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14"/>
  </p:notesMasterIdLst>
  <p:handoutMasterIdLst>
    <p:handoutMasterId r:id="rId15"/>
  </p:handoutMasterIdLst>
  <p:sldIdLst>
    <p:sldId id="256" r:id="rId8"/>
    <p:sldId id="260" r:id="rId9"/>
    <p:sldId id="338" r:id="rId10"/>
    <p:sldId id="262" r:id="rId11"/>
    <p:sldId id="339" r:id="rId12"/>
    <p:sldId id="32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9A0E"/>
    <a:srgbClr val="048C45"/>
    <a:srgbClr val="DBD0E0"/>
    <a:srgbClr val="A789B1"/>
    <a:srgbClr val="6F3882"/>
    <a:srgbClr val="F2E208"/>
    <a:srgbClr val="EE2332"/>
    <a:srgbClr val="084F8E"/>
    <a:srgbClr val="F1A41F"/>
    <a:srgbClr val="009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6DA694-8E47-4D98-9895-BCBACB5C50D6}" v="112" dt="2023-12-18T17:49:04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88" autoAdjust="0"/>
  </p:normalViewPr>
  <p:slideViewPr>
    <p:cSldViewPr snapToGrid="0">
      <p:cViewPr varScale="1">
        <p:scale>
          <a:sx n="89" d="100"/>
          <a:sy n="89" d="100"/>
        </p:scale>
        <p:origin x="128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9F6DA694-8E47-4D98-9895-BCBACB5C50D6}"/>
    <pc:docChg chg="undo custSel addSld delSld modSld sldOrd">
      <pc:chgData name="Twesigye, Gloria" userId="6464a502-8a44-4d67-8fab-8f3aa9495827" providerId="ADAL" clId="{9F6DA694-8E47-4D98-9895-BCBACB5C50D6}" dt="2023-12-18T17:52:06.706" v="1064" actId="1076"/>
      <pc:docMkLst>
        <pc:docMk/>
      </pc:docMkLst>
      <pc:sldChg chg="modSp mod">
        <pc:chgData name="Twesigye, Gloria" userId="6464a502-8a44-4d67-8fab-8f3aa9495827" providerId="ADAL" clId="{9F6DA694-8E47-4D98-9895-BCBACB5C50D6}" dt="2023-12-15T21:24:50.979" v="15" actId="20577"/>
        <pc:sldMkLst>
          <pc:docMk/>
          <pc:sldMk cId="109857222" sldId="256"/>
        </pc:sldMkLst>
        <pc:spChg chg="mod">
          <ac:chgData name="Twesigye, Gloria" userId="6464a502-8a44-4d67-8fab-8f3aa9495827" providerId="ADAL" clId="{9F6DA694-8E47-4D98-9895-BCBACB5C50D6}" dt="2023-12-15T21:24:50.979" v="15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ord">
        <pc:chgData name="Twesigye, Gloria" userId="6464a502-8a44-4d67-8fab-8f3aa9495827" providerId="ADAL" clId="{9F6DA694-8E47-4D98-9895-BCBACB5C50D6}" dt="2023-12-18T17:31:01.027" v="641" actId="1076"/>
        <pc:sldMkLst>
          <pc:docMk/>
          <pc:sldMk cId="2163988523" sldId="260"/>
        </pc:sldMkLst>
        <pc:spChg chg="mod">
          <ac:chgData name="Twesigye, Gloria" userId="6464a502-8a44-4d67-8fab-8f3aa9495827" providerId="ADAL" clId="{9F6DA694-8E47-4D98-9895-BCBACB5C50D6}" dt="2023-12-18T17:31:01.027" v="641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Twesigye, Gloria" userId="6464a502-8a44-4d67-8fab-8f3aa9495827" providerId="ADAL" clId="{9F6DA694-8E47-4D98-9895-BCBACB5C50D6}" dt="2023-12-15T21:25:00.142" v="18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Sp modSp mod ord modClrScheme chgLayout modNotesTx">
        <pc:chgData name="Twesigye, Gloria" userId="6464a502-8a44-4d67-8fab-8f3aa9495827" providerId="ADAL" clId="{9F6DA694-8E47-4D98-9895-BCBACB5C50D6}" dt="2023-12-18T17:48:40.542" v="1028" actId="20577"/>
        <pc:sldMkLst>
          <pc:docMk/>
          <pc:sldMk cId="1428788921" sldId="262"/>
        </pc:sldMkLst>
        <pc:spChg chg="mod ord">
          <ac:chgData name="Twesigye, Gloria" userId="6464a502-8a44-4d67-8fab-8f3aa9495827" providerId="ADAL" clId="{9F6DA694-8E47-4D98-9895-BCBACB5C50D6}" dt="2023-12-18T17:38:21.840" v="804" actId="700"/>
          <ac:spMkLst>
            <pc:docMk/>
            <pc:sldMk cId="1428788921" sldId="262"/>
            <ac:spMk id="2" creationId="{F6245169-1799-41CD-B28E-D2D20D16AD73}"/>
          </ac:spMkLst>
        </pc:spChg>
        <pc:spChg chg="del mod">
          <ac:chgData name="Twesigye, Gloria" userId="6464a502-8a44-4d67-8fab-8f3aa9495827" providerId="ADAL" clId="{9F6DA694-8E47-4D98-9895-BCBACB5C50D6}" dt="2023-12-18T17:35:36.796" v="766" actId="478"/>
          <ac:spMkLst>
            <pc:docMk/>
            <pc:sldMk cId="1428788921" sldId="262"/>
            <ac:spMk id="4" creationId="{D50AFE45-B444-5D0F-EBED-95939A2D486D}"/>
          </ac:spMkLst>
        </pc:spChg>
        <pc:spChg chg="del">
          <ac:chgData name="Twesigye, Gloria" userId="6464a502-8a44-4d67-8fab-8f3aa9495827" providerId="ADAL" clId="{9F6DA694-8E47-4D98-9895-BCBACB5C50D6}" dt="2023-12-18T17:35:44.120" v="767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Twesigye, Gloria" userId="6464a502-8a44-4d67-8fab-8f3aa9495827" providerId="ADAL" clId="{9F6DA694-8E47-4D98-9895-BCBACB5C50D6}" dt="2023-12-18T17:35:49.476" v="769" actId="478"/>
          <ac:spMkLst>
            <pc:docMk/>
            <pc:sldMk cId="1428788921" sldId="262"/>
            <ac:spMk id="12" creationId="{3862842A-EAC4-C115-2F36-83D77BEE1E0E}"/>
          </ac:spMkLst>
        </pc:spChg>
        <pc:spChg chg="mod ord">
          <ac:chgData name="Twesigye, Gloria" userId="6464a502-8a44-4d67-8fab-8f3aa9495827" providerId="ADAL" clId="{9F6DA694-8E47-4D98-9895-BCBACB5C50D6}" dt="2023-12-18T17:38:21.840" v="804" actId="700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Twesigye, Gloria" userId="6464a502-8a44-4d67-8fab-8f3aa9495827" providerId="ADAL" clId="{9F6DA694-8E47-4D98-9895-BCBACB5C50D6}" dt="2023-12-18T17:35:45.930" v="768" actId="478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Twesigye, Gloria" userId="6464a502-8a44-4d67-8fab-8f3aa9495827" providerId="ADAL" clId="{9F6DA694-8E47-4D98-9895-BCBACB5C50D6}" dt="2023-12-18T17:44:40.918" v="830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del">
          <ac:chgData name="Twesigye, Gloria" userId="6464a502-8a44-4d67-8fab-8f3aa9495827" providerId="ADAL" clId="{9F6DA694-8E47-4D98-9895-BCBACB5C50D6}" dt="2023-12-18T17:35:31.909" v="764" actId="478"/>
          <ac:picMkLst>
            <pc:docMk/>
            <pc:sldMk cId="1428788921" sldId="262"/>
            <ac:picMk id="3" creationId="{F54130F3-DE37-5185-2B28-7B1052DDAE40}"/>
          </ac:picMkLst>
        </pc:picChg>
      </pc:sldChg>
      <pc:sldChg chg="del">
        <pc:chgData name="Twesigye, Gloria" userId="6464a502-8a44-4d67-8fab-8f3aa9495827" providerId="ADAL" clId="{9F6DA694-8E47-4D98-9895-BCBACB5C50D6}" dt="2023-12-18T17:45:32.506" v="842" actId="47"/>
        <pc:sldMkLst>
          <pc:docMk/>
          <pc:sldMk cId="2004344858" sldId="288"/>
        </pc:sldMkLst>
      </pc:sldChg>
      <pc:sldChg chg="del">
        <pc:chgData name="Twesigye, Gloria" userId="6464a502-8a44-4d67-8fab-8f3aa9495827" providerId="ADAL" clId="{9F6DA694-8E47-4D98-9895-BCBACB5C50D6}" dt="2023-12-18T17:45:17.061" v="832" actId="47"/>
        <pc:sldMkLst>
          <pc:docMk/>
          <pc:sldMk cId="3475639167" sldId="289"/>
        </pc:sldMkLst>
      </pc:sldChg>
      <pc:sldChg chg="del">
        <pc:chgData name="Twesigye, Gloria" userId="6464a502-8a44-4d67-8fab-8f3aa9495827" providerId="ADAL" clId="{9F6DA694-8E47-4D98-9895-BCBACB5C50D6}" dt="2023-12-18T17:45:28.564" v="837" actId="47"/>
        <pc:sldMkLst>
          <pc:docMk/>
          <pc:sldMk cId="317324267" sldId="299"/>
        </pc:sldMkLst>
      </pc:sldChg>
      <pc:sldChg chg="del">
        <pc:chgData name="Twesigye, Gloria" userId="6464a502-8a44-4d67-8fab-8f3aa9495827" providerId="ADAL" clId="{9F6DA694-8E47-4D98-9895-BCBACB5C50D6}" dt="2023-12-15T21:25:20.622" v="46" actId="47"/>
        <pc:sldMkLst>
          <pc:docMk/>
          <pc:sldMk cId="1457795696" sldId="326"/>
        </pc:sldMkLst>
      </pc:sldChg>
      <pc:sldChg chg="delSp modSp add del mod ord modClrScheme chgLayout">
        <pc:chgData name="Twesigye, Gloria" userId="6464a502-8a44-4d67-8fab-8f3aa9495827" providerId="ADAL" clId="{9F6DA694-8E47-4D98-9895-BCBACB5C50D6}" dt="2023-12-18T17:47:06.177" v="868" actId="14100"/>
        <pc:sldMkLst>
          <pc:docMk/>
          <pc:sldMk cId="2900471433" sldId="327"/>
        </pc:sldMkLst>
        <pc:spChg chg="mod ord">
          <ac:chgData name="Twesigye, Gloria" userId="6464a502-8a44-4d67-8fab-8f3aa9495827" providerId="ADAL" clId="{9F6DA694-8E47-4D98-9895-BCBACB5C50D6}" dt="2023-12-18T16:48:38.041" v="593" actId="700"/>
          <ac:spMkLst>
            <pc:docMk/>
            <pc:sldMk cId="2900471433" sldId="327"/>
            <ac:spMk id="2" creationId="{F6245169-1799-41CD-B28E-D2D20D16AD73}"/>
          </ac:spMkLst>
        </pc:spChg>
        <pc:spChg chg="del mod">
          <ac:chgData name="Twesigye, Gloria" userId="6464a502-8a44-4d67-8fab-8f3aa9495827" providerId="ADAL" clId="{9F6DA694-8E47-4D98-9895-BCBACB5C50D6}" dt="2023-12-18T16:40:09.372" v="571" actId="478"/>
          <ac:spMkLst>
            <pc:docMk/>
            <pc:sldMk cId="2900471433" sldId="327"/>
            <ac:spMk id="4" creationId="{CBA8D4B5-4DB4-0D25-C4C3-18387223B531}"/>
          </ac:spMkLst>
        </pc:spChg>
        <pc:spChg chg="mod ord">
          <ac:chgData name="Twesigye, Gloria" userId="6464a502-8a44-4d67-8fab-8f3aa9495827" providerId="ADAL" clId="{9F6DA694-8E47-4D98-9895-BCBACB5C50D6}" dt="2023-12-18T17:47:06.177" v="868" actId="14100"/>
          <ac:spMkLst>
            <pc:docMk/>
            <pc:sldMk cId="2900471433" sldId="327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9F6DA694-8E47-4D98-9895-BCBACB5C50D6}" dt="2023-12-18T17:42:33.127" v="825" actId="692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picChg chg="del">
          <ac:chgData name="Twesigye, Gloria" userId="6464a502-8a44-4d67-8fab-8f3aa9495827" providerId="ADAL" clId="{9F6DA694-8E47-4D98-9895-BCBACB5C50D6}" dt="2023-12-18T16:40:06.659" v="569" actId="478"/>
          <ac:picMkLst>
            <pc:docMk/>
            <pc:sldMk cId="2900471433" sldId="327"/>
            <ac:picMk id="3" creationId="{13A84AEE-966C-7496-2339-7466BA13307E}"/>
          </ac:picMkLst>
        </pc:picChg>
      </pc:sldChg>
      <pc:sldChg chg="del">
        <pc:chgData name="Twesigye, Gloria" userId="6464a502-8a44-4d67-8fab-8f3aa9495827" providerId="ADAL" clId="{9F6DA694-8E47-4D98-9895-BCBACB5C50D6}" dt="2023-12-18T17:45:31.528" v="841" actId="47"/>
        <pc:sldMkLst>
          <pc:docMk/>
          <pc:sldMk cId="2158953782" sldId="328"/>
        </pc:sldMkLst>
      </pc:sldChg>
      <pc:sldChg chg="del">
        <pc:chgData name="Twesigye, Gloria" userId="6464a502-8a44-4d67-8fab-8f3aa9495827" providerId="ADAL" clId="{9F6DA694-8E47-4D98-9895-BCBACB5C50D6}" dt="2023-12-18T17:45:27.919" v="836" actId="47"/>
        <pc:sldMkLst>
          <pc:docMk/>
          <pc:sldMk cId="1397072476" sldId="329"/>
        </pc:sldMkLst>
      </pc:sldChg>
      <pc:sldChg chg="del">
        <pc:chgData name="Twesigye, Gloria" userId="6464a502-8a44-4d67-8fab-8f3aa9495827" providerId="ADAL" clId="{9F6DA694-8E47-4D98-9895-BCBACB5C50D6}" dt="2023-12-18T17:45:29.038" v="838" actId="47"/>
        <pc:sldMkLst>
          <pc:docMk/>
          <pc:sldMk cId="35566594" sldId="330"/>
        </pc:sldMkLst>
      </pc:sldChg>
      <pc:sldChg chg="del">
        <pc:chgData name="Twesigye, Gloria" userId="6464a502-8a44-4d67-8fab-8f3aa9495827" providerId="ADAL" clId="{9F6DA694-8E47-4D98-9895-BCBACB5C50D6}" dt="2023-12-18T17:45:29.589" v="839" actId="47"/>
        <pc:sldMkLst>
          <pc:docMk/>
          <pc:sldMk cId="3322161009" sldId="331"/>
        </pc:sldMkLst>
      </pc:sldChg>
      <pc:sldChg chg="del">
        <pc:chgData name="Twesigye, Gloria" userId="6464a502-8a44-4d67-8fab-8f3aa9495827" providerId="ADAL" clId="{9F6DA694-8E47-4D98-9895-BCBACB5C50D6}" dt="2023-12-18T17:45:30.155" v="840" actId="47"/>
        <pc:sldMkLst>
          <pc:docMk/>
          <pc:sldMk cId="3553155407" sldId="332"/>
        </pc:sldMkLst>
      </pc:sldChg>
      <pc:sldChg chg="delSp modSp del mod ord modNotesTx">
        <pc:chgData name="Twesigye, Gloria" userId="6464a502-8a44-4d67-8fab-8f3aa9495827" providerId="ADAL" clId="{9F6DA694-8E47-4D98-9895-BCBACB5C50D6}" dt="2023-12-18T16:04:20.042" v="374" actId="47"/>
        <pc:sldMkLst>
          <pc:docMk/>
          <pc:sldMk cId="2672004803" sldId="334"/>
        </pc:sldMkLst>
        <pc:spChg chg="mod">
          <ac:chgData name="Twesigye, Gloria" userId="6464a502-8a44-4d67-8fab-8f3aa9495827" providerId="ADAL" clId="{9F6DA694-8E47-4D98-9895-BCBACB5C50D6}" dt="2023-12-15T21:35:45.676" v="103" actId="20577"/>
          <ac:spMkLst>
            <pc:docMk/>
            <pc:sldMk cId="2672004803" sldId="334"/>
            <ac:spMk id="2" creationId="{F6245169-1799-41CD-B28E-D2D20D16AD73}"/>
          </ac:spMkLst>
        </pc:spChg>
        <pc:spChg chg="del mod">
          <ac:chgData name="Twesigye, Gloria" userId="6464a502-8a44-4d67-8fab-8f3aa9495827" providerId="ADAL" clId="{9F6DA694-8E47-4D98-9895-BCBACB5C50D6}" dt="2023-12-15T21:35:35.018" v="68" actId="478"/>
          <ac:spMkLst>
            <pc:docMk/>
            <pc:sldMk cId="2672004803" sldId="334"/>
            <ac:spMk id="4" creationId="{D2AB4EB9-4B53-09E4-875D-332427043F2A}"/>
          </ac:spMkLst>
        </pc:spChg>
        <pc:spChg chg="mod">
          <ac:chgData name="Twesigye, Gloria" userId="6464a502-8a44-4d67-8fab-8f3aa9495827" providerId="ADAL" clId="{9F6DA694-8E47-4D98-9895-BCBACB5C50D6}" dt="2023-12-15T21:36:03.399" v="151" actId="20577"/>
          <ac:spMkLst>
            <pc:docMk/>
            <pc:sldMk cId="2672004803" sldId="334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9F6DA694-8E47-4D98-9895-BCBACB5C50D6}" dt="2023-12-15T21:35:08.829" v="65" actId="1076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picChg chg="del">
          <ac:chgData name="Twesigye, Gloria" userId="6464a502-8a44-4d67-8fab-8f3aa9495827" providerId="ADAL" clId="{9F6DA694-8E47-4D98-9895-BCBACB5C50D6}" dt="2023-12-15T21:35:30.416" v="66" actId="478"/>
          <ac:picMkLst>
            <pc:docMk/>
            <pc:sldMk cId="2672004803" sldId="334"/>
            <ac:picMk id="3" creationId="{61170066-FB51-9A9F-B895-C25125C1BFA3}"/>
          </ac:picMkLst>
        </pc:picChg>
      </pc:sldChg>
      <pc:sldChg chg="del">
        <pc:chgData name="Twesigye, Gloria" userId="6464a502-8a44-4d67-8fab-8f3aa9495827" providerId="ADAL" clId="{9F6DA694-8E47-4D98-9895-BCBACB5C50D6}" dt="2023-12-18T17:45:18.603" v="834" actId="47"/>
        <pc:sldMkLst>
          <pc:docMk/>
          <pc:sldMk cId="3086977997" sldId="335"/>
        </pc:sldMkLst>
      </pc:sldChg>
      <pc:sldChg chg="del">
        <pc:chgData name="Twesigye, Gloria" userId="6464a502-8a44-4d67-8fab-8f3aa9495827" providerId="ADAL" clId="{9F6DA694-8E47-4D98-9895-BCBACB5C50D6}" dt="2023-12-18T17:45:17.910" v="833" actId="47"/>
        <pc:sldMkLst>
          <pc:docMk/>
          <pc:sldMk cId="1683805951" sldId="336"/>
        </pc:sldMkLst>
      </pc:sldChg>
      <pc:sldChg chg="add del">
        <pc:chgData name="Twesigye, Gloria" userId="6464a502-8a44-4d67-8fab-8f3aa9495827" providerId="ADAL" clId="{9F6DA694-8E47-4D98-9895-BCBACB5C50D6}" dt="2023-12-18T17:45:24.949" v="835" actId="47"/>
        <pc:sldMkLst>
          <pc:docMk/>
          <pc:sldMk cId="61370533" sldId="337"/>
        </pc:sldMkLst>
      </pc:sldChg>
      <pc:sldChg chg="addSp delSp modSp add mod ord modNotesTx">
        <pc:chgData name="Twesigye, Gloria" userId="6464a502-8a44-4d67-8fab-8f3aa9495827" providerId="ADAL" clId="{9F6DA694-8E47-4D98-9895-BCBACB5C50D6}" dt="2023-12-18T17:52:06.706" v="1064" actId="1076"/>
        <pc:sldMkLst>
          <pc:docMk/>
          <pc:sldMk cId="3286086278" sldId="338"/>
        </pc:sldMkLst>
        <pc:spChg chg="mod">
          <ac:chgData name="Twesigye, Gloria" userId="6464a502-8a44-4d67-8fab-8f3aa9495827" providerId="ADAL" clId="{9F6DA694-8E47-4D98-9895-BCBACB5C50D6}" dt="2023-12-18T16:02:20.827" v="367" actId="1076"/>
          <ac:spMkLst>
            <pc:docMk/>
            <pc:sldMk cId="3286086278" sldId="338"/>
            <ac:spMk id="2" creationId="{F6245169-1799-41CD-B28E-D2D20D16AD73}"/>
          </ac:spMkLst>
        </pc:spChg>
        <pc:spChg chg="mod">
          <ac:chgData name="Twesigye, Gloria" userId="6464a502-8a44-4d67-8fab-8f3aa9495827" providerId="ADAL" clId="{9F6DA694-8E47-4D98-9895-BCBACB5C50D6}" dt="2023-12-18T16:02:23.900" v="368" actId="1076"/>
          <ac:spMkLst>
            <pc:docMk/>
            <pc:sldMk cId="3286086278" sldId="338"/>
            <ac:spMk id="3" creationId="{E4FD1E92-5DBC-B105-F246-2355E4FF9A74}"/>
          </ac:spMkLst>
        </pc:spChg>
        <pc:spChg chg="mod">
          <ac:chgData name="Twesigye, Gloria" userId="6464a502-8a44-4d67-8fab-8f3aa9495827" providerId="ADAL" clId="{9F6DA694-8E47-4D98-9895-BCBACB5C50D6}" dt="2023-12-18T16:02:04.315" v="364" actId="14100"/>
          <ac:spMkLst>
            <pc:docMk/>
            <pc:sldMk cId="3286086278" sldId="338"/>
            <ac:spMk id="4" creationId="{11243C6F-AED6-8E86-47F0-33554723ECB6}"/>
          </ac:spMkLst>
        </pc:spChg>
        <pc:spChg chg="add mod">
          <ac:chgData name="Twesigye, Gloria" userId="6464a502-8a44-4d67-8fab-8f3aa9495827" providerId="ADAL" clId="{9F6DA694-8E47-4D98-9895-BCBACB5C50D6}" dt="2023-12-18T16:01:09.394" v="359" actId="1076"/>
          <ac:spMkLst>
            <pc:docMk/>
            <pc:sldMk cId="3286086278" sldId="338"/>
            <ac:spMk id="5" creationId="{8AC6233D-C073-92FF-432C-30718059ACBF}"/>
          </ac:spMkLst>
        </pc:spChg>
        <pc:spChg chg="add del mod">
          <ac:chgData name="Twesigye, Gloria" userId="6464a502-8a44-4d67-8fab-8f3aa9495827" providerId="ADAL" clId="{9F6DA694-8E47-4D98-9895-BCBACB5C50D6}" dt="2023-12-18T17:51:50.772" v="1063" actId="478"/>
          <ac:spMkLst>
            <pc:docMk/>
            <pc:sldMk cId="3286086278" sldId="338"/>
            <ac:spMk id="6" creationId="{DC6DDDA0-3D87-906B-AAA4-A6E01E70C1A0}"/>
          </ac:spMkLst>
        </pc:spChg>
        <pc:graphicFrameChg chg="mod">
          <ac:chgData name="Twesigye, Gloria" userId="6464a502-8a44-4d67-8fab-8f3aa9495827" providerId="ADAL" clId="{9F6DA694-8E47-4D98-9895-BCBACB5C50D6}" dt="2023-12-18T17:52:06.706" v="1064" actId="1076"/>
          <ac:graphicFrameMkLst>
            <pc:docMk/>
            <pc:sldMk cId="3286086278" sldId="338"/>
            <ac:graphicFrameMk id="9" creationId="{16BB2B36-D329-083C-5198-BEEC5AC12CFA}"/>
          </ac:graphicFrameMkLst>
        </pc:graphicFrameChg>
        <pc:graphicFrameChg chg="mod">
          <ac:chgData name="Twesigye, Gloria" userId="6464a502-8a44-4d67-8fab-8f3aa9495827" providerId="ADAL" clId="{9F6DA694-8E47-4D98-9895-BCBACB5C50D6}" dt="2023-12-18T16:01:26.138" v="362" actId="1076"/>
          <ac:graphicFrameMkLst>
            <pc:docMk/>
            <pc:sldMk cId="3286086278" sldId="338"/>
            <ac:graphicFrameMk id="11" creationId="{7145ECEE-5D5C-74C4-50A5-961A60B3D8D7}"/>
          </ac:graphicFrameMkLst>
        </pc:graphicFrameChg>
      </pc:sldChg>
      <pc:sldChg chg="modSp add del mod ord">
        <pc:chgData name="Twesigye, Gloria" userId="6464a502-8a44-4d67-8fab-8f3aa9495827" providerId="ADAL" clId="{9F6DA694-8E47-4D98-9895-BCBACB5C50D6}" dt="2023-12-18T17:46:14.109" v="859"/>
        <pc:sldMkLst>
          <pc:docMk/>
          <pc:sldMk cId="1207598694" sldId="339"/>
        </pc:sldMkLst>
        <pc:spChg chg="mod">
          <ac:chgData name="Twesigye, Gloria" userId="6464a502-8a44-4d67-8fab-8f3aa9495827" providerId="ADAL" clId="{9F6DA694-8E47-4D98-9895-BCBACB5C50D6}" dt="2023-12-18T17:46:12.610" v="857" actId="207"/>
          <ac:spMkLst>
            <pc:docMk/>
            <pc:sldMk cId="1207598694" sldId="339"/>
            <ac:spMk id="3" creationId="{7F10B6DC-6AF4-BFD9-E1D5-B98AA266289F}"/>
          </ac:spMkLst>
        </pc:spChg>
      </pc:sldChg>
      <pc:sldChg chg="modSp add mod ord">
        <pc:chgData name="Twesigye, Gloria" userId="6464a502-8a44-4d67-8fab-8f3aa9495827" providerId="ADAL" clId="{9F6DA694-8E47-4D98-9895-BCBACB5C50D6}" dt="2023-12-18T17:46:33.117" v="867" actId="207"/>
        <pc:sldMkLst>
          <pc:docMk/>
          <pc:sldMk cId="1256251747" sldId="339"/>
        </pc:sldMkLst>
        <pc:spChg chg="mod">
          <ac:chgData name="Twesigye, Gloria" userId="6464a502-8a44-4d67-8fab-8f3aa9495827" providerId="ADAL" clId="{9F6DA694-8E47-4D98-9895-BCBACB5C50D6}" dt="2023-12-18T17:46:33.117" v="867" actId="207"/>
          <ac:spMkLst>
            <pc:docMk/>
            <pc:sldMk cId="1256251747" sldId="339"/>
            <ac:spMk id="3" creationId="{7F10B6DC-6AF4-BFD9-E1D5-B98AA266289F}"/>
          </ac:spMkLst>
        </pc:spChg>
      </pc:sldChg>
      <pc:sldMasterChg chg="addSldLayout">
        <pc:chgData name="Twesigye, Gloria" userId="6464a502-8a44-4d67-8fab-8f3aa9495827" providerId="ADAL" clId="{9F6DA694-8E47-4D98-9895-BCBACB5C50D6}" dt="2023-12-15T21:40:03.997" v="176" actId="27028"/>
        <pc:sldMasterMkLst>
          <pc:docMk/>
          <pc:sldMasterMk cId="3984714580" sldId="2147483687"/>
        </pc:sldMasterMkLst>
        <pc:sldLayoutChg chg="add">
          <pc:chgData name="Twesigye, Gloria" userId="6464a502-8a44-4d67-8fab-8f3aa9495827" providerId="ADAL" clId="{9F6DA694-8E47-4D98-9895-BCBACB5C50D6}" dt="2023-12-15T21:40:03.997" v="176" actId="27028"/>
          <pc:sldLayoutMkLst>
            <pc:docMk/>
            <pc:sldMasterMk cId="3984714580" sldId="2147483687"/>
            <pc:sldLayoutMk cId="746083278" sldId="2147483709"/>
          </pc:sldLayoutMkLst>
        </pc:sldLayoutChg>
      </pc:sldMasterChg>
    </pc:docChg>
  </pc:docChgLst>
  <pc:docChgLst>
    <pc:chgData name="Balian, Sarah (CNTR)" userId="b3b060d9-4d34-479b-ad68-688eaebf93c5" providerId="ADAL" clId="{8418DEBC-F77F-433D-9690-3EBEFF305EA7}"/>
    <pc:docChg chg="modSld">
      <pc:chgData name="Balian, Sarah (CNTR)" userId="b3b060d9-4d34-479b-ad68-688eaebf93c5" providerId="ADAL" clId="{8418DEBC-F77F-433D-9690-3EBEFF305EA7}" dt="2023-12-18T18:33:08.123" v="3" actId="27918"/>
      <pc:docMkLst>
        <pc:docMk/>
      </pc:docMkLst>
      <pc:sldChg chg="mod">
        <pc:chgData name="Balian, Sarah (CNTR)" userId="b3b060d9-4d34-479b-ad68-688eaebf93c5" providerId="ADAL" clId="{8418DEBC-F77F-433D-9690-3EBEFF305EA7}" dt="2023-12-18T18:33:08.123" v="3" actId="27918"/>
        <pc:sldMkLst>
          <pc:docMk/>
          <pc:sldMk cId="2900471433" sldId="32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01270435096628E-2"/>
          <c:w val="0.73438207400652344"/>
          <c:h val="0.820341366032192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 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10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Any health insurance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184022011279876E-3"/>
                  <c:y val="-3.0142649495377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82-4AF2-A041-184F1B3BDD92}"/>
                </c:ext>
              </c:extLst>
            </c:dLbl>
            <c:dLbl>
              <c:idx val="1"/>
              <c:layout>
                <c:manualLayout>
                  <c:x val="0"/>
                  <c:y val="-3.7678311869222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82-4AF2-A041-184F1B3BDD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 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90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331607085082686"/>
          <c:y val="3.0557392747442697E-2"/>
          <c:w val="0.36326552694804515"/>
          <c:h val="0.81520951426449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393305725726411E-3"/>
          <c:y val="0.21465818848610124"/>
          <c:w val="0.99076224023915405"/>
          <c:h val="0.53523278175317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1A41F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35-40C5-95B7-62C7CB4385A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35B-4453-8948-D9BC72563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National/district 
health insurance
(National Health Insurance Scheme)</c:v>
                </c:pt>
                <c:pt idx="1">
                  <c:v>Mutual health organization/ 
community-based 
insurance</c:v>
                </c:pt>
                <c:pt idx="2">
                  <c:v>Privately purchased commercial insurance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99</c:v>
                </c:pt>
                <c:pt idx="1">
                  <c:v>0.3</c:v>
                </c:pt>
                <c:pt idx="2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FF-4006-A60C-54B0F6F369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084F8E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35-40C5-95B7-62C7CB4385A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735B-4453-8948-D9BC725638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National/district 
health insurance
(National Health Insurance Scheme)</c:v>
                </c:pt>
                <c:pt idx="1">
                  <c:v>Mutual health organization/ 
community-based 
insurance</c:v>
                </c:pt>
                <c:pt idx="2">
                  <c:v>Privately purchased commercial insurance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99</c:v>
                </c:pt>
                <c:pt idx="1">
                  <c:v>0.3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FF-4006-A60C-54B0F6F369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1862809967639022"/>
          <c:y val="8.5404173570236622E-2"/>
          <c:w val="0.37723209023048171"/>
          <c:h val="7.13344392231028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ln w="38100" cap="flat" cmpd="sng">
              <a:solidFill>
                <a:schemeClr val="accent1"/>
              </a:solidFill>
              <a:round/>
              <a:headEnd type="none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6086770703164713E-2"/>
                  <c:y val="-2.54169288633397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132-426A-AF3D-C2B586C50415}"/>
                </c:ext>
              </c:extLst>
            </c:dLbl>
            <c:dLbl>
              <c:idx val="1"/>
              <c:layout>
                <c:manualLayout>
                  <c:x val="-3.6553233420528027E-2"/>
                  <c:y val="-3.59116821064870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32-426A-AF3D-C2B586C50415}"/>
                </c:ext>
              </c:extLst>
            </c:dLbl>
            <c:dLbl>
              <c:idx val="2"/>
              <c:layout>
                <c:manualLayout>
                  <c:x val="-3.3375387659649217E-2"/>
                  <c:y val="-4.90301236604211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32-426A-AF3D-C2B586C504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2008 GDHS</c:v>
                </c:pt>
                <c:pt idx="1">
                  <c:v>2014 GDHS</c:v>
                </c:pt>
                <c:pt idx="2">
                  <c:v>2022 GDHS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 formatCode="General">
                  <c:v>40</c:v>
                </c:pt>
                <c:pt idx="1">
                  <c:v>62</c:v>
                </c:pt>
                <c:pt idx="2" formatCode="General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ln w="38100" cap="sq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8608619018331033E-2"/>
                  <c:y val="3.4927902284757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61-44EC-938C-4E8496F4D100}"/>
                </c:ext>
              </c:extLst>
            </c:dLbl>
            <c:dLbl>
              <c:idx val="2"/>
              <c:layout>
                <c:manualLayout>
                  <c:x val="-3.2458441534394165E-2"/>
                  <c:y val="2.70568373523968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4505729881108534E-2"/>
                      <c:h val="6.72321162587278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A1E-49AB-93B8-01702321BB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2008 GDHS</c:v>
                </c:pt>
                <c:pt idx="1">
                  <c:v>2014 GDHS</c:v>
                </c:pt>
                <c:pt idx="2">
                  <c:v>2022 GDHS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</c:v>
                </c:pt>
                <c:pt idx="1">
                  <c:v>49</c:v>
                </c:pt>
                <c:pt idx="2">
                  <c:v>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Visited a health provider/ health facility</c:v>
                </c:pt>
                <c:pt idx="1">
                  <c:v>Visited a health provider/ health facility and had an NHIS card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Visited a health provider/ health facility</c:v>
                </c:pt>
                <c:pt idx="1">
                  <c:v>Visited a health provider/ health facility and had an NHIS card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0.61262</cdr:x>
      <cdr:y>0.64322</cdr:y>
    </cdr:from>
    <cdr:to>
      <cdr:x>0.66934</cdr:x>
      <cdr:y>0.69521</cdr:y>
    </cdr:to>
    <cdr:sp macro="" textlink="">
      <cdr:nvSpPr>
        <cdr:cNvPr id="4" name="TextBox 13">
          <a:extLst xmlns:a="http://schemas.openxmlformats.org/drawingml/2006/main">
            <a:ext uri="{FF2B5EF4-FFF2-40B4-BE49-F238E27FC236}">
              <a16:creationId xmlns:a16="http://schemas.microsoft.com/office/drawing/2014/main" id="{82A3C109-5FCF-1BFD-A7E2-0BBAC4A6EA1D}"/>
            </a:ext>
          </a:extLst>
        </cdr:cNvPr>
        <cdr:cNvSpPr txBox="1"/>
      </cdr:nvSpPr>
      <cdr:spPr>
        <a:xfrm xmlns:a="http://schemas.openxmlformats.org/drawingml/2006/main">
          <a:off x="3222017" y="3252110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0.85731</cdr:x>
      <cdr:y>0.64322</cdr:y>
    </cdr:from>
    <cdr:to>
      <cdr:x>0.91403</cdr:x>
      <cdr:y>0.69521</cdr:y>
    </cdr:to>
    <cdr:sp macro="" textlink="">
      <cdr:nvSpPr>
        <cdr:cNvPr id="5" name="TextBox 13">
          <a:extLst xmlns:a="http://schemas.openxmlformats.org/drawingml/2006/main">
            <a:ext uri="{FF2B5EF4-FFF2-40B4-BE49-F238E27FC236}">
              <a16:creationId xmlns:a16="http://schemas.microsoft.com/office/drawing/2014/main" id="{82A3C109-5FCF-1BFD-A7E2-0BBAC4A6EA1D}"/>
            </a:ext>
          </a:extLst>
        </cdr:cNvPr>
        <cdr:cNvSpPr txBox="1"/>
      </cdr:nvSpPr>
      <cdr:spPr>
        <a:xfrm xmlns:a="http://schemas.openxmlformats.org/drawingml/2006/main">
          <a:off x="4508942" y="3252110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0.02959</cdr:x>
      <cdr:y>0.65107</cdr:y>
    </cdr:from>
    <cdr:to>
      <cdr:x>0.08631</cdr:x>
      <cdr:y>0.70305</cdr:y>
    </cdr:to>
    <cdr:sp macro="" textlink="">
      <cdr:nvSpPr>
        <cdr:cNvPr id="7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155642" y="3249038"/>
          <a:ext cx="298315" cy="2594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0.27702</cdr:x>
      <cdr:y>0.6439</cdr:y>
    </cdr:from>
    <cdr:to>
      <cdr:x>0.33374</cdr:x>
      <cdr:y>0.69588</cdr:y>
    </cdr:to>
    <cdr:sp macro="" textlink="">
      <cdr:nvSpPr>
        <cdr:cNvPr id="8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1456987" y="3255524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0.77441</cdr:x>
      <cdr:y>0.65107</cdr:y>
    </cdr:from>
    <cdr:to>
      <cdr:x>0.83113</cdr:x>
      <cdr:y>0.69521</cdr:y>
    </cdr:to>
    <cdr:sp macro="" textlink="">
      <cdr:nvSpPr>
        <cdr:cNvPr id="10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4072950" y="3291794"/>
          <a:ext cx="298315" cy="223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0.0074</cdr:x>
      <cdr:y>0.07193</cdr:y>
    </cdr:from>
    <cdr:to>
      <cdr:x>1</cdr:x>
      <cdr:y>0.07193</cdr:y>
    </cdr:to>
    <cdr:cxnSp macro="">
      <cdr:nvCxnSpPr>
        <cdr:cNvPr id="11" name="Straight Connector 10">
          <a:extLst xmlns:a="http://schemas.openxmlformats.org/drawingml/2006/main">
            <a:ext uri="{FF2B5EF4-FFF2-40B4-BE49-F238E27FC236}">
              <a16:creationId xmlns:a16="http://schemas.microsoft.com/office/drawing/2014/main" id="{0ECE43BF-08E7-CB49-4715-2155287EE7E1}"/>
            </a:ext>
          </a:extLst>
        </cdr:cNvPr>
        <cdr:cNvCxnSpPr/>
      </cdr:nvCxnSpPr>
      <cdr:spPr>
        <a:xfrm xmlns:a="http://schemas.openxmlformats.org/drawingml/2006/main">
          <a:off x="38919" y="363664"/>
          <a:ext cx="5220500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0.51092</cdr:x>
      <cdr:y>0.67569</cdr:y>
    </cdr:from>
    <cdr:to>
      <cdr:x>0.60022</cdr:x>
      <cdr:y>0.73849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8AC6233D-C073-92FF-432C-30718059ACBF}"/>
            </a:ext>
          </a:extLst>
        </cdr:cNvPr>
        <cdr:cNvSpPr txBox="1"/>
      </cdr:nvSpPr>
      <cdr:spPr>
        <a:xfrm xmlns:a="http://schemas.openxmlformats.org/drawingml/2006/main">
          <a:off x="2687168" y="3416236"/>
          <a:ext cx="469621" cy="3175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</a:p>
      </cdr:txBody>
    </cdr:sp>
  </cdr:relSizeAnchor>
  <cdr:relSizeAnchor xmlns:cdr="http://schemas.openxmlformats.org/drawingml/2006/chartDrawing">
    <cdr:from>
      <cdr:x>0.40736</cdr:x>
      <cdr:y>0.67976</cdr:y>
    </cdr:from>
    <cdr:to>
      <cdr:x>0.5</cdr:x>
      <cdr:y>0.74257</cdr:y>
    </cdr:to>
    <cdr:sp macro="" textlink="">
      <cdr:nvSpPr>
        <cdr:cNvPr id="6" name="TextBox 4">
          <a:extLst xmlns:a="http://schemas.openxmlformats.org/drawingml/2006/main">
            <a:ext uri="{FF2B5EF4-FFF2-40B4-BE49-F238E27FC236}">
              <a16:creationId xmlns:a16="http://schemas.microsoft.com/office/drawing/2014/main" id="{1A621EE3-D6F8-66C5-615A-79F2744B0BE9}"/>
            </a:ext>
          </a:extLst>
        </cdr:cNvPr>
        <cdr:cNvSpPr txBox="1"/>
      </cdr:nvSpPr>
      <cdr:spPr>
        <a:xfrm xmlns:a="http://schemas.openxmlformats.org/drawingml/2006/main">
          <a:off x="2142494" y="3436861"/>
          <a:ext cx="487216" cy="3175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b="1" dirty="0">
              <a:latin typeface="Source Sans Pro" panose="020B0503030403020204" pitchFamily="34" charset="0"/>
              <a:ea typeface="Source Sans Pro" panose="020B0503030403020204" pitchFamily="34" charset="0"/>
            </a:rPr>
            <a:t>&lt;1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0.36175</cdr:x>
      <cdr:y>0.38361</cdr:y>
    </cdr:from>
    <cdr:to>
      <cdr:x>0.4839</cdr:x>
      <cdr:y>0.47167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F48458C-E1DE-8D6A-4038-42F675089C02}"/>
            </a:ext>
          </a:extLst>
        </cdr:cNvPr>
        <cdr:cNvSpPr txBox="1"/>
      </cdr:nvSpPr>
      <cdr:spPr>
        <a:xfrm xmlns:a="http://schemas.openxmlformats.org/drawingml/2006/main">
          <a:off x="2891447" y="1856876"/>
          <a:ext cx="976277" cy="4262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>
              <a:solidFill>
                <a:srgbClr val="E89A0E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Women</a:t>
          </a:r>
        </a:p>
      </cdr:txBody>
    </cdr:sp>
  </cdr:relSizeAnchor>
  <cdr:relSizeAnchor xmlns:cdr="http://schemas.openxmlformats.org/drawingml/2006/chartDrawing">
    <cdr:from>
      <cdr:x>0.37122</cdr:x>
      <cdr:y>0.64835</cdr:y>
    </cdr:from>
    <cdr:to>
      <cdr:x>0.49336</cdr:x>
      <cdr:y>0.73641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498FF76E-1B1F-A1E9-F478-35763C9F39C9}"/>
            </a:ext>
          </a:extLst>
        </cdr:cNvPr>
        <cdr:cNvSpPr txBox="1"/>
      </cdr:nvSpPr>
      <cdr:spPr>
        <a:xfrm xmlns:a="http://schemas.openxmlformats.org/drawingml/2006/main">
          <a:off x="2967073" y="3138334"/>
          <a:ext cx="976277" cy="4262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Men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52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14.1.1 and 14.1.2 (cols 1-3)</a:t>
            </a:r>
            <a:endParaRPr lang="bn-BD" dirty="0"/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816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https://www.statcompiler.com/en/?cc=GH&amp;ucc=&amp;ic=AH_HINS_W_ANY,AH_HINS_W_NON&amp;scl=10000&amp;dt=0&amp;pt=0&amp;ss=1&amp;sy=GH-2016+2019&amp;lvlRnk=0&amp;syr=2008-2019&amp;brk=Natural&amp;si=AH_HINS_W_NON&amp;sbv=</a:t>
            </a:r>
          </a:p>
          <a:p>
            <a:endParaRPr lang="en-US" dirty="0"/>
          </a:p>
          <a:p>
            <a:r>
              <a:rPr lang="en-US" dirty="0"/>
              <a:t>More women and men with health insurance is increasing and more women age 15-49 are covered by health insurance, relative to men.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307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 (cols 1 &amp; 5)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307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1760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#GhanaDHS</a:t>
            </a:r>
          </a:p>
        </p:txBody>
      </p:sp>
    </p:spTree>
    <p:extLst>
      <p:ext uri="{BB962C8B-B14F-4D97-AF65-F5344CB8AC3E}">
        <p14:creationId xmlns:p14="http://schemas.microsoft.com/office/powerpoint/2010/main" val="1447604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6423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150" y="11905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12/18/2023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F3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#GhanaDHS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2022 Ghana Demographic and Health Survey (GDHS)</a:t>
            </a:r>
          </a:p>
        </p:txBody>
      </p:sp>
      <p:pic>
        <p:nvPicPr>
          <p:cNvPr id="5" name="Picture 4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8FDDCA8-BD40-2E08-01D7-E71CF6A7F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6" b="38889"/>
          <a:stretch/>
        </p:blipFill>
        <p:spPr>
          <a:xfrm>
            <a:off x="0" y="1476111"/>
            <a:ext cx="9144000" cy="41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87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Health Insurance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7510" y="2727504"/>
            <a:ext cx="5735651" cy="701496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Utilisation of health services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5D12570F-3D89-1FB8-4DDF-B1595EC22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495" y="102943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Health Insurance Coverage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95" y="879987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with: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0876758"/>
              </p:ext>
            </p:extLst>
          </p:nvPr>
        </p:nvGraphicFramePr>
        <p:xfrm>
          <a:off x="187809" y="2200942"/>
          <a:ext cx="3526973" cy="4756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145ECEE-5D5C-74C4-50A5-961A60B3D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7935384"/>
              </p:ext>
            </p:extLst>
          </p:nvPr>
        </p:nvGraphicFramePr>
        <p:xfrm>
          <a:off x="3780819" y="1699098"/>
          <a:ext cx="5259420" cy="505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2A3C109-5FCF-1BFD-A7E2-0BBAC4A6EA1D}"/>
              </a:ext>
            </a:extLst>
          </p:cNvPr>
          <p:cNvSpPr txBox="1"/>
          <p:nvPr/>
        </p:nvSpPr>
        <p:spPr>
          <a:xfrm>
            <a:off x="4364476" y="4954622"/>
            <a:ext cx="298315" cy="25940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fr-FR" sz="105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243C6F-AED6-8E86-47F0-33554723ECB6}"/>
              </a:ext>
            </a:extLst>
          </p:cNvPr>
          <p:cNvSpPr/>
          <p:nvPr/>
        </p:nvSpPr>
        <p:spPr>
          <a:xfrm>
            <a:off x="3780818" y="1361581"/>
            <a:ext cx="5259420" cy="381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>
                <a:solidFill>
                  <a:schemeClr val="tx1"/>
                </a:solidFill>
              </a:rPr>
              <a:t>Among women and men with health insurance coverage, 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</a:rPr>
              <a:t>type of coverage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6233D-C073-92FF-432C-30718059ACBF}"/>
              </a:ext>
            </a:extLst>
          </p:cNvPr>
          <p:cNvSpPr txBox="1"/>
          <p:nvPr/>
        </p:nvSpPr>
        <p:spPr>
          <a:xfrm>
            <a:off x="4006611" y="2495693"/>
            <a:ext cx="205393" cy="2475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l"/>
            <a:r>
              <a:rPr lang="en-US" b="1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286086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Trends in Health Insurance Coverage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Percent of women and men age 15-49 with any health insurance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3085236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7510" y="2727504"/>
            <a:ext cx="5735651" cy="701496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Utilisation of health services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14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5D12570F-3D89-1FB8-4DDF-B1595EC22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6251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Utilisation</a:t>
            </a:r>
            <a:r>
              <a:rPr lang="en-US" dirty="0"/>
              <a:t> of Health Services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150" y="1190527"/>
            <a:ext cx="7886700" cy="45264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and men age 15-49, who, in the six months prior the interview: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950793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Ghan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3882"/>
      </a:accent1>
      <a:accent2>
        <a:srgbClr val="A789B1"/>
      </a:accent2>
      <a:accent3>
        <a:srgbClr val="DBD0E0"/>
      </a:accent3>
      <a:accent4>
        <a:srgbClr val="048C45"/>
      </a:accent4>
      <a:accent5>
        <a:srgbClr val="F26E24"/>
      </a:accent5>
      <a:accent6>
        <a:srgbClr val="00BF9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VMX3MACP777Z-1177381151-36026</_dlc_DocId>
    <_dlc_DocIdUrl xmlns="d16efad5-0601-4cf0-b7c2-89968258c777">
      <Url>https://icfonline.sharepoint.com/sites/ihd-dhs/Dissemination/_layouts/15/DocIdRedir.aspx?ID=VMX3MACP777Z-1177381151-36026</Url>
      <Description>VMX3MACP777Z-1177381151-36026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83c4e5ee-5eea-4e8c-8b50-726738bccb6e"/>
    <ds:schemaRef ds:uri="fa6a9aea-fb0f-4ddd-aff8-712634b7d5fe"/>
    <ds:schemaRef ds:uri="http://purl.org/dc/elements/1.1/"/>
    <ds:schemaRef ds:uri="d16efad5-0601-4cf0-b7c2-89968258c777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F5E0687-56D6-405F-94F4-9E41E7C4FE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1088</TotalTime>
  <Words>237</Words>
  <Application>Microsoft Office PowerPoint</Application>
  <PresentationFormat>On-screen Show (4:3)</PresentationFormat>
  <Paragraphs>38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PowerPoint Presentation</vt:lpstr>
      <vt:lpstr>PowerPoint Presentation</vt:lpstr>
      <vt:lpstr>Health Insurance Coverage</vt:lpstr>
      <vt:lpstr>Trends in Health Insurance Coverage</vt:lpstr>
      <vt:lpstr>PowerPoint Presentation</vt:lpstr>
      <vt:lpstr>Utilisation of Health Services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Balian, Sarah (CNTR)</cp:lastModifiedBy>
  <cp:revision>2</cp:revision>
  <dcterms:created xsi:type="dcterms:W3CDTF">2022-12-05T19:39:34Z</dcterms:created>
  <dcterms:modified xsi:type="dcterms:W3CDTF">2023-12-18T18:33:08Z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6f1c9e7d-557c-466f-b416-f97680b05e5f</vt:lpwstr>
  </property>
</Properties>
</file>