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3.xml" ContentType="application/vnd.openxmlformats-officedocument.drawingml.chartshapes+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4.xml" ContentType="application/vnd.openxmlformats-officedocument.drawingml.chartshapes+xml"/>
  <Override PartName="/ppt/notesSlides/notesSlide2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2.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 id="2147483711" r:id="rId8"/>
  </p:sldMasterIdLst>
  <p:notesMasterIdLst>
    <p:notesMasterId r:id="rId36"/>
  </p:notesMasterIdLst>
  <p:handoutMasterIdLst>
    <p:handoutMasterId r:id="rId37"/>
  </p:handoutMasterIdLst>
  <p:sldIdLst>
    <p:sldId id="256" r:id="rId9"/>
    <p:sldId id="260" r:id="rId10"/>
    <p:sldId id="263" r:id="rId11"/>
    <p:sldId id="261" r:id="rId12"/>
    <p:sldId id="264" r:id="rId13"/>
    <p:sldId id="265" r:id="rId14"/>
    <p:sldId id="266" r:id="rId15"/>
    <p:sldId id="267" r:id="rId16"/>
    <p:sldId id="269" r:id="rId17"/>
    <p:sldId id="271" r:id="rId18"/>
    <p:sldId id="272" r:id="rId19"/>
    <p:sldId id="274" r:id="rId20"/>
    <p:sldId id="273" r:id="rId21"/>
    <p:sldId id="275" r:id="rId22"/>
    <p:sldId id="276" r:id="rId23"/>
    <p:sldId id="282" r:id="rId24"/>
    <p:sldId id="270" r:id="rId25"/>
    <p:sldId id="279" r:id="rId26"/>
    <p:sldId id="280" r:id="rId27"/>
    <p:sldId id="281" r:id="rId28"/>
    <p:sldId id="285" r:id="rId29"/>
    <p:sldId id="290" r:id="rId30"/>
    <p:sldId id="286" r:id="rId31"/>
    <p:sldId id="283"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OH"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8C45"/>
    <a:srgbClr val="00FFCC"/>
    <a:srgbClr val="000000"/>
    <a:srgbClr val="FDB813"/>
    <a:srgbClr val="FFD53F"/>
    <a:srgbClr val="F4F07A"/>
    <a:srgbClr val="16B9ED"/>
    <a:srgbClr val="6600FF"/>
    <a:srgbClr val="C299FF"/>
    <a:srgbClr val="F2E2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78FC84-5AC9-47B5-9998-AD84D8D69FB0}" v="148" dt="2023-12-04T17:40:44.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69813" autoAdjust="0"/>
  </p:normalViewPr>
  <p:slideViewPr>
    <p:cSldViewPr snapToGrid="0">
      <p:cViewPr varScale="1">
        <p:scale>
          <a:sx n="62" d="100"/>
          <a:sy n="62" d="100"/>
        </p:scale>
        <p:origin x="1770" y="60"/>
      </p:cViewPr>
      <p:guideLst/>
    </p:cSldViewPr>
  </p:slideViewPr>
  <p:outlineViewPr>
    <p:cViewPr>
      <p:scale>
        <a:sx n="33" d="100"/>
        <a:sy n="33" d="100"/>
      </p:scale>
      <p:origin x="0" y="-8837"/>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slide" Target="slides/slide26.xml"/><Relationship Id="rId42" Type="http://schemas.microsoft.com/office/2016/11/relationships/changesInfo" Target="changesInfos/changesInfo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microsoft.com/office/2015/10/relationships/revisionInfo" Target="revisionInfo.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313DE4BA-E786-487F-A35D-CAE36CA6ECF0}"/>
    <pc:docChg chg="custSel modSld">
      <pc:chgData name="Sarah Balian" userId="b9b6ec2c-f67a-4485-ae9a-27dddf9569d2" providerId="ADAL" clId="{313DE4BA-E786-487F-A35D-CAE36CA6ECF0}" dt="2023-03-17T14:38:56.159" v="763"/>
      <pc:docMkLst>
        <pc:docMk/>
      </pc:docMkLst>
      <pc:sldChg chg="addCm delCm">
        <pc:chgData name="Sarah Balian" userId="b9b6ec2c-f67a-4485-ae9a-27dddf9569d2" providerId="ADAL" clId="{313DE4BA-E786-487F-A35D-CAE36CA6ECF0}" dt="2023-03-17T14:27:20.998" v="5"/>
        <pc:sldMkLst>
          <pc:docMk/>
          <pc:sldMk cId="901538395" sldId="2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313DE4BA-E786-487F-A35D-CAE36CA6ECF0}" dt="2023-03-17T14:26:10.467" v="4"/>
              <pc2:cmMkLst xmlns:pc2="http://schemas.microsoft.com/office/powerpoint/2019/9/main/command">
                <pc:docMk/>
                <pc:sldMk cId="901538395" sldId="261"/>
                <pc2:cmMk id="{5A7A666F-4E66-4673-8917-673C05DC0723}"/>
              </pc2:cmMkLst>
            </pc226:cmChg>
            <pc226:cmChg xmlns:pc226="http://schemas.microsoft.com/office/powerpoint/2022/06/main/command" chg="add">
              <pc226:chgData name="Sarah Balian" userId="b9b6ec2c-f67a-4485-ae9a-27dddf9569d2" providerId="ADAL" clId="{313DE4BA-E786-487F-A35D-CAE36CA6ECF0}" dt="2023-03-17T14:27:20.998" v="5"/>
              <pc2:cmMkLst xmlns:pc2="http://schemas.microsoft.com/office/powerpoint/2019/9/main/command">
                <pc:docMk/>
                <pc:sldMk cId="901538395" sldId="261"/>
                <pc2:cmMk id="{85BBB16F-BC69-4864-BC6C-563578269BF9}"/>
              </pc2:cmMkLst>
            </pc226:cmChg>
          </p:ext>
        </pc:extLst>
      </pc:sldChg>
      <pc:sldChg chg="mod">
        <pc:chgData name="Sarah Balian" userId="b9b6ec2c-f67a-4485-ae9a-27dddf9569d2" providerId="ADAL" clId="{313DE4BA-E786-487F-A35D-CAE36CA6ECF0}" dt="2023-03-17T14:12:00.625" v="3" actId="27918"/>
        <pc:sldMkLst>
          <pc:docMk/>
          <pc:sldMk cId="1887431401" sldId="263"/>
        </pc:sldMkLst>
      </pc:sldChg>
      <pc:sldChg chg="modNotesTx">
        <pc:chgData name="Sarah Balian" userId="b9b6ec2c-f67a-4485-ae9a-27dddf9569d2" providerId="ADAL" clId="{313DE4BA-E786-487F-A35D-CAE36CA6ECF0}" dt="2023-03-17T14:27:51.440" v="20" actId="20577"/>
        <pc:sldMkLst>
          <pc:docMk/>
          <pc:sldMk cId="2479953464" sldId="264"/>
        </pc:sldMkLst>
      </pc:sldChg>
      <pc:sldChg chg="modNotesTx">
        <pc:chgData name="Sarah Balian" userId="b9b6ec2c-f67a-4485-ae9a-27dddf9569d2" providerId="ADAL" clId="{313DE4BA-E786-487F-A35D-CAE36CA6ECF0}" dt="2023-03-17T14:29:18.882" v="29" actId="20577"/>
        <pc:sldMkLst>
          <pc:docMk/>
          <pc:sldMk cId="3201893001" sldId="265"/>
        </pc:sldMkLst>
      </pc:sldChg>
      <pc:sldChg chg="modNotesTx">
        <pc:chgData name="Sarah Balian" userId="b9b6ec2c-f67a-4485-ae9a-27dddf9569d2" providerId="ADAL" clId="{313DE4BA-E786-487F-A35D-CAE36CA6ECF0}" dt="2023-03-17T14:35:24.869" v="556" actId="20577"/>
        <pc:sldMkLst>
          <pc:docMk/>
          <pc:sldMk cId="52877160" sldId="271"/>
        </pc:sldMkLst>
      </pc:sldChg>
      <pc:sldChg chg="modNotesTx">
        <pc:chgData name="Sarah Balian" userId="b9b6ec2c-f67a-4485-ae9a-27dddf9569d2" providerId="ADAL" clId="{313DE4BA-E786-487F-A35D-CAE36CA6ECF0}" dt="2023-03-17T14:38:56.159" v="763"/>
        <pc:sldMkLst>
          <pc:docMk/>
          <pc:sldMk cId="1506493807" sldId="272"/>
        </pc:sldMkLst>
      </pc:sldChg>
      <pc:sldChg chg="modNotesTx">
        <pc:chgData name="Sarah Balian" userId="b9b6ec2c-f67a-4485-ae9a-27dddf9569d2" providerId="ADAL" clId="{313DE4BA-E786-487F-A35D-CAE36CA6ECF0}" dt="2023-03-17T14:38:49.115" v="761"/>
        <pc:sldMkLst>
          <pc:docMk/>
          <pc:sldMk cId="454941652" sldId="273"/>
        </pc:sldMkLst>
      </pc:sldChg>
      <pc:sldChg chg="modNotesTx">
        <pc:chgData name="Sarah Balian" userId="b9b6ec2c-f67a-4485-ae9a-27dddf9569d2" providerId="ADAL" clId="{313DE4BA-E786-487F-A35D-CAE36CA6ECF0}" dt="2023-03-17T14:38:53.181" v="762"/>
        <pc:sldMkLst>
          <pc:docMk/>
          <pc:sldMk cId="4007693361" sldId="274"/>
        </pc:sldMkLst>
      </pc:sldChg>
      <pc:sldChg chg="modNotesTx">
        <pc:chgData name="Sarah Balian" userId="b9b6ec2c-f67a-4485-ae9a-27dddf9569d2" providerId="ADAL" clId="{313DE4BA-E786-487F-A35D-CAE36CA6ECF0}" dt="2023-03-17T14:38:32.478" v="760"/>
        <pc:sldMkLst>
          <pc:docMk/>
          <pc:sldMk cId="111198767" sldId="275"/>
        </pc:sldMkLst>
      </pc:sldChg>
      <pc:sldChg chg="modNotesTx">
        <pc:chgData name="Sarah Balian" userId="b9b6ec2c-f67a-4485-ae9a-27dddf9569d2" providerId="ADAL" clId="{313DE4BA-E786-487F-A35D-CAE36CA6ECF0}" dt="2023-03-17T14:36:30.211" v="642" actId="20577"/>
        <pc:sldMkLst>
          <pc:docMk/>
          <pc:sldMk cId="995516696" sldId="276"/>
        </pc:sldMkLst>
      </pc:sldChg>
      <pc:sldChg chg="modNotesTx">
        <pc:chgData name="Sarah Balian" userId="b9b6ec2c-f67a-4485-ae9a-27dddf9569d2" providerId="ADAL" clId="{313DE4BA-E786-487F-A35D-CAE36CA6ECF0}" dt="2023-03-17T14:37:56.258" v="753" actId="20577"/>
        <pc:sldMkLst>
          <pc:docMk/>
          <pc:sldMk cId="2975771389" sldId="282"/>
        </pc:sldMkLst>
      </pc:sldChg>
    </pc:docChg>
  </pc:docChgLst>
  <pc:docChgLst>
    <pc:chgData name="Sarah Balian" userId="b3b060d9-4d34-479b-ad68-688eaebf93c5" providerId="ADAL" clId="{DDF0263B-116F-4168-8C3A-13600C7F9C24}"/>
    <pc:docChg chg="modSld">
      <pc:chgData name="Sarah Balian" userId="b3b060d9-4d34-479b-ad68-688eaebf93c5" providerId="ADAL" clId="{DDF0263B-116F-4168-8C3A-13600C7F9C24}" dt="2023-04-28T23:05:40.687" v="15" actId="313"/>
      <pc:docMkLst>
        <pc:docMk/>
      </pc:docMkLst>
      <pc:sldChg chg="modSp">
        <pc:chgData name="Sarah Balian" userId="b3b060d9-4d34-479b-ad68-688eaebf93c5" providerId="ADAL" clId="{DDF0263B-116F-4168-8C3A-13600C7F9C24}" dt="2023-04-28T23:05:23.949" v="1" actId="313"/>
        <pc:sldMkLst>
          <pc:docMk/>
          <pc:sldMk cId="901538395" sldId="261"/>
        </pc:sldMkLst>
        <pc:spChg chg="mod">
          <ac:chgData name="Sarah Balian" userId="b3b060d9-4d34-479b-ad68-688eaebf93c5" providerId="ADAL" clId="{DDF0263B-116F-4168-8C3A-13600C7F9C24}" dt="2023-04-28T23:05:23.949" v="1" actId="313"/>
          <ac:spMkLst>
            <pc:docMk/>
            <pc:sldMk cId="901538395" sldId="261"/>
            <ac:spMk id="3" creationId="{E4FD1E92-5DBC-B105-F246-2355E4FF9A74}"/>
          </ac:spMkLst>
        </pc:spChg>
      </pc:sldChg>
      <pc:sldChg chg="modSp">
        <pc:chgData name="Sarah Balian" userId="b3b060d9-4d34-479b-ad68-688eaebf93c5" providerId="ADAL" clId="{DDF0263B-116F-4168-8C3A-13600C7F9C24}" dt="2023-04-28T23:05:25.050" v="2" actId="313"/>
        <pc:sldMkLst>
          <pc:docMk/>
          <pc:sldMk cId="1428788921" sldId="262"/>
        </pc:sldMkLst>
        <pc:spChg chg="mod">
          <ac:chgData name="Sarah Balian" userId="b3b060d9-4d34-479b-ad68-688eaebf93c5" providerId="ADAL" clId="{DDF0263B-116F-4168-8C3A-13600C7F9C24}" dt="2023-04-28T23:05:25.050" v="2" actId="313"/>
          <ac:spMkLst>
            <pc:docMk/>
            <pc:sldMk cId="1428788921" sldId="262"/>
            <ac:spMk id="3" creationId="{E4FD1E92-5DBC-B105-F246-2355E4FF9A74}"/>
          </ac:spMkLst>
        </pc:spChg>
      </pc:sldChg>
      <pc:sldChg chg="modSp">
        <pc:chgData name="Sarah Balian" userId="b3b060d9-4d34-479b-ad68-688eaebf93c5" providerId="ADAL" clId="{DDF0263B-116F-4168-8C3A-13600C7F9C24}" dt="2023-04-28T23:05:22.512" v="0" actId="313"/>
        <pc:sldMkLst>
          <pc:docMk/>
          <pc:sldMk cId="1887431401" sldId="263"/>
        </pc:sldMkLst>
        <pc:spChg chg="mod">
          <ac:chgData name="Sarah Balian" userId="b3b060d9-4d34-479b-ad68-688eaebf93c5" providerId="ADAL" clId="{DDF0263B-116F-4168-8C3A-13600C7F9C24}" dt="2023-04-28T23:05:22.512" v="0" actId="313"/>
          <ac:spMkLst>
            <pc:docMk/>
            <pc:sldMk cId="1887431401" sldId="263"/>
            <ac:spMk id="3" creationId="{E4FD1E92-5DBC-B105-F246-2355E4FF9A74}"/>
          </ac:spMkLst>
        </pc:spChg>
      </pc:sldChg>
      <pc:sldChg chg="modSp">
        <pc:chgData name="Sarah Balian" userId="b3b060d9-4d34-479b-ad68-688eaebf93c5" providerId="ADAL" clId="{DDF0263B-116F-4168-8C3A-13600C7F9C24}" dt="2023-04-28T23:05:26.023" v="3" actId="313"/>
        <pc:sldMkLst>
          <pc:docMk/>
          <pc:sldMk cId="1506493807" sldId="272"/>
        </pc:sldMkLst>
        <pc:spChg chg="mod">
          <ac:chgData name="Sarah Balian" userId="b3b060d9-4d34-479b-ad68-688eaebf93c5" providerId="ADAL" clId="{DDF0263B-116F-4168-8C3A-13600C7F9C24}" dt="2023-04-28T23:05:26.023" v="3" actId="313"/>
          <ac:spMkLst>
            <pc:docMk/>
            <pc:sldMk cId="1506493807" sldId="272"/>
            <ac:spMk id="3" creationId="{E4FD1E92-5DBC-B105-F246-2355E4FF9A74}"/>
          </ac:spMkLst>
        </pc:spChg>
      </pc:sldChg>
      <pc:sldChg chg="modSp">
        <pc:chgData name="Sarah Balian" userId="b3b060d9-4d34-479b-ad68-688eaebf93c5" providerId="ADAL" clId="{DDF0263B-116F-4168-8C3A-13600C7F9C24}" dt="2023-04-28T23:05:27.729" v="5" actId="313"/>
        <pc:sldMkLst>
          <pc:docMk/>
          <pc:sldMk cId="454941652" sldId="273"/>
        </pc:sldMkLst>
        <pc:spChg chg="mod">
          <ac:chgData name="Sarah Balian" userId="b3b060d9-4d34-479b-ad68-688eaebf93c5" providerId="ADAL" clId="{DDF0263B-116F-4168-8C3A-13600C7F9C24}" dt="2023-04-28T23:05:27.729" v="5" actId="313"/>
          <ac:spMkLst>
            <pc:docMk/>
            <pc:sldMk cId="454941652" sldId="273"/>
            <ac:spMk id="3" creationId="{E4FD1E92-5DBC-B105-F246-2355E4FF9A74}"/>
          </ac:spMkLst>
        </pc:spChg>
      </pc:sldChg>
      <pc:sldChg chg="modSp">
        <pc:chgData name="Sarah Balian" userId="b3b060d9-4d34-479b-ad68-688eaebf93c5" providerId="ADAL" clId="{DDF0263B-116F-4168-8C3A-13600C7F9C24}" dt="2023-04-28T23:05:26.934" v="4" actId="313"/>
        <pc:sldMkLst>
          <pc:docMk/>
          <pc:sldMk cId="4007693361" sldId="274"/>
        </pc:sldMkLst>
        <pc:spChg chg="mod">
          <ac:chgData name="Sarah Balian" userId="b3b060d9-4d34-479b-ad68-688eaebf93c5" providerId="ADAL" clId="{DDF0263B-116F-4168-8C3A-13600C7F9C24}" dt="2023-04-28T23:05:26.934" v="4" actId="313"/>
          <ac:spMkLst>
            <pc:docMk/>
            <pc:sldMk cId="4007693361" sldId="274"/>
            <ac:spMk id="3" creationId="{E4FD1E92-5DBC-B105-F246-2355E4FF9A74}"/>
          </ac:spMkLst>
        </pc:spChg>
      </pc:sldChg>
      <pc:sldChg chg="modSp">
        <pc:chgData name="Sarah Balian" userId="b3b060d9-4d34-479b-ad68-688eaebf93c5" providerId="ADAL" clId="{DDF0263B-116F-4168-8C3A-13600C7F9C24}" dt="2023-04-28T23:05:31.284" v="7" actId="313"/>
        <pc:sldMkLst>
          <pc:docMk/>
          <pc:sldMk cId="3374680457" sldId="277"/>
        </pc:sldMkLst>
        <pc:spChg chg="mod">
          <ac:chgData name="Sarah Balian" userId="b3b060d9-4d34-479b-ad68-688eaebf93c5" providerId="ADAL" clId="{DDF0263B-116F-4168-8C3A-13600C7F9C24}" dt="2023-04-28T23:05:31.284" v="7" actId="313"/>
          <ac:spMkLst>
            <pc:docMk/>
            <pc:sldMk cId="3374680457" sldId="277"/>
            <ac:spMk id="3" creationId="{50B28AC5-2484-C681-1E51-654A978D440B}"/>
          </ac:spMkLst>
        </pc:spChg>
      </pc:sldChg>
      <pc:sldChg chg="modSp">
        <pc:chgData name="Sarah Balian" userId="b3b060d9-4d34-479b-ad68-688eaebf93c5" providerId="ADAL" clId="{DDF0263B-116F-4168-8C3A-13600C7F9C24}" dt="2023-04-28T23:05:32.875" v="8" actId="313"/>
        <pc:sldMkLst>
          <pc:docMk/>
          <pc:sldMk cId="3303905315" sldId="278"/>
        </pc:sldMkLst>
        <pc:spChg chg="mod">
          <ac:chgData name="Sarah Balian" userId="b3b060d9-4d34-479b-ad68-688eaebf93c5" providerId="ADAL" clId="{DDF0263B-116F-4168-8C3A-13600C7F9C24}" dt="2023-04-28T23:05:32.875" v="8" actId="313"/>
          <ac:spMkLst>
            <pc:docMk/>
            <pc:sldMk cId="3303905315" sldId="278"/>
            <ac:spMk id="3" creationId="{50B28AC5-2484-C681-1E51-654A978D440B}"/>
          </ac:spMkLst>
        </pc:spChg>
      </pc:sldChg>
      <pc:sldChg chg="modSp">
        <pc:chgData name="Sarah Balian" userId="b3b060d9-4d34-479b-ad68-688eaebf93c5" providerId="ADAL" clId="{DDF0263B-116F-4168-8C3A-13600C7F9C24}" dt="2023-04-28T23:05:30.014" v="6" actId="313"/>
        <pc:sldMkLst>
          <pc:docMk/>
          <pc:sldMk cId="3194101482" sldId="279"/>
        </pc:sldMkLst>
        <pc:spChg chg="mod">
          <ac:chgData name="Sarah Balian" userId="b3b060d9-4d34-479b-ad68-688eaebf93c5" providerId="ADAL" clId="{DDF0263B-116F-4168-8C3A-13600C7F9C24}" dt="2023-04-28T23:05:30.014" v="6" actId="313"/>
          <ac:spMkLst>
            <pc:docMk/>
            <pc:sldMk cId="3194101482" sldId="279"/>
            <ac:spMk id="3" creationId="{50B28AC5-2484-C681-1E51-654A978D440B}"/>
          </ac:spMkLst>
        </pc:spChg>
      </pc:sldChg>
      <pc:sldChg chg="modSp">
        <pc:chgData name="Sarah Balian" userId="b3b060d9-4d34-479b-ad68-688eaebf93c5" providerId="ADAL" clId="{DDF0263B-116F-4168-8C3A-13600C7F9C24}" dt="2023-04-28T23:05:34.124" v="9" actId="313"/>
        <pc:sldMkLst>
          <pc:docMk/>
          <pc:sldMk cId="2037355660" sldId="280"/>
        </pc:sldMkLst>
        <pc:spChg chg="mod">
          <ac:chgData name="Sarah Balian" userId="b3b060d9-4d34-479b-ad68-688eaebf93c5" providerId="ADAL" clId="{DDF0263B-116F-4168-8C3A-13600C7F9C24}" dt="2023-04-28T23:05:34.124" v="9" actId="313"/>
          <ac:spMkLst>
            <pc:docMk/>
            <pc:sldMk cId="2037355660" sldId="280"/>
            <ac:spMk id="68" creationId="{2F98A3EE-6320-044D-A68E-720A7A279610}"/>
          </ac:spMkLst>
        </pc:spChg>
      </pc:sldChg>
      <pc:sldChg chg="modSp">
        <pc:chgData name="Sarah Balian" userId="b3b060d9-4d34-479b-ad68-688eaebf93c5" providerId="ADAL" clId="{DDF0263B-116F-4168-8C3A-13600C7F9C24}" dt="2023-04-28T23:05:35.379" v="10" actId="313"/>
        <pc:sldMkLst>
          <pc:docMk/>
          <pc:sldMk cId="999283337" sldId="281"/>
        </pc:sldMkLst>
        <pc:spChg chg="mod">
          <ac:chgData name="Sarah Balian" userId="b3b060d9-4d34-479b-ad68-688eaebf93c5" providerId="ADAL" clId="{DDF0263B-116F-4168-8C3A-13600C7F9C24}" dt="2023-04-28T23:05:35.379" v="10" actId="313"/>
          <ac:spMkLst>
            <pc:docMk/>
            <pc:sldMk cId="999283337" sldId="281"/>
            <ac:spMk id="3" creationId="{E4FD1E92-5DBC-B105-F246-2355E4FF9A74}"/>
          </ac:spMkLst>
        </pc:spChg>
      </pc:sldChg>
      <pc:sldChg chg="modSp">
        <pc:chgData name="Sarah Balian" userId="b3b060d9-4d34-479b-ad68-688eaebf93c5" providerId="ADAL" clId="{DDF0263B-116F-4168-8C3A-13600C7F9C24}" dt="2023-04-28T23:05:39.851" v="14" actId="313"/>
        <pc:sldMkLst>
          <pc:docMk/>
          <pc:sldMk cId="3502258445" sldId="283"/>
        </pc:sldMkLst>
        <pc:spChg chg="mod">
          <ac:chgData name="Sarah Balian" userId="b3b060d9-4d34-479b-ad68-688eaebf93c5" providerId="ADAL" clId="{DDF0263B-116F-4168-8C3A-13600C7F9C24}" dt="2023-04-28T23:05:39.851" v="14" actId="313"/>
          <ac:spMkLst>
            <pc:docMk/>
            <pc:sldMk cId="3502258445" sldId="283"/>
            <ac:spMk id="13" creationId="{0A96E76E-2AC5-D073-3141-CA47530939CF}"/>
          </ac:spMkLst>
        </pc:spChg>
      </pc:sldChg>
      <pc:sldChg chg="modSp">
        <pc:chgData name="Sarah Balian" userId="b3b060d9-4d34-479b-ad68-688eaebf93c5" providerId="ADAL" clId="{DDF0263B-116F-4168-8C3A-13600C7F9C24}" dt="2023-04-28T23:05:37.847" v="12" actId="313"/>
        <pc:sldMkLst>
          <pc:docMk/>
          <pc:sldMk cId="3958030153" sldId="284"/>
        </pc:sldMkLst>
        <pc:spChg chg="mod">
          <ac:chgData name="Sarah Balian" userId="b3b060d9-4d34-479b-ad68-688eaebf93c5" providerId="ADAL" clId="{DDF0263B-116F-4168-8C3A-13600C7F9C24}" dt="2023-04-28T23:05:37.847" v="12" actId="313"/>
          <ac:spMkLst>
            <pc:docMk/>
            <pc:sldMk cId="3958030153" sldId="284"/>
            <ac:spMk id="3" creationId="{50B28AC5-2484-C681-1E51-654A978D440B}"/>
          </ac:spMkLst>
        </pc:spChg>
      </pc:sldChg>
      <pc:sldChg chg="modSp">
        <pc:chgData name="Sarah Balian" userId="b3b060d9-4d34-479b-ad68-688eaebf93c5" providerId="ADAL" clId="{DDF0263B-116F-4168-8C3A-13600C7F9C24}" dt="2023-04-28T23:05:36.430" v="11" actId="313"/>
        <pc:sldMkLst>
          <pc:docMk/>
          <pc:sldMk cId="3771114077" sldId="285"/>
        </pc:sldMkLst>
        <pc:spChg chg="mod">
          <ac:chgData name="Sarah Balian" userId="b3b060d9-4d34-479b-ad68-688eaebf93c5" providerId="ADAL" clId="{DDF0263B-116F-4168-8C3A-13600C7F9C24}" dt="2023-04-28T23:05:36.430" v="11" actId="313"/>
          <ac:spMkLst>
            <pc:docMk/>
            <pc:sldMk cId="3771114077" sldId="285"/>
            <ac:spMk id="11" creationId="{8E4E40E9-D792-25A1-4B37-23D4780B1318}"/>
          </ac:spMkLst>
        </pc:spChg>
      </pc:sldChg>
      <pc:sldChg chg="modSp">
        <pc:chgData name="Sarah Balian" userId="b3b060d9-4d34-479b-ad68-688eaebf93c5" providerId="ADAL" clId="{DDF0263B-116F-4168-8C3A-13600C7F9C24}" dt="2023-04-28T23:05:38.892" v="13" actId="313"/>
        <pc:sldMkLst>
          <pc:docMk/>
          <pc:sldMk cId="1821595124" sldId="286"/>
        </pc:sldMkLst>
        <pc:spChg chg="mod">
          <ac:chgData name="Sarah Balian" userId="b3b060d9-4d34-479b-ad68-688eaebf93c5" providerId="ADAL" clId="{DDF0263B-116F-4168-8C3A-13600C7F9C24}" dt="2023-04-28T23:05:38.892" v="13" actId="313"/>
          <ac:spMkLst>
            <pc:docMk/>
            <pc:sldMk cId="1821595124" sldId="286"/>
            <ac:spMk id="3" creationId="{E4FD1E92-5DBC-B105-F246-2355E4FF9A74}"/>
          </ac:spMkLst>
        </pc:spChg>
      </pc:sldChg>
      <pc:sldChg chg="modSp">
        <pc:chgData name="Sarah Balian" userId="b3b060d9-4d34-479b-ad68-688eaebf93c5" providerId="ADAL" clId="{DDF0263B-116F-4168-8C3A-13600C7F9C24}" dt="2023-04-28T23:05:40.687" v="15" actId="313"/>
        <pc:sldMkLst>
          <pc:docMk/>
          <pc:sldMk cId="2301792542" sldId="287"/>
        </pc:sldMkLst>
        <pc:spChg chg="mod">
          <ac:chgData name="Sarah Balian" userId="b3b060d9-4d34-479b-ad68-688eaebf93c5" providerId="ADAL" clId="{DDF0263B-116F-4168-8C3A-13600C7F9C24}" dt="2023-04-28T23:05:40.687" v="15" actId="313"/>
          <ac:spMkLst>
            <pc:docMk/>
            <pc:sldMk cId="2301792542" sldId="287"/>
            <ac:spMk id="11" creationId="{8E4E40E9-D792-25A1-4B37-23D4780B1318}"/>
          </ac:spMkLst>
        </pc:spChg>
      </pc:sld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507161957" sldId="2147483709"/>
            <pc:sldLayoutMk cId="3824787925" sldId="2147483686"/>
          </pc:sldLayoutMkLst>
          <pc:spChg chg="mod">
            <ac:chgData name="Balian, Sarah" userId="b3b060d9-4d34-479b-ad68-688eaebf93c5" providerId="ADAL" clId="{5C021946-E79E-424E-A50F-DBD074D7C9B9}" dt="2022-12-13T14:32:54.289" v="146" actId="6549"/>
            <ac:spMkLst>
              <pc:docMk/>
              <pc:sldMasterMk cId="3507161957" sldId="2147483709"/>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507161957" sldId="2147483709"/>
              <pc:sldLayoutMk cId="3824787925" sldId="2147483686"/>
              <ac:spMk id="5" creationId="{D4A3559E-C75A-5D65-C1BD-0B0208EF2C5D}"/>
            </ac:spMkLst>
          </pc:spChg>
        </pc:sldLayoutChg>
      </pc:sldMasterChg>
    </pc:docChg>
  </pc:docChgLst>
  <pc:docChgLst>
    <pc:chgData name="Twesigye, Gloria" userId="6464a502-8a44-4d67-8fab-8f3aa9495827" providerId="ADAL" clId="{CCBEF9E0-E196-4664-A47E-1527C8ECBFFD}"/>
    <pc:docChg chg="modSld">
      <pc:chgData name="Twesigye, Gloria" userId="6464a502-8a44-4d67-8fab-8f3aa9495827" providerId="ADAL" clId="{CCBEF9E0-E196-4664-A47E-1527C8ECBFFD}" dt="2023-01-25T19:18:58.832" v="49" actId="1076"/>
      <pc:docMkLst>
        <pc:docMk/>
      </pc:docMkLst>
      <pc:sldChg chg="modSp mod">
        <pc:chgData name="Twesigye, Gloria" userId="6464a502-8a44-4d67-8fab-8f3aa9495827" providerId="ADAL" clId="{CCBEF9E0-E196-4664-A47E-1527C8ECBFFD}" dt="2023-01-24T19:37:58.193" v="26" actId="1076"/>
        <pc:sldMkLst>
          <pc:docMk/>
          <pc:sldMk cId="1428788921" sldId="262"/>
        </pc:sldMkLst>
        <pc:spChg chg="mod">
          <ac:chgData name="Twesigye, Gloria" userId="6464a502-8a44-4d67-8fab-8f3aa9495827" providerId="ADAL" clId="{CCBEF9E0-E196-4664-A47E-1527C8ECBFFD}" dt="2023-01-24T19:37:58.193" v="26" actId="1076"/>
          <ac:spMkLst>
            <pc:docMk/>
            <pc:sldMk cId="1428788921" sldId="262"/>
            <ac:spMk id="5" creationId="{F9389E6D-AE41-DA2B-E7C6-C8A222BB5D45}"/>
          </ac:spMkLst>
        </pc:spChg>
      </pc:sldChg>
      <pc:sldChg chg="modSp mod">
        <pc:chgData name="Twesigye, Gloria" userId="6464a502-8a44-4d67-8fab-8f3aa9495827" providerId="ADAL" clId="{CCBEF9E0-E196-4664-A47E-1527C8ECBFFD}" dt="2023-01-24T19:41:11.170" v="32" actId="1035"/>
        <pc:sldMkLst>
          <pc:docMk/>
          <pc:sldMk cId="3374680457" sldId="277"/>
        </pc:sldMkLst>
        <pc:graphicFrameChg chg="mod">
          <ac:chgData name="Twesigye, Gloria" userId="6464a502-8a44-4d67-8fab-8f3aa9495827" providerId="ADAL" clId="{CCBEF9E0-E196-4664-A47E-1527C8ECBFFD}" dt="2023-01-24T19:41:11.170" v="32" actId="1035"/>
          <ac:graphicFrameMkLst>
            <pc:docMk/>
            <pc:sldMk cId="3374680457" sldId="277"/>
            <ac:graphicFrameMk id="6" creationId="{9101D358-B10F-16E5-B75D-9B656EAA9665}"/>
          </ac:graphicFrameMkLst>
        </pc:graphicFrameChg>
      </pc:sldChg>
      <pc:sldChg chg="modSp mod addCm delCm">
        <pc:chgData name="Twesigye, Gloria" userId="6464a502-8a44-4d67-8fab-8f3aa9495827" providerId="ADAL" clId="{CCBEF9E0-E196-4664-A47E-1527C8ECBFFD}" dt="2023-01-25T14:01:33.274" v="44"/>
        <pc:sldMkLst>
          <pc:docMk/>
          <pc:sldMk cId="3303905315" sldId="278"/>
        </pc:sldMkLst>
        <pc:spChg chg="mod">
          <ac:chgData name="Twesigye, Gloria" userId="6464a502-8a44-4d67-8fab-8f3aa9495827" providerId="ADAL" clId="{CCBEF9E0-E196-4664-A47E-1527C8ECBFFD}" dt="2023-01-24T19:20:40.299" v="4" actId="207"/>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3.274" v="44"/>
              <pc2:cmMkLst xmlns:pc2="http://schemas.microsoft.com/office/powerpoint/2019/9/main/command">
                <pc:docMk/>
                <pc:sldMk cId="3303905315" sldId="278"/>
                <pc2:cmMk id="{19C7A92F-0492-4C14-8B23-DC9B3B76AFCB}"/>
              </pc2:cmMkLst>
            </pc226:cmChg>
          </p:ext>
        </pc:extLst>
      </pc:sldChg>
      <pc:sldChg chg="addSp modSp mod addCm">
        <pc:chgData name="Twesigye, Gloria" userId="6464a502-8a44-4d67-8fab-8f3aa9495827" providerId="ADAL" clId="{CCBEF9E0-E196-4664-A47E-1527C8ECBFFD}" dt="2023-01-25T19:17:41.062" v="47" actId="1076"/>
        <pc:sldMkLst>
          <pc:docMk/>
          <pc:sldMk cId="3194101482" sldId="279"/>
        </pc:sldMkLst>
        <pc:graphicFrameChg chg="mod">
          <ac:chgData name="Twesigye, Gloria" userId="6464a502-8a44-4d67-8fab-8f3aa9495827" providerId="ADAL" clId="{CCBEF9E0-E196-4664-A47E-1527C8ECBFFD}" dt="2023-01-24T19:18:21.772" v="2" actId="27636"/>
          <ac:graphicFrameMkLst>
            <pc:docMk/>
            <pc:sldMk cId="3194101482" sldId="279"/>
            <ac:graphicFrameMk id="6" creationId="{9101D358-B10F-16E5-B75D-9B656EAA9665}"/>
          </ac:graphicFrameMkLst>
        </pc:graphicFrameChg>
        <pc:picChg chg="add mod">
          <ac:chgData name="Twesigye, Gloria" userId="6464a502-8a44-4d67-8fab-8f3aa9495827" providerId="ADAL" clId="{CCBEF9E0-E196-4664-A47E-1527C8ECBFFD}" dt="2023-01-25T19:17:41.062" v="47" actId="1076"/>
          <ac:picMkLst>
            <pc:docMk/>
            <pc:sldMk cId="3194101482" sldId="279"/>
            <ac:picMk id="5" creationId="{1C4DF12F-037B-1B0A-0BEC-3C6A02D3A68D}"/>
          </ac:picMkLst>
        </pc:pic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CBEF9E0-E196-4664-A47E-1527C8ECBFFD}" dt="2023-01-24T19:32:31.967" v="16"/>
              <pc2:cmMkLst xmlns:pc2="http://schemas.microsoft.com/office/powerpoint/2019/9/main/command">
                <pc:docMk/>
                <pc:sldMk cId="3194101482" sldId="279"/>
                <pc2:cmMk id="{7AEEBD4B-81A2-4262-AB6E-2A38ABB25B56}"/>
              </pc2:cmMkLst>
            </pc226:cmChg>
          </p:ext>
        </pc:extLst>
      </pc:sldChg>
      <pc:sldChg chg="modSp mod addCm delCm">
        <pc:chgData name="Twesigye, Gloria" userId="6464a502-8a44-4d67-8fab-8f3aa9495827" providerId="ADAL" clId="{CCBEF9E0-E196-4664-A47E-1527C8ECBFFD}" dt="2023-01-25T14:01:39.283" v="45"/>
        <pc:sldMkLst>
          <pc:docMk/>
          <pc:sldMk cId="2037355660" sldId="280"/>
        </pc:sldMkLst>
        <pc:spChg chg="mod">
          <ac:chgData name="Twesigye, Gloria" userId="6464a502-8a44-4d67-8fab-8f3aa9495827" providerId="ADAL" clId="{CCBEF9E0-E196-4664-A47E-1527C8ECBFFD}" dt="2023-01-24T19:24:18.206" v="8" actId="113"/>
          <ac:spMkLst>
            <pc:docMk/>
            <pc:sldMk cId="2037355660" sldId="280"/>
            <ac:spMk id="3" creationId="{739C7B42-E0F3-42FB-6056-5C37096CE84D}"/>
          </ac:spMkLst>
        </pc:spChg>
        <pc:spChg chg="mod">
          <ac:chgData name="Twesigye, Gloria" userId="6464a502-8a44-4d67-8fab-8f3aa9495827" providerId="ADAL" clId="{CCBEF9E0-E196-4664-A47E-1527C8ECBFFD}" dt="2023-01-24T19:25:01.982" v="10" actId="1076"/>
          <ac:spMkLst>
            <pc:docMk/>
            <pc:sldMk cId="2037355660" sldId="280"/>
            <ac:spMk id="67" creationId="{FA06AC2D-A668-BF2C-E7FE-30962BE77260}"/>
          </ac:spMkLst>
        </pc:spChg>
        <pc:spChg chg="mod">
          <ac:chgData name="Twesigye, Gloria" userId="6464a502-8a44-4d67-8fab-8f3aa9495827" providerId="ADAL" clId="{CCBEF9E0-E196-4664-A47E-1527C8ECBFFD}" dt="2023-01-24T19:24:57.644" v="9" actId="1076"/>
          <ac:spMkLst>
            <pc:docMk/>
            <pc:sldMk cId="2037355660" sldId="280"/>
            <ac:spMk id="68" creationId="{2F98A3EE-6320-044D-A68E-720A7A279610}"/>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9.283" v="45"/>
              <pc2:cmMkLst xmlns:pc2="http://schemas.microsoft.com/office/powerpoint/2019/9/main/command">
                <pc:docMk/>
                <pc:sldMk cId="2037355660" sldId="280"/>
                <pc2:cmMk id="{E964028B-683D-48EE-8460-B691BC635006}"/>
              </pc2:cmMkLst>
            </pc226:cmChg>
          </p:ext>
        </pc:extLst>
      </pc:sldChg>
      <pc:sldChg chg="modSp">
        <pc:chgData name="Twesigye, Gloria" userId="6464a502-8a44-4d67-8fab-8f3aa9495827" providerId="ADAL" clId="{CCBEF9E0-E196-4664-A47E-1527C8ECBFFD}" dt="2023-01-24T19:25:12.915" v="11"/>
        <pc:sldMkLst>
          <pc:docMk/>
          <pc:sldMk cId="999283337" sldId="281"/>
        </pc:sldMkLst>
        <pc:graphicFrameChg chg="mod">
          <ac:chgData name="Twesigye, Gloria" userId="6464a502-8a44-4d67-8fab-8f3aa9495827" providerId="ADAL" clId="{CCBEF9E0-E196-4664-A47E-1527C8ECBFFD}" dt="2023-01-24T19:25:12.915" v="11"/>
          <ac:graphicFrameMkLst>
            <pc:docMk/>
            <pc:sldMk cId="999283337" sldId="281"/>
            <ac:graphicFrameMk id="6" creationId="{A9A8CC69-E7C7-8BF8-2D2D-ABB1A61EC758}"/>
          </ac:graphicFrameMkLst>
        </pc:graphicFrameChg>
      </pc:sldChg>
      <pc:sldChg chg="modSp mod">
        <pc:chgData name="Twesigye, Gloria" userId="6464a502-8a44-4d67-8fab-8f3aa9495827" providerId="ADAL" clId="{CCBEF9E0-E196-4664-A47E-1527C8ECBFFD}" dt="2023-01-24T19:34:45.588" v="20" actId="207"/>
        <pc:sldMkLst>
          <pc:docMk/>
          <pc:sldMk cId="3502258445" sldId="283"/>
        </pc:sldMkLst>
        <pc:spChg chg="mod">
          <ac:chgData name="Twesigye, Gloria" userId="6464a502-8a44-4d67-8fab-8f3aa9495827" providerId="ADAL" clId="{CCBEF9E0-E196-4664-A47E-1527C8ECBFFD}" dt="2023-01-24T19:34:45.588" v="20" actId="207"/>
          <ac:spMkLst>
            <pc:docMk/>
            <pc:sldMk cId="3502258445" sldId="283"/>
            <ac:spMk id="4" creationId="{A77CD158-ECF9-80A0-ECD9-2D9AE39A0AC2}"/>
          </ac:spMkLst>
        </pc:spChg>
      </pc:sldChg>
      <pc:sldChg chg="addSp modSp mod addCm modCm">
        <pc:chgData name="Twesigye, Gloria" userId="6464a502-8a44-4d67-8fab-8f3aa9495827" providerId="ADAL" clId="{CCBEF9E0-E196-4664-A47E-1527C8ECBFFD}" dt="2023-01-25T19:18:58.832" v="49" actId="1076"/>
        <pc:sldMkLst>
          <pc:docMk/>
          <pc:sldMk cId="3958030153" sldId="284"/>
        </pc:sldMkLst>
        <pc:spChg chg="mod">
          <ac:chgData name="Twesigye, Gloria" userId="6464a502-8a44-4d67-8fab-8f3aa9495827" providerId="ADAL" clId="{CCBEF9E0-E196-4664-A47E-1527C8ECBFFD}" dt="2023-01-24T19:29:55.319" v="15" actId="207"/>
          <ac:spMkLst>
            <pc:docMk/>
            <pc:sldMk cId="3958030153" sldId="284"/>
            <ac:spMk id="8" creationId="{7B582149-04E4-5809-2248-317B1808F9D1}"/>
          </ac:spMkLst>
        </pc:spChg>
        <pc:picChg chg="add mod">
          <ac:chgData name="Twesigye, Gloria" userId="6464a502-8a44-4d67-8fab-8f3aa9495827" providerId="ADAL" clId="{CCBEF9E0-E196-4664-A47E-1527C8ECBFFD}" dt="2023-01-25T19:18:58.832" v="49" actId="1076"/>
          <ac:picMkLst>
            <pc:docMk/>
            <pc:sldMk cId="3958030153" sldId="284"/>
            <ac:picMk id="5" creationId="{DA15FAFE-4FD3-138B-B56B-29239336273F}"/>
          </ac:picMkLst>
        </pc:picChg>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CBEF9E0-E196-4664-A47E-1527C8ECBFFD}" dt="2023-01-24T19:34:00.239" v="18"/>
              <pc2:cmMkLst xmlns:pc2="http://schemas.microsoft.com/office/powerpoint/2019/9/main/command">
                <pc:docMk/>
                <pc:sldMk cId="3958030153" sldId="284"/>
                <pc2:cmMk id="{86CC6F0D-D7CF-4A5F-AB51-38422451F7EB}"/>
              </pc2:cmMkLst>
            </pc226:cmChg>
          </p:ext>
        </pc:extLst>
      </pc:sldChg>
      <pc:sldChg chg="modSp mod">
        <pc:chgData name="Twesigye, Gloria" userId="6464a502-8a44-4d67-8fab-8f3aa9495827" providerId="ADAL" clId="{CCBEF9E0-E196-4664-A47E-1527C8ECBFFD}" dt="2023-01-24T19:28:52.187" v="13" actId="113"/>
        <pc:sldMkLst>
          <pc:docMk/>
          <pc:sldMk cId="3771114077" sldId="285"/>
        </pc:sldMkLst>
        <pc:spChg chg="mod">
          <ac:chgData name="Twesigye, Gloria" userId="6464a502-8a44-4d67-8fab-8f3aa9495827" providerId="ADAL" clId="{CCBEF9E0-E196-4664-A47E-1527C8ECBFFD}" dt="2023-01-24T19:28:52.187" v="13" actId="113"/>
          <ac:spMkLst>
            <pc:docMk/>
            <pc:sldMk cId="3771114077" sldId="285"/>
            <ac:spMk id="3" creationId="{C0F8F8AD-C252-B408-71DB-C45EBAE87976}"/>
          </ac:spMkLst>
        </pc:spChg>
      </pc:sldChg>
      <pc:sldChg chg="modSp mod">
        <pc:chgData name="Twesigye, Gloria" userId="6464a502-8a44-4d67-8fab-8f3aa9495827" providerId="ADAL" clId="{CCBEF9E0-E196-4664-A47E-1527C8ECBFFD}" dt="2023-01-24T19:43:04.037" v="43" actId="14100"/>
        <pc:sldMkLst>
          <pc:docMk/>
          <pc:sldMk cId="1821595124" sldId="286"/>
        </pc:sldMkLst>
        <pc:spChg chg="mod">
          <ac:chgData name="Twesigye, Gloria" userId="6464a502-8a44-4d67-8fab-8f3aa9495827" providerId="ADAL" clId="{CCBEF9E0-E196-4664-A47E-1527C8ECBFFD}" dt="2023-01-24T19:37:00.652" v="24" actId="113"/>
          <ac:spMkLst>
            <pc:docMk/>
            <pc:sldMk cId="1821595124" sldId="286"/>
            <ac:spMk id="7" creationId="{7BBDDDC9-05A7-0C65-FC8E-93E1E62A7939}"/>
          </ac:spMkLst>
        </pc:spChg>
        <pc:graphicFrameChg chg="mod">
          <ac:chgData name="Twesigye, Gloria" userId="6464a502-8a44-4d67-8fab-8f3aa9495827" providerId="ADAL" clId="{CCBEF9E0-E196-4664-A47E-1527C8ECBFFD}" dt="2023-01-24T19:43:04.037" v="43" actId="14100"/>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CCBEF9E0-E196-4664-A47E-1527C8ECBFFD}" dt="2023-01-24T19:35:09.436" v="22" actId="207"/>
        <pc:sldMkLst>
          <pc:docMk/>
          <pc:sldMk cId="2301792542" sldId="287"/>
        </pc:sldMkLst>
        <pc:spChg chg="mod">
          <ac:chgData name="Twesigye, Gloria" userId="6464a502-8a44-4d67-8fab-8f3aa9495827" providerId="ADAL" clId="{CCBEF9E0-E196-4664-A47E-1527C8ECBFFD}" dt="2023-01-24T19:35:09.436" v="22" actId="207"/>
          <ac:spMkLst>
            <pc:docMk/>
            <pc:sldMk cId="2301792542" sldId="287"/>
            <ac:spMk id="3" creationId="{550E03E1-B696-3F88-8E81-BBD6CFE48B1D}"/>
          </ac:spMkLst>
        </pc:spChg>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507161957" sldId="2147483709"/>
            <pc:sldLayoutMk cId="3824787925" sldId="2147483686"/>
          </pc:sldLayoutMkLst>
          <pc:spChg chg="del">
            <ac:chgData name="Sarah Balian" userId="b9b6ec2c-f67a-4485-ae9a-27dddf9569d2" providerId="ADAL" clId="{5C021946-E79E-424E-A50F-DBD074D7C9B9}" dt="2022-12-06T16:04:04.073" v="27" actId="478"/>
            <ac:spMkLst>
              <pc:docMk/>
              <pc:sldMasterMk cId="3507161957" sldId="2147483709"/>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507161957" sldId="2147483709"/>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507161957" sldId="2147483709"/>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507161957" sldId="2147483709"/>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507161957" sldId="2147483709"/>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Hanner, Olsen" userId="8f966b24-7479-4073-89bd-2f70180eddce" providerId="ADAL" clId="{1F12538E-36E1-4567-8907-13B98BC61EB2}"/>
    <pc:docChg chg="undo custSel delSld modSld">
      <pc:chgData name="Hanner, Olsen" userId="8f966b24-7479-4073-89bd-2f70180eddce" providerId="ADAL" clId="{1F12538E-36E1-4567-8907-13B98BC61EB2}" dt="2023-10-27T16:09:17.359" v="2093" actId="207"/>
      <pc:docMkLst>
        <pc:docMk/>
      </pc:docMkLst>
      <pc:sldChg chg="modSp mod">
        <pc:chgData name="Hanner, Olsen" userId="8f966b24-7479-4073-89bd-2f70180eddce" providerId="ADAL" clId="{1F12538E-36E1-4567-8907-13B98BC61EB2}" dt="2023-10-27T16:09:03.874" v="2091" actId="207"/>
        <pc:sldMkLst>
          <pc:docMk/>
          <pc:sldMk cId="2163988523" sldId="260"/>
        </pc:sldMkLst>
        <pc:spChg chg="mod">
          <ac:chgData name="Hanner, Olsen" userId="8f966b24-7479-4073-89bd-2f70180eddce" providerId="ADAL" clId="{1F12538E-36E1-4567-8907-13B98BC61EB2}" dt="2023-10-27T16:04:24.706" v="2044" actId="207"/>
          <ac:spMkLst>
            <pc:docMk/>
            <pc:sldMk cId="2163988523" sldId="260"/>
            <ac:spMk id="3" creationId="{7F10B6DC-6AF4-BFD9-E1D5-B98AA266289F}"/>
          </ac:spMkLst>
        </pc:spChg>
        <pc:spChg chg="mod">
          <ac:chgData name="Hanner, Olsen" userId="8f966b24-7479-4073-89bd-2f70180eddce" providerId="ADAL" clId="{1F12538E-36E1-4567-8907-13B98BC61EB2}" dt="2023-10-27T16:09:03.874" v="2091" actId="207"/>
          <ac:spMkLst>
            <pc:docMk/>
            <pc:sldMk cId="2163988523" sldId="260"/>
            <ac:spMk id="9" creationId="{E690F70B-E368-D7F5-795E-B5139345EF71}"/>
          </ac:spMkLst>
        </pc:spChg>
      </pc:sldChg>
      <pc:sldChg chg="modSp mod modNotesTx">
        <pc:chgData name="Hanner, Olsen" userId="8f966b24-7479-4073-89bd-2f70180eddce" providerId="ADAL" clId="{1F12538E-36E1-4567-8907-13B98BC61EB2}" dt="2023-10-25T16:24:46.558" v="382" actId="207"/>
        <pc:sldMkLst>
          <pc:docMk/>
          <pc:sldMk cId="901538395" sldId="261"/>
        </pc:sldMkLst>
        <pc:graphicFrameChg chg="mod">
          <ac:chgData name="Hanner, Olsen" userId="8f966b24-7479-4073-89bd-2f70180eddce" providerId="ADAL" clId="{1F12538E-36E1-4567-8907-13B98BC61EB2}" dt="2023-10-25T16:24:46.558" v="382" actId="207"/>
          <ac:graphicFrameMkLst>
            <pc:docMk/>
            <pc:sldMk cId="901538395" sldId="261"/>
            <ac:graphicFrameMk id="9" creationId="{16BB2B36-D329-083C-5198-BEEC5AC12CFA}"/>
          </ac:graphicFrameMkLst>
        </pc:graphicFrameChg>
      </pc:sldChg>
      <pc:sldChg chg="del">
        <pc:chgData name="Hanner, Olsen" userId="8f966b24-7479-4073-89bd-2f70180eddce" providerId="ADAL" clId="{1F12538E-36E1-4567-8907-13B98BC61EB2}" dt="2023-10-25T16:18:57.016" v="55" actId="2696"/>
        <pc:sldMkLst>
          <pc:docMk/>
          <pc:sldMk cId="1428788921" sldId="262"/>
        </pc:sldMkLst>
      </pc:sldChg>
      <pc:sldChg chg="mod modNotesTx">
        <pc:chgData name="Hanner, Olsen" userId="8f966b24-7479-4073-89bd-2f70180eddce" providerId="ADAL" clId="{1F12538E-36E1-4567-8907-13B98BC61EB2}" dt="2023-10-27T16:03:06.686" v="2043" actId="27918"/>
        <pc:sldMkLst>
          <pc:docMk/>
          <pc:sldMk cId="1887431401" sldId="263"/>
        </pc:sldMkLst>
      </pc:sldChg>
      <pc:sldChg chg="modSp mod modNotesTx">
        <pc:chgData name="Hanner, Olsen" userId="8f966b24-7479-4073-89bd-2f70180eddce" providerId="ADAL" clId="{1F12538E-36E1-4567-8907-13B98BC61EB2}" dt="2023-10-25T16:27:22.093" v="423" actId="27918"/>
        <pc:sldMkLst>
          <pc:docMk/>
          <pc:sldMk cId="2479953464" sldId="264"/>
        </pc:sldMkLst>
        <pc:graphicFrameChg chg="mod">
          <ac:chgData name="Hanner, Olsen" userId="8f966b24-7479-4073-89bd-2f70180eddce" providerId="ADAL" clId="{1F12538E-36E1-4567-8907-13B98BC61EB2}" dt="2023-10-25T16:26:27.125" v="411" actId="207"/>
          <ac:graphicFrameMkLst>
            <pc:docMk/>
            <pc:sldMk cId="2479953464" sldId="264"/>
            <ac:graphicFrameMk id="9" creationId="{16BB2B36-D329-083C-5198-BEEC5AC12CFA}"/>
          </ac:graphicFrameMkLst>
        </pc:graphicFrameChg>
      </pc:sldChg>
      <pc:sldChg chg="modSp mod modNotesTx">
        <pc:chgData name="Hanner, Olsen" userId="8f966b24-7479-4073-89bd-2f70180eddce" providerId="ADAL" clId="{1F12538E-36E1-4567-8907-13B98BC61EB2}" dt="2023-10-25T16:30:08.960" v="464" actId="207"/>
        <pc:sldMkLst>
          <pc:docMk/>
          <pc:sldMk cId="3201893001" sldId="265"/>
        </pc:sldMkLst>
        <pc:graphicFrameChg chg="mod">
          <ac:chgData name="Hanner, Olsen" userId="8f966b24-7479-4073-89bd-2f70180eddce" providerId="ADAL" clId="{1F12538E-36E1-4567-8907-13B98BC61EB2}" dt="2023-10-25T16:30:08.960" v="464" actId="207"/>
          <ac:graphicFrameMkLst>
            <pc:docMk/>
            <pc:sldMk cId="3201893001" sldId="265"/>
            <ac:graphicFrameMk id="9" creationId="{16BB2B36-D329-083C-5198-BEEC5AC12CFA}"/>
          </ac:graphicFrameMkLst>
        </pc:graphicFrameChg>
      </pc:sldChg>
      <pc:sldChg chg="modSp mod modNotesTx">
        <pc:chgData name="Hanner, Olsen" userId="8f966b24-7479-4073-89bd-2f70180eddce" providerId="ADAL" clId="{1F12538E-36E1-4567-8907-13B98BC61EB2}" dt="2023-10-27T16:06:26.317" v="2052" actId="207"/>
        <pc:sldMkLst>
          <pc:docMk/>
          <pc:sldMk cId="4262632132" sldId="267"/>
        </pc:sldMkLst>
        <pc:spChg chg="mod">
          <ac:chgData name="Hanner, Olsen" userId="8f966b24-7479-4073-89bd-2f70180eddce" providerId="ADAL" clId="{1F12538E-36E1-4567-8907-13B98BC61EB2}" dt="2023-10-27T16:04:45.863" v="2048" actId="207"/>
          <ac:spMkLst>
            <pc:docMk/>
            <pc:sldMk cId="4262632132" sldId="267"/>
            <ac:spMk id="3" creationId="{4660752A-9B01-8FBB-7885-654F5F674490}"/>
          </ac:spMkLst>
        </pc:spChg>
        <pc:graphicFrameChg chg="modGraphic">
          <ac:chgData name="Hanner, Olsen" userId="8f966b24-7479-4073-89bd-2f70180eddce" providerId="ADAL" clId="{1F12538E-36E1-4567-8907-13B98BC61EB2}" dt="2023-10-27T16:06:26.317" v="2052" actId="207"/>
          <ac:graphicFrameMkLst>
            <pc:docMk/>
            <pc:sldMk cId="4262632132" sldId="267"/>
            <ac:graphicFrameMk id="4" creationId="{1A10FEBB-B99F-D7EE-7F62-C9CD013AFC27}"/>
          </ac:graphicFrameMkLst>
        </pc:graphicFrameChg>
      </pc:sldChg>
      <pc:sldChg chg="modSp mod">
        <pc:chgData name="Hanner, Olsen" userId="8f966b24-7479-4073-89bd-2f70180eddce" providerId="ADAL" clId="{1F12538E-36E1-4567-8907-13B98BC61EB2}" dt="2023-10-27T16:09:10.878" v="2092" actId="207"/>
        <pc:sldMkLst>
          <pc:docMk/>
          <pc:sldMk cId="528443413" sldId="269"/>
        </pc:sldMkLst>
        <pc:spChg chg="mod">
          <ac:chgData name="Hanner, Olsen" userId="8f966b24-7479-4073-89bd-2f70180eddce" providerId="ADAL" clId="{1F12538E-36E1-4567-8907-13B98BC61EB2}" dt="2023-10-27T16:06:32.603" v="2053" actId="207"/>
          <ac:spMkLst>
            <pc:docMk/>
            <pc:sldMk cId="528443413" sldId="269"/>
            <ac:spMk id="3" creationId="{7F10B6DC-6AF4-BFD9-E1D5-B98AA266289F}"/>
          </ac:spMkLst>
        </pc:spChg>
        <pc:spChg chg="mod">
          <ac:chgData name="Hanner, Olsen" userId="8f966b24-7479-4073-89bd-2f70180eddce" providerId="ADAL" clId="{1F12538E-36E1-4567-8907-13B98BC61EB2}" dt="2023-10-27T16:09:10.878" v="2092" actId="207"/>
          <ac:spMkLst>
            <pc:docMk/>
            <pc:sldMk cId="528443413" sldId="269"/>
            <ac:spMk id="9" creationId="{E690F70B-E368-D7F5-795E-B5139345EF71}"/>
          </ac:spMkLst>
        </pc:spChg>
      </pc:sldChg>
      <pc:sldChg chg="modSp mod">
        <pc:chgData name="Hanner, Olsen" userId="8f966b24-7479-4073-89bd-2f70180eddce" providerId="ADAL" clId="{1F12538E-36E1-4567-8907-13B98BC61EB2}" dt="2023-10-27T16:09:17.359" v="2093" actId="207"/>
        <pc:sldMkLst>
          <pc:docMk/>
          <pc:sldMk cId="3367104273" sldId="270"/>
        </pc:sldMkLst>
        <pc:spChg chg="mod">
          <ac:chgData name="Hanner, Olsen" userId="8f966b24-7479-4073-89bd-2f70180eddce" providerId="ADAL" clId="{1F12538E-36E1-4567-8907-13B98BC61EB2}" dt="2023-10-27T16:07:37.246" v="2074" actId="207"/>
          <ac:spMkLst>
            <pc:docMk/>
            <pc:sldMk cId="3367104273" sldId="270"/>
            <ac:spMk id="3" creationId="{7F10B6DC-6AF4-BFD9-E1D5-B98AA266289F}"/>
          </ac:spMkLst>
        </pc:spChg>
        <pc:spChg chg="mod">
          <ac:chgData name="Hanner, Olsen" userId="8f966b24-7479-4073-89bd-2f70180eddce" providerId="ADAL" clId="{1F12538E-36E1-4567-8907-13B98BC61EB2}" dt="2023-10-27T16:09:17.359" v="2093" actId="207"/>
          <ac:spMkLst>
            <pc:docMk/>
            <pc:sldMk cId="3367104273" sldId="270"/>
            <ac:spMk id="9" creationId="{E690F70B-E368-D7F5-795E-B5139345EF71}"/>
          </ac:spMkLst>
        </pc:spChg>
      </pc:sldChg>
      <pc:sldChg chg="modSp mod modNotesTx">
        <pc:chgData name="Hanner, Olsen" userId="8f966b24-7479-4073-89bd-2f70180eddce" providerId="ADAL" clId="{1F12538E-36E1-4567-8907-13B98BC61EB2}" dt="2023-10-27T16:06:52.133" v="2058" actId="207"/>
        <pc:sldMkLst>
          <pc:docMk/>
          <pc:sldMk cId="52877160" sldId="271"/>
        </pc:sldMkLst>
        <pc:spChg chg="mod">
          <ac:chgData name="Hanner, Olsen" userId="8f966b24-7479-4073-89bd-2f70180eddce" providerId="ADAL" clId="{1F12538E-36E1-4567-8907-13B98BC61EB2}" dt="2023-10-27T16:06:43.261" v="2055" actId="207"/>
          <ac:spMkLst>
            <pc:docMk/>
            <pc:sldMk cId="52877160" sldId="271"/>
            <ac:spMk id="3" creationId="{4660752A-9B01-8FBB-7885-654F5F674490}"/>
          </ac:spMkLst>
        </pc:spChg>
        <pc:spChg chg="mod">
          <ac:chgData name="Hanner, Olsen" userId="8f966b24-7479-4073-89bd-2f70180eddce" providerId="ADAL" clId="{1F12538E-36E1-4567-8907-13B98BC61EB2}" dt="2023-10-27T16:06:52.133" v="2058" actId="207"/>
          <ac:spMkLst>
            <pc:docMk/>
            <pc:sldMk cId="52877160" sldId="271"/>
            <ac:spMk id="8" creationId="{19AEBACF-1CFA-6A0E-CC2E-447C02158C3E}"/>
          </ac:spMkLst>
        </pc:spChg>
        <pc:spChg chg="mod">
          <ac:chgData name="Hanner, Olsen" userId="8f966b24-7479-4073-89bd-2f70180eddce" providerId="ADAL" clId="{1F12538E-36E1-4567-8907-13B98BC61EB2}" dt="2023-10-27T16:06:49.021" v="2057" actId="207"/>
          <ac:spMkLst>
            <pc:docMk/>
            <pc:sldMk cId="52877160" sldId="271"/>
            <ac:spMk id="9" creationId="{5A110002-1467-F957-A145-6E0C91C79BDA}"/>
          </ac:spMkLst>
        </pc:spChg>
        <pc:grpChg chg="mod">
          <ac:chgData name="Hanner, Olsen" userId="8f966b24-7479-4073-89bd-2f70180eddce" providerId="ADAL" clId="{1F12538E-36E1-4567-8907-13B98BC61EB2}" dt="2023-10-25T16:39:15.145" v="621" actId="1076"/>
          <ac:grpSpMkLst>
            <pc:docMk/>
            <pc:sldMk cId="52877160" sldId="271"/>
            <ac:grpSpMk id="17" creationId="{B0A80D2E-6186-9946-9D68-AF1640AEA1B6}"/>
          </ac:grpSpMkLst>
        </pc:grpChg>
        <pc:picChg chg="mod modCrop">
          <ac:chgData name="Hanner, Olsen" userId="8f966b24-7479-4073-89bd-2f70180eddce" providerId="ADAL" clId="{1F12538E-36E1-4567-8907-13B98BC61EB2}" dt="2023-10-25T16:38:04.677" v="608" actId="732"/>
          <ac:picMkLst>
            <pc:docMk/>
            <pc:sldMk cId="52877160" sldId="271"/>
            <ac:picMk id="2" creationId="{E93BC4E1-9CF1-1167-5E63-AE51A8448F4E}"/>
          </ac:picMkLst>
        </pc:picChg>
        <pc:picChg chg="mod modCrop">
          <ac:chgData name="Hanner, Olsen" userId="8f966b24-7479-4073-89bd-2f70180eddce" providerId="ADAL" clId="{1F12538E-36E1-4567-8907-13B98BC61EB2}" dt="2023-10-25T16:39:03.346" v="618" actId="732"/>
          <ac:picMkLst>
            <pc:docMk/>
            <pc:sldMk cId="52877160" sldId="271"/>
            <ac:picMk id="5" creationId="{789A4105-D72A-7B8E-7B2B-E65990397951}"/>
          </ac:picMkLst>
        </pc:picChg>
        <pc:picChg chg="mod modCrop">
          <ac:chgData name="Hanner, Olsen" userId="8f966b24-7479-4073-89bd-2f70180eddce" providerId="ADAL" clId="{1F12538E-36E1-4567-8907-13B98BC61EB2}" dt="2023-10-25T16:39:22.430" v="622" actId="732"/>
          <ac:picMkLst>
            <pc:docMk/>
            <pc:sldMk cId="52877160" sldId="271"/>
            <ac:picMk id="12" creationId="{7F51D2D0-3380-9900-53CC-F97556239B7A}"/>
          </ac:picMkLst>
        </pc:picChg>
        <pc:picChg chg="mod modCrop">
          <ac:chgData name="Hanner, Olsen" userId="8f966b24-7479-4073-89bd-2f70180eddce" providerId="ADAL" clId="{1F12538E-36E1-4567-8907-13B98BC61EB2}" dt="2023-10-25T16:38:36.029" v="616" actId="732"/>
          <ac:picMkLst>
            <pc:docMk/>
            <pc:sldMk cId="52877160" sldId="271"/>
            <ac:picMk id="15" creationId="{ACF57019-FCBA-85F6-08BD-B4F73C74C392}"/>
          </ac:picMkLst>
        </pc:picChg>
        <pc:picChg chg="mod">
          <ac:chgData name="Hanner, Olsen" userId="8f966b24-7479-4073-89bd-2f70180eddce" providerId="ADAL" clId="{1F12538E-36E1-4567-8907-13B98BC61EB2}" dt="2023-10-25T16:37:19.225" v="604" actId="1076"/>
          <ac:picMkLst>
            <pc:docMk/>
            <pc:sldMk cId="52877160" sldId="271"/>
            <ac:picMk id="21" creationId="{9D53BC9F-263B-B0EF-60EE-5AC434675B88}"/>
          </ac:picMkLst>
        </pc:picChg>
      </pc:sldChg>
      <pc:sldChg chg="modSp mod modNotesTx">
        <pc:chgData name="Hanner, Olsen" userId="8f966b24-7479-4073-89bd-2f70180eddce" providerId="ADAL" clId="{1F12538E-36E1-4567-8907-13B98BC61EB2}" dt="2023-10-25T17:10:47.050" v="1019" actId="20577"/>
        <pc:sldMkLst>
          <pc:docMk/>
          <pc:sldMk cId="1506493807" sldId="272"/>
        </pc:sldMkLst>
        <pc:graphicFrameChg chg="mod">
          <ac:chgData name="Hanner, Olsen" userId="8f966b24-7479-4073-89bd-2f70180eddce" providerId="ADAL" clId="{1F12538E-36E1-4567-8907-13B98BC61EB2}" dt="2023-10-25T16:42:01.516" v="668" actId="207"/>
          <ac:graphicFrameMkLst>
            <pc:docMk/>
            <pc:sldMk cId="1506493807" sldId="272"/>
            <ac:graphicFrameMk id="9" creationId="{16BB2B36-D329-083C-5198-BEEC5AC12CFA}"/>
          </ac:graphicFrameMkLst>
        </pc:graphicFrameChg>
      </pc:sldChg>
      <pc:sldChg chg="addSp delSp modSp mod modNotesTx">
        <pc:chgData name="Hanner, Olsen" userId="8f966b24-7479-4073-89bd-2f70180eddce" providerId="ADAL" clId="{1F12538E-36E1-4567-8907-13B98BC61EB2}" dt="2023-10-26T15:18:26.586" v="1964" actId="20577"/>
        <pc:sldMkLst>
          <pc:docMk/>
          <pc:sldMk cId="454941652" sldId="273"/>
        </pc:sldMkLst>
        <pc:spChg chg="mod">
          <ac:chgData name="Hanner, Olsen" userId="8f966b24-7479-4073-89bd-2f70180eddce" providerId="ADAL" clId="{1F12538E-36E1-4567-8907-13B98BC61EB2}" dt="2023-10-25T16:50:31.400" v="768" actId="1076"/>
          <ac:spMkLst>
            <pc:docMk/>
            <pc:sldMk cId="454941652" sldId="273"/>
            <ac:spMk id="3" creationId="{E4FD1E92-5DBC-B105-F246-2355E4FF9A74}"/>
          </ac:spMkLst>
        </pc:spChg>
        <pc:spChg chg="mod">
          <ac:chgData name="Hanner, Olsen" userId="8f966b24-7479-4073-89bd-2f70180eddce" providerId="ADAL" clId="{1F12538E-36E1-4567-8907-13B98BC61EB2}" dt="2023-10-25T16:48:18.789" v="752" actId="14100"/>
          <ac:spMkLst>
            <pc:docMk/>
            <pc:sldMk cId="454941652" sldId="273"/>
            <ac:spMk id="6" creationId="{5ED9AB74-B0B6-D046-F280-41035B680FFE}"/>
          </ac:spMkLst>
        </pc:spChg>
        <pc:spChg chg="mod">
          <ac:chgData name="Hanner, Olsen" userId="8f966b24-7479-4073-89bd-2f70180eddce" providerId="ADAL" clId="{1F12538E-36E1-4567-8907-13B98BC61EB2}" dt="2023-10-25T16:48:18.789" v="752" actId="14100"/>
          <ac:spMkLst>
            <pc:docMk/>
            <pc:sldMk cId="454941652" sldId="273"/>
            <ac:spMk id="7" creationId="{AA9568E4-5978-FA1B-FE72-2CE63F444195}"/>
          </ac:spMkLst>
        </pc:spChg>
        <pc:spChg chg="del">
          <ac:chgData name="Hanner, Olsen" userId="8f966b24-7479-4073-89bd-2f70180eddce" providerId="ADAL" clId="{1F12538E-36E1-4567-8907-13B98BC61EB2}" dt="2023-10-25T16:47:58.686" v="747" actId="478"/>
          <ac:spMkLst>
            <pc:docMk/>
            <pc:sldMk cId="454941652" sldId="273"/>
            <ac:spMk id="8" creationId="{1A5D5D1F-6AE8-32C3-0DF9-D2F8A96FD892}"/>
          </ac:spMkLst>
        </pc:spChg>
        <pc:spChg chg="mod">
          <ac:chgData name="Hanner, Olsen" userId="8f966b24-7479-4073-89bd-2f70180eddce" providerId="ADAL" clId="{1F12538E-36E1-4567-8907-13B98BC61EB2}" dt="2023-10-25T16:48:18.789" v="752" actId="14100"/>
          <ac:spMkLst>
            <pc:docMk/>
            <pc:sldMk cId="454941652" sldId="273"/>
            <ac:spMk id="9" creationId="{3ACF0564-9DEF-B7A9-0BFD-9477F6E2AAF7}"/>
          </ac:spMkLst>
        </pc:spChg>
        <pc:spChg chg="mod">
          <ac:chgData name="Hanner, Olsen" userId="8f966b24-7479-4073-89bd-2f70180eddce" providerId="ADAL" clId="{1F12538E-36E1-4567-8907-13B98BC61EB2}" dt="2023-10-25T16:48:18.789" v="752" actId="14100"/>
          <ac:spMkLst>
            <pc:docMk/>
            <pc:sldMk cId="454941652" sldId="273"/>
            <ac:spMk id="10" creationId="{9AE2ECFF-3CC4-C6B4-8E85-F9D9F254D3E9}"/>
          </ac:spMkLst>
        </pc:spChg>
        <pc:spChg chg="mod">
          <ac:chgData name="Hanner, Olsen" userId="8f966b24-7479-4073-89bd-2f70180eddce" providerId="ADAL" clId="{1F12538E-36E1-4567-8907-13B98BC61EB2}" dt="2023-10-25T16:48:18.789" v="752" actId="14100"/>
          <ac:spMkLst>
            <pc:docMk/>
            <pc:sldMk cId="454941652" sldId="273"/>
            <ac:spMk id="11" creationId="{571E0696-9435-120E-7305-18D1E00AE197}"/>
          </ac:spMkLst>
        </pc:spChg>
        <pc:spChg chg="del">
          <ac:chgData name="Hanner, Olsen" userId="8f966b24-7479-4073-89bd-2f70180eddce" providerId="ADAL" clId="{1F12538E-36E1-4567-8907-13B98BC61EB2}" dt="2023-10-25T16:47:58.686" v="747" actId="478"/>
          <ac:spMkLst>
            <pc:docMk/>
            <pc:sldMk cId="454941652" sldId="273"/>
            <ac:spMk id="41" creationId="{D668D04A-DECC-8646-63D2-86090C0B6EC2}"/>
          </ac:spMkLst>
        </pc:spChg>
        <pc:spChg chg="del">
          <ac:chgData name="Hanner, Olsen" userId="8f966b24-7479-4073-89bd-2f70180eddce" providerId="ADAL" clId="{1F12538E-36E1-4567-8907-13B98BC61EB2}" dt="2023-10-25T16:47:58.686" v="747" actId="478"/>
          <ac:spMkLst>
            <pc:docMk/>
            <pc:sldMk cId="454941652" sldId="273"/>
            <ac:spMk id="42" creationId="{CF8A5421-9323-A745-9033-6B0858E056E5}"/>
          </ac:spMkLst>
        </pc:spChg>
        <pc:spChg chg="del">
          <ac:chgData name="Hanner, Olsen" userId="8f966b24-7479-4073-89bd-2f70180eddce" providerId="ADAL" clId="{1F12538E-36E1-4567-8907-13B98BC61EB2}" dt="2023-10-25T16:47:58.686" v="747" actId="478"/>
          <ac:spMkLst>
            <pc:docMk/>
            <pc:sldMk cId="454941652" sldId="273"/>
            <ac:spMk id="43" creationId="{B7FC13D1-752F-56B6-5609-2A21E3445535}"/>
          </ac:spMkLst>
        </pc:spChg>
        <pc:spChg chg="del">
          <ac:chgData name="Hanner, Olsen" userId="8f966b24-7479-4073-89bd-2f70180eddce" providerId="ADAL" clId="{1F12538E-36E1-4567-8907-13B98BC61EB2}" dt="2023-10-25T16:47:58.686" v="747" actId="478"/>
          <ac:spMkLst>
            <pc:docMk/>
            <pc:sldMk cId="454941652" sldId="273"/>
            <ac:spMk id="44" creationId="{4BC63EFC-51D8-5205-E29F-01514C838175}"/>
          </ac:spMkLst>
        </pc:spChg>
        <pc:spChg chg="del">
          <ac:chgData name="Hanner, Olsen" userId="8f966b24-7479-4073-89bd-2f70180eddce" providerId="ADAL" clId="{1F12538E-36E1-4567-8907-13B98BC61EB2}" dt="2023-10-25T16:47:58.686" v="747" actId="478"/>
          <ac:spMkLst>
            <pc:docMk/>
            <pc:sldMk cId="454941652" sldId="273"/>
            <ac:spMk id="45" creationId="{BBE6A571-B611-7C03-DEE0-82AB9841B25B}"/>
          </ac:spMkLst>
        </pc:spChg>
        <pc:spChg chg="del">
          <ac:chgData name="Hanner, Olsen" userId="8f966b24-7479-4073-89bd-2f70180eddce" providerId="ADAL" clId="{1F12538E-36E1-4567-8907-13B98BC61EB2}" dt="2023-10-25T16:47:58.686" v="747" actId="478"/>
          <ac:spMkLst>
            <pc:docMk/>
            <pc:sldMk cId="454941652" sldId="273"/>
            <ac:spMk id="46" creationId="{42DF423A-99C8-4EB4-85E6-B227F5AC86CF}"/>
          </ac:spMkLst>
        </pc:spChg>
        <pc:spChg chg="del">
          <ac:chgData name="Hanner, Olsen" userId="8f966b24-7479-4073-89bd-2f70180eddce" providerId="ADAL" clId="{1F12538E-36E1-4567-8907-13B98BC61EB2}" dt="2023-10-25T16:47:58.686" v="747" actId="478"/>
          <ac:spMkLst>
            <pc:docMk/>
            <pc:sldMk cId="454941652" sldId="273"/>
            <ac:spMk id="47" creationId="{1A54FE55-9EA8-7040-3CAE-58A0BC0B5A7A}"/>
          </ac:spMkLst>
        </pc:spChg>
        <pc:spChg chg="del">
          <ac:chgData name="Hanner, Olsen" userId="8f966b24-7479-4073-89bd-2f70180eddce" providerId="ADAL" clId="{1F12538E-36E1-4567-8907-13B98BC61EB2}" dt="2023-10-25T16:47:58.686" v="747" actId="478"/>
          <ac:spMkLst>
            <pc:docMk/>
            <pc:sldMk cId="454941652" sldId="273"/>
            <ac:spMk id="48" creationId="{C745E97A-7FD6-1663-C9EC-826AD8D437D1}"/>
          </ac:spMkLst>
        </pc:spChg>
        <pc:spChg chg="del">
          <ac:chgData name="Hanner, Olsen" userId="8f966b24-7479-4073-89bd-2f70180eddce" providerId="ADAL" clId="{1F12538E-36E1-4567-8907-13B98BC61EB2}" dt="2023-10-25T16:47:58.686" v="747" actId="478"/>
          <ac:spMkLst>
            <pc:docMk/>
            <pc:sldMk cId="454941652" sldId="273"/>
            <ac:spMk id="49" creationId="{5A089B96-6EB7-40E6-B695-CA14F03E510E}"/>
          </ac:spMkLst>
        </pc:spChg>
        <pc:spChg chg="del">
          <ac:chgData name="Hanner, Olsen" userId="8f966b24-7479-4073-89bd-2f70180eddce" providerId="ADAL" clId="{1F12538E-36E1-4567-8907-13B98BC61EB2}" dt="2023-10-25T16:47:58.686" v="747" actId="478"/>
          <ac:spMkLst>
            <pc:docMk/>
            <pc:sldMk cId="454941652" sldId="273"/>
            <ac:spMk id="50" creationId="{B4A38A1D-ED77-E4A3-DF60-1B2D80DD4252}"/>
          </ac:spMkLst>
        </pc:spChg>
        <pc:spChg chg="del">
          <ac:chgData name="Hanner, Olsen" userId="8f966b24-7479-4073-89bd-2f70180eddce" providerId="ADAL" clId="{1F12538E-36E1-4567-8907-13B98BC61EB2}" dt="2023-10-25T16:47:58.686" v="747" actId="478"/>
          <ac:spMkLst>
            <pc:docMk/>
            <pc:sldMk cId="454941652" sldId="273"/>
            <ac:spMk id="51" creationId="{3D949BF7-3246-03FC-D71D-FF2B194A5867}"/>
          </ac:spMkLst>
        </pc:spChg>
        <pc:spChg chg="del">
          <ac:chgData name="Hanner, Olsen" userId="8f966b24-7479-4073-89bd-2f70180eddce" providerId="ADAL" clId="{1F12538E-36E1-4567-8907-13B98BC61EB2}" dt="2023-10-25T16:47:58.686" v="747" actId="478"/>
          <ac:spMkLst>
            <pc:docMk/>
            <pc:sldMk cId="454941652" sldId="273"/>
            <ac:spMk id="52" creationId="{D73A6417-5A8E-992C-44F0-86E234C17E10}"/>
          </ac:spMkLst>
        </pc:spChg>
        <pc:spChg chg="del">
          <ac:chgData name="Hanner, Olsen" userId="8f966b24-7479-4073-89bd-2f70180eddce" providerId="ADAL" clId="{1F12538E-36E1-4567-8907-13B98BC61EB2}" dt="2023-10-25T16:47:58.686" v="747" actId="478"/>
          <ac:spMkLst>
            <pc:docMk/>
            <pc:sldMk cId="454941652" sldId="273"/>
            <ac:spMk id="53" creationId="{34E58A3B-6C41-24E5-AFB9-0CC8E52DFFBF}"/>
          </ac:spMkLst>
        </pc:spChg>
        <pc:spChg chg="del">
          <ac:chgData name="Hanner, Olsen" userId="8f966b24-7479-4073-89bd-2f70180eddce" providerId="ADAL" clId="{1F12538E-36E1-4567-8907-13B98BC61EB2}" dt="2023-10-25T16:47:58.686" v="747" actId="478"/>
          <ac:spMkLst>
            <pc:docMk/>
            <pc:sldMk cId="454941652" sldId="273"/>
            <ac:spMk id="54" creationId="{3C62B939-790C-DB0F-0CF6-1E2C6F585ED4}"/>
          </ac:spMkLst>
        </pc:spChg>
        <pc:spChg chg="del">
          <ac:chgData name="Hanner, Olsen" userId="8f966b24-7479-4073-89bd-2f70180eddce" providerId="ADAL" clId="{1F12538E-36E1-4567-8907-13B98BC61EB2}" dt="2023-10-25T16:47:58.686" v="747" actId="478"/>
          <ac:spMkLst>
            <pc:docMk/>
            <pc:sldMk cId="454941652" sldId="273"/>
            <ac:spMk id="55" creationId="{16C6B6BA-7222-2A46-CA43-30A3DC2F40E5}"/>
          </ac:spMkLst>
        </pc:spChg>
        <pc:spChg chg="mod">
          <ac:chgData name="Hanner, Olsen" userId="8f966b24-7479-4073-89bd-2f70180eddce" providerId="ADAL" clId="{1F12538E-36E1-4567-8907-13B98BC61EB2}" dt="2023-10-25T16:48:18.789" v="752" actId="14100"/>
          <ac:spMkLst>
            <pc:docMk/>
            <pc:sldMk cId="454941652" sldId="273"/>
            <ac:spMk id="56" creationId="{1C52B5A9-ADC0-D802-2EAA-1777E36230E8}"/>
          </ac:spMkLst>
        </pc:spChg>
        <pc:spChg chg="mod">
          <ac:chgData name="Hanner, Olsen" userId="8f966b24-7479-4073-89bd-2f70180eddce" providerId="ADAL" clId="{1F12538E-36E1-4567-8907-13B98BC61EB2}" dt="2023-10-25T16:48:18.789" v="752" actId="14100"/>
          <ac:spMkLst>
            <pc:docMk/>
            <pc:sldMk cId="454941652" sldId="273"/>
            <ac:spMk id="57" creationId="{0DB3E29E-A0C9-522D-32CB-1115BE3D7EEB}"/>
          </ac:spMkLst>
        </pc:spChg>
        <pc:spChg chg="del">
          <ac:chgData name="Hanner, Olsen" userId="8f966b24-7479-4073-89bd-2f70180eddce" providerId="ADAL" clId="{1F12538E-36E1-4567-8907-13B98BC61EB2}" dt="2023-10-25T16:47:58.686" v="747" actId="478"/>
          <ac:spMkLst>
            <pc:docMk/>
            <pc:sldMk cId="454941652" sldId="273"/>
            <ac:spMk id="59" creationId="{4D135624-874F-7303-6186-F1323F30C5AA}"/>
          </ac:spMkLst>
        </pc:spChg>
        <pc:spChg chg="del">
          <ac:chgData name="Hanner, Olsen" userId="8f966b24-7479-4073-89bd-2f70180eddce" providerId="ADAL" clId="{1F12538E-36E1-4567-8907-13B98BC61EB2}" dt="2023-10-25T16:47:58.686" v="747" actId="478"/>
          <ac:spMkLst>
            <pc:docMk/>
            <pc:sldMk cId="454941652" sldId="273"/>
            <ac:spMk id="60" creationId="{283A431F-66DE-56D0-6F8C-E197CA434994}"/>
          </ac:spMkLst>
        </pc:spChg>
        <pc:spChg chg="del">
          <ac:chgData name="Hanner, Olsen" userId="8f966b24-7479-4073-89bd-2f70180eddce" providerId="ADAL" clId="{1F12538E-36E1-4567-8907-13B98BC61EB2}" dt="2023-10-25T16:47:58.686" v="747" actId="478"/>
          <ac:spMkLst>
            <pc:docMk/>
            <pc:sldMk cId="454941652" sldId="273"/>
            <ac:spMk id="61" creationId="{13D1EBF7-3808-CC4B-C914-B34A82C02B00}"/>
          </ac:spMkLst>
        </pc:spChg>
        <pc:spChg chg="mod">
          <ac:chgData name="Hanner, Olsen" userId="8f966b24-7479-4073-89bd-2f70180eddce" providerId="ADAL" clId="{1F12538E-36E1-4567-8907-13B98BC61EB2}" dt="2023-10-25T16:48:18.789" v="752" actId="14100"/>
          <ac:spMkLst>
            <pc:docMk/>
            <pc:sldMk cId="454941652" sldId="273"/>
            <ac:spMk id="62" creationId="{3C73B6A4-0B43-D4E5-D15E-7A0449DA839F}"/>
          </ac:spMkLst>
        </pc:spChg>
        <pc:spChg chg="mod">
          <ac:chgData name="Hanner, Olsen" userId="8f966b24-7479-4073-89bd-2f70180eddce" providerId="ADAL" clId="{1F12538E-36E1-4567-8907-13B98BC61EB2}" dt="2023-10-25T16:48:18.789" v="752" actId="14100"/>
          <ac:spMkLst>
            <pc:docMk/>
            <pc:sldMk cId="454941652" sldId="273"/>
            <ac:spMk id="63" creationId="{DA2E6179-9246-0551-24D3-C28FFBE55E3D}"/>
          </ac:spMkLst>
        </pc:spChg>
        <pc:spChg chg="mod">
          <ac:chgData name="Hanner, Olsen" userId="8f966b24-7479-4073-89bd-2f70180eddce" providerId="ADAL" clId="{1F12538E-36E1-4567-8907-13B98BC61EB2}" dt="2023-10-25T16:48:18.789" v="752" actId="14100"/>
          <ac:spMkLst>
            <pc:docMk/>
            <pc:sldMk cId="454941652" sldId="273"/>
            <ac:spMk id="1024" creationId="{FA03ED8D-6433-2918-DAA0-63C92A334F70}"/>
          </ac:spMkLst>
        </pc:spChg>
        <pc:spChg chg="mod">
          <ac:chgData name="Hanner, Olsen" userId="8f966b24-7479-4073-89bd-2f70180eddce" providerId="ADAL" clId="{1F12538E-36E1-4567-8907-13B98BC61EB2}" dt="2023-10-25T16:48:18.789" v="752" actId="14100"/>
          <ac:spMkLst>
            <pc:docMk/>
            <pc:sldMk cId="454941652" sldId="273"/>
            <ac:spMk id="1025" creationId="{90A34DC6-944F-BBD9-4B7D-BE424166F553}"/>
          </ac:spMkLst>
        </pc:spChg>
        <pc:spChg chg="mod">
          <ac:chgData name="Hanner, Olsen" userId="8f966b24-7479-4073-89bd-2f70180eddce" providerId="ADAL" clId="{1F12538E-36E1-4567-8907-13B98BC61EB2}" dt="2023-10-25T16:48:18.789" v="752" actId="14100"/>
          <ac:spMkLst>
            <pc:docMk/>
            <pc:sldMk cId="454941652" sldId="273"/>
            <ac:spMk id="1026" creationId="{492E8E18-2B28-00CD-C4C4-2C6AF949C0AB}"/>
          </ac:spMkLst>
        </pc:spChg>
        <pc:spChg chg="mod">
          <ac:chgData name="Hanner, Olsen" userId="8f966b24-7479-4073-89bd-2f70180eddce" providerId="ADAL" clId="{1F12538E-36E1-4567-8907-13B98BC61EB2}" dt="2023-10-25T16:48:18.789" v="752" actId="14100"/>
          <ac:spMkLst>
            <pc:docMk/>
            <pc:sldMk cId="454941652" sldId="273"/>
            <ac:spMk id="1027" creationId="{885CDD00-C27A-DA43-241F-75381F6C31EE}"/>
          </ac:spMkLst>
        </pc:spChg>
        <pc:spChg chg="mod">
          <ac:chgData name="Hanner, Olsen" userId="8f966b24-7479-4073-89bd-2f70180eddce" providerId="ADAL" clId="{1F12538E-36E1-4567-8907-13B98BC61EB2}" dt="2023-10-25T16:48:18.789" v="752" actId="14100"/>
          <ac:spMkLst>
            <pc:docMk/>
            <pc:sldMk cId="454941652" sldId="273"/>
            <ac:spMk id="1029" creationId="{1B1ED2DA-D9FA-E1CC-55AD-2D00C3AB7B0E}"/>
          </ac:spMkLst>
        </pc:spChg>
        <pc:spChg chg="mod">
          <ac:chgData name="Hanner, Olsen" userId="8f966b24-7479-4073-89bd-2f70180eddce" providerId="ADAL" clId="{1F12538E-36E1-4567-8907-13B98BC61EB2}" dt="2023-10-25T16:48:18.789" v="752" actId="14100"/>
          <ac:spMkLst>
            <pc:docMk/>
            <pc:sldMk cId="454941652" sldId="273"/>
            <ac:spMk id="1030" creationId="{88B8FF7D-3694-0164-8A3B-2CF20F07A44E}"/>
          </ac:spMkLst>
        </pc:spChg>
        <pc:spChg chg="mod">
          <ac:chgData name="Hanner, Olsen" userId="8f966b24-7479-4073-89bd-2f70180eddce" providerId="ADAL" clId="{1F12538E-36E1-4567-8907-13B98BC61EB2}" dt="2023-10-25T16:48:18.789" v="752" actId="14100"/>
          <ac:spMkLst>
            <pc:docMk/>
            <pc:sldMk cId="454941652" sldId="273"/>
            <ac:spMk id="1031" creationId="{E81608B2-FF96-80AC-807B-A1C000E00D74}"/>
          </ac:spMkLst>
        </pc:spChg>
        <pc:spChg chg="mod">
          <ac:chgData name="Hanner, Olsen" userId="8f966b24-7479-4073-89bd-2f70180eddce" providerId="ADAL" clId="{1F12538E-36E1-4567-8907-13B98BC61EB2}" dt="2023-10-25T16:48:18.789" v="752" actId="14100"/>
          <ac:spMkLst>
            <pc:docMk/>
            <pc:sldMk cId="454941652" sldId="273"/>
            <ac:spMk id="1032" creationId="{4D235C30-2378-12DF-9EC7-EDF092808635}"/>
          </ac:spMkLst>
        </pc:spChg>
        <pc:spChg chg="del">
          <ac:chgData name="Hanner, Olsen" userId="8f966b24-7479-4073-89bd-2f70180eddce" providerId="ADAL" clId="{1F12538E-36E1-4567-8907-13B98BC61EB2}" dt="2023-10-25T16:47:58.686" v="747" actId="478"/>
          <ac:spMkLst>
            <pc:docMk/>
            <pc:sldMk cId="454941652" sldId="273"/>
            <ac:spMk id="1033" creationId="{3CD9B410-05B2-6138-6911-D2332C745AC9}"/>
          </ac:spMkLst>
        </pc:spChg>
        <pc:spChg chg="del">
          <ac:chgData name="Hanner, Olsen" userId="8f966b24-7479-4073-89bd-2f70180eddce" providerId="ADAL" clId="{1F12538E-36E1-4567-8907-13B98BC61EB2}" dt="2023-10-25T16:47:58.686" v="747" actId="478"/>
          <ac:spMkLst>
            <pc:docMk/>
            <pc:sldMk cId="454941652" sldId="273"/>
            <ac:spMk id="1034" creationId="{7DB997D1-C003-D6C6-1F18-F0F31FEDDA4D}"/>
          </ac:spMkLst>
        </pc:spChg>
        <pc:spChg chg="del">
          <ac:chgData name="Hanner, Olsen" userId="8f966b24-7479-4073-89bd-2f70180eddce" providerId="ADAL" clId="{1F12538E-36E1-4567-8907-13B98BC61EB2}" dt="2023-10-25T16:47:58.686" v="747" actId="478"/>
          <ac:spMkLst>
            <pc:docMk/>
            <pc:sldMk cId="454941652" sldId="273"/>
            <ac:spMk id="1035" creationId="{505D2889-80F3-69CB-1B35-181142E76EFB}"/>
          </ac:spMkLst>
        </pc:spChg>
        <pc:spChg chg="mod">
          <ac:chgData name="Hanner, Olsen" userId="8f966b24-7479-4073-89bd-2f70180eddce" providerId="ADAL" clId="{1F12538E-36E1-4567-8907-13B98BC61EB2}" dt="2023-10-26T15:16:09.582" v="1932"/>
          <ac:spMkLst>
            <pc:docMk/>
            <pc:sldMk cId="454941652" sldId="273"/>
            <ac:spMk id="1035" creationId="{6092B42C-600B-2019-C35B-9C896C3CC293}"/>
          </ac:spMkLst>
        </pc:spChg>
        <pc:spChg chg="del">
          <ac:chgData name="Hanner, Olsen" userId="8f966b24-7479-4073-89bd-2f70180eddce" providerId="ADAL" clId="{1F12538E-36E1-4567-8907-13B98BC61EB2}" dt="2023-10-25T16:47:58.686" v="747" actId="478"/>
          <ac:spMkLst>
            <pc:docMk/>
            <pc:sldMk cId="454941652" sldId="273"/>
            <ac:spMk id="1036" creationId="{857DBFB8-A839-2B3D-F992-3D5B522A6EDA}"/>
          </ac:spMkLst>
        </pc:spChg>
        <pc:spChg chg="mod">
          <ac:chgData name="Hanner, Olsen" userId="8f966b24-7479-4073-89bd-2f70180eddce" providerId="ADAL" clId="{1F12538E-36E1-4567-8907-13B98BC61EB2}" dt="2023-10-26T15:16:09.582" v="1932"/>
          <ac:spMkLst>
            <pc:docMk/>
            <pc:sldMk cId="454941652" sldId="273"/>
            <ac:spMk id="1036" creationId="{C0A1BBA4-2BB0-AB7A-9AE4-6E94DC31996E}"/>
          </ac:spMkLst>
        </pc:spChg>
        <pc:spChg chg="del">
          <ac:chgData name="Hanner, Olsen" userId="8f966b24-7479-4073-89bd-2f70180eddce" providerId="ADAL" clId="{1F12538E-36E1-4567-8907-13B98BC61EB2}" dt="2023-10-25T16:47:58.686" v="747" actId="478"/>
          <ac:spMkLst>
            <pc:docMk/>
            <pc:sldMk cId="454941652" sldId="273"/>
            <ac:spMk id="1037" creationId="{A619D19B-59AC-7D09-4061-FA84E7FB471A}"/>
          </ac:spMkLst>
        </pc:spChg>
        <pc:spChg chg="mod">
          <ac:chgData name="Hanner, Olsen" userId="8f966b24-7479-4073-89bd-2f70180eddce" providerId="ADAL" clId="{1F12538E-36E1-4567-8907-13B98BC61EB2}" dt="2023-10-26T15:16:09.582" v="1932"/>
          <ac:spMkLst>
            <pc:docMk/>
            <pc:sldMk cId="454941652" sldId="273"/>
            <ac:spMk id="1037" creationId="{EAFF61AF-449C-71CA-E5CC-BE8AB2770B3F}"/>
          </ac:spMkLst>
        </pc:spChg>
        <pc:spChg chg="del">
          <ac:chgData name="Hanner, Olsen" userId="8f966b24-7479-4073-89bd-2f70180eddce" providerId="ADAL" clId="{1F12538E-36E1-4567-8907-13B98BC61EB2}" dt="2023-10-25T16:47:58.686" v="747" actId="478"/>
          <ac:spMkLst>
            <pc:docMk/>
            <pc:sldMk cId="454941652" sldId="273"/>
            <ac:spMk id="1038" creationId="{5909F8BF-9101-628B-51F4-11674CFA84EF}"/>
          </ac:spMkLst>
        </pc:spChg>
        <pc:spChg chg="mod">
          <ac:chgData name="Hanner, Olsen" userId="8f966b24-7479-4073-89bd-2f70180eddce" providerId="ADAL" clId="{1F12538E-36E1-4567-8907-13B98BC61EB2}" dt="2023-10-26T15:16:09.582" v="1932"/>
          <ac:spMkLst>
            <pc:docMk/>
            <pc:sldMk cId="454941652" sldId="273"/>
            <ac:spMk id="1038" creationId="{92206549-1D1F-B522-15C8-41B137E8B697}"/>
          </ac:spMkLst>
        </pc:spChg>
        <pc:spChg chg="mod">
          <ac:chgData name="Hanner, Olsen" userId="8f966b24-7479-4073-89bd-2f70180eddce" providerId="ADAL" clId="{1F12538E-36E1-4567-8907-13B98BC61EB2}" dt="2023-10-26T15:16:09.582" v="1932"/>
          <ac:spMkLst>
            <pc:docMk/>
            <pc:sldMk cId="454941652" sldId="273"/>
            <ac:spMk id="1039" creationId="{F3C8F6B4-2746-30B1-6659-8B2588ADAF62}"/>
          </ac:spMkLst>
        </pc:spChg>
        <pc:spChg chg="mod">
          <ac:chgData name="Hanner, Olsen" userId="8f966b24-7479-4073-89bd-2f70180eddce" providerId="ADAL" clId="{1F12538E-36E1-4567-8907-13B98BC61EB2}" dt="2023-10-25T16:48:18.789" v="752" actId="14100"/>
          <ac:spMkLst>
            <pc:docMk/>
            <pc:sldMk cId="454941652" sldId="273"/>
            <ac:spMk id="1040" creationId="{54EBD836-259F-3698-605F-A1CDA37C3990}"/>
          </ac:spMkLst>
        </pc:spChg>
        <pc:spChg chg="del">
          <ac:chgData name="Hanner, Olsen" userId="8f966b24-7479-4073-89bd-2f70180eddce" providerId="ADAL" clId="{1F12538E-36E1-4567-8907-13B98BC61EB2}" dt="2023-10-25T16:47:58.686" v="747" actId="478"/>
          <ac:spMkLst>
            <pc:docMk/>
            <pc:sldMk cId="454941652" sldId="273"/>
            <ac:spMk id="1041" creationId="{EDDDA1C2-40F2-C465-D3BB-2E406CC881AB}"/>
          </ac:spMkLst>
        </pc:spChg>
        <pc:spChg chg="mod">
          <ac:chgData name="Hanner, Olsen" userId="8f966b24-7479-4073-89bd-2f70180eddce" providerId="ADAL" clId="{1F12538E-36E1-4567-8907-13B98BC61EB2}" dt="2023-10-25T16:48:18.789" v="752" actId="14100"/>
          <ac:spMkLst>
            <pc:docMk/>
            <pc:sldMk cId="454941652" sldId="273"/>
            <ac:spMk id="1042" creationId="{6FA2796D-DFE3-EE23-87C6-23E91B85798F}"/>
          </ac:spMkLst>
        </pc:spChg>
        <pc:spChg chg="mod">
          <ac:chgData name="Hanner, Olsen" userId="8f966b24-7479-4073-89bd-2f70180eddce" providerId="ADAL" clId="{1F12538E-36E1-4567-8907-13B98BC61EB2}" dt="2023-10-26T15:16:09.582" v="1932"/>
          <ac:spMkLst>
            <pc:docMk/>
            <pc:sldMk cId="454941652" sldId="273"/>
            <ac:spMk id="1042" creationId="{C0BE51A0-7F70-5B74-F011-BBB9FAC79FCE}"/>
          </ac:spMkLst>
        </pc:spChg>
        <pc:spChg chg="mod">
          <ac:chgData name="Hanner, Olsen" userId="8f966b24-7479-4073-89bd-2f70180eddce" providerId="ADAL" clId="{1F12538E-36E1-4567-8907-13B98BC61EB2}" dt="2023-10-26T15:16:09.582" v="1932"/>
          <ac:spMkLst>
            <pc:docMk/>
            <pc:sldMk cId="454941652" sldId="273"/>
            <ac:spMk id="1043" creationId="{89EF10D6-F678-2595-5591-E4D1F038374E}"/>
          </ac:spMkLst>
        </pc:spChg>
        <pc:spChg chg="mod">
          <ac:chgData name="Hanner, Olsen" userId="8f966b24-7479-4073-89bd-2f70180eddce" providerId="ADAL" clId="{1F12538E-36E1-4567-8907-13B98BC61EB2}" dt="2023-10-25T16:48:18.789" v="752" actId="14100"/>
          <ac:spMkLst>
            <pc:docMk/>
            <pc:sldMk cId="454941652" sldId="273"/>
            <ac:spMk id="1043" creationId="{A2855AC8-CA85-6CB5-CE84-B09F5020AAEE}"/>
          </ac:spMkLst>
        </pc:spChg>
        <pc:spChg chg="mod">
          <ac:chgData name="Hanner, Olsen" userId="8f966b24-7479-4073-89bd-2f70180eddce" providerId="ADAL" clId="{1F12538E-36E1-4567-8907-13B98BC61EB2}" dt="2023-10-26T15:16:09.582" v="1932"/>
          <ac:spMkLst>
            <pc:docMk/>
            <pc:sldMk cId="454941652" sldId="273"/>
            <ac:spMk id="1044" creationId="{EC3C322C-9D04-775F-27FB-62EC29D56161}"/>
          </ac:spMkLst>
        </pc:spChg>
        <pc:spChg chg="mod">
          <ac:chgData name="Hanner, Olsen" userId="8f966b24-7479-4073-89bd-2f70180eddce" providerId="ADAL" clId="{1F12538E-36E1-4567-8907-13B98BC61EB2}" dt="2023-10-25T16:48:18.789" v="752" actId="14100"/>
          <ac:spMkLst>
            <pc:docMk/>
            <pc:sldMk cId="454941652" sldId="273"/>
            <ac:spMk id="1045" creationId="{36B49BBC-C28D-0F2A-F627-07333B9510F4}"/>
          </ac:spMkLst>
        </pc:spChg>
        <pc:spChg chg="mod">
          <ac:chgData name="Hanner, Olsen" userId="8f966b24-7479-4073-89bd-2f70180eddce" providerId="ADAL" clId="{1F12538E-36E1-4567-8907-13B98BC61EB2}" dt="2023-10-26T15:16:17.223" v="1933" actId="1076"/>
          <ac:spMkLst>
            <pc:docMk/>
            <pc:sldMk cId="454941652" sldId="273"/>
            <ac:spMk id="1046" creationId="{8A57591F-F75D-FBB3-BD7E-757A1AFC2F44}"/>
          </ac:spMkLst>
        </pc:spChg>
        <pc:spChg chg="mod">
          <ac:chgData name="Hanner, Olsen" userId="8f966b24-7479-4073-89bd-2f70180eddce" providerId="ADAL" clId="{1F12538E-36E1-4567-8907-13B98BC61EB2}" dt="2023-10-26T15:16:09.582" v="1932"/>
          <ac:spMkLst>
            <pc:docMk/>
            <pc:sldMk cId="454941652" sldId="273"/>
            <ac:spMk id="1047" creationId="{32C04146-8580-884A-055E-C501533266C7}"/>
          </ac:spMkLst>
        </pc:spChg>
        <pc:spChg chg="mod">
          <ac:chgData name="Hanner, Olsen" userId="8f966b24-7479-4073-89bd-2f70180eddce" providerId="ADAL" clId="{1F12538E-36E1-4567-8907-13B98BC61EB2}" dt="2023-10-25T16:48:18.789" v="752" actId="14100"/>
          <ac:spMkLst>
            <pc:docMk/>
            <pc:sldMk cId="454941652" sldId="273"/>
            <ac:spMk id="1047" creationId="{E01B193C-22E6-7FA0-339E-682BF1B9C185}"/>
          </ac:spMkLst>
        </pc:spChg>
        <pc:spChg chg="mod">
          <ac:chgData name="Hanner, Olsen" userId="8f966b24-7479-4073-89bd-2f70180eddce" providerId="ADAL" clId="{1F12538E-36E1-4567-8907-13B98BC61EB2}" dt="2023-10-26T15:16:09.582" v="1932"/>
          <ac:spMkLst>
            <pc:docMk/>
            <pc:sldMk cId="454941652" sldId="273"/>
            <ac:spMk id="1048" creationId="{9510D5EB-7DAA-BF58-1661-A5E84577C919}"/>
          </ac:spMkLst>
        </pc:spChg>
        <pc:spChg chg="mod">
          <ac:chgData name="Hanner, Olsen" userId="8f966b24-7479-4073-89bd-2f70180eddce" providerId="ADAL" clId="{1F12538E-36E1-4567-8907-13B98BC61EB2}" dt="2023-10-25T16:48:18.789" v="752" actId="14100"/>
          <ac:spMkLst>
            <pc:docMk/>
            <pc:sldMk cId="454941652" sldId="273"/>
            <ac:spMk id="1048" creationId="{B60BB7A5-C4A5-9F5F-1443-10DE882CE3D3}"/>
          </ac:spMkLst>
        </pc:spChg>
        <pc:spChg chg="mod">
          <ac:chgData name="Hanner, Olsen" userId="8f966b24-7479-4073-89bd-2f70180eddce" providerId="ADAL" clId="{1F12538E-36E1-4567-8907-13B98BC61EB2}" dt="2023-10-25T16:48:18.789" v="752" actId="14100"/>
          <ac:spMkLst>
            <pc:docMk/>
            <pc:sldMk cId="454941652" sldId="273"/>
            <ac:spMk id="1049" creationId="{8F5D9704-550F-A8FA-70B5-27ED4E13F1E0}"/>
          </ac:spMkLst>
        </pc:spChg>
        <pc:spChg chg="mod">
          <ac:chgData name="Hanner, Olsen" userId="8f966b24-7479-4073-89bd-2f70180eddce" providerId="ADAL" clId="{1F12538E-36E1-4567-8907-13B98BC61EB2}" dt="2023-10-26T15:16:09.582" v="1932"/>
          <ac:spMkLst>
            <pc:docMk/>
            <pc:sldMk cId="454941652" sldId="273"/>
            <ac:spMk id="1049" creationId="{CE52DCA4-6DB5-A025-B760-123117B3DFF7}"/>
          </ac:spMkLst>
        </pc:spChg>
        <pc:spChg chg="mod">
          <ac:chgData name="Hanner, Olsen" userId="8f966b24-7479-4073-89bd-2f70180eddce" providerId="ADAL" clId="{1F12538E-36E1-4567-8907-13B98BC61EB2}" dt="2023-10-26T15:16:09.582" v="1932"/>
          <ac:spMkLst>
            <pc:docMk/>
            <pc:sldMk cId="454941652" sldId="273"/>
            <ac:spMk id="1050" creationId="{29DF9454-09CA-D9BD-760A-DCE16DB8CADD}"/>
          </ac:spMkLst>
        </pc:spChg>
        <pc:spChg chg="mod">
          <ac:chgData name="Hanner, Olsen" userId="8f966b24-7479-4073-89bd-2f70180eddce" providerId="ADAL" clId="{1F12538E-36E1-4567-8907-13B98BC61EB2}" dt="2023-10-25T16:48:18.789" v="752" actId="14100"/>
          <ac:spMkLst>
            <pc:docMk/>
            <pc:sldMk cId="454941652" sldId="273"/>
            <ac:spMk id="1050" creationId="{8FC71B7D-980C-31A0-895E-1A1AF5F55C82}"/>
          </ac:spMkLst>
        </pc:spChg>
        <pc:spChg chg="mod">
          <ac:chgData name="Hanner, Olsen" userId="8f966b24-7479-4073-89bd-2f70180eddce" providerId="ADAL" clId="{1F12538E-36E1-4567-8907-13B98BC61EB2}" dt="2023-10-25T16:48:18.789" v="752" actId="14100"/>
          <ac:spMkLst>
            <pc:docMk/>
            <pc:sldMk cId="454941652" sldId="273"/>
            <ac:spMk id="1051" creationId="{86FD3F54-2C08-0E68-2390-E56AE8BF2D28}"/>
          </ac:spMkLst>
        </pc:spChg>
        <pc:spChg chg="mod">
          <ac:chgData name="Hanner, Olsen" userId="8f966b24-7479-4073-89bd-2f70180eddce" providerId="ADAL" clId="{1F12538E-36E1-4567-8907-13B98BC61EB2}" dt="2023-10-26T15:16:09.582" v="1932"/>
          <ac:spMkLst>
            <pc:docMk/>
            <pc:sldMk cId="454941652" sldId="273"/>
            <ac:spMk id="1051" creationId="{FFF2873A-F973-183B-AEF3-D760E7BEFF0F}"/>
          </ac:spMkLst>
        </pc:spChg>
        <pc:spChg chg="mod">
          <ac:chgData name="Hanner, Olsen" userId="8f966b24-7479-4073-89bd-2f70180eddce" providerId="ADAL" clId="{1F12538E-36E1-4567-8907-13B98BC61EB2}" dt="2023-10-26T15:16:09.582" v="1932"/>
          <ac:spMkLst>
            <pc:docMk/>
            <pc:sldMk cId="454941652" sldId="273"/>
            <ac:spMk id="1052" creationId="{91CC4A65-B309-1F1B-310C-D982D2FA1939}"/>
          </ac:spMkLst>
        </pc:spChg>
        <pc:spChg chg="mod">
          <ac:chgData name="Hanner, Olsen" userId="8f966b24-7479-4073-89bd-2f70180eddce" providerId="ADAL" clId="{1F12538E-36E1-4567-8907-13B98BC61EB2}" dt="2023-10-25T16:48:18.789" v="752" actId="14100"/>
          <ac:spMkLst>
            <pc:docMk/>
            <pc:sldMk cId="454941652" sldId="273"/>
            <ac:spMk id="1052" creationId="{F6DB53C1-0815-C025-0CFC-7849A82E17FE}"/>
          </ac:spMkLst>
        </pc:spChg>
        <pc:spChg chg="mod">
          <ac:chgData name="Hanner, Olsen" userId="8f966b24-7479-4073-89bd-2f70180eddce" providerId="ADAL" clId="{1F12538E-36E1-4567-8907-13B98BC61EB2}" dt="2023-10-26T15:16:09.582" v="1932"/>
          <ac:spMkLst>
            <pc:docMk/>
            <pc:sldMk cId="454941652" sldId="273"/>
            <ac:spMk id="1053" creationId="{B62D6CA1-D5A4-778A-D464-F744AA27F068}"/>
          </ac:spMkLst>
        </pc:spChg>
        <pc:spChg chg="mod">
          <ac:chgData name="Hanner, Olsen" userId="8f966b24-7479-4073-89bd-2f70180eddce" providerId="ADAL" clId="{1F12538E-36E1-4567-8907-13B98BC61EB2}" dt="2023-10-25T16:48:18.789" v="752" actId="14100"/>
          <ac:spMkLst>
            <pc:docMk/>
            <pc:sldMk cId="454941652" sldId="273"/>
            <ac:spMk id="1053" creationId="{BA9E7F40-820D-9D15-AA44-E36CEB74A294}"/>
          </ac:spMkLst>
        </pc:spChg>
        <pc:spChg chg="mod">
          <ac:chgData name="Hanner, Olsen" userId="8f966b24-7479-4073-89bd-2f70180eddce" providerId="ADAL" clId="{1F12538E-36E1-4567-8907-13B98BC61EB2}" dt="2023-10-25T16:48:18.789" v="752" actId="14100"/>
          <ac:spMkLst>
            <pc:docMk/>
            <pc:sldMk cId="454941652" sldId="273"/>
            <ac:spMk id="1054" creationId="{2F99035C-31BD-3048-9BBC-9E0D835A93D5}"/>
          </ac:spMkLst>
        </pc:spChg>
        <pc:spChg chg="mod">
          <ac:chgData name="Hanner, Olsen" userId="8f966b24-7479-4073-89bd-2f70180eddce" providerId="ADAL" clId="{1F12538E-36E1-4567-8907-13B98BC61EB2}" dt="2023-10-26T15:16:09.582" v="1932"/>
          <ac:spMkLst>
            <pc:docMk/>
            <pc:sldMk cId="454941652" sldId="273"/>
            <ac:spMk id="1055" creationId="{A9068440-AF28-1534-C0DF-72F55FD8C56B}"/>
          </ac:spMkLst>
        </pc:spChg>
        <pc:spChg chg="mod">
          <ac:chgData name="Hanner, Olsen" userId="8f966b24-7479-4073-89bd-2f70180eddce" providerId="ADAL" clId="{1F12538E-36E1-4567-8907-13B98BC61EB2}" dt="2023-10-25T16:48:18.789" v="752" actId="14100"/>
          <ac:spMkLst>
            <pc:docMk/>
            <pc:sldMk cId="454941652" sldId="273"/>
            <ac:spMk id="1055" creationId="{C3281DA6-E85E-0397-D70E-728CA510F789}"/>
          </ac:spMkLst>
        </pc:spChg>
        <pc:spChg chg="mod">
          <ac:chgData name="Hanner, Olsen" userId="8f966b24-7479-4073-89bd-2f70180eddce" providerId="ADAL" clId="{1F12538E-36E1-4567-8907-13B98BC61EB2}" dt="2023-10-25T16:48:18.789" v="752" actId="14100"/>
          <ac:spMkLst>
            <pc:docMk/>
            <pc:sldMk cId="454941652" sldId="273"/>
            <ac:spMk id="1056" creationId="{4F665E70-E989-3841-DEC0-E00E47043ACE}"/>
          </ac:spMkLst>
        </pc:spChg>
        <pc:spChg chg="mod">
          <ac:chgData name="Hanner, Olsen" userId="8f966b24-7479-4073-89bd-2f70180eddce" providerId="ADAL" clId="{1F12538E-36E1-4567-8907-13B98BC61EB2}" dt="2023-10-25T16:48:18.789" v="752" actId="14100"/>
          <ac:spMkLst>
            <pc:docMk/>
            <pc:sldMk cId="454941652" sldId="273"/>
            <ac:spMk id="1057" creationId="{7B5758E8-465D-9471-1039-1E9580EF00F9}"/>
          </ac:spMkLst>
        </pc:spChg>
        <pc:spChg chg="mod">
          <ac:chgData name="Hanner, Olsen" userId="8f966b24-7479-4073-89bd-2f70180eddce" providerId="ADAL" clId="{1F12538E-36E1-4567-8907-13B98BC61EB2}" dt="2023-10-25T16:48:18.789" v="752" actId="14100"/>
          <ac:spMkLst>
            <pc:docMk/>
            <pc:sldMk cId="454941652" sldId="273"/>
            <ac:spMk id="1058" creationId="{059FA180-44F1-A57D-F582-5048653D5E12}"/>
          </ac:spMkLst>
        </pc:spChg>
        <pc:spChg chg="mod">
          <ac:chgData name="Hanner, Olsen" userId="8f966b24-7479-4073-89bd-2f70180eddce" providerId="ADAL" clId="{1F12538E-36E1-4567-8907-13B98BC61EB2}" dt="2023-10-26T15:16:09.582" v="1932"/>
          <ac:spMkLst>
            <pc:docMk/>
            <pc:sldMk cId="454941652" sldId="273"/>
            <ac:spMk id="1058" creationId="{8D4C551F-C3E5-33E9-1034-824A3C31168E}"/>
          </ac:spMkLst>
        </pc:spChg>
        <pc:spChg chg="mod">
          <ac:chgData name="Hanner, Olsen" userId="8f966b24-7479-4073-89bd-2f70180eddce" providerId="ADAL" clId="{1F12538E-36E1-4567-8907-13B98BC61EB2}" dt="2023-10-26T15:16:09.582" v="1932"/>
          <ac:spMkLst>
            <pc:docMk/>
            <pc:sldMk cId="454941652" sldId="273"/>
            <ac:spMk id="1059" creationId="{3F3F0CC1-9A7D-6C33-8F4C-1A7F8BDA65EB}"/>
          </ac:spMkLst>
        </pc:spChg>
        <pc:spChg chg="mod">
          <ac:chgData name="Hanner, Olsen" userId="8f966b24-7479-4073-89bd-2f70180eddce" providerId="ADAL" clId="{1F12538E-36E1-4567-8907-13B98BC61EB2}" dt="2023-10-25T16:48:18.789" v="752" actId="14100"/>
          <ac:spMkLst>
            <pc:docMk/>
            <pc:sldMk cId="454941652" sldId="273"/>
            <ac:spMk id="1059" creationId="{5E4B9793-4404-60C7-C4C2-8F6F0DC2817E}"/>
          </ac:spMkLst>
        </pc:spChg>
        <pc:spChg chg="mod">
          <ac:chgData name="Hanner, Olsen" userId="8f966b24-7479-4073-89bd-2f70180eddce" providerId="ADAL" clId="{1F12538E-36E1-4567-8907-13B98BC61EB2}" dt="2023-10-25T16:48:18.789" v="752" actId="14100"/>
          <ac:spMkLst>
            <pc:docMk/>
            <pc:sldMk cId="454941652" sldId="273"/>
            <ac:spMk id="1060" creationId="{79573E6B-10BB-A7C7-C885-FF20D1C331F5}"/>
          </ac:spMkLst>
        </pc:spChg>
        <pc:spChg chg="mod">
          <ac:chgData name="Hanner, Olsen" userId="8f966b24-7479-4073-89bd-2f70180eddce" providerId="ADAL" clId="{1F12538E-36E1-4567-8907-13B98BC61EB2}" dt="2023-10-26T15:16:09.582" v="1932"/>
          <ac:spMkLst>
            <pc:docMk/>
            <pc:sldMk cId="454941652" sldId="273"/>
            <ac:spMk id="1060" creationId="{B6D5ED9B-BB28-85E3-E6E6-F44298A21A7D}"/>
          </ac:spMkLst>
        </pc:spChg>
        <pc:spChg chg="mod">
          <ac:chgData name="Hanner, Olsen" userId="8f966b24-7479-4073-89bd-2f70180eddce" providerId="ADAL" clId="{1F12538E-36E1-4567-8907-13B98BC61EB2}" dt="2023-10-25T16:48:18.789" v="752" actId="14100"/>
          <ac:spMkLst>
            <pc:docMk/>
            <pc:sldMk cId="454941652" sldId="273"/>
            <ac:spMk id="1061" creationId="{16BE4F07-25CC-787A-4934-CFB5BD118C8D}"/>
          </ac:spMkLst>
        </pc:spChg>
        <pc:spChg chg="mod">
          <ac:chgData name="Hanner, Olsen" userId="8f966b24-7479-4073-89bd-2f70180eddce" providerId="ADAL" clId="{1F12538E-36E1-4567-8907-13B98BC61EB2}" dt="2023-10-26T15:16:09.582" v="1932"/>
          <ac:spMkLst>
            <pc:docMk/>
            <pc:sldMk cId="454941652" sldId="273"/>
            <ac:spMk id="1061" creationId="{70296EBB-33C3-E78E-55A0-37BDC7C1A451}"/>
          </ac:spMkLst>
        </pc:spChg>
        <pc:spChg chg="mod">
          <ac:chgData name="Hanner, Olsen" userId="8f966b24-7479-4073-89bd-2f70180eddce" providerId="ADAL" clId="{1F12538E-36E1-4567-8907-13B98BC61EB2}" dt="2023-10-26T15:16:09.582" v="1932"/>
          <ac:spMkLst>
            <pc:docMk/>
            <pc:sldMk cId="454941652" sldId="273"/>
            <ac:spMk id="1062" creationId="{0B1518A6-C0CC-BB77-1159-91C8629DA9BA}"/>
          </ac:spMkLst>
        </pc:spChg>
        <pc:spChg chg="mod">
          <ac:chgData name="Hanner, Olsen" userId="8f966b24-7479-4073-89bd-2f70180eddce" providerId="ADAL" clId="{1F12538E-36E1-4567-8907-13B98BC61EB2}" dt="2023-10-25T16:48:18.789" v="752" actId="14100"/>
          <ac:spMkLst>
            <pc:docMk/>
            <pc:sldMk cId="454941652" sldId="273"/>
            <ac:spMk id="1062" creationId="{33F3ECD1-9095-46D7-0EEB-BB4214B9A30C}"/>
          </ac:spMkLst>
        </pc:spChg>
        <pc:spChg chg="mod">
          <ac:chgData name="Hanner, Olsen" userId="8f966b24-7479-4073-89bd-2f70180eddce" providerId="ADAL" clId="{1F12538E-36E1-4567-8907-13B98BC61EB2}" dt="2023-10-25T16:48:18.789" v="752" actId="14100"/>
          <ac:spMkLst>
            <pc:docMk/>
            <pc:sldMk cId="454941652" sldId="273"/>
            <ac:spMk id="1063" creationId="{3019BC95-D662-2DCC-89FF-B9FF4EF03795}"/>
          </ac:spMkLst>
        </pc:spChg>
        <pc:spChg chg="mod">
          <ac:chgData name="Hanner, Olsen" userId="8f966b24-7479-4073-89bd-2f70180eddce" providerId="ADAL" clId="{1F12538E-36E1-4567-8907-13B98BC61EB2}" dt="2023-10-26T15:16:09.582" v="1932"/>
          <ac:spMkLst>
            <pc:docMk/>
            <pc:sldMk cId="454941652" sldId="273"/>
            <ac:spMk id="1063" creationId="{F2BAE4CC-F9D1-EBD2-4A2C-27AB9667F7E1}"/>
          </ac:spMkLst>
        </pc:spChg>
        <pc:spChg chg="mod">
          <ac:chgData name="Hanner, Olsen" userId="8f966b24-7479-4073-89bd-2f70180eddce" providerId="ADAL" clId="{1F12538E-36E1-4567-8907-13B98BC61EB2}" dt="2023-10-26T15:16:09.582" v="1932"/>
          <ac:spMkLst>
            <pc:docMk/>
            <pc:sldMk cId="454941652" sldId="273"/>
            <ac:spMk id="1064" creationId="{34CEF5D2-2B85-5C97-F7CC-079E6730AB13}"/>
          </ac:spMkLst>
        </pc:spChg>
        <pc:spChg chg="mod">
          <ac:chgData name="Hanner, Olsen" userId="8f966b24-7479-4073-89bd-2f70180eddce" providerId="ADAL" clId="{1F12538E-36E1-4567-8907-13B98BC61EB2}" dt="2023-10-25T16:48:18.789" v="752" actId="14100"/>
          <ac:spMkLst>
            <pc:docMk/>
            <pc:sldMk cId="454941652" sldId="273"/>
            <ac:spMk id="1064" creationId="{6B5FFC67-CB10-0AF2-CC34-F302D47E9F20}"/>
          </ac:spMkLst>
        </pc:spChg>
        <pc:spChg chg="mod">
          <ac:chgData name="Hanner, Olsen" userId="8f966b24-7479-4073-89bd-2f70180eddce" providerId="ADAL" clId="{1F12538E-36E1-4567-8907-13B98BC61EB2}" dt="2023-10-25T16:48:18.789" v="752" actId="14100"/>
          <ac:spMkLst>
            <pc:docMk/>
            <pc:sldMk cId="454941652" sldId="273"/>
            <ac:spMk id="1065" creationId="{606A156B-9E07-8CD6-F5E4-010CC4050B74}"/>
          </ac:spMkLst>
        </pc:spChg>
        <pc:spChg chg="mod">
          <ac:chgData name="Hanner, Olsen" userId="8f966b24-7479-4073-89bd-2f70180eddce" providerId="ADAL" clId="{1F12538E-36E1-4567-8907-13B98BC61EB2}" dt="2023-10-26T15:16:09.582" v="1932"/>
          <ac:spMkLst>
            <pc:docMk/>
            <pc:sldMk cId="454941652" sldId="273"/>
            <ac:spMk id="1065" creationId="{B2E48F38-D6FD-7805-3268-C64E85CCE482}"/>
          </ac:spMkLst>
        </pc:spChg>
        <pc:spChg chg="mod">
          <ac:chgData name="Hanner, Olsen" userId="8f966b24-7479-4073-89bd-2f70180eddce" providerId="ADAL" clId="{1F12538E-36E1-4567-8907-13B98BC61EB2}" dt="2023-10-26T15:16:09.582" v="1932"/>
          <ac:spMkLst>
            <pc:docMk/>
            <pc:sldMk cId="454941652" sldId="273"/>
            <ac:spMk id="1066" creationId="{6503FE84-8D77-20FB-D43E-5DEB1B76032A}"/>
          </ac:spMkLst>
        </pc:spChg>
        <pc:spChg chg="mod">
          <ac:chgData name="Hanner, Olsen" userId="8f966b24-7479-4073-89bd-2f70180eddce" providerId="ADAL" clId="{1F12538E-36E1-4567-8907-13B98BC61EB2}" dt="2023-10-25T16:48:18.789" v="752" actId="14100"/>
          <ac:spMkLst>
            <pc:docMk/>
            <pc:sldMk cId="454941652" sldId="273"/>
            <ac:spMk id="1066" creationId="{C40CB1CC-F573-CBAE-C254-2DB333108B04}"/>
          </ac:spMkLst>
        </pc:spChg>
        <pc:spChg chg="mod">
          <ac:chgData name="Hanner, Olsen" userId="8f966b24-7479-4073-89bd-2f70180eddce" providerId="ADAL" clId="{1F12538E-36E1-4567-8907-13B98BC61EB2}" dt="2023-10-25T16:48:18.789" v="752" actId="14100"/>
          <ac:spMkLst>
            <pc:docMk/>
            <pc:sldMk cId="454941652" sldId="273"/>
            <ac:spMk id="1067" creationId="{1068A3DE-370B-EFCC-4F63-1E99F55A75EF}"/>
          </ac:spMkLst>
        </pc:spChg>
        <pc:spChg chg="mod">
          <ac:chgData name="Hanner, Olsen" userId="8f966b24-7479-4073-89bd-2f70180eddce" providerId="ADAL" clId="{1F12538E-36E1-4567-8907-13B98BC61EB2}" dt="2023-10-26T15:16:09.582" v="1932"/>
          <ac:spMkLst>
            <pc:docMk/>
            <pc:sldMk cId="454941652" sldId="273"/>
            <ac:spMk id="1067" creationId="{E0290256-3CC1-04E9-FFCF-39D59822976E}"/>
          </ac:spMkLst>
        </pc:spChg>
        <pc:spChg chg="mod">
          <ac:chgData name="Hanner, Olsen" userId="8f966b24-7479-4073-89bd-2f70180eddce" providerId="ADAL" clId="{1F12538E-36E1-4567-8907-13B98BC61EB2}" dt="2023-10-26T15:16:09.582" v="1932"/>
          <ac:spMkLst>
            <pc:docMk/>
            <pc:sldMk cId="454941652" sldId="273"/>
            <ac:spMk id="1068" creationId="{2FBBB1D3-621F-A66E-08FB-F52941DAD1E0}"/>
          </ac:spMkLst>
        </pc:spChg>
        <pc:spChg chg="add del mod">
          <ac:chgData name="Hanner, Olsen" userId="8f966b24-7479-4073-89bd-2f70180eddce" providerId="ADAL" clId="{1F12538E-36E1-4567-8907-13B98BC61EB2}" dt="2023-10-25T16:48:20.604" v="753"/>
          <ac:spMkLst>
            <pc:docMk/>
            <pc:sldMk cId="454941652" sldId="273"/>
            <ac:spMk id="1068" creationId="{4F16F11B-7575-7C46-A1B6-0DD18390474D}"/>
          </ac:spMkLst>
        </pc:spChg>
        <pc:spChg chg="mod">
          <ac:chgData name="Hanner, Olsen" userId="8f966b24-7479-4073-89bd-2f70180eddce" providerId="ADAL" clId="{1F12538E-36E1-4567-8907-13B98BC61EB2}" dt="2023-10-26T15:16:09.582" v="1932"/>
          <ac:spMkLst>
            <pc:docMk/>
            <pc:sldMk cId="454941652" sldId="273"/>
            <ac:spMk id="1069" creationId="{1C423D20-983F-A252-238C-F3A0DBC86131}"/>
          </ac:spMkLst>
        </pc:spChg>
        <pc:spChg chg="add del mod">
          <ac:chgData name="Hanner, Olsen" userId="8f966b24-7479-4073-89bd-2f70180eddce" providerId="ADAL" clId="{1F12538E-36E1-4567-8907-13B98BC61EB2}" dt="2023-10-25T16:48:20.604" v="753"/>
          <ac:spMkLst>
            <pc:docMk/>
            <pc:sldMk cId="454941652" sldId="273"/>
            <ac:spMk id="1069" creationId="{51D33700-DF9F-3423-4377-B7036CA58BF6}"/>
          </ac:spMkLst>
        </pc:spChg>
        <pc:spChg chg="mod">
          <ac:chgData name="Hanner, Olsen" userId="8f966b24-7479-4073-89bd-2f70180eddce" providerId="ADAL" clId="{1F12538E-36E1-4567-8907-13B98BC61EB2}" dt="2023-10-26T15:16:09.582" v="1932"/>
          <ac:spMkLst>
            <pc:docMk/>
            <pc:sldMk cId="454941652" sldId="273"/>
            <ac:spMk id="1070" creationId="{C4E8B75D-CF83-1C7E-F0A3-B74ECEF82E47}"/>
          </ac:spMkLst>
        </pc:spChg>
        <pc:spChg chg="add del mod">
          <ac:chgData name="Hanner, Olsen" userId="8f966b24-7479-4073-89bd-2f70180eddce" providerId="ADAL" clId="{1F12538E-36E1-4567-8907-13B98BC61EB2}" dt="2023-10-25T16:48:20.604" v="753"/>
          <ac:spMkLst>
            <pc:docMk/>
            <pc:sldMk cId="454941652" sldId="273"/>
            <ac:spMk id="1070" creationId="{D0088F8E-3A15-9A59-05EF-535736867297}"/>
          </ac:spMkLst>
        </pc:spChg>
        <pc:spChg chg="mod">
          <ac:chgData name="Hanner, Olsen" userId="8f966b24-7479-4073-89bd-2f70180eddce" providerId="ADAL" clId="{1F12538E-36E1-4567-8907-13B98BC61EB2}" dt="2023-10-26T15:16:09.582" v="1932"/>
          <ac:spMkLst>
            <pc:docMk/>
            <pc:sldMk cId="454941652" sldId="273"/>
            <ac:spMk id="1071" creationId="{312C3605-B40A-C61A-60BD-6E21A5935EA1}"/>
          </ac:spMkLst>
        </pc:spChg>
        <pc:spChg chg="add del mod">
          <ac:chgData name="Hanner, Olsen" userId="8f966b24-7479-4073-89bd-2f70180eddce" providerId="ADAL" clId="{1F12538E-36E1-4567-8907-13B98BC61EB2}" dt="2023-10-25T16:48:20.604" v="753"/>
          <ac:spMkLst>
            <pc:docMk/>
            <pc:sldMk cId="454941652" sldId="273"/>
            <ac:spMk id="1071" creationId="{5AAC9190-4490-F3BF-F0ED-49B5B684A4B5}"/>
          </ac:spMkLst>
        </pc:spChg>
        <pc:spChg chg="mod">
          <ac:chgData name="Hanner, Olsen" userId="8f966b24-7479-4073-89bd-2f70180eddce" providerId="ADAL" clId="{1F12538E-36E1-4567-8907-13B98BC61EB2}" dt="2023-10-26T15:16:09.582" v="1932"/>
          <ac:spMkLst>
            <pc:docMk/>
            <pc:sldMk cId="454941652" sldId="273"/>
            <ac:spMk id="1072" creationId="{E7A612EF-296D-0D02-EE87-4AC1C6AA3D35}"/>
          </ac:spMkLst>
        </pc:spChg>
        <pc:spChg chg="add del mod">
          <ac:chgData name="Hanner, Olsen" userId="8f966b24-7479-4073-89bd-2f70180eddce" providerId="ADAL" clId="{1F12538E-36E1-4567-8907-13B98BC61EB2}" dt="2023-10-25T16:48:20.604" v="753"/>
          <ac:spMkLst>
            <pc:docMk/>
            <pc:sldMk cId="454941652" sldId="273"/>
            <ac:spMk id="1072" creationId="{F1CD0A48-7C2A-9CF8-0309-C6FDF4B0BF6D}"/>
          </ac:spMkLst>
        </pc:spChg>
        <pc:spChg chg="add del mod">
          <ac:chgData name="Hanner, Olsen" userId="8f966b24-7479-4073-89bd-2f70180eddce" providerId="ADAL" clId="{1F12538E-36E1-4567-8907-13B98BC61EB2}" dt="2023-10-25T16:48:20.604" v="753"/>
          <ac:spMkLst>
            <pc:docMk/>
            <pc:sldMk cId="454941652" sldId="273"/>
            <ac:spMk id="1073" creationId="{3C909467-E1B7-96BA-A55B-6111F9B98368}"/>
          </ac:spMkLst>
        </pc:spChg>
        <pc:spChg chg="mod">
          <ac:chgData name="Hanner, Olsen" userId="8f966b24-7479-4073-89bd-2f70180eddce" providerId="ADAL" clId="{1F12538E-36E1-4567-8907-13B98BC61EB2}" dt="2023-10-26T15:16:09.582" v="1932"/>
          <ac:spMkLst>
            <pc:docMk/>
            <pc:sldMk cId="454941652" sldId="273"/>
            <ac:spMk id="1073" creationId="{A1E80033-3E93-A238-5823-EE1358C981DB}"/>
          </ac:spMkLst>
        </pc:spChg>
        <pc:spChg chg="mod">
          <ac:chgData name="Hanner, Olsen" userId="8f966b24-7479-4073-89bd-2f70180eddce" providerId="ADAL" clId="{1F12538E-36E1-4567-8907-13B98BC61EB2}" dt="2023-10-26T15:16:09.582" v="1932"/>
          <ac:spMkLst>
            <pc:docMk/>
            <pc:sldMk cId="454941652" sldId="273"/>
            <ac:spMk id="1074" creationId="{6A15DB4D-D9C5-17A6-F528-7F334D0344CF}"/>
          </ac:spMkLst>
        </pc:spChg>
        <pc:spChg chg="add del mod">
          <ac:chgData name="Hanner, Olsen" userId="8f966b24-7479-4073-89bd-2f70180eddce" providerId="ADAL" clId="{1F12538E-36E1-4567-8907-13B98BC61EB2}" dt="2023-10-25T16:48:20.604" v="753"/>
          <ac:spMkLst>
            <pc:docMk/>
            <pc:sldMk cId="454941652" sldId="273"/>
            <ac:spMk id="1074" creationId="{F70959C5-B58C-9E66-BD1B-AD43357867D7}"/>
          </ac:spMkLst>
        </pc:spChg>
        <pc:spChg chg="add del mod">
          <ac:chgData name="Hanner, Olsen" userId="8f966b24-7479-4073-89bd-2f70180eddce" providerId="ADAL" clId="{1F12538E-36E1-4567-8907-13B98BC61EB2}" dt="2023-10-25T16:48:20.604" v="753"/>
          <ac:spMkLst>
            <pc:docMk/>
            <pc:sldMk cId="454941652" sldId="273"/>
            <ac:spMk id="1075" creationId="{052A33D9-A246-589B-78EA-1B23AE16719D}"/>
          </ac:spMkLst>
        </pc:spChg>
        <pc:spChg chg="mod">
          <ac:chgData name="Hanner, Olsen" userId="8f966b24-7479-4073-89bd-2f70180eddce" providerId="ADAL" clId="{1F12538E-36E1-4567-8907-13B98BC61EB2}" dt="2023-10-26T15:16:09.582" v="1932"/>
          <ac:spMkLst>
            <pc:docMk/>
            <pc:sldMk cId="454941652" sldId="273"/>
            <ac:spMk id="1075" creationId="{1871F152-1738-4322-BE4F-E4BA6732B237}"/>
          </ac:spMkLst>
        </pc:spChg>
        <pc:spChg chg="mod">
          <ac:chgData name="Hanner, Olsen" userId="8f966b24-7479-4073-89bd-2f70180eddce" providerId="ADAL" clId="{1F12538E-36E1-4567-8907-13B98BC61EB2}" dt="2023-10-26T15:16:09.582" v="1932"/>
          <ac:spMkLst>
            <pc:docMk/>
            <pc:sldMk cId="454941652" sldId="273"/>
            <ac:spMk id="1076" creationId="{0730B8B4-9B23-3798-B517-1701A483DC2D}"/>
          </ac:spMkLst>
        </pc:spChg>
        <pc:spChg chg="add del mod">
          <ac:chgData name="Hanner, Olsen" userId="8f966b24-7479-4073-89bd-2f70180eddce" providerId="ADAL" clId="{1F12538E-36E1-4567-8907-13B98BC61EB2}" dt="2023-10-25T16:48:20.604" v="753"/>
          <ac:spMkLst>
            <pc:docMk/>
            <pc:sldMk cId="454941652" sldId="273"/>
            <ac:spMk id="1076" creationId="{AE231455-CD41-7FAD-7CAF-2019622C71B9}"/>
          </ac:spMkLst>
        </pc:spChg>
        <pc:spChg chg="mod">
          <ac:chgData name="Hanner, Olsen" userId="8f966b24-7479-4073-89bd-2f70180eddce" providerId="ADAL" clId="{1F12538E-36E1-4567-8907-13B98BC61EB2}" dt="2023-10-26T15:16:09.582" v="1932"/>
          <ac:spMkLst>
            <pc:docMk/>
            <pc:sldMk cId="454941652" sldId="273"/>
            <ac:spMk id="1077" creationId="{15D1F9CA-8705-CCFA-D147-B95EE9DFDBAC}"/>
          </ac:spMkLst>
        </pc:spChg>
        <pc:spChg chg="add del mod">
          <ac:chgData name="Hanner, Olsen" userId="8f966b24-7479-4073-89bd-2f70180eddce" providerId="ADAL" clId="{1F12538E-36E1-4567-8907-13B98BC61EB2}" dt="2023-10-25T16:48:20.604" v="753"/>
          <ac:spMkLst>
            <pc:docMk/>
            <pc:sldMk cId="454941652" sldId="273"/>
            <ac:spMk id="1077" creationId="{211E18D7-B772-FBCD-3686-D91B9D1CB708}"/>
          </ac:spMkLst>
        </pc:spChg>
        <pc:spChg chg="add del mod">
          <ac:chgData name="Hanner, Olsen" userId="8f966b24-7479-4073-89bd-2f70180eddce" providerId="ADAL" clId="{1F12538E-36E1-4567-8907-13B98BC61EB2}" dt="2023-10-25T16:48:20.604" v="753"/>
          <ac:spMkLst>
            <pc:docMk/>
            <pc:sldMk cId="454941652" sldId="273"/>
            <ac:spMk id="1078" creationId="{89522B70-A7B4-A442-28DF-229E3DEAB716}"/>
          </ac:spMkLst>
        </pc:spChg>
        <pc:spChg chg="mod">
          <ac:chgData name="Hanner, Olsen" userId="8f966b24-7479-4073-89bd-2f70180eddce" providerId="ADAL" clId="{1F12538E-36E1-4567-8907-13B98BC61EB2}" dt="2023-10-26T15:16:09.582" v="1932"/>
          <ac:spMkLst>
            <pc:docMk/>
            <pc:sldMk cId="454941652" sldId="273"/>
            <ac:spMk id="1078" creationId="{B7937A8E-62A4-4B60-7A69-03CDC4C64CD9}"/>
          </ac:spMkLst>
        </pc:spChg>
        <pc:spChg chg="add del mod">
          <ac:chgData name="Hanner, Olsen" userId="8f966b24-7479-4073-89bd-2f70180eddce" providerId="ADAL" clId="{1F12538E-36E1-4567-8907-13B98BC61EB2}" dt="2023-10-25T16:48:20.604" v="753"/>
          <ac:spMkLst>
            <pc:docMk/>
            <pc:sldMk cId="454941652" sldId="273"/>
            <ac:spMk id="1079" creationId="{4BC623CE-89B5-5735-E46E-ACE2712E6553}"/>
          </ac:spMkLst>
        </pc:spChg>
        <pc:spChg chg="mod">
          <ac:chgData name="Hanner, Olsen" userId="8f966b24-7479-4073-89bd-2f70180eddce" providerId="ADAL" clId="{1F12538E-36E1-4567-8907-13B98BC61EB2}" dt="2023-10-26T15:16:09.582" v="1932"/>
          <ac:spMkLst>
            <pc:docMk/>
            <pc:sldMk cId="454941652" sldId="273"/>
            <ac:spMk id="1079" creationId="{E04B5905-DCEB-9EDF-529E-9918AE4ECD93}"/>
          </ac:spMkLst>
        </pc:spChg>
        <pc:spChg chg="mod">
          <ac:chgData name="Hanner, Olsen" userId="8f966b24-7479-4073-89bd-2f70180eddce" providerId="ADAL" clId="{1F12538E-36E1-4567-8907-13B98BC61EB2}" dt="2023-10-26T15:16:09.582" v="1932"/>
          <ac:spMkLst>
            <pc:docMk/>
            <pc:sldMk cId="454941652" sldId="273"/>
            <ac:spMk id="1080" creationId="{0C1E26CB-9C88-C5FE-6610-E69B64F572C2}"/>
          </ac:spMkLst>
        </pc:spChg>
        <pc:spChg chg="add del mod">
          <ac:chgData name="Hanner, Olsen" userId="8f966b24-7479-4073-89bd-2f70180eddce" providerId="ADAL" clId="{1F12538E-36E1-4567-8907-13B98BC61EB2}" dt="2023-10-25T16:48:20.604" v="753"/>
          <ac:spMkLst>
            <pc:docMk/>
            <pc:sldMk cId="454941652" sldId="273"/>
            <ac:spMk id="1080" creationId="{34004821-8236-7156-732E-C15177D6118E}"/>
          </ac:spMkLst>
        </pc:spChg>
        <pc:spChg chg="mod">
          <ac:chgData name="Hanner, Olsen" userId="8f966b24-7479-4073-89bd-2f70180eddce" providerId="ADAL" clId="{1F12538E-36E1-4567-8907-13B98BC61EB2}" dt="2023-10-26T15:16:09.582" v="1932"/>
          <ac:spMkLst>
            <pc:docMk/>
            <pc:sldMk cId="454941652" sldId="273"/>
            <ac:spMk id="1081" creationId="{7EE747A3-B1FD-7EB3-3356-A0CAEC4320E1}"/>
          </ac:spMkLst>
        </pc:spChg>
        <pc:spChg chg="add del mod">
          <ac:chgData name="Hanner, Olsen" userId="8f966b24-7479-4073-89bd-2f70180eddce" providerId="ADAL" clId="{1F12538E-36E1-4567-8907-13B98BC61EB2}" dt="2023-10-25T16:48:20.604" v="753"/>
          <ac:spMkLst>
            <pc:docMk/>
            <pc:sldMk cId="454941652" sldId="273"/>
            <ac:spMk id="1082" creationId="{17AF12F9-0D90-DB2F-D784-0474AE3E5C39}"/>
          </ac:spMkLst>
        </pc:spChg>
        <pc:spChg chg="mod">
          <ac:chgData name="Hanner, Olsen" userId="8f966b24-7479-4073-89bd-2f70180eddce" providerId="ADAL" clId="{1F12538E-36E1-4567-8907-13B98BC61EB2}" dt="2023-10-26T15:16:09.582" v="1932"/>
          <ac:spMkLst>
            <pc:docMk/>
            <pc:sldMk cId="454941652" sldId="273"/>
            <ac:spMk id="1082" creationId="{35DBF006-6EFB-FCC5-0A1F-B81FF602C3FA}"/>
          </ac:spMkLst>
        </pc:spChg>
        <pc:spChg chg="mod">
          <ac:chgData name="Hanner, Olsen" userId="8f966b24-7479-4073-89bd-2f70180eddce" providerId="ADAL" clId="{1F12538E-36E1-4567-8907-13B98BC61EB2}" dt="2023-10-26T15:16:09.582" v="1932"/>
          <ac:spMkLst>
            <pc:docMk/>
            <pc:sldMk cId="454941652" sldId="273"/>
            <ac:spMk id="1083" creationId="{721C7606-B0A1-CF07-654D-868F42B0FD2F}"/>
          </ac:spMkLst>
        </pc:spChg>
        <pc:spChg chg="add del mod">
          <ac:chgData name="Hanner, Olsen" userId="8f966b24-7479-4073-89bd-2f70180eddce" providerId="ADAL" clId="{1F12538E-36E1-4567-8907-13B98BC61EB2}" dt="2023-10-25T16:48:20.604" v="753"/>
          <ac:spMkLst>
            <pc:docMk/>
            <pc:sldMk cId="454941652" sldId="273"/>
            <ac:spMk id="1083" creationId="{E90EC1D0-E265-0629-3D29-343B1305BCE4}"/>
          </ac:spMkLst>
        </pc:spChg>
        <pc:spChg chg="add del mod">
          <ac:chgData name="Hanner, Olsen" userId="8f966b24-7479-4073-89bd-2f70180eddce" providerId="ADAL" clId="{1F12538E-36E1-4567-8907-13B98BC61EB2}" dt="2023-10-25T16:48:20.604" v="753"/>
          <ac:spMkLst>
            <pc:docMk/>
            <pc:sldMk cId="454941652" sldId="273"/>
            <ac:spMk id="1084" creationId="{0AA5A581-AF2F-1313-EEB6-7558527D35ED}"/>
          </ac:spMkLst>
        </pc:spChg>
        <pc:spChg chg="mod">
          <ac:chgData name="Hanner, Olsen" userId="8f966b24-7479-4073-89bd-2f70180eddce" providerId="ADAL" clId="{1F12538E-36E1-4567-8907-13B98BC61EB2}" dt="2023-10-26T15:16:09.582" v="1932"/>
          <ac:spMkLst>
            <pc:docMk/>
            <pc:sldMk cId="454941652" sldId="273"/>
            <ac:spMk id="1084" creationId="{F7CB1597-F683-FB00-9B50-BC412A53D2CA}"/>
          </ac:spMkLst>
        </pc:spChg>
        <pc:spChg chg="mod">
          <ac:chgData name="Hanner, Olsen" userId="8f966b24-7479-4073-89bd-2f70180eddce" providerId="ADAL" clId="{1F12538E-36E1-4567-8907-13B98BC61EB2}" dt="2023-10-26T15:16:09.582" v="1932"/>
          <ac:spMkLst>
            <pc:docMk/>
            <pc:sldMk cId="454941652" sldId="273"/>
            <ac:spMk id="1085" creationId="{FE96A918-FD73-8816-0659-603EF7BBB1B8}"/>
          </ac:spMkLst>
        </pc:spChg>
        <pc:spChg chg="mod">
          <ac:chgData name="Hanner, Olsen" userId="8f966b24-7479-4073-89bd-2f70180eddce" providerId="ADAL" clId="{1F12538E-36E1-4567-8907-13B98BC61EB2}" dt="2023-10-26T15:16:09.582" v="1932"/>
          <ac:spMkLst>
            <pc:docMk/>
            <pc:sldMk cId="454941652" sldId="273"/>
            <ac:spMk id="1086" creationId="{325B7296-9427-0DBC-F9E3-A85C89DCE4FC}"/>
          </ac:spMkLst>
        </pc:spChg>
        <pc:spChg chg="mod">
          <ac:chgData name="Hanner, Olsen" userId="8f966b24-7479-4073-89bd-2f70180eddce" providerId="ADAL" clId="{1F12538E-36E1-4567-8907-13B98BC61EB2}" dt="2023-10-25T16:50:13.877" v="764" actId="1076"/>
          <ac:spMkLst>
            <pc:docMk/>
            <pc:sldMk cId="454941652" sldId="273"/>
            <ac:spMk id="1086" creationId="{953BF8A9-4450-E132-CE11-3E95E3EAF33D}"/>
          </ac:spMkLst>
        </pc:spChg>
        <pc:spChg chg="mod">
          <ac:chgData name="Hanner, Olsen" userId="8f966b24-7479-4073-89bd-2f70180eddce" providerId="ADAL" clId="{1F12538E-36E1-4567-8907-13B98BC61EB2}" dt="2023-10-25T16:50:13.877" v="764" actId="1076"/>
          <ac:spMkLst>
            <pc:docMk/>
            <pc:sldMk cId="454941652" sldId="273"/>
            <ac:spMk id="1087" creationId="{45E4A40A-9586-0EB3-3AA0-683E8423AB80}"/>
          </ac:spMkLst>
        </pc:spChg>
        <pc:spChg chg="mod">
          <ac:chgData name="Hanner, Olsen" userId="8f966b24-7479-4073-89bd-2f70180eddce" providerId="ADAL" clId="{1F12538E-36E1-4567-8907-13B98BC61EB2}" dt="2023-10-26T15:16:09.582" v="1932"/>
          <ac:spMkLst>
            <pc:docMk/>
            <pc:sldMk cId="454941652" sldId="273"/>
            <ac:spMk id="1087" creationId="{DF7E9D33-031A-BE38-1FE6-6F9875EC81DA}"/>
          </ac:spMkLst>
        </pc:spChg>
        <pc:spChg chg="mod">
          <ac:chgData name="Hanner, Olsen" userId="8f966b24-7479-4073-89bd-2f70180eddce" providerId="ADAL" clId="{1F12538E-36E1-4567-8907-13B98BC61EB2}" dt="2023-10-25T16:50:13.877" v="764" actId="1076"/>
          <ac:spMkLst>
            <pc:docMk/>
            <pc:sldMk cId="454941652" sldId="273"/>
            <ac:spMk id="1088" creationId="{C1C5B54E-B0C1-9EF4-EC41-A7B718D0B1ED}"/>
          </ac:spMkLst>
        </pc:spChg>
        <pc:spChg chg="mod">
          <ac:chgData name="Hanner, Olsen" userId="8f966b24-7479-4073-89bd-2f70180eddce" providerId="ADAL" clId="{1F12538E-36E1-4567-8907-13B98BC61EB2}" dt="2023-10-25T16:50:13.877" v="764" actId="1076"/>
          <ac:spMkLst>
            <pc:docMk/>
            <pc:sldMk cId="454941652" sldId="273"/>
            <ac:spMk id="1089" creationId="{597850A1-48BA-C594-97A8-7991B1E2A1DC}"/>
          </ac:spMkLst>
        </pc:spChg>
        <pc:spChg chg="mod">
          <ac:chgData name="Hanner, Olsen" userId="8f966b24-7479-4073-89bd-2f70180eddce" providerId="ADAL" clId="{1F12538E-36E1-4567-8907-13B98BC61EB2}" dt="2023-10-25T16:50:13.877" v="764" actId="1076"/>
          <ac:spMkLst>
            <pc:docMk/>
            <pc:sldMk cId="454941652" sldId="273"/>
            <ac:spMk id="1090" creationId="{16995DE9-8B65-BD69-E66E-4010DC6E4267}"/>
          </ac:spMkLst>
        </pc:spChg>
        <pc:spChg chg="mod">
          <ac:chgData name="Hanner, Olsen" userId="8f966b24-7479-4073-89bd-2f70180eddce" providerId="ADAL" clId="{1F12538E-36E1-4567-8907-13B98BC61EB2}" dt="2023-10-25T16:50:13.877" v="764" actId="1076"/>
          <ac:spMkLst>
            <pc:docMk/>
            <pc:sldMk cId="454941652" sldId="273"/>
            <ac:spMk id="1091" creationId="{DD42AF2E-31CC-621F-859B-B9A649966DDD}"/>
          </ac:spMkLst>
        </pc:spChg>
        <pc:spChg chg="mod">
          <ac:chgData name="Hanner, Olsen" userId="8f966b24-7479-4073-89bd-2f70180eddce" providerId="ADAL" clId="{1F12538E-36E1-4567-8907-13B98BC61EB2}" dt="2023-10-25T16:50:13.877" v="764" actId="1076"/>
          <ac:spMkLst>
            <pc:docMk/>
            <pc:sldMk cId="454941652" sldId="273"/>
            <ac:spMk id="1092" creationId="{1AC121BF-BE1C-2755-457A-66F7AAEA1A95}"/>
          </ac:spMkLst>
        </pc:spChg>
        <pc:spChg chg="mod">
          <ac:chgData name="Hanner, Olsen" userId="8f966b24-7479-4073-89bd-2f70180eddce" providerId="ADAL" clId="{1F12538E-36E1-4567-8907-13B98BC61EB2}" dt="2023-10-25T16:50:13.877" v="764" actId="1076"/>
          <ac:spMkLst>
            <pc:docMk/>
            <pc:sldMk cId="454941652" sldId="273"/>
            <ac:spMk id="1093" creationId="{1A540C21-3704-E0F0-6052-B74423B16BC7}"/>
          </ac:spMkLst>
        </pc:spChg>
        <pc:spChg chg="mod">
          <ac:chgData name="Hanner, Olsen" userId="8f966b24-7479-4073-89bd-2f70180eddce" providerId="ADAL" clId="{1F12538E-36E1-4567-8907-13B98BC61EB2}" dt="2023-10-25T16:50:13.877" v="764" actId="1076"/>
          <ac:spMkLst>
            <pc:docMk/>
            <pc:sldMk cId="454941652" sldId="273"/>
            <ac:spMk id="1094" creationId="{321BC868-C0D9-3355-489B-AA590AFF7B16}"/>
          </ac:spMkLst>
        </pc:spChg>
        <pc:spChg chg="mod">
          <ac:chgData name="Hanner, Olsen" userId="8f966b24-7479-4073-89bd-2f70180eddce" providerId="ADAL" clId="{1F12538E-36E1-4567-8907-13B98BC61EB2}" dt="2023-10-25T16:50:13.877" v="764" actId="1076"/>
          <ac:spMkLst>
            <pc:docMk/>
            <pc:sldMk cId="454941652" sldId="273"/>
            <ac:spMk id="1095" creationId="{DE7185A0-A08C-1A78-907F-C25AAE497073}"/>
          </ac:spMkLst>
        </pc:spChg>
        <pc:spChg chg="mod">
          <ac:chgData name="Hanner, Olsen" userId="8f966b24-7479-4073-89bd-2f70180eddce" providerId="ADAL" clId="{1F12538E-36E1-4567-8907-13B98BC61EB2}" dt="2023-10-25T16:50:13.877" v="764" actId="1076"/>
          <ac:spMkLst>
            <pc:docMk/>
            <pc:sldMk cId="454941652" sldId="273"/>
            <ac:spMk id="1096" creationId="{FE96383F-FA42-694C-FC73-5B77243E49DE}"/>
          </ac:spMkLst>
        </pc:spChg>
        <pc:spChg chg="mod">
          <ac:chgData name="Hanner, Olsen" userId="8f966b24-7479-4073-89bd-2f70180eddce" providerId="ADAL" clId="{1F12538E-36E1-4567-8907-13B98BC61EB2}" dt="2023-10-25T16:50:13.877" v="764" actId="1076"/>
          <ac:spMkLst>
            <pc:docMk/>
            <pc:sldMk cId="454941652" sldId="273"/>
            <ac:spMk id="1097" creationId="{81986029-DDFD-4C4D-E082-66F9530B9BCB}"/>
          </ac:spMkLst>
        </pc:spChg>
        <pc:spChg chg="mod">
          <ac:chgData name="Hanner, Olsen" userId="8f966b24-7479-4073-89bd-2f70180eddce" providerId="ADAL" clId="{1F12538E-36E1-4567-8907-13B98BC61EB2}" dt="2023-10-25T16:50:13.877" v="764" actId="1076"/>
          <ac:spMkLst>
            <pc:docMk/>
            <pc:sldMk cId="454941652" sldId="273"/>
            <ac:spMk id="1098" creationId="{1238CBDC-0C17-089E-2FA5-A8ED16566992}"/>
          </ac:spMkLst>
        </pc:spChg>
        <pc:spChg chg="mod">
          <ac:chgData name="Hanner, Olsen" userId="8f966b24-7479-4073-89bd-2f70180eddce" providerId="ADAL" clId="{1F12538E-36E1-4567-8907-13B98BC61EB2}" dt="2023-10-25T16:50:13.877" v="764" actId="1076"/>
          <ac:spMkLst>
            <pc:docMk/>
            <pc:sldMk cId="454941652" sldId="273"/>
            <ac:spMk id="1099" creationId="{B3A45D2A-FD5D-001A-7226-4C85FF799DFD}"/>
          </ac:spMkLst>
        </pc:spChg>
        <pc:spChg chg="mod">
          <ac:chgData name="Hanner, Olsen" userId="8f966b24-7479-4073-89bd-2f70180eddce" providerId="ADAL" clId="{1F12538E-36E1-4567-8907-13B98BC61EB2}" dt="2023-10-25T16:50:13.877" v="764" actId="1076"/>
          <ac:spMkLst>
            <pc:docMk/>
            <pc:sldMk cId="454941652" sldId="273"/>
            <ac:spMk id="1100" creationId="{E063BC03-1018-1A34-2072-4475A84E2C29}"/>
          </ac:spMkLst>
        </pc:spChg>
        <pc:spChg chg="mod">
          <ac:chgData name="Hanner, Olsen" userId="8f966b24-7479-4073-89bd-2f70180eddce" providerId="ADAL" clId="{1F12538E-36E1-4567-8907-13B98BC61EB2}" dt="2023-10-25T16:50:13.877" v="764" actId="1076"/>
          <ac:spMkLst>
            <pc:docMk/>
            <pc:sldMk cId="454941652" sldId="273"/>
            <ac:spMk id="1101" creationId="{783AA38C-15FF-F313-8D2B-D15F0DADA764}"/>
          </ac:spMkLst>
        </pc:spChg>
        <pc:spChg chg="mod">
          <ac:chgData name="Hanner, Olsen" userId="8f966b24-7479-4073-89bd-2f70180eddce" providerId="ADAL" clId="{1F12538E-36E1-4567-8907-13B98BC61EB2}" dt="2023-10-25T16:50:13.877" v="764" actId="1076"/>
          <ac:spMkLst>
            <pc:docMk/>
            <pc:sldMk cId="454941652" sldId="273"/>
            <ac:spMk id="1102" creationId="{047CAFEA-991E-6491-A83D-A84A97491838}"/>
          </ac:spMkLst>
        </pc:spChg>
        <pc:spChg chg="mod">
          <ac:chgData name="Hanner, Olsen" userId="8f966b24-7479-4073-89bd-2f70180eddce" providerId="ADAL" clId="{1F12538E-36E1-4567-8907-13B98BC61EB2}" dt="2023-10-25T16:50:13.877" v="764" actId="1076"/>
          <ac:spMkLst>
            <pc:docMk/>
            <pc:sldMk cId="454941652" sldId="273"/>
            <ac:spMk id="1103" creationId="{1432FBA1-1420-4FDB-1DBE-537BA31D067D}"/>
          </ac:spMkLst>
        </pc:spChg>
        <pc:spChg chg="mod">
          <ac:chgData name="Hanner, Olsen" userId="8f966b24-7479-4073-89bd-2f70180eddce" providerId="ADAL" clId="{1F12538E-36E1-4567-8907-13B98BC61EB2}" dt="2023-10-25T16:50:13.877" v="764" actId="1076"/>
          <ac:spMkLst>
            <pc:docMk/>
            <pc:sldMk cId="454941652" sldId="273"/>
            <ac:spMk id="1104" creationId="{52E30238-337D-F823-9F54-81D6413C7387}"/>
          </ac:spMkLst>
        </pc:spChg>
        <pc:spChg chg="mod">
          <ac:chgData name="Hanner, Olsen" userId="8f966b24-7479-4073-89bd-2f70180eddce" providerId="ADAL" clId="{1F12538E-36E1-4567-8907-13B98BC61EB2}" dt="2023-10-25T16:50:13.877" v="764" actId="1076"/>
          <ac:spMkLst>
            <pc:docMk/>
            <pc:sldMk cId="454941652" sldId="273"/>
            <ac:spMk id="1105" creationId="{FBA7FEA0-2422-930B-162F-C722B86D587E}"/>
          </ac:spMkLst>
        </pc:spChg>
        <pc:spChg chg="mod">
          <ac:chgData name="Hanner, Olsen" userId="8f966b24-7479-4073-89bd-2f70180eddce" providerId="ADAL" clId="{1F12538E-36E1-4567-8907-13B98BC61EB2}" dt="2023-10-25T16:50:13.877" v="764" actId="1076"/>
          <ac:spMkLst>
            <pc:docMk/>
            <pc:sldMk cId="454941652" sldId="273"/>
            <ac:spMk id="1106" creationId="{2AF3D33A-CDA4-61C5-24A6-24D8948AE964}"/>
          </ac:spMkLst>
        </pc:spChg>
        <pc:spChg chg="mod">
          <ac:chgData name="Hanner, Olsen" userId="8f966b24-7479-4073-89bd-2f70180eddce" providerId="ADAL" clId="{1F12538E-36E1-4567-8907-13B98BC61EB2}" dt="2023-10-25T16:50:13.877" v="764" actId="1076"/>
          <ac:spMkLst>
            <pc:docMk/>
            <pc:sldMk cId="454941652" sldId="273"/>
            <ac:spMk id="1107" creationId="{75BC8511-3410-33AF-CBA7-2A2EE4ECFF7F}"/>
          </ac:spMkLst>
        </pc:spChg>
        <pc:spChg chg="mod">
          <ac:chgData name="Hanner, Olsen" userId="8f966b24-7479-4073-89bd-2f70180eddce" providerId="ADAL" clId="{1F12538E-36E1-4567-8907-13B98BC61EB2}" dt="2023-10-25T16:50:13.877" v="764" actId="1076"/>
          <ac:spMkLst>
            <pc:docMk/>
            <pc:sldMk cId="454941652" sldId="273"/>
            <ac:spMk id="1108" creationId="{C6019647-D4F6-8F7B-9658-AE8E88F37249}"/>
          </ac:spMkLst>
        </pc:spChg>
        <pc:spChg chg="mod">
          <ac:chgData name="Hanner, Olsen" userId="8f966b24-7479-4073-89bd-2f70180eddce" providerId="ADAL" clId="{1F12538E-36E1-4567-8907-13B98BC61EB2}" dt="2023-10-25T16:50:13.877" v="764" actId="1076"/>
          <ac:spMkLst>
            <pc:docMk/>
            <pc:sldMk cId="454941652" sldId="273"/>
            <ac:spMk id="1109" creationId="{0472962D-B137-6253-09C9-392DBA8B5197}"/>
          </ac:spMkLst>
        </pc:spChg>
        <pc:spChg chg="mod">
          <ac:chgData name="Hanner, Olsen" userId="8f966b24-7479-4073-89bd-2f70180eddce" providerId="ADAL" clId="{1F12538E-36E1-4567-8907-13B98BC61EB2}" dt="2023-10-25T16:50:13.877" v="764" actId="1076"/>
          <ac:spMkLst>
            <pc:docMk/>
            <pc:sldMk cId="454941652" sldId="273"/>
            <ac:spMk id="1110" creationId="{FE94CCDA-4587-6FAD-0C1E-40424934808A}"/>
          </ac:spMkLst>
        </pc:spChg>
        <pc:spChg chg="mod">
          <ac:chgData name="Hanner, Olsen" userId="8f966b24-7479-4073-89bd-2f70180eddce" providerId="ADAL" clId="{1F12538E-36E1-4567-8907-13B98BC61EB2}" dt="2023-10-25T16:50:13.877" v="764" actId="1076"/>
          <ac:spMkLst>
            <pc:docMk/>
            <pc:sldMk cId="454941652" sldId="273"/>
            <ac:spMk id="1111" creationId="{8D9BC3E6-7936-4178-7B8C-557E14D83837}"/>
          </ac:spMkLst>
        </pc:spChg>
        <pc:spChg chg="mod">
          <ac:chgData name="Hanner, Olsen" userId="8f966b24-7479-4073-89bd-2f70180eddce" providerId="ADAL" clId="{1F12538E-36E1-4567-8907-13B98BC61EB2}" dt="2023-10-25T16:50:13.877" v="764" actId="1076"/>
          <ac:spMkLst>
            <pc:docMk/>
            <pc:sldMk cId="454941652" sldId="273"/>
            <ac:spMk id="1112" creationId="{92130DF1-7A50-0642-5239-4ABE54904AA1}"/>
          </ac:spMkLst>
        </pc:spChg>
        <pc:spChg chg="mod">
          <ac:chgData name="Hanner, Olsen" userId="8f966b24-7479-4073-89bd-2f70180eddce" providerId="ADAL" clId="{1F12538E-36E1-4567-8907-13B98BC61EB2}" dt="2023-10-25T16:50:13.877" v="764" actId="1076"/>
          <ac:spMkLst>
            <pc:docMk/>
            <pc:sldMk cId="454941652" sldId="273"/>
            <ac:spMk id="1113" creationId="{44A97518-0CEB-AB71-0650-713D02C1D377}"/>
          </ac:spMkLst>
        </pc:spChg>
        <pc:spChg chg="mod">
          <ac:chgData name="Hanner, Olsen" userId="8f966b24-7479-4073-89bd-2f70180eddce" providerId="ADAL" clId="{1F12538E-36E1-4567-8907-13B98BC61EB2}" dt="2023-10-25T16:50:13.877" v="764" actId="1076"/>
          <ac:spMkLst>
            <pc:docMk/>
            <pc:sldMk cId="454941652" sldId="273"/>
            <ac:spMk id="1114" creationId="{1C8B8165-A1CA-11F6-420D-2C7B165C9BEB}"/>
          </ac:spMkLst>
        </pc:spChg>
        <pc:spChg chg="mod">
          <ac:chgData name="Hanner, Olsen" userId="8f966b24-7479-4073-89bd-2f70180eddce" providerId="ADAL" clId="{1F12538E-36E1-4567-8907-13B98BC61EB2}" dt="2023-10-25T16:50:13.877" v="764" actId="1076"/>
          <ac:spMkLst>
            <pc:docMk/>
            <pc:sldMk cId="454941652" sldId="273"/>
            <ac:spMk id="1115" creationId="{EE7BB118-9A4D-718D-4C48-1E1DDEA04E9E}"/>
          </ac:spMkLst>
        </pc:spChg>
        <pc:spChg chg="mod">
          <ac:chgData name="Hanner, Olsen" userId="8f966b24-7479-4073-89bd-2f70180eddce" providerId="ADAL" clId="{1F12538E-36E1-4567-8907-13B98BC61EB2}" dt="2023-10-25T16:50:13.877" v="764" actId="1076"/>
          <ac:spMkLst>
            <pc:docMk/>
            <pc:sldMk cId="454941652" sldId="273"/>
            <ac:spMk id="1116" creationId="{BC7C9508-FB1E-6EE1-6DF0-2065DB7DC24E}"/>
          </ac:spMkLst>
        </pc:spChg>
        <pc:spChg chg="mod">
          <ac:chgData name="Hanner, Olsen" userId="8f966b24-7479-4073-89bd-2f70180eddce" providerId="ADAL" clId="{1F12538E-36E1-4567-8907-13B98BC61EB2}" dt="2023-10-25T16:50:13.877" v="764" actId="1076"/>
          <ac:spMkLst>
            <pc:docMk/>
            <pc:sldMk cId="454941652" sldId="273"/>
            <ac:spMk id="1117" creationId="{774F59B0-A387-7F91-666E-B77D3F24FD9F}"/>
          </ac:spMkLst>
        </pc:spChg>
        <pc:spChg chg="mod">
          <ac:chgData name="Hanner, Olsen" userId="8f966b24-7479-4073-89bd-2f70180eddce" providerId="ADAL" clId="{1F12538E-36E1-4567-8907-13B98BC61EB2}" dt="2023-10-25T16:50:13.877" v="764" actId="1076"/>
          <ac:spMkLst>
            <pc:docMk/>
            <pc:sldMk cId="454941652" sldId="273"/>
            <ac:spMk id="1118" creationId="{C3D95DF1-F810-B56A-3715-AA2E032806B1}"/>
          </ac:spMkLst>
        </pc:spChg>
        <pc:spChg chg="mod">
          <ac:chgData name="Hanner, Olsen" userId="8f966b24-7479-4073-89bd-2f70180eddce" providerId="ADAL" clId="{1F12538E-36E1-4567-8907-13B98BC61EB2}" dt="2023-10-25T16:50:13.877" v="764" actId="1076"/>
          <ac:spMkLst>
            <pc:docMk/>
            <pc:sldMk cId="454941652" sldId="273"/>
            <ac:spMk id="1119" creationId="{C24F533D-16DB-5018-91D7-F1B1D6C26B14}"/>
          </ac:spMkLst>
        </pc:spChg>
        <pc:spChg chg="mod">
          <ac:chgData name="Hanner, Olsen" userId="8f966b24-7479-4073-89bd-2f70180eddce" providerId="ADAL" clId="{1F12538E-36E1-4567-8907-13B98BC61EB2}" dt="2023-10-25T16:50:13.877" v="764" actId="1076"/>
          <ac:spMkLst>
            <pc:docMk/>
            <pc:sldMk cId="454941652" sldId="273"/>
            <ac:spMk id="1120" creationId="{D3BCF054-C718-8E19-F3AD-2F2FFCD435F0}"/>
          </ac:spMkLst>
        </pc:spChg>
        <pc:spChg chg="mod">
          <ac:chgData name="Hanner, Olsen" userId="8f966b24-7479-4073-89bd-2f70180eddce" providerId="ADAL" clId="{1F12538E-36E1-4567-8907-13B98BC61EB2}" dt="2023-10-25T16:50:13.877" v="764" actId="1076"/>
          <ac:spMkLst>
            <pc:docMk/>
            <pc:sldMk cId="454941652" sldId="273"/>
            <ac:spMk id="1121" creationId="{218AB2D5-5772-0EDF-9272-5E7AAC405C34}"/>
          </ac:spMkLst>
        </pc:spChg>
        <pc:spChg chg="mod">
          <ac:chgData name="Hanner, Olsen" userId="8f966b24-7479-4073-89bd-2f70180eddce" providerId="ADAL" clId="{1F12538E-36E1-4567-8907-13B98BC61EB2}" dt="2023-10-25T16:50:13.877" v="764" actId="1076"/>
          <ac:spMkLst>
            <pc:docMk/>
            <pc:sldMk cId="454941652" sldId="273"/>
            <ac:spMk id="1122" creationId="{D74C508F-679C-9A2E-9083-4C3E8BDA521F}"/>
          </ac:spMkLst>
        </pc:spChg>
        <pc:spChg chg="mod">
          <ac:chgData name="Hanner, Olsen" userId="8f966b24-7479-4073-89bd-2f70180eddce" providerId="ADAL" clId="{1F12538E-36E1-4567-8907-13B98BC61EB2}" dt="2023-10-25T16:50:13.877" v="764" actId="1076"/>
          <ac:spMkLst>
            <pc:docMk/>
            <pc:sldMk cId="454941652" sldId="273"/>
            <ac:spMk id="1123" creationId="{B1F211A3-46FA-3F4A-398E-68726C335F66}"/>
          </ac:spMkLst>
        </pc:spChg>
        <pc:spChg chg="mod">
          <ac:chgData name="Hanner, Olsen" userId="8f966b24-7479-4073-89bd-2f70180eddce" providerId="ADAL" clId="{1F12538E-36E1-4567-8907-13B98BC61EB2}" dt="2023-10-25T16:50:13.877" v="764" actId="1076"/>
          <ac:spMkLst>
            <pc:docMk/>
            <pc:sldMk cId="454941652" sldId="273"/>
            <ac:spMk id="1124" creationId="{1F8C6E16-DF7D-3EAB-6F0A-4C3726C90824}"/>
          </ac:spMkLst>
        </pc:spChg>
        <pc:spChg chg="mod">
          <ac:chgData name="Hanner, Olsen" userId="8f966b24-7479-4073-89bd-2f70180eddce" providerId="ADAL" clId="{1F12538E-36E1-4567-8907-13B98BC61EB2}" dt="2023-10-25T16:50:13.877" v="764" actId="1076"/>
          <ac:spMkLst>
            <pc:docMk/>
            <pc:sldMk cId="454941652" sldId="273"/>
            <ac:spMk id="1125" creationId="{375E3174-22E8-385A-DE91-51A8DA912CAB}"/>
          </ac:spMkLst>
        </pc:spChg>
        <pc:spChg chg="mod">
          <ac:chgData name="Hanner, Olsen" userId="8f966b24-7479-4073-89bd-2f70180eddce" providerId="ADAL" clId="{1F12538E-36E1-4567-8907-13B98BC61EB2}" dt="2023-10-25T16:50:13.877" v="764" actId="1076"/>
          <ac:spMkLst>
            <pc:docMk/>
            <pc:sldMk cId="454941652" sldId="273"/>
            <ac:spMk id="1126" creationId="{BA94E7A6-43FB-CD9D-3EBF-3ECB869009F0}"/>
          </ac:spMkLst>
        </pc:spChg>
        <pc:spChg chg="mod">
          <ac:chgData name="Hanner, Olsen" userId="8f966b24-7479-4073-89bd-2f70180eddce" providerId="ADAL" clId="{1F12538E-36E1-4567-8907-13B98BC61EB2}" dt="2023-10-25T16:50:13.877" v="764" actId="1076"/>
          <ac:spMkLst>
            <pc:docMk/>
            <pc:sldMk cId="454941652" sldId="273"/>
            <ac:spMk id="1127" creationId="{77BA2051-5803-29C9-8AD9-59C9C9C28EE6}"/>
          </ac:spMkLst>
        </pc:spChg>
        <pc:spChg chg="add del mod">
          <ac:chgData name="Hanner, Olsen" userId="8f966b24-7479-4073-89bd-2f70180eddce" providerId="ADAL" clId="{1F12538E-36E1-4567-8907-13B98BC61EB2}" dt="2023-10-25T16:50:14.972" v="765"/>
          <ac:spMkLst>
            <pc:docMk/>
            <pc:sldMk cId="454941652" sldId="273"/>
            <ac:spMk id="1128" creationId="{01C87CAF-365F-944A-C0B6-F5FF6DF102E1}"/>
          </ac:spMkLst>
        </pc:spChg>
        <pc:spChg chg="add del mod">
          <ac:chgData name="Hanner, Olsen" userId="8f966b24-7479-4073-89bd-2f70180eddce" providerId="ADAL" clId="{1F12538E-36E1-4567-8907-13B98BC61EB2}" dt="2023-10-25T16:50:14.972" v="765"/>
          <ac:spMkLst>
            <pc:docMk/>
            <pc:sldMk cId="454941652" sldId="273"/>
            <ac:spMk id="1129" creationId="{3897B290-B9C0-5A24-003C-58CBEABBB332}"/>
          </ac:spMkLst>
        </pc:spChg>
        <pc:spChg chg="add del mod">
          <ac:chgData name="Hanner, Olsen" userId="8f966b24-7479-4073-89bd-2f70180eddce" providerId="ADAL" clId="{1F12538E-36E1-4567-8907-13B98BC61EB2}" dt="2023-10-25T16:50:14.972" v="765"/>
          <ac:spMkLst>
            <pc:docMk/>
            <pc:sldMk cId="454941652" sldId="273"/>
            <ac:spMk id="1130" creationId="{8D8543F5-1F28-262C-3F36-73F190B302ED}"/>
          </ac:spMkLst>
        </pc:spChg>
        <pc:spChg chg="add del mod">
          <ac:chgData name="Hanner, Olsen" userId="8f966b24-7479-4073-89bd-2f70180eddce" providerId="ADAL" clId="{1F12538E-36E1-4567-8907-13B98BC61EB2}" dt="2023-10-25T16:50:14.972" v="765"/>
          <ac:spMkLst>
            <pc:docMk/>
            <pc:sldMk cId="454941652" sldId="273"/>
            <ac:spMk id="1131" creationId="{1E937387-189A-F8EE-B5BE-B3C36647EE78}"/>
          </ac:spMkLst>
        </pc:spChg>
        <pc:spChg chg="add del mod">
          <ac:chgData name="Hanner, Olsen" userId="8f966b24-7479-4073-89bd-2f70180eddce" providerId="ADAL" clId="{1F12538E-36E1-4567-8907-13B98BC61EB2}" dt="2023-10-25T16:50:14.972" v="765"/>
          <ac:spMkLst>
            <pc:docMk/>
            <pc:sldMk cId="454941652" sldId="273"/>
            <ac:spMk id="1132" creationId="{3D0EE131-4AD5-3A83-184F-24DA40CEC436}"/>
          </ac:spMkLst>
        </pc:spChg>
        <pc:spChg chg="add del mod">
          <ac:chgData name="Hanner, Olsen" userId="8f966b24-7479-4073-89bd-2f70180eddce" providerId="ADAL" clId="{1F12538E-36E1-4567-8907-13B98BC61EB2}" dt="2023-10-25T16:50:14.972" v="765"/>
          <ac:spMkLst>
            <pc:docMk/>
            <pc:sldMk cId="454941652" sldId="273"/>
            <ac:spMk id="1133" creationId="{33B4272B-25AC-2CAF-CDB9-6C867E7DBB51}"/>
          </ac:spMkLst>
        </pc:spChg>
        <pc:spChg chg="add del mod">
          <ac:chgData name="Hanner, Olsen" userId="8f966b24-7479-4073-89bd-2f70180eddce" providerId="ADAL" clId="{1F12538E-36E1-4567-8907-13B98BC61EB2}" dt="2023-10-25T16:50:14.972" v="765"/>
          <ac:spMkLst>
            <pc:docMk/>
            <pc:sldMk cId="454941652" sldId="273"/>
            <ac:spMk id="1134" creationId="{9155BF31-F676-0FCB-E946-5245CBB3FB71}"/>
          </ac:spMkLst>
        </pc:spChg>
        <pc:spChg chg="add del mod">
          <ac:chgData name="Hanner, Olsen" userId="8f966b24-7479-4073-89bd-2f70180eddce" providerId="ADAL" clId="{1F12538E-36E1-4567-8907-13B98BC61EB2}" dt="2023-10-25T16:50:14.972" v="765"/>
          <ac:spMkLst>
            <pc:docMk/>
            <pc:sldMk cId="454941652" sldId="273"/>
            <ac:spMk id="1135" creationId="{5F179637-A2F9-2224-3A66-AB1E8D25F735}"/>
          </ac:spMkLst>
        </pc:spChg>
        <pc:spChg chg="add del mod">
          <ac:chgData name="Hanner, Olsen" userId="8f966b24-7479-4073-89bd-2f70180eddce" providerId="ADAL" clId="{1F12538E-36E1-4567-8907-13B98BC61EB2}" dt="2023-10-25T16:50:14.972" v="765"/>
          <ac:spMkLst>
            <pc:docMk/>
            <pc:sldMk cId="454941652" sldId="273"/>
            <ac:spMk id="1136" creationId="{574B289B-4087-5EF9-1579-85F59AA83657}"/>
          </ac:spMkLst>
        </pc:spChg>
        <pc:spChg chg="add del mod">
          <ac:chgData name="Hanner, Olsen" userId="8f966b24-7479-4073-89bd-2f70180eddce" providerId="ADAL" clId="{1F12538E-36E1-4567-8907-13B98BC61EB2}" dt="2023-10-25T16:50:14.972" v="765"/>
          <ac:spMkLst>
            <pc:docMk/>
            <pc:sldMk cId="454941652" sldId="273"/>
            <ac:spMk id="1137" creationId="{C61AABF0-3EA0-2F3E-F021-BF5B2BC5622F}"/>
          </ac:spMkLst>
        </pc:spChg>
        <pc:spChg chg="add del mod">
          <ac:chgData name="Hanner, Olsen" userId="8f966b24-7479-4073-89bd-2f70180eddce" providerId="ADAL" clId="{1F12538E-36E1-4567-8907-13B98BC61EB2}" dt="2023-10-25T16:50:14.972" v="765"/>
          <ac:spMkLst>
            <pc:docMk/>
            <pc:sldMk cId="454941652" sldId="273"/>
            <ac:spMk id="1138" creationId="{09D376F1-C87E-A7BA-00B5-4574EF5DA39B}"/>
          </ac:spMkLst>
        </pc:spChg>
        <pc:spChg chg="add del mod">
          <ac:chgData name="Hanner, Olsen" userId="8f966b24-7479-4073-89bd-2f70180eddce" providerId="ADAL" clId="{1F12538E-36E1-4567-8907-13B98BC61EB2}" dt="2023-10-25T16:50:14.972" v="765"/>
          <ac:spMkLst>
            <pc:docMk/>
            <pc:sldMk cId="454941652" sldId="273"/>
            <ac:spMk id="1139" creationId="{E4B1ECE6-9DB6-B66C-AEE2-62F83BD0D0B8}"/>
          </ac:spMkLst>
        </pc:spChg>
        <pc:spChg chg="add del mod">
          <ac:chgData name="Hanner, Olsen" userId="8f966b24-7479-4073-89bd-2f70180eddce" providerId="ADAL" clId="{1F12538E-36E1-4567-8907-13B98BC61EB2}" dt="2023-10-25T16:50:14.972" v="765"/>
          <ac:spMkLst>
            <pc:docMk/>
            <pc:sldMk cId="454941652" sldId="273"/>
            <ac:spMk id="1140" creationId="{8565DDA0-9FEE-E71D-ED51-04307AEA717C}"/>
          </ac:spMkLst>
        </pc:spChg>
        <pc:spChg chg="add del mod">
          <ac:chgData name="Hanner, Olsen" userId="8f966b24-7479-4073-89bd-2f70180eddce" providerId="ADAL" clId="{1F12538E-36E1-4567-8907-13B98BC61EB2}" dt="2023-10-25T16:50:14.972" v="765"/>
          <ac:spMkLst>
            <pc:docMk/>
            <pc:sldMk cId="454941652" sldId="273"/>
            <ac:spMk id="1142" creationId="{000D6A3D-EDEF-4E2F-DADD-800200531EA0}"/>
          </ac:spMkLst>
        </pc:spChg>
        <pc:spChg chg="add del mod">
          <ac:chgData name="Hanner, Olsen" userId="8f966b24-7479-4073-89bd-2f70180eddce" providerId="ADAL" clId="{1F12538E-36E1-4567-8907-13B98BC61EB2}" dt="2023-10-25T16:50:14.972" v="765"/>
          <ac:spMkLst>
            <pc:docMk/>
            <pc:sldMk cId="454941652" sldId="273"/>
            <ac:spMk id="1143" creationId="{FC0229ED-96A1-042A-D105-27AFA8870C50}"/>
          </ac:spMkLst>
        </pc:spChg>
        <pc:spChg chg="add del mod">
          <ac:chgData name="Hanner, Olsen" userId="8f966b24-7479-4073-89bd-2f70180eddce" providerId="ADAL" clId="{1F12538E-36E1-4567-8907-13B98BC61EB2}" dt="2023-10-25T16:50:14.972" v="765"/>
          <ac:spMkLst>
            <pc:docMk/>
            <pc:sldMk cId="454941652" sldId="273"/>
            <ac:spMk id="1144" creationId="{B4E2CA63-92DD-2873-DA47-2AB0E0C3EC59}"/>
          </ac:spMkLst>
        </pc:spChg>
        <pc:spChg chg="add mod">
          <ac:chgData name="Hanner, Olsen" userId="8f966b24-7479-4073-89bd-2f70180eddce" providerId="ADAL" clId="{1F12538E-36E1-4567-8907-13B98BC61EB2}" dt="2023-10-25T16:48:41.883" v="760" actId="571"/>
          <ac:spMkLst>
            <pc:docMk/>
            <pc:sldMk cId="454941652" sldId="273"/>
            <ac:spMk id="1145" creationId="{B194D433-390B-B3EE-C766-64BA1AB5EBE2}"/>
          </ac:spMkLst>
        </pc:spChg>
        <pc:spChg chg="add mod">
          <ac:chgData name="Hanner, Olsen" userId="8f966b24-7479-4073-89bd-2f70180eddce" providerId="ADAL" clId="{1F12538E-36E1-4567-8907-13B98BC61EB2}" dt="2023-10-25T16:48:41.883" v="760" actId="571"/>
          <ac:spMkLst>
            <pc:docMk/>
            <pc:sldMk cId="454941652" sldId="273"/>
            <ac:spMk id="1146" creationId="{E4B36EB4-F213-5B88-4F00-5A0E8F50CD30}"/>
          </ac:spMkLst>
        </pc:spChg>
        <pc:spChg chg="add mod">
          <ac:chgData name="Hanner, Olsen" userId="8f966b24-7479-4073-89bd-2f70180eddce" providerId="ADAL" clId="{1F12538E-36E1-4567-8907-13B98BC61EB2}" dt="2023-10-25T16:48:41.883" v="760" actId="571"/>
          <ac:spMkLst>
            <pc:docMk/>
            <pc:sldMk cId="454941652" sldId="273"/>
            <ac:spMk id="1147" creationId="{B936E764-C46F-1384-D45B-0732B5EA4AFD}"/>
          </ac:spMkLst>
        </pc:spChg>
        <pc:spChg chg="add mod">
          <ac:chgData name="Hanner, Olsen" userId="8f966b24-7479-4073-89bd-2f70180eddce" providerId="ADAL" clId="{1F12538E-36E1-4567-8907-13B98BC61EB2}" dt="2023-10-25T16:48:41.883" v="760" actId="571"/>
          <ac:spMkLst>
            <pc:docMk/>
            <pc:sldMk cId="454941652" sldId="273"/>
            <ac:spMk id="1149" creationId="{9296B50A-68A3-FCE3-539D-33A09767028C}"/>
          </ac:spMkLst>
        </pc:spChg>
        <pc:spChg chg="mod">
          <ac:chgData name="Hanner, Olsen" userId="8f966b24-7479-4073-89bd-2f70180eddce" providerId="ADAL" clId="{1F12538E-36E1-4567-8907-13B98BC61EB2}" dt="2023-10-25T16:48:41.883" v="760" actId="571"/>
          <ac:spMkLst>
            <pc:docMk/>
            <pc:sldMk cId="454941652" sldId="273"/>
            <ac:spMk id="1151" creationId="{A46988A0-886A-680F-5BB8-B72DA5643FC9}"/>
          </ac:spMkLst>
        </pc:spChg>
        <pc:spChg chg="mod">
          <ac:chgData name="Hanner, Olsen" userId="8f966b24-7479-4073-89bd-2f70180eddce" providerId="ADAL" clId="{1F12538E-36E1-4567-8907-13B98BC61EB2}" dt="2023-10-26T15:16:09.582" v="1932"/>
          <ac:spMkLst>
            <pc:docMk/>
            <pc:sldMk cId="454941652" sldId="273"/>
            <ac:spMk id="1152" creationId="{7E8A9570-4FBD-9B94-8A3B-BEE295A6745B}"/>
          </ac:spMkLst>
        </pc:spChg>
        <pc:spChg chg="mod">
          <ac:chgData name="Hanner, Olsen" userId="8f966b24-7479-4073-89bd-2f70180eddce" providerId="ADAL" clId="{1F12538E-36E1-4567-8907-13B98BC61EB2}" dt="2023-10-25T16:48:41.883" v="760" actId="571"/>
          <ac:spMkLst>
            <pc:docMk/>
            <pc:sldMk cId="454941652" sldId="273"/>
            <ac:spMk id="1152" creationId="{D290A7BD-BE37-76D8-EFD4-86FE2A585138}"/>
          </ac:spMkLst>
        </pc:spChg>
        <pc:spChg chg="mod">
          <ac:chgData name="Hanner, Olsen" userId="8f966b24-7479-4073-89bd-2f70180eddce" providerId="ADAL" clId="{1F12538E-36E1-4567-8907-13B98BC61EB2}" dt="2023-10-26T15:16:09.582" v="1932"/>
          <ac:spMkLst>
            <pc:docMk/>
            <pc:sldMk cId="454941652" sldId="273"/>
            <ac:spMk id="1153" creationId="{0D6F181D-F8A0-B0E3-66DA-F35C4C7E1933}"/>
          </ac:spMkLst>
        </pc:spChg>
        <pc:spChg chg="mod">
          <ac:chgData name="Hanner, Olsen" userId="8f966b24-7479-4073-89bd-2f70180eddce" providerId="ADAL" clId="{1F12538E-36E1-4567-8907-13B98BC61EB2}" dt="2023-10-25T16:48:41.883" v="760" actId="571"/>
          <ac:spMkLst>
            <pc:docMk/>
            <pc:sldMk cId="454941652" sldId="273"/>
            <ac:spMk id="1153" creationId="{30C5C260-40E6-86BC-6456-7E62AD670C8F}"/>
          </ac:spMkLst>
        </pc:spChg>
        <pc:spChg chg="mod">
          <ac:chgData name="Hanner, Olsen" userId="8f966b24-7479-4073-89bd-2f70180eddce" providerId="ADAL" clId="{1F12538E-36E1-4567-8907-13B98BC61EB2}" dt="2023-10-26T15:16:09.582" v="1932"/>
          <ac:spMkLst>
            <pc:docMk/>
            <pc:sldMk cId="454941652" sldId="273"/>
            <ac:spMk id="1154" creationId="{0736BCAD-2241-54AA-F645-993718835916}"/>
          </ac:spMkLst>
        </pc:spChg>
        <pc:spChg chg="mod">
          <ac:chgData name="Hanner, Olsen" userId="8f966b24-7479-4073-89bd-2f70180eddce" providerId="ADAL" clId="{1F12538E-36E1-4567-8907-13B98BC61EB2}" dt="2023-10-25T16:48:41.883" v="760" actId="571"/>
          <ac:spMkLst>
            <pc:docMk/>
            <pc:sldMk cId="454941652" sldId="273"/>
            <ac:spMk id="1154" creationId="{E11390FB-025E-9C90-D7AB-B79D2595ED49}"/>
          </ac:spMkLst>
        </pc:spChg>
        <pc:spChg chg="mod">
          <ac:chgData name="Hanner, Olsen" userId="8f966b24-7479-4073-89bd-2f70180eddce" providerId="ADAL" clId="{1F12538E-36E1-4567-8907-13B98BC61EB2}" dt="2023-10-26T15:16:09.582" v="1932"/>
          <ac:spMkLst>
            <pc:docMk/>
            <pc:sldMk cId="454941652" sldId="273"/>
            <ac:spMk id="1155" creationId="{A28E97CB-D0F6-A316-4F25-A128A4C72FC0}"/>
          </ac:spMkLst>
        </pc:spChg>
        <pc:spChg chg="mod">
          <ac:chgData name="Hanner, Olsen" userId="8f966b24-7479-4073-89bd-2f70180eddce" providerId="ADAL" clId="{1F12538E-36E1-4567-8907-13B98BC61EB2}" dt="2023-10-25T16:48:41.883" v="760" actId="571"/>
          <ac:spMkLst>
            <pc:docMk/>
            <pc:sldMk cId="454941652" sldId="273"/>
            <ac:spMk id="1155" creationId="{E4077BD7-507E-4221-AA01-55C4E0B12713}"/>
          </ac:spMkLst>
        </pc:spChg>
        <pc:spChg chg="mod">
          <ac:chgData name="Hanner, Olsen" userId="8f966b24-7479-4073-89bd-2f70180eddce" providerId="ADAL" clId="{1F12538E-36E1-4567-8907-13B98BC61EB2}" dt="2023-10-26T15:16:09.582" v="1932"/>
          <ac:spMkLst>
            <pc:docMk/>
            <pc:sldMk cId="454941652" sldId="273"/>
            <ac:spMk id="1156" creationId="{55B7D137-F3AF-9D4D-EF18-E24A856016DC}"/>
          </ac:spMkLst>
        </pc:spChg>
        <pc:spChg chg="mod">
          <ac:chgData name="Hanner, Olsen" userId="8f966b24-7479-4073-89bd-2f70180eddce" providerId="ADAL" clId="{1F12538E-36E1-4567-8907-13B98BC61EB2}" dt="2023-10-25T16:48:41.883" v="760" actId="571"/>
          <ac:spMkLst>
            <pc:docMk/>
            <pc:sldMk cId="454941652" sldId="273"/>
            <ac:spMk id="1156" creationId="{9BD7B900-D416-129F-986E-D2A2B176071F}"/>
          </ac:spMkLst>
        </pc:spChg>
        <pc:spChg chg="mod">
          <ac:chgData name="Hanner, Olsen" userId="8f966b24-7479-4073-89bd-2f70180eddce" providerId="ADAL" clId="{1F12538E-36E1-4567-8907-13B98BC61EB2}" dt="2023-10-25T16:48:41.883" v="760" actId="571"/>
          <ac:spMkLst>
            <pc:docMk/>
            <pc:sldMk cId="454941652" sldId="273"/>
            <ac:spMk id="1157" creationId="{36296316-B3EC-EC21-2A97-F152D25B164A}"/>
          </ac:spMkLst>
        </pc:spChg>
        <pc:spChg chg="mod">
          <ac:chgData name="Hanner, Olsen" userId="8f966b24-7479-4073-89bd-2f70180eddce" providerId="ADAL" clId="{1F12538E-36E1-4567-8907-13B98BC61EB2}" dt="2023-10-26T15:16:09.582" v="1932"/>
          <ac:spMkLst>
            <pc:docMk/>
            <pc:sldMk cId="454941652" sldId="273"/>
            <ac:spMk id="1157" creationId="{DEB62D4F-EEAE-8D90-7809-F4B1079DE572}"/>
          </ac:spMkLst>
        </pc:spChg>
        <pc:spChg chg="mod">
          <ac:chgData name="Hanner, Olsen" userId="8f966b24-7479-4073-89bd-2f70180eddce" providerId="ADAL" clId="{1F12538E-36E1-4567-8907-13B98BC61EB2}" dt="2023-10-26T15:16:09.582" v="1932"/>
          <ac:spMkLst>
            <pc:docMk/>
            <pc:sldMk cId="454941652" sldId="273"/>
            <ac:spMk id="1158" creationId="{0DE9CE95-3DAF-4CEA-810E-D030C7613D48}"/>
          </ac:spMkLst>
        </pc:spChg>
        <pc:spChg chg="mod">
          <ac:chgData name="Hanner, Olsen" userId="8f966b24-7479-4073-89bd-2f70180eddce" providerId="ADAL" clId="{1F12538E-36E1-4567-8907-13B98BC61EB2}" dt="2023-10-25T16:48:41.883" v="760" actId="571"/>
          <ac:spMkLst>
            <pc:docMk/>
            <pc:sldMk cId="454941652" sldId="273"/>
            <ac:spMk id="1158" creationId="{4E419825-E36C-C614-F900-E23476D8A7A9}"/>
          </ac:spMkLst>
        </pc:spChg>
        <pc:spChg chg="mod">
          <ac:chgData name="Hanner, Olsen" userId="8f966b24-7479-4073-89bd-2f70180eddce" providerId="ADAL" clId="{1F12538E-36E1-4567-8907-13B98BC61EB2}" dt="2023-10-26T15:16:09.582" v="1932"/>
          <ac:spMkLst>
            <pc:docMk/>
            <pc:sldMk cId="454941652" sldId="273"/>
            <ac:spMk id="1159" creationId="{19FCEDB1-C1D2-B9B9-D962-5B3B83CF7852}"/>
          </ac:spMkLst>
        </pc:spChg>
        <pc:spChg chg="mod">
          <ac:chgData name="Hanner, Olsen" userId="8f966b24-7479-4073-89bd-2f70180eddce" providerId="ADAL" clId="{1F12538E-36E1-4567-8907-13B98BC61EB2}" dt="2023-10-25T16:48:41.883" v="760" actId="571"/>
          <ac:spMkLst>
            <pc:docMk/>
            <pc:sldMk cId="454941652" sldId="273"/>
            <ac:spMk id="1159" creationId="{2686D71C-47D4-DFCE-6E0A-7B10C4D52F98}"/>
          </ac:spMkLst>
        </pc:spChg>
        <pc:spChg chg="mod">
          <ac:chgData name="Hanner, Olsen" userId="8f966b24-7479-4073-89bd-2f70180eddce" providerId="ADAL" clId="{1F12538E-36E1-4567-8907-13B98BC61EB2}" dt="2023-10-26T15:16:09.582" v="1932"/>
          <ac:spMkLst>
            <pc:docMk/>
            <pc:sldMk cId="454941652" sldId="273"/>
            <ac:spMk id="1160" creationId="{D123BA19-C761-1EF7-C208-CED510521C5D}"/>
          </ac:spMkLst>
        </pc:spChg>
        <pc:spChg chg="mod">
          <ac:chgData name="Hanner, Olsen" userId="8f966b24-7479-4073-89bd-2f70180eddce" providerId="ADAL" clId="{1F12538E-36E1-4567-8907-13B98BC61EB2}" dt="2023-10-25T16:48:41.883" v="760" actId="571"/>
          <ac:spMkLst>
            <pc:docMk/>
            <pc:sldMk cId="454941652" sldId="273"/>
            <ac:spMk id="1160" creationId="{F198FA76-6DA3-897B-095F-979FCA84A013}"/>
          </ac:spMkLst>
        </pc:spChg>
        <pc:spChg chg="mod">
          <ac:chgData name="Hanner, Olsen" userId="8f966b24-7479-4073-89bd-2f70180eddce" providerId="ADAL" clId="{1F12538E-36E1-4567-8907-13B98BC61EB2}" dt="2023-10-25T16:48:41.883" v="760" actId="571"/>
          <ac:spMkLst>
            <pc:docMk/>
            <pc:sldMk cId="454941652" sldId="273"/>
            <ac:spMk id="1161" creationId="{31AC05E2-871E-68D2-AECB-EEC329C201E2}"/>
          </ac:spMkLst>
        </pc:spChg>
        <pc:spChg chg="mod">
          <ac:chgData name="Hanner, Olsen" userId="8f966b24-7479-4073-89bd-2f70180eddce" providerId="ADAL" clId="{1F12538E-36E1-4567-8907-13B98BC61EB2}" dt="2023-10-26T15:16:09.582" v="1932"/>
          <ac:spMkLst>
            <pc:docMk/>
            <pc:sldMk cId="454941652" sldId="273"/>
            <ac:spMk id="1161" creationId="{3AAA2183-73B2-AA57-CF4F-5222CDD5A939}"/>
          </ac:spMkLst>
        </pc:spChg>
        <pc:spChg chg="mod">
          <ac:chgData name="Hanner, Olsen" userId="8f966b24-7479-4073-89bd-2f70180eddce" providerId="ADAL" clId="{1F12538E-36E1-4567-8907-13B98BC61EB2}" dt="2023-10-26T15:16:09.582" v="1932"/>
          <ac:spMkLst>
            <pc:docMk/>
            <pc:sldMk cId="454941652" sldId="273"/>
            <ac:spMk id="1162" creationId="{A7A7DD41-6712-78CE-A11A-6800BCA3D925}"/>
          </ac:spMkLst>
        </pc:spChg>
        <pc:spChg chg="mod">
          <ac:chgData name="Hanner, Olsen" userId="8f966b24-7479-4073-89bd-2f70180eddce" providerId="ADAL" clId="{1F12538E-36E1-4567-8907-13B98BC61EB2}" dt="2023-10-25T16:48:41.883" v="760" actId="571"/>
          <ac:spMkLst>
            <pc:docMk/>
            <pc:sldMk cId="454941652" sldId="273"/>
            <ac:spMk id="1162" creationId="{BB13F207-6433-A95A-1431-A7E41F700CE6}"/>
          </ac:spMkLst>
        </pc:spChg>
        <pc:spChg chg="mod">
          <ac:chgData name="Hanner, Olsen" userId="8f966b24-7479-4073-89bd-2f70180eddce" providerId="ADAL" clId="{1F12538E-36E1-4567-8907-13B98BC61EB2}" dt="2023-10-26T15:16:09.582" v="1932"/>
          <ac:spMkLst>
            <pc:docMk/>
            <pc:sldMk cId="454941652" sldId="273"/>
            <ac:spMk id="1163" creationId="{0C253C0A-58FB-7C4E-4130-FB91B2A0B877}"/>
          </ac:spMkLst>
        </pc:spChg>
        <pc:spChg chg="mod">
          <ac:chgData name="Hanner, Olsen" userId="8f966b24-7479-4073-89bd-2f70180eddce" providerId="ADAL" clId="{1F12538E-36E1-4567-8907-13B98BC61EB2}" dt="2023-10-25T16:48:41.883" v="760" actId="571"/>
          <ac:spMkLst>
            <pc:docMk/>
            <pc:sldMk cId="454941652" sldId="273"/>
            <ac:spMk id="1163" creationId="{41DDC15F-1BAF-973A-3820-CBCA6CE48FEF}"/>
          </ac:spMkLst>
        </pc:spChg>
        <pc:spChg chg="mod">
          <ac:chgData name="Hanner, Olsen" userId="8f966b24-7479-4073-89bd-2f70180eddce" providerId="ADAL" clId="{1F12538E-36E1-4567-8907-13B98BC61EB2}" dt="2023-10-25T16:48:41.883" v="760" actId="571"/>
          <ac:spMkLst>
            <pc:docMk/>
            <pc:sldMk cId="454941652" sldId="273"/>
            <ac:spMk id="1164" creationId="{D749BE01-CE22-873B-EF2D-960DE29C64FB}"/>
          </ac:spMkLst>
        </pc:spChg>
        <pc:spChg chg="mod">
          <ac:chgData name="Hanner, Olsen" userId="8f966b24-7479-4073-89bd-2f70180eddce" providerId="ADAL" clId="{1F12538E-36E1-4567-8907-13B98BC61EB2}" dt="2023-10-25T16:48:41.883" v="760" actId="571"/>
          <ac:spMkLst>
            <pc:docMk/>
            <pc:sldMk cId="454941652" sldId="273"/>
            <ac:spMk id="1165" creationId="{3EC569D5-896F-41FD-B80C-5114A7FF09B7}"/>
          </ac:spMkLst>
        </pc:spChg>
        <pc:spChg chg="mod">
          <ac:chgData name="Hanner, Olsen" userId="8f966b24-7479-4073-89bd-2f70180eddce" providerId="ADAL" clId="{1F12538E-36E1-4567-8907-13B98BC61EB2}" dt="2023-10-25T16:48:41.883" v="760" actId="571"/>
          <ac:spMkLst>
            <pc:docMk/>
            <pc:sldMk cId="454941652" sldId="273"/>
            <ac:spMk id="1166" creationId="{F6091011-BD71-9278-BE47-37A166BF6695}"/>
          </ac:spMkLst>
        </pc:spChg>
        <pc:spChg chg="mod">
          <ac:chgData name="Hanner, Olsen" userId="8f966b24-7479-4073-89bd-2f70180eddce" providerId="ADAL" clId="{1F12538E-36E1-4567-8907-13B98BC61EB2}" dt="2023-10-25T16:48:41.883" v="760" actId="571"/>
          <ac:spMkLst>
            <pc:docMk/>
            <pc:sldMk cId="454941652" sldId="273"/>
            <ac:spMk id="1167" creationId="{04D28130-68C7-DD29-3773-3C0BE937397E}"/>
          </ac:spMkLst>
        </pc:spChg>
        <pc:spChg chg="mod">
          <ac:chgData name="Hanner, Olsen" userId="8f966b24-7479-4073-89bd-2f70180eddce" providerId="ADAL" clId="{1F12538E-36E1-4567-8907-13B98BC61EB2}" dt="2023-10-25T16:48:41.883" v="760" actId="571"/>
          <ac:spMkLst>
            <pc:docMk/>
            <pc:sldMk cId="454941652" sldId="273"/>
            <ac:spMk id="1168" creationId="{31A1A26B-A27E-AB1C-24F7-8D8A6998C17B}"/>
          </ac:spMkLst>
        </pc:spChg>
        <pc:spChg chg="mod">
          <ac:chgData name="Hanner, Olsen" userId="8f966b24-7479-4073-89bd-2f70180eddce" providerId="ADAL" clId="{1F12538E-36E1-4567-8907-13B98BC61EB2}" dt="2023-10-25T16:48:41.883" v="760" actId="571"/>
          <ac:spMkLst>
            <pc:docMk/>
            <pc:sldMk cId="454941652" sldId="273"/>
            <ac:spMk id="1169" creationId="{4992C8C6-2593-7EE0-CB27-D9E90EDD281B}"/>
          </ac:spMkLst>
        </pc:spChg>
        <pc:spChg chg="mod">
          <ac:chgData name="Hanner, Olsen" userId="8f966b24-7479-4073-89bd-2f70180eddce" providerId="ADAL" clId="{1F12538E-36E1-4567-8907-13B98BC61EB2}" dt="2023-10-25T16:48:41.883" v="760" actId="571"/>
          <ac:spMkLst>
            <pc:docMk/>
            <pc:sldMk cId="454941652" sldId="273"/>
            <ac:spMk id="1170" creationId="{4DB1C44A-E906-09ED-2C89-7933649336EC}"/>
          </ac:spMkLst>
        </pc:spChg>
        <pc:spChg chg="mod">
          <ac:chgData name="Hanner, Olsen" userId="8f966b24-7479-4073-89bd-2f70180eddce" providerId="ADAL" clId="{1F12538E-36E1-4567-8907-13B98BC61EB2}" dt="2023-10-25T16:48:41.883" v="760" actId="571"/>
          <ac:spMkLst>
            <pc:docMk/>
            <pc:sldMk cId="454941652" sldId="273"/>
            <ac:spMk id="1171" creationId="{44608094-A666-39EC-5E2A-7C2B5E40406B}"/>
          </ac:spMkLst>
        </pc:spChg>
        <pc:spChg chg="mod">
          <ac:chgData name="Hanner, Olsen" userId="8f966b24-7479-4073-89bd-2f70180eddce" providerId="ADAL" clId="{1F12538E-36E1-4567-8907-13B98BC61EB2}" dt="2023-10-25T16:48:41.883" v="760" actId="571"/>
          <ac:spMkLst>
            <pc:docMk/>
            <pc:sldMk cId="454941652" sldId="273"/>
            <ac:spMk id="1172" creationId="{D0493DCB-972C-2000-1709-43BD89F7741E}"/>
          </ac:spMkLst>
        </pc:spChg>
        <pc:spChg chg="mod">
          <ac:chgData name="Hanner, Olsen" userId="8f966b24-7479-4073-89bd-2f70180eddce" providerId="ADAL" clId="{1F12538E-36E1-4567-8907-13B98BC61EB2}" dt="2023-10-25T16:48:41.883" v="760" actId="571"/>
          <ac:spMkLst>
            <pc:docMk/>
            <pc:sldMk cId="454941652" sldId="273"/>
            <ac:spMk id="1173" creationId="{1F1294B8-A61F-DE55-E365-8FAABFD76359}"/>
          </ac:spMkLst>
        </pc:spChg>
        <pc:spChg chg="mod">
          <ac:chgData name="Hanner, Olsen" userId="8f966b24-7479-4073-89bd-2f70180eddce" providerId="ADAL" clId="{1F12538E-36E1-4567-8907-13B98BC61EB2}" dt="2023-10-25T16:48:41.883" v="760" actId="571"/>
          <ac:spMkLst>
            <pc:docMk/>
            <pc:sldMk cId="454941652" sldId="273"/>
            <ac:spMk id="1174" creationId="{0D338376-468F-6CFC-8F68-0A2EDD49DD9A}"/>
          </ac:spMkLst>
        </pc:spChg>
        <pc:spChg chg="mod">
          <ac:chgData name="Hanner, Olsen" userId="8f966b24-7479-4073-89bd-2f70180eddce" providerId="ADAL" clId="{1F12538E-36E1-4567-8907-13B98BC61EB2}" dt="2023-10-25T16:48:41.883" v="760" actId="571"/>
          <ac:spMkLst>
            <pc:docMk/>
            <pc:sldMk cId="454941652" sldId="273"/>
            <ac:spMk id="1175" creationId="{7903075A-4E2B-9A2A-CE80-9ACEBFE4C737}"/>
          </ac:spMkLst>
        </pc:spChg>
        <pc:spChg chg="mod">
          <ac:chgData name="Hanner, Olsen" userId="8f966b24-7479-4073-89bd-2f70180eddce" providerId="ADAL" clId="{1F12538E-36E1-4567-8907-13B98BC61EB2}" dt="2023-10-25T16:48:41.883" v="760" actId="571"/>
          <ac:spMkLst>
            <pc:docMk/>
            <pc:sldMk cId="454941652" sldId="273"/>
            <ac:spMk id="1176" creationId="{DA92B283-1CE7-3EB0-BFF8-EE9A2B4A7CB9}"/>
          </ac:spMkLst>
        </pc:spChg>
        <pc:spChg chg="mod">
          <ac:chgData name="Hanner, Olsen" userId="8f966b24-7479-4073-89bd-2f70180eddce" providerId="ADAL" clId="{1F12538E-36E1-4567-8907-13B98BC61EB2}" dt="2023-10-25T16:48:41.883" v="760" actId="571"/>
          <ac:spMkLst>
            <pc:docMk/>
            <pc:sldMk cId="454941652" sldId="273"/>
            <ac:spMk id="1177" creationId="{AB269F6E-93BF-19F0-AEDD-B843E349909B}"/>
          </ac:spMkLst>
        </pc:spChg>
        <pc:spChg chg="mod">
          <ac:chgData name="Hanner, Olsen" userId="8f966b24-7479-4073-89bd-2f70180eddce" providerId="ADAL" clId="{1F12538E-36E1-4567-8907-13B98BC61EB2}" dt="2023-10-25T16:48:41.883" v="760" actId="571"/>
          <ac:spMkLst>
            <pc:docMk/>
            <pc:sldMk cId="454941652" sldId="273"/>
            <ac:spMk id="1178" creationId="{E1731CC6-1138-1A80-3E03-3FD8E0632371}"/>
          </ac:spMkLst>
        </pc:spChg>
        <pc:spChg chg="mod">
          <ac:chgData name="Hanner, Olsen" userId="8f966b24-7479-4073-89bd-2f70180eddce" providerId="ADAL" clId="{1F12538E-36E1-4567-8907-13B98BC61EB2}" dt="2023-10-25T16:48:41.883" v="760" actId="571"/>
          <ac:spMkLst>
            <pc:docMk/>
            <pc:sldMk cId="454941652" sldId="273"/>
            <ac:spMk id="1179" creationId="{8C048CF5-7B15-BA55-B3D1-C94858FB0DA3}"/>
          </ac:spMkLst>
        </pc:spChg>
        <pc:spChg chg="mod">
          <ac:chgData name="Hanner, Olsen" userId="8f966b24-7479-4073-89bd-2f70180eddce" providerId="ADAL" clId="{1F12538E-36E1-4567-8907-13B98BC61EB2}" dt="2023-10-25T16:48:41.883" v="760" actId="571"/>
          <ac:spMkLst>
            <pc:docMk/>
            <pc:sldMk cId="454941652" sldId="273"/>
            <ac:spMk id="1180" creationId="{A9FEC088-4172-B0A0-5B26-FA1B9FA465CC}"/>
          </ac:spMkLst>
        </pc:spChg>
        <pc:spChg chg="mod">
          <ac:chgData name="Hanner, Olsen" userId="8f966b24-7479-4073-89bd-2f70180eddce" providerId="ADAL" clId="{1F12538E-36E1-4567-8907-13B98BC61EB2}" dt="2023-10-25T16:48:41.883" v="760" actId="571"/>
          <ac:spMkLst>
            <pc:docMk/>
            <pc:sldMk cId="454941652" sldId="273"/>
            <ac:spMk id="1181" creationId="{570B45DB-13EA-40AA-A645-BEDFD924F077}"/>
          </ac:spMkLst>
        </pc:spChg>
        <pc:spChg chg="mod">
          <ac:chgData name="Hanner, Olsen" userId="8f966b24-7479-4073-89bd-2f70180eddce" providerId="ADAL" clId="{1F12538E-36E1-4567-8907-13B98BC61EB2}" dt="2023-10-25T16:48:41.883" v="760" actId="571"/>
          <ac:spMkLst>
            <pc:docMk/>
            <pc:sldMk cId="454941652" sldId="273"/>
            <ac:spMk id="1182" creationId="{222F964A-4B03-0AD2-201D-0264C4FC3123}"/>
          </ac:spMkLst>
        </pc:spChg>
        <pc:spChg chg="mod">
          <ac:chgData name="Hanner, Olsen" userId="8f966b24-7479-4073-89bd-2f70180eddce" providerId="ADAL" clId="{1F12538E-36E1-4567-8907-13B98BC61EB2}" dt="2023-10-25T16:48:41.883" v="760" actId="571"/>
          <ac:spMkLst>
            <pc:docMk/>
            <pc:sldMk cId="454941652" sldId="273"/>
            <ac:spMk id="1183" creationId="{4BC82858-E051-0157-39BF-7692D242EC04}"/>
          </ac:spMkLst>
        </pc:spChg>
        <pc:spChg chg="mod">
          <ac:chgData name="Hanner, Olsen" userId="8f966b24-7479-4073-89bd-2f70180eddce" providerId="ADAL" clId="{1F12538E-36E1-4567-8907-13B98BC61EB2}" dt="2023-10-25T16:48:41.883" v="760" actId="571"/>
          <ac:spMkLst>
            <pc:docMk/>
            <pc:sldMk cId="454941652" sldId="273"/>
            <ac:spMk id="1184" creationId="{789DFEC9-01DE-5842-7878-7BE22A42AE38}"/>
          </ac:spMkLst>
        </pc:spChg>
        <pc:spChg chg="mod">
          <ac:chgData name="Hanner, Olsen" userId="8f966b24-7479-4073-89bd-2f70180eddce" providerId="ADAL" clId="{1F12538E-36E1-4567-8907-13B98BC61EB2}" dt="2023-10-25T16:48:41.883" v="760" actId="571"/>
          <ac:spMkLst>
            <pc:docMk/>
            <pc:sldMk cId="454941652" sldId="273"/>
            <ac:spMk id="1185" creationId="{CADD0213-3C26-6337-B511-AEBA399FC42F}"/>
          </ac:spMkLst>
        </pc:spChg>
        <pc:spChg chg="mod">
          <ac:chgData name="Hanner, Olsen" userId="8f966b24-7479-4073-89bd-2f70180eddce" providerId="ADAL" clId="{1F12538E-36E1-4567-8907-13B98BC61EB2}" dt="2023-10-25T16:48:41.883" v="760" actId="571"/>
          <ac:spMkLst>
            <pc:docMk/>
            <pc:sldMk cId="454941652" sldId="273"/>
            <ac:spMk id="1186" creationId="{8D9A2905-653B-F2F7-598E-07CD75CFBDDC}"/>
          </ac:spMkLst>
        </pc:spChg>
        <pc:spChg chg="mod">
          <ac:chgData name="Hanner, Olsen" userId="8f966b24-7479-4073-89bd-2f70180eddce" providerId="ADAL" clId="{1F12538E-36E1-4567-8907-13B98BC61EB2}" dt="2023-10-25T16:48:41.883" v="760" actId="571"/>
          <ac:spMkLst>
            <pc:docMk/>
            <pc:sldMk cId="454941652" sldId="273"/>
            <ac:spMk id="1187" creationId="{F0FD9458-5905-4B1E-E0C4-29F613C30C25}"/>
          </ac:spMkLst>
        </pc:spChg>
        <pc:spChg chg="mod">
          <ac:chgData name="Hanner, Olsen" userId="8f966b24-7479-4073-89bd-2f70180eddce" providerId="ADAL" clId="{1F12538E-36E1-4567-8907-13B98BC61EB2}" dt="2023-10-25T16:48:41.883" v="760" actId="571"/>
          <ac:spMkLst>
            <pc:docMk/>
            <pc:sldMk cId="454941652" sldId="273"/>
            <ac:spMk id="1188" creationId="{2C82ED69-8569-787F-7348-6B2BBE30EF2C}"/>
          </ac:spMkLst>
        </pc:spChg>
        <pc:spChg chg="mod">
          <ac:chgData name="Hanner, Olsen" userId="8f966b24-7479-4073-89bd-2f70180eddce" providerId="ADAL" clId="{1F12538E-36E1-4567-8907-13B98BC61EB2}" dt="2023-10-25T16:48:41.883" v="760" actId="571"/>
          <ac:spMkLst>
            <pc:docMk/>
            <pc:sldMk cId="454941652" sldId="273"/>
            <ac:spMk id="1189" creationId="{9C94D77F-1672-DDB4-A95E-4F27FFA8558F}"/>
          </ac:spMkLst>
        </pc:spChg>
        <pc:spChg chg="mod">
          <ac:chgData name="Hanner, Olsen" userId="8f966b24-7479-4073-89bd-2f70180eddce" providerId="ADAL" clId="{1F12538E-36E1-4567-8907-13B98BC61EB2}" dt="2023-10-25T16:48:41.883" v="760" actId="571"/>
          <ac:spMkLst>
            <pc:docMk/>
            <pc:sldMk cId="454941652" sldId="273"/>
            <ac:spMk id="1190" creationId="{0B6774F7-2EB4-36B6-3BA2-1E467813FF44}"/>
          </ac:spMkLst>
        </pc:spChg>
        <pc:spChg chg="mod">
          <ac:chgData name="Hanner, Olsen" userId="8f966b24-7479-4073-89bd-2f70180eddce" providerId="ADAL" clId="{1F12538E-36E1-4567-8907-13B98BC61EB2}" dt="2023-10-25T16:48:41.883" v="760" actId="571"/>
          <ac:spMkLst>
            <pc:docMk/>
            <pc:sldMk cId="454941652" sldId="273"/>
            <ac:spMk id="1191" creationId="{509A53AC-D2BF-FEE7-0E95-B0582B5005DE}"/>
          </ac:spMkLst>
        </pc:spChg>
        <pc:spChg chg="mod">
          <ac:chgData name="Hanner, Olsen" userId="8f966b24-7479-4073-89bd-2f70180eddce" providerId="ADAL" clId="{1F12538E-36E1-4567-8907-13B98BC61EB2}" dt="2023-10-25T16:48:41.883" v="760" actId="571"/>
          <ac:spMkLst>
            <pc:docMk/>
            <pc:sldMk cId="454941652" sldId="273"/>
            <ac:spMk id="1192" creationId="{89195106-B00B-6C24-CCE3-DDEF13D2F28A}"/>
          </ac:spMkLst>
        </pc:spChg>
        <pc:spChg chg="add mod">
          <ac:chgData name="Hanner, Olsen" userId="8f966b24-7479-4073-89bd-2f70180eddce" providerId="ADAL" clId="{1F12538E-36E1-4567-8907-13B98BC61EB2}" dt="2023-10-25T16:48:41.883" v="760" actId="571"/>
          <ac:spMkLst>
            <pc:docMk/>
            <pc:sldMk cId="454941652" sldId="273"/>
            <ac:spMk id="1193" creationId="{0D5BFF5A-93E9-84B1-A23B-056AB36D3A69}"/>
          </ac:spMkLst>
        </pc:spChg>
        <pc:spChg chg="add mod">
          <ac:chgData name="Hanner, Olsen" userId="8f966b24-7479-4073-89bd-2f70180eddce" providerId="ADAL" clId="{1F12538E-36E1-4567-8907-13B98BC61EB2}" dt="2023-10-25T16:48:41.883" v="760" actId="571"/>
          <ac:spMkLst>
            <pc:docMk/>
            <pc:sldMk cId="454941652" sldId="273"/>
            <ac:spMk id="1194" creationId="{AACF9045-4DF5-DDD7-57C2-5AAC24DD983A}"/>
          </ac:spMkLst>
        </pc:spChg>
        <pc:spChg chg="add mod">
          <ac:chgData name="Hanner, Olsen" userId="8f966b24-7479-4073-89bd-2f70180eddce" providerId="ADAL" clId="{1F12538E-36E1-4567-8907-13B98BC61EB2}" dt="2023-10-25T16:48:41.883" v="760" actId="571"/>
          <ac:spMkLst>
            <pc:docMk/>
            <pc:sldMk cId="454941652" sldId="273"/>
            <ac:spMk id="1195" creationId="{E694FA35-B10D-4B35-F608-7C489C90779A}"/>
          </ac:spMkLst>
        </pc:spChg>
        <pc:spChg chg="add mod">
          <ac:chgData name="Hanner, Olsen" userId="8f966b24-7479-4073-89bd-2f70180eddce" providerId="ADAL" clId="{1F12538E-36E1-4567-8907-13B98BC61EB2}" dt="2023-10-25T16:48:41.883" v="760" actId="571"/>
          <ac:spMkLst>
            <pc:docMk/>
            <pc:sldMk cId="454941652" sldId="273"/>
            <ac:spMk id="1196" creationId="{64CD06B0-4436-C00F-EA11-D01442F5FF1A}"/>
          </ac:spMkLst>
        </pc:spChg>
        <pc:spChg chg="add mod">
          <ac:chgData name="Hanner, Olsen" userId="8f966b24-7479-4073-89bd-2f70180eddce" providerId="ADAL" clId="{1F12538E-36E1-4567-8907-13B98BC61EB2}" dt="2023-10-25T16:48:41.883" v="760" actId="571"/>
          <ac:spMkLst>
            <pc:docMk/>
            <pc:sldMk cId="454941652" sldId="273"/>
            <ac:spMk id="1197" creationId="{76E6D67E-39C9-4723-ECFC-D619C8E6379E}"/>
          </ac:spMkLst>
        </pc:spChg>
        <pc:spChg chg="add mod">
          <ac:chgData name="Hanner, Olsen" userId="8f966b24-7479-4073-89bd-2f70180eddce" providerId="ADAL" clId="{1F12538E-36E1-4567-8907-13B98BC61EB2}" dt="2023-10-25T16:48:41.883" v="760" actId="571"/>
          <ac:spMkLst>
            <pc:docMk/>
            <pc:sldMk cId="454941652" sldId="273"/>
            <ac:spMk id="1198" creationId="{50B0C339-BF32-0F9B-5364-5E4599D2B18F}"/>
          </ac:spMkLst>
        </pc:spChg>
        <pc:spChg chg="add mod">
          <ac:chgData name="Hanner, Olsen" userId="8f966b24-7479-4073-89bd-2f70180eddce" providerId="ADAL" clId="{1F12538E-36E1-4567-8907-13B98BC61EB2}" dt="2023-10-25T16:48:41.883" v="760" actId="571"/>
          <ac:spMkLst>
            <pc:docMk/>
            <pc:sldMk cId="454941652" sldId="273"/>
            <ac:spMk id="1199" creationId="{5CE8A5C1-5695-AF4B-B62C-D470749E6AF3}"/>
          </ac:spMkLst>
        </pc:spChg>
        <pc:spChg chg="add mod">
          <ac:chgData name="Hanner, Olsen" userId="8f966b24-7479-4073-89bd-2f70180eddce" providerId="ADAL" clId="{1F12538E-36E1-4567-8907-13B98BC61EB2}" dt="2023-10-25T16:48:41.883" v="760" actId="571"/>
          <ac:spMkLst>
            <pc:docMk/>
            <pc:sldMk cId="454941652" sldId="273"/>
            <ac:spMk id="1200" creationId="{A32F8735-E59F-D8F3-4CB4-4A06804A1E13}"/>
          </ac:spMkLst>
        </pc:spChg>
        <pc:spChg chg="add mod">
          <ac:chgData name="Hanner, Olsen" userId="8f966b24-7479-4073-89bd-2f70180eddce" providerId="ADAL" clId="{1F12538E-36E1-4567-8907-13B98BC61EB2}" dt="2023-10-25T16:48:41.883" v="760" actId="571"/>
          <ac:spMkLst>
            <pc:docMk/>
            <pc:sldMk cId="454941652" sldId="273"/>
            <ac:spMk id="1201" creationId="{6A0156EE-848B-9964-767B-4EBADD15306F}"/>
          </ac:spMkLst>
        </pc:spChg>
        <pc:spChg chg="add mod">
          <ac:chgData name="Hanner, Olsen" userId="8f966b24-7479-4073-89bd-2f70180eddce" providerId="ADAL" clId="{1F12538E-36E1-4567-8907-13B98BC61EB2}" dt="2023-10-25T16:48:41.883" v="760" actId="571"/>
          <ac:spMkLst>
            <pc:docMk/>
            <pc:sldMk cId="454941652" sldId="273"/>
            <ac:spMk id="1202" creationId="{BC1CD9E0-07DA-1105-EEDA-D6F9120139EC}"/>
          </ac:spMkLst>
        </pc:spChg>
        <pc:spChg chg="add mod">
          <ac:chgData name="Hanner, Olsen" userId="8f966b24-7479-4073-89bd-2f70180eddce" providerId="ADAL" clId="{1F12538E-36E1-4567-8907-13B98BC61EB2}" dt="2023-10-25T16:48:41.883" v="760" actId="571"/>
          <ac:spMkLst>
            <pc:docMk/>
            <pc:sldMk cId="454941652" sldId="273"/>
            <ac:spMk id="1203" creationId="{A0C3D775-C8C4-0778-E20F-C946DDE67265}"/>
          </ac:spMkLst>
        </pc:spChg>
        <pc:spChg chg="add mod">
          <ac:chgData name="Hanner, Olsen" userId="8f966b24-7479-4073-89bd-2f70180eddce" providerId="ADAL" clId="{1F12538E-36E1-4567-8907-13B98BC61EB2}" dt="2023-10-25T16:48:41.883" v="760" actId="571"/>
          <ac:spMkLst>
            <pc:docMk/>
            <pc:sldMk cId="454941652" sldId="273"/>
            <ac:spMk id="1204" creationId="{795170A1-DFE0-85A2-E6EE-392261B0FFF3}"/>
          </ac:spMkLst>
        </pc:spChg>
        <pc:spChg chg="add mod">
          <ac:chgData name="Hanner, Olsen" userId="8f966b24-7479-4073-89bd-2f70180eddce" providerId="ADAL" clId="{1F12538E-36E1-4567-8907-13B98BC61EB2}" dt="2023-10-25T16:48:41.883" v="760" actId="571"/>
          <ac:spMkLst>
            <pc:docMk/>
            <pc:sldMk cId="454941652" sldId="273"/>
            <ac:spMk id="1205" creationId="{7FE2C1C4-3D6E-84DA-07CF-CC8000F856A2}"/>
          </ac:spMkLst>
        </pc:spChg>
        <pc:spChg chg="add mod">
          <ac:chgData name="Hanner, Olsen" userId="8f966b24-7479-4073-89bd-2f70180eddce" providerId="ADAL" clId="{1F12538E-36E1-4567-8907-13B98BC61EB2}" dt="2023-10-25T16:48:41.883" v="760" actId="571"/>
          <ac:spMkLst>
            <pc:docMk/>
            <pc:sldMk cId="454941652" sldId="273"/>
            <ac:spMk id="1207" creationId="{4C83B89B-1AAB-9EF4-1924-77B8ED0D3CEE}"/>
          </ac:spMkLst>
        </pc:spChg>
        <pc:spChg chg="add mod">
          <ac:chgData name="Hanner, Olsen" userId="8f966b24-7479-4073-89bd-2f70180eddce" providerId="ADAL" clId="{1F12538E-36E1-4567-8907-13B98BC61EB2}" dt="2023-10-25T16:48:41.883" v="760" actId="571"/>
          <ac:spMkLst>
            <pc:docMk/>
            <pc:sldMk cId="454941652" sldId="273"/>
            <ac:spMk id="1208" creationId="{93216ED5-B109-D9D2-3A04-26AF68BB415E}"/>
          </ac:spMkLst>
        </pc:spChg>
        <pc:spChg chg="add mod">
          <ac:chgData name="Hanner, Olsen" userId="8f966b24-7479-4073-89bd-2f70180eddce" providerId="ADAL" clId="{1F12538E-36E1-4567-8907-13B98BC61EB2}" dt="2023-10-25T16:48:41.883" v="760" actId="571"/>
          <ac:spMkLst>
            <pc:docMk/>
            <pc:sldMk cId="454941652" sldId="273"/>
            <ac:spMk id="1209" creationId="{EF80984D-5A9E-66F1-3EF4-37A196F8AA09}"/>
          </ac:spMkLst>
        </pc:spChg>
        <pc:spChg chg="mod">
          <ac:chgData name="Hanner, Olsen" userId="8f966b24-7479-4073-89bd-2f70180eddce" providerId="ADAL" clId="{1F12538E-36E1-4567-8907-13B98BC61EB2}" dt="2023-10-25T18:16:02.730" v="1212" actId="14100"/>
          <ac:spMkLst>
            <pc:docMk/>
            <pc:sldMk cId="454941652" sldId="273"/>
            <ac:spMk id="1211" creationId="{7184D2B7-6B39-2BF2-B4E7-76D4F6B93FCF}"/>
          </ac:spMkLst>
        </pc:spChg>
        <pc:spChg chg="mod">
          <ac:chgData name="Hanner, Olsen" userId="8f966b24-7479-4073-89bd-2f70180eddce" providerId="ADAL" clId="{1F12538E-36E1-4567-8907-13B98BC61EB2}" dt="2023-10-25T18:16:02.730" v="1212" actId="14100"/>
          <ac:spMkLst>
            <pc:docMk/>
            <pc:sldMk cId="454941652" sldId="273"/>
            <ac:spMk id="1212" creationId="{0DF86F16-1265-90B1-CF02-AE3062ADAD35}"/>
          </ac:spMkLst>
        </pc:spChg>
        <pc:spChg chg="mod">
          <ac:chgData name="Hanner, Olsen" userId="8f966b24-7479-4073-89bd-2f70180eddce" providerId="ADAL" clId="{1F12538E-36E1-4567-8907-13B98BC61EB2}" dt="2023-10-25T18:16:02.730" v="1212" actId="14100"/>
          <ac:spMkLst>
            <pc:docMk/>
            <pc:sldMk cId="454941652" sldId="273"/>
            <ac:spMk id="1213" creationId="{74CEE0B6-8E81-C025-0E5C-4A6AD9CE2282}"/>
          </ac:spMkLst>
        </pc:spChg>
        <pc:spChg chg="mod">
          <ac:chgData name="Hanner, Olsen" userId="8f966b24-7479-4073-89bd-2f70180eddce" providerId="ADAL" clId="{1F12538E-36E1-4567-8907-13B98BC61EB2}" dt="2023-10-25T18:16:02.730" v="1212" actId="14100"/>
          <ac:spMkLst>
            <pc:docMk/>
            <pc:sldMk cId="454941652" sldId="273"/>
            <ac:spMk id="1214" creationId="{CDA1088E-C261-BB7F-C731-919F23EC3F98}"/>
          </ac:spMkLst>
        </pc:spChg>
        <pc:spChg chg="mod">
          <ac:chgData name="Hanner, Olsen" userId="8f966b24-7479-4073-89bd-2f70180eddce" providerId="ADAL" clId="{1F12538E-36E1-4567-8907-13B98BC61EB2}" dt="2023-10-25T18:16:02.730" v="1212" actId="14100"/>
          <ac:spMkLst>
            <pc:docMk/>
            <pc:sldMk cId="454941652" sldId="273"/>
            <ac:spMk id="1215" creationId="{536B94B5-4F6B-A799-61FD-2529B72EDE54}"/>
          </ac:spMkLst>
        </pc:spChg>
        <pc:spChg chg="mod">
          <ac:chgData name="Hanner, Olsen" userId="8f966b24-7479-4073-89bd-2f70180eddce" providerId="ADAL" clId="{1F12538E-36E1-4567-8907-13B98BC61EB2}" dt="2023-10-25T18:16:02.730" v="1212" actId="14100"/>
          <ac:spMkLst>
            <pc:docMk/>
            <pc:sldMk cId="454941652" sldId="273"/>
            <ac:spMk id="1216" creationId="{F398CB15-F1DA-6987-4976-35FBBF94E783}"/>
          </ac:spMkLst>
        </pc:spChg>
        <pc:spChg chg="mod">
          <ac:chgData name="Hanner, Olsen" userId="8f966b24-7479-4073-89bd-2f70180eddce" providerId="ADAL" clId="{1F12538E-36E1-4567-8907-13B98BC61EB2}" dt="2023-10-25T18:16:02.730" v="1212" actId="14100"/>
          <ac:spMkLst>
            <pc:docMk/>
            <pc:sldMk cId="454941652" sldId="273"/>
            <ac:spMk id="1217" creationId="{A552F50F-15E4-0657-F49D-9A9DF0FB69B5}"/>
          </ac:spMkLst>
        </pc:spChg>
        <pc:spChg chg="mod">
          <ac:chgData name="Hanner, Olsen" userId="8f966b24-7479-4073-89bd-2f70180eddce" providerId="ADAL" clId="{1F12538E-36E1-4567-8907-13B98BC61EB2}" dt="2023-10-25T18:16:02.730" v="1212" actId="14100"/>
          <ac:spMkLst>
            <pc:docMk/>
            <pc:sldMk cId="454941652" sldId="273"/>
            <ac:spMk id="1218" creationId="{DD8DD7C4-1595-BAB2-2FAA-07BC4474B675}"/>
          </ac:spMkLst>
        </pc:spChg>
        <pc:spChg chg="mod">
          <ac:chgData name="Hanner, Olsen" userId="8f966b24-7479-4073-89bd-2f70180eddce" providerId="ADAL" clId="{1F12538E-36E1-4567-8907-13B98BC61EB2}" dt="2023-10-25T18:24:12.570" v="1336" actId="207"/>
          <ac:spMkLst>
            <pc:docMk/>
            <pc:sldMk cId="454941652" sldId="273"/>
            <ac:spMk id="1219" creationId="{7624C09A-9DB9-D6D9-3333-9C2659FCB1DD}"/>
          </ac:spMkLst>
        </pc:spChg>
        <pc:spChg chg="mod">
          <ac:chgData name="Hanner, Olsen" userId="8f966b24-7479-4073-89bd-2f70180eddce" providerId="ADAL" clId="{1F12538E-36E1-4567-8907-13B98BC61EB2}" dt="2023-10-25T18:23:59.154" v="1334" actId="207"/>
          <ac:spMkLst>
            <pc:docMk/>
            <pc:sldMk cId="454941652" sldId="273"/>
            <ac:spMk id="1220" creationId="{22535F89-5F89-5500-0977-68E35B42AF91}"/>
          </ac:spMkLst>
        </pc:spChg>
        <pc:spChg chg="mod">
          <ac:chgData name="Hanner, Olsen" userId="8f966b24-7479-4073-89bd-2f70180eddce" providerId="ADAL" clId="{1F12538E-36E1-4567-8907-13B98BC61EB2}" dt="2023-10-25T18:16:02.730" v="1212" actId="14100"/>
          <ac:spMkLst>
            <pc:docMk/>
            <pc:sldMk cId="454941652" sldId="273"/>
            <ac:spMk id="1221" creationId="{D0D88B21-253E-BDBF-4197-277B844C74EA}"/>
          </ac:spMkLst>
        </pc:spChg>
        <pc:spChg chg="mod">
          <ac:chgData name="Hanner, Olsen" userId="8f966b24-7479-4073-89bd-2f70180eddce" providerId="ADAL" clId="{1F12538E-36E1-4567-8907-13B98BC61EB2}" dt="2023-10-25T18:24:34.053" v="1340" actId="207"/>
          <ac:spMkLst>
            <pc:docMk/>
            <pc:sldMk cId="454941652" sldId="273"/>
            <ac:spMk id="1222" creationId="{2C28AD16-A426-2D09-8E45-F589362FB6FF}"/>
          </ac:spMkLst>
        </pc:spChg>
        <pc:spChg chg="mod">
          <ac:chgData name="Hanner, Olsen" userId="8f966b24-7479-4073-89bd-2f70180eddce" providerId="ADAL" clId="{1F12538E-36E1-4567-8907-13B98BC61EB2}" dt="2023-10-25T18:16:02.730" v="1212" actId="14100"/>
          <ac:spMkLst>
            <pc:docMk/>
            <pc:sldMk cId="454941652" sldId="273"/>
            <ac:spMk id="1223" creationId="{2D729431-4F9B-DBAB-6FE0-DD61866B967C}"/>
          </ac:spMkLst>
        </pc:spChg>
        <pc:spChg chg="mod">
          <ac:chgData name="Hanner, Olsen" userId="8f966b24-7479-4073-89bd-2f70180eddce" providerId="ADAL" clId="{1F12538E-36E1-4567-8907-13B98BC61EB2}" dt="2023-10-25T18:16:02.730" v="1212" actId="14100"/>
          <ac:spMkLst>
            <pc:docMk/>
            <pc:sldMk cId="454941652" sldId="273"/>
            <ac:spMk id="1224" creationId="{2E05CB06-9656-DEAE-10B7-51E37A69A5C1}"/>
          </ac:spMkLst>
        </pc:spChg>
        <pc:spChg chg="mod">
          <ac:chgData name="Hanner, Olsen" userId="8f966b24-7479-4073-89bd-2f70180eddce" providerId="ADAL" clId="{1F12538E-36E1-4567-8907-13B98BC61EB2}" dt="2023-10-25T18:16:02.730" v="1212" actId="14100"/>
          <ac:spMkLst>
            <pc:docMk/>
            <pc:sldMk cId="454941652" sldId="273"/>
            <ac:spMk id="1225" creationId="{6F7A993F-7894-B284-7D2E-2C255A3B815F}"/>
          </ac:spMkLst>
        </pc:spChg>
        <pc:spChg chg="mod">
          <ac:chgData name="Hanner, Olsen" userId="8f966b24-7479-4073-89bd-2f70180eddce" providerId="ADAL" clId="{1F12538E-36E1-4567-8907-13B98BC61EB2}" dt="2023-10-25T18:16:02.730" v="1212" actId="14100"/>
          <ac:spMkLst>
            <pc:docMk/>
            <pc:sldMk cId="454941652" sldId="273"/>
            <ac:spMk id="1226" creationId="{EFB26904-21FE-5EFC-B227-7DE308DAB79C}"/>
          </ac:spMkLst>
        </pc:spChg>
        <pc:spChg chg="mod">
          <ac:chgData name="Hanner, Olsen" userId="8f966b24-7479-4073-89bd-2f70180eddce" providerId="ADAL" clId="{1F12538E-36E1-4567-8907-13B98BC61EB2}" dt="2023-10-25T18:16:02.730" v="1212" actId="14100"/>
          <ac:spMkLst>
            <pc:docMk/>
            <pc:sldMk cId="454941652" sldId="273"/>
            <ac:spMk id="1227" creationId="{6A9F94FF-3F18-98C7-CEB5-2F1D7B66E7E5}"/>
          </ac:spMkLst>
        </pc:spChg>
        <pc:spChg chg="mod">
          <ac:chgData name="Hanner, Olsen" userId="8f966b24-7479-4073-89bd-2f70180eddce" providerId="ADAL" clId="{1F12538E-36E1-4567-8907-13B98BC61EB2}" dt="2023-10-25T18:16:02.730" v="1212" actId="14100"/>
          <ac:spMkLst>
            <pc:docMk/>
            <pc:sldMk cId="454941652" sldId="273"/>
            <ac:spMk id="1228" creationId="{7674AE69-4ADE-70B1-DF5E-9B0D698F5973}"/>
          </ac:spMkLst>
        </pc:spChg>
        <pc:spChg chg="mod">
          <ac:chgData name="Hanner, Olsen" userId="8f966b24-7479-4073-89bd-2f70180eddce" providerId="ADAL" clId="{1F12538E-36E1-4567-8907-13B98BC61EB2}" dt="2023-10-25T18:16:02.730" v="1212" actId="14100"/>
          <ac:spMkLst>
            <pc:docMk/>
            <pc:sldMk cId="454941652" sldId="273"/>
            <ac:spMk id="1229" creationId="{ECD4EAA1-D55D-63BB-7A03-2FA42BB49B10}"/>
          </ac:spMkLst>
        </pc:spChg>
        <pc:spChg chg="mod">
          <ac:chgData name="Hanner, Olsen" userId="8f966b24-7479-4073-89bd-2f70180eddce" providerId="ADAL" clId="{1F12538E-36E1-4567-8907-13B98BC61EB2}" dt="2023-10-25T18:16:02.730" v="1212" actId="14100"/>
          <ac:spMkLst>
            <pc:docMk/>
            <pc:sldMk cId="454941652" sldId="273"/>
            <ac:spMk id="1230" creationId="{270391AE-C8B8-19DE-2092-0E2F84C2BA21}"/>
          </ac:spMkLst>
        </pc:spChg>
        <pc:spChg chg="mod">
          <ac:chgData name="Hanner, Olsen" userId="8f966b24-7479-4073-89bd-2f70180eddce" providerId="ADAL" clId="{1F12538E-36E1-4567-8907-13B98BC61EB2}" dt="2023-10-25T18:16:02.730" v="1212" actId="14100"/>
          <ac:spMkLst>
            <pc:docMk/>
            <pc:sldMk cId="454941652" sldId="273"/>
            <ac:spMk id="1231" creationId="{585CA45A-2C75-7784-ECAC-A1BFE2CF5079}"/>
          </ac:spMkLst>
        </pc:spChg>
        <pc:spChg chg="mod">
          <ac:chgData name="Hanner, Olsen" userId="8f966b24-7479-4073-89bd-2f70180eddce" providerId="ADAL" clId="{1F12538E-36E1-4567-8907-13B98BC61EB2}" dt="2023-10-25T18:16:02.730" v="1212" actId="14100"/>
          <ac:spMkLst>
            <pc:docMk/>
            <pc:sldMk cId="454941652" sldId="273"/>
            <ac:spMk id="1232" creationId="{3B39141E-DA8D-F6EF-51E2-FD9047766906}"/>
          </ac:spMkLst>
        </pc:spChg>
        <pc:spChg chg="mod">
          <ac:chgData name="Hanner, Olsen" userId="8f966b24-7479-4073-89bd-2f70180eddce" providerId="ADAL" clId="{1F12538E-36E1-4567-8907-13B98BC61EB2}" dt="2023-10-25T18:16:02.730" v="1212" actId="14100"/>
          <ac:spMkLst>
            <pc:docMk/>
            <pc:sldMk cId="454941652" sldId="273"/>
            <ac:spMk id="1233" creationId="{7E7CBBCF-209B-B755-24F1-D1176AC96D0B}"/>
          </ac:spMkLst>
        </pc:spChg>
        <pc:spChg chg="mod">
          <ac:chgData name="Hanner, Olsen" userId="8f966b24-7479-4073-89bd-2f70180eddce" providerId="ADAL" clId="{1F12538E-36E1-4567-8907-13B98BC61EB2}" dt="2023-10-25T18:16:02.730" v="1212" actId="14100"/>
          <ac:spMkLst>
            <pc:docMk/>
            <pc:sldMk cId="454941652" sldId="273"/>
            <ac:spMk id="1234" creationId="{DB3010C5-926A-FBAC-E435-D142C3BAB85E}"/>
          </ac:spMkLst>
        </pc:spChg>
        <pc:spChg chg="mod">
          <ac:chgData name="Hanner, Olsen" userId="8f966b24-7479-4073-89bd-2f70180eddce" providerId="ADAL" clId="{1F12538E-36E1-4567-8907-13B98BC61EB2}" dt="2023-10-25T18:24:17.470" v="1337" actId="207"/>
          <ac:spMkLst>
            <pc:docMk/>
            <pc:sldMk cId="454941652" sldId="273"/>
            <ac:spMk id="1235" creationId="{D3631890-CA6B-2A90-AA7D-1F1E76AC94BF}"/>
          </ac:spMkLst>
        </pc:spChg>
        <pc:spChg chg="mod">
          <ac:chgData name="Hanner, Olsen" userId="8f966b24-7479-4073-89bd-2f70180eddce" providerId="ADAL" clId="{1F12538E-36E1-4567-8907-13B98BC61EB2}" dt="2023-10-25T18:16:02.730" v="1212" actId="14100"/>
          <ac:spMkLst>
            <pc:docMk/>
            <pc:sldMk cId="454941652" sldId="273"/>
            <ac:spMk id="1236" creationId="{758807DA-9144-DDCC-77B3-AD3206F6C196}"/>
          </ac:spMkLst>
        </pc:spChg>
        <pc:spChg chg="mod">
          <ac:chgData name="Hanner, Olsen" userId="8f966b24-7479-4073-89bd-2f70180eddce" providerId="ADAL" clId="{1F12538E-36E1-4567-8907-13B98BC61EB2}" dt="2023-10-25T18:16:02.730" v="1212" actId="14100"/>
          <ac:spMkLst>
            <pc:docMk/>
            <pc:sldMk cId="454941652" sldId="273"/>
            <ac:spMk id="1237" creationId="{7514075B-3C2B-AEAF-17DC-8237DFF7826B}"/>
          </ac:spMkLst>
        </pc:spChg>
        <pc:spChg chg="mod">
          <ac:chgData name="Hanner, Olsen" userId="8f966b24-7479-4073-89bd-2f70180eddce" providerId="ADAL" clId="{1F12538E-36E1-4567-8907-13B98BC61EB2}" dt="2023-10-25T18:23:47.271" v="1332" actId="207"/>
          <ac:spMkLst>
            <pc:docMk/>
            <pc:sldMk cId="454941652" sldId="273"/>
            <ac:spMk id="1238" creationId="{6D4CB643-B367-0866-0548-6650546BDD83}"/>
          </ac:spMkLst>
        </pc:spChg>
        <pc:spChg chg="mod">
          <ac:chgData name="Hanner, Olsen" userId="8f966b24-7479-4073-89bd-2f70180eddce" providerId="ADAL" clId="{1F12538E-36E1-4567-8907-13B98BC61EB2}" dt="2023-10-25T18:16:02.730" v="1212" actId="14100"/>
          <ac:spMkLst>
            <pc:docMk/>
            <pc:sldMk cId="454941652" sldId="273"/>
            <ac:spMk id="1239" creationId="{F775AB74-B906-AA3C-47DF-B46FAF76D968}"/>
          </ac:spMkLst>
        </pc:spChg>
        <pc:spChg chg="mod">
          <ac:chgData name="Hanner, Olsen" userId="8f966b24-7479-4073-89bd-2f70180eddce" providerId="ADAL" clId="{1F12538E-36E1-4567-8907-13B98BC61EB2}" dt="2023-10-25T18:16:02.730" v="1212" actId="14100"/>
          <ac:spMkLst>
            <pc:docMk/>
            <pc:sldMk cId="454941652" sldId="273"/>
            <ac:spMk id="1240" creationId="{BAAD52E4-11A4-4991-F86D-E8EFAA6B4989}"/>
          </ac:spMkLst>
        </pc:spChg>
        <pc:spChg chg="mod">
          <ac:chgData name="Hanner, Olsen" userId="8f966b24-7479-4073-89bd-2f70180eddce" providerId="ADAL" clId="{1F12538E-36E1-4567-8907-13B98BC61EB2}" dt="2023-10-25T18:16:02.730" v="1212" actId="14100"/>
          <ac:spMkLst>
            <pc:docMk/>
            <pc:sldMk cId="454941652" sldId="273"/>
            <ac:spMk id="1241" creationId="{DA07DEFE-D378-17C7-7A06-3B738F30AE33}"/>
          </ac:spMkLst>
        </pc:spChg>
        <pc:spChg chg="mod">
          <ac:chgData name="Hanner, Olsen" userId="8f966b24-7479-4073-89bd-2f70180eddce" providerId="ADAL" clId="{1F12538E-36E1-4567-8907-13B98BC61EB2}" dt="2023-10-25T18:16:02.730" v="1212" actId="14100"/>
          <ac:spMkLst>
            <pc:docMk/>
            <pc:sldMk cId="454941652" sldId="273"/>
            <ac:spMk id="1242" creationId="{28B4A0FC-F3AC-C08A-50BB-9E9E2EC72C9C}"/>
          </ac:spMkLst>
        </pc:spChg>
        <pc:spChg chg="mod">
          <ac:chgData name="Hanner, Olsen" userId="8f966b24-7479-4073-89bd-2f70180eddce" providerId="ADAL" clId="{1F12538E-36E1-4567-8907-13B98BC61EB2}" dt="2023-10-25T18:23:37.704" v="1331" actId="207"/>
          <ac:spMkLst>
            <pc:docMk/>
            <pc:sldMk cId="454941652" sldId="273"/>
            <ac:spMk id="1243" creationId="{39AE07F3-F427-F4C9-8E09-15DB6E3F7045}"/>
          </ac:spMkLst>
        </pc:spChg>
        <pc:spChg chg="mod">
          <ac:chgData name="Hanner, Olsen" userId="8f966b24-7479-4073-89bd-2f70180eddce" providerId="ADAL" clId="{1F12538E-36E1-4567-8907-13B98BC61EB2}" dt="2023-10-25T18:16:02.730" v="1212" actId="14100"/>
          <ac:spMkLst>
            <pc:docMk/>
            <pc:sldMk cId="454941652" sldId="273"/>
            <ac:spMk id="1244" creationId="{2DDB3F35-3730-B8EE-F2E6-3331C3509C8B}"/>
          </ac:spMkLst>
        </pc:spChg>
        <pc:spChg chg="mod">
          <ac:chgData name="Hanner, Olsen" userId="8f966b24-7479-4073-89bd-2f70180eddce" providerId="ADAL" clId="{1F12538E-36E1-4567-8907-13B98BC61EB2}" dt="2023-10-25T18:16:02.730" v="1212" actId="14100"/>
          <ac:spMkLst>
            <pc:docMk/>
            <pc:sldMk cId="454941652" sldId="273"/>
            <ac:spMk id="1245" creationId="{AD866A35-AC7E-FC74-BB63-2938E0E98BF6}"/>
          </ac:spMkLst>
        </pc:spChg>
        <pc:spChg chg="mod">
          <ac:chgData name="Hanner, Olsen" userId="8f966b24-7479-4073-89bd-2f70180eddce" providerId="ADAL" clId="{1F12538E-36E1-4567-8907-13B98BC61EB2}" dt="2023-10-25T18:16:02.730" v="1212" actId="14100"/>
          <ac:spMkLst>
            <pc:docMk/>
            <pc:sldMk cId="454941652" sldId="273"/>
            <ac:spMk id="1246" creationId="{557C14D7-B946-54D9-78DE-6DAF1E16AF4C}"/>
          </ac:spMkLst>
        </pc:spChg>
        <pc:spChg chg="mod">
          <ac:chgData name="Hanner, Olsen" userId="8f966b24-7479-4073-89bd-2f70180eddce" providerId="ADAL" clId="{1F12538E-36E1-4567-8907-13B98BC61EB2}" dt="2023-10-25T18:16:02.730" v="1212" actId="14100"/>
          <ac:spMkLst>
            <pc:docMk/>
            <pc:sldMk cId="454941652" sldId="273"/>
            <ac:spMk id="1247" creationId="{0C2EBF37-87D3-39A1-AE88-88F0FA05CD7C}"/>
          </ac:spMkLst>
        </pc:spChg>
        <pc:spChg chg="mod">
          <ac:chgData name="Hanner, Olsen" userId="8f966b24-7479-4073-89bd-2f70180eddce" providerId="ADAL" clId="{1F12538E-36E1-4567-8907-13B98BC61EB2}" dt="2023-10-25T18:16:02.730" v="1212" actId="14100"/>
          <ac:spMkLst>
            <pc:docMk/>
            <pc:sldMk cId="454941652" sldId="273"/>
            <ac:spMk id="1248" creationId="{23E54228-5F3E-6DCF-3616-AC55C9F31C3D}"/>
          </ac:spMkLst>
        </pc:spChg>
        <pc:spChg chg="mod">
          <ac:chgData name="Hanner, Olsen" userId="8f966b24-7479-4073-89bd-2f70180eddce" providerId="ADAL" clId="{1F12538E-36E1-4567-8907-13B98BC61EB2}" dt="2023-10-25T18:24:40.104" v="1341" actId="207"/>
          <ac:spMkLst>
            <pc:docMk/>
            <pc:sldMk cId="454941652" sldId="273"/>
            <ac:spMk id="1249" creationId="{C95E2E94-D71B-7852-A4DA-19020D565ABC}"/>
          </ac:spMkLst>
        </pc:spChg>
        <pc:spChg chg="mod">
          <ac:chgData name="Hanner, Olsen" userId="8f966b24-7479-4073-89bd-2f70180eddce" providerId="ADAL" clId="{1F12538E-36E1-4567-8907-13B98BC61EB2}" dt="2023-10-25T18:16:02.730" v="1212" actId="14100"/>
          <ac:spMkLst>
            <pc:docMk/>
            <pc:sldMk cId="454941652" sldId="273"/>
            <ac:spMk id="1250" creationId="{AD09677C-D284-1C34-E74B-152FF67A13B2}"/>
          </ac:spMkLst>
        </pc:spChg>
        <pc:spChg chg="mod">
          <ac:chgData name="Hanner, Olsen" userId="8f966b24-7479-4073-89bd-2f70180eddce" providerId="ADAL" clId="{1F12538E-36E1-4567-8907-13B98BC61EB2}" dt="2023-10-25T18:24:28.671" v="1339" actId="207"/>
          <ac:spMkLst>
            <pc:docMk/>
            <pc:sldMk cId="454941652" sldId="273"/>
            <ac:spMk id="1251" creationId="{B97254DF-D38A-CE14-81F1-C09F756657A6}"/>
          </ac:spMkLst>
        </pc:spChg>
        <pc:spChg chg="mod">
          <ac:chgData name="Hanner, Olsen" userId="8f966b24-7479-4073-89bd-2f70180eddce" providerId="ADAL" clId="{1F12538E-36E1-4567-8907-13B98BC61EB2}" dt="2023-10-25T18:24:22.188" v="1338" actId="207"/>
          <ac:spMkLst>
            <pc:docMk/>
            <pc:sldMk cId="454941652" sldId="273"/>
            <ac:spMk id="1252" creationId="{1B30C1A2-1EE6-8B4D-10D1-6E3F16DAD5C0}"/>
          </ac:spMkLst>
        </pc:spChg>
        <pc:spChg chg="add mod">
          <ac:chgData name="Hanner, Olsen" userId="8f966b24-7479-4073-89bd-2f70180eddce" providerId="ADAL" clId="{1F12538E-36E1-4567-8907-13B98BC61EB2}" dt="2023-10-25T18:16:02.730" v="1212" actId="14100"/>
          <ac:spMkLst>
            <pc:docMk/>
            <pc:sldMk cId="454941652" sldId="273"/>
            <ac:spMk id="1253" creationId="{D4642DDF-F578-08B5-0959-8B94AC91EDA8}"/>
          </ac:spMkLst>
        </pc:spChg>
        <pc:spChg chg="add mod">
          <ac:chgData name="Hanner, Olsen" userId="8f966b24-7479-4073-89bd-2f70180eddce" providerId="ADAL" clId="{1F12538E-36E1-4567-8907-13B98BC61EB2}" dt="2023-10-25T18:16:02.730" v="1212" actId="14100"/>
          <ac:spMkLst>
            <pc:docMk/>
            <pc:sldMk cId="454941652" sldId="273"/>
            <ac:spMk id="1254" creationId="{424F09CB-658F-15BD-E9D9-52B5FE129620}"/>
          </ac:spMkLst>
        </pc:spChg>
        <pc:spChg chg="add mod">
          <ac:chgData name="Hanner, Olsen" userId="8f966b24-7479-4073-89bd-2f70180eddce" providerId="ADAL" clId="{1F12538E-36E1-4567-8907-13B98BC61EB2}" dt="2023-10-25T18:16:02.730" v="1212" actId="14100"/>
          <ac:spMkLst>
            <pc:docMk/>
            <pc:sldMk cId="454941652" sldId="273"/>
            <ac:spMk id="1255" creationId="{2168B1BD-42C9-EF44-260B-58A87A30E970}"/>
          </ac:spMkLst>
        </pc:spChg>
        <pc:spChg chg="add mod">
          <ac:chgData name="Hanner, Olsen" userId="8f966b24-7479-4073-89bd-2f70180eddce" providerId="ADAL" clId="{1F12538E-36E1-4567-8907-13B98BC61EB2}" dt="2023-10-25T18:16:02.730" v="1212" actId="14100"/>
          <ac:spMkLst>
            <pc:docMk/>
            <pc:sldMk cId="454941652" sldId="273"/>
            <ac:spMk id="1256" creationId="{EB3419B0-3BBC-9356-D337-75CA57F88469}"/>
          </ac:spMkLst>
        </pc:spChg>
        <pc:spChg chg="add mod">
          <ac:chgData name="Hanner, Olsen" userId="8f966b24-7479-4073-89bd-2f70180eddce" providerId="ADAL" clId="{1F12538E-36E1-4567-8907-13B98BC61EB2}" dt="2023-10-25T18:23:51.237" v="1333" actId="207"/>
          <ac:spMkLst>
            <pc:docMk/>
            <pc:sldMk cId="454941652" sldId="273"/>
            <ac:spMk id="1257" creationId="{4B9C08B8-F567-8C71-80E5-4707EE2C0416}"/>
          </ac:spMkLst>
        </pc:spChg>
        <pc:spChg chg="add mod">
          <ac:chgData name="Hanner, Olsen" userId="8f966b24-7479-4073-89bd-2f70180eddce" providerId="ADAL" clId="{1F12538E-36E1-4567-8907-13B98BC61EB2}" dt="2023-10-25T18:24:02.674" v="1335" actId="207"/>
          <ac:spMkLst>
            <pc:docMk/>
            <pc:sldMk cId="454941652" sldId="273"/>
            <ac:spMk id="1258" creationId="{913440D6-D830-08C5-EBE4-CD077CE69B53}"/>
          </ac:spMkLst>
        </pc:spChg>
        <pc:spChg chg="add mod">
          <ac:chgData name="Hanner, Olsen" userId="8f966b24-7479-4073-89bd-2f70180eddce" providerId="ADAL" clId="{1F12538E-36E1-4567-8907-13B98BC61EB2}" dt="2023-10-25T18:16:02.730" v="1212" actId="14100"/>
          <ac:spMkLst>
            <pc:docMk/>
            <pc:sldMk cId="454941652" sldId="273"/>
            <ac:spMk id="1259" creationId="{8223689C-4AE0-9112-90FC-2F6D007C045C}"/>
          </ac:spMkLst>
        </pc:spChg>
        <pc:spChg chg="add mod">
          <ac:chgData name="Hanner, Olsen" userId="8f966b24-7479-4073-89bd-2f70180eddce" providerId="ADAL" clId="{1F12538E-36E1-4567-8907-13B98BC61EB2}" dt="2023-10-25T18:16:02.730" v="1212" actId="14100"/>
          <ac:spMkLst>
            <pc:docMk/>
            <pc:sldMk cId="454941652" sldId="273"/>
            <ac:spMk id="1260" creationId="{FDD46AE0-D39C-E31B-3EDC-8C5916213654}"/>
          </ac:spMkLst>
        </pc:spChg>
        <pc:spChg chg="add mod">
          <ac:chgData name="Hanner, Olsen" userId="8f966b24-7479-4073-89bd-2f70180eddce" providerId="ADAL" clId="{1F12538E-36E1-4567-8907-13B98BC61EB2}" dt="2023-10-25T18:16:02.730" v="1212" actId="14100"/>
          <ac:spMkLst>
            <pc:docMk/>
            <pc:sldMk cId="454941652" sldId="273"/>
            <ac:spMk id="1261" creationId="{FD855474-FD9D-E7E8-5615-10606417419A}"/>
          </ac:spMkLst>
        </pc:spChg>
        <pc:spChg chg="add mod">
          <ac:chgData name="Hanner, Olsen" userId="8f966b24-7479-4073-89bd-2f70180eddce" providerId="ADAL" clId="{1F12538E-36E1-4567-8907-13B98BC61EB2}" dt="2023-10-25T18:16:02.730" v="1212" actId="14100"/>
          <ac:spMkLst>
            <pc:docMk/>
            <pc:sldMk cId="454941652" sldId="273"/>
            <ac:spMk id="1262" creationId="{D6D30B9E-8240-D39B-9A53-B33294683880}"/>
          </ac:spMkLst>
        </pc:spChg>
        <pc:spChg chg="add mod">
          <ac:chgData name="Hanner, Olsen" userId="8f966b24-7479-4073-89bd-2f70180eddce" providerId="ADAL" clId="{1F12538E-36E1-4567-8907-13B98BC61EB2}" dt="2023-10-25T18:16:02.730" v="1212" actId="14100"/>
          <ac:spMkLst>
            <pc:docMk/>
            <pc:sldMk cId="454941652" sldId="273"/>
            <ac:spMk id="1263" creationId="{971AE5C3-0A04-8505-D4A5-69BEBB027A69}"/>
          </ac:spMkLst>
        </pc:spChg>
        <pc:spChg chg="add mod">
          <ac:chgData name="Hanner, Olsen" userId="8f966b24-7479-4073-89bd-2f70180eddce" providerId="ADAL" clId="{1F12538E-36E1-4567-8907-13B98BC61EB2}" dt="2023-10-25T18:16:02.730" v="1212" actId="14100"/>
          <ac:spMkLst>
            <pc:docMk/>
            <pc:sldMk cId="454941652" sldId="273"/>
            <ac:spMk id="1264" creationId="{C7D10DE1-5FD3-8FF0-9EF6-2BC7F80FAC28}"/>
          </ac:spMkLst>
        </pc:spChg>
        <pc:spChg chg="add mod">
          <ac:chgData name="Hanner, Olsen" userId="8f966b24-7479-4073-89bd-2f70180eddce" providerId="ADAL" clId="{1F12538E-36E1-4567-8907-13B98BC61EB2}" dt="2023-10-25T18:16:02.730" v="1212" actId="14100"/>
          <ac:spMkLst>
            <pc:docMk/>
            <pc:sldMk cId="454941652" sldId="273"/>
            <ac:spMk id="1265" creationId="{99E7569D-C8EF-6E79-242D-246A81F9B546}"/>
          </ac:spMkLst>
        </pc:spChg>
        <pc:spChg chg="add mod">
          <ac:chgData name="Hanner, Olsen" userId="8f966b24-7479-4073-89bd-2f70180eddce" providerId="ADAL" clId="{1F12538E-36E1-4567-8907-13B98BC61EB2}" dt="2023-10-25T18:24:51.943" v="1342" actId="207"/>
          <ac:spMkLst>
            <pc:docMk/>
            <pc:sldMk cId="454941652" sldId="273"/>
            <ac:spMk id="1267" creationId="{91FF6FB8-9630-7A3B-9DAD-543A0D6C1359}"/>
          </ac:spMkLst>
        </pc:spChg>
        <pc:spChg chg="add mod">
          <ac:chgData name="Hanner, Olsen" userId="8f966b24-7479-4073-89bd-2f70180eddce" providerId="ADAL" clId="{1F12538E-36E1-4567-8907-13B98BC61EB2}" dt="2023-10-25T18:16:02.730" v="1212" actId="14100"/>
          <ac:spMkLst>
            <pc:docMk/>
            <pc:sldMk cId="454941652" sldId="273"/>
            <ac:spMk id="1268" creationId="{F2D9C78C-68FC-01CB-1DB8-4293DB40F15C}"/>
          </ac:spMkLst>
        </pc:spChg>
        <pc:spChg chg="add mod">
          <ac:chgData name="Hanner, Olsen" userId="8f966b24-7479-4073-89bd-2f70180eddce" providerId="ADAL" clId="{1F12538E-36E1-4567-8907-13B98BC61EB2}" dt="2023-10-25T18:16:02.730" v="1212" actId="14100"/>
          <ac:spMkLst>
            <pc:docMk/>
            <pc:sldMk cId="454941652" sldId="273"/>
            <ac:spMk id="1269" creationId="{F040AA27-D348-17F7-CA4A-7E56FD49D7DF}"/>
          </ac:spMkLst>
        </pc:spChg>
        <pc:grpChg chg="add del mod">
          <ac:chgData name="Hanner, Olsen" userId="8f966b24-7479-4073-89bd-2f70180eddce" providerId="ADAL" clId="{1F12538E-36E1-4567-8907-13B98BC61EB2}" dt="2023-10-25T16:48:20.604" v="753"/>
          <ac:grpSpMkLst>
            <pc:docMk/>
            <pc:sldMk cId="454941652" sldId="273"/>
            <ac:grpSpMk id="5" creationId="{E747FA29-DDFF-6EDA-56E8-527AD6A9497E}"/>
          </ac:grpSpMkLst>
        </pc:grpChg>
        <pc:grpChg chg="del">
          <ac:chgData name="Hanner, Olsen" userId="8f966b24-7479-4073-89bd-2f70180eddce" providerId="ADAL" clId="{1F12538E-36E1-4567-8907-13B98BC61EB2}" dt="2023-10-26T15:16:08.613" v="1931" actId="478"/>
          <ac:grpSpMkLst>
            <pc:docMk/>
            <pc:sldMk cId="454941652" sldId="273"/>
            <ac:grpSpMk id="8" creationId="{7213F1D7-F101-A6E8-C939-E35B134CB2BB}"/>
          </ac:grpSpMkLst>
        </pc:grpChg>
        <pc:grpChg chg="del">
          <ac:chgData name="Hanner, Olsen" userId="8f966b24-7479-4073-89bd-2f70180eddce" providerId="ADAL" clId="{1F12538E-36E1-4567-8907-13B98BC61EB2}" dt="2023-10-25T16:47:58.686" v="747" actId="478"/>
          <ac:grpSpMkLst>
            <pc:docMk/>
            <pc:sldMk cId="454941652" sldId="273"/>
            <ac:grpSpMk id="12" creationId="{5E9238D3-4F99-E415-7A54-9FE1BC3F8A71}"/>
          </ac:grpSpMkLst>
        </pc:grpChg>
        <pc:grpChg chg="add mod">
          <ac:chgData name="Hanner, Olsen" userId="8f966b24-7479-4073-89bd-2f70180eddce" providerId="ADAL" clId="{1F12538E-36E1-4567-8907-13B98BC61EB2}" dt="2023-10-26T15:16:09.582" v="1932"/>
          <ac:grpSpMkLst>
            <pc:docMk/>
            <pc:sldMk cId="454941652" sldId="273"/>
            <ac:grpSpMk id="1033" creationId="{F07B58A6-88EE-27B7-CCD2-70B69A36759A}"/>
          </ac:grpSpMkLst>
        </pc:grpChg>
        <pc:grpChg chg="mod">
          <ac:chgData name="Hanner, Olsen" userId="8f966b24-7479-4073-89bd-2f70180eddce" providerId="ADAL" clId="{1F12538E-36E1-4567-8907-13B98BC61EB2}" dt="2023-10-26T15:16:09.582" v="1932"/>
          <ac:grpSpMkLst>
            <pc:docMk/>
            <pc:sldMk cId="454941652" sldId="273"/>
            <ac:grpSpMk id="1034" creationId="{9861078E-E21C-E167-1561-8CE842F2345D}"/>
          </ac:grpSpMkLst>
        </pc:grpChg>
        <pc:grpChg chg="mod">
          <ac:chgData name="Hanner, Olsen" userId="8f966b24-7479-4073-89bd-2f70180eddce" providerId="ADAL" clId="{1F12538E-36E1-4567-8907-13B98BC61EB2}" dt="2023-10-26T15:16:09.582" v="1932"/>
          <ac:grpSpMkLst>
            <pc:docMk/>
            <pc:sldMk cId="454941652" sldId="273"/>
            <ac:grpSpMk id="1041" creationId="{B42399F2-A5F3-B213-DD1E-DEC5415C101A}"/>
          </ac:grpSpMkLst>
        </pc:grpChg>
        <pc:grpChg chg="add del mod">
          <ac:chgData name="Hanner, Olsen" userId="8f966b24-7479-4073-89bd-2f70180eddce" providerId="ADAL" clId="{1F12538E-36E1-4567-8907-13B98BC61EB2}" dt="2023-10-25T16:50:14.972" v="765"/>
          <ac:grpSpMkLst>
            <pc:docMk/>
            <pc:sldMk cId="454941652" sldId="273"/>
            <ac:grpSpMk id="1085" creationId="{DAEC323E-33F3-C47F-546A-E882BE5A392B}"/>
          </ac:grpSpMkLst>
        </pc:grpChg>
        <pc:grpChg chg="add mod">
          <ac:chgData name="Hanner, Olsen" userId="8f966b24-7479-4073-89bd-2f70180eddce" providerId="ADAL" clId="{1F12538E-36E1-4567-8907-13B98BC61EB2}" dt="2023-10-25T16:48:41.883" v="760" actId="571"/>
          <ac:grpSpMkLst>
            <pc:docMk/>
            <pc:sldMk cId="454941652" sldId="273"/>
            <ac:grpSpMk id="1150" creationId="{3A28F981-E4D6-A185-5CA0-9C49FB464140}"/>
          </ac:grpSpMkLst>
        </pc:grpChg>
        <pc:grpChg chg="add mod">
          <ac:chgData name="Hanner, Olsen" userId="8f966b24-7479-4073-89bd-2f70180eddce" providerId="ADAL" clId="{1F12538E-36E1-4567-8907-13B98BC61EB2}" dt="2023-10-25T18:16:02.730" v="1212" actId="14100"/>
          <ac:grpSpMkLst>
            <pc:docMk/>
            <pc:sldMk cId="454941652" sldId="273"/>
            <ac:grpSpMk id="1210" creationId="{D20852EA-0371-2997-D1EB-F5D278D7BBC8}"/>
          </ac:grpSpMkLst>
        </pc:grpChg>
        <pc:picChg chg="add mod">
          <ac:chgData name="Hanner, Olsen" userId="8f966b24-7479-4073-89bd-2f70180eddce" providerId="ADAL" clId="{1F12538E-36E1-4567-8907-13B98BC61EB2}" dt="2023-10-25T16:48:41.883" v="760" actId="571"/>
          <ac:picMkLst>
            <pc:docMk/>
            <pc:sldMk cId="454941652" sldId="273"/>
            <ac:picMk id="1148" creationId="{A4132CA1-3DB0-A781-5F85-C3C30E474F6B}"/>
          </ac:picMkLst>
        </pc:picChg>
        <pc:cxnChg chg="del">
          <ac:chgData name="Hanner, Olsen" userId="8f966b24-7479-4073-89bd-2f70180eddce" providerId="ADAL" clId="{1F12538E-36E1-4567-8907-13B98BC61EB2}" dt="2023-10-25T16:47:58.686" v="747" actId="478"/>
          <ac:cxnSpMkLst>
            <pc:docMk/>
            <pc:sldMk cId="454941652" sldId="273"/>
            <ac:cxnSpMk id="1028" creationId="{251E71C6-C5DE-756D-28C9-B37F00509337}"/>
          </ac:cxnSpMkLst>
        </pc:cxnChg>
        <pc:cxnChg chg="del">
          <ac:chgData name="Hanner, Olsen" userId="8f966b24-7479-4073-89bd-2f70180eddce" providerId="ADAL" clId="{1F12538E-36E1-4567-8907-13B98BC61EB2}" dt="2023-10-25T16:47:58.686" v="747" actId="478"/>
          <ac:cxnSpMkLst>
            <pc:docMk/>
            <pc:sldMk cId="454941652" sldId="273"/>
            <ac:cxnSpMk id="1039" creationId="{27A9561D-6FFC-F4BF-D6C2-12FEB0D3D959}"/>
          </ac:cxnSpMkLst>
        </pc:cxnChg>
        <pc:cxnChg chg="mod">
          <ac:chgData name="Hanner, Olsen" userId="8f966b24-7479-4073-89bd-2f70180eddce" providerId="ADAL" clId="{1F12538E-36E1-4567-8907-13B98BC61EB2}" dt="2023-10-26T15:16:09.582" v="1932"/>
          <ac:cxnSpMkLst>
            <pc:docMk/>
            <pc:sldMk cId="454941652" sldId="273"/>
            <ac:cxnSpMk id="1040" creationId="{B6B8E7D4-D97C-C462-99EB-DCD83EF34133}"/>
          </ac:cxnSpMkLst>
        </pc:cxnChg>
        <pc:cxnChg chg="del">
          <ac:chgData name="Hanner, Olsen" userId="8f966b24-7479-4073-89bd-2f70180eddce" providerId="ADAL" clId="{1F12538E-36E1-4567-8907-13B98BC61EB2}" dt="2023-10-25T16:47:58.686" v="747" actId="478"/>
          <ac:cxnSpMkLst>
            <pc:docMk/>
            <pc:sldMk cId="454941652" sldId="273"/>
            <ac:cxnSpMk id="1044" creationId="{449259B2-AC01-86E5-AAE4-014A1E3AD19E}"/>
          </ac:cxnSpMkLst>
        </pc:cxnChg>
        <pc:cxnChg chg="mod">
          <ac:chgData name="Hanner, Olsen" userId="8f966b24-7479-4073-89bd-2f70180eddce" providerId="ADAL" clId="{1F12538E-36E1-4567-8907-13B98BC61EB2}" dt="2023-10-26T15:16:09.582" v="1932"/>
          <ac:cxnSpMkLst>
            <pc:docMk/>
            <pc:sldMk cId="454941652" sldId="273"/>
            <ac:cxnSpMk id="1045" creationId="{59F593B4-F4FB-009B-AA24-1AF3C30DB59B}"/>
          </ac:cxnSpMkLst>
        </pc:cxnChg>
        <pc:cxnChg chg="mod">
          <ac:chgData name="Hanner, Olsen" userId="8f966b24-7479-4073-89bd-2f70180eddce" providerId="ADAL" clId="{1F12538E-36E1-4567-8907-13B98BC61EB2}" dt="2023-10-26T15:16:09.582" v="1932"/>
          <ac:cxnSpMkLst>
            <pc:docMk/>
            <pc:sldMk cId="454941652" sldId="273"/>
            <ac:cxnSpMk id="1054" creationId="{A8E4E26A-2C6B-D26D-C8E2-F105CD4D7AED}"/>
          </ac:cxnSpMkLst>
        </pc:cxnChg>
        <pc:cxnChg chg="mod">
          <ac:chgData name="Hanner, Olsen" userId="8f966b24-7479-4073-89bd-2f70180eddce" providerId="ADAL" clId="{1F12538E-36E1-4567-8907-13B98BC61EB2}" dt="2023-10-26T15:16:09.582" v="1932"/>
          <ac:cxnSpMkLst>
            <pc:docMk/>
            <pc:sldMk cId="454941652" sldId="273"/>
            <ac:cxnSpMk id="1056" creationId="{57FEF1D9-AC88-5686-C6C5-CD597FC3EFE8}"/>
          </ac:cxnSpMkLst>
        </pc:cxnChg>
        <pc:cxnChg chg="mod">
          <ac:chgData name="Hanner, Olsen" userId="8f966b24-7479-4073-89bd-2f70180eddce" providerId="ADAL" clId="{1F12538E-36E1-4567-8907-13B98BC61EB2}" dt="2023-10-26T15:16:09.582" v="1932"/>
          <ac:cxnSpMkLst>
            <pc:docMk/>
            <pc:sldMk cId="454941652" sldId="273"/>
            <ac:cxnSpMk id="1057" creationId="{E85E99B7-F718-07FD-6B57-594684DD3CDA}"/>
          </ac:cxnSpMkLst>
        </pc:cxnChg>
        <pc:cxnChg chg="add del mod">
          <ac:chgData name="Hanner, Olsen" userId="8f966b24-7479-4073-89bd-2f70180eddce" providerId="ADAL" clId="{1F12538E-36E1-4567-8907-13B98BC61EB2}" dt="2023-10-25T16:48:20.604" v="753"/>
          <ac:cxnSpMkLst>
            <pc:docMk/>
            <pc:sldMk cId="454941652" sldId="273"/>
            <ac:cxnSpMk id="1081" creationId="{D1B08804-5BB0-BB0B-3638-E6A325C73323}"/>
          </ac:cxnSpMkLst>
        </pc:cxnChg>
        <pc:cxnChg chg="add del mod">
          <ac:chgData name="Hanner, Olsen" userId="8f966b24-7479-4073-89bd-2f70180eddce" providerId="ADAL" clId="{1F12538E-36E1-4567-8907-13B98BC61EB2}" dt="2023-10-25T16:50:14.972" v="765"/>
          <ac:cxnSpMkLst>
            <pc:docMk/>
            <pc:sldMk cId="454941652" sldId="273"/>
            <ac:cxnSpMk id="1141" creationId="{100BEC69-B361-B3D9-26D4-4C8AC858677F}"/>
          </ac:cxnSpMkLst>
        </pc:cxnChg>
        <pc:cxnChg chg="add mod">
          <ac:chgData name="Hanner, Olsen" userId="8f966b24-7479-4073-89bd-2f70180eddce" providerId="ADAL" clId="{1F12538E-36E1-4567-8907-13B98BC61EB2}" dt="2023-10-26T15:16:09.582" v="1932"/>
          <ac:cxnSpMkLst>
            <pc:docMk/>
            <pc:sldMk cId="454941652" sldId="273"/>
            <ac:cxnSpMk id="1164" creationId="{AB8B49E5-EB6D-78E5-915F-C7F8951C4A35}"/>
          </ac:cxnSpMkLst>
        </pc:cxnChg>
        <pc:cxnChg chg="add mod">
          <ac:chgData name="Hanner, Olsen" userId="8f966b24-7479-4073-89bd-2f70180eddce" providerId="ADAL" clId="{1F12538E-36E1-4567-8907-13B98BC61EB2}" dt="2023-10-25T16:48:41.883" v="760" actId="571"/>
          <ac:cxnSpMkLst>
            <pc:docMk/>
            <pc:sldMk cId="454941652" sldId="273"/>
            <ac:cxnSpMk id="1206" creationId="{6E762787-D9D7-E023-7AFA-2C92BE722FFD}"/>
          </ac:cxnSpMkLst>
        </pc:cxnChg>
        <pc:cxnChg chg="add mod">
          <ac:chgData name="Hanner, Olsen" userId="8f966b24-7479-4073-89bd-2f70180eddce" providerId="ADAL" clId="{1F12538E-36E1-4567-8907-13B98BC61EB2}" dt="2023-10-25T18:16:02.730" v="1212" actId="14100"/>
          <ac:cxnSpMkLst>
            <pc:docMk/>
            <pc:sldMk cId="454941652" sldId="273"/>
            <ac:cxnSpMk id="1266" creationId="{910C1140-6730-FD68-6CEC-708519095536}"/>
          </ac:cxnSpMkLst>
        </pc:cxnChg>
        <pc:cxnChg chg="add mod">
          <ac:chgData name="Hanner, Olsen" userId="8f966b24-7479-4073-89bd-2f70180eddce" providerId="ADAL" clId="{1F12538E-36E1-4567-8907-13B98BC61EB2}" dt="2023-10-25T18:16:02.730" v="1212" actId="14100"/>
          <ac:cxnSpMkLst>
            <pc:docMk/>
            <pc:sldMk cId="454941652" sldId="273"/>
            <ac:cxnSpMk id="1270" creationId="{8605BEEF-AF74-C68F-6808-56BD97C574A2}"/>
          </ac:cxnSpMkLst>
        </pc:cxnChg>
        <pc:cxnChg chg="add mod">
          <ac:chgData name="Hanner, Olsen" userId="8f966b24-7479-4073-89bd-2f70180eddce" providerId="ADAL" clId="{1F12538E-36E1-4567-8907-13B98BC61EB2}" dt="2023-10-25T18:16:02.730" v="1212" actId="14100"/>
          <ac:cxnSpMkLst>
            <pc:docMk/>
            <pc:sldMk cId="454941652" sldId="273"/>
            <ac:cxnSpMk id="1273" creationId="{7B66E4B2-54D7-C6DA-EFBB-FBEA3CF35F96}"/>
          </ac:cxnSpMkLst>
        </pc:cxnChg>
        <pc:cxnChg chg="add mod">
          <ac:chgData name="Hanner, Olsen" userId="8f966b24-7479-4073-89bd-2f70180eddce" providerId="ADAL" clId="{1F12538E-36E1-4567-8907-13B98BC61EB2}" dt="2023-10-25T18:16:02.730" v="1212" actId="14100"/>
          <ac:cxnSpMkLst>
            <pc:docMk/>
            <pc:sldMk cId="454941652" sldId="273"/>
            <ac:cxnSpMk id="1278" creationId="{CE80ED6E-CD47-5A7F-95CF-4F371A061C01}"/>
          </ac:cxnSpMkLst>
        </pc:cxnChg>
        <pc:cxnChg chg="add mod">
          <ac:chgData name="Hanner, Olsen" userId="8f966b24-7479-4073-89bd-2f70180eddce" providerId="ADAL" clId="{1F12538E-36E1-4567-8907-13B98BC61EB2}" dt="2023-10-25T18:16:02.730" v="1212" actId="14100"/>
          <ac:cxnSpMkLst>
            <pc:docMk/>
            <pc:sldMk cId="454941652" sldId="273"/>
            <ac:cxnSpMk id="1280" creationId="{8D4C7BCA-BEA5-6BF0-42D4-CB103D787DFB}"/>
          </ac:cxnSpMkLst>
        </pc:cxnChg>
      </pc:sldChg>
      <pc:sldChg chg="mod modNotesTx">
        <pc:chgData name="Hanner, Olsen" userId="8f966b24-7479-4073-89bd-2f70180eddce" providerId="ADAL" clId="{1F12538E-36E1-4567-8907-13B98BC61EB2}" dt="2023-10-25T16:46:58.611" v="746" actId="20577"/>
        <pc:sldMkLst>
          <pc:docMk/>
          <pc:sldMk cId="4007693361" sldId="274"/>
        </pc:sldMkLst>
      </pc:sldChg>
      <pc:sldChg chg="modSp mod modNotesTx">
        <pc:chgData name="Hanner, Olsen" userId="8f966b24-7479-4073-89bd-2f70180eddce" providerId="ADAL" clId="{1F12538E-36E1-4567-8907-13B98BC61EB2}" dt="2023-10-25T17:13:19.200" v="1060" actId="207"/>
        <pc:sldMkLst>
          <pc:docMk/>
          <pc:sldMk cId="111198767" sldId="275"/>
        </pc:sldMkLst>
        <pc:graphicFrameChg chg="mod">
          <ac:chgData name="Hanner, Olsen" userId="8f966b24-7479-4073-89bd-2f70180eddce" providerId="ADAL" clId="{1F12538E-36E1-4567-8907-13B98BC61EB2}" dt="2023-10-25T17:13:19.200" v="1060" actId="207"/>
          <ac:graphicFrameMkLst>
            <pc:docMk/>
            <pc:sldMk cId="111198767" sldId="275"/>
            <ac:graphicFrameMk id="9" creationId="{16BB2B36-D329-083C-5198-BEEC5AC12CFA}"/>
          </ac:graphicFrameMkLst>
        </pc:graphicFrameChg>
      </pc:sldChg>
      <pc:sldChg chg="modSp mod modNotesTx">
        <pc:chgData name="Hanner, Olsen" userId="8f966b24-7479-4073-89bd-2f70180eddce" providerId="ADAL" clId="{1F12538E-36E1-4567-8907-13B98BC61EB2}" dt="2023-10-27T16:07:30.475" v="2073" actId="20577"/>
        <pc:sldMkLst>
          <pc:docMk/>
          <pc:sldMk cId="995516696" sldId="276"/>
        </pc:sldMkLst>
        <pc:spChg chg="mod">
          <ac:chgData name="Hanner, Olsen" userId="8f966b24-7479-4073-89bd-2f70180eddce" providerId="ADAL" clId="{1F12538E-36E1-4567-8907-13B98BC61EB2}" dt="2023-10-27T16:07:05.177" v="2059" actId="207"/>
          <ac:spMkLst>
            <pc:docMk/>
            <pc:sldMk cId="995516696" sldId="276"/>
            <ac:spMk id="3" creationId="{E4FD1E92-5DBC-B105-F246-2355E4FF9A74}"/>
          </ac:spMkLst>
        </pc:spChg>
        <pc:spChg chg="mod">
          <ac:chgData name="Hanner, Olsen" userId="8f966b24-7479-4073-89bd-2f70180eddce" providerId="ADAL" clId="{1F12538E-36E1-4567-8907-13B98BC61EB2}" dt="2023-10-27T16:07:23.335" v="2069" actId="20577"/>
          <ac:spMkLst>
            <pc:docMk/>
            <pc:sldMk cId="995516696" sldId="276"/>
            <ac:spMk id="4" creationId="{EFF7A8D9-8536-2529-A343-3E45EE4D2E0B}"/>
          </ac:spMkLst>
        </pc:spChg>
        <pc:spChg chg="mod">
          <ac:chgData name="Hanner, Olsen" userId="8f966b24-7479-4073-89bd-2f70180eddce" providerId="ADAL" clId="{1F12538E-36E1-4567-8907-13B98BC61EB2}" dt="2023-10-27T16:07:30.475" v="2073" actId="20577"/>
          <ac:spMkLst>
            <pc:docMk/>
            <pc:sldMk cId="995516696" sldId="276"/>
            <ac:spMk id="5" creationId="{104FF3C6-7D13-3DDE-4B1B-471193A52BFB}"/>
          </ac:spMkLst>
        </pc:spChg>
        <pc:graphicFrameChg chg="mod">
          <ac:chgData name="Hanner, Olsen" userId="8f966b24-7479-4073-89bd-2f70180eddce" providerId="ADAL" clId="{1F12538E-36E1-4567-8907-13B98BC61EB2}" dt="2023-10-27T16:07:08.982" v="2063" actId="1076"/>
          <ac:graphicFrameMkLst>
            <pc:docMk/>
            <pc:sldMk cId="995516696" sldId="276"/>
            <ac:graphicFrameMk id="6" creationId="{CC976708-F0F8-64B9-E893-87B5AB53EC80}"/>
          </ac:graphicFrameMkLst>
        </pc:graphicFrameChg>
      </pc:sldChg>
      <pc:sldChg chg="del">
        <pc:chgData name="Hanner, Olsen" userId="8f966b24-7479-4073-89bd-2f70180eddce" providerId="ADAL" clId="{1F12538E-36E1-4567-8907-13B98BC61EB2}" dt="2023-10-25T18:12:17.207" v="1189" actId="2696"/>
        <pc:sldMkLst>
          <pc:docMk/>
          <pc:sldMk cId="3374680457" sldId="277"/>
        </pc:sldMkLst>
      </pc:sldChg>
      <pc:sldChg chg="del">
        <pc:chgData name="Hanner, Olsen" userId="8f966b24-7479-4073-89bd-2f70180eddce" providerId="ADAL" clId="{1F12538E-36E1-4567-8907-13B98BC61EB2}" dt="2023-10-25T18:12:22.874" v="1190" actId="2696"/>
        <pc:sldMkLst>
          <pc:docMk/>
          <pc:sldMk cId="3303905315" sldId="278"/>
        </pc:sldMkLst>
      </pc:sldChg>
      <pc:sldChg chg="modSp mod modNotesTx">
        <pc:chgData name="Hanner, Olsen" userId="8f966b24-7479-4073-89bd-2f70180eddce" providerId="ADAL" clId="{1F12538E-36E1-4567-8907-13B98BC61EB2}" dt="2023-10-25T18:11:47.555" v="1188" actId="20577"/>
        <pc:sldMkLst>
          <pc:docMk/>
          <pc:sldMk cId="3194101482" sldId="279"/>
        </pc:sldMkLst>
        <pc:graphicFrameChg chg="mod">
          <ac:chgData name="Hanner, Olsen" userId="8f966b24-7479-4073-89bd-2f70180eddce" providerId="ADAL" clId="{1F12538E-36E1-4567-8907-13B98BC61EB2}" dt="2023-10-25T18:10:32.124" v="1142"/>
          <ac:graphicFrameMkLst>
            <pc:docMk/>
            <pc:sldMk cId="3194101482" sldId="279"/>
            <ac:graphicFrameMk id="6" creationId="{9101D358-B10F-16E5-B75D-9B656EAA9665}"/>
          </ac:graphicFrameMkLst>
        </pc:graphicFrameChg>
      </pc:sldChg>
      <pc:sldChg chg="addSp delSp modSp mod modNotesTx">
        <pc:chgData name="Hanner, Olsen" userId="8f966b24-7479-4073-89bd-2f70180eddce" providerId="ADAL" clId="{1F12538E-36E1-4567-8907-13B98BC61EB2}" dt="2023-10-26T19:09:49.233" v="2041" actId="207"/>
        <pc:sldMkLst>
          <pc:docMk/>
          <pc:sldMk cId="2037355660" sldId="280"/>
        </pc:sldMkLst>
        <pc:spChg chg="add del mod">
          <ac:chgData name="Hanner, Olsen" userId="8f966b24-7479-4073-89bd-2f70180eddce" providerId="ADAL" clId="{1F12538E-36E1-4567-8907-13B98BC61EB2}" dt="2023-10-26T15:13:06.207" v="1917" actId="478"/>
          <ac:spMkLst>
            <pc:docMk/>
            <pc:sldMk cId="2037355660" sldId="280"/>
            <ac:spMk id="4" creationId="{B37DC6A4-4243-178E-D4A0-531B35010D2F}"/>
          </ac:spMkLst>
        </pc:spChg>
        <pc:spChg chg="mod">
          <ac:chgData name="Hanner, Olsen" userId="8f966b24-7479-4073-89bd-2f70180eddce" providerId="ADAL" clId="{1F12538E-36E1-4567-8907-13B98BC61EB2}" dt="2023-10-25T18:20:31.721" v="1306" actId="1076"/>
          <ac:spMkLst>
            <pc:docMk/>
            <pc:sldMk cId="2037355660" sldId="280"/>
            <ac:spMk id="6" creationId="{2E972679-213D-DB48-3568-5E3A81B9051D}"/>
          </ac:spMkLst>
        </pc:spChg>
        <pc:spChg chg="mod">
          <ac:chgData name="Hanner, Olsen" userId="8f966b24-7479-4073-89bd-2f70180eddce" providerId="ADAL" clId="{1F12538E-36E1-4567-8907-13B98BC61EB2}" dt="2023-10-25T18:20:31.721" v="1306" actId="1076"/>
          <ac:spMkLst>
            <pc:docMk/>
            <pc:sldMk cId="2037355660" sldId="280"/>
            <ac:spMk id="7" creationId="{F0BF4124-6A7D-9E80-0477-864830DB2629}"/>
          </ac:spMkLst>
        </pc:spChg>
        <pc:spChg chg="mod">
          <ac:chgData name="Hanner, Olsen" userId="8f966b24-7479-4073-89bd-2f70180eddce" providerId="ADAL" clId="{1F12538E-36E1-4567-8907-13B98BC61EB2}" dt="2023-10-25T18:20:31.721" v="1306" actId="1076"/>
          <ac:spMkLst>
            <pc:docMk/>
            <pc:sldMk cId="2037355660" sldId="280"/>
            <ac:spMk id="8" creationId="{F43492F9-C4AC-5654-AFD4-308DA13B5584}"/>
          </ac:spMkLst>
        </pc:spChg>
        <pc:spChg chg="mod">
          <ac:chgData name="Hanner, Olsen" userId="8f966b24-7479-4073-89bd-2f70180eddce" providerId="ADAL" clId="{1F12538E-36E1-4567-8907-13B98BC61EB2}" dt="2023-10-25T18:20:31.721" v="1306" actId="1076"/>
          <ac:spMkLst>
            <pc:docMk/>
            <pc:sldMk cId="2037355660" sldId="280"/>
            <ac:spMk id="9" creationId="{62881C1F-E531-9B5C-E0AC-475C19A9A57F}"/>
          </ac:spMkLst>
        </pc:spChg>
        <pc:spChg chg="mod">
          <ac:chgData name="Hanner, Olsen" userId="8f966b24-7479-4073-89bd-2f70180eddce" providerId="ADAL" clId="{1F12538E-36E1-4567-8907-13B98BC61EB2}" dt="2023-10-25T18:30:51.069" v="1356" actId="207"/>
          <ac:spMkLst>
            <pc:docMk/>
            <pc:sldMk cId="2037355660" sldId="280"/>
            <ac:spMk id="10" creationId="{F985418F-58C7-B488-7B55-DA0DE7C06E63}"/>
          </ac:spMkLst>
        </pc:spChg>
        <pc:spChg chg="mod">
          <ac:chgData name="Hanner, Olsen" userId="8f966b24-7479-4073-89bd-2f70180eddce" providerId="ADAL" clId="{1F12538E-36E1-4567-8907-13B98BC61EB2}" dt="2023-10-25T18:20:31.721" v="1306" actId="1076"/>
          <ac:spMkLst>
            <pc:docMk/>
            <pc:sldMk cId="2037355660" sldId="280"/>
            <ac:spMk id="11" creationId="{7346AD51-A62B-F5C9-E95B-A3E44680FF45}"/>
          </ac:spMkLst>
        </pc:spChg>
        <pc:spChg chg="mod">
          <ac:chgData name="Hanner, Olsen" userId="8f966b24-7479-4073-89bd-2f70180eddce" providerId="ADAL" clId="{1F12538E-36E1-4567-8907-13B98BC61EB2}" dt="2023-10-25T18:20:31.721" v="1306" actId="1076"/>
          <ac:spMkLst>
            <pc:docMk/>
            <pc:sldMk cId="2037355660" sldId="280"/>
            <ac:spMk id="12" creationId="{E8F66536-4DFD-B949-1F9F-22E14C07D5E8}"/>
          </ac:spMkLst>
        </pc:spChg>
        <pc:spChg chg="mod">
          <ac:chgData name="Hanner, Olsen" userId="8f966b24-7479-4073-89bd-2f70180eddce" providerId="ADAL" clId="{1F12538E-36E1-4567-8907-13B98BC61EB2}" dt="2023-10-25T18:20:31.721" v="1306" actId="1076"/>
          <ac:spMkLst>
            <pc:docMk/>
            <pc:sldMk cId="2037355660" sldId="280"/>
            <ac:spMk id="13" creationId="{D9BF07C0-22C2-8C86-73C8-20ECF73E352F}"/>
          </ac:spMkLst>
        </pc:spChg>
        <pc:spChg chg="mod">
          <ac:chgData name="Hanner, Olsen" userId="8f966b24-7479-4073-89bd-2f70180eddce" providerId="ADAL" clId="{1F12538E-36E1-4567-8907-13B98BC61EB2}" dt="2023-10-25T18:20:31.721" v="1306" actId="1076"/>
          <ac:spMkLst>
            <pc:docMk/>
            <pc:sldMk cId="2037355660" sldId="280"/>
            <ac:spMk id="14" creationId="{E39CB8D5-132D-8892-3064-9838DDF6420A}"/>
          </ac:spMkLst>
        </pc:spChg>
        <pc:spChg chg="mod">
          <ac:chgData name="Hanner, Olsen" userId="8f966b24-7479-4073-89bd-2f70180eddce" providerId="ADAL" clId="{1F12538E-36E1-4567-8907-13B98BC61EB2}" dt="2023-10-25T18:29:52.352" v="1348" actId="207"/>
          <ac:spMkLst>
            <pc:docMk/>
            <pc:sldMk cId="2037355660" sldId="280"/>
            <ac:spMk id="15" creationId="{342BE20A-76B0-FF7B-21B5-94C57A1C4601}"/>
          </ac:spMkLst>
        </pc:spChg>
        <pc:spChg chg="mod">
          <ac:chgData name="Hanner, Olsen" userId="8f966b24-7479-4073-89bd-2f70180eddce" providerId="ADAL" clId="{1F12538E-36E1-4567-8907-13B98BC61EB2}" dt="2023-10-25T18:20:31.721" v="1306" actId="1076"/>
          <ac:spMkLst>
            <pc:docMk/>
            <pc:sldMk cId="2037355660" sldId="280"/>
            <ac:spMk id="16" creationId="{58C49523-2D97-9E8D-5C80-3B144E1A4D06}"/>
          </ac:spMkLst>
        </pc:spChg>
        <pc:spChg chg="mod">
          <ac:chgData name="Hanner, Olsen" userId="8f966b24-7479-4073-89bd-2f70180eddce" providerId="ADAL" clId="{1F12538E-36E1-4567-8907-13B98BC61EB2}" dt="2023-10-25T18:30:22.735" v="1353" actId="207"/>
          <ac:spMkLst>
            <pc:docMk/>
            <pc:sldMk cId="2037355660" sldId="280"/>
            <ac:spMk id="17" creationId="{17C76064-7AF2-533D-3317-1BC05354FFB2}"/>
          </ac:spMkLst>
        </pc:spChg>
        <pc:spChg chg="mod">
          <ac:chgData name="Hanner, Olsen" userId="8f966b24-7479-4073-89bd-2f70180eddce" providerId="ADAL" clId="{1F12538E-36E1-4567-8907-13B98BC61EB2}" dt="2023-10-25T18:20:31.721" v="1306" actId="1076"/>
          <ac:spMkLst>
            <pc:docMk/>
            <pc:sldMk cId="2037355660" sldId="280"/>
            <ac:spMk id="18" creationId="{6DE5C3F7-0B2E-ED6E-4198-C8818362CE55}"/>
          </ac:spMkLst>
        </pc:spChg>
        <pc:spChg chg="mod">
          <ac:chgData name="Hanner, Olsen" userId="8f966b24-7479-4073-89bd-2f70180eddce" providerId="ADAL" clId="{1F12538E-36E1-4567-8907-13B98BC61EB2}" dt="2023-10-25T18:30:44.406" v="1355" actId="207"/>
          <ac:spMkLst>
            <pc:docMk/>
            <pc:sldMk cId="2037355660" sldId="280"/>
            <ac:spMk id="19" creationId="{F877D424-8686-48C3-41E9-0908D55F93F8}"/>
          </ac:spMkLst>
        </pc:spChg>
        <pc:spChg chg="mod">
          <ac:chgData name="Hanner, Olsen" userId="8f966b24-7479-4073-89bd-2f70180eddce" providerId="ADAL" clId="{1F12538E-36E1-4567-8907-13B98BC61EB2}" dt="2023-10-25T18:28:56.736" v="1343" actId="207"/>
          <ac:spMkLst>
            <pc:docMk/>
            <pc:sldMk cId="2037355660" sldId="280"/>
            <ac:spMk id="20" creationId="{674B2B82-2500-E18F-D789-81288DEC7C26}"/>
          </ac:spMkLst>
        </pc:spChg>
        <pc:spChg chg="mod">
          <ac:chgData name="Hanner, Olsen" userId="8f966b24-7479-4073-89bd-2f70180eddce" providerId="ADAL" clId="{1F12538E-36E1-4567-8907-13B98BC61EB2}" dt="2023-10-25T18:20:31.721" v="1306" actId="1076"/>
          <ac:spMkLst>
            <pc:docMk/>
            <pc:sldMk cId="2037355660" sldId="280"/>
            <ac:spMk id="21" creationId="{B631A40A-37E6-EA43-0E7B-008FB3219750}"/>
          </ac:spMkLst>
        </pc:spChg>
        <pc:spChg chg="mod">
          <ac:chgData name="Hanner, Olsen" userId="8f966b24-7479-4073-89bd-2f70180eddce" providerId="ADAL" clId="{1F12538E-36E1-4567-8907-13B98BC61EB2}" dt="2023-10-25T18:20:31.721" v="1306" actId="1076"/>
          <ac:spMkLst>
            <pc:docMk/>
            <pc:sldMk cId="2037355660" sldId="280"/>
            <ac:spMk id="22" creationId="{699F945F-BD2A-1483-153B-1F0A9C97C421}"/>
          </ac:spMkLst>
        </pc:spChg>
        <pc:spChg chg="mod">
          <ac:chgData name="Hanner, Olsen" userId="8f966b24-7479-4073-89bd-2f70180eddce" providerId="ADAL" clId="{1F12538E-36E1-4567-8907-13B98BC61EB2}" dt="2023-10-25T18:29:21.519" v="1346" actId="207"/>
          <ac:spMkLst>
            <pc:docMk/>
            <pc:sldMk cId="2037355660" sldId="280"/>
            <ac:spMk id="23" creationId="{2662772B-571D-DE43-54BB-B404B17EA33E}"/>
          </ac:spMkLst>
        </pc:spChg>
        <pc:spChg chg="mod">
          <ac:chgData name="Hanner, Olsen" userId="8f966b24-7479-4073-89bd-2f70180eddce" providerId="ADAL" clId="{1F12538E-36E1-4567-8907-13B98BC61EB2}" dt="2023-10-25T18:20:31.721" v="1306" actId="1076"/>
          <ac:spMkLst>
            <pc:docMk/>
            <pc:sldMk cId="2037355660" sldId="280"/>
            <ac:spMk id="24" creationId="{A55DEB8B-07E5-A586-5CF8-817931CB95EF}"/>
          </ac:spMkLst>
        </pc:spChg>
        <pc:spChg chg="mod">
          <ac:chgData name="Hanner, Olsen" userId="8f966b24-7479-4073-89bd-2f70180eddce" providerId="ADAL" clId="{1F12538E-36E1-4567-8907-13B98BC61EB2}" dt="2023-10-25T18:20:31.721" v="1306" actId="1076"/>
          <ac:spMkLst>
            <pc:docMk/>
            <pc:sldMk cId="2037355660" sldId="280"/>
            <ac:spMk id="25" creationId="{DB809ACB-F390-22FC-49D5-A27F983C3C6B}"/>
          </ac:spMkLst>
        </pc:spChg>
        <pc:spChg chg="mod">
          <ac:chgData name="Hanner, Olsen" userId="8f966b24-7479-4073-89bd-2f70180eddce" providerId="ADAL" clId="{1F12538E-36E1-4567-8907-13B98BC61EB2}" dt="2023-10-25T18:20:31.721" v="1306" actId="1076"/>
          <ac:spMkLst>
            <pc:docMk/>
            <pc:sldMk cId="2037355660" sldId="280"/>
            <ac:spMk id="26" creationId="{D759912A-EDBF-97AF-1649-360B1717E4DB}"/>
          </ac:spMkLst>
        </pc:spChg>
        <pc:spChg chg="mod">
          <ac:chgData name="Hanner, Olsen" userId="8f966b24-7479-4073-89bd-2f70180eddce" providerId="ADAL" clId="{1F12538E-36E1-4567-8907-13B98BC61EB2}" dt="2023-10-25T18:20:31.721" v="1306" actId="1076"/>
          <ac:spMkLst>
            <pc:docMk/>
            <pc:sldMk cId="2037355660" sldId="280"/>
            <ac:spMk id="27" creationId="{4B967C48-A50C-70BF-2407-1CDD5E1BE133}"/>
          </ac:spMkLst>
        </pc:spChg>
        <pc:spChg chg="mod">
          <ac:chgData name="Hanner, Olsen" userId="8f966b24-7479-4073-89bd-2f70180eddce" providerId="ADAL" clId="{1F12538E-36E1-4567-8907-13B98BC61EB2}" dt="2023-10-25T18:20:31.721" v="1306" actId="1076"/>
          <ac:spMkLst>
            <pc:docMk/>
            <pc:sldMk cId="2037355660" sldId="280"/>
            <ac:spMk id="28" creationId="{28CF2824-0CD8-C6EE-4D38-455A58FB1164}"/>
          </ac:spMkLst>
        </pc:spChg>
        <pc:spChg chg="mod">
          <ac:chgData name="Hanner, Olsen" userId="8f966b24-7479-4073-89bd-2f70180eddce" providerId="ADAL" clId="{1F12538E-36E1-4567-8907-13B98BC61EB2}" dt="2023-10-25T18:20:31.721" v="1306" actId="1076"/>
          <ac:spMkLst>
            <pc:docMk/>
            <pc:sldMk cId="2037355660" sldId="280"/>
            <ac:spMk id="29" creationId="{74692E57-1B0C-4F4C-27E8-872CB37C8B39}"/>
          </ac:spMkLst>
        </pc:spChg>
        <pc:spChg chg="mod">
          <ac:chgData name="Hanner, Olsen" userId="8f966b24-7479-4073-89bd-2f70180eddce" providerId="ADAL" clId="{1F12538E-36E1-4567-8907-13B98BC61EB2}" dt="2023-10-25T18:29:08.921" v="1345" actId="207"/>
          <ac:spMkLst>
            <pc:docMk/>
            <pc:sldMk cId="2037355660" sldId="280"/>
            <ac:spMk id="30" creationId="{D844732D-3050-2F44-98DB-B2E0E303C208}"/>
          </ac:spMkLst>
        </pc:spChg>
        <pc:spChg chg="mod">
          <ac:chgData name="Hanner, Olsen" userId="8f966b24-7479-4073-89bd-2f70180eddce" providerId="ADAL" clId="{1F12538E-36E1-4567-8907-13B98BC61EB2}" dt="2023-10-25T18:20:31.721" v="1306" actId="1076"/>
          <ac:spMkLst>
            <pc:docMk/>
            <pc:sldMk cId="2037355660" sldId="280"/>
            <ac:spMk id="31" creationId="{6793D77F-953C-94EE-534D-96D058A61349}"/>
          </ac:spMkLst>
        </pc:spChg>
        <pc:spChg chg="mod">
          <ac:chgData name="Hanner, Olsen" userId="8f966b24-7479-4073-89bd-2f70180eddce" providerId="ADAL" clId="{1F12538E-36E1-4567-8907-13B98BC61EB2}" dt="2023-10-25T18:20:31.721" v="1306" actId="1076"/>
          <ac:spMkLst>
            <pc:docMk/>
            <pc:sldMk cId="2037355660" sldId="280"/>
            <ac:spMk id="32" creationId="{3C9FFFD4-B1AC-3545-A29F-AF5B8C631E6A}"/>
          </ac:spMkLst>
        </pc:spChg>
        <pc:spChg chg="mod">
          <ac:chgData name="Hanner, Olsen" userId="8f966b24-7479-4073-89bd-2f70180eddce" providerId="ADAL" clId="{1F12538E-36E1-4567-8907-13B98BC61EB2}" dt="2023-10-25T18:29:03.004" v="1344" actId="207"/>
          <ac:spMkLst>
            <pc:docMk/>
            <pc:sldMk cId="2037355660" sldId="280"/>
            <ac:spMk id="33" creationId="{3630A945-5D4B-C4B0-4148-AE2066AC1088}"/>
          </ac:spMkLst>
        </pc:spChg>
        <pc:spChg chg="mod">
          <ac:chgData name="Hanner, Olsen" userId="8f966b24-7479-4073-89bd-2f70180eddce" providerId="ADAL" clId="{1F12538E-36E1-4567-8907-13B98BC61EB2}" dt="2023-10-25T18:20:31.721" v="1306" actId="1076"/>
          <ac:spMkLst>
            <pc:docMk/>
            <pc:sldMk cId="2037355660" sldId="280"/>
            <ac:spMk id="34" creationId="{26758649-475E-00FC-E66A-32085D30F868}"/>
          </ac:spMkLst>
        </pc:spChg>
        <pc:spChg chg="mod">
          <ac:chgData name="Hanner, Olsen" userId="8f966b24-7479-4073-89bd-2f70180eddce" providerId="ADAL" clId="{1F12538E-36E1-4567-8907-13B98BC61EB2}" dt="2023-10-25T18:20:31.721" v="1306" actId="1076"/>
          <ac:spMkLst>
            <pc:docMk/>
            <pc:sldMk cId="2037355660" sldId="280"/>
            <ac:spMk id="35" creationId="{F7EF9144-380D-1F18-C36B-B091C67D5BCE}"/>
          </ac:spMkLst>
        </pc:spChg>
        <pc:spChg chg="mod">
          <ac:chgData name="Hanner, Olsen" userId="8f966b24-7479-4073-89bd-2f70180eddce" providerId="ADAL" clId="{1F12538E-36E1-4567-8907-13B98BC61EB2}" dt="2023-10-25T18:20:31.721" v="1306" actId="1076"/>
          <ac:spMkLst>
            <pc:docMk/>
            <pc:sldMk cId="2037355660" sldId="280"/>
            <ac:spMk id="36" creationId="{DA6080C4-5890-0EF1-6809-798229D4802C}"/>
          </ac:spMkLst>
        </pc:spChg>
        <pc:spChg chg="mod">
          <ac:chgData name="Hanner, Olsen" userId="8f966b24-7479-4073-89bd-2f70180eddce" providerId="ADAL" clId="{1F12538E-36E1-4567-8907-13B98BC61EB2}" dt="2023-10-25T18:20:31.721" v="1306" actId="1076"/>
          <ac:spMkLst>
            <pc:docMk/>
            <pc:sldMk cId="2037355660" sldId="280"/>
            <ac:spMk id="37" creationId="{025E5864-1AE5-6E3F-9B35-7739F3ACB8FC}"/>
          </ac:spMkLst>
        </pc:spChg>
        <pc:spChg chg="mod">
          <ac:chgData name="Hanner, Olsen" userId="8f966b24-7479-4073-89bd-2f70180eddce" providerId="ADAL" clId="{1F12538E-36E1-4567-8907-13B98BC61EB2}" dt="2023-10-25T18:30:14.186" v="1350" actId="207"/>
          <ac:spMkLst>
            <pc:docMk/>
            <pc:sldMk cId="2037355660" sldId="280"/>
            <ac:spMk id="38" creationId="{B30EE795-D774-A1A9-BBDF-0178804F75AD}"/>
          </ac:spMkLst>
        </pc:spChg>
        <pc:spChg chg="mod">
          <ac:chgData name="Hanner, Olsen" userId="8f966b24-7479-4073-89bd-2f70180eddce" providerId="ADAL" clId="{1F12538E-36E1-4567-8907-13B98BC61EB2}" dt="2023-10-25T18:20:31.721" v="1306" actId="1076"/>
          <ac:spMkLst>
            <pc:docMk/>
            <pc:sldMk cId="2037355660" sldId="280"/>
            <ac:spMk id="39" creationId="{1D8BA672-746E-5023-AEBF-D19EF9267251}"/>
          </ac:spMkLst>
        </pc:spChg>
        <pc:spChg chg="mod">
          <ac:chgData name="Hanner, Olsen" userId="8f966b24-7479-4073-89bd-2f70180eddce" providerId="ADAL" clId="{1F12538E-36E1-4567-8907-13B98BC61EB2}" dt="2023-10-25T18:20:31.721" v="1306" actId="1076"/>
          <ac:spMkLst>
            <pc:docMk/>
            <pc:sldMk cId="2037355660" sldId="280"/>
            <ac:spMk id="40" creationId="{F5AEE63A-2A1A-6E54-D1D3-EB09C9B6F815}"/>
          </ac:spMkLst>
        </pc:spChg>
        <pc:spChg chg="mod">
          <ac:chgData name="Hanner, Olsen" userId="8f966b24-7479-4073-89bd-2f70180eddce" providerId="ADAL" clId="{1F12538E-36E1-4567-8907-13B98BC61EB2}" dt="2023-10-25T18:20:31.721" v="1306" actId="1076"/>
          <ac:spMkLst>
            <pc:docMk/>
            <pc:sldMk cId="2037355660" sldId="280"/>
            <ac:spMk id="41" creationId="{720565CE-50A7-1C87-11A1-E2EF7B57DC39}"/>
          </ac:spMkLst>
        </pc:spChg>
        <pc:spChg chg="mod">
          <ac:chgData name="Hanner, Olsen" userId="8f966b24-7479-4073-89bd-2f70180eddce" providerId="ADAL" clId="{1F12538E-36E1-4567-8907-13B98BC61EB2}" dt="2023-10-25T18:20:31.721" v="1306" actId="1076"/>
          <ac:spMkLst>
            <pc:docMk/>
            <pc:sldMk cId="2037355660" sldId="280"/>
            <ac:spMk id="42" creationId="{E32E2131-7D00-FA7E-60E0-0AAB512D188F}"/>
          </ac:spMkLst>
        </pc:spChg>
        <pc:spChg chg="mod">
          <ac:chgData name="Hanner, Olsen" userId="8f966b24-7479-4073-89bd-2f70180eddce" providerId="ADAL" clId="{1F12538E-36E1-4567-8907-13B98BC61EB2}" dt="2023-10-25T18:20:31.721" v="1306" actId="1076"/>
          <ac:spMkLst>
            <pc:docMk/>
            <pc:sldMk cId="2037355660" sldId="280"/>
            <ac:spMk id="43" creationId="{A05EDB5D-BF27-CB5C-76AB-22942FBCAA28}"/>
          </ac:spMkLst>
        </pc:spChg>
        <pc:spChg chg="mod">
          <ac:chgData name="Hanner, Olsen" userId="8f966b24-7479-4073-89bd-2f70180eddce" providerId="ADAL" clId="{1F12538E-36E1-4567-8907-13B98BC61EB2}" dt="2023-10-25T18:30:02.652" v="1349" actId="207"/>
          <ac:spMkLst>
            <pc:docMk/>
            <pc:sldMk cId="2037355660" sldId="280"/>
            <ac:spMk id="44" creationId="{DF756D77-E5AB-77F3-606F-9A85288EF3D5}"/>
          </ac:spMkLst>
        </pc:spChg>
        <pc:spChg chg="mod">
          <ac:chgData name="Hanner, Olsen" userId="8f966b24-7479-4073-89bd-2f70180eddce" providerId="ADAL" clId="{1F12538E-36E1-4567-8907-13B98BC61EB2}" dt="2023-10-25T18:20:31.721" v="1306" actId="1076"/>
          <ac:spMkLst>
            <pc:docMk/>
            <pc:sldMk cId="2037355660" sldId="280"/>
            <ac:spMk id="45" creationId="{ACD7BA6E-5640-6AB5-11A5-2E681666C910}"/>
          </ac:spMkLst>
        </pc:spChg>
        <pc:spChg chg="mod">
          <ac:chgData name="Hanner, Olsen" userId="8f966b24-7479-4073-89bd-2f70180eddce" providerId="ADAL" clId="{1F12538E-36E1-4567-8907-13B98BC61EB2}" dt="2023-10-25T18:30:36.088" v="1354" actId="207"/>
          <ac:spMkLst>
            <pc:docMk/>
            <pc:sldMk cId="2037355660" sldId="280"/>
            <ac:spMk id="46" creationId="{97E61BE1-3C77-2A04-BF67-E1F327AC4D14}"/>
          </ac:spMkLst>
        </pc:spChg>
        <pc:spChg chg="mod">
          <ac:chgData name="Hanner, Olsen" userId="8f966b24-7479-4073-89bd-2f70180eddce" providerId="ADAL" clId="{1F12538E-36E1-4567-8907-13B98BC61EB2}" dt="2023-10-25T18:29:37.352" v="1347" actId="207"/>
          <ac:spMkLst>
            <pc:docMk/>
            <pc:sldMk cId="2037355660" sldId="280"/>
            <ac:spMk id="47" creationId="{AD0B90D6-269A-82E1-7797-52D6993B969B}"/>
          </ac:spMkLst>
        </pc:spChg>
        <pc:spChg chg="add del mod">
          <ac:chgData name="Hanner, Olsen" userId="8f966b24-7479-4073-89bd-2f70180eddce" providerId="ADAL" clId="{1F12538E-36E1-4567-8907-13B98BC61EB2}" dt="2023-10-26T15:13:06.207" v="1917" actId="478"/>
          <ac:spMkLst>
            <pc:docMk/>
            <pc:sldMk cId="2037355660" sldId="280"/>
            <ac:spMk id="48" creationId="{74AE1DD5-B9E2-4CE8-7156-79439B95AB76}"/>
          </ac:spMkLst>
        </pc:spChg>
        <pc:spChg chg="add del mod">
          <ac:chgData name="Hanner, Olsen" userId="8f966b24-7479-4073-89bd-2f70180eddce" providerId="ADAL" clId="{1F12538E-36E1-4567-8907-13B98BC61EB2}" dt="2023-10-26T15:13:06.207" v="1917" actId="478"/>
          <ac:spMkLst>
            <pc:docMk/>
            <pc:sldMk cId="2037355660" sldId="280"/>
            <ac:spMk id="49" creationId="{DBCBB26B-C16E-A9C5-1850-A9C869A10585}"/>
          </ac:spMkLst>
        </pc:spChg>
        <pc:spChg chg="add del mod">
          <ac:chgData name="Hanner, Olsen" userId="8f966b24-7479-4073-89bd-2f70180eddce" providerId="ADAL" clId="{1F12538E-36E1-4567-8907-13B98BC61EB2}" dt="2023-10-26T15:13:06.207" v="1917" actId="478"/>
          <ac:spMkLst>
            <pc:docMk/>
            <pc:sldMk cId="2037355660" sldId="280"/>
            <ac:spMk id="50" creationId="{88CDE9DF-A6EB-13D5-6AEF-F7799CAE7878}"/>
          </ac:spMkLst>
        </pc:spChg>
        <pc:spChg chg="add del mod">
          <ac:chgData name="Hanner, Olsen" userId="8f966b24-7479-4073-89bd-2f70180eddce" providerId="ADAL" clId="{1F12538E-36E1-4567-8907-13B98BC61EB2}" dt="2023-10-26T15:13:06.207" v="1917" actId="478"/>
          <ac:spMkLst>
            <pc:docMk/>
            <pc:sldMk cId="2037355660" sldId="280"/>
            <ac:spMk id="51" creationId="{F8C819B0-0296-35C7-60F3-A599BFAF4B63}"/>
          </ac:spMkLst>
        </pc:spChg>
        <pc:spChg chg="add del mod">
          <ac:chgData name="Hanner, Olsen" userId="8f966b24-7479-4073-89bd-2f70180eddce" providerId="ADAL" clId="{1F12538E-36E1-4567-8907-13B98BC61EB2}" dt="2023-10-26T15:13:06.207" v="1917" actId="478"/>
          <ac:spMkLst>
            <pc:docMk/>
            <pc:sldMk cId="2037355660" sldId="280"/>
            <ac:spMk id="52" creationId="{618129A2-0D7E-33CA-140D-CCF82A375FE9}"/>
          </ac:spMkLst>
        </pc:spChg>
        <pc:spChg chg="add del mod">
          <ac:chgData name="Hanner, Olsen" userId="8f966b24-7479-4073-89bd-2f70180eddce" providerId="ADAL" clId="{1F12538E-36E1-4567-8907-13B98BC61EB2}" dt="2023-10-26T15:13:06.207" v="1917" actId="478"/>
          <ac:spMkLst>
            <pc:docMk/>
            <pc:sldMk cId="2037355660" sldId="280"/>
            <ac:spMk id="53" creationId="{FC9B46BF-46D6-2360-FE4A-C1C2DD75846A}"/>
          </ac:spMkLst>
        </pc:spChg>
        <pc:spChg chg="add del mod">
          <ac:chgData name="Hanner, Olsen" userId="8f966b24-7479-4073-89bd-2f70180eddce" providerId="ADAL" clId="{1F12538E-36E1-4567-8907-13B98BC61EB2}" dt="2023-10-26T15:13:06.207" v="1917" actId="478"/>
          <ac:spMkLst>
            <pc:docMk/>
            <pc:sldMk cId="2037355660" sldId="280"/>
            <ac:spMk id="54" creationId="{11988BAF-181A-0B56-60A4-104CD6146CCC}"/>
          </ac:spMkLst>
        </pc:spChg>
        <pc:spChg chg="add del mod">
          <ac:chgData name="Hanner, Olsen" userId="8f966b24-7479-4073-89bd-2f70180eddce" providerId="ADAL" clId="{1F12538E-36E1-4567-8907-13B98BC61EB2}" dt="2023-10-26T15:13:06.207" v="1917" actId="478"/>
          <ac:spMkLst>
            <pc:docMk/>
            <pc:sldMk cId="2037355660" sldId="280"/>
            <ac:spMk id="55" creationId="{07C61688-F9AA-3E01-8A5F-EFF760DC6AFA}"/>
          </ac:spMkLst>
        </pc:spChg>
        <pc:spChg chg="add del mod">
          <ac:chgData name="Hanner, Olsen" userId="8f966b24-7479-4073-89bd-2f70180eddce" providerId="ADAL" clId="{1F12538E-36E1-4567-8907-13B98BC61EB2}" dt="2023-10-26T15:13:06.207" v="1917" actId="478"/>
          <ac:spMkLst>
            <pc:docMk/>
            <pc:sldMk cId="2037355660" sldId="280"/>
            <ac:spMk id="56" creationId="{C6DC4D6F-7E13-49CD-C33B-5850EC8F3F97}"/>
          </ac:spMkLst>
        </pc:spChg>
        <pc:spChg chg="add del mod">
          <ac:chgData name="Hanner, Olsen" userId="8f966b24-7479-4073-89bd-2f70180eddce" providerId="ADAL" clId="{1F12538E-36E1-4567-8907-13B98BC61EB2}" dt="2023-10-26T15:13:06.207" v="1917" actId="478"/>
          <ac:spMkLst>
            <pc:docMk/>
            <pc:sldMk cId="2037355660" sldId="280"/>
            <ac:spMk id="57" creationId="{BFD33395-3291-E4B1-B622-AB8EF537A72E}"/>
          </ac:spMkLst>
        </pc:spChg>
        <pc:spChg chg="add del mod">
          <ac:chgData name="Hanner, Olsen" userId="8f966b24-7479-4073-89bd-2f70180eddce" providerId="ADAL" clId="{1F12538E-36E1-4567-8907-13B98BC61EB2}" dt="2023-10-26T15:13:06.207" v="1917" actId="478"/>
          <ac:spMkLst>
            <pc:docMk/>
            <pc:sldMk cId="2037355660" sldId="280"/>
            <ac:spMk id="58" creationId="{ADB17D4D-158B-2FE0-36EC-4282084E0BC4}"/>
          </ac:spMkLst>
        </pc:spChg>
        <pc:spChg chg="add del mod">
          <ac:chgData name="Hanner, Olsen" userId="8f966b24-7479-4073-89bd-2f70180eddce" providerId="ADAL" clId="{1F12538E-36E1-4567-8907-13B98BC61EB2}" dt="2023-10-26T15:13:06.207" v="1917" actId="478"/>
          <ac:spMkLst>
            <pc:docMk/>
            <pc:sldMk cId="2037355660" sldId="280"/>
            <ac:spMk id="59" creationId="{D836B60A-7DC1-A5D1-494D-DDB22F2293E8}"/>
          </ac:spMkLst>
        </pc:spChg>
        <pc:spChg chg="add del mod">
          <ac:chgData name="Hanner, Olsen" userId="8f966b24-7479-4073-89bd-2f70180eddce" providerId="ADAL" clId="{1F12538E-36E1-4567-8907-13B98BC61EB2}" dt="2023-10-26T15:13:06.207" v="1917" actId="478"/>
          <ac:spMkLst>
            <pc:docMk/>
            <pc:sldMk cId="2037355660" sldId="280"/>
            <ac:spMk id="60" creationId="{A1CC89D0-D7DD-76E9-1611-76D256993100}"/>
          </ac:spMkLst>
        </pc:spChg>
        <pc:spChg chg="add del mod">
          <ac:chgData name="Hanner, Olsen" userId="8f966b24-7479-4073-89bd-2f70180eddce" providerId="ADAL" clId="{1F12538E-36E1-4567-8907-13B98BC61EB2}" dt="2023-10-26T15:13:06.207" v="1917" actId="478"/>
          <ac:spMkLst>
            <pc:docMk/>
            <pc:sldMk cId="2037355660" sldId="280"/>
            <ac:spMk id="62" creationId="{6C842F35-E64F-75C3-798E-F8E339F1C7DE}"/>
          </ac:spMkLst>
        </pc:spChg>
        <pc:spChg chg="del">
          <ac:chgData name="Hanner, Olsen" userId="8f966b24-7479-4073-89bd-2f70180eddce" providerId="ADAL" clId="{1F12538E-36E1-4567-8907-13B98BC61EB2}" dt="2023-10-25T18:14:24.811" v="1195" actId="478"/>
          <ac:spMkLst>
            <pc:docMk/>
            <pc:sldMk cId="2037355660" sldId="280"/>
            <ac:spMk id="63" creationId="{44E608E9-71F6-7651-16FD-E39DF3094A25}"/>
          </ac:spMkLst>
        </pc:spChg>
        <pc:spChg chg="add del mod">
          <ac:chgData name="Hanner, Olsen" userId="8f966b24-7479-4073-89bd-2f70180eddce" providerId="ADAL" clId="{1F12538E-36E1-4567-8907-13B98BC61EB2}" dt="2023-10-26T15:13:06.207" v="1917" actId="478"/>
          <ac:spMkLst>
            <pc:docMk/>
            <pc:sldMk cId="2037355660" sldId="280"/>
            <ac:spMk id="64" creationId="{D5A610F5-61FF-CE51-01B9-27EE2A494E63}"/>
          </ac:spMkLst>
        </pc:spChg>
        <pc:spChg chg="add del mod">
          <ac:chgData name="Hanner, Olsen" userId="8f966b24-7479-4073-89bd-2f70180eddce" providerId="ADAL" clId="{1F12538E-36E1-4567-8907-13B98BC61EB2}" dt="2023-10-26T15:13:06.207" v="1917" actId="478"/>
          <ac:spMkLst>
            <pc:docMk/>
            <pc:sldMk cId="2037355660" sldId="280"/>
            <ac:spMk id="65" creationId="{87EAE999-3C5A-0B70-3BF7-D4A7F3757BB0}"/>
          </ac:spMkLst>
        </pc:spChg>
        <pc:spChg chg="mod">
          <ac:chgData name="Hanner, Olsen" userId="8f966b24-7479-4073-89bd-2f70180eddce" providerId="ADAL" clId="{1F12538E-36E1-4567-8907-13B98BC61EB2}" dt="2023-10-25T18:16:21.846" v="1213" actId="20577"/>
          <ac:spMkLst>
            <pc:docMk/>
            <pc:sldMk cId="2037355660" sldId="280"/>
            <ac:spMk id="67" creationId="{FA06AC2D-A668-BF2C-E7FE-30962BE77260}"/>
          </ac:spMkLst>
        </pc:spChg>
        <pc:spChg chg="mod">
          <ac:chgData name="Hanner, Olsen" userId="8f966b24-7479-4073-89bd-2f70180eddce" providerId="ADAL" clId="{1F12538E-36E1-4567-8907-13B98BC61EB2}" dt="2023-10-25T18:16:33.190" v="1215" actId="1076"/>
          <ac:spMkLst>
            <pc:docMk/>
            <pc:sldMk cId="2037355660" sldId="280"/>
            <ac:spMk id="68" creationId="{2F98A3EE-6320-044D-A68E-720A7A279610}"/>
          </ac:spMkLst>
        </pc:spChg>
        <pc:spChg chg="del">
          <ac:chgData name="Hanner, Olsen" userId="8f966b24-7479-4073-89bd-2f70180eddce" providerId="ADAL" clId="{1F12538E-36E1-4567-8907-13B98BC61EB2}" dt="2023-10-25T18:12:45.541" v="1193" actId="478"/>
          <ac:spMkLst>
            <pc:docMk/>
            <pc:sldMk cId="2037355660" sldId="280"/>
            <ac:spMk id="69" creationId="{6F379EDA-D49C-85F9-7DF1-3ED072B70EA3}"/>
          </ac:spMkLst>
        </pc:spChg>
        <pc:spChg chg="mod">
          <ac:chgData name="Hanner, Olsen" userId="8f966b24-7479-4073-89bd-2f70180eddce" providerId="ADAL" clId="{1F12538E-36E1-4567-8907-13B98BC61EB2}" dt="2023-10-26T15:12:13.863" v="1914"/>
          <ac:spMkLst>
            <pc:docMk/>
            <pc:sldMk cId="2037355660" sldId="280"/>
            <ac:spMk id="70" creationId="{0423BB72-D804-414C-F61D-B0BDDB0F7049}"/>
          </ac:spMkLst>
        </pc:spChg>
        <pc:spChg chg="mod">
          <ac:chgData name="Hanner, Olsen" userId="8f966b24-7479-4073-89bd-2f70180eddce" providerId="ADAL" clId="{1F12538E-36E1-4567-8907-13B98BC61EB2}" dt="2023-10-26T15:12:13.863" v="1914"/>
          <ac:spMkLst>
            <pc:docMk/>
            <pc:sldMk cId="2037355660" sldId="280"/>
            <ac:spMk id="71" creationId="{93B816ED-2053-E372-B3C2-1DB1E36AFDFE}"/>
          </ac:spMkLst>
        </pc:spChg>
        <pc:spChg chg="mod">
          <ac:chgData name="Hanner, Olsen" userId="8f966b24-7479-4073-89bd-2f70180eddce" providerId="ADAL" clId="{1F12538E-36E1-4567-8907-13B98BC61EB2}" dt="2023-10-26T15:12:13.863" v="1914"/>
          <ac:spMkLst>
            <pc:docMk/>
            <pc:sldMk cId="2037355660" sldId="280"/>
            <ac:spMk id="72" creationId="{E3022EDC-E708-B33A-B664-18F3B5A6C708}"/>
          </ac:spMkLst>
        </pc:spChg>
        <pc:spChg chg="mod">
          <ac:chgData name="Hanner, Olsen" userId="8f966b24-7479-4073-89bd-2f70180eddce" providerId="ADAL" clId="{1F12538E-36E1-4567-8907-13B98BC61EB2}" dt="2023-10-26T15:12:13.863" v="1914"/>
          <ac:spMkLst>
            <pc:docMk/>
            <pc:sldMk cId="2037355660" sldId="280"/>
            <ac:spMk id="73" creationId="{3C0259B8-30BE-5E0B-ED9D-604B1BAA92E7}"/>
          </ac:spMkLst>
        </pc:spChg>
        <pc:spChg chg="mod">
          <ac:chgData name="Hanner, Olsen" userId="8f966b24-7479-4073-89bd-2f70180eddce" providerId="ADAL" clId="{1F12538E-36E1-4567-8907-13B98BC61EB2}" dt="2023-10-26T15:12:13.863" v="1914"/>
          <ac:spMkLst>
            <pc:docMk/>
            <pc:sldMk cId="2037355660" sldId="280"/>
            <ac:spMk id="74" creationId="{CB74B0F7-77AE-7A0D-C754-E90C65AB9D66}"/>
          </ac:spMkLst>
        </pc:spChg>
        <pc:spChg chg="mod">
          <ac:chgData name="Hanner, Olsen" userId="8f966b24-7479-4073-89bd-2f70180eddce" providerId="ADAL" clId="{1F12538E-36E1-4567-8907-13B98BC61EB2}" dt="2023-10-26T15:12:13.863" v="1914"/>
          <ac:spMkLst>
            <pc:docMk/>
            <pc:sldMk cId="2037355660" sldId="280"/>
            <ac:spMk id="77" creationId="{0A952B41-9CE2-CB98-C5F6-E04D0BE41AF8}"/>
          </ac:spMkLst>
        </pc:spChg>
        <pc:spChg chg="mod">
          <ac:chgData name="Hanner, Olsen" userId="8f966b24-7479-4073-89bd-2f70180eddce" providerId="ADAL" clId="{1F12538E-36E1-4567-8907-13B98BC61EB2}" dt="2023-10-26T15:12:13.863" v="1914"/>
          <ac:spMkLst>
            <pc:docMk/>
            <pc:sldMk cId="2037355660" sldId="280"/>
            <ac:spMk id="78" creationId="{ABF60941-0BB1-D7A3-D996-45FB4A07CF42}"/>
          </ac:spMkLst>
        </pc:spChg>
        <pc:spChg chg="mod">
          <ac:chgData name="Hanner, Olsen" userId="8f966b24-7479-4073-89bd-2f70180eddce" providerId="ADAL" clId="{1F12538E-36E1-4567-8907-13B98BC61EB2}" dt="2023-10-26T15:12:13.863" v="1914"/>
          <ac:spMkLst>
            <pc:docMk/>
            <pc:sldMk cId="2037355660" sldId="280"/>
            <ac:spMk id="79" creationId="{D3D0A5EF-619B-388C-9DE4-5A6948BC35EA}"/>
          </ac:spMkLst>
        </pc:spChg>
        <pc:spChg chg="mod">
          <ac:chgData name="Hanner, Olsen" userId="8f966b24-7479-4073-89bd-2f70180eddce" providerId="ADAL" clId="{1F12538E-36E1-4567-8907-13B98BC61EB2}" dt="2023-10-26T15:12:13.863" v="1914"/>
          <ac:spMkLst>
            <pc:docMk/>
            <pc:sldMk cId="2037355660" sldId="280"/>
            <ac:spMk id="81" creationId="{5F01D0AA-DB48-68F7-28B8-14EE55214D8E}"/>
          </ac:spMkLst>
        </pc:spChg>
        <pc:spChg chg="mod">
          <ac:chgData name="Hanner, Olsen" userId="8f966b24-7479-4073-89bd-2f70180eddce" providerId="ADAL" clId="{1F12538E-36E1-4567-8907-13B98BC61EB2}" dt="2023-10-26T15:12:13.863" v="1914"/>
          <ac:spMkLst>
            <pc:docMk/>
            <pc:sldMk cId="2037355660" sldId="280"/>
            <ac:spMk id="82" creationId="{3317A328-108A-0772-A53A-C79D8E40B436}"/>
          </ac:spMkLst>
        </pc:spChg>
        <pc:spChg chg="mod">
          <ac:chgData name="Hanner, Olsen" userId="8f966b24-7479-4073-89bd-2f70180eddce" providerId="ADAL" clId="{1F12538E-36E1-4567-8907-13B98BC61EB2}" dt="2023-10-26T15:12:13.863" v="1914"/>
          <ac:spMkLst>
            <pc:docMk/>
            <pc:sldMk cId="2037355660" sldId="280"/>
            <ac:spMk id="83" creationId="{43DA80C5-2A0E-BEC7-88F4-ADD5B8543E76}"/>
          </ac:spMkLst>
        </pc:spChg>
        <pc:spChg chg="mod">
          <ac:chgData name="Hanner, Olsen" userId="8f966b24-7479-4073-89bd-2f70180eddce" providerId="ADAL" clId="{1F12538E-36E1-4567-8907-13B98BC61EB2}" dt="2023-10-26T15:12:13.863" v="1914"/>
          <ac:spMkLst>
            <pc:docMk/>
            <pc:sldMk cId="2037355660" sldId="280"/>
            <ac:spMk id="84" creationId="{1CC1CFED-79CD-EA9A-4A6E-E82C72C743E2}"/>
          </ac:spMkLst>
        </pc:spChg>
        <pc:spChg chg="mod">
          <ac:chgData name="Hanner, Olsen" userId="8f966b24-7479-4073-89bd-2f70180eddce" providerId="ADAL" clId="{1F12538E-36E1-4567-8907-13B98BC61EB2}" dt="2023-10-26T15:12:13.863" v="1914"/>
          <ac:spMkLst>
            <pc:docMk/>
            <pc:sldMk cId="2037355660" sldId="280"/>
            <ac:spMk id="85" creationId="{3D4AC217-BD8E-4DFE-5DBB-CBE527F31D86}"/>
          </ac:spMkLst>
        </pc:spChg>
        <pc:spChg chg="mod">
          <ac:chgData name="Hanner, Olsen" userId="8f966b24-7479-4073-89bd-2f70180eddce" providerId="ADAL" clId="{1F12538E-36E1-4567-8907-13B98BC61EB2}" dt="2023-10-26T15:12:13.863" v="1914"/>
          <ac:spMkLst>
            <pc:docMk/>
            <pc:sldMk cId="2037355660" sldId="280"/>
            <ac:spMk id="86" creationId="{684D777A-480A-5725-7533-58466F3EF412}"/>
          </ac:spMkLst>
        </pc:spChg>
        <pc:spChg chg="mod">
          <ac:chgData name="Hanner, Olsen" userId="8f966b24-7479-4073-89bd-2f70180eddce" providerId="ADAL" clId="{1F12538E-36E1-4567-8907-13B98BC61EB2}" dt="2023-10-26T15:12:13.863" v="1914"/>
          <ac:spMkLst>
            <pc:docMk/>
            <pc:sldMk cId="2037355660" sldId="280"/>
            <ac:spMk id="87" creationId="{6B8C4FCE-6505-0495-2A69-DD2717623F39}"/>
          </ac:spMkLst>
        </pc:spChg>
        <pc:spChg chg="mod">
          <ac:chgData name="Hanner, Olsen" userId="8f966b24-7479-4073-89bd-2f70180eddce" providerId="ADAL" clId="{1F12538E-36E1-4567-8907-13B98BC61EB2}" dt="2023-10-26T15:12:13.863" v="1914"/>
          <ac:spMkLst>
            <pc:docMk/>
            <pc:sldMk cId="2037355660" sldId="280"/>
            <ac:spMk id="89" creationId="{B54D4706-693A-E746-E791-16C16FED16F8}"/>
          </ac:spMkLst>
        </pc:spChg>
        <pc:spChg chg="mod">
          <ac:chgData name="Hanner, Olsen" userId="8f966b24-7479-4073-89bd-2f70180eddce" providerId="ADAL" clId="{1F12538E-36E1-4567-8907-13B98BC61EB2}" dt="2023-10-26T15:12:13.863" v="1914"/>
          <ac:spMkLst>
            <pc:docMk/>
            <pc:sldMk cId="2037355660" sldId="280"/>
            <ac:spMk id="92" creationId="{60E88088-8CA5-446E-07FF-9723B399EBBE}"/>
          </ac:spMkLst>
        </pc:spChg>
        <pc:spChg chg="mod">
          <ac:chgData name="Hanner, Olsen" userId="8f966b24-7479-4073-89bd-2f70180eddce" providerId="ADAL" clId="{1F12538E-36E1-4567-8907-13B98BC61EB2}" dt="2023-10-26T15:12:13.863" v="1914"/>
          <ac:spMkLst>
            <pc:docMk/>
            <pc:sldMk cId="2037355660" sldId="280"/>
            <ac:spMk id="93" creationId="{444500DF-D7E2-6A3D-99ED-C2A906CEE727}"/>
          </ac:spMkLst>
        </pc:spChg>
        <pc:spChg chg="mod">
          <ac:chgData name="Hanner, Olsen" userId="8f966b24-7479-4073-89bd-2f70180eddce" providerId="ADAL" clId="{1F12538E-36E1-4567-8907-13B98BC61EB2}" dt="2023-10-26T15:12:13.863" v="1914"/>
          <ac:spMkLst>
            <pc:docMk/>
            <pc:sldMk cId="2037355660" sldId="280"/>
            <ac:spMk id="94" creationId="{1CB19567-2827-F862-DEC9-BFCA164F2C8C}"/>
          </ac:spMkLst>
        </pc:spChg>
        <pc:spChg chg="mod">
          <ac:chgData name="Hanner, Olsen" userId="8f966b24-7479-4073-89bd-2f70180eddce" providerId="ADAL" clId="{1F12538E-36E1-4567-8907-13B98BC61EB2}" dt="2023-10-26T15:12:13.863" v="1914"/>
          <ac:spMkLst>
            <pc:docMk/>
            <pc:sldMk cId="2037355660" sldId="280"/>
            <ac:spMk id="95" creationId="{9EDD783E-85B2-25B5-5ECC-337B9A2C9BBA}"/>
          </ac:spMkLst>
        </pc:spChg>
        <pc:spChg chg="mod">
          <ac:chgData name="Hanner, Olsen" userId="8f966b24-7479-4073-89bd-2f70180eddce" providerId="ADAL" clId="{1F12538E-36E1-4567-8907-13B98BC61EB2}" dt="2023-10-26T15:12:13.863" v="1914"/>
          <ac:spMkLst>
            <pc:docMk/>
            <pc:sldMk cId="2037355660" sldId="280"/>
            <ac:spMk id="96" creationId="{46DE1798-DB40-0DCA-FCDF-DA3C9A32EE7C}"/>
          </ac:spMkLst>
        </pc:spChg>
        <pc:spChg chg="mod">
          <ac:chgData name="Hanner, Olsen" userId="8f966b24-7479-4073-89bd-2f70180eddce" providerId="ADAL" clId="{1F12538E-36E1-4567-8907-13B98BC61EB2}" dt="2023-10-26T15:12:13.863" v="1914"/>
          <ac:spMkLst>
            <pc:docMk/>
            <pc:sldMk cId="2037355660" sldId="280"/>
            <ac:spMk id="97" creationId="{2B5622A2-3CD2-6D47-CFB5-9CB9511C3306}"/>
          </ac:spMkLst>
        </pc:spChg>
        <pc:spChg chg="mod">
          <ac:chgData name="Hanner, Olsen" userId="8f966b24-7479-4073-89bd-2f70180eddce" providerId="ADAL" clId="{1F12538E-36E1-4567-8907-13B98BC61EB2}" dt="2023-10-26T15:12:13.863" v="1914"/>
          <ac:spMkLst>
            <pc:docMk/>
            <pc:sldMk cId="2037355660" sldId="280"/>
            <ac:spMk id="98" creationId="{B4E725CE-93A2-F389-593D-8BCE1A6419A2}"/>
          </ac:spMkLst>
        </pc:spChg>
        <pc:spChg chg="mod">
          <ac:chgData name="Hanner, Olsen" userId="8f966b24-7479-4073-89bd-2f70180eddce" providerId="ADAL" clId="{1F12538E-36E1-4567-8907-13B98BC61EB2}" dt="2023-10-26T15:12:13.863" v="1914"/>
          <ac:spMkLst>
            <pc:docMk/>
            <pc:sldMk cId="2037355660" sldId="280"/>
            <ac:spMk id="99" creationId="{44B80DBA-8AEB-5236-C6AC-45AABA8C3512}"/>
          </ac:spMkLst>
        </pc:spChg>
        <pc:spChg chg="del">
          <ac:chgData name="Hanner, Olsen" userId="8f966b24-7479-4073-89bd-2f70180eddce" providerId="ADAL" clId="{1F12538E-36E1-4567-8907-13B98BC61EB2}" dt="2023-10-25T18:12:45.541" v="1193" actId="478"/>
          <ac:spMkLst>
            <pc:docMk/>
            <pc:sldMk cId="2037355660" sldId="280"/>
            <ac:spMk id="99" creationId="{4A77EBE7-4193-8AAF-730F-66663584A669}"/>
          </ac:spMkLst>
        </pc:spChg>
        <pc:spChg chg="mod">
          <ac:chgData name="Hanner, Olsen" userId="8f966b24-7479-4073-89bd-2f70180eddce" providerId="ADAL" clId="{1F12538E-36E1-4567-8907-13B98BC61EB2}" dt="2023-10-26T15:12:13.863" v="1914"/>
          <ac:spMkLst>
            <pc:docMk/>
            <pc:sldMk cId="2037355660" sldId="280"/>
            <ac:spMk id="100" creationId="{BD914E08-C3AE-76E7-DA43-4C1EC2D90153}"/>
          </ac:spMkLst>
        </pc:spChg>
        <pc:spChg chg="del">
          <ac:chgData name="Hanner, Olsen" userId="8f966b24-7479-4073-89bd-2f70180eddce" providerId="ADAL" clId="{1F12538E-36E1-4567-8907-13B98BC61EB2}" dt="2023-10-25T18:12:45.541" v="1193" actId="478"/>
          <ac:spMkLst>
            <pc:docMk/>
            <pc:sldMk cId="2037355660" sldId="280"/>
            <ac:spMk id="100" creationId="{DC5F6CEF-1625-8723-716E-CC0FA6C3CD77}"/>
          </ac:spMkLst>
        </pc:spChg>
        <pc:spChg chg="mod">
          <ac:chgData name="Hanner, Olsen" userId="8f966b24-7479-4073-89bd-2f70180eddce" providerId="ADAL" clId="{1F12538E-36E1-4567-8907-13B98BC61EB2}" dt="2023-10-26T15:12:13.863" v="1914"/>
          <ac:spMkLst>
            <pc:docMk/>
            <pc:sldMk cId="2037355660" sldId="280"/>
            <ac:spMk id="101" creationId="{9807AC33-7A24-17D9-095B-D8F61179DFFD}"/>
          </ac:spMkLst>
        </pc:spChg>
        <pc:spChg chg="del">
          <ac:chgData name="Hanner, Olsen" userId="8f966b24-7479-4073-89bd-2f70180eddce" providerId="ADAL" clId="{1F12538E-36E1-4567-8907-13B98BC61EB2}" dt="2023-10-25T18:12:45.541" v="1193" actId="478"/>
          <ac:spMkLst>
            <pc:docMk/>
            <pc:sldMk cId="2037355660" sldId="280"/>
            <ac:spMk id="101" creationId="{ED13C7E1-CC12-21D4-F84F-A588F921D67A}"/>
          </ac:spMkLst>
        </pc:spChg>
        <pc:spChg chg="mod">
          <ac:chgData name="Hanner, Olsen" userId="8f966b24-7479-4073-89bd-2f70180eddce" providerId="ADAL" clId="{1F12538E-36E1-4567-8907-13B98BC61EB2}" dt="2023-10-26T15:12:13.863" v="1914"/>
          <ac:spMkLst>
            <pc:docMk/>
            <pc:sldMk cId="2037355660" sldId="280"/>
            <ac:spMk id="102" creationId="{0EB62AF3-AC21-5A51-991C-9893977602E5}"/>
          </ac:spMkLst>
        </pc:spChg>
        <pc:spChg chg="del">
          <ac:chgData name="Hanner, Olsen" userId="8f966b24-7479-4073-89bd-2f70180eddce" providerId="ADAL" clId="{1F12538E-36E1-4567-8907-13B98BC61EB2}" dt="2023-10-25T18:12:45.541" v="1193" actId="478"/>
          <ac:spMkLst>
            <pc:docMk/>
            <pc:sldMk cId="2037355660" sldId="280"/>
            <ac:spMk id="102" creationId="{FEFF3993-FDA5-71E2-9833-FFEF38A9AB85}"/>
          </ac:spMkLst>
        </pc:spChg>
        <pc:spChg chg="del">
          <ac:chgData name="Hanner, Olsen" userId="8f966b24-7479-4073-89bd-2f70180eddce" providerId="ADAL" clId="{1F12538E-36E1-4567-8907-13B98BC61EB2}" dt="2023-10-25T18:12:45.541" v="1193" actId="478"/>
          <ac:spMkLst>
            <pc:docMk/>
            <pc:sldMk cId="2037355660" sldId="280"/>
            <ac:spMk id="103" creationId="{BCF4D247-D653-41E0-143B-FCC42193E34F}"/>
          </ac:spMkLst>
        </pc:spChg>
        <pc:spChg chg="mod">
          <ac:chgData name="Hanner, Olsen" userId="8f966b24-7479-4073-89bd-2f70180eddce" providerId="ADAL" clId="{1F12538E-36E1-4567-8907-13B98BC61EB2}" dt="2023-10-26T15:12:13.863" v="1914"/>
          <ac:spMkLst>
            <pc:docMk/>
            <pc:sldMk cId="2037355660" sldId="280"/>
            <ac:spMk id="103" creationId="{BD2E0143-9178-6A7D-9E61-4BD0890795B5}"/>
          </ac:spMkLst>
        </pc:spChg>
        <pc:spChg chg="mod">
          <ac:chgData name="Hanner, Olsen" userId="8f966b24-7479-4073-89bd-2f70180eddce" providerId="ADAL" clId="{1F12538E-36E1-4567-8907-13B98BC61EB2}" dt="2023-10-26T15:12:13.863" v="1914"/>
          <ac:spMkLst>
            <pc:docMk/>
            <pc:sldMk cId="2037355660" sldId="280"/>
            <ac:spMk id="104" creationId="{2DEBFCFC-6A5A-B2B7-4222-5D1BF6EB390F}"/>
          </ac:spMkLst>
        </pc:spChg>
        <pc:spChg chg="del">
          <ac:chgData name="Hanner, Olsen" userId="8f966b24-7479-4073-89bd-2f70180eddce" providerId="ADAL" clId="{1F12538E-36E1-4567-8907-13B98BC61EB2}" dt="2023-10-25T18:12:45.541" v="1193" actId="478"/>
          <ac:spMkLst>
            <pc:docMk/>
            <pc:sldMk cId="2037355660" sldId="280"/>
            <ac:spMk id="104" creationId="{820EA707-92B0-531D-6E5A-5C46ADEE42FB}"/>
          </ac:spMkLst>
        </pc:spChg>
        <pc:spChg chg="mod">
          <ac:chgData name="Hanner, Olsen" userId="8f966b24-7479-4073-89bd-2f70180eddce" providerId="ADAL" clId="{1F12538E-36E1-4567-8907-13B98BC61EB2}" dt="2023-10-26T15:12:13.863" v="1914"/>
          <ac:spMkLst>
            <pc:docMk/>
            <pc:sldMk cId="2037355660" sldId="280"/>
            <ac:spMk id="105" creationId="{A182729F-5FD5-67F6-8CB8-07710917304E}"/>
          </ac:spMkLst>
        </pc:spChg>
        <pc:spChg chg="del">
          <ac:chgData name="Hanner, Olsen" userId="8f966b24-7479-4073-89bd-2f70180eddce" providerId="ADAL" clId="{1F12538E-36E1-4567-8907-13B98BC61EB2}" dt="2023-10-25T18:12:45.541" v="1193" actId="478"/>
          <ac:spMkLst>
            <pc:docMk/>
            <pc:sldMk cId="2037355660" sldId="280"/>
            <ac:spMk id="105" creationId="{D44349F3-7680-13C4-6403-7E6B47FD72D1}"/>
          </ac:spMkLst>
        </pc:spChg>
        <pc:spChg chg="mod">
          <ac:chgData name="Hanner, Olsen" userId="8f966b24-7479-4073-89bd-2f70180eddce" providerId="ADAL" clId="{1F12538E-36E1-4567-8907-13B98BC61EB2}" dt="2023-10-26T15:12:13.863" v="1914"/>
          <ac:spMkLst>
            <pc:docMk/>
            <pc:sldMk cId="2037355660" sldId="280"/>
            <ac:spMk id="106" creationId="{7721AD7E-E6C7-9FA8-B4FB-75730FEF4FB9}"/>
          </ac:spMkLst>
        </pc:spChg>
        <pc:spChg chg="del">
          <ac:chgData name="Hanner, Olsen" userId="8f966b24-7479-4073-89bd-2f70180eddce" providerId="ADAL" clId="{1F12538E-36E1-4567-8907-13B98BC61EB2}" dt="2023-10-25T18:12:45.541" v="1193" actId="478"/>
          <ac:spMkLst>
            <pc:docMk/>
            <pc:sldMk cId="2037355660" sldId="280"/>
            <ac:spMk id="106" creationId="{E3E8B4B4-2E1E-B766-A8AF-45327F8B0F56}"/>
          </ac:spMkLst>
        </pc:spChg>
        <pc:spChg chg="del">
          <ac:chgData name="Hanner, Olsen" userId="8f966b24-7479-4073-89bd-2f70180eddce" providerId="ADAL" clId="{1F12538E-36E1-4567-8907-13B98BC61EB2}" dt="2023-10-25T18:12:45.541" v="1193" actId="478"/>
          <ac:spMkLst>
            <pc:docMk/>
            <pc:sldMk cId="2037355660" sldId="280"/>
            <ac:spMk id="107" creationId="{A9B7C2A7-55DE-CF44-7977-98275788AD56}"/>
          </ac:spMkLst>
        </pc:spChg>
        <pc:spChg chg="mod">
          <ac:chgData name="Hanner, Olsen" userId="8f966b24-7479-4073-89bd-2f70180eddce" providerId="ADAL" clId="{1F12538E-36E1-4567-8907-13B98BC61EB2}" dt="2023-10-26T15:12:13.863" v="1914"/>
          <ac:spMkLst>
            <pc:docMk/>
            <pc:sldMk cId="2037355660" sldId="280"/>
            <ac:spMk id="107" creationId="{C2F1B7CA-6907-B526-E9A4-BB0F492017D0}"/>
          </ac:spMkLst>
        </pc:spChg>
        <pc:spChg chg="mod">
          <ac:chgData name="Hanner, Olsen" userId="8f966b24-7479-4073-89bd-2f70180eddce" providerId="ADAL" clId="{1F12538E-36E1-4567-8907-13B98BC61EB2}" dt="2023-10-26T15:12:13.863" v="1914"/>
          <ac:spMkLst>
            <pc:docMk/>
            <pc:sldMk cId="2037355660" sldId="280"/>
            <ac:spMk id="108" creationId="{A84E1F8F-B7F1-8F20-1177-C25C769A6A4D}"/>
          </ac:spMkLst>
        </pc:spChg>
        <pc:spChg chg="del">
          <ac:chgData name="Hanner, Olsen" userId="8f966b24-7479-4073-89bd-2f70180eddce" providerId="ADAL" clId="{1F12538E-36E1-4567-8907-13B98BC61EB2}" dt="2023-10-25T18:12:45.541" v="1193" actId="478"/>
          <ac:spMkLst>
            <pc:docMk/>
            <pc:sldMk cId="2037355660" sldId="280"/>
            <ac:spMk id="108" creationId="{CE38E8C3-CE83-B3D8-F451-92FC1DC3FD25}"/>
          </ac:spMkLst>
        </pc:spChg>
        <pc:spChg chg="del">
          <ac:chgData name="Hanner, Olsen" userId="8f966b24-7479-4073-89bd-2f70180eddce" providerId="ADAL" clId="{1F12538E-36E1-4567-8907-13B98BC61EB2}" dt="2023-10-25T18:12:45.541" v="1193" actId="478"/>
          <ac:spMkLst>
            <pc:docMk/>
            <pc:sldMk cId="2037355660" sldId="280"/>
            <ac:spMk id="109" creationId="{07FB85A6-803F-248C-9BF0-ED9823FE18C7}"/>
          </ac:spMkLst>
        </pc:spChg>
        <pc:spChg chg="mod">
          <ac:chgData name="Hanner, Olsen" userId="8f966b24-7479-4073-89bd-2f70180eddce" providerId="ADAL" clId="{1F12538E-36E1-4567-8907-13B98BC61EB2}" dt="2023-10-26T15:12:13.863" v="1914"/>
          <ac:spMkLst>
            <pc:docMk/>
            <pc:sldMk cId="2037355660" sldId="280"/>
            <ac:spMk id="109" creationId="{E2C0E88F-7880-53D6-A357-4DBCDB9EC7AB}"/>
          </ac:spMkLst>
        </pc:spChg>
        <pc:spChg chg="del">
          <ac:chgData name="Hanner, Olsen" userId="8f966b24-7479-4073-89bd-2f70180eddce" providerId="ADAL" clId="{1F12538E-36E1-4567-8907-13B98BC61EB2}" dt="2023-10-25T18:12:45.541" v="1193" actId="478"/>
          <ac:spMkLst>
            <pc:docMk/>
            <pc:sldMk cId="2037355660" sldId="280"/>
            <ac:spMk id="110" creationId="{4BE41C52-D972-E6ED-B55F-A9596B944438}"/>
          </ac:spMkLst>
        </pc:spChg>
        <pc:spChg chg="mod">
          <ac:chgData name="Hanner, Olsen" userId="8f966b24-7479-4073-89bd-2f70180eddce" providerId="ADAL" clId="{1F12538E-36E1-4567-8907-13B98BC61EB2}" dt="2023-10-26T15:12:13.863" v="1914"/>
          <ac:spMkLst>
            <pc:docMk/>
            <pc:sldMk cId="2037355660" sldId="280"/>
            <ac:spMk id="110" creationId="{8C78DB4F-52F3-4B18-B017-F4F7A04D8CC9}"/>
          </ac:spMkLst>
        </pc:spChg>
        <pc:spChg chg="del">
          <ac:chgData name="Hanner, Olsen" userId="8f966b24-7479-4073-89bd-2f70180eddce" providerId="ADAL" clId="{1F12538E-36E1-4567-8907-13B98BC61EB2}" dt="2023-10-25T18:12:45.541" v="1193" actId="478"/>
          <ac:spMkLst>
            <pc:docMk/>
            <pc:sldMk cId="2037355660" sldId="280"/>
            <ac:spMk id="111" creationId="{0F30F986-D9FD-E722-781A-54CF042A3F90}"/>
          </ac:spMkLst>
        </pc:spChg>
        <pc:spChg chg="mod">
          <ac:chgData name="Hanner, Olsen" userId="8f966b24-7479-4073-89bd-2f70180eddce" providerId="ADAL" clId="{1F12538E-36E1-4567-8907-13B98BC61EB2}" dt="2023-10-26T15:12:13.863" v="1914"/>
          <ac:spMkLst>
            <pc:docMk/>
            <pc:sldMk cId="2037355660" sldId="280"/>
            <ac:spMk id="111" creationId="{4D6F5A16-8E04-8481-3035-9A62E527EA2E}"/>
          </ac:spMkLst>
        </pc:spChg>
        <pc:spChg chg="del">
          <ac:chgData name="Hanner, Olsen" userId="8f966b24-7479-4073-89bd-2f70180eddce" providerId="ADAL" clId="{1F12538E-36E1-4567-8907-13B98BC61EB2}" dt="2023-10-25T18:12:45.541" v="1193" actId="478"/>
          <ac:spMkLst>
            <pc:docMk/>
            <pc:sldMk cId="2037355660" sldId="280"/>
            <ac:spMk id="112" creationId="{592B9E63-DA66-7BA0-ACCE-21885532B6FC}"/>
          </ac:spMkLst>
        </pc:spChg>
        <pc:spChg chg="mod">
          <ac:chgData name="Hanner, Olsen" userId="8f966b24-7479-4073-89bd-2f70180eddce" providerId="ADAL" clId="{1F12538E-36E1-4567-8907-13B98BC61EB2}" dt="2023-10-26T15:12:13.863" v="1914"/>
          <ac:spMkLst>
            <pc:docMk/>
            <pc:sldMk cId="2037355660" sldId="280"/>
            <ac:spMk id="112" creationId="{B80DA8DE-09F1-D8B0-51CD-5EF380DD46CB}"/>
          </ac:spMkLst>
        </pc:spChg>
        <pc:spChg chg="del">
          <ac:chgData name="Hanner, Olsen" userId="8f966b24-7479-4073-89bd-2f70180eddce" providerId="ADAL" clId="{1F12538E-36E1-4567-8907-13B98BC61EB2}" dt="2023-10-25T18:12:45.541" v="1193" actId="478"/>
          <ac:spMkLst>
            <pc:docMk/>
            <pc:sldMk cId="2037355660" sldId="280"/>
            <ac:spMk id="113" creationId="{40BB9A27-03B5-1262-4B9C-563A381F0202}"/>
          </ac:spMkLst>
        </pc:spChg>
        <pc:spChg chg="mod">
          <ac:chgData name="Hanner, Olsen" userId="8f966b24-7479-4073-89bd-2f70180eddce" providerId="ADAL" clId="{1F12538E-36E1-4567-8907-13B98BC61EB2}" dt="2023-10-26T15:12:13.863" v="1914"/>
          <ac:spMkLst>
            <pc:docMk/>
            <pc:sldMk cId="2037355660" sldId="280"/>
            <ac:spMk id="113" creationId="{D34F5717-A04B-5B25-5B3A-7564539F4D20}"/>
          </ac:spMkLst>
        </pc:spChg>
        <pc:spChg chg="del">
          <ac:chgData name="Hanner, Olsen" userId="8f966b24-7479-4073-89bd-2f70180eddce" providerId="ADAL" clId="{1F12538E-36E1-4567-8907-13B98BC61EB2}" dt="2023-10-25T18:12:45.541" v="1193" actId="478"/>
          <ac:spMkLst>
            <pc:docMk/>
            <pc:sldMk cId="2037355660" sldId="280"/>
            <ac:spMk id="114" creationId="{605B7913-AC57-1A8B-ABBD-50D7F276BBA3}"/>
          </ac:spMkLst>
        </pc:spChg>
        <pc:spChg chg="mod">
          <ac:chgData name="Hanner, Olsen" userId="8f966b24-7479-4073-89bd-2f70180eddce" providerId="ADAL" clId="{1F12538E-36E1-4567-8907-13B98BC61EB2}" dt="2023-10-26T15:12:13.863" v="1914"/>
          <ac:spMkLst>
            <pc:docMk/>
            <pc:sldMk cId="2037355660" sldId="280"/>
            <ac:spMk id="114" creationId="{7577B33D-80BD-1A12-8BBE-0368F3DC19D7}"/>
          </ac:spMkLst>
        </pc:spChg>
        <pc:spChg chg="mod">
          <ac:chgData name="Hanner, Olsen" userId="8f966b24-7479-4073-89bd-2f70180eddce" providerId="ADAL" clId="{1F12538E-36E1-4567-8907-13B98BC61EB2}" dt="2023-10-26T15:12:13.863" v="1914"/>
          <ac:spMkLst>
            <pc:docMk/>
            <pc:sldMk cId="2037355660" sldId="280"/>
            <ac:spMk id="115" creationId="{1412703B-9F85-68F1-5C6A-2055EE1A7075}"/>
          </ac:spMkLst>
        </pc:spChg>
        <pc:spChg chg="del">
          <ac:chgData name="Hanner, Olsen" userId="8f966b24-7479-4073-89bd-2f70180eddce" providerId="ADAL" clId="{1F12538E-36E1-4567-8907-13B98BC61EB2}" dt="2023-10-25T18:12:45.541" v="1193" actId="478"/>
          <ac:spMkLst>
            <pc:docMk/>
            <pc:sldMk cId="2037355660" sldId="280"/>
            <ac:spMk id="115" creationId="{D31902FF-3650-FF2D-370A-FEC0FFF8ACC8}"/>
          </ac:spMkLst>
        </pc:spChg>
        <pc:spChg chg="del">
          <ac:chgData name="Hanner, Olsen" userId="8f966b24-7479-4073-89bd-2f70180eddce" providerId="ADAL" clId="{1F12538E-36E1-4567-8907-13B98BC61EB2}" dt="2023-10-25T18:12:45.541" v="1193" actId="478"/>
          <ac:spMkLst>
            <pc:docMk/>
            <pc:sldMk cId="2037355660" sldId="280"/>
            <ac:spMk id="116" creationId="{A54C1C16-5B5B-AAE9-C5E0-B62B350FAF55}"/>
          </ac:spMkLst>
        </pc:spChg>
        <pc:spChg chg="mod">
          <ac:chgData name="Hanner, Olsen" userId="8f966b24-7479-4073-89bd-2f70180eddce" providerId="ADAL" clId="{1F12538E-36E1-4567-8907-13B98BC61EB2}" dt="2023-10-26T15:12:13.863" v="1914"/>
          <ac:spMkLst>
            <pc:docMk/>
            <pc:sldMk cId="2037355660" sldId="280"/>
            <ac:spMk id="116" creationId="{DF951D6F-8284-F1DC-0606-40FB42AA698E}"/>
          </ac:spMkLst>
        </pc:spChg>
        <pc:spChg chg="mod">
          <ac:chgData name="Hanner, Olsen" userId="8f966b24-7479-4073-89bd-2f70180eddce" providerId="ADAL" clId="{1F12538E-36E1-4567-8907-13B98BC61EB2}" dt="2023-10-26T15:12:13.863" v="1914"/>
          <ac:spMkLst>
            <pc:docMk/>
            <pc:sldMk cId="2037355660" sldId="280"/>
            <ac:spMk id="117" creationId="{84B660CC-A0E5-860C-A659-6EBBDED92FC8}"/>
          </ac:spMkLst>
        </pc:spChg>
        <pc:spChg chg="mod">
          <ac:chgData name="Hanner, Olsen" userId="8f966b24-7479-4073-89bd-2f70180eddce" providerId="ADAL" clId="{1F12538E-36E1-4567-8907-13B98BC61EB2}" dt="2023-10-26T15:12:13.863" v="1914"/>
          <ac:spMkLst>
            <pc:docMk/>
            <pc:sldMk cId="2037355660" sldId="280"/>
            <ac:spMk id="118" creationId="{AAE547ED-EAAB-7D3C-2829-140D5C9158A5}"/>
          </ac:spMkLst>
        </pc:spChg>
        <pc:spChg chg="del">
          <ac:chgData name="Hanner, Olsen" userId="8f966b24-7479-4073-89bd-2f70180eddce" providerId="ADAL" clId="{1F12538E-36E1-4567-8907-13B98BC61EB2}" dt="2023-10-25T18:12:45.541" v="1193" actId="478"/>
          <ac:spMkLst>
            <pc:docMk/>
            <pc:sldMk cId="2037355660" sldId="280"/>
            <ac:spMk id="118" creationId="{D28026AE-8868-2F06-B5C2-47015938DB82}"/>
          </ac:spMkLst>
        </pc:spChg>
        <pc:spChg chg="mod">
          <ac:chgData name="Hanner, Olsen" userId="8f966b24-7479-4073-89bd-2f70180eddce" providerId="ADAL" clId="{1F12538E-36E1-4567-8907-13B98BC61EB2}" dt="2023-10-26T15:12:13.863" v="1914"/>
          <ac:spMkLst>
            <pc:docMk/>
            <pc:sldMk cId="2037355660" sldId="280"/>
            <ac:spMk id="119" creationId="{8A74D33C-C038-4C7D-5D62-5FB06E34E41E}"/>
          </ac:spMkLst>
        </pc:spChg>
        <pc:spChg chg="del">
          <ac:chgData name="Hanner, Olsen" userId="8f966b24-7479-4073-89bd-2f70180eddce" providerId="ADAL" clId="{1F12538E-36E1-4567-8907-13B98BC61EB2}" dt="2023-10-25T18:12:45.541" v="1193" actId="478"/>
          <ac:spMkLst>
            <pc:docMk/>
            <pc:sldMk cId="2037355660" sldId="280"/>
            <ac:spMk id="119" creationId="{D02ECBDD-E656-85AB-FC03-5425E76474A5}"/>
          </ac:spMkLst>
        </pc:spChg>
        <pc:spChg chg="del">
          <ac:chgData name="Hanner, Olsen" userId="8f966b24-7479-4073-89bd-2f70180eddce" providerId="ADAL" clId="{1F12538E-36E1-4567-8907-13B98BC61EB2}" dt="2023-10-25T18:12:45.541" v="1193" actId="478"/>
          <ac:spMkLst>
            <pc:docMk/>
            <pc:sldMk cId="2037355660" sldId="280"/>
            <ac:spMk id="120" creationId="{AEEEC2A1-F0EB-4A65-EEFF-BB951C35874A}"/>
          </ac:spMkLst>
        </pc:spChg>
        <pc:spChg chg="mod">
          <ac:chgData name="Hanner, Olsen" userId="8f966b24-7479-4073-89bd-2f70180eddce" providerId="ADAL" clId="{1F12538E-36E1-4567-8907-13B98BC61EB2}" dt="2023-10-26T15:12:13.863" v="1914"/>
          <ac:spMkLst>
            <pc:docMk/>
            <pc:sldMk cId="2037355660" sldId="280"/>
            <ac:spMk id="120" creationId="{CDB76879-8252-4812-FB46-35B574D61AFF}"/>
          </ac:spMkLst>
        </pc:spChg>
        <pc:spChg chg="mod">
          <ac:chgData name="Hanner, Olsen" userId="8f966b24-7479-4073-89bd-2f70180eddce" providerId="ADAL" clId="{1F12538E-36E1-4567-8907-13B98BC61EB2}" dt="2023-10-26T15:12:13.863" v="1914"/>
          <ac:spMkLst>
            <pc:docMk/>
            <pc:sldMk cId="2037355660" sldId="280"/>
            <ac:spMk id="121" creationId="{8D258D13-F485-2FE5-9B65-9FA61FD90EBC}"/>
          </ac:spMkLst>
        </pc:spChg>
        <pc:spChg chg="del">
          <ac:chgData name="Hanner, Olsen" userId="8f966b24-7479-4073-89bd-2f70180eddce" providerId="ADAL" clId="{1F12538E-36E1-4567-8907-13B98BC61EB2}" dt="2023-10-25T18:12:45.541" v="1193" actId="478"/>
          <ac:spMkLst>
            <pc:docMk/>
            <pc:sldMk cId="2037355660" sldId="280"/>
            <ac:spMk id="121" creationId="{A6DDA4FD-4E20-7A25-2484-A765B9E16AFF}"/>
          </ac:spMkLst>
        </pc:spChg>
        <pc:spChg chg="del">
          <ac:chgData name="Hanner, Olsen" userId="8f966b24-7479-4073-89bd-2f70180eddce" providerId="ADAL" clId="{1F12538E-36E1-4567-8907-13B98BC61EB2}" dt="2023-10-25T18:12:45.541" v="1193" actId="478"/>
          <ac:spMkLst>
            <pc:docMk/>
            <pc:sldMk cId="2037355660" sldId="280"/>
            <ac:spMk id="122" creationId="{2F0CE964-E4E8-DB2F-6E94-19B481185250}"/>
          </ac:spMkLst>
        </pc:spChg>
        <pc:spChg chg="mod">
          <ac:chgData name="Hanner, Olsen" userId="8f966b24-7479-4073-89bd-2f70180eddce" providerId="ADAL" clId="{1F12538E-36E1-4567-8907-13B98BC61EB2}" dt="2023-10-26T15:12:13.863" v="1914"/>
          <ac:spMkLst>
            <pc:docMk/>
            <pc:sldMk cId="2037355660" sldId="280"/>
            <ac:spMk id="122" creationId="{68193002-752B-4C57-22BD-4F3917CE8AFB}"/>
          </ac:spMkLst>
        </pc:spChg>
        <pc:spChg chg="del">
          <ac:chgData name="Hanner, Olsen" userId="8f966b24-7479-4073-89bd-2f70180eddce" providerId="ADAL" clId="{1F12538E-36E1-4567-8907-13B98BC61EB2}" dt="2023-10-25T18:12:45.541" v="1193" actId="478"/>
          <ac:spMkLst>
            <pc:docMk/>
            <pc:sldMk cId="2037355660" sldId="280"/>
            <ac:spMk id="123" creationId="{E36A09C9-4895-4C0B-DCE3-01164BC444F5}"/>
          </ac:spMkLst>
        </pc:spChg>
        <pc:spChg chg="mod">
          <ac:chgData name="Hanner, Olsen" userId="8f966b24-7479-4073-89bd-2f70180eddce" providerId="ADAL" clId="{1F12538E-36E1-4567-8907-13B98BC61EB2}" dt="2023-10-26T15:12:13.863" v="1914"/>
          <ac:spMkLst>
            <pc:docMk/>
            <pc:sldMk cId="2037355660" sldId="280"/>
            <ac:spMk id="123" creationId="{F298791B-9CEC-AA6A-6545-D3416D5309D7}"/>
          </ac:spMkLst>
        </pc:spChg>
        <pc:spChg chg="mod">
          <ac:chgData name="Hanner, Olsen" userId="8f966b24-7479-4073-89bd-2f70180eddce" providerId="ADAL" clId="{1F12538E-36E1-4567-8907-13B98BC61EB2}" dt="2023-10-26T15:12:13.863" v="1914"/>
          <ac:spMkLst>
            <pc:docMk/>
            <pc:sldMk cId="2037355660" sldId="280"/>
            <ac:spMk id="124" creationId="{74A1B4C6-016B-15A3-56F4-297E3F082A55}"/>
          </ac:spMkLst>
        </pc:spChg>
        <pc:spChg chg="mod">
          <ac:chgData name="Hanner, Olsen" userId="8f966b24-7479-4073-89bd-2f70180eddce" providerId="ADAL" clId="{1F12538E-36E1-4567-8907-13B98BC61EB2}" dt="2023-10-26T15:12:13.863" v="1914"/>
          <ac:spMkLst>
            <pc:docMk/>
            <pc:sldMk cId="2037355660" sldId="280"/>
            <ac:spMk id="125" creationId="{50BA85EE-4C20-E44B-72E3-04B09B996F1C}"/>
          </ac:spMkLst>
        </pc:spChg>
        <pc:spChg chg="del">
          <ac:chgData name="Hanner, Olsen" userId="8f966b24-7479-4073-89bd-2f70180eddce" providerId="ADAL" clId="{1F12538E-36E1-4567-8907-13B98BC61EB2}" dt="2023-10-25T18:12:45.541" v="1193" actId="478"/>
          <ac:spMkLst>
            <pc:docMk/>
            <pc:sldMk cId="2037355660" sldId="280"/>
            <ac:spMk id="125" creationId="{F2EBDE1F-3CCC-B566-AC42-B8BC8AAE5108}"/>
          </ac:spMkLst>
        </pc:spChg>
        <pc:spChg chg="mod">
          <ac:chgData name="Hanner, Olsen" userId="8f966b24-7479-4073-89bd-2f70180eddce" providerId="ADAL" clId="{1F12538E-36E1-4567-8907-13B98BC61EB2}" dt="2023-10-26T15:12:13.863" v="1914"/>
          <ac:spMkLst>
            <pc:docMk/>
            <pc:sldMk cId="2037355660" sldId="280"/>
            <ac:spMk id="126" creationId="{05F347F3-77CA-4ED3-87C0-0B58392793D9}"/>
          </ac:spMkLst>
        </pc:spChg>
        <pc:spChg chg="mod">
          <ac:chgData name="Hanner, Olsen" userId="8f966b24-7479-4073-89bd-2f70180eddce" providerId="ADAL" clId="{1F12538E-36E1-4567-8907-13B98BC61EB2}" dt="2023-10-26T15:12:13.863" v="1914"/>
          <ac:spMkLst>
            <pc:docMk/>
            <pc:sldMk cId="2037355660" sldId="280"/>
            <ac:spMk id="130" creationId="{12A6337A-0420-8C13-B268-575501A14D63}"/>
          </ac:spMkLst>
        </pc:spChg>
        <pc:spChg chg="mod">
          <ac:chgData name="Hanner, Olsen" userId="8f966b24-7479-4073-89bd-2f70180eddce" providerId="ADAL" clId="{1F12538E-36E1-4567-8907-13B98BC61EB2}" dt="2023-10-26T15:12:13.863" v="1914"/>
          <ac:spMkLst>
            <pc:docMk/>
            <pc:sldMk cId="2037355660" sldId="280"/>
            <ac:spMk id="131" creationId="{88CAEAB5-A062-8652-C718-F1757FE63875}"/>
          </ac:spMkLst>
        </pc:spChg>
        <pc:spChg chg="mod">
          <ac:chgData name="Hanner, Olsen" userId="8f966b24-7479-4073-89bd-2f70180eddce" providerId="ADAL" clId="{1F12538E-36E1-4567-8907-13B98BC61EB2}" dt="2023-10-26T15:12:13.863" v="1914"/>
          <ac:spMkLst>
            <pc:docMk/>
            <pc:sldMk cId="2037355660" sldId="280"/>
            <ac:spMk id="132" creationId="{FC680941-D418-ED30-BA06-7323AAC2E880}"/>
          </ac:spMkLst>
        </pc:spChg>
        <pc:spChg chg="mod">
          <ac:chgData name="Hanner, Olsen" userId="8f966b24-7479-4073-89bd-2f70180eddce" providerId="ADAL" clId="{1F12538E-36E1-4567-8907-13B98BC61EB2}" dt="2023-10-26T15:12:13.863" v="1914"/>
          <ac:spMkLst>
            <pc:docMk/>
            <pc:sldMk cId="2037355660" sldId="280"/>
            <ac:spMk id="133" creationId="{7329EB6C-3A1F-ABF7-A0B1-06D89331496F}"/>
          </ac:spMkLst>
        </pc:spChg>
        <pc:spChg chg="mod">
          <ac:chgData name="Hanner, Olsen" userId="8f966b24-7479-4073-89bd-2f70180eddce" providerId="ADAL" clId="{1F12538E-36E1-4567-8907-13B98BC61EB2}" dt="2023-10-26T15:12:13.863" v="1914"/>
          <ac:spMkLst>
            <pc:docMk/>
            <pc:sldMk cId="2037355660" sldId="280"/>
            <ac:spMk id="134" creationId="{2C0AF99C-B2E4-1AE8-64CA-3308E28CF706}"/>
          </ac:spMkLst>
        </pc:spChg>
        <pc:spChg chg="mod">
          <ac:chgData name="Hanner, Olsen" userId="8f966b24-7479-4073-89bd-2f70180eddce" providerId="ADAL" clId="{1F12538E-36E1-4567-8907-13B98BC61EB2}" dt="2023-10-26T15:12:13.863" v="1914"/>
          <ac:spMkLst>
            <pc:docMk/>
            <pc:sldMk cId="2037355660" sldId="280"/>
            <ac:spMk id="135" creationId="{014FD3D3-1A5D-1B9D-4F94-D90BBF81DEC0}"/>
          </ac:spMkLst>
        </pc:spChg>
        <pc:spChg chg="mod">
          <ac:chgData name="Hanner, Olsen" userId="8f966b24-7479-4073-89bd-2f70180eddce" providerId="ADAL" clId="{1F12538E-36E1-4567-8907-13B98BC61EB2}" dt="2023-10-26T15:12:13.863" v="1914"/>
          <ac:spMkLst>
            <pc:docMk/>
            <pc:sldMk cId="2037355660" sldId="280"/>
            <ac:spMk id="136" creationId="{DF4A7EA1-5E0F-A654-33C2-3A51D8B8F732}"/>
          </ac:spMkLst>
        </pc:spChg>
        <pc:spChg chg="mod">
          <ac:chgData name="Hanner, Olsen" userId="8f966b24-7479-4073-89bd-2f70180eddce" providerId="ADAL" clId="{1F12538E-36E1-4567-8907-13B98BC61EB2}" dt="2023-10-26T19:07:29.312" v="2018" actId="20577"/>
          <ac:spMkLst>
            <pc:docMk/>
            <pc:sldMk cId="2037355660" sldId="280"/>
            <ac:spMk id="139" creationId="{AD47C2F9-DB3E-D012-82AE-EDEE092472E9}"/>
          </ac:spMkLst>
        </pc:spChg>
        <pc:spChg chg="mod">
          <ac:chgData name="Hanner, Olsen" userId="8f966b24-7479-4073-89bd-2f70180eddce" providerId="ADAL" clId="{1F12538E-36E1-4567-8907-13B98BC61EB2}" dt="2023-10-26T19:07:08.836" v="2006" actId="20577"/>
          <ac:spMkLst>
            <pc:docMk/>
            <pc:sldMk cId="2037355660" sldId="280"/>
            <ac:spMk id="140" creationId="{D53F598B-CCDB-E50B-7EC1-C7B56D572922}"/>
          </ac:spMkLst>
        </pc:spChg>
        <pc:spChg chg="mod">
          <ac:chgData name="Hanner, Olsen" userId="8f966b24-7479-4073-89bd-2f70180eddce" providerId="ADAL" clId="{1F12538E-36E1-4567-8907-13B98BC61EB2}" dt="2023-10-26T19:06:35.111" v="1988" actId="20577"/>
          <ac:spMkLst>
            <pc:docMk/>
            <pc:sldMk cId="2037355660" sldId="280"/>
            <ac:spMk id="141" creationId="{64F9A8D1-0DB9-CE1D-0867-1994FC02C137}"/>
          </ac:spMkLst>
        </pc:spChg>
        <pc:spChg chg="mod">
          <ac:chgData name="Hanner, Olsen" userId="8f966b24-7479-4073-89bd-2f70180eddce" providerId="ADAL" clId="{1F12538E-36E1-4567-8907-13B98BC61EB2}" dt="2023-10-26T19:07:43.487" v="2028" actId="20577"/>
          <ac:spMkLst>
            <pc:docMk/>
            <pc:sldMk cId="2037355660" sldId="280"/>
            <ac:spMk id="142" creationId="{8E157895-406E-BA14-B097-9C4B77930BA5}"/>
          </ac:spMkLst>
        </pc:spChg>
        <pc:spChg chg="mod">
          <ac:chgData name="Hanner, Olsen" userId="8f966b24-7479-4073-89bd-2f70180eddce" providerId="ADAL" clId="{1F12538E-36E1-4567-8907-13B98BC61EB2}" dt="2023-10-26T19:06:26.419" v="1986" actId="20577"/>
          <ac:spMkLst>
            <pc:docMk/>
            <pc:sldMk cId="2037355660" sldId="280"/>
            <ac:spMk id="143" creationId="{DC31D8A8-505E-7F09-3AA0-B3B6EC90BC8E}"/>
          </ac:spMkLst>
        </pc:spChg>
        <pc:spChg chg="mod">
          <ac:chgData name="Hanner, Olsen" userId="8f966b24-7479-4073-89bd-2f70180eddce" providerId="ADAL" clId="{1F12538E-36E1-4567-8907-13B98BC61EB2}" dt="2023-10-26T19:05:58.800" v="1972" actId="20577"/>
          <ac:spMkLst>
            <pc:docMk/>
            <pc:sldMk cId="2037355660" sldId="280"/>
            <ac:spMk id="146" creationId="{9A410690-F774-CEB6-F29F-9D7BE44CE119}"/>
          </ac:spMkLst>
        </pc:spChg>
        <pc:spChg chg="mod">
          <ac:chgData name="Hanner, Olsen" userId="8f966b24-7479-4073-89bd-2f70180eddce" providerId="ADAL" clId="{1F12538E-36E1-4567-8907-13B98BC61EB2}" dt="2023-10-26T19:09:46.192" v="2040" actId="207"/>
          <ac:spMkLst>
            <pc:docMk/>
            <pc:sldMk cId="2037355660" sldId="280"/>
            <ac:spMk id="147" creationId="{7BA84161-58DC-B074-52EE-C1C6E8560E04}"/>
          </ac:spMkLst>
        </pc:spChg>
        <pc:spChg chg="mod">
          <ac:chgData name="Hanner, Olsen" userId="8f966b24-7479-4073-89bd-2f70180eddce" providerId="ADAL" clId="{1F12538E-36E1-4567-8907-13B98BC61EB2}" dt="2023-10-26T19:06:48.211" v="1996" actId="20577"/>
          <ac:spMkLst>
            <pc:docMk/>
            <pc:sldMk cId="2037355660" sldId="280"/>
            <ac:spMk id="148" creationId="{6056B1DA-23AD-1DB4-274E-A1B7578AE556}"/>
          </ac:spMkLst>
        </pc:spChg>
        <pc:spChg chg="mod">
          <ac:chgData name="Hanner, Olsen" userId="8f966b24-7479-4073-89bd-2f70180eddce" providerId="ADAL" clId="{1F12538E-36E1-4567-8907-13B98BC61EB2}" dt="2023-10-26T19:07:36.901" v="2024" actId="20577"/>
          <ac:spMkLst>
            <pc:docMk/>
            <pc:sldMk cId="2037355660" sldId="280"/>
            <ac:spMk id="150" creationId="{C88027A0-818B-D9ED-E5C1-87B114230EAD}"/>
          </ac:spMkLst>
        </pc:spChg>
        <pc:spChg chg="mod">
          <ac:chgData name="Hanner, Olsen" userId="8f966b24-7479-4073-89bd-2f70180eddce" providerId="ADAL" clId="{1F12538E-36E1-4567-8907-13B98BC61EB2}" dt="2023-10-26T19:09:41.267" v="2039" actId="207"/>
          <ac:spMkLst>
            <pc:docMk/>
            <pc:sldMk cId="2037355660" sldId="280"/>
            <ac:spMk id="151" creationId="{E89128A8-22A9-57DC-AB5A-A3F795BCC3B5}"/>
          </ac:spMkLst>
        </pc:spChg>
        <pc:spChg chg="mod">
          <ac:chgData name="Hanner, Olsen" userId="8f966b24-7479-4073-89bd-2f70180eddce" providerId="ADAL" clId="{1F12538E-36E1-4567-8907-13B98BC61EB2}" dt="2023-10-26T19:06:06.135" v="1976" actId="20577"/>
          <ac:spMkLst>
            <pc:docMk/>
            <pc:sldMk cId="2037355660" sldId="280"/>
            <ac:spMk id="152" creationId="{B13AA87F-6465-AB6F-9925-ED18108C84F1}"/>
          </ac:spMkLst>
        </pc:spChg>
        <pc:spChg chg="mod">
          <ac:chgData name="Hanner, Olsen" userId="8f966b24-7479-4073-89bd-2f70180eddce" providerId="ADAL" clId="{1F12538E-36E1-4567-8907-13B98BC61EB2}" dt="2023-10-26T19:06:44.341" v="1992" actId="20577"/>
          <ac:spMkLst>
            <pc:docMk/>
            <pc:sldMk cId="2037355660" sldId="280"/>
            <ac:spMk id="153" creationId="{89F1F7C6-D2FD-16D5-2550-53EDB4C70CCB}"/>
          </ac:spMkLst>
        </pc:spChg>
        <pc:spChg chg="mod">
          <ac:chgData name="Hanner, Olsen" userId="8f966b24-7479-4073-89bd-2f70180eddce" providerId="ADAL" clId="{1F12538E-36E1-4567-8907-13B98BC61EB2}" dt="2023-10-26T19:06:15.361" v="1980" actId="20577"/>
          <ac:spMkLst>
            <pc:docMk/>
            <pc:sldMk cId="2037355660" sldId="280"/>
            <ac:spMk id="154" creationId="{C269F0B0-D97D-6782-7FC9-8C381DD48AD3}"/>
          </ac:spMkLst>
        </pc:spChg>
        <pc:spChg chg="mod">
          <ac:chgData name="Hanner, Olsen" userId="8f966b24-7479-4073-89bd-2f70180eddce" providerId="ADAL" clId="{1F12538E-36E1-4567-8907-13B98BC61EB2}" dt="2023-10-26T19:09:49.233" v="2041" actId="207"/>
          <ac:spMkLst>
            <pc:docMk/>
            <pc:sldMk cId="2037355660" sldId="280"/>
            <ac:spMk id="155" creationId="{2CAC7B09-1411-B596-B7D4-3C38F8FC8E2B}"/>
          </ac:spMkLst>
        </pc:spChg>
        <pc:spChg chg="mod">
          <ac:chgData name="Hanner, Olsen" userId="8f966b24-7479-4073-89bd-2f70180eddce" providerId="ADAL" clId="{1F12538E-36E1-4567-8907-13B98BC61EB2}" dt="2023-10-26T19:06:58.516" v="2000" actId="20577"/>
          <ac:spMkLst>
            <pc:docMk/>
            <pc:sldMk cId="2037355660" sldId="280"/>
            <ac:spMk id="156" creationId="{C184BA42-46E4-50D6-CD7C-1DDD64625512}"/>
          </ac:spMkLst>
        </pc:spChg>
        <pc:spChg chg="mod">
          <ac:chgData name="Hanner, Olsen" userId="8f966b24-7479-4073-89bd-2f70180eddce" providerId="ADAL" clId="{1F12538E-36E1-4567-8907-13B98BC61EB2}" dt="2023-10-26T19:07:03.721" v="2004" actId="20577"/>
          <ac:spMkLst>
            <pc:docMk/>
            <pc:sldMk cId="2037355660" sldId="280"/>
            <ac:spMk id="158" creationId="{C6FA3E30-9FDE-093F-CB8C-3A1EB9E7C707}"/>
          </ac:spMkLst>
        </pc:spChg>
        <pc:spChg chg="mod">
          <ac:chgData name="Hanner, Olsen" userId="8f966b24-7479-4073-89bd-2f70180eddce" providerId="ADAL" clId="{1F12538E-36E1-4567-8907-13B98BC61EB2}" dt="2023-10-26T15:13:08.232" v="1918"/>
          <ac:spMkLst>
            <pc:docMk/>
            <pc:sldMk cId="2037355660" sldId="280"/>
            <ac:spMk id="161" creationId="{B2EC3D1B-FC58-BD15-072A-DCF3EAD798F3}"/>
          </ac:spMkLst>
        </pc:spChg>
        <pc:spChg chg="mod">
          <ac:chgData name="Hanner, Olsen" userId="8f966b24-7479-4073-89bd-2f70180eddce" providerId="ADAL" clId="{1F12538E-36E1-4567-8907-13B98BC61EB2}" dt="2023-10-26T19:09:05.109" v="2036" actId="207"/>
          <ac:spMkLst>
            <pc:docMk/>
            <pc:sldMk cId="2037355660" sldId="280"/>
            <ac:spMk id="162" creationId="{8649FA54-2D11-C714-4C85-B126DA955644}"/>
          </ac:spMkLst>
        </pc:spChg>
        <pc:spChg chg="mod">
          <ac:chgData name="Hanner, Olsen" userId="8f966b24-7479-4073-89bd-2f70180eddce" providerId="ADAL" clId="{1F12538E-36E1-4567-8907-13B98BC61EB2}" dt="2023-10-26T15:13:08.232" v="1918"/>
          <ac:spMkLst>
            <pc:docMk/>
            <pc:sldMk cId="2037355660" sldId="280"/>
            <ac:spMk id="163" creationId="{359D0FDB-3144-B3D2-23C5-3A05AC2FC201}"/>
          </ac:spMkLst>
        </pc:spChg>
        <pc:spChg chg="mod">
          <ac:chgData name="Hanner, Olsen" userId="8f966b24-7479-4073-89bd-2f70180eddce" providerId="ADAL" clId="{1F12538E-36E1-4567-8907-13B98BC61EB2}" dt="2023-10-26T15:13:08.232" v="1918"/>
          <ac:spMkLst>
            <pc:docMk/>
            <pc:sldMk cId="2037355660" sldId="280"/>
            <ac:spMk id="164" creationId="{A6F4F94B-80F8-C0D1-AD91-AA52C209E5A6}"/>
          </ac:spMkLst>
        </pc:spChg>
        <pc:spChg chg="mod">
          <ac:chgData name="Hanner, Olsen" userId="8f966b24-7479-4073-89bd-2f70180eddce" providerId="ADAL" clId="{1F12538E-36E1-4567-8907-13B98BC61EB2}" dt="2023-10-26T19:08:04.120" v="2030" actId="207"/>
          <ac:spMkLst>
            <pc:docMk/>
            <pc:sldMk cId="2037355660" sldId="280"/>
            <ac:spMk id="165" creationId="{766266F8-2C1B-A65E-4810-2217C36B7907}"/>
          </ac:spMkLst>
        </pc:spChg>
        <pc:spChg chg="mod">
          <ac:chgData name="Hanner, Olsen" userId="8f966b24-7479-4073-89bd-2f70180eddce" providerId="ADAL" clId="{1F12538E-36E1-4567-8907-13B98BC61EB2}" dt="2023-10-26T15:13:08.232" v="1918"/>
          <ac:spMkLst>
            <pc:docMk/>
            <pc:sldMk cId="2037355660" sldId="280"/>
            <ac:spMk id="166" creationId="{DEE7E6DE-D371-405B-470E-814D68655E28}"/>
          </ac:spMkLst>
        </pc:spChg>
        <pc:spChg chg="mod">
          <ac:chgData name="Hanner, Olsen" userId="8f966b24-7479-4073-89bd-2f70180eddce" providerId="ADAL" clId="{1F12538E-36E1-4567-8907-13B98BC61EB2}" dt="2023-10-26T15:13:08.232" v="1918"/>
          <ac:spMkLst>
            <pc:docMk/>
            <pc:sldMk cId="2037355660" sldId="280"/>
            <ac:spMk id="167" creationId="{AC661FE2-F73F-913C-C832-7DE87C87287A}"/>
          </ac:spMkLst>
        </pc:spChg>
        <pc:spChg chg="mod">
          <ac:chgData name="Hanner, Olsen" userId="8f966b24-7479-4073-89bd-2f70180eddce" providerId="ADAL" clId="{1F12538E-36E1-4567-8907-13B98BC61EB2}" dt="2023-10-26T15:13:08.232" v="1918"/>
          <ac:spMkLst>
            <pc:docMk/>
            <pc:sldMk cId="2037355660" sldId="280"/>
            <ac:spMk id="168" creationId="{E8394C7E-C65A-5B69-4F3C-42FEFB37160C}"/>
          </ac:spMkLst>
        </pc:spChg>
        <pc:spChg chg="mod">
          <ac:chgData name="Hanner, Olsen" userId="8f966b24-7479-4073-89bd-2f70180eddce" providerId="ADAL" clId="{1F12538E-36E1-4567-8907-13B98BC61EB2}" dt="2023-10-26T19:08:17.644" v="2031" actId="207"/>
          <ac:spMkLst>
            <pc:docMk/>
            <pc:sldMk cId="2037355660" sldId="280"/>
            <ac:spMk id="169" creationId="{FF1DF16A-62BD-9BD4-7E5D-99CD15B46E80}"/>
          </ac:spMkLst>
        </pc:spChg>
        <pc:spChg chg="mod">
          <ac:chgData name="Hanner, Olsen" userId="8f966b24-7479-4073-89bd-2f70180eddce" providerId="ADAL" clId="{1F12538E-36E1-4567-8907-13B98BC61EB2}" dt="2023-10-26T19:08:54.685" v="2035" actId="207"/>
          <ac:spMkLst>
            <pc:docMk/>
            <pc:sldMk cId="2037355660" sldId="280"/>
            <ac:spMk id="170" creationId="{BBB71549-1C79-4A7B-8F8C-4B38C77F23BD}"/>
          </ac:spMkLst>
        </pc:spChg>
        <pc:spChg chg="mod">
          <ac:chgData name="Hanner, Olsen" userId="8f966b24-7479-4073-89bd-2f70180eddce" providerId="ADAL" clId="{1F12538E-36E1-4567-8907-13B98BC61EB2}" dt="2023-10-26T15:13:08.232" v="1918"/>
          <ac:spMkLst>
            <pc:docMk/>
            <pc:sldMk cId="2037355660" sldId="280"/>
            <ac:spMk id="171" creationId="{7190D7E7-E4A9-5AA6-10A2-B3C2731FA71B}"/>
          </ac:spMkLst>
        </pc:spChg>
        <pc:spChg chg="mod">
          <ac:chgData name="Hanner, Olsen" userId="8f966b24-7479-4073-89bd-2f70180eddce" providerId="ADAL" clId="{1F12538E-36E1-4567-8907-13B98BC61EB2}" dt="2023-10-26T19:08:25.253" v="2032" actId="207"/>
          <ac:spMkLst>
            <pc:docMk/>
            <pc:sldMk cId="2037355660" sldId="280"/>
            <ac:spMk id="172" creationId="{A2F8399C-2B13-5630-9597-67F55730C22C}"/>
          </ac:spMkLst>
        </pc:spChg>
        <pc:spChg chg="mod">
          <ac:chgData name="Hanner, Olsen" userId="8f966b24-7479-4073-89bd-2f70180eddce" providerId="ADAL" clId="{1F12538E-36E1-4567-8907-13B98BC61EB2}" dt="2023-10-26T15:13:08.232" v="1918"/>
          <ac:spMkLst>
            <pc:docMk/>
            <pc:sldMk cId="2037355660" sldId="280"/>
            <ac:spMk id="173" creationId="{368BF686-0540-1082-7FEA-3315A7EDEC60}"/>
          </ac:spMkLst>
        </pc:spChg>
        <pc:spChg chg="mod">
          <ac:chgData name="Hanner, Olsen" userId="8f966b24-7479-4073-89bd-2f70180eddce" providerId="ADAL" clId="{1F12538E-36E1-4567-8907-13B98BC61EB2}" dt="2023-10-26T19:07:51.031" v="2029" actId="207"/>
          <ac:spMkLst>
            <pc:docMk/>
            <pc:sldMk cId="2037355660" sldId="280"/>
            <ac:spMk id="174" creationId="{300DF3E7-4FC0-42E7-4243-6705E105516A}"/>
          </ac:spMkLst>
        </pc:spChg>
        <pc:spChg chg="mod">
          <ac:chgData name="Hanner, Olsen" userId="8f966b24-7479-4073-89bd-2f70180eddce" providerId="ADAL" clId="{1F12538E-36E1-4567-8907-13B98BC61EB2}" dt="2023-10-26T19:09:35.691" v="2038" actId="207"/>
          <ac:spMkLst>
            <pc:docMk/>
            <pc:sldMk cId="2037355660" sldId="280"/>
            <ac:spMk id="175" creationId="{04C05E4D-53F5-795C-73C5-F585F411FAAB}"/>
          </ac:spMkLst>
        </pc:spChg>
        <pc:spChg chg="mod">
          <ac:chgData name="Hanner, Olsen" userId="8f966b24-7479-4073-89bd-2f70180eddce" providerId="ADAL" clId="{1F12538E-36E1-4567-8907-13B98BC61EB2}" dt="2023-10-26T15:13:08.232" v="1918"/>
          <ac:spMkLst>
            <pc:docMk/>
            <pc:sldMk cId="2037355660" sldId="280"/>
            <ac:spMk id="176" creationId="{88FE19C6-2D0E-4208-EB1A-D88043C3A980}"/>
          </ac:spMkLst>
        </pc:spChg>
        <pc:spChg chg="mod">
          <ac:chgData name="Hanner, Olsen" userId="8f966b24-7479-4073-89bd-2f70180eddce" providerId="ADAL" clId="{1F12538E-36E1-4567-8907-13B98BC61EB2}" dt="2023-10-26T15:13:08.232" v="1918"/>
          <ac:spMkLst>
            <pc:docMk/>
            <pc:sldMk cId="2037355660" sldId="280"/>
            <ac:spMk id="177" creationId="{B2149B6A-8405-4815-22F2-A3CCE3E9459D}"/>
          </ac:spMkLst>
        </pc:spChg>
        <pc:spChg chg="mod">
          <ac:chgData name="Hanner, Olsen" userId="8f966b24-7479-4073-89bd-2f70180eddce" providerId="ADAL" clId="{1F12538E-36E1-4567-8907-13B98BC61EB2}" dt="2023-10-26T19:09:23.542" v="2037" actId="207"/>
          <ac:spMkLst>
            <pc:docMk/>
            <pc:sldMk cId="2037355660" sldId="280"/>
            <ac:spMk id="178" creationId="{883DDEA1-FBF5-7FD2-ACBB-F83347E37B22}"/>
          </ac:spMkLst>
        </pc:spChg>
        <pc:spChg chg="mod">
          <ac:chgData name="Hanner, Olsen" userId="8f966b24-7479-4073-89bd-2f70180eddce" providerId="ADAL" clId="{1F12538E-36E1-4567-8907-13B98BC61EB2}" dt="2023-10-26T15:13:08.232" v="1918"/>
          <ac:spMkLst>
            <pc:docMk/>
            <pc:sldMk cId="2037355660" sldId="280"/>
            <ac:spMk id="179" creationId="{315EBEBD-DE76-4780-C972-B57F0F173A87}"/>
          </ac:spMkLst>
        </pc:spChg>
        <pc:spChg chg="mod">
          <ac:chgData name="Hanner, Olsen" userId="8f966b24-7479-4073-89bd-2f70180eddce" providerId="ADAL" clId="{1F12538E-36E1-4567-8907-13B98BC61EB2}" dt="2023-10-26T15:13:08.232" v="1918"/>
          <ac:spMkLst>
            <pc:docMk/>
            <pc:sldMk cId="2037355660" sldId="280"/>
            <ac:spMk id="180" creationId="{4B69DB03-311C-1E42-FF43-47C7C35FE533}"/>
          </ac:spMkLst>
        </pc:spChg>
        <pc:spChg chg="mod">
          <ac:chgData name="Hanner, Olsen" userId="8f966b24-7479-4073-89bd-2f70180eddce" providerId="ADAL" clId="{1F12538E-36E1-4567-8907-13B98BC61EB2}" dt="2023-10-26T15:13:08.232" v="1918"/>
          <ac:spMkLst>
            <pc:docMk/>
            <pc:sldMk cId="2037355660" sldId="280"/>
            <ac:spMk id="181" creationId="{BEAF7FFD-918A-FE4C-588B-71BDA8F02893}"/>
          </ac:spMkLst>
        </pc:spChg>
        <pc:spChg chg="mod">
          <ac:chgData name="Hanner, Olsen" userId="8f966b24-7479-4073-89bd-2f70180eddce" providerId="ADAL" clId="{1F12538E-36E1-4567-8907-13B98BC61EB2}" dt="2023-10-26T15:13:08.232" v="1918"/>
          <ac:spMkLst>
            <pc:docMk/>
            <pc:sldMk cId="2037355660" sldId="280"/>
            <ac:spMk id="182" creationId="{C9BDC176-6D34-557F-67DC-443CFB65C5B0}"/>
          </ac:spMkLst>
        </pc:spChg>
        <pc:spChg chg="mod">
          <ac:chgData name="Hanner, Olsen" userId="8f966b24-7479-4073-89bd-2f70180eddce" providerId="ADAL" clId="{1F12538E-36E1-4567-8907-13B98BC61EB2}" dt="2023-10-26T15:13:08.232" v="1918"/>
          <ac:spMkLst>
            <pc:docMk/>
            <pc:sldMk cId="2037355660" sldId="280"/>
            <ac:spMk id="183" creationId="{5DFBECD3-F31B-0804-13E4-1B0DFE59A685}"/>
          </ac:spMkLst>
        </pc:spChg>
        <pc:spChg chg="mod">
          <ac:chgData name="Hanner, Olsen" userId="8f966b24-7479-4073-89bd-2f70180eddce" providerId="ADAL" clId="{1F12538E-36E1-4567-8907-13B98BC61EB2}" dt="2023-10-26T15:13:08.232" v="1918"/>
          <ac:spMkLst>
            <pc:docMk/>
            <pc:sldMk cId="2037355660" sldId="280"/>
            <ac:spMk id="184" creationId="{DCEA5957-D87A-2C59-AFE2-065287633D63}"/>
          </ac:spMkLst>
        </pc:spChg>
        <pc:spChg chg="mod">
          <ac:chgData name="Hanner, Olsen" userId="8f966b24-7479-4073-89bd-2f70180eddce" providerId="ADAL" clId="{1F12538E-36E1-4567-8907-13B98BC61EB2}" dt="2023-10-26T15:13:08.232" v="1918"/>
          <ac:spMkLst>
            <pc:docMk/>
            <pc:sldMk cId="2037355660" sldId="280"/>
            <ac:spMk id="185" creationId="{0963CCC0-0D72-D57F-F6CA-09F919F2C40E}"/>
          </ac:spMkLst>
        </pc:spChg>
        <pc:spChg chg="mod">
          <ac:chgData name="Hanner, Olsen" userId="8f966b24-7479-4073-89bd-2f70180eddce" providerId="ADAL" clId="{1F12538E-36E1-4567-8907-13B98BC61EB2}" dt="2023-10-26T15:13:08.232" v="1918"/>
          <ac:spMkLst>
            <pc:docMk/>
            <pc:sldMk cId="2037355660" sldId="280"/>
            <ac:spMk id="186" creationId="{D81AE306-8D56-C67A-5650-518F04A8C183}"/>
          </ac:spMkLst>
        </pc:spChg>
        <pc:spChg chg="mod">
          <ac:chgData name="Hanner, Olsen" userId="8f966b24-7479-4073-89bd-2f70180eddce" providerId="ADAL" clId="{1F12538E-36E1-4567-8907-13B98BC61EB2}" dt="2023-10-26T15:13:08.232" v="1918"/>
          <ac:spMkLst>
            <pc:docMk/>
            <pc:sldMk cId="2037355660" sldId="280"/>
            <ac:spMk id="187" creationId="{850A5F19-0074-1DEC-C20F-1B7E5169B3E0}"/>
          </ac:spMkLst>
        </pc:spChg>
        <pc:spChg chg="mod">
          <ac:chgData name="Hanner, Olsen" userId="8f966b24-7479-4073-89bd-2f70180eddce" providerId="ADAL" clId="{1F12538E-36E1-4567-8907-13B98BC61EB2}" dt="2023-10-26T15:13:08.232" v="1918"/>
          <ac:spMkLst>
            <pc:docMk/>
            <pc:sldMk cId="2037355660" sldId="280"/>
            <ac:spMk id="188" creationId="{85ED8A05-D651-BC51-B7C4-CD56CA8A69E5}"/>
          </ac:spMkLst>
        </pc:spChg>
        <pc:spChg chg="mod">
          <ac:chgData name="Hanner, Olsen" userId="8f966b24-7479-4073-89bd-2f70180eddce" providerId="ADAL" clId="{1F12538E-36E1-4567-8907-13B98BC61EB2}" dt="2023-10-26T15:13:08.232" v="1918"/>
          <ac:spMkLst>
            <pc:docMk/>
            <pc:sldMk cId="2037355660" sldId="280"/>
            <ac:spMk id="189" creationId="{340BA80E-AE08-570E-5B23-E215460109E5}"/>
          </ac:spMkLst>
        </pc:spChg>
        <pc:spChg chg="mod">
          <ac:chgData name="Hanner, Olsen" userId="8f966b24-7479-4073-89bd-2f70180eddce" providerId="ADAL" clId="{1F12538E-36E1-4567-8907-13B98BC61EB2}" dt="2023-10-26T15:13:08.232" v="1918"/>
          <ac:spMkLst>
            <pc:docMk/>
            <pc:sldMk cId="2037355660" sldId="280"/>
            <ac:spMk id="190" creationId="{3453BAA0-4502-7B04-F6E0-16E6657E9CB4}"/>
          </ac:spMkLst>
        </pc:spChg>
        <pc:spChg chg="mod">
          <ac:chgData name="Hanner, Olsen" userId="8f966b24-7479-4073-89bd-2f70180eddce" providerId="ADAL" clId="{1F12538E-36E1-4567-8907-13B98BC61EB2}" dt="2023-10-26T15:13:08.232" v="1918"/>
          <ac:spMkLst>
            <pc:docMk/>
            <pc:sldMk cId="2037355660" sldId="280"/>
            <ac:spMk id="191" creationId="{6E6AB640-1988-EDC8-1F5D-FCC70ABF404E}"/>
          </ac:spMkLst>
        </pc:spChg>
        <pc:spChg chg="mod">
          <ac:chgData name="Hanner, Olsen" userId="8f966b24-7479-4073-89bd-2f70180eddce" providerId="ADAL" clId="{1F12538E-36E1-4567-8907-13B98BC61EB2}" dt="2023-10-26T15:13:08.232" v="1918"/>
          <ac:spMkLst>
            <pc:docMk/>
            <pc:sldMk cId="2037355660" sldId="280"/>
            <ac:spMk id="192" creationId="{72FFEE37-2D14-E5E8-7913-81A126CD96F4}"/>
          </ac:spMkLst>
        </pc:spChg>
        <pc:spChg chg="mod">
          <ac:chgData name="Hanner, Olsen" userId="8f966b24-7479-4073-89bd-2f70180eddce" providerId="ADAL" clId="{1F12538E-36E1-4567-8907-13B98BC61EB2}" dt="2023-10-26T19:08:31.125" v="2033" actId="207"/>
          <ac:spMkLst>
            <pc:docMk/>
            <pc:sldMk cId="2037355660" sldId="280"/>
            <ac:spMk id="193" creationId="{48EA4561-8D22-C11E-703F-84859178F60C}"/>
          </ac:spMkLst>
        </pc:spChg>
        <pc:spChg chg="mod">
          <ac:chgData name="Hanner, Olsen" userId="8f966b24-7479-4073-89bd-2f70180eddce" providerId="ADAL" clId="{1F12538E-36E1-4567-8907-13B98BC61EB2}" dt="2023-10-26T15:13:08.232" v="1918"/>
          <ac:spMkLst>
            <pc:docMk/>
            <pc:sldMk cId="2037355660" sldId="280"/>
            <ac:spMk id="194" creationId="{A35F7F1C-5FFB-2972-3617-A59D188596A2}"/>
          </ac:spMkLst>
        </pc:spChg>
        <pc:spChg chg="mod">
          <ac:chgData name="Hanner, Olsen" userId="8f966b24-7479-4073-89bd-2f70180eddce" providerId="ADAL" clId="{1F12538E-36E1-4567-8907-13B98BC61EB2}" dt="2023-10-26T15:13:08.232" v="1918"/>
          <ac:spMkLst>
            <pc:docMk/>
            <pc:sldMk cId="2037355660" sldId="280"/>
            <ac:spMk id="195" creationId="{B9DE0A38-624F-00AB-3168-6A4DDEFB08C3}"/>
          </ac:spMkLst>
        </pc:spChg>
        <pc:spChg chg="mod">
          <ac:chgData name="Hanner, Olsen" userId="8f966b24-7479-4073-89bd-2f70180eddce" providerId="ADAL" clId="{1F12538E-36E1-4567-8907-13B98BC61EB2}" dt="2023-10-26T15:13:08.232" v="1918"/>
          <ac:spMkLst>
            <pc:docMk/>
            <pc:sldMk cId="2037355660" sldId="280"/>
            <ac:spMk id="196" creationId="{B0FB9582-52E7-B25B-4E74-DCBF4EA9EED7}"/>
          </ac:spMkLst>
        </pc:spChg>
        <pc:spChg chg="mod">
          <ac:chgData name="Hanner, Olsen" userId="8f966b24-7479-4073-89bd-2f70180eddce" providerId="ADAL" clId="{1F12538E-36E1-4567-8907-13B98BC61EB2}" dt="2023-10-26T15:13:08.232" v="1918"/>
          <ac:spMkLst>
            <pc:docMk/>
            <pc:sldMk cId="2037355660" sldId="280"/>
            <ac:spMk id="197" creationId="{34FA0E1E-52E9-6A8F-AEAE-D02333597224}"/>
          </ac:spMkLst>
        </pc:spChg>
        <pc:spChg chg="mod">
          <ac:chgData name="Hanner, Olsen" userId="8f966b24-7479-4073-89bd-2f70180eddce" providerId="ADAL" clId="{1F12538E-36E1-4567-8907-13B98BC61EB2}" dt="2023-10-26T15:13:08.232" v="1918"/>
          <ac:spMkLst>
            <pc:docMk/>
            <pc:sldMk cId="2037355660" sldId="280"/>
            <ac:spMk id="198" creationId="{0927994B-5214-94F1-17D6-CC32080E2D47}"/>
          </ac:spMkLst>
        </pc:spChg>
        <pc:spChg chg="mod">
          <ac:chgData name="Hanner, Olsen" userId="8f966b24-7479-4073-89bd-2f70180eddce" providerId="ADAL" clId="{1F12538E-36E1-4567-8907-13B98BC61EB2}" dt="2023-10-26T19:08:41.513" v="2034" actId="207"/>
          <ac:spMkLst>
            <pc:docMk/>
            <pc:sldMk cId="2037355660" sldId="280"/>
            <ac:spMk id="199" creationId="{17D38878-6BF4-3C8F-95DC-6B1F3D96FAD6}"/>
          </ac:spMkLst>
        </pc:spChg>
        <pc:spChg chg="mod">
          <ac:chgData name="Hanner, Olsen" userId="8f966b24-7479-4073-89bd-2f70180eddce" providerId="ADAL" clId="{1F12538E-36E1-4567-8907-13B98BC61EB2}" dt="2023-10-26T15:13:08.232" v="1918"/>
          <ac:spMkLst>
            <pc:docMk/>
            <pc:sldMk cId="2037355660" sldId="280"/>
            <ac:spMk id="200" creationId="{EBEEDA9F-9386-3A0F-237F-B1B5707EE449}"/>
          </ac:spMkLst>
        </pc:spChg>
        <pc:spChg chg="mod">
          <ac:chgData name="Hanner, Olsen" userId="8f966b24-7479-4073-89bd-2f70180eddce" providerId="ADAL" clId="{1F12538E-36E1-4567-8907-13B98BC61EB2}" dt="2023-10-26T15:13:08.232" v="1918"/>
          <ac:spMkLst>
            <pc:docMk/>
            <pc:sldMk cId="2037355660" sldId="280"/>
            <ac:spMk id="201" creationId="{DC862A00-085F-7488-50CA-3996C9FF4332}"/>
          </ac:spMkLst>
        </pc:spChg>
        <pc:spChg chg="mod">
          <ac:chgData name="Hanner, Olsen" userId="8f966b24-7479-4073-89bd-2f70180eddce" providerId="ADAL" clId="{1F12538E-36E1-4567-8907-13B98BC61EB2}" dt="2023-10-26T15:13:08.232" v="1918"/>
          <ac:spMkLst>
            <pc:docMk/>
            <pc:sldMk cId="2037355660" sldId="280"/>
            <ac:spMk id="202" creationId="{7B47816F-C13D-099D-28B1-D57C2CC8B7EA}"/>
          </ac:spMkLst>
        </pc:spChg>
        <pc:spChg chg="add mod">
          <ac:chgData name="Hanner, Olsen" userId="8f966b24-7479-4073-89bd-2f70180eddce" providerId="ADAL" clId="{1F12538E-36E1-4567-8907-13B98BC61EB2}" dt="2023-10-26T19:04:20.308" v="1968" actId="20577"/>
          <ac:spMkLst>
            <pc:docMk/>
            <pc:sldMk cId="2037355660" sldId="280"/>
            <ac:spMk id="207" creationId="{740E9C6C-BE08-77E9-5054-1EBD06A05389}"/>
          </ac:spMkLst>
        </pc:spChg>
        <pc:grpChg chg="add del mod">
          <ac:chgData name="Hanner, Olsen" userId="8f966b24-7479-4073-89bd-2f70180eddce" providerId="ADAL" clId="{1F12538E-36E1-4567-8907-13B98BC61EB2}" dt="2023-10-26T15:12:58.322" v="1916" actId="478"/>
          <ac:grpSpMkLst>
            <pc:docMk/>
            <pc:sldMk cId="2037355660" sldId="280"/>
            <ac:grpSpMk id="5" creationId="{C81E6115-2F7B-A30D-3805-7A19F34C5F54}"/>
          </ac:grpSpMkLst>
        </pc:grpChg>
        <pc:grpChg chg="add del mod">
          <ac:chgData name="Hanner, Olsen" userId="8f966b24-7479-4073-89bd-2f70180eddce" providerId="ADAL" clId="{1F12538E-36E1-4567-8907-13B98BC61EB2}" dt="2023-10-26T15:12:16.212" v="1915"/>
          <ac:grpSpMkLst>
            <pc:docMk/>
            <pc:sldMk cId="2037355660" sldId="280"/>
            <ac:grpSpMk id="63" creationId="{42FD981E-068B-B7E7-86CC-CD73A83B6C90}"/>
          </ac:grpSpMkLst>
        </pc:grpChg>
        <pc:grpChg chg="mod">
          <ac:chgData name="Hanner, Olsen" userId="8f966b24-7479-4073-89bd-2f70180eddce" providerId="ADAL" clId="{1F12538E-36E1-4567-8907-13B98BC61EB2}" dt="2023-10-26T15:12:13.863" v="1914"/>
          <ac:grpSpMkLst>
            <pc:docMk/>
            <pc:sldMk cId="2037355660" sldId="280"/>
            <ac:grpSpMk id="69" creationId="{7701ABFA-CBEC-C3E6-1726-13EAB36E8872}"/>
          </ac:grpSpMkLst>
        </pc:grpChg>
        <pc:grpChg chg="del">
          <ac:chgData name="Hanner, Olsen" userId="8f966b24-7479-4073-89bd-2f70180eddce" providerId="ADAL" clId="{1F12538E-36E1-4567-8907-13B98BC61EB2}" dt="2023-10-25T18:12:32.508" v="1192" actId="478"/>
          <ac:grpSpMkLst>
            <pc:docMk/>
            <pc:sldMk cId="2037355660" sldId="280"/>
            <ac:grpSpMk id="70" creationId="{7D10BE40-3FB7-8993-AFF6-2FA623F5D7BB}"/>
          </ac:grpSpMkLst>
        </pc:grpChg>
        <pc:grpChg chg="mod">
          <ac:chgData name="Hanner, Olsen" userId="8f966b24-7479-4073-89bd-2f70180eddce" providerId="ADAL" clId="{1F12538E-36E1-4567-8907-13B98BC61EB2}" dt="2023-10-26T15:12:13.863" v="1914"/>
          <ac:grpSpMkLst>
            <pc:docMk/>
            <pc:sldMk cId="2037355660" sldId="280"/>
            <ac:grpSpMk id="76" creationId="{4341CA3A-3391-EB3B-57B4-B0108654CAB3}"/>
          </ac:grpSpMkLst>
        </pc:grpChg>
        <pc:grpChg chg="add mod">
          <ac:chgData name="Hanner, Olsen" userId="8f966b24-7479-4073-89bd-2f70180eddce" providerId="ADAL" clId="{1F12538E-36E1-4567-8907-13B98BC61EB2}" dt="2023-10-26T15:13:08.232" v="1918"/>
          <ac:grpSpMkLst>
            <pc:docMk/>
            <pc:sldMk cId="2037355660" sldId="280"/>
            <ac:grpSpMk id="137" creationId="{540CBE26-34FF-FC62-9023-FB0BB21A00E6}"/>
          </ac:grpSpMkLst>
        </pc:grpChg>
        <pc:grpChg chg="mod">
          <ac:chgData name="Hanner, Olsen" userId="8f966b24-7479-4073-89bd-2f70180eddce" providerId="ADAL" clId="{1F12538E-36E1-4567-8907-13B98BC61EB2}" dt="2023-10-26T15:13:08.232" v="1918"/>
          <ac:grpSpMkLst>
            <pc:docMk/>
            <pc:sldMk cId="2037355660" sldId="280"/>
            <ac:grpSpMk id="138" creationId="{5D98184C-7254-B562-B64E-509B3B289E14}"/>
          </ac:grpSpMkLst>
        </pc:grpChg>
        <pc:grpChg chg="mod">
          <ac:chgData name="Hanner, Olsen" userId="8f966b24-7479-4073-89bd-2f70180eddce" providerId="ADAL" clId="{1F12538E-36E1-4567-8907-13B98BC61EB2}" dt="2023-10-26T15:13:08.232" v="1918"/>
          <ac:grpSpMkLst>
            <pc:docMk/>
            <pc:sldMk cId="2037355660" sldId="280"/>
            <ac:grpSpMk id="145" creationId="{F25A7895-D946-0221-D978-024D359D1D17}"/>
          </ac:grpSpMkLst>
        </pc:grpChg>
        <pc:cxnChg chg="add del mod">
          <ac:chgData name="Hanner, Olsen" userId="8f966b24-7479-4073-89bd-2f70180eddce" providerId="ADAL" clId="{1F12538E-36E1-4567-8907-13B98BC61EB2}" dt="2023-10-26T15:13:06.207" v="1917" actId="478"/>
          <ac:cxnSpMkLst>
            <pc:docMk/>
            <pc:sldMk cId="2037355660" sldId="280"/>
            <ac:cxnSpMk id="61" creationId="{95663771-C8A3-961F-2A37-D314D62D809A}"/>
          </ac:cxnSpMkLst>
        </pc:cxnChg>
        <pc:cxnChg chg="add del mod">
          <ac:chgData name="Hanner, Olsen" userId="8f966b24-7479-4073-89bd-2f70180eddce" providerId="ADAL" clId="{1F12538E-36E1-4567-8907-13B98BC61EB2}" dt="2023-10-26T15:13:06.207" v="1917" actId="478"/>
          <ac:cxnSpMkLst>
            <pc:docMk/>
            <pc:sldMk cId="2037355660" sldId="280"/>
            <ac:cxnSpMk id="66" creationId="{16A6DA60-C426-0030-22DF-3D0917B9FBE7}"/>
          </ac:cxnSpMkLst>
        </pc:cxnChg>
        <pc:cxnChg chg="mod">
          <ac:chgData name="Hanner, Olsen" userId="8f966b24-7479-4073-89bd-2f70180eddce" providerId="ADAL" clId="{1F12538E-36E1-4567-8907-13B98BC61EB2}" dt="2023-10-26T15:12:13.863" v="1914"/>
          <ac:cxnSpMkLst>
            <pc:docMk/>
            <pc:sldMk cId="2037355660" sldId="280"/>
            <ac:cxnSpMk id="75" creationId="{820D3D70-ADA6-4A71-3402-05CCB6050E0B}"/>
          </ac:cxnSpMkLst>
        </pc:cxnChg>
        <pc:cxnChg chg="mod">
          <ac:chgData name="Hanner, Olsen" userId="8f966b24-7479-4073-89bd-2f70180eddce" providerId="ADAL" clId="{1F12538E-36E1-4567-8907-13B98BC61EB2}" dt="2023-10-26T15:12:13.863" v="1914"/>
          <ac:cxnSpMkLst>
            <pc:docMk/>
            <pc:sldMk cId="2037355660" sldId="280"/>
            <ac:cxnSpMk id="80" creationId="{0174F2BA-AEC4-F874-F718-815A0097B453}"/>
          </ac:cxnSpMkLst>
        </pc:cxnChg>
        <pc:cxnChg chg="mod">
          <ac:chgData name="Hanner, Olsen" userId="8f966b24-7479-4073-89bd-2f70180eddce" providerId="ADAL" clId="{1F12538E-36E1-4567-8907-13B98BC61EB2}" dt="2023-10-26T15:12:13.863" v="1914"/>
          <ac:cxnSpMkLst>
            <pc:docMk/>
            <pc:sldMk cId="2037355660" sldId="280"/>
            <ac:cxnSpMk id="88" creationId="{3A4D8F7D-4D93-BE20-E5B1-C14657E8D67B}"/>
          </ac:cxnSpMkLst>
        </pc:cxnChg>
        <pc:cxnChg chg="mod">
          <ac:chgData name="Hanner, Olsen" userId="8f966b24-7479-4073-89bd-2f70180eddce" providerId="ADAL" clId="{1F12538E-36E1-4567-8907-13B98BC61EB2}" dt="2023-10-26T15:12:13.863" v="1914"/>
          <ac:cxnSpMkLst>
            <pc:docMk/>
            <pc:sldMk cId="2037355660" sldId="280"/>
            <ac:cxnSpMk id="90" creationId="{CBF09447-E97C-AE5F-7C42-352113735A54}"/>
          </ac:cxnSpMkLst>
        </pc:cxnChg>
        <pc:cxnChg chg="mod">
          <ac:chgData name="Hanner, Olsen" userId="8f966b24-7479-4073-89bd-2f70180eddce" providerId="ADAL" clId="{1F12538E-36E1-4567-8907-13B98BC61EB2}" dt="2023-10-26T15:12:13.863" v="1914"/>
          <ac:cxnSpMkLst>
            <pc:docMk/>
            <pc:sldMk cId="2037355660" sldId="280"/>
            <ac:cxnSpMk id="91" creationId="{E90A4301-45F6-0048-E94C-EF7FE1FD9729}"/>
          </ac:cxnSpMkLst>
        </pc:cxnChg>
        <pc:cxnChg chg="del">
          <ac:chgData name="Hanner, Olsen" userId="8f966b24-7479-4073-89bd-2f70180eddce" providerId="ADAL" clId="{1F12538E-36E1-4567-8907-13B98BC61EB2}" dt="2023-10-25T18:12:45.541" v="1193" actId="478"/>
          <ac:cxnSpMkLst>
            <pc:docMk/>
            <pc:sldMk cId="2037355660" sldId="280"/>
            <ac:cxnSpMk id="117" creationId="{07BEA363-EE3C-12D1-1E3A-25111BFC15AE}"/>
          </ac:cxnSpMkLst>
        </pc:cxnChg>
        <pc:cxnChg chg="del">
          <ac:chgData name="Hanner, Olsen" userId="8f966b24-7479-4073-89bd-2f70180eddce" providerId="ADAL" clId="{1F12538E-36E1-4567-8907-13B98BC61EB2}" dt="2023-10-25T18:12:45.541" v="1193" actId="478"/>
          <ac:cxnSpMkLst>
            <pc:docMk/>
            <pc:sldMk cId="2037355660" sldId="280"/>
            <ac:cxnSpMk id="124" creationId="{F131CD21-9FFD-3E64-0762-581191F3D156}"/>
          </ac:cxnSpMkLst>
        </pc:cxnChg>
        <pc:cxnChg chg="del">
          <ac:chgData name="Hanner, Olsen" userId="8f966b24-7479-4073-89bd-2f70180eddce" providerId="ADAL" clId="{1F12538E-36E1-4567-8907-13B98BC61EB2}" dt="2023-10-25T18:12:45.541" v="1193" actId="478"/>
          <ac:cxnSpMkLst>
            <pc:docMk/>
            <pc:sldMk cId="2037355660" sldId="280"/>
            <ac:cxnSpMk id="126" creationId="{A8D832C6-7B28-B23B-125D-CD162DF8E9A4}"/>
          </ac:cxnSpMkLst>
        </pc:cxnChg>
        <pc:cxnChg chg="add del mod">
          <ac:chgData name="Hanner, Olsen" userId="8f966b24-7479-4073-89bd-2f70180eddce" providerId="ADAL" clId="{1F12538E-36E1-4567-8907-13B98BC61EB2}" dt="2023-10-26T15:13:06.207" v="1917" actId="478"/>
          <ac:cxnSpMkLst>
            <pc:docMk/>
            <pc:sldMk cId="2037355660" sldId="280"/>
            <ac:cxnSpMk id="127" creationId="{53263A7B-1422-6529-4189-A924DEAE5575}"/>
          </ac:cxnSpMkLst>
        </pc:cxnChg>
        <pc:cxnChg chg="add del mod">
          <ac:chgData name="Hanner, Olsen" userId="8f966b24-7479-4073-89bd-2f70180eddce" providerId="ADAL" clId="{1F12538E-36E1-4567-8907-13B98BC61EB2}" dt="2023-10-26T15:13:06.207" v="1917" actId="478"/>
          <ac:cxnSpMkLst>
            <pc:docMk/>
            <pc:sldMk cId="2037355660" sldId="280"/>
            <ac:cxnSpMk id="128" creationId="{05F1BB2D-5203-5E3A-2B1F-AB92BC2B1599}"/>
          </ac:cxnSpMkLst>
        </pc:cxnChg>
        <pc:cxnChg chg="add del mod">
          <ac:chgData name="Hanner, Olsen" userId="8f966b24-7479-4073-89bd-2f70180eddce" providerId="ADAL" clId="{1F12538E-36E1-4567-8907-13B98BC61EB2}" dt="2023-10-26T15:13:06.207" v="1917" actId="478"/>
          <ac:cxnSpMkLst>
            <pc:docMk/>
            <pc:sldMk cId="2037355660" sldId="280"/>
            <ac:cxnSpMk id="129" creationId="{CD595661-1129-1A26-78CD-B750D8A6A8E2}"/>
          </ac:cxnSpMkLst>
        </pc:cxnChg>
        <pc:cxnChg chg="mod">
          <ac:chgData name="Hanner, Olsen" userId="8f966b24-7479-4073-89bd-2f70180eddce" providerId="ADAL" clId="{1F12538E-36E1-4567-8907-13B98BC61EB2}" dt="2023-10-26T15:13:08.232" v="1918"/>
          <ac:cxnSpMkLst>
            <pc:docMk/>
            <pc:sldMk cId="2037355660" sldId="280"/>
            <ac:cxnSpMk id="144" creationId="{3B68AE69-2378-B98F-43E8-F8157214BD13}"/>
          </ac:cxnSpMkLst>
        </pc:cxnChg>
        <pc:cxnChg chg="mod">
          <ac:chgData name="Hanner, Olsen" userId="8f966b24-7479-4073-89bd-2f70180eddce" providerId="ADAL" clId="{1F12538E-36E1-4567-8907-13B98BC61EB2}" dt="2023-10-26T15:13:08.232" v="1918"/>
          <ac:cxnSpMkLst>
            <pc:docMk/>
            <pc:sldMk cId="2037355660" sldId="280"/>
            <ac:cxnSpMk id="149" creationId="{922C8C0B-2B4B-7651-4350-9E30D6554C1D}"/>
          </ac:cxnSpMkLst>
        </pc:cxnChg>
        <pc:cxnChg chg="mod">
          <ac:chgData name="Hanner, Olsen" userId="8f966b24-7479-4073-89bd-2f70180eddce" providerId="ADAL" clId="{1F12538E-36E1-4567-8907-13B98BC61EB2}" dt="2023-10-26T15:13:08.232" v="1918"/>
          <ac:cxnSpMkLst>
            <pc:docMk/>
            <pc:sldMk cId="2037355660" sldId="280"/>
            <ac:cxnSpMk id="157" creationId="{10F597D8-D2CA-CE6F-AB24-E7A657793A68}"/>
          </ac:cxnSpMkLst>
        </pc:cxnChg>
        <pc:cxnChg chg="mod">
          <ac:chgData name="Hanner, Olsen" userId="8f966b24-7479-4073-89bd-2f70180eddce" providerId="ADAL" clId="{1F12538E-36E1-4567-8907-13B98BC61EB2}" dt="2023-10-26T15:13:08.232" v="1918"/>
          <ac:cxnSpMkLst>
            <pc:docMk/>
            <pc:sldMk cId="2037355660" sldId="280"/>
            <ac:cxnSpMk id="159" creationId="{EA373487-825A-4A4F-A66F-8D544EBDAEBA}"/>
          </ac:cxnSpMkLst>
        </pc:cxnChg>
        <pc:cxnChg chg="mod">
          <ac:chgData name="Hanner, Olsen" userId="8f966b24-7479-4073-89bd-2f70180eddce" providerId="ADAL" clId="{1F12538E-36E1-4567-8907-13B98BC61EB2}" dt="2023-10-26T15:13:08.232" v="1918"/>
          <ac:cxnSpMkLst>
            <pc:docMk/>
            <pc:sldMk cId="2037355660" sldId="280"/>
            <ac:cxnSpMk id="160" creationId="{81B88083-EEA0-3C74-4BC6-5DB738C8974C}"/>
          </ac:cxnSpMkLst>
        </pc:cxnChg>
        <pc:cxnChg chg="add mod">
          <ac:chgData name="Hanner, Olsen" userId="8f966b24-7479-4073-89bd-2f70180eddce" providerId="ADAL" clId="{1F12538E-36E1-4567-8907-13B98BC61EB2}" dt="2023-10-26T15:15:18.392" v="1926" actId="14100"/>
          <ac:cxnSpMkLst>
            <pc:docMk/>
            <pc:sldMk cId="2037355660" sldId="280"/>
            <ac:cxnSpMk id="203" creationId="{6B2F40EF-97E6-0021-B281-042389862ABF}"/>
          </ac:cxnSpMkLst>
        </pc:cxnChg>
      </pc:sldChg>
      <pc:sldChg chg="modSp mod modNotesTx">
        <pc:chgData name="Hanner, Olsen" userId="8f966b24-7479-4073-89bd-2f70180eddce" providerId="ADAL" clId="{1F12538E-36E1-4567-8907-13B98BC61EB2}" dt="2023-10-25T18:34:17.952" v="1405"/>
        <pc:sldMkLst>
          <pc:docMk/>
          <pc:sldMk cId="999283337" sldId="281"/>
        </pc:sldMkLst>
        <pc:graphicFrameChg chg="mod">
          <ac:chgData name="Hanner, Olsen" userId="8f966b24-7479-4073-89bd-2f70180eddce" providerId="ADAL" clId="{1F12538E-36E1-4567-8907-13B98BC61EB2}" dt="2023-10-25T18:34:17.952" v="1405"/>
          <ac:graphicFrameMkLst>
            <pc:docMk/>
            <pc:sldMk cId="999283337" sldId="281"/>
            <ac:graphicFrameMk id="6" creationId="{A9A8CC69-E7C7-8BF8-2D2D-ABB1A61EC758}"/>
          </ac:graphicFrameMkLst>
        </pc:graphicFrameChg>
      </pc:sldChg>
      <pc:sldChg chg="modSp mod modNotesTx">
        <pc:chgData name="Hanner, Olsen" userId="8f966b24-7479-4073-89bd-2f70180eddce" providerId="ADAL" clId="{1F12538E-36E1-4567-8907-13B98BC61EB2}" dt="2023-10-25T18:07:01.758" v="1123" actId="207"/>
        <pc:sldMkLst>
          <pc:docMk/>
          <pc:sldMk cId="2975771389" sldId="282"/>
        </pc:sldMkLst>
        <pc:graphicFrameChg chg="mod">
          <ac:chgData name="Hanner, Olsen" userId="8f966b24-7479-4073-89bd-2f70180eddce" providerId="ADAL" clId="{1F12538E-36E1-4567-8907-13B98BC61EB2}" dt="2023-10-25T18:07:01.758" v="1123" actId="207"/>
          <ac:graphicFrameMkLst>
            <pc:docMk/>
            <pc:sldMk cId="2975771389" sldId="282"/>
            <ac:graphicFrameMk id="9" creationId="{16BB2B36-D329-083C-5198-BEEC5AC12CFA}"/>
          </ac:graphicFrameMkLst>
        </pc:graphicFrameChg>
      </pc:sldChg>
      <pc:sldChg chg="mod modNotesTx">
        <pc:chgData name="Hanner, Olsen" userId="8f966b24-7479-4073-89bd-2f70180eddce" providerId="ADAL" clId="{1F12538E-36E1-4567-8907-13B98BC61EB2}" dt="2023-10-25T18:52:43.366" v="1751" actId="27918"/>
        <pc:sldMkLst>
          <pc:docMk/>
          <pc:sldMk cId="3502258445" sldId="283"/>
        </pc:sldMkLst>
      </pc:sldChg>
      <pc:sldChg chg="mod modNotesTx">
        <pc:chgData name="Hanner, Olsen" userId="8f966b24-7479-4073-89bd-2f70180eddce" providerId="ADAL" clId="{1F12538E-36E1-4567-8907-13B98BC61EB2}" dt="2023-10-25T18:42:58.214" v="1628" actId="27918"/>
        <pc:sldMkLst>
          <pc:docMk/>
          <pc:sldMk cId="3958030153" sldId="284"/>
        </pc:sldMkLst>
      </pc:sldChg>
      <pc:sldChg chg="modSp mod modNotesTx">
        <pc:chgData name="Hanner, Olsen" userId="8f966b24-7479-4073-89bd-2f70180eddce" providerId="ADAL" clId="{1F12538E-36E1-4567-8907-13B98BC61EB2}" dt="2023-10-25T18:39:31.990" v="1432" actId="207"/>
        <pc:sldMkLst>
          <pc:docMk/>
          <pc:sldMk cId="3771114077" sldId="285"/>
        </pc:sldMkLst>
        <pc:graphicFrameChg chg="mod">
          <ac:chgData name="Hanner, Olsen" userId="8f966b24-7479-4073-89bd-2f70180eddce" providerId="ADAL" clId="{1F12538E-36E1-4567-8907-13B98BC61EB2}" dt="2023-10-25T18:39:31.990" v="1432" actId="207"/>
          <ac:graphicFrameMkLst>
            <pc:docMk/>
            <pc:sldMk cId="3771114077" sldId="285"/>
            <ac:graphicFrameMk id="9" creationId="{16BB2B36-D329-083C-5198-BEEC5AC12CFA}"/>
          </ac:graphicFrameMkLst>
        </pc:graphicFrameChg>
      </pc:sldChg>
      <pc:sldChg chg="modSp mod modNotesTx">
        <pc:chgData name="Hanner, Olsen" userId="8f966b24-7479-4073-89bd-2f70180eddce" providerId="ADAL" clId="{1F12538E-36E1-4567-8907-13B98BC61EB2}" dt="2023-10-25T20:38:45.479" v="1905" actId="27918"/>
        <pc:sldMkLst>
          <pc:docMk/>
          <pc:sldMk cId="1821595124" sldId="286"/>
        </pc:sldMkLst>
        <pc:graphicFrameChg chg="mod">
          <ac:chgData name="Hanner, Olsen" userId="8f966b24-7479-4073-89bd-2f70180eddce" providerId="ADAL" clId="{1F12538E-36E1-4567-8907-13B98BC61EB2}" dt="2023-10-25T18:52:14.870" v="1744"/>
          <ac:graphicFrameMkLst>
            <pc:docMk/>
            <pc:sldMk cId="1821595124" sldId="286"/>
            <ac:graphicFrameMk id="6" creationId="{A9A8CC69-E7C7-8BF8-2D2D-ABB1A61EC758}"/>
          </ac:graphicFrameMkLst>
        </pc:graphicFrameChg>
      </pc:sldChg>
      <pc:sldChg chg="modSp mod modNotesTx">
        <pc:chgData name="Hanner, Olsen" userId="8f966b24-7479-4073-89bd-2f70180eddce" providerId="ADAL" clId="{1F12538E-36E1-4567-8907-13B98BC61EB2}" dt="2023-10-25T20:35:47.618" v="1819" actId="207"/>
        <pc:sldMkLst>
          <pc:docMk/>
          <pc:sldMk cId="2301792542" sldId="287"/>
        </pc:sldMkLst>
        <pc:graphicFrameChg chg="mod">
          <ac:chgData name="Hanner, Olsen" userId="8f966b24-7479-4073-89bd-2f70180eddce" providerId="ADAL" clId="{1F12538E-36E1-4567-8907-13B98BC61EB2}" dt="2023-10-25T20:35:47.618" v="1819" actId="207"/>
          <ac:graphicFrameMkLst>
            <pc:docMk/>
            <pc:sldMk cId="2301792542" sldId="287"/>
            <ac:graphicFrameMk id="9" creationId="{16BB2B36-D329-083C-5198-BEEC5AC12CFA}"/>
          </ac:graphicFrameMkLst>
        </pc:graphicFrameChg>
      </pc:sldChg>
      <pc:sldChg chg="modSp mod modNotesTx">
        <pc:chgData name="Hanner, Olsen" userId="8f966b24-7479-4073-89bd-2f70180eddce" providerId="ADAL" clId="{1F12538E-36E1-4567-8907-13B98BC61EB2}" dt="2023-10-25T20:36:57.762" v="1879" actId="207"/>
        <pc:sldMkLst>
          <pc:docMk/>
          <pc:sldMk cId="2004344858" sldId="288"/>
        </pc:sldMkLst>
        <pc:graphicFrameChg chg="mod">
          <ac:chgData name="Hanner, Olsen" userId="8f966b24-7479-4073-89bd-2f70180eddce" providerId="ADAL" clId="{1F12538E-36E1-4567-8907-13B98BC61EB2}" dt="2023-10-25T20:36:57.762" v="1879" actId="207"/>
          <ac:graphicFrameMkLst>
            <pc:docMk/>
            <pc:sldMk cId="2004344858" sldId="288"/>
            <ac:graphicFrameMk id="9" creationId="{16BB2B36-D329-083C-5198-BEEC5AC12CFA}"/>
          </ac:graphicFrameMkLst>
        </pc:graphicFrameChg>
      </pc:sldChg>
      <pc:sldChg chg="modSp mod">
        <pc:chgData name="Hanner, Olsen" userId="8f966b24-7479-4073-89bd-2f70180eddce" providerId="ADAL" clId="{1F12538E-36E1-4567-8907-13B98BC61EB2}" dt="2023-10-27T16:08:51.868" v="2090" actId="207"/>
        <pc:sldMkLst>
          <pc:docMk/>
          <pc:sldMk cId="3475639167" sldId="289"/>
        </pc:sldMkLst>
        <pc:spChg chg="mod">
          <ac:chgData name="Hanner, Olsen" userId="8f966b24-7479-4073-89bd-2f70180eddce" providerId="ADAL" clId="{1F12538E-36E1-4567-8907-13B98BC61EB2}" dt="2023-10-27T16:08:51.868" v="2090" actId="207"/>
          <ac:spMkLst>
            <pc:docMk/>
            <pc:sldMk cId="3475639167" sldId="289"/>
            <ac:spMk id="3" creationId="{F2A31AE5-F919-CA50-BF07-AF012D87D146}"/>
          </ac:spMkLst>
        </pc:sp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Behague, Sabina" userId="2f9f8379-56ce-455c-81be-d1dc66b28ae7" providerId="ADAL" clId="{F6E3B597-01E5-4054-A016-A139E0EA3C99}"/>
    <pc:docChg chg="undo custSel modSld">
      <pc:chgData name="Behague, Sabina" userId="2f9f8379-56ce-455c-81be-d1dc66b28ae7" providerId="ADAL" clId="{F6E3B597-01E5-4054-A016-A139E0EA3C99}" dt="2023-01-26T19:12:01.626" v="52" actId="1076"/>
      <pc:docMkLst>
        <pc:docMk/>
      </pc:docMkLst>
      <pc:sldChg chg="modSp mod">
        <pc:chgData name="Behague, Sabina" userId="2f9f8379-56ce-455c-81be-d1dc66b28ae7" providerId="ADAL" clId="{F6E3B597-01E5-4054-A016-A139E0EA3C99}" dt="2023-01-26T17:36:49.122" v="1" actId="20577"/>
        <pc:sldMkLst>
          <pc:docMk/>
          <pc:sldMk cId="109857222" sldId="256"/>
        </pc:sldMkLst>
        <pc:spChg chg="mod">
          <ac:chgData name="Behague, Sabina" userId="2f9f8379-56ce-455c-81be-d1dc66b28ae7" providerId="ADAL" clId="{F6E3B597-01E5-4054-A016-A139E0EA3C99}" dt="2023-01-26T17:36:49.122" v="1" actId="20577"/>
          <ac:spMkLst>
            <pc:docMk/>
            <pc:sldMk cId="109857222" sldId="256"/>
            <ac:spMk id="3" creationId="{00000000-0000-0000-0000-000000000000}"/>
          </ac:spMkLst>
        </pc:spChg>
      </pc:sldChg>
      <pc:sldChg chg="modSp mod">
        <pc:chgData name="Behague, Sabina" userId="2f9f8379-56ce-455c-81be-d1dc66b28ae7" providerId="ADAL" clId="{F6E3B597-01E5-4054-A016-A139E0EA3C99}" dt="2023-01-26T17:36:55.989" v="2" actId="1076"/>
        <pc:sldMkLst>
          <pc:docMk/>
          <pc:sldMk cId="2163988523" sldId="260"/>
        </pc:sldMkLst>
        <pc:spChg chg="mod">
          <ac:chgData name="Behague, Sabina" userId="2f9f8379-56ce-455c-81be-d1dc66b28ae7" providerId="ADAL" clId="{F6E3B597-01E5-4054-A016-A139E0EA3C99}" dt="2023-01-26T17:36:55.989" v="2" actId="1076"/>
          <ac:spMkLst>
            <pc:docMk/>
            <pc:sldMk cId="2163988523" sldId="260"/>
            <ac:spMk id="9" creationId="{E690F70B-E368-D7F5-795E-B5139345EF71}"/>
          </ac:spMkLst>
        </pc:spChg>
      </pc:sldChg>
      <pc:sldChg chg="modSp mod addCm">
        <pc:chgData name="Behague, Sabina" userId="2f9f8379-56ce-455c-81be-d1dc66b28ae7" providerId="ADAL" clId="{F6E3B597-01E5-4054-A016-A139E0EA3C99}" dt="2023-01-26T18:13:42.442" v="18"/>
        <pc:sldMkLst>
          <pc:docMk/>
          <pc:sldMk cId="901538395" sldId="261"/>
        </pc:sldMkLst>
        <pc:spChg chg="mod">
          <ac:chgData name="Behague, Sabina" userId="2f9f8379-56ce-455c-81be-d1dc66b28ae7" providerId="ADAL" clId="{F6E3B597-01E5-4054-A016-A139E0EA3C99}" dt="2023-01-26T17:38:05.719" v="5" actId="1076"/>
          <ac:spMkLst>
            <pc:docMk/>
            <pc:sldMk cId="901538395" sldId="261"/>
            <ac:spMk id="6" creationId="{62EFB6F3-B375-E9C0-F3B2-9A55D5AD34B7}"/>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3:42.442" v="18"/>
              <pc2:cmMkLst xmlns:pc2="http://schemas.microsoft.com/office/powerpoint/2019/9/main/command">
                <pc:docMk/>
                <pc:sldMk cId="901538395" sldId="261"/>
                <pc2:cmMk id="{5A7A666F-4E66-4673-8917-673C05DC0723}"/>
              </pc2:cmMkLst>
            </pc226:cmChg>
          </p:ext>
        </pc:extLst>
      </pc:sldChg>
      <pc:sldChg chg="modSp mod">
        <pc:chgData name="Behague, Sabina" userId="2f9f8379-56ce-455c-81be-d1dc66b28ae7" providerId="ADAL" clId="{F6E3B597-01E5-4054-A016-A139E0EA3C99}" dt="2023-01-26T17:37:48.177" v="3" actId="1076"/>
        <pc:sldMkLst>
          <pc:docMk/>
          <pc:sldMk cId="1887431401" sldId="263"/>
        </pc:sldMkLst>
        <pc:spChg chg="mod">
          <ac:chgData name="Behague, Sabina" userId="2f9f8379-56ce-455c-81be-d1dc66b28ae7" providerId="ADAL" clId="{F6E3B597-01E5-4054-A016-A139E0EA3C99}" dt="2023-01-26T17:37:48.177" v="3" actId="1076"/>
          <ac:spMkLst>
            <pc:docMk/>
            <pc:sldMk cId="1887431401" sldId="263"/>
            <ac:spMk id="4" creationId="{93B1D627-FD56-C731-3B59-E65706059D41}"/>
          </ac:spMkLst>
        </pc:spChg>
      </pc:sldChg>
      <pc:sldChg chg="modCm">
        <pc:chgData name="Behague, Sabina" userId="2f9f8379-56ce-455c-81be-d1dc66b28ae7" providerId="ADAL" clId="{F6E3B597-01E5-4054-A016-A139E0EA3C99}" dt="2023-01-26T18:08:01.026" v="6"/>
        <pc:sldMkLst>
          <pc:docMk/>
          <pc:sldMk cId="1273125120" sldId="266"/>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08:01.026" v="6"/>
              <pc2:cmMkLst xmlns:pc2="http://schemas.microsoft.com/office/powerpoint/2019/9/main/command">
                <pc:docMk/>
                <pc:sldMk cId="1273125120" sldId="266"/>
                <pc2:cmMk id="{E3D2230C-8190-460F-BB18-ED46871B795A}"/>
              </pc2:cmMkLst>
              <pc226:cmRplyChg chg="add">
                <pc226:chgData name="Behague, Sabina" userId="2f9f8379-56ce-455c-81be-d1dc66b28ae7" providerId="ADAL" clId="{F6E3B597-01E5-4054-A016-A139E0EA3C99}" dt="2023-01-26T18:08:01.026" v="6"/>
                <pc2:cmRplyMkLst xmlns:pc2="http://schemas.microsoft.com/office/powerpoint/2019/9/main/command">
                  <pc:docMk/>
                  <pc:sldMk cId="1273125120" sldId="266"/>
                  <pc2:cmMk id="{E3D2230C-8190-460F-BB18-ED46871B795A}"/>
                  <pc2:cmRplyMk id="{7E630BFC-EC32-414F-AD89-6943D7E16723}"/>
                </pc2:cmRplyMkLst>
              </pc226:cmRplyChg>
            </pc226:cmChg>
          </p:ext>
        </pc:extLst>
      </pc:sldChg>
      <pc:sldChg chg="addCm">
        <pc:chgData name="Behague, Sabina" userId="2f9f8379-56ce-455c-81be-d1dc66b28ae7" providerId="ADAL" clId="{F6E3B597-01E5-4054-A016-A139E0EA3C99}" dt="2023-01-26T18:08:48.761" v="7"/>
        <pc:sldMkLst>
          <pc:docMk/>
          <pc:sldMk cId="4262632132" sldId="2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08:48.761" v="7"/>
              <pc2:cmMkLst xmlns:pc2="http://schemas.microsoft.com/office/powerpoint/2019/9/main/command">
                <pc:docMk/>
                <pc:sldMk cId="4262632132" sldId="267"/>
                <pc2:cmMk id="{FF34FB3C-7011-4BA6-A28F-92CC8F0B3907}"/>
              </pc2:cmMkLst>
            </pc226:cmChg>
          </p:ext>
        </pc:extLst>
      </pc:sldChg>
      <pc:sldChg chg="modSp mod">
        <pc:chgData name="Behague, Sabina" userId="2f9f8379-56ce-455c-81be-d1dc66b28ae7" providerId="ADAL" clId="{F6E3B597-01E5-4054-A016-A139E0EA3C99}" dt="2023-01-26T18:09:00.819" v="8" actId="1076"/>
        <pc:sldMkLst>
          <pc:docMk/>
          <pc:sldMk cId="528443413" sldId="269"/>
        </pc:sldMkLst>
        <pc:spChg chg="mod">
          <ac:chgData name="Behague, Sabina" userId="2f9f8379-56ce-455c-81be-d1dc66b28ae7" providerId="ADAL" clId="{F6E3B597-01E5-4054-A016-A139E0EA3C99}" dt="2023-01-26T18:09:00.819" v="8" actId="1076"/>
          <ac:spMkLst>
            <pc:docMk/>
            <pc:sldMk cId="528443413" sldId="269"/>
            <ac:spMk id="9" creationId="{E690F70B-E368-D7F5-795E-B5139345EF71}"/>
          </ac:spMkLst>
        </pc:spChg>
      </pc:sldChg>
      <pc:sldChg chg="modSp mod">
        <pc:chgData name="Behague, Sabina" userId="2f9f8379-56ce-455c-81be-d1dc66b28ae7" providerId="ADAL" clId="{F6E3B597-01E5-4054-A016-A139E0EA3C99}" dt="2023-01-26T18:12:21.913" v="17" actId="1076"/>
        <pc:sldMkLst>
          <pc:docMk/>
          <pc:sldMk cId="3367104273" sldId="270"/>
        </pc:sldMkLst>
        <pc:spChg chg="mod">
          <ac:chgData name="Behague, Sabina" userId="2f9f8379-56ce-455c-81be-d1dc66b28ae7" providerId="ADAL" clId="{F6E3B597-01E5-4054-A016-A139E0EA3C99}" dt="2023-01-26T18:12:21.913" v="17" actId="1076"/>
          <ac:spMkLst>
            <pc:docMk/>
            <pc:sldMk cId="3367104273" sldId="270"/>
            <ac:spMk id="9" creationId="{E690F70B-E368-D7F5-795E-B5139345EF71}"/>
          </ac:spMkLst>
        </pc:spChg>
      </pc:sldChg>
      <pc:sldChg chg="modSp mod">
        <pc:chgData name="Behague, Sabina" userId="2f9f8379-56ce-455c-81be-d1dc66b28ae7" providerId="ADAL" clId="{F6E3B597-01E5-4054-A016-A139E0EA3C99}" dt="2023-01-26T18:10:00.174" v="14" actId="1076"/>
        <pc:sldMkLst>
          <pc:docMk/>
          <pc:sldMk cId="454941652" sldId="273"/>
        </pc:sldMkLst>
        <pc:spChg chg="mod">
          <ac:chgData name="Behague, Sabina" userId="2f9f8379-56ce-455c-81be-d1dc66b28ae7" providerId="ADAL" clId="{F6E3B597-01E5-4054-A016-A139E0EA3C99}" dt="2023-01-26T18:10:00.174" v="14" actId="1076"/>
          <ac:spMkLst>
            <pc:docMk/>
            <pc:sldMk cId="454941652" sldId="273"/>
            <ac:spMk id="4" creationId="{51B33938-DA7F-FCA3-5CF9-A6737BEB26C0}"/>
          </ac:spMkLst>
        </pc:spChg>
        <pc:picChg chg="mod">
          <ac:chgData name="Behague, Sabina" userId="2f9f8379-56ce-455c-81be-d1dc66b28ae7" providerId="ADAL" clId="{F6E3B597-01E5-4054-A016-A139E0EA3C99}" dt="2023-01-26T18:09:52.600" v="13" actId="1076"/>
          <ac:picMkLst>
            <pc:docMk/>
            <pc:sldMk cId="454941652" sldId="273"/>
            <ac:picMk id="2" creationId="{7774814F-F07F-7265-E056-C72FC4D59EFF}"/>
          </ac:picMkLst>
        </pc:picChg>
      </pc:sldChg>
      <pc:sldChg chg="modSp mod">
        <pc:chgData name="Behague, Sabina" userId="2f9f8379-56ce-455c-81be-d1dc66b28ae7" providerId="ADAL" clId="{F6E3B597-01E5-4054-A016-A139E0EA3C99}" dt="2023-01-26T18:09:42.002" v="10" actId="1076"/>
        <pc:sldMkLst>
          <pc:docMk/>
          <pc:sldMk cId="4007693361" sldId="274"/>
        </pc:sldMkLst>
        <pc:spChg chg="mod">
          <ac:chgData name="Behague, Sabina" userId="2f9f8379-56ce-455c-81be-d1dc66b28ae7" providerId="ADAL" clId="{F6E3B597-01E5-4054-A016-A139E0EA3C99}" dt="2023-01-26T18:09:42.002" v="10" actId="1076"/>
          <ac:spMkLst>
            <pc:docMk/>
            <pc:sldMk cId="4007693361" sldId="274"/>
            <ac:spMk id="5" creationId="{952E8E38-E5B5-37A2-F267-EE2E7F8B9700}"/>
          </ac:spMkLst>
        </pc:spChg>
      </pc:sldChg>
      <pc:sldChg chg="modSp mod">
        <pc:chgData name="Behague, Sabina" userId="2f9f8379-56ce-455c-81be-d1dc66b28ae7" providerId="ADAL" clId="{F6E3B597-01E5-4054-A016-A139E0EA3C99}" dt="2023-01-26T18:14:32.864" v="23" actId="1076"/>
        <pc:sldMkLst>
          <pc:docMk/>
          <pc:sldMk cId="3374680457" sldId="277"/>
        </pc:sldMkLst>
        <pc:spChg chg="mod">
          <ac:chgData name="Behague, Sabina" userId="2f9f8379-56ce-455c-81be-d1dc66b28ae7" providerId="ADAL" clId="{F6E3B597-01E5-4054-A016-A139E0EA3C99}" dt="2023-01-26T18:14:32.864" v="23" actId="1076"/>
          <ac:spMkLst>
            <pc:docMk/>
            <pc:sldMk cId="3374680457" sldId="277"/>
            <ac:spMk id="8" creationId="{37CF0074-2397-637B-A673-B6EB15CE8DC1}"/>
          </ac:spMkLst>
        </pc:spChg>
      </pc:sldChg>
      <pc:sldChg chg="modSp mod addCm">
        <pc:chgData name="Behague, Sabina" userId="2f9f8379-56ce-455c-81be-d1dc66b28ae7" providerId="ADAL" clId="{F6E3B597-01E5-4054-A016-A139E0EA3C99}" dt="2023-01-26T18:15:43.298" v="26"/>
        <pc:sldMkLst>
          <pc:docMk/>
          <pc:sldMk cId="3303905315" sldId="278"/>
        </pc:sldMkLst>
        <pc:spChg chg="mod">
          <ac:chgData name="Behague, Sabina" userId="2f9f8379-56ce-455c-81be-d1dc66b28ae7" providerId="ADAL" clId="{F6E3B597-01E5-4054-A016-A139E0EA3C99}" dt="2023-01-26T18:15:21.638" v="25" actId="1076"/>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5:43.298" v="26"/>
              <pc2:cmMkLst xmlns:pc2="http://schemas.microsoft.com/office/powerpoint/2019/9/main/command">
                <pc:docMk/>
                <pc:sldMk cId="3303905315" sldId="278"/>
                <pc2:cmMk id="{D8FDDF7F-9E51-4639-853B-E48DF87D4B0B}"/>
              </pc2:cmMkLst>
            </pc226:cmChg>
          </p:ext>
        </pc:extLst>
      </pc:sldChg>
      <pc:sldChg chg="modSp mod modCm">
        <pc:chgData name="Behague, Sabina" userId="2f9f8379-56ce-455c-81be-d1dc66b28ae7" providerId="ADAL" clId="{F6E3B597-01E5-4054-A016-A139E0EA3C99}" dt="2023-01-26T18:14:14.549" v="21" actId="1076"/>
        <pc:sldMkLst>
          <pc:docMk/>
          <pc:sldMk cId="3194101482" sldId="279"/>
        </pc:sldMkLst>
        <pc:spChg chg="mod">
          <ac:chgData name="Behague, Sabina" userId="2f9f8379-56ce-455c-81be-d1dc66b28ae7" providerId="ADAL" clId="{F6E3B597-01E5-4054-A016-A139E0EA3C99}" dt="2023-01-26T18:14:14.549" v="21" actId="1076"/>
          <ac:spMkLst>
            <pc:docMk/>
            <pc:sldMk cId="3194101482" sldId="279"/>
            <ac:spMk id="8" creationId="{41480164-809D-035F-3738-F8F3C36F5198}"/>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4:04.409" v="19"/>
              <pc2:cmMkLst xmlns:pc2="http://schemas.microsoft.com/office/powerpoint/2019/9/main/command">
                <pc:docMk/>
                <pc:sldMk cId="3194101482" sldId="279"/>
                <pc2:cmMk id="{7AEEBD4B-81A2-4262-AB6E-2A38ABB25B56}"/>
              </pc2:cmMkLst>
              <pc226:cmRplyChg chg="add">
                <pc226:chgData name="Behague, Sabina" userId="2f9f8379-56ce-455c-81be-d1dc66b28ae7" providerId="ADAL" clId="{F6E3B597-01E5-4054-A016-A139E0EA3C99}" dt="2023-01-26T18:14:04.409" v="19"/>
                <pc2:cmRplyMkLst xmlns:pc2="http://schemas.microsoft.com/office/powerpoint/2019/9/main/command">
                  <pc:docMk/>
                  <pc:sldMk cId="3194101482" sldId="279"/>
                  <pc2:cmMk id="{7AEEBD4B-81A2-4262-AB6E-2A38ABB25B56}"/>
                  <pc2:cmRplyMk id="{06FBB56A-684C-475C-A6CE-3C0A3F50C405}"/>
                </pc2:cmRplyMkLst>
              </pc226:cmRplyChg>
            </pc226:cmChg>
          </p:ext>
        </pc:extLst>
      </pc:sldChg>
      <pc:sldChg chg="modSp mod">
        <pc:chgData name="Behague, Sabina" userId="2f9f8379-56ce-455c-81be-d1dc66b28ae7" providerId="ADAL" clId="{F6E3B597-01E5-4054-A016-A139E0EA3C99}" dt="2023-01-26T18:15:51.060" v="28" actId="1076"/>
        <pc:sldMkLst>
          <pc:docMk/>
          <pc:sldMk cId="2037355660" sldId="280"/>
        </pc:sldMkLst>
        <pc:spChg chg="mod">
          <ac:chgData name="Behague, Sabina" userId="2f9f8379-56ce-455c-81be-d1dc66b28ae7" providerId="ADAL" clId="{F6E3B597-01E5-4054-A016-A139E0EA3C99}" dt="2023-01-26T18:15:51.060" v="28" actId="1076"/>
          <ac:spMkLst>
            <pc:docMk/>
            <pc:sldMk cId="2037355660" sldId="280"/>
            <ac:spMk id="3" creationId="{739C7B42-E0F3-42FB-6056-5C37096CE84D}"/>
          </ac:spMkLst>
        </pc:spChg>
      </pc:sldChg>
      <pc:sldChg chg="modSp addCm">
        <pc:chgData name="Behague, Sabina" userId="2f9f8379-56ce-455c-81be-d1dc66b28ae7" providerId="ADAL" clId="{F6E3B597-01E5-4054-A016-A139E0EA3C99}" dt="2023-01-26T18:16:50.318" v="32"/>
        <pc:sldMkLst>
          <pc:docMk/>
          <pc:sldMk cId="999283337" sldId="281"/>
        </pc:sldMkLst>
        <pc:graphicFrameChg chg="mod">
          <ac:chgData name="Behague, Sabina" userId="2f9f8379-56ce-455c-81be-d1dc66b28ae7" providerId="ADAL" clId="{F6E3B597-01E5-4054-A016-A139E0EA3C99}" dt="2023-01-26T18:16:17.612" v="31"/>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6:50.318" v="32"/>
              <pc2:cmMkLst xmlns:pc2="http://schemas.microsoft.com/office/powerpoint/2019/9/main/command">
                <pc:docMk/>
                <pc:sldMk cId="999283337" sldId="281"/>
                <pc2:cmMk id="{3BE32D70-FA6B-4EC2-B1D3-54A78A23C894}"/>
              </pc2:cmMkLst>
            </pc226:cmChg>
          </p:ext>
        </pc:extLst>
      </pc:sldChg>
      <pc:sldChg chg="modSp mod">
        <pc:chgData name="Behague, Sabina" userId="2f9f8379-56ce-455c-81be-d1dc66b28ae7" providerId="ADAL" clId="{F6E3B597-01E5-4054-A016-A139E0EA3C99}" dt="2023-01-26T18:12:06.942" v="16" actId="1076"/>
        <pc:sldMkLst>
          <pc:docMk/>
          <pc:sldMk cId="2975771389" sldId="282"/>
        </pc:sldMkLst>
        <pc:spChg chg="mod">
          <ac:chgData name="Behague, Sabina" userId="2f9f8379-56ce-455c-81be-d1dc66b28ae7" providerId="ADAL" clId="{F6E3B597-01E5-4054-A016-A139E0EA3C99}" dt="2023-01-26T18:12:06.942" v="16" actId="1076"/>
          <ac:spMkLst>
            <pc:docMk/>
            <pc:sldMk cId="2975771389" sldId="282"/>
            <ac:spMk id="6" creationId="{BD0FFE19-F887-01BB-DC3F-5CC3F87DDE28}"/>
          </ac:spMkLst>
        </pc:spChg>
      </pc:sldChg>
      <pc:sldChg chg="modSp mod">
        <pc:chgData name="Behague, Sabina" userId="2f9f8379-56ce-455c-81be-d1dc66b28ae7" providerId="ADAL" clId="{F6E3B597-01E5-4054-A016-A139E0EA3C99}" dt="2023-01-26T18:19:01.092" v="46" actId="1076"/>
        <pc:sldMkLst>
          <pc:docMk/>
          <pc:sldMk cId="3502258445" sldId="283"/>
        </pc:sldMkLst>
        <pc:spChg chg="mod">
          <ac:chgData name="Behague, Sabina" userId="2f9f8379-56ce-455c-81be-d1dc66b28ae7" providerId="ADAL" clId="{F6E3B597-01E5-4054-A016-A139E0EA3C99}" dt="2023-01-26T18:19:01.092" v="46" actId="1076"/>
          <ac:spMkLst>
            <pc:docMk/>
            <pc:sldMk cId="3502258445" sldId="283"/>
            <ac:spMk id="4" creationId="{A77CD158-ECF9-80A0-ECD9-2D9AE39A0AC2}"/>
          </ac:spMkLst>
        </pc:spChg>
      </pc:sldChg>
      <pc:sldChg chg="modSp mod modCm">
        <pc:chgData name="Behague, Sabina" userId="2f9f8379-56ce-455c-81be-d1dc66b28ae7" providerId="ADAL" clId="{F6E3B597-01E5-4054-A016-A139E0EA3C99}" dt="2023-01-26T18:18:03.976" v="38"/>
        <pc:sldMkLst>
          <pc:docMk/>
          <pc:sldMk cId="3958030153" sldId="284"/>
        </pc:sldMkLst>
        <pc:spChg chg="mod">
          <ac:chgData name="Behague, Sabina" userId="2f9f8379-56ce-455c-81be-d1dc66b28ae7" providerId="ADAL" clId="{F6E3B597-01E5-4054-A016-A139E0EA3C99}" dt="2023-01-26T18:17:56.319" v="37" actId="1076"/>
          <ac:spMkLst>
            <pc:docMk/>
            <pc:sldMk cId="3958030153" sldId="284"/>
            <ac:spMk id="8" creationId="{7B582149-04E4-5809-2248-317B1808F9D1}"/>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8:03.976" v="38"/>
              <pc2:cmMkLst xmlns:pc2="http://schemas.microsoft.com/office/powerpoint/2019/9/main/command">
                <pc:docMk/>
                <pc:sldMk cId="3958030153" sldId="284"/>
                <pc2:cmMk id="{86CC6F0D-D7CF-4A5F-AB51-38422451F7EB}"/>
              </pc2:cmMkLst>
              <pc226:cmRplyChg chg="add">
                <pc226:chgData name="Behague, Sabina" userId="2f9f8379-56ce-455c-81be-d1dc66b28ae7" providerId="ADAL" clId="{F6E3B597-01E5-4054-A016-A139E0EA3C99}" dt="2023-01-26T18:18:03.976" v="38"/>
                <pc2:cmRplyMkLst xmlns:pc2="http://schemas.microsoft.com/office/powerpoint/2019/9/main/command">
                  <pc:docMk/>
                  <pc:sldMk cId="3958030153" sldId="284"/>
                  <pc2:cmMk id="{86CC6F0D-D7CF-4A5F-AB51-38422451F7EB}"/>
                  <pc2:cmRplyMk id="{7A435D18-CBEF-42C5-9C5B-40DCBA28B1EE}"/>
                </pc2:cmRplyMkLst>
              </pc226:cmRplyChg>
            </pc226:cmChg>
          </p:ext>
        </pc:extLst>
      </pc:sldChg>
      <pc:sldChg chg="modSp mod">
        <pc:chgData name="Behague, Sabina" userId="2f9f8379-56ce-455c-81be-d1dc66b28ae7" providerId="ADAL" clId="{F6E3B597-01E5-4054-A016-A139E0EA3C99}" dt="2023-01-26T18:17:04.261" v="35" actId="1076"/>
        <pc:sldMkLst>
          <pc:docMk/>
          <pc:sldMk cId="3771114077" sldId="285"/>
        </pc:sldMkLst>
        <pc:spChg chg="mod">
          <ac:chgData name="Behague, Sabina" userId="2f9f8379-56ce-455c-81be-d1dc66b28ae7" providerId="ADAL" clId="{F6E3B597-01E5-4054-A016-A139E0EA3C99}" dt="2023-01-26T18:17:04.261" v="35" actId="1076"/>
          <ac:spMkLst>
            <pc:docMk/>
            <pc:sldMk cId="3771114077" sldId="285"/>
            <ac:spMk id="3" creationId="{C0F8F8AD-C252-B408-71DB-C45EBAE87976}"/>
          </ac:spMkLst>
        </pc:spChg>
      </pc:sldChg>
      <pc:sldChg chg="modSp mod">
        <pc:chgData name="Behague, Sabina" userId="2f9f8379-56ce-455c-81be-d1dc66b28ae7" providerId="ADAL" clId="{F6E3B597-01E5-4054-A016-A139E0EA3C99}" dt="2023-01-26T18:18:34.832" v="43" actId="1076"/>
        <pc:sldMkLst>
          <pc:docMk/>
          <pc:sldMk cId="1821595124" sldId="286"/>
        </pc:sldMkLst>
        <pc:spChg chg="mod">
          <ac:chgData name="Behague, Sabina" userId="2f9f8379-56ce-455c-81be-d1dc66b28ae7" providerId="ADAL" clId="{F6E3B597-01E5-4054-A016-A139E0EA3C99}" dt="2023-01-26T18:18:34.832" v="43" actId="1076"/>
          <ac:spMkLst>
            <pc:docMk/>
            <pc:sldMk cId="1821595124" sldId="286"/>
            <ac:spMk id="7" creationId="{7BBDDDC9-05A7-0C65-FC8E-93E1E62A7939}"/>
          </ac:spMkLst>
        </pc:spChg>
        <pc:graphicFrameChg chg="mod">
          <ac:chgData name="Behague, Sabina" userId="2f9f8379-56ce-455c-81be-d1dc66b28ae7" providerId="ADAL" clId="{F6E3B597-01E5-4054-A016-A139E0EA3C99}" dt="2023-01-26T18:18:13.420" v="39" actId="113"/>
          <ac:graphicFrameMkLst>
            <pc:docMk/>
            <pc:sldMk cId="1821595124" sldId="286"/>
            <ac:graphicFrameMk id="6" creationId="{A9A8CC69-E7C7-8BF8-2D2D-ABB1A61EC758}"/>
          </ac:graphicFrameMkLst>
        </pc:graphicFrameChg>
      </pc:sldChg>
      <pc:sldChg chg="modSp mod">
        <pc:chgData name="Behague, Sabina" userId="2f9f8379-56ce-455c-81be-d1dc66b28ae7" providerId="ADAL" clId="{F6E3B597-01E5-4054-A016-A139E0EA3C99}" dt="2023-01-26T19:12:01.626" v="52" actId="1076"/>
        <pc:sldMkLst>
          <pc:docMk/>
          <pc:sldMk cId="2301792542" sldId="287"/>
        </pc:sldMkLst>
        <pc:spChg chg="mod">
          <ac:chgData name="Behague, Sabina" userId="2f9f8379-56ce-455c-81be-d1dc66b28ae7" providerId="ADAL" clId="{F6E3B597-01E5-4054-A016-A139E0EA3C99}" dt="2023-01-26T19:12:01.626" v="52" actId="1076"/>
          <ac:spMkLst>
            <pc:docMk/>
            <pc:sldMk cId="2301792542" sldId="287"/>
            <ac:spMk id="3" creationId="{550E03E1-B696-3F88-8E81-BBD6CFE48B1D}"/>
          </ac:spMkLst>
        </pc:spChg>
      </pc:sldChg>
    </pc:docChg>
  </pc:docChgLst>
  <pc:docChgLst>
    <pc:chgData name="Hanner, Olsen" userId="8f966b24-7479-4073-89bd-2f70180eddce" providerId="ADAL" clId="{B2416DCB-B483-420E-9E4F-7ACF596FC432}"/>
    <pc:docChg chg="undo redo custSel modSld">
      <pc:chgData name="Hanner, Olsen" userId="8f966b24-7479-4073-89bd-2f70180eddce" providerId="ADAL" clId="{B2416DCB-B483-420E-9E4F-7ACF596FC432}" dt="2023-06-29T17:29:35.822" v="37" actId="20577"/>
      <pc:docMkLst>
        <pc:docMk/>
      </pc:docMkLst>
      <pc:sldChg chg="modSp mod">
        <pc:chgData name="Hanner, Olsen" userId="8f966b24-7479-4073-89bd-2f70180eddce" providerId="ADAL" clId="{B2416DCB-B483-420E-9E4F-7ACF596FC432}" dt="2023-06-29T14:45:22.566" v="0" actId="20577"/>
        <pc:sldMkLst>
          <pc:docMk/>
          <pc:sldMk cId="109857222" sldId="256"/>
        </pc:sldMkLst>
        <pc:spChg chg="mod">
          <ac:chgData name="Hanner, Olsen" userId="8f966b24-7479-4073-89bd-2f70180eddce" providerId="ADAL" clId="{B2416DCB-B483-420E-9E4F-7ACF596FC432}" dt="2023-06-29T14:45:22.566" v="0" actId="20577"/>
          <ac:spMkLst>
            <pc:docMk/>
            <pc:sldMk cId="109857222" sldId="256"/>
            <ac:spMk id="3" creationId="{00000000-0000-0000-0000-000000000000}"/>
          </ac:spMkLst>
        </pc:spChg>
      </pc:sldChg>
      <pc:sldChg chg="modSp mod">
        <pc:chgData name="Hanner, Olsen" userId="8f966b24-7479-4073-89bd-2f70180eddce" providerId="ADAL" clId="{B2416DCB-B483-420E-9E4F-7ACF596FC432}" dt="2023-06-29T15:26:25.246" v="22" actId="790"/>
        <pc:sldMkLst>
          <pc:docMk/>
          <pc:sldMk cId="1428788921" sldId="262"/>
        </pc:sldMkLst>
        <pc:spChg chg="mod">
          <ac:chgData name="Hanner, Olsen" userId="8f966b24-7479-4073-89bd-2f70180eddce" providerId="ADAL" clId="{B2416DCB-B483-420E-9E4F-7ACF596FC432}" dt="2023-06-29T15:26:25.246" v="22" actId="790"/>
          <ac:spMkLst>
            <pc:docMk/>
            <pc:sldMk cId="1428788921" sldId="262"/>
            <ac:spMk id="2" creationId="{F6245169-1799-41CD-B28E-D2D20D16AD73}"/>
          </ac:spMkLst>
        </pc:spChg>
      </pc:sldChg>
      <pc:sldChg chg="modSp mod">
        <pc:chgData name="Hanner, Olsen" userId="8f966b24-7479-4073-89bd-2f70180eddce" providerId="ADAL" clId="{B2416DCB-B483-420E-9E4F-7ACF596FC432}" dt="2023-06-29T15:30:51.898" v="25" actId="790"/>
        <pc:sldMkLst>
          <pc:docMk/>
          <pc:sldMk cId="3367104273" sldId="270"/>
        </pc:sldMkLst>
        <pc:spChg chg="mod">
          <ac:chgData name="Hanner, Olsen" userId="8f966b24-7479-4073-89bd-2f70180eddce" providerId="ADAL" clId="{B2416DCB-B483-420E-9E4F-7ACF596FC432}" dt="2023-06-29T15:30:51.898" v="25" actId="790"/>
          <ac:spMkLst>
            <pc:docMk/>
            <pc:sldMk cId="3367104273" sldId="270"/>
            <ac:spMk id="3" creationId="{7F10B6DC-6AF4-BFD9-E1D5-B98AA266289F}"/>
          </ac:spMkLst>
        </pc:spChg>
      </pc:sldChg>
      <pc:sldChg chg="modSp mod">
        <pc:chgData name="Hanner, Olsen" userId="8f966b24-7479-4073-89bd-2f70180eddce" providerId="ADAL" clId="{B2416DCB-B483-420E-9E4F-7ACF596FC432}" dt="2023-06-29T15:31:34.764" v="26" actId="790"/>
        <pc:sldMkLst>
          <pc:docMk/>
          <pc:sldMk cId="3303905315" sldId="278"/>
        </pc:sldMkLst>
        <pc:spChg chg="mod">
          <ac:chgData name="Hanner, Olsen" userId="8f966b24-7479-4073-89bd-2f70180eddce" providerId="ADAL" clId="{B2416DCB-B483-420E-9E4F-7ACF596FC432}" dt="2023-06-29T15:31:34.764" v="26" actId="790"/>
          <ac:spMkLst>
            <pc:docMk/>
            <pc:sldMk cId="3303905315" sldId="278"/>
            <ac:spMk id="2" creationId="{6AA74B7B-36AF-A7A5-D5E5-A9172DCE655C}"/>
          </ac:spMkLst>
        </pc:spChg>
      </pc:sldChg>
      <pc:sldChg chg="modSp mod">
        <pc:chgData name="Hanner, Olsen" userId="8f966b24-7479-4073-89bd-2f70180eddce" providerId="ADAL" clId="{B2416DCB-B483-420E-9E4F-7ACF596FC432}" dt="2023-06-29T15:31:51.497" v="27" actId="790"/>
        <pc:sldMkLst>
          <pc:docMk/>
          <pc:sldMk cId="999283337" sldId="281"/>
        </pc:sldMkLst>
        <pc:spChg chg="mod">
          <ac:chgData name="Hanner, Olsen" userId="8f966b24-7479-4073-89bd-2f70180eddce" providerId="ADAL" clId="{B2416DCB-B483-420E-9E4F-7ACF596FC432}" dt="2023-06-29T15:31:51.497" v="27" actId="790"/>
          <ac:spMkLst>
            <pc:docMk/>
            <pc:sldMk cId="999283337" sldId="281"/>
            <ac:spMk id="3" creationId="{E4FD1E92-5DBC-B105-F246-2355E4FF9A74}"/>
          </ac:spMkLst>
        </pc:spChg>
      </pc:sldChg>
      <pc:sldChg chg="modSp mod">
        <pc:chgData name="Hanner, Olsen" userId="8f966b24-7479-4073-89bd-2f70180eddce" providerId="ADAL" clId="{B2416DCB-B483-420E-9E4F-7ACF596FC432}" dt="2023-06-29T15:29:16.954" v="24" actId="790"/>
        <pc:sldMkLst>
          <pc:docMk/>
          <pc:sldMk cId="2975771389" sldId="282"/>
        </pc:sldMkLst>
        <pc:spChg chg="mod">
          <ac:chgData name="Hanner, Olsen" userId="8f966b24-7479-4073-89bd-2f70180eddce" providerId="ADAL" clId="{B2416DCB-B483-420E-9E4F-7ACF596FC432}" dt="2023-06-29T15:28:57.386" v="23" actId="790"/>
          <ac:spMkLst>
            <pc:docMk/>
            <pc:sldMk cId="2975771389" sldId="282"/>
            <ac:spMk id="2" creationId="{F6245169-1799-41CD-B28E-D2D20D16AD73}"/>
          </ac:spMkLst>
        </pc:spChg>
        <pc:spChg chg="mod">
          <ac:chgData name="Hanner, Olsen" userId="8f966b24-7479-4073-89bd-2f70180eddce" providerId="ADAL" clId="{B2416DCB-B483-420E-9E4F-7ACF596FC432}" dt="2023-06-29T15:29:16.954" v="24" actId="790"/>
          <ac:spMkLst>
            <pc:docMk/>
            <pc:sldMk cId="2975771389" sldId="282"/>
            <ac:spMk id="3" creationId="{E4FD1E92-5DBC-B105-F246-2355E4FF9A74}"/>
          </ac:spMkLst>
        </pc:spChg>
      </pc:sldChg>
      <pc:sldChg chg="modSp mod">
        <pc:chgData name="Hanner, Olsen" userId="8f966b24-7479-4073-89bd-2f70180eddce" providerId="ADAL" clId="{B2416DCB-B483-420E-9E4F-7ACF596FC432}" dt="2023-06-29T15:32:44.605" v="30" actId="20577"/>
        <pc:sldMkLst>
          <pc:docMk/>
          <pc:sldMk cId="3502258445" sldId="283"/>
        </pc:sldMkLst>
        <pc:spChg chg="mod">
          <ac:chgData name="Hanner, Olsen" userId="8f966b24-7479-4073-89bd-2f70180eddce" providerId="ADAL" clId="{B2416DCB-B483-420E-9E4F-7ACF596FC432}" dt="2023-06-29T15:32:44.605" v="30" actId="20577"/>
          <ac:spMkLst>
            <pc:docMk/>
            <pc:sldMk cId="3502258445" sldId="283"/>
            <ac:spMk id="13" creationId="{0A96E76E-2AC5-D073-3141-CA47530939CF}"/>
          </ac:spMkLst>
        </pc:spChg>
      </pc:sldChg>
      <pc:sldChg chg="modSp mod">
        <pc:chgData name="Hanner, Olsen" userId="8f966b24-7479-4073-89bd-2f70180eddce" providerId="ADAL" clId="{B2416DCB-B483-420E-9E4F-7ACF596FC432}" dt="2023-06-29T15:32:09.244" v="28" actId="790"/>
        <pc:sldMkLst>
          <pc:docMk/>
          <pc:sldMk cId="3958030153" sldId="284"/>
        </pc:sldMkLst>
        <pc:spChg chg="mod">
          <ac:chgData name="Hanner, Olsen" userId="8f966b24-7479-4073-89bd-2f70180eddce" providerId="ADAL" clId="{B2416DCB-B483-420E-9E4F-7ACF596FC432}" dt="2023-06-29T15:32:09.244" v="28" actId="790"/>
          <ac:spMkLst>
            <pc:docMk/>
            <pc:sldMk cId="3958030153" sldId="284"/>
            <ac:spMk id="2" creationId="{6AA74B7B-36AF-A7A5-D5E5-A9172DCE655C}"/>
          </ac:spMkLst>
        </pc:spChg>
      </pc:sldChg>
      <pc:sldChg chg="modSp mod">
        <pc:chgData name="Hanner, Olsen" userId="8f966b24-7479-4073-89bd-2f70180eddce" providerId="ADAL" clId="{B2416DCB-B483-420E-9E4F-7ACF596FC432}" dt="2023-06-29T15:21:37.323" v="18" actId="20577"/>
        <pc:sldMkLst>
          <pc:docMk/>
          <pc:sldMk cId="3771114077" sldId="285"/>
        </pc:sldMkLst>
        <pc:spChg chg="mod">
          <ac:chgData name="Hanner, Olsen" userId="8f966b24-7479-4073-89bd-2f70180eddce" providerId="ADAL" clId="{B2416DCB-B483-420E-9E4F-7ACF596FC432}" dt="2023-06-29T15:21:37.323" v="18" actId="20577"/>
          <ac:spMkLst>
            <pc:docMk/>
            <pc:sldMk cId="3771114077" sldId="285"/>
            <ac:spMk id="11" creationId="{8E4E40E9-D792-25A1-4B37-23D4780B1318}"/>
          </ac:spMkLst>
        </pc:spChg>
      </pc:sldChg>
      <pc:sldChg chg="modSp mod">
        <pc:chgData name="Hanner, Olsen" userId="8f966b24-7479-4073-89bd-2f70180eddce" providerId="ADAL" clId="{B2416DCB-B483-420E-9E4F-7ACF596FC432}" dt="2023-06-29T17:29:35.822" v="37" actId="20577"/>
        <pc:sldMkLst>
          <pc:docMk/>
          <pc:sldMk cId="1821595124" sldId="286"/>
        </pc:sldMkLst>
        <pc:spChg chg="mod">
          <ac:chgData name="Hanner, Olsen" userId="8f966b24-7479-4073-89bd-2f70180eddce" providerId="ADAL" clId="{B2416DCB-B483-420E-9E4F-7ACF596FC432}" dt="2023-06-29T17:29:35.822" v="37" actId="20577"/>
          <ac:spMkLst>
            <pc:docMk/>
            <pc:sldMk cId="1821595124" sldId="286"/>
            <ac:spMk id="3" creationId="{E4FD1E92-5DBC-B105-F246-2355E4FF9A74}"/>
          </ac:spMkLst>
        </pc:spChg>
      </pc:sldChg>
      <pc:sldChg chg="modSp mod">
        <pc:chgData name="Hanner, Olsen" userId="8f966b24-7479-4073-89bd-2f70180eddce" providerId="ADAL" clId="{B2416DCB-B483-420E-9E4F-7ACF596FC432}" dt="2023-06-29T15:33:04.618" v="32" actId="790"/>
        <pc:sldMkLst>
          <pc:docMk/>
          <pc:sldMk cId="2301792542" sldId="287"/>
        </pc:sldMkLst>
        <pc:spChg chg="mod">
          <ac:chgData name="Hanner, Olsen" userId="8f966b24-7479-4073-89bd-2f70180eddce" providerId="ADAL" clId="{B2416DCB-B483-420E-9E4F-7ACF596FC432}" dt="2023-06-29T15:33:04.618" v="32" actId="790"/>
          <ac:spMkLst>
            <pc:docMk/>
            <pc:sldMk cId="2301792542" sldId="287"/>
            <ac:spMk id="11" creationId="{8E4E40E9-D792-25A1-4B37-23D4780B1318}"/>
          </ac:spMkLst>
        </pc:spChg>
      </pc:sldChg>
      <pc:sldChg chg="modSp mod">
        <pc:chgData name="Hanner, Olsen" userId="8f966b24-7479-4073-89bd-2f70180eddce" providerId="ADAL" clId="{B2416DCB-B483-420E-9E4F-7ACF596FC432}" dt="2023-06-29T15:33:14.127" v="33" actId="790"/>
        <pc:sldMkLst>
          <pc:docMk/>
          <pc:sldMk cId="2004344858" sldId="288"/>
        </pc:sldMkLst>
        <pc:spChg chg="mod">
          <ac:chgData name="Hanner, Olsen" userId="8f966b24-7479-4073-89bd-2f70180eddce" providerId="ADAL" clId="{B2416DCB-B483-420E-9E4F-7ACF596FC432}" dt="2023-06-29T15:33:14.127" v="33" actId="790"/>
          <ac:spMkLst>
            <pc:docMk/>
            <pc:sldMk cId="2004344858" sldId="288"/>
            <ac:spMk id="11" creationId="{8E4E40E9-D792-25A1-4B37-23D4780B1318}"/>
          </ac:spMkLst>
        </pc:spChg>
      </pc:sldChg>
      <pc:sldChg chg="modSp mod">
        <pc:chgData name="Hanner, Olsen" userId="8f966b24-7479-4073-89bd-2f70180eddce" providerId="ADAL" clId="{B2416DCB-B483-420E-9E4F-7ACF596FC432}" dt="2023-06-29T15:33:48.984" v="34" actId="790"/>
        <pc:sldMkLst>
          <pc:docMk/>
          <pc:sldMk cId="3475639167" sldId="289"/>
        </pc:sldMkLst>
        <pc:spChg chg="mod">
          <ac:chgData name="Hanner, Olsen" userId="8f966b24-7479-4073-89bd-2f70180eddce" providerId="ADAL" clId="{B2416DCB-B483-420E-9E4F-7ACF596FC432}" dt="2023-06-29T15:33:48.984" v="34" actId="790"/>
          <ac:spMkLst>
            <pc:docMk/>
            <pc:sldMk cId="3475639167" sldId="289"/>
            <ac:spMk id="3" creationId="{F2A31AE5-F919-CA50-BF07-AF012D87D146}"/>
          </ac:spMkLst>
        </pc:spChg>
      </pc:sldChg>
    </pc:docChg>
  </pc:docChgLst>
  <pc:docChgLst>
    <pc:chgData name="Twesigye, Gloria" userId="6464a502-8a44-4d67-8fab-8f3aa9495827" providerId="ADAL" clId="{9278FC84-5AC9-47B5-9998-AD84D8D69FB0}"/>
    <pc:docChg chg="undo custSel addSld delSld modSld modMainMaster">
      <pc:chgData name="Twesigye, Gloria" userId="6464a502-8a44-4d67-8fab-8f3aa9495827" providerId="ADAL" clId="{9278FC84-5AC9-47B5-9998-AD84D8D69FB0}" dt="2023-12-04T15:31:18.884" v="247" actId="1076"/>
      <pc:docMkLst>
        <pc:docMk/>
      </pc:docMkLst>
      <pc:sldChg chg="modSp">
        <pc:chgData name="Twesigye, Gloria" userId="6464a502-8a44-4d67-8fab-8f3aa9495827" providerId="ADAL" clId="{9278FC84-5AC9-47B5-9998-AD84D8D69FB0}" dt="2023-11-30T19:28:21.086" v="0"/>
        <pc:sldMkLst>
          <pc:docMk/>
          <pc:sldMk cId="109857222" sldId="256"/>
        </pc:sldMkLst>
        <pc:spChg chg="mod">
          <ac:chgData name="Twesigye, Gloria" userId="6464a502-8a44-4d67-8fab-8f3aa9495827" providerId="ADAL" clId="{9278FC84-5AC9-47B5-9998-AD84D8D69FB0}" dt="2023-11-30T19:28:21.086" v="0"/>
          <ac:spMkLst>
            <pc:docMk/>
            <pc:sldMk cId="109857222" sldId="256"/>
            <ac:spMk id="3" creationId="{00000000-0000-0000-0000-000000000000}"/>
          </ac:spMkLst>
        </pc:spChg>
      </pc:sldChg>
      <pc:sldChg chg="addSp delSp modSp mod">
        <pc:chgData name="Twesigye, Gloria" userId="6464a502-8a44-4d67-8fab-8f3aa9495827" providerId="ADAL" clId="{9278FC84-5AC9-47B5-9998-AD84D8D69FB0}" dt="2023-11-30T19:34:44.335" v="28" actId="478"/>
        <pc:sldMkLst>
          <pc:docMk/>
          <pc:sldMk cId="2163988523" sldId="260"/>
        </pc:sldMkLst>
        <pc:spChg chg="add del">
          <ac:chgData name="Twesigye, Gloria" userId="6464a502-8a44-4d67-8fab-8f3aa9495827" providerId="ADAL" clId="{9278FC84-5AC9-47B5-9998-AD84D8D69FB0}" dt="2023-11-30T19:34:40.510" v="26" actId="478"/>
          <ac:spMkLst>
            <pc:docMk/>
            <pc:sldMk cId="2163988523" sldId="260"/>
            <ac:spMk id="6" creationId="{5D0F14F3-1A09-3E96-BCB2-D8B940E469DA}"/>
          </ac:spMkLst>
        </pc:spChg>
        <pc:spChg chg="add del">
          <ac:chgData name="Twesigye, Gloria" userId="6464a502-8a44-4d67-8fab-8f3aa9495827" providerId="ADAL" clId="{9278FC84-5AC9-47B5-9998-AD84D8D69FB0}" dt="2023-11-30T19:34:43.148" v="27" actId="478"/>
          <ac:spMkLst>
            <pc:docMk/>
            <pc:sldMk cId="2163988523" sldId="260"/>
            <ac:spMk id="7" creationId="{CE64F085-394F-89FE-55C1-94E5F28AFADD}"/>
          </ac:spMkLst>
        </pc:spChg>
        <pc:spChg chg="add del">
          <ac:chgData name="Twesigye, Gloria" userId="6464a502-8a44-4d67-8fab-8f3aa9495827" providerId="ADAL" clId="{9278FC84-5AC9-47B5-9998-AD84D8D69FB0}" dt="2023-11-30T19:34:44.335" v="28" actId="478"/>
          <ac:spMkLst>
            <pc:docMk/>
            <pc:sldMk cId="2163988523" sldId="260"/>
            <ac:spMk id="8" creationId="{E39DAA33-FEFE-A8BD-BBEA-A8F3D8B80ECE}"/>
          </ac:spMkLst>
        </pc:spChg>
        <pc:picChg chg="add del mod">
          <ac:chgData name="Twesigye, Gloria" userId="6464a502-8a44-4d67-8fab-8f3aa9495827" providerId="ADAL" clId="{9278FC84-5AC9-47B5-9998-AD84D8D69FB0}" dt="2023-11-30T19:33:59.386" v="17"/>
          <ac:picMkLst>
            <pc:docMk/>
            <pc:sldMk cId="2163988523" sldId="260"/>
            <ac:picMk id="2" creationId="{91CB637E-E0D3-DE39-AAF9-9E61E77D974C}"/>
          </ac:picMkLst>
        </pc:picChg>
        <pc:picChg chg="add mod">
          <ac:chgData name="Twesigye, Gloria" userId="6464a502-8a44-4d67-8fab-8f3aa9495827" providerId="ADAL" clId="{9278FC84-5AC9-47B5-9998-AD84D8D69FB0}" dt="2023-11-30T19:34:36.817" v="25" actId="14861"/>
          <ac:picMkLst>
            <pc:docMk/>
            <pc:sldMk cId="2163988523" sldId="260"/>
            <ac:picMk id="4" creationId="{9F353FC3-5F34-320E-E9F0-9A2B691D2134}"/>
          </ac:picMkLst>
        </pc:picChg>
      </pc:sldChg>
      <pc:sldChg chg="addSp delSp modSp mod">
        <pc:chgData name="Twesigye, Gloria" userId="6464a502-8a44-4d67-8fab-8f3aa9495827" providerId="ADAL" clId="{9278FC84-5AC9-47B5-9998-AD84D8D69FB0}" dt="2023-11-30T21:43:50.042" v="42"/>
        <pc:sldMkLst>
          <pc:docMk/>
          <pc:sldMk cId="901538395" sldId="261"/>
        </pc:sldMkLst>
        <pc:graphicFrameChg chg="add del mod">
          <ac:chgData name="Twesigye, Gloria" userId="6464a502-8a44-4d67-8fab-8f3aa9495827" providerId="ADAL" clId="{9278FC84-5AC9-47B5-9998-AD84D8D69FB0}" dt="2023-11-30T21:43:43.285" v="40"/>
          <ac:graphicFrameMkLst>
            <pc:docMk/>
            <pc:sldMk cId="901538395" sldId="261"/>
            <ac:graphicFrameMk id="4" creationId="{CA1F3E40-0EB7-5AD6-E75B-8A4E9B48D3EF}"/>
          </ac:graphicFrameMkLst>
        </pc:graphicFrameChg>
        <pc:graphicFrameChg chg="add del mod">
          <ac:chgData name="Twesigye, Gloria" userId="6464a502-8a44-4d67-8fab-8f3aa9495827" providerId="ADAL" clId="{9278FC84-5AC9-47B5-9998-AD84D8D69FB0}" dt="2023-11-30T21:43:50.042" v="42"/>
          <ac:graphicFrameMkLst>
            <pc:docMk/>
            <pc:sldMk cId="901538395" sldId="261"/>
            <ac:graphicFrameMk id="7" creationId="{DA05CD4D-EE9F-CD59-893C-FD4855A49CDD}"/>
          </ac:graphicFrameMkLst>
        </pc:graphicFrameChg>
        <pc:graphicFrameChg chg="mod">
          <ac:chgData name="Twesigye, Gloria" userId="6464a502-8a44-4d67-8fab-8f3aa9495827" providerId="ADAL" clId="{9278FC84-5AC9-47B5-9998-AD84D8D69FB0}" dt="2023-11-30T21:43:01.533" v="35" actId="20577"/>
          <ac:graphicFrameMkLst>
            <pc:docMk/>
            <pc:sldMk cId="901538395" sldId="261"/>
            <ac:graphicFrameMk id="9" creationId="{16BB2B36-D329-083C-5198-BEEC5AC12CFA}"/>
          </ac:graphicFrameMkLst>
        </pc:graphicFrameChg>
      </pc:sldChg>
      <pc:sldChg chg="mod">
        <pc:chgData name="Twesigye, Gloria" userId="6464a502-8a44-4d67-8fab-8f3aa9495827" providerId="ADAL" clId="{9278FC84-5AC9-47B5-9998-AD84D8D69FB0}" dt="2023-11-30T21:41:05.135" v="33" actId="27918"/>
        <pc:sldMkLst>
          <pc:docMk/>
          <pc:sldMk cId="1887431401" sldId="263"/>
        </pc:sldMkLst>
      </pc:sldChg>
      <pc:sldChg chg="modSp mod delCm">
        <pc:chgData name="Twesigye, Gloria" userId="6464a502-8a44-4d67-8fab-8f3aa9495827" providerId="ADAL" clId="{9278FC84-5AC9-47B5-9998-AD84D8D69FB0}" dt="2023-11-30T21:48:11.280" v="44" actId="20577"/>
        <pc:sldMkLst>
          <pc:docMk/>
          <pc:sldMk cId="1273125120" sldId="266"/>
        </pc:sldMkLst>
        <pc:spChg chg="mod">
          <ac:chgData name="Twesigye, Gloria" userId="6464a502-8a44-4d67-8fab-8f3aa9495827" providerId="ADAL" clId="{9278FC84-5AC9-47B5-9998-AD84D8D69FB0}" dt="2023-11-30T21:48:11.280" v="44" actId="20577"/>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9278FC84-5AC9-47B5-9998-AD84D8D69FB0}" dt="2023-11-30T21:48:04.742" v="43"/>
              <pc2:cmMkLst xmlns:pc2="http://schemas.microsoft.com/office/powerpoint/2019/9/main/command">
                <pc:docMk/>
                <pc:sldMk cId="1273125120" sldId="266"/>
                <pc2:cmMk id="{E3D2230C-8190-460F-BB18-ED46871B795A}"/>
              </pc2:cmMkLst>
            </pc226:cmChg>
          </p:ext>
        </pc:extLst>
      </pc:sldChg>
      <pc:sldChg chg="modSp mod delCm">
        <pc:chgData name="Twesigye, Gloria" userId="6464a502-8a44-4d67-8fab-8f3aa9495827" providerId="ADAL" clId="{9278FC84-5AC9-47B5-9998-AD84D8D69FB0}" dt="2023-11-30T21:50:26.873" v="55" actId="6549"/>
        <pc:sldMkLst>
          <pc:docMk/>
          <pc:sldMk cId="4262632132" sldId="267"/>
        </pc:sldMkLst>
        <pc:spChg chg="mod">
          <ac:chgData name="Twesigye, Gloria" userId="6464a502-8a44-4d67-8fab-8f3aa9495827" providerId="ADAL" clId="{9278FC84-5AC9-47B5-9998-AD84D8D69FB0}" dt="2023-11-30T21:50:26.873" v="55" actId="6549"/>
          <ac:spMkLst>
            <pc:docMk/>
            <pc:sldMk cId="4262632132" sldId="267"/>
            <ac:spMk id="3" creationId="{4660752A-9B01-8FBB-7885-654F5F674490}"/>
          </ac:spMkLst>
        </pc:spChg>
        <pc:graphicFrameChg chg="modGraphic">
          <ac:chgData name="Twesigye, Gloria" userId="6464a502-8a44-4d67-8fab-8f3aa9495827" providerId="ADAL" clId="{9278FC84-5AC9-47B5-9998-AD84D8D69FB0}" dt="2023-11-30T21:50:11.227" v="53" actId="207"/>
          <ac:graphicFrameMkLst>
            <pc:docMk/>
            <pc:sldMk cId="4262632132" sldId="267"/>
            <ac:graphicFrameMk id="4" creationId="{1A10FEBB-B99F-D7EE-7F62-C9CD013AFC27}"/>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9278FC84-5AC9-47B5-9998-AD84D8D69FB0}" dt="2023-11-30T21:50:14.455" v="54"/>
              <pc2:cmMkLst xmlns:pc2="http://schemas.microsoft.com/office/powerpoint/2019/9/main/command">
                <pc:docMk/>
                <pc:sldMk cId="4262632132" sldId="267"/>
                <pc2:cmMk id="{67F41E0E-343B-4DD0-8506-6FCD54B9AAE2}"/>
              </pc2:cmMkLst>
            </pc226:cmChg>
          </p:ext>
        </pc:extLst>
      </pc:sldChg>
      <pc:sldChg chg="addSp delSp modSp mod">
        <pc:chgData name="Twesigye, Gloria" userId="6464a502-8a44-4d67-8fab-8f3aa9495827" providerId="ADAL" clId="{9278FC84-5AC9-47B5-9998-AD84D8D69FB0}" dt="2023-11-30T21:50:48.414" v="57"/>
        <pc:sldMkLst>
          <pc:docMk/>
          <pc:sldMk cId="528443413" sldId="269"/>
        </pc:sldMkLst>
        <pc:spChg chg="del">
          <ac:chgData name="Twesigye, Gloria" userId="6464a502-8a44-4d67-8fab-8f3aa9495827" providerId="ADAL" clId="{9278FC84-5AC9-47B5-9998-AD84D8D69FB0}" dt="2023-11-30T21:50:47.148" v="56" actId="478"/>
          <ac:spMkLst>
            <pc:docMk/>
            <pc:sldMk cId="528443413" sldId="269"/>
            <ac:spMk id="6" creationId="{5D0F14F3-1A09-3E96-BCB2-D8B940E469DA}"/>
          </ac:spMkLst>
        </pc:spChg>
        <pc:spChg chg="del">
          <ac:chgData name="Twesigye, Gloria" userId="6464a502-8a44-4d67-8fab-8f3aa9495827" providerId="ADAL" clId="{9278FC84-5AC9-47B5-9998-AD84D8D69FB0}" dt="2023-11-30T21:50:47.148" v="56" actId="478"/>
          <ac:spMkLst>
            <pc:docMk/>
            <pc:sldMk cId="528443413" sldId="269"/>
            <ac:spMk id="7" creationId="{CE64F085-394F-89FE-55C1-94E5F28AFADD}"/>
          </ac:spMkLst>
        </pc:spChg>
        <pc:spChg chg="del">
          <ac:chgData name="Twesigye, Gloria" userId="6464a502-8a44-4d67-8fab-8f3aa9495827" providerId="ADAL" clId="{9278FC84-5AC9-47B5-9998-AD84D8D69FB0}" dt="2023-11-30T21:50:47.148" v="56" actId="478"/>
          <ac:spMkLst>
            <pc:docMk/>
            <pc:sldMk cId="528443413" sldId="269"/>
            <ac:spMk id="8" creationId="{E39DAA33-FEFE-A8BD-BBEA-A8F3D8B80ECE}"/>
          </ac:spMkLst>
        </pc:spChg>
        <pc:picChg chg="add mod">
          <ac:chgData name="Twesigye, Gloria" userId="6464a502-8a44-4d67-8fab-8f3aa9495827" providerId="ADAL" clId="{9278FC84-5AC9-47B5-9998-AD84D8D69FB0}" dt="2023-11-30T21:50:48.414" v="57"/>
          <ac:picMkLst>
            <pc:docMk/>
            <pc:sldMk cId="528443413" sldId="269"/>
            <ac:picMk id="2" creationId="{2DF5A437-2691-3236-DE22-E78386046ACE}"/>
          </ac:picMkLst>
        </pc:picChg>
      </pc:sldChg>
      <pc:sldChg chg="addSp delSp modSp mod">
        <pc:chgData name="Twesigye, Gloria" userId="6464a502-8a44-4d67-8fab-8f3aa9495827" providerId="ADAL" clId="{9278FC84-5AC9-47B5-9998-AD84D8D69FB0}" dt="2023-11-30T22:08:09.261" v="93"/>
        <pc:sldMkLst>
          <pc:docMk/>
          <pc:sldMk cId="3367104273" sldId="270"/>
        </pc:sldMkLst>
        <pc:spChg chg="del">
          <ac:chgData name="Twesigye, Gloria" userId="6464a502-8a44-4d67-8fab-8f3aa9495827" providerId="ADAL" clId="{9278FC84-5AC9-47B5-9998-AD84D8D69FB0}" dt="2023-11-30T22:08:08.789" v="92" actId="478"/>
          <ac:spMkLst>
            <pc:docMk/>
            <pc:sldMk cId="3367104273" sldId="270"/>
            <ac:spMk id="6" creationId="{5D0F14F3-1A09-3E96-BCB2-D8B940E469DA}"/>
          </ac:spMkLst>
        </pc:spChg>
        <pc:spChg chg="del">
          <ac:chgData name="Twesigye, Gloria" userId="6464a502-8a44-4d67-8fab-8f3aa9495827" providerId="ADAL" clId="{9278FC84-5AC9-47B5-9998-AD84D8D69FB0}" dt="2023-11-30T22:08:08.789" v="92" actId="478"/>
          <ac:spMkLst>
            <pc:docMk/>
            <pc:sldMk cId="3367104273" sldId="270"/>
            <ac:spMk id="7" creationId="{CE64F085-394F-89FE-55C1-94E5F28AFADD}"/>
          </ac:spMkLst>
        </pc:spChg>
        <pc:spChg chg="del">
          <ac:chgData name="Twesigye, Gloria" userId="6464a502-8a44-4d67-8fab-8f3aa9495827" providerId="ADAL" clId="{9278FC84-5AC9-47B5-9998-AD84D8D69FB0}" dt="2023-11-30T22:08:08.789" v="92" actId="478"/>
          <ac:spMkLst>
            <pc:docMk/>
            <pc:sldMk cId="3367104273" sldId="270"/>
            <ac:spMk id="8" creationId="{E39DAA33-FEFE-A8BD-BBEA-A8F3D8B80ECE}"/>
          </ac:spMkLst>
        </pc:spChg>
        <pc:picChg chg="add mod">
          <ac:chgData name="Twesigye, Gloria" userId="6464a502-8a44-4d67-8fab-8f3aa9495827" providerId="ADAL" clId="{9278FC84-5AC9-47B5-9998-AD84D8D69FB0}" dt="2023-11-30T22:08:09.261" v="93"/>
          <ac:picMkLst>
            <pc:docMk/>
            <pc:sldMk cId="3367104273" sldId="270"/>
            <ac:picMk id="2" creationId="{D17206CA-BDD0-97EF-AC8D-346BFF90DB3A}"/>
          </ac:picMkLst>
        </pc:picChg>
      </pc:sldChg>
      <pc:sldChg chg="addSp delSp modSp mod">
        <pc:chgData name="Twesigye, Gloria" userId="6464a502-8a44-4d67-8fab-8f3aa9495827" providerId="ADAL" clId="{9278FC84-5AC9-47B5-9998-AD84D8D69FB0}" dt="2023-11-30T21:53:36.679" v="64" actId="1076"/>
        <pc:sldMkLst>
          <pc:docMk/>
          <pc:sldMk cId="52877160" sldId="271"/>
        </pc:sldMkLst>
        <pc:grpChg chg="add mod">
          <ac:chgData name="Twesigye, Gloria" userId="6464a502-8a44-4d67-8fab-8f3aa9495827" providerId="ADAL" clId="{9278FC84-5AC9-47B5-9998-AD84D8D69FB0}" dt="2023-11-30T21:53:36.679" v="64" actId="1076"/>
          <ac:grpSpMkLst>
            <pc:docMk/>
            <pc:sldMk cId="52877160" sldId="271"/>
            <ac:grpSpMk id="4" creationId="{D427996E-52E4-5A77-3D92-DD6848779E4A}"/>
          </ac:grpSpMkLst>
        </pc:grpChg>
        <pc:grpChg chg="del">
          <ac:chgData name="Twesigye, Gloria" userId="6464a502-8a44-4d67-8fab-8f3aa9495827" providerId="ADAL" clId="{9278FC84-5AC9-47B5-9998-AD84D8D69FB0}" dt="2023-11-30T21:52:57.216" v="58" actId="165"/>
          <ac:grpSpMkLst>
            <pc:docMk/>
            <pc:sldMk cId="52877160" sldId="271"/>
            <ac:grpSpMk id="17" creationId="{B0A80D2E-6186-9946-9D68-AF1640AEA1B6}"/>
          </ac:grpSpMkLst>
        </pc:grpChg>
        <pc:picChg chg="add del mod topLvl">
          <ac:chgData name="Twesigye, Gloria" userId="6464a502-8a44-4d67-8fab-8f3aa9495827" providerId="ADAL" clId="{9278FC84-5AC9-47B5-9998-AD84D8D69FB0}" dt="2023-11-30T21:53:04.197" v="60" actId="478"/>
          <ac:picMkLst>
            <pc:docMk/>
            <pc:sldMk cId="52877160" sldId="271"/>
            <ac:picMk id="5" creationId="{789A4105-D72A-7B8E-7B2B-E65990397951}"/>
          </ac:picMkLst>
        </pc:picChg>
        <pc:picChg chg="add del mod topLvl">
          <ac:chgData name="Twesigye, Gloria" userId="6464a502-8a44-4d67-8fab-8f3aa9495827" providerId="ADAL" clId="{9278FC84-5AC9-47B5-9998-AD84D8D69FB0}" dt="2023-11-30T21:53:29.354" v="63" actId="164"/>
          <ac:picMkLst>
            <pc:docMk/>
            <pc:sldMk cId="52877160" sldId="271"/>
            <ac:picMk id="7" creationId="{5A80D062-34C2-A088-3A5E-04A7DA076FF8}"/>
          </ac:picMkLst>
        </pc:picChg>
        <pc:picChg chg="add del mod topLvl">
          <ac:chgData name="Twesigye, Gloria" userId="6464a502-8a44-4d67-8fab-8f3aa9495827" providerId="ADAL" clId="{9278FC84-5AC9-47B5-9998-AD84D8D69FB0}" dt="2023-11-30T21:53:29.354" v="63" actId="164"/>
          <ac:picMkLst>
            <pc:docMk/>
            <pc:sldMk cId="52877160" sldId="271"/>
            <ac:picMk id="10" creationId="{4EF4713C-8320-5B9D-65A6-9A8BCFA2DAC9}"/>
          </ac:picMkLst>
        </pc:picChg>
        <pc:picChg chg="add del mod topLvl">
          <ac:chgData name="Twesigye, Gloria" userId="6464a502-8a44-4d67-8fab-8f3aa9495827" providerId="ADAL" clId="{9278FC84-5AC9-47B5-9998-AD84D8D69FB0}" dt="2023-11-30T21:53:29.354" v="63" actId="164"/>
          <ac:picMkLst>
            <pc:docMk/>
            <pc:sldMk cId="52877160" sldId="271"/>
            <ac:picMk id="11" creationId="{609B5BBC-CAD5-85BF-BCE1-12CBBA30EB97}"/>
          </ac:picMkLst>
        </pc:picChg>
        <pc:picChg chg="add del mod topLvl">
          <ac:chgData name="Twesigye, Gloria" userId="6464a502-8a44-4d67-8fab-8f3aa9495827" providerId="ADAL" clId="{9278FC84-5AC9-47B5-9998-AD84D8D69FB0}" dt="2023-11-30T21:53:29.354" v="63" actId="164"/>
          <ac:picMkLst>
            <pc:docMk/>
            <pc:sldMk cId="52877160" sldId="271"/>
            <ac:picMk id="12" creationId="{7F51D2D0-3380-9900-53CC-F97556239B7A}"/>
          </ac:picMkLst>
        </pc:picChg>
        <pc:picChg chg="add del mod topLvl">
          <ac:chgData name="Twesigye, Gloria" userId="6464a502-8a44-4d67-8fab-8f3aa9495827" providerId="ADAL" clId="{9278FC84-5AC9-47B5-9998-AD84D8D69FB0}" dt="2023-11-30T21:53:29.354" v="63" actId="164"/>
          <ac:picMkLst>
            <pc:docMk/>
            <pc:sldMk cId="52877160" sldId="271"/>
            <ac:picMk id="15" creationId="{ACF57019-FCBA-85F6-08BD-B4F73C74C392}"/>
          </ac:picMkLst>
        </pc:picChg>
      </pc:sldChg>
      <pc:sldChg chg="modSp mod setBg modClrScheme chgLayout">
        <pc:chgData name="Twesigye, Gloria" userId="6464a502-8a44-4d67-8fab-8f3aa9495827" providerId="ADAL" clId="{9278FC84-5AC9-47B5-9998-AD84D8D69FB0}" dt="2023-11-30T21:59:37.046" v="74"/>
        <pc:sldMkLst>
          <pc:docMk/>
          <pc:sldMk cId="454941652" sldId="273"/>
        </pc:sldMkLst>
        <pc:spChg chg="mod ord">
          <ac:chgData name="Twesigye, Gloria" userId="6464a502-8a44-4d67-8fab-8f3aa9495827" providerId="ADAL" clId="{9278FC84-5AC9-47B5-9998-AD84D8D69FB0}" dt="2023-11-30T21:59:05.911" v="71" actId="700"/>
          <ac:spMkLst>
            <pc:docMk/>
            <pc:sldMk cId="454941652" sldId="273"/>
            <ac:spMk id="3" creationId="{E4FD1E92-5DBC-B105-F246-2355E4FF9A74}"/>
          </ac:spMkLst>
        </pc:spChg>
      </pc:sldChg>
      <pc:sldChg chg="addSp delSp modSp mod modClrScheme chgLayout">
        <pc:chgData name="Twesigye, Gloria" userId="6464a502-8a44-4d67-8fab-8f3aa9495827" providerId="ADAL" clId="{9278FC84-5AC9-47B5-9998-AD84D8D69FB0}" dt="2023-11-30T21:58:46.473" v="69" actId="207"/>
        <pc:sldMkLst>
          <pc:docMk/>
          <pc:sldMk cId="4007693361" sldId="274"/>
        </pc:sldMkLst>
        <pc:spChg chg="mod ord">
          <ac:chgData name="Twesigye, Gloria" userId="6464a502-8a44-4d67-8fab-8f3aa9495827" providerId="ADAL" clId="{9278FC84-5AC9-47B5-9998-AD84D8D69FB0}" dt="2023-11-30T21:57:29.962" v="67" actId="313"/>
          <ac:spMkLst>
            <pc:docMk/>
            <pc:sldMk cId="4007693361" sldId="274"/>
            <ac:spMk id="3" creationId="{E4FD1E92-5DBC-B105-F246-2355E4FF9A74}"/>
          </ac:spMkLst>
        </pc:spChg>
        <pc:spChg chg="add del mod ord">
          <ac:chgData name="Twesigye, Gloria" userId="6464a502-8a44-4d67-8fab-8f3aa9495827" providerId="ADAL" clId="{9278FC84-5AC9-47B5-9998-AD84D8D69FB0}" dt="2023-11-30T21:56:31.211" v="66" actId="700"/>
          <ac:spMkLst>
            <pc:docMk/>
            <pc:sldMk cId="4007693361" sldId="274"/>
            <ac:spMk id="7" creationId="{91939B0F-4DD0-EBA4-544A-41DFE7F56525}"/>
          </ac:spMkLst>
        </pc:spChg>
        <pc:graphicFrameChg chg="mod">
          <ac:chgData name="Twesigye, Gloria" userId="6464a502-8a44-4d67-8fab-8f3aa9495827" providerId="ADAL" clId="{9278FC84-5AC9-47B5-9998-AD84D8D69FB0}" dt="2023-11-30T21:58:46.473" v="69" actId="207"/>
          <ac:graphicFrameMkLst>
            <pc:docMk/>
            <pc:sldMk cId="4007693361" sldId="274"/>
            <ac:graphicFrameMk id="10" creationId="{DD267E90-ABFB-3FF3-0AF1-766DFAB09761}"/>
          </ac:graphicFrameMkLst>
        </pc:graphicFrameChg>
      </pc:sldChg>
      <pc:sldChg chg="mod">
        <pc:chgData name="Twesigye, Gloria" userId="6464a502-8a44-4d67-8fab-8f3aa9495827" providerId="ADAL" clId="{9278FC84-5AC9-47B5-9998-AD84D8D69FB0}" dt="2023-11-30T22:03:50" v="76" actId="27918"/>
        <pc:sldMkLst>
          <pc:docMk/>
          <pc:sldMk cId="111198767" sldId="275"/>
        </pc:sldMkLst>
      </pc:sldChg>
      <pc:sldChg chg="modSp mod">
        <pc:chgData name="Twesigye, Gloria" userId="6464a502-8a44-4d67-8fab-8f3aa9495827" providerId="ADAL" clId="{9278FC84-5AC9-47B5-9998-AD84D8D69FB0}" dt="2023-11-30T22:06:34.243" v="90" actId="20577"/>
        <pc:sldMkLst>
          <pc:docMk/>
          <pc:sldMk cId="995516696" sldId="276"/>
        </pc:sldMkLst>
        <pc:spChg chg="mod">
          <ac:chgData name="Twesigye, Gloria" userId="6464a502-8a44-4d67-8fab-8f3aa9495827" providerId="ADAL" clId="{9278FC84-5AC9-47B5-9998-AD84D8D69FB0}" dt="2023-11-30T22:06:34.243" v="90" actId="20577"/>
          <ac:spMkLst>
            <pc:docMk/>
            <pc:sldMk cId="995516696" sldId="276"/>
            <ac:spMk id="4" creationId="{EFF7A8D9-8536-2529-A343-3E45EE4D2E0B}"/>
          </ac:spMkLst>
        </pc:spChg>
        <pc:spChg chg="mod">
          <ac:chgData name="Twesigye, Gloria" userId="6464a502-8a44-4d67-8fab-8f3aa9495827" providerId="ADAL" clId="{9278FC84-5AC9-47B5-9998-AD84D8D69FB0}" dt="2023-11-30T22:06:25.213" v="85" actId="20577"/>
          <ac:spMkLst>
            <pc:docMk/>
            <pc:sldMk cId="995516696" sldId="276"/>
            <ac:spMk id="5" creationId="{104FF3C6-7D13-3DDE-4B1B-471193A52BFB}"/>
          </ac:spMkLst>
        </pc:spChg>
      </pc:sldChg>
      <pc:sldChg chg="addSp delSp modSp mod">
        <pc:chgData name="Twesigye, Gloria" userId="6464a502-8a44-4d67-8fab-8f3aa9495827" providerId="ADAL" clId="{9278FC84-5AC9-47B5-9998-AD84D8D69FB0}" dt="2023-12-01T14:32:10.982" v="141" actId="27636"/>
        <pc:sldMkLst>
          <pc:docMk/>
          <pc:sldMk cId="3194101482" sldId="279"/>
        </pc:sldMkLst>
        <pc:spChg chg="mod">
          <ac:chgData name="Twesigye, Gloria" userId="6464a502-8a44-4d67-8fab-8f3aa9495827" providerId="ADAL" clId="{9278FC84-5AC9-47B5-9998-AD84D8D69FB0}" dt="2023-12-01T14:32:10.982" v="141" actId="27636"/>
          <ac:spMkLst>
            <pc:docMk/>
            <pc:sldMk cId="3194101482" sldId="279"/>
            <ac:spMk id="3" creationId="{50B28AC5-2484-C681-1E51-654A978D440B}"/>
          </ac:spMkLst>
        </pc:spChg>
        <pc:spChg chg="add mod">
          <ac:chgData name="Twesigye, Gloria" userId="6464a502-8a44-4d67-8fab-8f3aa9495827" providerId="ADAL" clId="{9278FC84-5AC9-47B5-9998-AD84D8D69FB0}" dt="2023-12-01T14:26:32.198" v="134" actId="1076"/>
          <ac:spMkLst>
            <pc:docMk/>
            <pc:sldMk cId="3194101482" sldId="279"/>
            <ac:spMk id="4" creationId="{ADDABFE4-E794-1C7B-78A0-D3A0ACBF237A}"/>
          </ac:spMkLst>
        </pc:spChg>
        <pc:picChg chg="del">
          <ac:chgData name="Twesigye, Gloria" userId="6464a502-8a44-4d67-8fab-8f3aa9495827" providerId="ADAL" clId="{9278FC84-5AC9-47B5-9998-AD84D8D69FB0}" dt="2023-12-01T14:26:29.539" v="133" actId="478"/>
          <ac:picMkLst>
            <pc:docMk/>
            <pc:sldMk cId="3194101482" sldId="279"/>
            <ac:picMk id="5" creationId="{1C4DF12F-037B-1B0A-0BEC-3C6A02D3A68D}"/>
          </ac:picMkLst>
        </pc:picChg>
      </pc:sldChg>
      <pc:sldChg chg="modSp mod modClrScheme delCm chgLayout">
        <pc:chgData name="Twesigye, Gloria" userId="6464a502-8a44-4d67-8fab-8f3aa9495827" providerId="ADAL" clId="{9278FC84-5AC9-47B5-9998-AD84D8D69FB0}" dt="2023-12-01T14:36:35.474" v="163"/>
        <pc:sldMkLst>
          <pc:docMk/>
          <pc:sldMk cId="999283337" sldId="281"/>
        </pc:sldMkLst>
        <pc:spChg chg="mod ord">
          <ac:chgData name="Twesigye, Gloria" userId="6464a502-8a44-4d67-8fab-8f3aa9495827" providerId="ADAL" clId="{9278FC84-5AC9-47B5-9998-AD84D8D69FB0}" dt="2023-12-01T14:32:49.923" v="149" actId="14100"/>
          <ac:spMkLst>
            <pc:docMk/>
            <pc:sldMk cId="999283337" sldId="281"/>
            <ac:spMk id="2" creationId="{F6245169-1799-41CD-B28E-D2D20D16AD73}"/>
          </ac:spMkLst>
        </pc:spChg>
        <pc:spChg chg="mod ord">
          <ac:chgData name="Twesigye, Gloria" userId="6464a502-8a44-4d67-8fab-8f3aa9495827" providerId="ADAL" clId="{9278FC84-5AC9-47B5-9998-AD84D8D69FB0}" dt="2023-12-01T14:32:52.298" v="150" actId="1076"/>
          <ac:spMkLst>
            <pc:docMk/>
            <pc:sldMk cId="999283337" sldId="281"/>
            <ac:spMk id="3" creationId="{E4FD1E92-5DBC-B105-F246-2355E4FF9A74}"/>
          </ac:spMkLst>
        </pc:spChg>
        <pc:graphicFrameChg chg="mod">
          <ac:chgData name="Twesigye, Gloria" userId="6464a502-8a44-4d67-8fab-8f3aa9495827" providerId="ADAL" clId="{9278FC84-5AC9-47B5-9998-AD84D8D69FB0}" dt="2023-12-01T14:36:35.474" v="163"/>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9278FC84-5AC9-47B5-9998-AD84D8D69FB0}" dt="2023-12-01T14:29:30.874" v="135"/>
              <pc2:cmMkLst xmlns:pc2="http://schemas.microsoft.com/office/powerpoint/2019/9/main/command">
                <pc:docMk/>
                <pc:sldMk cId="999283337" sldId="281"/>
                <pc2:cmMk id="{3BE32D70-FA6B-4EC2-B1D3-54A78A23C894}"/>
              </pc2:cmMkLst>
            </pc226:cmChg>
          </p:ext>
        </pc:extLst>
      </pc:sldChg>
      <pc:sldChg chg="modSp mod modShow">
        <pc:chgData name="Twesigye, Gloria" userId="6464a502-8a44-4d67-8fab-8f3aa9495827" providerId="ADAL" clId="{9278FC84-5AC9-47B5-9998-AD84D8D69FB0}" dt="2023-12-04T14:12:59.907" v="242" actId="207"/>
        <pc:sldMkLst>
          <pc:docMk/>
          <pc:sldMk cId="3502258445" sldId="283"/>
        </pc:sldMkLst>
        <pc:spChg chg="mod">
          <ac:chgData name="Twesigye, Gloria" userId="6464a502-8a44-4d67-8fab-8f3aa9495827" providerId="ADAL" clId="{9278FC84-5AC9-47B5-9998-AD84D8D69FB0}" dt="2023-12-04T14:12:59.907" v="242" actId="207"/>
          <ac:spMkLst>
            <pc:docMk/>
            <pc:sldMk cId="3502258445" sldId="283"/>
            <ac:spMk id="5" creationId="{07E7D4A9-A2D8-FCFA-930A-28EF4D10D77F}"/>
          </ac:spMkLst>
        </pc:spChg>
        <pc:graphicFrameChg chg="mod">
          <ac:chgData name="Twesigye, Gloria" userId="6464a502-8a44-4d67-8fab-8f3aa9495827" providerId="ADAL" clId="{9278FC84-5AC9-47B5-9998-AD84D8D69FB0}" dt="2023-12-04T14:12:54.065" v="241" actId="207"/>
          <ac:graphicFrameMkLst>
            <pc:docMk/>
            <pc:sldMk cId="3502258445" sldId="283"/>
            <ac:graphicFrameMk id="9" creationId="{16BB2B36-D329-083C-5198-BEEC5AC12CFA}"/>
          </ac:graphicFrameMkLst>
        </pc:graphicFrameChg>
      </pc:sldChg>
      <pc:sldChg chg="modSp del mod delCm">
        <pc:chgData name="Twesigye, Gloria" userId="6464a502-8a44-4d67-8fab-8f3aa9495827" providerId="ADAL" clId="{9278FC84-5AC9-47B5-9998-AD84D8D69FB0}" dt="2023-12-01T15:39:24.292" v="169" actId="47"/>
        <pc:sldMkLst>
          <pc:docMk/>
          <pc:sldMk cId="3958030153" sldId="284"/>
        </pc:sldMkLst>
        <pc:spChg chg="mod">
          <ac:chgData name="Twesigye, Gloria" userId="6464a502-8a44-4d67-8fab-8f3aa9495827" providerId="ADAL" clId="{9278FC84-5AC9-47B5-9998-AD84D8D69FB0}" dt="2023-12-01T14:32:10.982" v="142" actId="27636"/>
          <ac:spMkLst>
            <pc:docMk/>
            <pc:sldMk cId="3958030153" sldId="284"/>
            <ac:spMk id="3" creationId="{50B28AC5-2484-C681-1E51-654A978D440B}"/>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9278FC84-5AC9-47B5-9998-AD84D8D69FB0}" dt="2023-12-01T14:52:55.145" v="164"/>
              <pc2:cmMkLst xmlns:pc2="http://schemas.microsoft.com/office/powerpoint/2019/9/main/command">
                <pc:docMk/>
                <pc:sldMk cId="3958030153" sldId="284"/>
                <pc2:cmMk id="{86CC6F0D-D7CF-4A5F-AB51-38422451F7EB}"/>
              </pc2:cmMkLst>
            </pc226:cmChg>
          </p:ext>
        </pc:extLst>
      </pc:sldChg>
      <pc:sldChg chg="modSp mod modClrScheme chgLayout">
        <pc:chgData name="Twesigye, Gloria" userId="6464a502-8a44-4d67-8fab-8f3aa9495827" providerId="ADAL" clId="{9278FC84-5AC9-47B5-9998-AD84D8D69FB0}" dt="2023-12-04T14:02:27.812" v="239" actId="207"/>
        <pc:sldMkLst>
          <pc:docMk/>
          <pc:sldMk cId="1821595124" sldId="286"/>
        </pc:sldMkLst>
        <pc:spChg chg="mod ord">
          <ac:chgData name="Twesigye, Gloria" userId="6464a502-8a44-4d67-8fab-8f3aa9495827" providerId="ADAL" clId="{9278FC84-5AC9-47B5-9998-AD84D8D69FB0}" dt="2023-12-04T14:01:11.991" v="233" actId="1076"/>
          <ac:spMkLst>
            <pc:docMk/>
            <pc:sldMk cId="1821595124" sldId="286"/>
            <ac:spMk id="2" creationId="{F6245169-1799-41CD-B28E-D2D20D16AD73}"/>
          </ac:spMkLst>
        </pc:spChg>
        <pc:spChg chg="mod ord">
          <ac:chgData name="Twesigye, Gloria" userId="6464a502-8a44-4d67-8fab-8f3aa9495827" providerId="ADAL" clId="{9278FC84-5AC9-47B5-9998-AD84D8D69FB0}" dt="2023-12-04T14:01:14.165" v="234" actId="1076"/>
          <ac:spMkLst>
            <pc:docMk/>
            <pc:sldMk cId="1821595124" sldId="286"/>
            <ac:spMk id="3" creationId="{E4FD1E92-5DBC-B105-F246-2355E4FF9A74}"/>
          </ac:spMkLst>
        </pc:spChg>
        <pc:graphicFrameChg chg="mod">
          <ac:chgData name="Twesigye, Gloria" userId="6464a502-8a44-4d67-8fab-8f3aa9495827" providerId="ADAL" clId="{9278FC84-5AC9-47B5-9998-AD84D8D69FB0}" dt="2023-12-04T14:02:27.812" v="239" actId="207"/>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9278FC84-5AC9-47B5-9998-AD84D8D69FB0}" dt="2023-12-04T14:20:18.293" v="246" actId="20577"/>
        <pc:sldMkLst>
          <pc:docMk/>
          <pc:sldMk cId="3475639167" sldId="289"/>
        </pc:sldMkLst>
        <pc:spChg chg="mod">
          <ac:chgData name="Twesigye, Gloria" userId="6464a502-8a44-4d67-8fab-8f3aa9495827" providerId="ADAL" clId="{9278FC84-5AC9-47B5-9998-AD84D8D69FB0}" dt="2023-12-04T14:20:18.293" v="246" actId="20577"/>
          <ac:spMkLst>
            <pc:docMk/>
            <pc:sldMk cId="3475639167" sldId="289"/>
            <ac:spMk id="3" creationId="{F2A31AE5-F919-CA50-BF07-AF012D87D146}"/>
          </ac:spMkLst>
        </pc:spChg>
      </pc:sldChg>
      <pc:sldChg chg="addSp delSp modSp add mod setBg modClrScheme delCm chgLayout">
        <pc:chgData name="Twesigye, Gloria" userId="6464a502-8a44-4d67-8fab-8f3aa9495827" providerId="ADAL" clId="{9278FC84-5AC9-47B5-9998-AD84D8D69FB0}" dt="2023-12-01T20:55:39.350" v="193" actId="27918"/>
        <pc:sldMkLst>
          <pc:docMk/>
          <pc:sldMk cId="308473011" sldId="290"/>
        </pc:sldMkLst>
        <pc:spChg chg="mod ord">
          <ac:chgData name="Twesigye, Gloria" userId="6464a502-8a44-4d67-8fab-8f3aa9495827" providerId="ADAL" clId="{9278FC84-5AC9-47B5-9998-AD84D8D69FB0}" dt="2023-12-01T15:40:02.703" v="171" actId="700"/>
          <ac:spMkLst>
            <pc:docMk/>
            <pc:sldMk cId="308473011" sldId="290"/>
            <ac:spMk id="2" creationId="{6AA74B7B-36AF-A7A5-D5E5-A9172DCE655C}"/>
          </ac:spMkLst>
        </pc:spChg>
        <pc:spChg chg="mod ord">
          <ac:chgData name="Twesigye, Gloria" userId="6464a502-8a44-4d67-8fab-8f3aa9495827" providerId="ADAL" clId="{9278FC84-5AC9-47B5-9998-AD84D8D69FB0}" dt="2023-12-01T15:40:02.703" v="171" actId="700"/>
          <ac:spMkLst>
            <pc:docMk/>
            <pc:sldMk cId="308473011" sldId="290"/>
            <ac:spMk id="3" creationId="{50B28AC5-2484-C681-1E51-654A978D440B}"/>
          </ac:spMkLst>
        </pc:spChg>
        <pc:spChg chg="add mod">
          <ac:chgData name="Twesigye, Gloria" userId="6464a502-8a44-4d67-8fab-8f3aa9495827" providerId="ADAL" clId="{9278FC84-5AC9-47B5-9998-AD84D8D69FB0}" dt="2023-12-01T15:40:43.460" v="176"/>
          <ac:spMkLst>
            <pc:docMk/>
            <pc:sldMk cId="308473011" sldId="290"/>
            <ac:spMk id="4" creationId="{DC9D83D9-6A58-9F6F-90DC-0D18678E1250}"/>
          </ac:spMkLst>
        </pc:spChg>
        <pc:graphicFrameChg chg="add del mod">
          <ac:chgData name="Twesigye, Gloria" userId="6464a502-8a44-4d67-8fab-8f3aa9495827" providerId="ADAL" clId="{9278FC84-5AC9-47B5-9998-AD84D8D69FB0}" dt="2023-12-01T20:55:09.856" v="190"/>
          <ac:graphicFrameMkLst>
            <pc:docMk/>
            <pc:sldMk cId="308473011" sldId="290"/>
            <ac:graphicFrameMk id="6" creationId="{9101D358-B10F-16E5-B75D-9B656EAA9665}"/>
          </ac:graphicFrameMkLst>
        </pc:graphicFrameChg>
        <pc:picChg chg="del">
          <ac:chgData name="Twesigye, Gloria" userId="6464a502-8a44-4d67-8fab-8f3aa9495827" providerId="ADAL" clId="{9278FC84-5AC9-47B5-9998-AD84D8D69FB0}" dt="2023-12-01T15:40:42.912" v="175" actId="478"/>
          <ac:picMkLst>
            <pc:docMk/>
            <pc:sldMk cId="308473011" sldId="290"/>
            <ac:picMk id="5" creationId="{DA15FAFE-4FD3-138B-B56B-29239336273F}"/>
          </ac:picMkLst>
        </pc:pic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9278FC84-5AC9-47B5-9998-AD84D8D69FB0}" dt="2023-12-01T15:39:03.421" v="168"/>
              <pc2:cmMkLst xmlns:pc2="http://schemas.microsoft.com/office/powerpoint/2019/9/main/command">
                <pc:docMk/>
                <pc:sldMk cId="308473011" sldId="290"/>
                <pc2:cmMk id="{86CC6F0D-D7CF-4A5F-AB51-38422451F7EB}"/>
              </pc2:cmMkLst>
            </pc226:cmChg>
          </p:ext>
        </pc:extLst>
      </pc:sldChg>
      <pc:sldChg chg="add del">
        <pc:chgData name="Twesigye, Gloria" userId="6464a502-8a44-4d67-8fab-8f3aa9495827" providerId="ADAL" clId="{9278FC84-5AC9-47B5-9998-AD84D8D69FB0}" dt="2023-12-01T15:38:28.585" v="166"/>
        <pc:sldMkLst>
          <pc:docMk/>
          <pc:sldMk cId="3157939875" sldId="290"/>
        </pc:sldMkLst>
      </pc:sldChg>
      <pc:sldMasterChg chg="setBg">
        <pc:chgData name="Twesigye, Gloria" userId="6464a502-8a44-4d67-8fab-8f3aa9495827" providerId="ADAL" clId="{9278FC84-5AC9-47B5-9998-AD84D8D69FB0}" dt="2023-11-30T19:32:21.577" v="10"/>
        <pc:sldMasterMkLst>
          <pc:docMk/>
          <pc:sldMasterMk cId="3984714580" sldId="2147483687"/>
        </pc:sldMasterMkLst>
      </pc:sldMasterChg>
      <pc:sldMasterChg chg="setBg modSldLayout">
        <pc:chgData name="Twesigye, Gloria" userId="6464a502-8a44-4d67-8fab-8f3aa9495827" providerId="ADAL" clId="{9278FC84-5AC9-47B5-9998-AD84D8D69FB0}" dt="2023-12-04T14:01:02.817" v="232" actId="1076"/>
        <pc:sldMasterMkLst>
          <pc:docMk/>
          <pc:sldMasterMk cId="4158362135" sldId="2147483697"/>
        </pc:sldMasterMkLst>
        <pc:sldLayoutChg chg="modSp mod">
          <pc:chgData name="Twesigye, Gloria" userId="6464a502-8a44-4d67-8fab-8f3aa9495827" providerId="ADAL" clId="{9278FC84-5AC9-47B5-9998-AD84D8D69FB0}" dt="2023-12-04T14:01:02.817" v="232" actId="1076"/>
          <pc:sldLayoutMkLst>
            <pc:docMk/>
            <pc:sldMasterMk cId="4158362135" sldId="2147483697"/>
            <pc:sldLayoutMk cId="754784096" sldId="2147483699"/>
          </pc:sldLayoutMkLst>
          <pc:spChg chg="mod">
            <ac:chgData name="Twesigye, Gloria" userId="6464a502-8a44-4d67-8fab-8f3aa9495827" providerId="ADAL" clId="{9278FC84-5AC9-47B5-9998-AD84D8D69FB0}" dt="2023-12-01T14:32:16.809" v="143" actId="14100"/>
            <ac:spMkLst>
              <pc:docMk/>
              <pc:sldMasterMk cId="4158362135" sldId="2147483697"/>
              <pc:sldLayoutMk cId="754784096" sldId="2147483699"/>
              <ac:spMk id="2" creationId="{D8F1FF1C-F77C-76E4-1C5A-EE274FAAD417}"/>
            </ac:spMkLst>
          </pc:spChg>
          <pc:spChg chg="mod">
            <ac:chgData name="Twesigye, Gloria" userId="6464a502-8a44-4d67-8fab-8f3aa9495827" providerId="ADAL" clId="{9278FC84-5AC9-47B5-9998-AD84D8D69FB0}" dt="2023-12-04T14:01:02.817" v="232" actId="1076"/>
            <ac:spMkLst>
              <pc:docMk/>
              <pc:sldMasterMk cId="4158362135" sldId="2147483697"/>
              <pc:sldLayoutMk cId="754784096" sldId="2147483699"/>
              <ac:spMk id="3" creationId="{3C8076B1-9A44-F5A7-9558-1106F56C8B79}"/>
            </ac:spMkLst>
          </pc:spChg>
        </pc:sldLayoutChg>
      </pc:sldMasterChg>
      <pc:sldMasterChg chg="delSldLayout modSldLayout">
        <pc:chgData name="Twesigye, Gloria" userId="6464a502-8a44-4d67-8fab-8f3aa9495827" providerId="ADAL" clId="{9278FC84-5AC9-47B5-9998-AD84D8D69FB0}" dt="2023-12-04T15:31:18.884" v="247" actId="1076"/>
        <pc:sldMasterMkLst>
          <pc:docMk/>
          <pc:sldMasterMk cId="3507161957" sldId="2147483709"/>
        </pc:sldMasterMkLst>
        <pc:sldLayoutChg chg="del">
          <pc:chgData name="Twesigye, Gloria" userId="6464a502-8a44-4d67-8fab-8f3aa9495827" providerId="ADAL" clId="{9278FC84-5AC9-47B5-9998-AD84D8D69FB0}" dt="2023-11-30T19:28:24.656" v="1" actId="2696"/>
          <pc:sldLayoutMkLst>
            <pc:docMk/>
            <pc:sldMasterMk cId="3507161957" sldId="2147483709"/>
            <pc:sldLayoutMk cId="3824787925" sldId="2147483686"/>
          </pc:sldLayoutMkLst>
        </pc:sldLayoutChg>
        <pc:sldLayoutChg chg="modSp mod">
          <pc:chgData name="Twesigye, Gloria" userId="6464a502-8a44-4d67-8fab-8f3aa9495827" providerId="ADAL" clId="{9278FC84-5AC9-47B5-9998-AD84D8D69FB0}" dt="2023-12-04T15:31:18.884" v="247" actId="1076"/>
          <pc:sldLayoutMkLst>
            <pc:docMk/>
            <pc:sldMasterMk cId="3507161957" sldId="2147483709"/>
            <pc:sldLayoutMk cId="5509512" sldId="2147483710"/>
          </pc:sldLayoutMkLst>
          <pc:spChg chg="mod">
            <ac:chgData name="Twesigye, Gloria" userId="6464a502-8a44-4d67-8fab-8f3aa9495827" providerId="ADAL" clId="{9278FC84-5AC9-47B5-9998-AD84D8D69FB0}" dt="2023-12-04T15:31:18.884" v="247" actId="1076"/>
            <ac:spMkLst>
              <pc:docMk/>
              <pc:sldMasterMk cId="3507161957" sldId="2147483709"/>
              <pc:sldLayoutMk cId="5509512" sldId="2147483710"/>
              <ac:spMk id="4" creationId="{EC71831F-1B8F-EA98-3184-E4EB3C6D8FB1}"/>
            </ac:spMkLst>
          </pc:spChg>
        </pc:sldLayoutChg>
      </pc:sldMasterChg>
    </pc:docChg>
  </pc:docChgLst>
  <pc:docChgLst>
    <pc:chgData name="Hanner, Olsen" userId="8f966b24-7479-4073-89bd-2f70180eddce" providerId="ADAL" clId="{33289363-1687-4721-AD74-87FF0E96FC22}"/>
    <pc:docChg chg="undo custSel modSld">
      <pc:chgData name="Hanner, Olsen" userId="8f966b24-7479-4073-89bd-2f70180eddce" providerId="ADAL" clId="{33289363-1687-4721-AD74-87FF0E96FC22}" dt="2023-11-10T14:19:38.912" v="27" actId="207"/>
      <pc:docMkLst>
        <pc:docMk/>
      </pc:docMkLst>
      <pc:sldChg chg="delCm">
        <pc:chgData name="Hanner, Olsen" userId="8f966b24-7479-4073-89bd-2f70180eddce" providerId="ADAL" clId="{33289363-1687-4721-AD74-87FF0E96FC22}" dt="2023-11-09T20:44:54.362" v="3"/>
        <pc:sldMkLst>
          <pc:docMk/>
          <pc:sldMk cId="901538395" sldId="261"/>
        </pc:sldMkLst>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33289363-1687-4721-AD74-87FF0E96FC22}" dt="2023-11-09T20:44:54.362" v="3"/>
              <pc2:cmMkLst xmlns:pc2="http://schemas.microsoft.com/office/powerpoint/2019/9/main/command">
                <pc:docMk/>
                <pc:sldMk cId="901538395" sldId="261"/>
                <pc2:cmMk id="{85BBB16F-BC69-4864-BC6C-563578269BF9}"/>
              </pc2:cmMkLst>
            </pc226:cmChg>
          </p:ext>
        </pc:extLst>
      </pc:sldChg>
      <pc:sldChg chg="addCm">
        <pc:chgData name="Hanner, Olsen" userId="8f966b24-7479-4073-89bd-2f70180eddce" providerId="ADAL" clId="{33289363-1687-4721-AD74-87FF0E96FC22}" dt="2023-11-09T20:38:51.496" v="0"/>
        <pc:sldMkLst>
          <pc:docMk/>
          <pc:sldMk cId="4262632132" sldId="267"/>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33289363-1687-4721-AD74-87FF0E96FC22}" dt="2023-11-09T20:38:51.496" v="0"/>
              <pc2:cmMkLst xmlns:pc2="http://schemas.microsoft.com/office/powerpoint/2019/9/main/command">
                <pc:docMk/>
                <pc:sldMk cId="4262632132" sldId="267"/>
                <pc2:cmMk id="{67F41E0E-343B-4DD0-8506-6FCD54B9AAE2}"/>
              </pc2:cmMkLst>
            </pc226:cmChg>
          </p:ext>
        </pc:extLst>
      </pc:sldChg>
      <pc:sldChg chg="modSp mod">
        <pc:chgData name="Hanner, Olsen" userId="8f966b24-7479-4073-89bd-2f70180eddce" providerId="ADAL" clId="{33289363-1687-4721-AD74-87FF0E96FC22}" dt="2023-11-09T21:40:14.084" v="9" actId="20577"/>
        <pc:sldMkLst>
          <pc:docMk/>
          <pc:sldMk cId="454941652" sldId="273"/>
        </pc:sldMkLst>
        <pc:spChg chg="mod">
          <ac:chgData name="Hanner, Olsen" userId="8f966b24-7479-4073-89bd-2f70180eddce" providerId="ADAL" clId="{33289363-1687-4721-AD74-87FF0E96FC22}" dt="2023-11-09T21:40:14.084" v="9" actId="20577"/>
          <ac:spMkLst>
            <pc:docMk/>
            <pc:sldMk cId="454941652" sldId="273"/>
            <ac:spMk id="58" creationId="{DB0E9556-57C4-FB9F-F4ED-4A86F430775C}"/>
          </ac:spMkLst>
        </pc:spChg>
      </pc:sldChg>
      <pc:sldChg chg="modSp mod">
        <pc:chgData name="Hanner, Olsen" userId="8f966b24-7479-4073-89bd-2f70180eddce" providerId="ADAL" clId="{33289363-1687-4721-AD74-87FF0E96FC22}" dt="2023-11-09T20:41:03.166" v="2" actId="27918"/>
        <pc:sldMkLst>
          <pc:docMk/>
          <pc:sldMk cId="4007693361" sldId="274"/>
        </pc:sldMkLst>
        <pc:graphicFrameChg chg="mod">
          <ac:chgData name="Hanner, Olsen" userId="8f966b24-7479-4073-89bd-2f70180eddce" providerId="ADAL" clId="{33289363-1687-4721-AD74-87FF0E96FC22}" dt="2023-11-09T20:41:02.105" v="1" actId="2084"/>
          <ac:graphicFrameMkLst>
            <pc:docMk/>
            <pc:sldMk cId="4007693361" sldId="274"/>
            <ac:graphicFrameMk id="10" creationId="{DD267E90-ABFB-3FF3-0AF1-766DFAB09761}"/>
          </ac:graphicFrameMkLst>
        </pc:graphicFrameChg>
      </pc:sldChg>
      <pc:sldChg chg="modSp mod">
        <pc:chgData name="Hanner, Olsen" userId="8f966b24-7479-4073-89bd-2f70180eddce" providerId="ADAL" clId="{33289363-1687-4721-AD74-87FF0E96FC22}" dt="2023-11-09T21:40:33.660" v="26" actId="255"/>
        <pc:sldMkLst>
          <pc:docMk/>
          <pc:sldMk cId="2037355660" sldId="280"/>
        </pc:sldMkLst>
        <pc:spChg chg="mod">
          <ac:chgData name="Hanner, Olsen" userId="8f966b24-7479-4073-89bd-2f70180eddce" providerId="ADAL" clId="{33289363-1687-4721-AD74-87FF0E96FC22}" dt="2023-11-09T21:40:33.660" v="26" actId="255"/>
          <ac:spMkLst>
            <pc:docMk/>
            <pc:sldMk cId="2037355660" sldId="280"/>
            <ac:spMk id="67" creationId="{FA06AC2D-A668-BF2C-E7FE-30962BE77260}"/>
          </ac:spMkLst>
        </pc:spChg>
      </pc:sldChg>
      <pc:sldChg chg="modSp mod">
        <pc:chgData name="Hanner, Olsen" userId="8f966b24-7479-4073-89bd-2f70180eddce" providerId="ADAL" clId="{33289363-1687-4721-AD74-87FF0E96FC22}" dt="2023-11-10T14:19:38.912" v="27" actId="207"/>
        <pc:sldMkLst>
          <pc:docMk/>
          <pc:sldMk cId="3502258445" sldId="283"/>
        </pc:sldMkLst>
        <pc:spChg chg="mod">
          <ac:chgData name="Hanner, Olsen" userId="8f966b24-7479-4073-89bd-2f70180eddce" providerId="ADAL" clId="{33289363-1687-4721-AD74-87FF0E96FC22}" dt="2023-11-10T14:19:38.912" v="27" actId="207"/>
          <ac:spMkLst>
            <pc:docMk/>
            <pc:sldMk cId="3502258445" sldId="283"/>
            <ac:spMk id="5" creationId="{07E7D4A9-A2D8-FCFA-930A-28EF4D10D77F}"/>
          </ac:spMkLst>
        </pc:spChg>
      </pc:sldChg>
    </pc:docChg>
  </pc:docChgLst>
  <pc:docChgLst>
    <pc:chgData name="Gloria Twesigye" userId="6464a502-8a44-4d67-8fab-8f3aa9495827" providerId="ADAL" clId="{CCBEF9E0-E196-4664-A47E-1527C8ECBFFD}"/>
    <pc:docChg chg="undo custSel modSld">
      <pc:chgData name="Gloria Twesigye" userId="6464a502-8a44-4d67-8fab-8f3aa9495827" providerId="ADAL" clId="{CCBEF9E0-E196-4664-A47E-1527C8ECBFFD}" dt="2023-01-24T19:16:55.456" v="55" actId="207"/>
      <pc:docMkLst>
        <pc:docMk/>
      </pc:docMkLst>
      <pc:sldChg chg="modSp mod">
        <pc:chgData name="Gloria Twesigye" userId="6464a502-8a44-4d67-8fab-8f3aa9495827" providerId="ADAL" clId="{CCBEF9E0-E196-4664-A47E-1527C8ECBFFD}" dt="2023-01-24T19:10:29.586" v="38" actId="14861"/>
        <pc:sldMkLst>
          <pc:docMk/>
          <pc:sldMk cId="2163988523" sldId="260"/>
        </pc:sldMkLst>
        <pc:spChg chg="mod">
          <ac:chgData name="Gloria Twesigye" userId="6464a502-8a44-4d67-8fab-8f3aa9495827" providerId="ADAL" clId="{CCBEF9E0-E196-4664-A47E-1527C8ECBFFD}" dt="2023-01-24T19:10:29.586" v="38" actId="14861"/>
          <ac:spMkLst>
            <pc:docMk/>
            <pc:sldMk cId="2163988523" sldId="260"/>
            <ac:spMk id="6" creationId="{5D0F14F3-1A09-3E96-BCB2-D8B940E469DA}"/>
          </ac:spMkLst>
        </pc:spChg>
      </pc:sldChg>
      <pc:sldChg chg="modSp mod">
        <pc:chgData name="Gloria Twesigye" userId="6464a502-8a44-4d67-8fab-8f3aa9495827" providerId="ADAL" clId="{CCBEF9E0-E196-4664-A47E-1527C8ECBFFD}" dt="2023-01-24T16:17:24.918" v="5" actId="27636"/>
        <pc:sldMkLst>
          <pc:docMk/>
          <pc:sldMk cId="901538395" sldId="261"/>
        </pc:sldMkLst>
        <pc:spChg chg="mod">
          <ac:chgData name="Gloria Twesigye" userId="6464a502-8a44-4d67-8fab-8f3aa9495827" providerId="ADAL" clId="{CCBEF9E0-E196-4664-A47E-1527C8ECBFFD}" dt="2023-01-24T16:13:08.859" v="2" actId="113"/>
          <ac:spMkLst>
            <pc:docMk/>
            <pc:sldMk cId="901538395" sldId="261"/>
            <ac:spMk id="6" creationId="{62EFB6F3-B375-E9C0-F3B2-9A55D5AD34B7}"/>
          </ac:spMkLst>
        </pc:spChg>
        <pc:graphicFrameChg chg="mod">
          <ac:chgData name="Gloria Twesigye" userId="6464a502-8a44-4d67-8fab-8f3aa9495827" providerId="ADAL" clId="{CCBEF9E0-E196-4664-A47E-1527C8ECBFFD}" dt="2023-01-24T16:17:24.918" v="5" actId="27636"/>
          <ac:graphicFrameMkLst>
            <pc:docMk/>
            <pc:sldMk cId="901538395" sldId="261"/>
            <ac:graphicFrameMk id="9" creationId="{16BB2B36-D329-083C-5198-BEEC5AC12CFA}"/>
          </ac:graphicFrameMkLst>
        </pc:graphicFrameChg>
      </pc:sldChg>
      <pc:sldChg chg="modSp mod">
        <pc:chgData name="Gloria Twesigye" userId="6464a502-8a44-4d67-8fab-8f3aa9495827" providerId="ADAL" clId="{CCBEF9E0-E196-4664-A47E-1527C8ECBFFD}" dt="2023-01-24T19:07:45.267" v="31" actId="1076"/>
        <pc:sldMkLst>
          <pc:docMk/>
          <pc:sldMk cId="1887431401" sldId="263"/>
        </pc:sldMkLst>
        <pc:spChg chg="mod">
          <ac:chgData name="Gloria Twesigye" userId="6464a502-8a44-4d67-8fab-8f3aa9495827" providerId="ADAL" clId="{CCBEF9E0-E196-4664-A47E-1527C8ECBFFD}" dt="2023-01-24T19:07:45.267" v="31" actId="1076"/>
          <ac:spMkLst>
            <pc:docMk/>
            <pc:sldMk cId="1887431401" sldId="263"/>
            <ac:spMk id="4" creationId="{93B1D627-FD56-C731-3B59-E65706059D41}"/>
          </ac:spMkLst>
        </pc:spChg>
      </pc:sldChg>
      <pc:sldChg chg="modSp mod addCm">
        <pc:chgData name="Gloria Twesigye" userId="6464a502-8a44-4d67-8fab-8f3aa9495827" providerId="ADAL" clId="{CCBEF9E0-E196-4664-A47E-1527C8ECBFFD}" dt="2023-01-24T16:57:45.831" v="10"/>
        <pc:sldMkLst>
          <pc:docMk/>
          <pc:sldMk cId="1273125120" sldId="266"/>
        </pc:sldMkLst>
        <pc:spChg chg="mod">
          <ac:chgData name="Gloria Twesigye" userId="6464a502-8a44-4d67-8fab-8f3aa9495827" providerId="ADAL" clId="{CCBEF9E0-E196-4664-A47E-1527C8ECBFFD}" dt="2023-01-24T16:49:09.470" v="9" actId="20577"/>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add">
              <pc226:chgData name="Gloria Twesigye" userId="6464a502-8a44-4d67-8fab-8f3aa9495827" providerId="ADAL" clId="{CCBEF9E0-E196-4664-A47E-1527C8ECBFFD}" dt="2023-01-24T16:57:45.831" v="10"/>
              <pc2:cmMkLst xmlns:pc2="http://schemas.microsoft.com/office/powerpoint/2019/9/main/command">
                <pc:docMk/>
                <pc:sldMk cId="1273125120" sldId="266"/>
                <pc2:cmMk id="{E3D2230C-8190-460F-BB18-ED46871B795A}"/>
              </pc2:cmMkLst>
            </pc226:cmChg>
          </p:ext>
        </pc:extLst>
      </pc:sldChg>
      <pc:sldChg chg="modSp mod">
        <pc:chgData name="Gloria Twesigye" userId="6464a502-8a44-4d67-8fab-8f3aa9495827" providerId="ADAL" clId="{CCBEF9E0-E196-4664-A47E-1527C8ECBFFD}" dt="2023-01-24T17:07:45.674" v="12" actId="113"/>
        <pc:sldMkLst>
          <pc:docMk/>
          <pc:sldMk cId="4262632132" sldId="267"/>
        </pc:sldMkLst>
        <pc:spChg chg="mod">
          <ac:chgData name="Gloria Twesigye" userId="6464a502-8a44-4d67-8fab-8f3aa9495827" providerId="ADAL" clId="{CCBEF9E0-E196-4664-A47E-1527C8ECBFFD}" dt="2023-01-24T17:07:45.674" v="12" actId="113"/>
          <ac:spMkLst>
            <pc:docMk/>
            <pc:sldMk cId="4262632132" sldId="267"/>
            <ac:spMk id="3" creationId="{4660752A-9B01-8FBB-7885-654F5F674490}"/>
          </ac:spMkLst>
        </pc:spChg>
      </pc:sldChg>
      <pc:sldChg chg="modSp mod">
        <pc:chgData name="Gloria Twesigye" userId="6464a502-8a44-4d67-8fab-8f3aa9495827" providerId="ADAL" clId="{CCBEF9E0-E196-4664-A47E-1527C8ECBFFD}" dt="2023-01-24T19:10:58.625" v="45" actId="14861"/>
        <pc:sldMkLst>
          <pc:docMk/>
          <pc:sldMk cId="528443413" sldId="269"/>
        </pc:sldMkLst>
        <pc:spChg chg="mod">
          <ac:chgData name="Gloria Twesigye" userId="6464a502-8a44-4d67-8fab-8f3aa9495827" providerId="ADAL" clId="{CCBEF9E0-E196-4664-A47E-1527C8ECBFFD}" dt="2023-01-24T19:10:58.625" v="45" actId="14861"/>
          <ac:spMkLst>
            <pc:docMk/>
            <pc:sldMk cId="528443413" sldId="269"/>
            <ac:spMk id="6" creationId="{5D0F14F3-1A09-3E96-BCB2-D8B940E469DA}"/>
          </ac:spMkLst>
        </pc:spChg>
      </pc:sldChg>
      <pc:sldChg chg="modSp mod">
        <pc:chgData name="Gloria Twesigye" userId="6464a502-8a44-4d67-8fab-8f3aa9495827" providerId="ADAL" clId="{CCBEF9E0-E196-4664-A47E-1527C8ECBFFD}" dt="2023-01-24T19:11:19.743" v="49" actId="14861"/>
        <pc:sldMkLst>
          <pc:docMk/>
          <pc:sldMk cId="3367104273" sldId="270"/>
        </pc:sldMkLst>
        <pc:spChg chg="mod">
          <ac:chgData name="Gloria Twesigye" userId="6464a502-8a44-4d67-8fab-8f3aa9495827" providerId="ADAL" clId="{CCBEF9E0-E196-4664-A47E-1527C8ECBFFD}" dt="2023-01-24T19:11:19.743" v="49" actId="14861"/>
          <ac:spMkLst>
            <pc:docMk/>
            <pc:sldMk cId="3367104273" sldId="270"/>
            <ac:spMk id="6" creationId="{5D0F14F3-1A09-3E96-BCB2-D8B940E469DA}"/>
          </ac:spMkLst>
        </pc:spChg>
      </pc:sldChg>
      <pc:sldChg chg="mod">
        <pc:chgData name="Gloria Twesigye" userId="6464a502-8a44-4d67-8fab-8f3aa9495827" providerId="ADAL" clId="{CCBEF9E0-E196-4664-A47E-1527C8ECBFFD}" dt="2023-01-24T17:08:12.809" v="14" actId="27918"/>
        <pc:sldMkLst>
          <pc:docMk/>
          <pc:sldMk cId="52877160" sldId="271"/>
        </pc:sldMkLst>
      </pc:sldChg>
      <pc:sldChg chg="modSp mod">
        <pc:chgData name="Gloria Twesigye" userId="6464a502-8a44-4d67-8fab-8f3aa9495827" providerId="ADAL" clId="{CCBEF9E0-E196-4664-A47E-1527C8ECBFFD}" dt="2023-01-24T17:11:54.154" v="17" actId="27636"/>
        <pc:sldMkLst>
          <pc:docMk/>
          <pc:sldMk cId="454941652" sldId="273"/>
        </pc:sldMkLst>
        <pc:spChg chg="mod">
          <ac:chgData name="Gloria Twesigye" userId="6464a502-8a44-4d67-8fab-8f3aa9495827" providerId="ADAL" clId="{CCBEF9E0-E196-4664-A47E-1527C8ECBFFD}" dt="2023-01-24T17:11:54.154" v="17" actId="27636"/>
          <ac:spMkLst>
            <pc:docMk/>
            <pc:sldMk cId="454941652" sldId="273"/>
            <ac:spMk id="4" creationId="{51B33938-DA7F-FCA3-5CF9-A6737BEB26C0}"/>
          </ac:spMkLst>
        </pc:spChg>
      </pc:sldChg>
      <pc:sldChg chg="modSp mod">
        <pc:chgData name="Gloria Twesigye" userId="6464a502-8a44-4d67-8fab-8f3aa9495827" providerId="ADAL" clId="{CCBEF9E0-E196-4664-A47E-1527C8ECBFFD}" dt="2023-01-24T17:18:31.888" v="20" actId="207"/>
        <pc:sldMkLst>
          <pc:docMk/>
          <pc:sldMk cId="4007693361" sldId="274"/>
        </pc:sldMkLst>
        <pc:spChg chg="mod">
          <ac:chgData name="Gloria Twesigye" userId="6464a502-8a44-4d67-8fab-8f3aa9495827" providerId="ADAL" clId="{CCBEF9E0-E196-4664-A47E-1527C8ECBFFD}" dt="2023-01-24T17:18:31.888" v="20" actId="207"/>
          <ac:spMkLst>
            <pc:docMk/>
            <pc:sldMk cId="4007693361" sldId="274"/>
            <ac:spMk id="5" creationId="{952E8E38-E5B5-37A2-F267-EE2E7F8B9700}"/>
          </ac:spMkLst>
        </pc:spChg>
      </pc:sldChg>
      <pc:sldChg chg="modNotesTx">
        <pc:chgData name="Gloria Twesigye" userId="6464a502-8a44-4d67-8fab-8f3aa9495827" providerId="ADAL" clId="{CCBEF9E0-E196-4664-A47E-1527C8ECBFFD}" dt="2023-01-24T19:02:43.614" v="30" actId="20577"/>
        <pc:sldMkLst>
          <pc:docMk/>
          <pc:sldMk cId="111198767" sldId="275"/>
        </pc:sldMkLst>
      </pc:sldChg>
      <pc:sldChg chg="modSp mod modNotesTx">
        <pc:chgData name="Gloria Twesigye" userId="6464a502-8a44-4d67-8fab-8f3aa9495827" providerId="ADAL" clId="{CCBEF9E0-E196-4664-A47E-1527C8ECBFFD}" dt="2023-01-24T19:02:32.030" v="29"/>
        <pc:sldMkLst>
          <pc:docMk/>
          <pc:sldMk cId="995516696" sldId="276"/>
        </pc:sldMkLst>
        <pc:spChg chg="mod">
          <ac:chgData name="Gloria Twesigye" userId="6464a502-8a44-4d67-8fab-8f3aa9495827" providerId="ADAL" clId="{CCBEF9E0-E196-4664-A47E-1527C8ECBFFD}" dt="2023-01-24T19:00:42.471" v="22" actId="20577"/>
          <ac:spMkLst>
            <pc:docMk/>
            <pc:sldMk cId="995516696" sldId="276"/>
            <ac:spMk id="2" creationId="{F6245169-1799-41CD-B28E-D2D20D16AD73}"/>
          </ac:spMkLst>
        </pc:spChg>
      </pc:sldChg>
      <pc:sldChg chg="modSp mod">
        <pc:chgData name="Gloria Twesigye" userId="6464a502-8a44-4d67-8fab-8f3aa9495827" providerId="ADAL" clId="{CCBEF9E0-E196-4664-A47E-1527C8ECBFFD}" dt="2023-01-24T19:16:55.456" v="55" actId="207"/>
        <pc:sldMkLst>
          <pc:docMk/>
          <pc:sldMk cId="3374680457" sldId="277"/>
        </pc:sldMkLst>
        <pc:spChg chg="mod">
          <ac:chgData name="Gloria Twesigye" userId="6464a502-8a44-4d67-8fab-8f3aa9495827" providerId="ADAL" clId="{CCBEF9E0-E196-4664-A47E-1527C8ECBFFD}" dt="2023-01-24T19:16:55.456" v="55" actId="207"/>
          <ac:spMkLst>
            <pc:docMk/>
            <pc:sldMk cId="3374680457" sldId="277"/>
            <ac:spMk id="8" creationId="{37CF0074-2397-637B-A673-B6EB15CE8DC1}"/>
          </ac:spMkLst>
        </pc:spChg>
      </pc:sldChg>
      <pc:sldChg chg="modSp mod">
        <pc:chgData name="Gloria Twesigye" userId="6464a502-8a44-4d67-8fab-8f3aa9495827" providerId="ADAL" clId="{CCBEF9E0-E196-4664-A47E-1527C8ECBFFD}" dt="2023-01-24T19:16:10.475" v="53" actId="113"/>
        <pc:sldMkLst>
          <pc:docMk/>
          <pc:sldMk cId="3194101482" sldId="279"/>
        </pc:sldMkLst>
        <pc:spChg chg="mod">
          <ac:chgData name="Gloria Twesigye" userId="6464a502-8a44-4d67-8fab-8f3aa9495827" providerId="ADAL" clId="{CCBEF9E0-E196-4664-A47E-1527C8ECBFFD}" dt="2023-01-24T19:16:10.475" v="53" actId="113"/>
          <ac:spMkLst>
            <pc:docMk/>
            <pc:sldMk cId="3194101482" sldId="279"/>
            <ac:spMk id="8" creationId="{41480164-809D-035F-3738-F8F3C36F5198}"/>
          </ac:spMkLst>
        </pc:spChg>
      </pc:sldChg>
      <pc:sldChg chg="modSp mod">
        <pc:chgData name="Gloria Twesigye" userId="6464a502-8a44-4d67-8fab-8f3aa9495827" providerId="ADAL" clId="{CCBEF9E0-E196-4664-A47E-1527C8ECBFFD}" dt="2023-01-24T19:14:59.427" v="51" actId="113"/>
        <pc:sldMkLst>
          <pc:docMk/>
          <pc:sldMk cId="2975771389" sldId="282"/>
        </pc:sldMkLst>
        <pc:spChg chg="mod">
          <ac:chgData name="Gloria Twesigye" userId="6464a502-8a44-4d67-8fab-8f3aa9495827" providerId="ADAL" clId="{CCBEF9E0-E196-4664-A47E-1527C8ECBFFD}" dt="2023-01-24T19:14:59.427" v="51" actId="113"/>
          <ac:spMkLst>
            <pc:docMk/>
            <pc:sldMk cId="2975771389" sldId="282"/>
            <ac:spMk id="6" creationId="{BD0FFE19-F887-01BB-DC3F-5CC3F87DDE28}"/>
          </ac:spMkLst>
        </pc:spChg>
      </pc:sldChg>
    </pc:docChg>
  </pc:docChgLst>
  <pc:docChgLst>
    <pc:chgData name="Twesigye, Gloria" userId="S::59766@icf.com::6464a502-8a44-4d67-8fab-8f3aa9495827" providerId="AD" clId="Web-{0F68BF03-D59E-522D-7770-E99303882D90}"/>
    <pc:docChg chg="modSld">
      <pc:chgData name="Twesigye, Gloria" userId="S::59766@icf.com::6464a502-8a44-4d67-8fab-8f3aa9495827" providerId="AD" clId="Web-{0F68BF03-D59E-522D-7770-E99303882D90}" dt="2023-10-26T15:11:10.748" v="31" actId="14100"/>
      <pc:docMkLst>
        <pc:docMk/>
      </pc:docMkLst>
      <pc:sldChg chg="addSp delSp modSp">
        <pc:chgData name="Twesigye, Gloria" userId="S::59766@icf.com::6464a502-8a44-4d67-8fab-8f3aa9495827" providerId="AD" clId="Web-{0F68BF03-D59E-522D-7770-E99303882D90}" dt="2023-10-26T15:11:10.748" v="31" actId="14100"/>
        <pc:sldMkLst>
          <pc:docMk/>
          <pc:sldMk cId="454941652" sldId="273"/>
        </pc:sldMkLst>
        <pc:spChg chg="mod">
          <ac:chgData name="Twesigye, Gloria" userId="S::59766@icf.com::6464a502-8a44-4d67-8fab-8f3aa9495827" providerId="AD" clId="Web-{0F68BF03-D59E-522D-7770-E99303882D90}" dt="2023-10-26T15:09:59.262" v="23" actId="1076"/>
          <ac:spMkLst>
            <pc:docMk/>
            <pc:sldMk cId="454941652" sldId="273"/>
            <ac:spMk id="3" creationId="{E4FD1E92-5DBC-B105-F246-2355E4FF9A74}"/>
          </ac:spMkLst>
        </pc:spChg>
        <pc:spChg chg="mod">
          <ac:chgData name="Twesigye, Gloria" userId="S::59766@icf.com::6464a502-8a44-4d67-8fab-8f3aa9495827" providerId="AD" clId="Web-{0F68BF03-D59E-522D-7770-E99303882D90}" dt="2023-10-26T15:09:39.043" v="18" actId="1076"/>
          <ac:spMkLst>
            <pc:docMk/>
            <pc:sldMk cId="454941652" sldId="273"/>
            <ac:spMk id="4" creationId="{51B33938-DA7F-FCA3-5CF9-A6737BEB26C0}"/>
          </ac:spMkLst>
        </pc:spChg>
        <pc:spChg chg="mod">
          <ac:chgData name="Twesigye, Gloria" userId="S::59766@icf.com::6464a502-8a44-4d67-8fab-8f3aa9495827" providerId="AD" clId="Web-{0F68BF03-D59E-522D-7770-E99303882D90}" dt="2023-10-26T15:09:51.715" v="21" actId="1076"/>
          <ac:spMkLst>
            <pc:docMk/>
            <pc:sldMk cId="454941652" sldId="273"/>
            <ac:spMk id="58" creationId="{DB0E9556-57C4-FB9F-F4ED-4A86F430775C}"/>
          </ac:spMkLst>
        </pc:spChg>
        <pc:spChg chg="mod">
          <ac:chgData name="Twesigye, Gloria" userId="S::59766@icf.com::6464a502-8a44-4d67-8fab-8f3aa9495827" providerId="AD" clId="Web-{0F68BF03-D59E-522D-7770-E99303882D90}" dt="2023-10-26T15:09:54.652" v="22" actId="1076"/>
          <ac:spMkLst>
            <pc:docMk/>
            <pc:sldMk cId="454941652" sldId="273"/>
            <ac:spMk id="1046" creationId="{8A57591F-F75D-FBB3-BD7E-757A1AFC2F44}"/>
          </ac:spMkLst>
        </pc:spChg>
        <pc:spChg chg="mod">
          <ac:chgData name="Twesigye, Gloria" userId="S::59766@icf.com::6464a502-8a44-4d67-8fab-8f3aa9495827" providerId="AD" clId="Web-{0F68BF03-D59E-522D-7770-E99303882D90}" dt="2023-10-26T15:10:21.637" v="26"/>
          <ac:spMkLst>
            <pc:docMk/>
            <pc:sldMk cId="454941652" sldId="273"/>
            <ac:spMk id="1222" creationId="{2C28AD16-A426-2D09-8E45-F589362FB6FF}"/>
          </ac:spMkLst>
        </pc:spChg>
        <pc:spChg chg="topLvl">
          <ac:chgData name="Twesigye, Gloria" userId="S::59766@icf.com::6464a502-8a44-4d67-8fab-8f3aa9495827" providerId="AD" clId="Web-{0F68BF03-D59E-522D-7770-E99303882D90}" dt="2023-10-26T15:07:23.024" v="3"/>
          <ac:spMkLst>
            <pc:docMk/>
            <pc:sldMk cId="454941652" sldId="273"/>
            <ac:spMk id="1253" creationId="{D4642DDF-F578-08B5-0959-8B94AC91EDA8}"/>
          </ac:spMkLst>
        </pc:spChg>
        <pc:spChg chg="topLvl">
          <ac:chgData name="Twesigye, Gloria" userId="S::59766@icf.com::6464a502-8a44-4d67-8fab-8f3aa9495827" providerId="AD" clId="Web-{0F68BF03-D59E-522D-7770-E99303882D90}" dt="2023-10-26T15:08:44.760" v="8"/>
          <ac:spMkLst>
            <pc:docMk/>
            <pc:sldMk cId="454941652" sldId="273"/>
            <ac:spMk id="1254" creationId="{424F09CB-658F-15BD-E9D9-52B5FE129620}"/>
          </ac:spMkLst>
        </pc:spChg>
        <pc:spChg chg="topLvl">
          <ac:chgData name="Twesigye, Gloria" userId="S::59766@icf.com::6464a502-8a44-4d67-8fab-8f3aa9495827" providerId="AD" clId="Web-{0F68BF03-D59E-522D-7770-E99303882D90}" dt="2023-10-26T15:07:23.024" v="3"/>
          <ac:spMkLst>
            <pc:docMk/>
            <pc:sldMk cId="454941652" sldId="273"/>
            <ac:spMk id="1256" creationId="{EB3419B0-3BBC-9356-D337-75CA57F88469}"/>
          </ac:spMkLst>
        </pc:spChg>
        <pc:spChg chg="topLvl">
          <ac:chgData name="Twesigye, Gloria" userId="S::59766@icf.com::6464a502-8a44-4d67-8fab-8f3aa9495827" providerId="AD" clId="Web-{0F68BF03-D59E-522D-7770-E99303882D90}" dt="2023-10-26T15:07:23.024" v="3"/>
          <ac:spMkLst>
            <pc:docMk/>
            <pc:sldMk cId="454941652" sldId="273"/>
            <ac:spMk id="1257" creationId="{4B9C08B8-F567-8C71-80E5-4707EE2C0416}"/>
          </ac:spMkLst>
        </pc:spChg>
        <pc:spChg chg="topLvl">
          <ac:chgData name="Twesigye, Gloria" userId="S::59766@icf.com::6464a502-8a44-4d67-8fab-8f3aa9495827" providerId="AD" clId="Web-{0F68BF03-D59E-522D-7770-E99303882D90}" dt="2023-10-26T15:07:23.024" v="3"/>
          <ac:spMkLst>
            <pc:docMk/>
            <pc:sldMk cId="454941652" sldId="273"/>
            <ac:spMk id="1258" creationId="{913440D6-D830-08C5-EBE4-CD077CE69B53}"/>
          </ac:spMkLst>
        </pc:spChg>
        <pc:spChg chg="mod topLvl">
          <ac:chgData name="Twesigye, Gloria" userId="S::59766@icf.com::6464a502-8a44-4d67-8fab-8f3aa9495827" providerId="AD" clId="Web-{0F68BF03-D59E-522D-7770-E99303882D90}" dt="2023-10-26T15:10:22.794" v="28"/>
          <ac:spMkLst>
            <pc:docMk/>
            <pc:sldMk cId="454941652" sldId="273"/>
            <ac:spMk id="1259" creationId="{8223689C-4AE0-9112-90FC-2F6D007C045C}"/>
          </ac:spMkLst>
        </pc:spChg>
        <pc:spChg chg="mod">
          <ac:chgData name="Twesigye, Gloria" userId="S::59766@icf.com::6464a502-8a44-4d67-8fab-8f3aa9495827" providerId="AD" clId="Web-{0F68BF03-D59E-522D-7770-E99303882D90}" dt="2023-10-26T15:10:22.216" v="27"/>
          <ac:spMkLst>
            <pc:docMk/>
            <pc:sldMk cId="454941652" sldId="273"/>
            <ac:spMk id="1260" creationId="{FDD46AE0-D39C-E31B-3EDC-8C5916213654}"/>
          </ac:spMkLst>
        </pc:spChg>
        <pc:spChg chg="topLvl">
          <ac:chgData name="Twesigye, Gloria" userId="S::59766@icf.com::6464a502-8a44-4d67-8fab-8f3aa9495827" providerId="AD" clId="Web-{0F68BF03-D59E-522D-7770-E99303882D90}" dt="2023-10-26T15:08:44.760" v="8"/>
          <ac:spMkLst>
            <pc:docMk/>
            <pc:sldMk cId="454941652" sldId="273"/>
            <ac:spMk id="1261" creationId="{FD855474-FD9D-E7E8-5615-10606417419A}"/>
          </ac:spMkLst>
        </pc:spChg>
        <pc:spChg chg="mod topLvl">
          <ac:chgData name="Twesigye, Gloria" userId="S::59766@icf.com::6464a502-8a44-4d67-8fab-8f3aa9495827" providerId="AD" clId="Web-{0F68BF03-D59E-522D-7770-E99303882D90}" dt="2023-10-26T15:10:36.544" v="30"/>
          <ac:spMkLst>
            <pc:docMk/>
            <pc:sldMk cId="454941652" sldId="273"/>
            <ac:spMk id="1263" creationId="{971AE5C3-0A04-8505-D4A5-69BEBB027A69}"/>
          </ac:spMkLst>
        </pc:spChg>
        <pc:spChg chg="mod topLvl">
          <ac:chgData name="Twesigye, Gloria" userId="S::59766@icf.com::6464a502-8a44-4d67-8fab-8f3aa9495827" providerId="AD" clId="Web-{0F68BF03-D59E-522D-7770-E99303882D90}" dt="2023-10-26T15:10:23.341" v="29"/>
          <ac:spMkLst>
            <pc:docMk/>
            <pc:sldMk cId="454941652" sldId="273"/>
            <ac:spMk id="1264" creationId="{C7D10DE1-5FD3-8FF0-9EF6-2BC7F80FAC28}"/>
          </ac:spMkLst>
        </pc:spChg>
        <pc:spChg chg="topLvl">
          <ac:chgData name="Twesigye, Gloria" userId="S::59766@icf.com::6464a502-8a44-4d67-8fab-8f3aa9495827" providerId="AD" clId="Web-{0F68BF03-D59E-522D-7770-E99303882D90}" dt="2023-10-26T15:08:44.760" v="8"/>
          <ac:spMkLst>
            <pc:docMk/>
            <pc:sldMk cId="454941652" sldId="273"/>
            <ac:spMk id="1265" creationId="{99E7569D-C8EF-6E79-242D-246A81F9B546}"/>
          </ac:spMkLst>
        </pc:spChg>
        <pc:spChg chg="topLvl">
          <ac:chgData name="Twesigye, Gloria" userId="S::59766@icf.com::6464a502-8a44-4d67-8fab-8f3aa9495827" providerId="AD" clId="Web-{0F68BF03-D59E-522D-7770-E99303882D90}" dt="2023-10-26T15:08:44.760" v="8"/>
          <ac:spMkLst>
            <pc:docMk/>
            <pc:sldMk cId="454941652" sldId="273"/>
            <ac:spMk id="1268" creationId="{F2D9C78C-68FC-01CB-1DB8-4293DB40F15C}"/>
          </ac:spMkLst>
        </pc:spChg>
        <pc:spChg chg="topLvl">
          <ac:chgData name="Twesigye, Gloria" userId="S::59766@icf.com::6464a502-8a44-4d67-8fab-8f3aa9495827" providerId="AD" clId="Web-{0F68BF03-D59E-522D-7770-E99303882D90}" dt="2023-10-26T15:07:23.024" v="3"/>
          <ac:spMkLst>
            <pc:docMk/>
            <pc:sldMk cId="454941652" sldId="273"/>
            <ac:spMk id="1269" creationId="{F040AA27-D348-17F7-CA4A-7E56FD49D7DF}"/>
          </ac:spMkLst>
        </pc:spChg>
        <pc:grpChg chg="add del">
          <ac:chgData name="Twesigye, Gloria" userId="S::59766@icf.com::6464a502-8a44-4d67-8fab-8f3aa9495827" providerId="AD" clId="Web-{0F68BF03-D59E-522D-7770-E99303882D90}" dt="2023-10-26T15:07:23.024" v="3"/>
          <ac:grpSpMkLst>
            <pc:docMk/>
            <pc:sldMk cId="454941652" sldId="273"/>
            <ac:grpSpMk id="5" creationId="{BFDCBDDC-3D9A-4D59-41F8-DF749C2A264C}"/>
          </ac:grpSpMkLst>
        </pc:grpChg>
        <pc:grpChg chg="add topLvl">
          <ac:chgData name="Twesigye, Gloria" userId="S::59766@icf.com::6464a502-8a44-4d67-8fab-8f3aa9495827" providerId="AD" clId="Web-{0F68BF03-D59E-522D-7770-E99303882D90}" dt="2023-10-26T15:08:44.760" v="8"/>
          <ac:grpSpMkLst>
            <pc:docMk/>
            <pc:sldMk cId="454941652" sldId="273"/>
            <ac:grpSpMk id="6" creationId="{E2FEDF58-10EE-1169-7DFC-8A397BD93137}"/>
          </ac:grpSpMkLst>
        </pc:grpChg>
        <pc:grpChg chg="add del mod">
          <ac:chgData name="Twesigye, Gloria" userId="S::59766@icf.com::6464a502-8a44-4d67-8fab-8f3aa9495827" providerId="AD" clId="Web-{0F68BF03-D59E-522D-7770-E99303882D90}" dt="2023-10-26T15:08:44.760" v="8"/>
          <ac:grpSpMkLst>
            <pc:docMk/>
            <pc:sldMk cId="454941652" sldId="273"/>
            <ac:grpSpMk id="7" creationId="{0FC407D1-326A-C76B-92BE-607ED0B1BDB8}"/>
          </ac:grpSpMkLst>
        </pc:grpChg>
        <pc:grpChg chg="add mod">
          <ac:chgData name="Twesigye, Gloria" userId="S::59766@icf.com::6464a502-8a44-4d67-8fab-8f3aa9495827" providerId="AD" clId="Web-{0F68BF03-D59E-522D-7770-E99303882D90}" dt="2023-10-26T15:10:09.622" v="25" actId="14100"/>
          <ac:grpSpMkLst>
            <pc:docMk/>
            <pc:sldMk cId="454941652" sldId="273"/>
            <ac:grpSpMk id="8" creationId="{7213F1D7-F101-A6E8-C939-E35B134CB2BB}"/>
          </ac:grpSpMkLst>
        </pc:grpChg>
        <pc:grpChg chg="add mod">
          <ac:chgData name="Twesigye, Gloria" userId="S::59766@icf.com::6464a502-8a44-4d67-8fab-8f3aa9495827" providerId="AD" clId="Web-{0F68BF03-D59E-522D-7770-E99303882D90}" dt="2023-10-26T15:09:47.699" v="20" actId="1076"/>
          <ac:grpSpMkLst>
            <pc:docMk/>
            <pc:sldMk cId="454941652" sldId="273"/>
            <ac:grpSpMk id="9" creationId="{2FE8142A-5F97-E3D5-8779-7DD6B185CB4D}"/>
          </ac:grpSpMkLst>
        </pc:grpChg>
        <pc:grpChg chg="mod">
          <ac:chgData name="Twesigye, Gloria" userId="S::59766@icf.com::6464a502-8a44-4d67-8fab-8f3aa9495827" providerId="AD" clId="Web-{0F68BF03-D59E-522D-7770-E99303882D90}" dt="2023-10-26T15:05:58.257" v="1" actId="1076"/>
          <ac:grpSpMkLst>
            <pc:docMk/>
            <pc:sldMk cId="454941652" sldId="273"/>
            <ac:grpSpMk id="1210" creationId="{D20852EA-0371-2997-D1EB-F5D278D7BBC8}"/>
          </ac:grpSpMkLst>
        </pc:grpChg>
        <pc:picChg chg="mod">
          <ac:chgData name="Twesigye, Gloria" userId="S::59766@icf.com::6464a502-8a44-4d67-8fab-8f3aa9495827" providerId="AD" clId="Web-{0F68BF03-D59E-522D-7770-E99303882D90}" dt="2023-10-26T15:09:05.901" v="11" actId="1076"/>
          <ac:picMkLst>
            <pc:docMk/>
            <pc:sldMk cId="454941652" sldId="273"/>
            <ac:picMk id="2" creationId="{7774814F-F07F-7265-E056-C72FC4D59EFF}"/>
          </ac:picMkLst>
        </pc:picChg>
        <pc:cxnChg chg="mod topLvl">
          <ac:chgData name="Twesigye, Gloria" userId="S::59766@icf.com::6464a502-8a44-4d67-8fab-8f3aa9495827" providerId="AD" clId="Web-{0F68BF03-D59E-522D-7770-E99303882D90}" dt="2023-10-26T15:07:23.024" v="3"/>
          <ac:cxnSpMkLst>
            <pc:docMk/>
            <pc:sldMk cId="454941652" sldId="273"/>
            <ac:cxnSpMk id="1266" creationId="{910C1140-6730-FD68-6CEC-708519095536}"/>
          </ac:cxnSpMkLst>
        </pc:cxnChg>
        <pc:cxnChg chg="mod">
          <ac:chgData name="Twesigye, Gloria" userId="S::59766@icf.com::6464a502-8a44-4d67-8fab-8f3aa9495827" providerId="AD" clId="Web-{0F68BF03-D59E-522D-7770-E99303882D90}" dt="2023-10-26T15:11:10.748" v="31" actId="14100"/>
          <ac:cxnSpMkLst>
            <pc:docMk/>
            <pc:sldMk cId="454941652" sldId="273"/>
            <ac:cxnSpMk id="1270" creationId="{8605BEEF-AF74-C68F-6808-56BD97C574A2}"/>
          </ac:cxnSpMkLst>
        </pc:cxnChg>
        <pc:cxnChg chg="topLvl">
          <ac:chgData name="Twesigye, Gloria" userId="S::59766@icf.com::6464a502-8a44-4d67-8fab-8f3aa9495827" providerId="AD" clId="Web-{0F68BF03-D59E-522D-7770-E99303882D90}" dt="2023-10-26T15:07:23.024" v="3"/>
          <ac:cxnSpMkLst>
            <pc:docMk/>
            <pc:sldMk cId="454941652" sldId="273"/>
            <ac:cxnSpMk id="1273" creationId="{7B66E4B2-54D7-C6DA-EFBB-FBEA3CF35F96}"/>
          </ac:cxnSpMkLst>
        </pc:cxnChg>
        <pc:cxnChg chg="topLvl">
          <ac:chgData name="Twesigye, Gloria" userId="S::59766@icf.com::6464a502-8a44-4d67-8fab-8f3aa9495827" providerId="AD" clId="Web-{0F68BF03-D59E-522D-7770-E99303882D90}" dt="2023-10-26T15:08:44.760" v="8"/>
          <ac:cxnSpMkLst>
            <pc:docMk/>
            <pc:sldMk cId="454941652" sldId="273"/>
            <ac:cxnSpMk id="1278" creationId="{CE80ED6E-CD47-5A7F-95CF-4F371A061C01}"/>
          </ac:cxnSpMkLst>
        </pc:cxnChg>
        <pc:cxnChg chg="mod">
          <ac:chgData name="Twesigye, Gloria" userId="S::59766@icf.com::6464a502-8a44-4d67-8fab-8f3aa9495827" providerId="AD" clId="Web-{0F68BF03-D59E-522D-7770-E99303882D90}" dt="2023-10-26T15:05:58.257" v="1" actId="1076"/>
          <ac:cxnSpMkLst>
            <pc:docMk/>
            <pc:sldMk cId="454941652" sldId="273"/>
            <ac:cxnSpMk id="1280" creationId="{8D4C7BCA-BEA5-6BF0-42D4-CB103D787DFB}"/>
          </ac:cxnSpMkLst>
        </pc:cxnChg>
      </pc:sldChg>
    </pc:docChg>
  </pc:docChgLst>
  <pc:docChgLst>
    <pc:chgData name="Behague, Sabina" userId="2f9f8379-56ce-455c-81be-d1dc66b28ae7" providerId="ADAL" clId="{E362CA7C-C42C-47A3-80FE-3FE6819FE2DA}"/>
    <pc:docChg chg="modSld">
      <pc:chgData name="Behague, Sabina" userId="2f9f8379-56ce-455c-81be-d1dc66b28ae7" providerId="ADAL" clId="{E362CA7C-C42C-47A3-80FE-3FE6819FE2DA}" dt="2023-06-06T15:05:29.346" v="1"/>
      <pc:docMkLst>
        <pc:docMk/>
      </pc:docMkLst>
      <pc:sldChg chg="mod modShow modCm">
        <pc:chgData name="Behague, Sabina" userId="2f9f8379-56ce-455c-81be-d1dc66b28ae7" providerId="ADAL" clId="{E362CA7C-C42C-47A3-80FE-3FE6819FE2DA}" dt="2023-06-06T15:05:29.346" v="1"/>
        <pc:sldMkLst>
          <pc:docMk/>
          <pc:sldMk cId="999283337" sldId="281"/>
        </pc:sldMkLst>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E362CA7C-C42C-47A3-80FE-3FE6819FE2DA}" dt="2023-06-06T15:05:29.346" v="1"/>
              <pc2:cmMkLst xmlns:pc2="http://schemas.microsoft.com/office/powerpoint/2019/9/main/command">
                <pc:docMk/>
                <pc:sldMk cId="999283337" sldId="281"/>
                <pc2:cmMk id="{3BE32D70-FA6B-4EC2-B1D3-54A78A23C894}"/>
              </pc2:cmMkLst>
            </pc226:cmChg>
          </p:ext>
        </pc:extLst>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2-01T19:22:28.111" v="239"/>
      <pc:docMkLst>
        <pc:docMk/>
      </pc:docMkLst>
      <pc:sldChg chg="modSp mod">
        <pc:chgData name="Sarah Balian" userId="b9b6ec2c-f67a-4485-ae9a-27dddf9569d2" providerId="ADAL" clId="{B10593D1-FF00-4ECC-AA5C-5A06D9F7049C}" dt="2023-01-23T17:11:45.707" v="153" actId="20577"/>
        <pc:sldMkLst>
          <pc:docMk/>
          <pc:sldMk cId="109857222" sldId="256"/>
        </pc:sldMkLst>
        <pc:spChg chg="mod">
          <ac:chgData name="Sarah Balian" userId="b9b6ec2c-f67a-4485-ae9a-27dddf9569d2" providerId="ADAL" clId="{B10593D1-FF00-4ECC-AA5C-5A06D9F7049C}" dt="2023-01-23T17:11:45.707" v="153" actId="20577"/>
          <ac:spMkLst>
            <pc:docMk/>
            <pc:sldMk cId="109857222" sldId="256"/>
            <ac:spMk id="3" creationId="{00000000-0000-0000-0000-000000000000}"/>
          </ac:spMkLst>
        </pc:spChg>
      </pc:sldChg>
      <pc:sldChg chg="delCm modCm">
        <pc:chgData name="Sarah Balian" userId="b9b6ec2c-f67a-4485-ae9a-27dddf9569d2" providerId="ADAL" clId="{B10593D1-FF00-4ECC-AA5C-5A06D9F7049C}" dt="2023-02-01T19:11:50.029" v="156"/>
        <pc:sldMkLst>
          <pc:docMk/>
          <pc:sldMk cId="901538395" sldId="261"/>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1:50.029" v="156"/>
              <pc2:cmMkLst xmlns:pc2="http://schemas.microsoft.com/office/powerpoint/2019/9/main/command">
                <pc:docMk/>
                <pc:sldMk cId="901538395" sldId="261"/>
                <pc2:cmMk id="{5A7A666F-4E66-4673-8917-673C05DC0723}"/>
              </pc2:cmMkLst>
              <pc226:cmRplyChg chg="add">
                <pc226:chgData name="Sarah Balian" userId="b9b6ec2c-f67a-4485-ae9a-27dddf9569d2" providerId="ADAL" clId="{B10593D1-FF00-4ECC-AA5C-5A06D9F7049C}" dt="2023-02-01T19:11:37.168" v="155"/>
                <pc2:cmRplyMkLst xmlns:pc2="http://schemas.microsoft.com/office/powerpoint/2019/9/main/command">
                  <pc:docMk/>
                  <pc:sldMk cId="901538395" sldId="261"/>
                  <pc2:cmMk id="{5A7A666F-4E66-4673-8917-673C05DC0723}"/>
                  <pc2:cmRplyMk id="{5340A584-D59E-4163-A84D-C45605643B90}"/>
                </pc2:cmRplyMkLst>
              </pc226:cmRplyChg>
            </pc226:cmChg>
          </p:ext>
        </pc:ext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modSp mod modCm">
        <pc:chgData name="Sarah Balian" userId="b9b6ec2c-f67a-4485-ae9a-27dddf9569d2" providerId="ADAL" clId="{B10593D1-FF00-4ECC-AA5C-5A06D9F7049C}" dt="2023-02-01T19:14:21.326" v="222" actId="27636"/>
        <pc:sldMkLst>
          <pc:docMk/>
          <pc:sldMk cId="1273125120" sldId="266"/>
        </pc:sldMkLst>
        <pc:spChg chg="mod">
          <ac:chgData name="Sarah Balian" userId="b9b6ec2c-f67a-4485-ae9a-27dddf9569d2" providerId="ADAL" clId="{B10593D1-FF00-4ECC-AA5C-5A06D9F7049C}" dt="2023-02-01T19:14:21.326" v="222" actId="27636"/>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4:21.317" v="221" actId="20577"/>
              <pc2:cmMkLst xmlns:pc2="http://schemas.microsoft.com/office/powerpoint/2019/9/main/command">
                <pc:docMk/>
                <pc:sldMk cId="1273125120" sldId="266"/>
                <pc2:cmMk id="{E3D2230C-8190-460F-BB18-ED46871B795A}"/>
              </pc2:cmMkLst>
            </pc226:cmChg>
          </p:ext>
        </pc:extLst>
      </pc:sldChg>
      <pc:sldChg chg="delCm">
        <pc:chgData name="Sarah Balian" userId="b9b6ec2c-f67a-4485-ae9a-27dddf9569d2" providerId="ADAL" clId="{B10593D1-FF00-4ECC-AA5C-5A06D9F7049C}" dt="2023-02-01T19:15:15.014" v="223"/>
        <pc:sldMkLst>
          <pc:docMk/>
          <pc:sldMk cId="4262632132" sldId="2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10593D1-FF00-4ECC-AA5C-5A06D9F7049C}" dt="2023-02-01T19:15:15.014" v="223"/>
              <pc2:cmMkLst xmlns:pc2="http://schemas.microsoft.com/office/powerpoint/2019/9/main/command">
                <pc:docMk/>
                <pc:sldMk cId="4262632132" sldId="267"/>
                <pc2:cmMk id="{FF34FB3C-7011-4BA6-A28F-92CC8F0B3907}"/>
              </pc2:cmMkLst>
            </pc226:cmChg>
          </p:ext>
        </pc:ext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23T17:16:25.722" v="154" actId="164"/>
        <pc:sldMkLst>
          <pc:docMk/>
          <pc:sldMk cId="4007693361" sldId="274"/>
        </pc:sldMkLst>
        <pc:spChg chg="mod">
          <ac:chgData name="Sarah Balian" userId="b9b6ec2c-f67a-4485-ae9a-27dddf9569d2" providerId="ADAL" clId="{B10593D1-FF00-4ECC-AA5C-5A06D9F7049C}" dt="2023-01-23T17:16:25.722" v="154" actId="164"/>
          <ac:spMkLst>
            <pc:docMk/>
            <pc:sldMk cId="4007693361" sldId="274"/>
            <ac:spMk id="5" creationId="{952E8E38-E5B5-37A2-F267-EE2E7F8B9700}"/>
          </ac:spMkLst>
        </pc:spChg>
        <pc:grpChg chg="add mod">
          <ac:chgData name="Sarah Balian" userId="b9b6ec2c-f67a-4485-ae9a-27dddf9569d2" providerId="ADAL" clId="{B10593D1-FF00-4ECC-AA5C-5A06D9F7049C}" dt="2023-01-23T17:16:25.722" v="154" actId="164"/>
          <ac:grpSpMkLst>
            <pc:docMk/>
            <pc:sldMk cId="4007693361" sldId="274"/>
            <ac:grpSpMk id="6" creationId="{9B079FC8-303F-0849-2C01-F99B6CA0D0AE}"/>
          </ac:grpSpMkLst>
        </pc:grpChg>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picChg chg="mod">
          <ac:chgData name="Sarah Balian" userId="b9b6ec2c-f67a-4485-ae9a-27dddf9569d2" providerId="ADAL" clId="{B10593D1-FF00-4ECC-AA5C-5A06D9F7049C}" dt="2023-01-23T17:16:25.722" v="154" actId="164"/>
          <ac:picMkLst>
            <pc:docMk/>
            <pc:sldMk cId="4007693361" sldId="274"/>
            <ac:picMk id="2" creationId="{4A33C302-A039-8F70-39E9-68B8DB92C723}"/>
          </ac:picMkLst>
        </pc:pic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modCm">
        <pc:chgData name="Sarah Balian" userId="b9b6ec2c-f67a-4485-ae9a-27dddf9569d2" providerId="ADAL" clId="{B10593D1-FF00-4ECC-AA5C-5A06D9F7049C}" dt="2023-02-01T19:19:30.272" v="227"/>
        <pc:sldMkLst>
          <pc:docMk/>
          <pc:sldMk cId="3303905315" sldId="27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30.272" v="227"/>
              <pc2:cmMkLst xmlns:pc2="http://schemas.microsoft.com/office/powerpoint/2019/9/main/command">
                <pc:docMk/>
                <pc:sldMk cId="3303905315" sldId="278"/>
                <pc2:cmMk id="{D8FDDF7F-9E51-4639-853B-E48DF87D4B0B}"/>
              </pc2:cmMkLst>
              <pc226:cmRplyChg chg="add">
                <pc226:chgData name="Sarah Balian" userId="b9b6ec2c-f67a-4485-ae9a-27dddf9569d2" providerId="ADAL" clId="{B10593D1-FF00-4ECC-AA5C-5A06D9F7049C}" dt="2023-02-01T19:19:27.780" v="226"/>
                <pc2:cmRplyMkLst xmlns:pc2="http://schemas.microsoft.com/office/powerpoint/2019/9/main/command">
                  <pc:docMk/>
                  <pc:sldMk cId="3303905315" sldId="278"/>
                  <pc2:cmMk id="{D8FDDF7F-9E51-4639-853B-E48DF87D4B0B}"/>
                  <pc2:cmRplyMk id="{8EE0A3FC-FD52-4C56-BF91-09FDD2D50C98}"/>
                </pc2:cmRplyMkLst>
              </pc226:cmRplyChg>
            </pc226:cmChg>
          </p:ext>
        </pc:extLst>
      </pc:sldChg>
      <pc:sldChg chg="delCm modCm">
        <pc:chgData name="Sarah Balian" userId="b9b6ec2c-f67a-4485-ae9a-27dddf9569d2" providerId="ADAL" clId="{B10593D1-FF00-4ECC-AA5C-5A06D9F7049C}" dt="2023-02-01T19:19:06.777" v="225"/>
        <pc:sldMkLst>
          <pc:docMk/>
          <pc:sldMk cId="3194101482" sldId="279"/>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06.777" v="225"/>
              <pc2:cmMkLst xmlns:pc2="http://schemas.microsoft.com/office/powerpoint/2019/9/main/command">
                <pc:docMk/>
                <pc:sldMk cId="3194101482" sldId="279"/>
                <pc2:cmMk id="{7AEEBD4B-81A2-4262-AB6E-2A38ABB25B56}"/>
              </pc2:cmMkLst>
              <pc226:cmRplyChg chg="add">
                <pc226:chgData name="Sarah Balian" userId="b9b6ec2c-f67a-4485-ae9a-27dddf9569d2" providerId="ADAL" clId="{B10593D1-FF00-4ECC-AA5C-5A06D9F7049C}" dt="2023-02-01T19:18:37.229" v="224"/>
                <pc2:cmRplyMkLst xmlns:pc2="http://schemas.microsoft.com/office/powerpoint/2019/9/main/command">
                  <pc:docMk/>
                  <pc:sldMk cId="3194101482" sldId="279"/>
                  <pc2:cmMk id="{7AEEBD4B-81A2-4262-AB6E-2A38ABB25B56}"/>
                  <pc2:cmRplyMk id="{24C507C3-2FE4-486C-B606-E920FF7DCB27}"/>
                </pc2:cmRplyMkLst>
              </pc226:cmRplyChg>
            </pc226:cmChg>
          </p:ext>
        </pc:ext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modCm">
        <pc:chgData name="Sarah Balian" userId="b9b6ec2c-f67a-4485-ae9a-27dddf9569d2" providerId="ADAL" clId="{B10593D1-FF00-4ECC-AA5C-5A06D9F7049C}" dt="2023-02-01T19:20:53.488" v="228"/>
        <pc:sldMkLst>
          <pc:docMk/>
          <pc:sldMk cId="999283337" sldId="281"/>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10593D1-FF00-4ECC-AA5C-5A06D9F7049C}" dt="2023-02-01T19:20:53.488" v="228"/>
              <pc2:cmMkLst xmlns:pc2="http://schemas.microsoft.com/office/powerpoint/2019/9/main/command">
                <pc:docMk/>
                <pc:sldMk cId="999283337" sldId="281"/>
                <pc2:cmMk id="{3BE32D70-FA6B-4EC2-B1D3-54A78A23C894}"/>
              </pc2:cmMkLst>
              <pc226:cmRplyChg chg="add">
                <pc226:chgData name="Sarah Balian" userId="b9b6ec2c-f67a-4485-ae9a-27dddf9569d2" providerId="ADAL" clId="{B10593D1-FF00-4ECC-AA5C-5A06D9F7049C}" dt="2023-02-01T19:20:53.488" v="228"/>
                <pc2:cmRplyMkLst xmlns:pc2="http://schemas.microsoft.com/office/powerpoint/2019/9/main/command">
                  <pc:docMk/>
                  <pc:sldMk cId="999283337" sldId="281"/>
                  <pc2:cmMk id="{3BE32D70-FA6B-4EC2-B1D3-54A78A23C894}"/>
                  <pc2:cmRplyMk id="{ECEB27DA-B472-495F-A5D8-A609D2FE322C}"/>
                </pc2:cmRplyMkLst>
              </pc226:cmRplyChg>
            </pc226:cmChg>
          </p:ext>
        </pc:extLst>
      </pc:sldChg>
      <pc:sldChg chg="delCm modCm">
        <pc:chgData name="Sarah Balian" userId="b9b6ec2c-f67a-4485-ae9a-27dddf9569d2" providerId="ADAL" clId="{B10593D1-FF00-4ECC-AA5C-5A06D9F7049C}" dt="2023-02-01T19:21:28.088" v="230"/>
        <pc:sldMkLst>
          <pc:docMk/>
          <pc:sldMk cId="3958030153" sldId="284"/>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21:28.088" v="230"/>
              <pc2:cmMkLst xmlns:pc2="http://schemas.microsoft.com/office/powerpoint/2019/9/main/command">
                <pc:docMk/>
                <pc:sldMk cId="3958030153" sldId="284"/>
                <pc2:cmMk id="{86CC6F0D-D7CF-4A5F-AB51-38422451F7EB}"/>
              </pc2:cmMkLst>
              <pc226:cmRplyChg chg="add">
                <pc226:chgData name="Sarah Balian" userId="b9b6ec2c-f67a-4485-ae9a-27dddf9569d2" providerId="ADAL" clId="{B10593D1-FF00-4ECC-AA5C-5A06D9F7049C}" dt="2023-02-01T19:21:19.512" v="229"/>
                <pc2:cmRplyMkLst xmlns:pc2="http://schemas.microsoft.com/office/powerpoint/2019/9/main/command">
                  <pc:docMk/>
                  <pc:sldMk cId="3958030153" sldId="284"/>
                  <pc2:cmMk id="{86CC6F0D-D7CF-4A5F-AB51-38422451F7EB}"/>
                  <pc2:cmRplyMk id="{A026F78A-BEDB-4B98-B4C1-9743A2085271}"/>
                </pc2:cmRplyMkLst>
              </pc226:cmRplyChg>
            </pc226:cmChg>
          </p:ext>
        </pc:extLst>
      </pc:sldChg>
      <pc:sldChg chg="modSp">
        <pc:chgData name="Sarah Balian" userId="b9b6ec2c-f67a-4485-ae9a-27dddf9569d2" providerId="ADAL" clId="{B10593D1-FF00-4ECC-AA5C-5A06D9F7049C}" dt="2023-02-01T19:22:28.111" v="239"/>
        <pc:sldMkLst>
          <pc:docMk/>
          <pc:sldMk cId="1821595124" sldId="286"/>
        </pc:sldMkLst>
        <pc:graphicFrameChg chg="mod">
          <ac:chgData name="Sarah Balian" userId="b9b6ec2c-f67a-4485-ae9a-27dddf9569d2" providerId="ADAL" clId="{B10593D1-FF00-4ECC-AA5C-5A06D9F7049C}" dt="2023-02-01T19:22:28.111" v="239"/>
          <ac:graphicFrameMkLst>
            <pc:docMk/>
            <pc:sldMk cId="1821595124" sldId="286"/>
            <ac:graphicFrameMk id="6" creationId="{A9A8CC69-E7C7-8BF8-2D2D-ABB1A61EC758}"/>
          </ac:graphicFrameMkLst>
        </pc:graphicFrameChg>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Balian, Sarah (CNTR)" userId="b3b060d9-4d34-479b-ad68-688eaebf93c5" providerId="ADAL" clId="{4CEA3605-AB5E-46CD-A4F5-762EA0863403}"/>
    <pc:docChg chg="modSld">
      <pc:chgData name="Balian, Sarah (CNTR)" userId="b3b060d9-4d34-479b-ad68-688eaebf93c5" providerId="ADAL" clId="{4CEA3605-AB5E-46CD-A4F5-762EA0863403}" dt="2023-06-05T08:15:29.682" v="17" actId="20577"/>
      <pc:docMkLst>
        <pc:docMk/>
      </pc:docMkLst>
      <pc:sldChg chg="mod modShow">
        <pc:chgData name="Balian, Sarah (CNTR)" userId="b3b060d9-4d34-479b-ad68-688eaebf93c5" providerId="ADAL" clId="{4CEA3605-AB5E-46CD-A4F5-762EA0863403}" dt="2023-06-05T08:14:17.820" v="0" actId="729"/>
        <pc:sldMkLst>
          <pc:docMk/>
          <pc:sldMk cId="901538395" sldId="261"/>
        </pc:sldMkLst>
      </pc:sldChg>
      <pc:sldChg chg="modSp mod delCm">
        <pc:chgData name="Balian, Sarah (CNTR)" userId="b3b060d9-4d34-479b-ad68-688eaebf93c5" providerId="ADAL" clId="{4CEA3605-AB5E-46CD-A4F5-762EA0863403}" dt="2023-06-05T08:15:29.682" v="17" actId="20577"/>
        <pc:sldMkLst>
          <pc:docMk/>
          <pc:sldMk cId="3194101482" sldId="279"/>
        </pc:sldMkLst>
        <pc:spChg chg="mod">
          <ac:chgData name="Balian, Sarah (CNTR)" userId="b3b060d9-4d34-479b-ad68-688eaebf93c5" providerId="ADAL" clId="{4CEA3605-AB5E-46CD-A4F5-762EA0863403}" dt="2023-06-05T08:15:29.682" v="17" actId="20577"/>
          <ac:spMkLst>
            <pc:docMk/>
            <pc:sldMk cId="3194101482" sldId="279"/>
            <ac:spMk id="2" creationId="{6AA74B7B-36AF-A7A5-D5E5-A9172DCE655C}"/>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CEA3605-AB5E-46CD-A4F5-762EA0863403}" dt="2023-06-05T08:15:19.260" v="1"/>
              <pc2:cmMkLst xmlns:pc2="http://schemas.microsoft.com/office/powerpoint/2019/9/main/command">
                <pc:docMk/>
                <pc:sldMk cId="3194101482" sldId="279"/>
                <pc2:cmMk id="{7AEEBD4B-81A2-4262-AB6E-2A38ABB25B56}"/>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3.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2704-4CA9-94C8-E1C7C19E58DB}"/>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83</c:v>
                </c:pt>
                <c:pt idx="1">
                  <c:v>95</c:v>
                </c:pt>
                <c:pt idx="2">
                  <c:v>69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889316949568155E-2"/>
          <c:w val="0.95416666666666672"/>
          <c:h val="0.79234852736833494"/>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0301-4296-BEDC-29B3EBF38049}"/>
              </c:ext>
            </c:extLst>
          </c:dPt>
          <c:dPt>
            <c:idx val="1"/>
            <c:invertIfNegative val="0"/>
            <c:bubble3D val="0"/>
            <c:spPr>
              <a:solidFill>
                <a:srgbClr val="F1A41F"/>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084F8E"/>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Female</c:v>
                </c:pt>
                <c:pt idx="2">
                  <c:v>Male</c:v>
                </c:pt>
              </c:strCache>
            </c:strRef>
          </c:cat>
          <c:val>
            <c:numRef>
              <c:f>Sheet1!$B$2:$B$4</c:f>
              <c:numCache>
                <c:formatCode>General</c:formatCode>
                <c:ptCount val="3"/>
                <c:pt idx="0">
                  <c:v>88</c:v>
                </c:pt>
                <c:pt idx="1">
                  <c:v>88</c:v>
                </c:pt>
                <c:pt idx="2">
                  <c:v>89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5667412378821E-2"/>
          <c:y val="2.8081688969866358E-2"/>
          <c:w val="0.7238661945780267"/>
          <c:h val="0.85329177309198789"/>
        </c:manualLayout>
      </c:layout>
      <c:barChart>
        <c:barDir val="col"/>
        <c:grouping val="percentStacked"/>
        <c:varyColors val="0"/>
        <c:ser>
          <c:idx val="0"/>
          <c:order val="0"/>
          <c:tx>
            <c:strRef>
              <c:f>Sheet1!$B$1</c:f>
              <c:strCache>
                <c:ptCount val="1"/>
                <c:pt idx="0">
                  <c:v>At least basic service</c:v>
                </c:pt>
              </c:strCache>
            </c:strRef>
          </c:tx>
          <c:spPr>
            <a:solidFill>
              <a:srgbClr val="16B9ED"/>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84</c:v>
                </c:pt>
                <c:pt idx="1">
                  <c:v>95</c:v>
                </c:pt>
                <c:pt idx="2">
                  <c:v>72</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rgbClr val="F4F07A"/>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Sheet1!$C$2:$C$4</c:f>
              <c:numCache>
                <c:formatCode>General</c:formatCode>
                <c:ptCount val="3"/>
                <c:pt idx="0">
                  <c:v>4</c:v>
                </c:pt>
                <c:pt idx="1">
                  <c:v>3</c:v>
                </c:pt>
                <c:pt idx="2">
                  <c:v>6</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rgbClr val="FFD53F"/>
            </a:solidFill>
            <a:ln>
              <a:noFill/>
            </a:ln>
            <a:effectLst/>
          </c:spPr>
          <c:invertIfNegative val="0"/>
          <c:dLbls>
            <c:dLbl>
              <c:idx val="0"/>
              <c:layout>
                <c:manualLayout>
                  <c:x val="6.2639821029082748E-2"/>
                  <c:y val="5.105761630884786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1"/>
              <c:layout>
                <c:manualLayout>
                  <c:x val="6.5622669649515283E-2"/>
                  <c:y val="1.53172848926543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2"/>
              <c:layout>
                <c:manualLayout>
                  <c:x val="5.816554809843389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Sheet1!$D$2:$D$4</c:f>
              <c:numCache>
                <c:formatCode>General</c:formatCode>
                <c:ptCount val="3"/>
                <c:pt idx="0">
                  <c:v>3</c:v>
                </c:pt>
                <c:pt idx="1">
                  <c:v>1</c:v>
                </c:pt>
                <c:pt idx="2">
                  <c:v>4</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rgbClr val="FDB81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Sheet1!$E$2:$E$4</c:f>
              <c:numCache>
                <c:formatCode>General</c:formatCode>
                <c:ptCount val="3"/>
                <c:pt idx="0">
                  <c:v>9</c:v>
                </c:pt>
                <c:pt idx="1">
                  <c:v>1</c:v>
                </c:pt>
                <c:pt idx="2">
                  <c:v>18</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407670633490201"/>
          <c:y val="4.1115002265717175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bg2">
                  <a:lumMod val="50000"/>
                </a:schemeClr>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3724494314191882"/>
                  <c:y val="-0.19100781569522718"/>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C9DC-4D39-A353-D1197DE4F58C}"/>
                </c:ext>
              </c:extLst>
            </c:dLbl>
            <c:dLbl>
              <c:idx val="1"/>
              <c:layout>
                <c:manualLayout>
                  <c:x val="0.19022590613434553"/>
                  <c:y val="0.11171927746381015"/>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9DC-4D39-A353-D1197DE4F58C}"/>
                </c:ext>
              </c:extLst>
            </c:dLbl>
            <c:dLbl>
              <c:idx val="2"/>
              <c:layout>
                <c:manualLayout>
                  <c:x val="0.11976543313048109"/>
                  <c:y val="0.10563443261465257"/>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908B-4CA9-A2FA-30018FEB18CC}"/>
                </c:ext>
              </c:extLst>
            </c:dLbl>
            <c:dLbl>
              <c:idx val="3"/>
              <c:layout>
                <c:manualLayout>
                  <c:x val="0.16515261315175989"/>
                  <c:y val="0"/>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7-C9DC-4D39-A353-D1197DE4F58C}"/>
                </c:ext>
              </c:extLst>
            </c:dLbl>
            <c:dLbl>
              <c:idx val="4"/>
              <c:layout>
                <c:manualLayout>
                  <c:x val="0.10422883927691626"/>
                  <c:y val="0.1591989052713191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Adult female 
age 15+</c:v>
                </c:pt>
                <c:pt idx="1">
                  <c:v>Adult male 
age 15+</c:v>
                </c:pt>
                <c:pt idx="2">
                  <c:v>Female child under age 15</c:v>
                </c:pt>
                <c:pt idx="3">
                  <c:v>Male child under age 15</c:v>
                </c:pt>
                <c:pt idx="4">
                  <c:v>Person not in household</c:v>
                </c:pt>
              </c:strCache>
            </c:strRef>
          </c:cat>
          <c:val>
            <c:numRef>
              <c:f>Sheet1!$B$2:$B$6</c:f>
              <c:numCache>
                <c:formatCode>General</c:formatCode>
                <c:ptCount val="5"/>
                <c:pt idx="0">
                  <c:v>62</c:v>
                </c:pt>
                <c:pt idx="1">
                  <c:v>14</c:v>
                </c:pt>
                <c:pt idx="2">
                  <c:v>12</c:v>
                </c:pt>
                <c:pt idx="3">
                  <c:v>7</c:v>
                </c:pt>
                <c:pt idx="4">
                  <c:v>5</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45"/>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3065-4A3C-B098-2E0CBA800C97}"/>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81</c:v>
                </c:pt>
                <c:pt idx="1">
                  <c:v>80</c:v>
                </c:pt>
                <c:pt idx="2">
                  <c:v>82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24</c:v>
                </c:pt>
                <c:pt idx="1">
                  <c:v>34</c:v>
                </c:pt>
                <c:pt idx="2">
                  <c:v>14</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Sheet1!$C$2:$C$4</c:f>
              <c:numCache>
                <c:formatCode>General</c:formatCode>
                <c:ptCount val="3"/>
                <c:pt idx="0">
                  <c:v>39</c:v>
                </c:pt>
                <c:pt idx="1">
                  <c:v>48</c:v>
                </c:pt>
                <c:pt idx="2">
                  <c:v>30</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1"/>
              <c:layout>
                <c:manualLayout>
                  <c:x val="-3.7285607755406414E-3"/>
                  <c:y val="-1.0141873239605912E-2"/>
                </c:manualLayout>
              </c:layout>
              <c:dLblPos val="ctr"/>
              <c:showLegendKey val="0"/>
              <c:showVal val="1"/>
              <c:showCatName val="0"/>
              <c:showSerName val="0"/>
              <c:showPercent val="0"/>
              <c:showBubbleSize val="0"/>
              <c:extLst>
                <c:ext xmlns:c15="http://schemas.microsoft.com/office/drawing/2012/chart" uri="{CE6537A1-D6FC-4f65-9D91-7224C49458BB}">
                  <c15:layout>
                    <c:manualLayout>
                      <c:w val="0.10216996365387213"/>
                      <c:h val="5.5018049673663499E-2"/>
                    </c:manualLayout>
                  </c15:layout>
                </c:ext>
                <c:ext xmlns:c16="http://schemas.microsoft.com/office/drawing/2014/chart" uri="{C3380CC4-5D6E-409C-BE32-E72D297353CC}">
                  <c16:uniqueId val="{00000008-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Sheet1!$D$2:$D$4</c:f>
              <c:numCache>
                <c:formatCode>General</c:formatCode>
                <c:ptCount val="3"/>
                <c:pt idx="0">
                  <c:v>12</c:v>
                </c:pt>
                <c:pt idx="1">
                  <c:v>7</c:v>
                </c:pt>
                <c:pt idx="2">
                  <c:v>18</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Open defecation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Sheet1!$E$2:$E$4</c:f>
              <c:numCache>
                <c:formatCode>General</c:formatCode>
                <c:ptCount val="3"/>
                <c:pt idx="0">
                  <c:v>25</c:v>
                </c:pt>
                <c:pt idx="1">
                  <c:v>12</c:v>
                </c:pt>
                <c:pt idx="2">
                  <c:v>39</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081312493433032"/>
          <c:y val="5.221037935962531E-2"/>
          <c:w val="0.51733268206293659"/>
          <c:h val="0.91264960811305329"/>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8766190579429379"/>
                  <c:y val="4.3617656275945112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313579021629498"/>
                  <c:y val="-7.3451675240541695E-3"/>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FA1-4794-A37B-898FEAB5CD79}"/>
                </c:ext>
              </c:extLst>
            </c:dLbl>
            <c:dLbl>
              <c:idx val="2"/>
              <c:layout>
                <c:manualLayout>
                  <c:x val="-0.12646864540459929"/>
                  <c:y val="-6.601313019375149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908B-4CA9-A2FA-30018FEB18CC}"/>
                </c:ext>
              </c:extLst>
            </c:dLbl>
            <c:dLbl>
              <c:idx val="3"/>
              <c:layout>
                <c:manualLayout>
                  <c:x val="0.22720938271777713"/>
                  <c:y val="0.11681986022440072"/>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AFA1-4794-A37B-898FEAB5CD79}"/>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Connected to sewer</c:v>
                </c:pt>
                <c:pt idx="1">
                  <c:v>Safe disposal in situ of excreta from on-site sanitation facilities</c:v>
                </c:pt>
                <c:pt idx="2">
                  <c:v>Removal of excreta for treatment off-site</c:v>
                </c:pt>
                <c:pt idx="3">
                  <c:v>Lack appropriate management of household excreta</c:v>
                </c:pt>
              </c:strCache>
            </c:strRef>
          </c:cat>
          <c:val>
            <c:numRef>
              <c:f>Sheet1!$B$2:$B$5</c:f>
              <c:numCache>
                <c:formatCode>General</c:formatCode>
                <c:ptCount val="4"/>
                <c:pt idx="0">
                  <c:v>1</c:v>
                </c:pt>
                <c:pt idx="1">
                  <c:v>47</c:v>
                </c:pt>
                <c:pt idx="2">
                  <c:v>12</c:v>
                </c:pt>
                <c:pt idx="3">
                  <c:v>39</c:v>
                </c:pt>
              </c:numCache>
            </c:numRef>
          </c:val>
          <c:extLst>
            <c:ext xmlns:c16="http://schemas.microsoft.com/office/drawing/2014/chart" uri="{C3380CC4-5D6E-409C-BE32-E72D297353CC}">
              <c16:uniqueId val="{00000000-908B-4CA9-A2FA-30018FEB18C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17</c:v>
                </c:pt>
                <c:pt idx="1">
                  <c:v>42</c:v>
                </c:pt>
                <c:pt idx="2">
                  <c:v>68</c:v>
                </c:pt>
                <c:pt idx="3">
                  <c:v>80</c:v>
                </c:pt>
                <c:pt idx="4">
                  <c:v>85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3529847696373597E-2"/>
          <c:w val="0.95416666666666672"/>
          <c:h val="0.85048001525760852"/>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4EE1-486C-8642-9FF419A3CDCC}"/>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44</c:v>
                </c:pt>
                <c:pt idx="1">
                  <c:v>53</c:v>
                </c:pt>
                <c:pt idx="2">
                  <c:v>33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93A6-430A-92F7-7FDB3350D246}"/>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97</c:v>
                </c:pt>
                <c:pt idx="1">
                  <c:v>97</c:v>
                </c:pt>
                <c:pt idx="2">
                  <c:v>96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041566084516249"/>
          <c:w val="0.99044670019738301"/>
          <c:h val="0.68274473800696522"/>
        </c:manualLayout>
      </c:layout>
      <c:barChart>
        <c:barDir val="col"/>
        <c:grouping val="clustered"/>
        <c:varyColors val="0"/>
        <c:ser>
          <c:idx val="0"/>
          <c:order val="0"/>
          <c:tx>
            <c:strRef>
              <c:f>Sheet1!$B$1</c:f>
              <c:strCache>
                <c:ptCount val="1"/>
                <c:pt idx="0">
                  <c:v>Ghana</c:v>
                </c:pt>
              </c:strCache>
            </c:strRef>
          </c:tx>
          <c:spPr>
            <a:solidFill>
              <a:srgbClr val="048C45"/>
            </a:solidFill>
            <a:ln>
              <a:noFill/>
            </a:ln>
            <a:effectLst/>
          </c:spPr>
          <c:invertIfNegative val="0"/>
          <c:dLbls>
            <c:dLbl>
              <c:idx val="2"/>
              <c:tx>
                <c:rich>
                  <a:bodyPr/>
                  <a:lstStyle/>
                  <a:p>
                    <a:r>
                      <a:rPr lang="en-US" dirty="0"/>
                      <a:t>99</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0BA6-402E-B543-CEC991271D62}"/>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Sheet1!$B$2:$B$5</c:f>
              <c:numCache>
                <c:formatCode>General</c:formatCode>
                <c:ptCount val="4"/>
                <c:pt idx="0">
                  <c:v>23</c:v>
                </c:pt>
                <c:pt idx="1">
                  <c:v>5</c:v>
                </c:pt>
                <c:pt idx="2">
                  <c:v>99</c:v>
                </c:pt>
                <c:pt idx="3">
                  <c:v>24</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rgbClr val="EE2332"/>
            </a:solidFill>
            <a:ln>
              <a:noFill/>
            </a:ln>
            <a:effectLst/>
          </c:spPr>
          <c:invertIfNegative val="0"/>
          <c:dLbls>
            <c:dLbl>
              <c:idx val="2"/>
              <c:tx>
                <c:rich>
                  <a:bodyPr/>
                  <a:lstStyle/>
                  <a:p>
                    <a:r>
                      <a:rPr lang="en-US" dirty="0"/>
                      <a:t>&gt;99</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BA6-402E-B543-CEC991271D62}"/>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Sheet1!$C$2:$C$5</c:f>
              <c:numCache>
                <c:formatCode>General</c:formatCode>
                <c:ptCount val="4"/>
                <c:pt idx="0">
                  <c:v>37</c:v>
                </c:pt>
                <c:pt idx="1">
                  <c:v>15</c:v>
                </c:pt>
                <c:pt idx="2">
                  <c:v>99</c:v>
                </c:pt>
                <c:pt idx="3">
                  <c:v>38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rgbClr val="F2E208"/>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Sheet1!$D$2:$D$5</c:f>
              <c:numCache>
                <c:formatCode>General</c:formatCode>
                <c:ptCount val="4"/>
                <c:pt idx="0">
                  <c:v>7</c:v>
                </c:pt>
                <c:pt idx="1">
                  <c:v>1</c:v>
                </c:pt>
                <c:pt idx="2">
                  <c:v>99</c:v>
                </c:pt>
                <c:pt idx="3">
                  <c:v>8</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9391840616714293"/>
          <c:y val="0"/>
          <c:w val="0.37995706441947386"/>
          <c:h val="7.576783778560204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Ghana</c:v>
                </c:pt>
              </c:strCache>
            </c:strRef>
          </c:tx>
          <c:spPr>
            <a:solidFill>
              <a:srgbClr val="048C4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Sheet1!$B$2:$B$5</c:f>
              <c:numCache>
                <c:formatCode>General</c:formatCode>
                <c:ptCount val="4"/>
                <c:pt idx="0">
                  <c:v>53</c:v>
                </c:pt>
                <c:pt idx="1">
                  <c:v>66</c:v>
                </c:pt>
                <c:pt idx="2">
                  <c:v>94</c:v>
                </c:pt>
                <c:pt idx="3">
                  <c:v>16</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rgbClr val="EE233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Sheet1!$C$2:$C$5</c:f>
              <c:numCache>
                <c:formatCode>General</c:formatCode>
                <c:ptCount val="4"/>
                <c:pt idx="0">
                  <c:v>57</c:v>
                </c:pt>
                <c:pt idx="1">
                  <c:v>80</c:v>
                </c:pt>
                <c:pt idx="2">
                  <c:v>97</c:v>
                </c:pt>
                <c:pt idx="3">
                  <c:v>23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rgbClr val="F2E208"/>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Sheet1!$D$2:$D$5</c:f>
              <c:numCache>
                <c:formatCode>General</c:formatCode>
                <c:ptCount val="4"/>
                <c:pt idx="0">
                  <c:v>48</c:v>
                </c:pt>
                <c:pt idx="1">
                  <c:v>48</c:v>
                </c:pt>
                <c:pt idx="2">
                  <c:v>90</c:v>
                </c:pt>
                <c:pt idx="3">
                  <c:v>7</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Ghana</c:v>
                </c:pt>
              </c:strCache>
            </c:strRef>
          </c:tx>
          <c:spPr>
            <a:solidFill>
              <a:srgbClr val="048C4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Sheet1!$B$2:$B$6</c:f>
              <c:numCache>
                <c:formatCode>General</c:formatCode>
                <c:ptCount val="5"/>
                <c:pt idx="0">
                  <c:v>20</c:v>
                </c:pt>
                <c:pt idx="1">
                  <c:v>1</c:v>
                </c:pt>
                <c:pt idx="2">
                  <c:v>18</c:v>
                </c:pt>
                <c:pt idx="3">
                  <c:v>10</c:v>
                </c:pt>
                <c:pt idx="4">
                  <c:v>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rgbClr val="EE2332"/>
            </a:solidFill>
            <a:ln>
              <a:noFill/>
            </a:ln>
            <a:effectLst/>
          </c:spPr>
          <c:invertIfNegative val="0"/>
          <c:dLbls>
            <c:dLbl>
              <c:idx val="1"/>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2286-4CE1-8DC7-2BD20E9E703D}"/>
                </c:ext>
              </c:extLst>
            </c:dLbl>
            <c:dLbl>
              <c:idx val="4"/>
              <c:tx>
                <c:rich>
                  <a:bodyPr/>
                  <a:lstStyle/>
                  <a:p>
                    <a:r>
                      <a:rPr lang="en-US"/>
                      <a:t>&lt;1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286-4CE1-8DC7-2BD20E9E703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Sheet1!$C$2:$C$6</c:f>
              <c:numCache>
                <c:formatCode>General</c:formatCode>
                <c:ptCount val="5"/>
                <c:pt idx="0">
                  <c:v>16</c:v>
                </c:pt>
                <c:pt idx="1">
                  <c:v>0.3</c:v>
                </c:pt>
                <c:pt idx="2">
                  <c:v>15</c:v>
                </c:pt>
                <c:pt idx="3">
                  <c:v>14</c:v>
                </c:pt>
                <c:pt idx="4">
                  <c:v>0.3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rgbClr val="F2E208"/>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Sheet1!$D$2:$D$6</c:f>
              <c:numCache>
                <c:formatCode>General</c:formatCode>
                <c:ptCount val="5"/>
                <c:pt idx="0">
                  <c:v>26</c:v>
                </c:pt>
                <c:pt idx="1">
                  <c:v>1</c:v>
                </c:pt>
                <c:pt idx="2">
                  <c:v>23</c:v>
                </c:pt>
                <c:pt idx="3">
                  <c:v>5</c:v>
                </c:pt>
                <c:pt idx="4">
                  <c:v>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6125003405716152E-2"/>
          <c:w val="0.95416666666666672"/>
          <c:h val="0.79234852736833494"/>
        </c:manualLayout>
      </c:layout>
      <c:barChart>
        <c:barDir val="col"/>
        <c:grouping val="clustered"/>
        <c:varyColors val="0"/>
        <c:ser>
          <c:idx val="0"/>
          <c:order val="0"/>
          <c:tx>
            <c:strRef>
              <c:f>Sheet1!$A$2</c:f>
              <c:strCache>
                <c:ptCount val="1"/>
                <c:pt idx="0">
                  <c:v>Ghana</c:v>
                </c:pt>
              </c:strCache>
            </c:strRef>
          </c:tx>
          <c:spPr>
            <a:solidFill>
              <a:srgbClr val="048C45"/>
            </a:solidFill>
            <a:ln>
              <a:noFill/>
            </a:ln>
            <a:effectLst/>
          </c:spPr>
          <c:invertIfNegative val="0"/>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8</c:v>
                </c:pt>
                <c:pt idx="1">
                  <c:v>8</c:v>
                </c:pt>
                <c:pt idx="2">
                  <c:v>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Registered with a birth certificate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Female</c:v>
                </c:pt>
                <c:pt idx="2">
                  <c:v>Male</c:v>
                </c:pt>
              </c:strCache>
            </c:strRef>
          </c:cat>
          <c:val>
            <c:numRef>
              <c:f>Sheet1!$B$2:$B$4</c:f>
              <c:numCache>
                <c:formatCode>General</c:formatCode>
                <c:ptCount val="3"/>
                <c:pt idx="0">
                  <c:v>61</c:v>
                </c:pt>
                <c:pt idx="1">
                  <c:v>61</c:v>
                </c:pt>
                <c:pt idx="2">
                  <c:v>62</c:v>
                </c:pt>
              </c:numCache>
            </c:numRef>
          </c:val>
          <c:extLst>
            <c:ext xmlns:c16="http://schemas.microsoft.com/office/drawing/2014/chart" uri="{C3380CC4-5D6E-409C-BE32-E72D297353CC}">
              <c16:uniqueId val="{00000000-BC52-435F-94FE-B11271875FC4}"/>
            </c:ext>
          </c:extLst>
        </c:ser>
        <c:ser>
          <c:idx val="1"/>
          <c:order val="1"/>
          <c:tx>
            <c:strRef>
              <c:f>Sheet1!$C$1</c:f>
              <c:strCache>
                <c:ptCount val="1"/>
                <c:pt idx="0">
                  <c:v>Registered and does not have a birth certificate</c:v>
                </c:pt>
              </c:strCache>
            </c:strRef>
          </c:tx>
          <c:spPr>
            <a:solidFill>
              <a:srgbClr val="C299F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Female</c:v>
                </c:pt>
                <c:pt idx="2">
                  <c:v>Male</c:v>
                </c:pt>
              </c:strCache>
            </c:strRef>
          </c:cat>
          <c:val>
            <c:numRef>
              <c:f>Sheet1!$C$2:$C$4</c:f>
              <c:numCache>
                <c:formatCode>General</c:formatCode>
                <c:ptCount val="3"/>
                <c:pt idx="0">
                  <c:v>13</c:v>
                </c:pt>
                <c:pt idx="1">
                  <c:v>13</c:v>
                </c:pt>
                <c:pt idx="2">
                  <c:v>13</c:v>
                </c:pt>
              </c:numCache>
            </c:numRef>
          </c:val>
          <c:extLst>
            <c:ext xmlns:c16="http://schemas.microsoft.com/office/drawing/2014/chart" uri="{C3380CC4-5D6E-409C-BE32-E72D297353CC}">
              <c16:uniqueId val="{00000001-BC52-435F-94FE-B11271875FC4}"/>
            </c:ext>
          </c:extLst>
        </c:ser>
        <c:ser>
          <c:idx val="2"/>
          <c:order val="2"/>
          <c:tx>
            <c:strRef>
              <c:f>Sheet1!$D$1</c:f>
              <c:strCache>
                <c:ptCount val="1"/>
                <c:pt idx="0">
                  <c:v>Not registered</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Female</c:v>
                </c:pt>
                <c:pt idx="2">
                  <c:v>Male</c:v>
                </c:pt>
              </c:strCache>
            </c:strRef>
          </c:cat>
          <c:val>
            <c:numRef>
              <c:f>Sheet1!$D$2:$D$4</c:f>
              <c:numCache>
                <c:formatCode>General</c:formatCode>
                <c:ptCount val="3"/>
                <c:pt idx="0">
                  <c:v>26</c:v>
                </c:pt>
                <c:pt idx="1">
                  <c:v>26</c:v>
                </c:pt>
                <c:pt idx="2">
                  <c:v>25</c:v>
                </c:pt>
              </c:numCache>
            </c:numRef>
          </c:val>
          <c:extLst>
            <c:ext xmlns:c16="http://schemas.microsoft.com/office/drawing/2014/chart" uri="{C3380CC4-5D6E-409C-BE32-E72D297353CC}">
              <c16:uniqueId val="{00000002-BC52-435F-94FE-B11271875FC4}"/>
            </c:ext>
          </c:extLst>
        </c:ser>
        <c:dLbls>
          <c:dLblPos val="ctr"/>
          <c:showLegendKey val="0"/>
          <c:showVal val="1"/>
          <c:showCatName val="0"/>
          <c:showSerName val="0"/>
          <c:showPercent val="0"/>
          <c:showBubbleSize val="0"/>
        </c:dLbls>
        <c:gapWidth val="100"/>
        <c:overlap val="100"/>
        <c:axId val="41710287"/>
        <c:axId val="41710703"/>
      </c:barChart>
      <c:catAx>
        <c:axId val="417102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41710703"/>
        <c:crosses val="autoZero"/>
        <c:auto val="1"/>
        <c:lblAlgn val="ctr"/>
        <c:lblOffset val="100"/>
        <c:noMultiLvlLbl val="0"/>
      </c:catAx>
      <c:valAx>
        <c:axId val="41710703"/>
        <c:scaling>
          <c:orientation val="minMax"/>
          <c:min val="0"/>
        </c:scaling>
        <c:delete val="1"/>
        <c:axPos val="l"/>
        <c:numFmt formatCode="0%" sourceLinked="1"/>
        <c:majorTickMark val="out"/>
        <c:minorTickMark val="none"/>
        <c:tickLblPos val="nextTo"/>
        <c:crossAx val="41710287"/>
        <c:crosses val="autoZero"/>
        <c:crossBetween val="between"/>
      </c:valAx>
      <c:spPr>
        <a:noFill/>
        <a:ln>
          <a:noFill/>
        </a:ln>
        <a:effectLst/>
      </c:spPr>
    </c:plotArea>
    <c:legend>
      <c:legendPos val="r"/>
      <c:layout>
        <c:manualLayout>
          <c:xMode val="edge"/>
          <c:yMode val="edge"/>
          <c:x val="0.66315797199903581"/>
          <c:y val="5.3721565727293211E-2"/>
          <c:w val="0.32685450977734781"/>
          <c:h val="0.831496721021999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Ghana</c:v>
                </c:pt>
              </c:strCache>
            </c:strRef>
          </c:tx>
          <c:spPr>
            <a:solidFill>
              <a:srgbClr val="048C4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Sheet1!$B$2:$B$3</c:f>
              <c:numCache>
                <c:formatCode>General</c:formatCode>
                <c:ptCount val="2"/>
                <c:pt idx="0">
                  <c:v>82</c:v>
                </c:pt>
                <c:pt idx="1">
                  <c:v>56</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rgbClr val="EE233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Sheet1!$C$2:$C$3</c:f>
              <c:numCache>
                <c:formatCode>General</c:formatCode>
                <c:ptCount val="2"/>
                <c:pt idx="0">
                  <c:v>85</c:v>
                </c:pt>
                <c:pt idx="1">
                  <c:v>63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rgbClr val="F2E208"/>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School</c:v>
                </c:pt>
                <c:pt idx="1">
                  <c:v>Secondary school</c:v>
                </c:pt>
              </c:strCache>
            </c:strRef>
          </c:cat>
          <c:val>
            <c:numRef>
              <c:f>Sheet1!$D$2:$D$3</c:f>
              <c:numCache>
                <c:formatCode>General</c:formatCode>
                <c:ptCount val="2"/>
                <c:pt idx="0">
                  <c:v>79</c:v>
                </c:pt>
                <c:pt idx="1">
                  <c:v>48</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4.3220550453074179E-2"/>
          <c:w val="0.95416666666666672"/>
          <c:h val="0.85510273606895393"/>
        </c:manualLayout>
      </c:layout>
      <c:barChart>
        <c:barDir val="col"/>
        <c:grouping val="clustered"/>
        <c:varyColors val="0"/>
        <c:ser>
          <c:idx val="0"/>
          <c:order val="0"/>
          <c:tx>
            <c:strRef>
              <c:f>Sheet1!$A$2</c:f>
              <c:strCache>
                <c:ptCount val="1"/>
              </c:strCache>
            </c:strRef>
          </c:tx>
          <c:spPr>
            <a:solidFill>
              <a:schemeClr val="accent5"/>
            </a:solidFill>
            <a:ln>
              <a:noFill/>
            </a:ln>
            <a:effectLst/>
          </c:spPr>
          <c:invertIfNegative val="0"/>
          <c:dPt>
            <c:idx val="0"/>
            <c:invertIfNegative val="0"/>
            <c:bubble3D val="0"/>
            <c:spPr>
              <a:solidFill>
                <a:srgbClr val="F1A41F"/>
              </a:solidFill>
              <a:ln>
                <a:noFill/>
              </a:ln>
              <a:effectLst/>
            </c:spPr>
            <c:extLst>
              <c:ext xmlns:c16="http://schemas.microsoft.com/office/drawing/2014/chart" uri="{C3380CC4-5D6E-409C-BE32-E72D297353CC}">
                <c16:uniqueId val="{00000005-AB77-45C1-A847-95825628AF64}"/>
              </c:ext>
            </c:extLst>
          </c:dPt>
          <c:dPt>
            <c:idx val="1"/>
            <c:invertIfNegative val="0"/>
            <c:bubble3D val="0"/>
            <c:spPr>
              <a:solidFill>
                <a:srgbClr val="084F8E"/>
              </a:solidFill>
              <a:ln>
                <a:noFill/>
              </a:ln>
              <a:effectLst/>
            </c:spPr>
            <c:extLst>
              <c:ext xmlns:c16="http://schemas.microsoft.com/office/drawing/2014/chart" uri="{C3380CC4-5D6E-409C-BE32-E72D297353CC}">
                <c16:uniqueId val="{00000001-AB77-45C1-A847-95825628AF64}"/>
              </c:ext>
            </c:extLst>
          </c:dPt>
          <c:dPt>
            <c:idx val="2"/>
            <c:invertIfNegative val="0"/>
            <c:bubble3D val="0"/>
            <c:spPr>
              <a:solidFill>
                <a:srgbClr val="F1A41F"/>
              </a:solidFill>
              <a:ln>
                <a:noFill/>
              </a:ln>
              <a:effectLst/>
            </c:spPr>
            <c:extLst>
              <c:ext xmlns:c16="http://schemas.microsoft.com/office/drawing/2014/chart" uri="{C3380CC4-5D6E-409C-BE32-E72D297353CC}">
                <c16:uniqueId val="{00000003-AB77-45C1-A847-95825628AF6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numCache>
            </c:numRef>
          </c:cat>
          <c:val>
            <c:numRef>
              <c:f>Sheet1!$B$2:$B$4</c:f>
              <c:numCache>
                <c:formatCode>General</c:formatCode>
                <c:ptCount val="3"/>
                <c:pt idx="0">
                  <c:v>98</c:v>
                </c:pt>
                <c:pt idx="1">
                  <c:v>100</c:v>
                </c:pt>
                <c:pt idx="2">
                  <c:v>105</c:v>
                </c:pt>
              </c:numCache>
            </c:numRef>
          </c:val>
          <c:extLst>
            <c:ext xmlns:c16="http://schemas.microsoft.com/office/drawing/2014/chart" uri="{C3380CC4-5D6E-409C-BE32-E72D297353CC}">
              <c16:uniqueId val="{00000004-AB77-45C1-A847-95825628AF6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2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0.6413</cdr:x>
      <cdr:y>0.06803</cdr:y>
    </cdr:from>
    <cdr:to>
      <cdr:x>0.66667</cdr:x>
      <cdr:y>0.10805</cdr:y>
    </cdr:to>
    <cdr:sp macro="" textlink="">
      <cdr:nvSpPr>
        <cdr:cNvPr id="2" name="TextBox 1">
          <a:extLst xmlns:a="http://schemas.openxmlformats.org/drawingml/2006/main">
            <a:ext uri="{FF2B5EF4-FFF2-40B4-BE49-F238E27FC236}">
              <a16:creationId xmlns:a16="http://schemas.microsoft.com/office/drawing/2014/main" id="{0ACD8D42-18C4-D77D-3372-699C89CF0F3D}"/>
            </a:ext>
          </a:extLst>
        </cdr:cNvPr>
        <cdr:cNvSpPr txBox="1"/>
      </cdr:nvSpPr>
      <cdr:spPr>
        <a:xfrm xmlns:a="http://schemas.openxmlformats.org/drawingml/2006/main">
          <a:off x="5057776" y="323850"/>
          <a:ext cx="200025" cy="190500"/>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t>&gt;</a:t>
          </a:r>
        </a:p>
      </cdr:txBody>
    </cdr:sp>
  </cdr:relSizeAnchor>
</c:userShapes>
</file>

<file path=ppt/drawings/drawing2.xml><?xml version="1.0" encoding="utf-8"?>
<c:userShapes xmlns:c="http://schemas.openxmlformats.org/drawingml/2006/chart">
  <cdr:relSizeAnchor xmlns:cdr="http://schemas.openxmlformats.org/drawingml/2006/chartDrawing">
    <cdr:from>
      <cdr:x>0.64566</cdr:x>
      <cdr:y>0.91929</cdr:y>
    </cdr:from>
    <cdr:to>
      <cdr:x>1</cdr:x>
      <cdr:y>1</cdr:y>
    </cdr:to>
    <cdr:sp macro="" textlink="">
      <cdr:nvSpPr>
        <cdr:cNvPr id="2"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3.xml><?xml version="1.0" encoding="utf-8"?>
<c:userShapes xmlns:c="http://schemas.openxmlformats.org/drawingml/2006/chart">
  <cdr:relSizeAnchor xmlns:cdr="http://schemas.openxmlformats.org/drawingml/2006/chartDrawing">
    <cdr:from>
      <cdr:x>0.64853</cdr:x>
      <cdr:y>0.92747</cdr:y>
    </cdr:from>
    <cdr:to>
      <cdr:x>1</cdr:x>
      <cdr:y>1</cdr:y>
    </cdr:to>
    <cdr:sp macro="" textlink="">
      <cdr:nvSpPr>
        <cdr:cNvPr id="2" name="TextBox 3">
          <a:extLst xmlns:a="http://schemas.openxmlformats.org/drawingml/2006/main">
            <a:ext uri="{FF2B5EF4-FFF2-40B4-BE49-F238E27FC236}">
              <a16:creationId xmlns:a16="http://schemas.microsoft.com/office/drawing/2014/main" id="{ADDABFE4-E794-1C7B-78A0-D3A0ACBF237A}"/>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4.xml><?xml version="1.0" encoding="utf-8"?>
<c:userShapes xmlns:c="http://schemas.openxmlformats.org/drawingml/2006/chart">
  <cdr:relSizeAnchor xmlns:cdr="http://schemas.openxmlformats.org/drawingml/2006/chartDrawing">
    <cdr:from>
      <cdr:x>0.47498</cdr:x>
      <cdr:y>0.05155</cdr:y>
    </cdr:from>
    <cdr:to>
      <cdr:x>0.70949</cdr:x>
      <cdr:y>0.11227</cdr:y>
    </cdr:to>
    <cdr:cxnSp macro="">
      <cdr:nvCxnSpPr>
        <cdr:cNvPr id="3" name="Straight Connector 2">
          <a:extLst xmlns:a="http://schemas.openxmlformats.org/drawingml/2006/main">
            <a:ext uri="{FF2B5EF4-FFF2-40B4-BE49-F238E27FC236}">
              <a16:creationId xmlns:a16="http://schemas.microsoft.com/office/drawing/2014/main" id="{D3CB4CC8-0825-C929-F2A9-60CD9269BA9F}"/>
            </a:ext>
          </a:extLst>
        </cdr:cNvPr>
        <cdr:cNvCxnSpPr/>
      </cdr:nvCxnSpPr>
      <cdr:spPr>
        <a:xfrm xmlns:a="http://schemas.openxmlformats.org/drawingml/2006/main" flipH="1" flipV="1">
          <a:off x="4208644" y="258932"/>
          <a:ext cx="2077885" cy="304958"/>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0.57102</cdr:x>
      <cdr:y>0.64691</cdr:y>
    </cdr:from>
    <cdr:to>
      <cdr:x>0.63968</cdr:x>
      <cdr:y>0.7223</cdr:y>
    </cdr:to>
    <cdr:sp macro="" textlink="">
      <cdr:nvSpPr>
        <cdr:cNvPr id="2" name="TextBox 1">
          <a:extLst xmlns:a="http://schemas.openxmlformats.org/drawingml/2006/main">
            <a:ext uri="{FF2B5EF4-FFF2-40B4-BE49-F238E27FC236}">
              <a16:creationId xmlns:a16="http://schemas.microsoft.com/office/drawing/2014/main" id="{8B70152C-AD7F-0171-5F26-4FEFECB988E7}"/>
            </a:ext>
          </a:extLst>
        </cdr:cNvPr>
        <cdr:cNvSpPr txBox="1"/>
      </cdr:nvSpPr>
      <cdr:spPr>
        <a:xfrm xmlns:a="http://schemas.openxmlformats.org/drawingml/2006/main">
          <a:off x="5059641" y="3249172"/>
          <a:ext cx="608347" cy="378691"/>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dirty="0"/>
            <a:t>39%</a:t>
          </a:r>
        </a:p>
      </cdr:txBody>
    </cdr:sp>
  </cdr:relSizeAnchor>
  <cdr:relSizeAnchor xmlns:cdr="http://schemas.openxmlformats.org/drawingml/2006/chartDrawing">
    <cdr:from>
      <cdr:x>0.12905</cdr:x>
      <cdr:y>0.9246</cdr:y>
    </cdr:from>
    <cdr:to>
      <cdr:x>0.19562</cdr:x>
      <cdr:y>1</cdr:y>
    </cdr:to>
    <cdr:sp macro="" textlink="">
      <cdr:nvSpPr>
        <cdr:cNvPr id="4" name="TextBox 1">
          <a:extLst xmlns:a="http://schemas.openxmlformats.org/drawingml/2006/main">
            <a:ext uri="{FF2B5EF4-FFF2-40B4-BE49-F238E27FC236}">
              <a16:creationId xmlns:a16="http://schemas.microsoft.com/office/drawing/2014/main" id="{3617702A-6168-C63B-CFAB-F17CAD3D9F6F}"/>
            </a:ext>
          </a:extLst>
        </cdr:cNvPr>
        <cdr:cNvSpPr txBox="1"/>
      </cdr:nvSpPr>
      <cdr:spPr>
        <a:xfrm xmlns:a="http://schemas.openxmlformats.org/drawingml/2006/main">
          <a:off x="1143424" y="4643931"/>
          <a:ext cx="589874" cy="378691"/>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dirty="0"/>
            <a:t>12%</a:t>
          </a:r>
        </a:p>
      </cdr:txBody>
    </cdr:sp>
  </cdr:relSizeAnchor>
  <cdr:relSizeAnchor xmlns:cdr="http://schemas.openxmlformats.org/drawingml/2006/chartDrawing">
    <cdr:from>
      <cdr:x>0.7382</cdr:x>
      <cdr:y>0.14716</cdr:y>
    </cdr:from>
    <cdr:to>
      <cdr:x>0.79548</cdr:x>
      <cdr:y>0.22256</cdr:y>
    </cdr:to>
    <cdr:sp macro="" textlink="">
      <cdr:nvSpPr>
        <cdr:cNvPr id="5" name="TextBox 1">
          <a:extLst xmlns:a="http://schemas.openxmlformats.org/drawingml/2006/main">
            <a:ext uri="{FF2B5EF4-FFF2-40B4-BE49-F238E27FC236}">
              <a16:creationId xmlns:a16="http://schemas.microsoft.com/office/drawing/2014/main" id="{3617702A-6168-C63B-CFAB-F17CAD3D9F6F}"/>
            </a:ext>
          </a:extLst>
        </cdr:cNvPr>
        <cdr:cNvSpPr txBox="1"/>
      </cdr:nvSpPr>
      <cdr:spPr>
        <a:xfrm xmlns:a="http://schemas.openxmlformats.org/drawingml/2006/main">
          <a:off x="6540893" y="739149"/>
          <a:ext cx="507576" cy="378691"/>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dirty="0"/>
            <a:t>1%</a:t>
          </a:r>
        </a:p>
      </cdr:txBody>
    </cdr:sp>
  </cdr:relSizeAnchor>
  <cdr:relSizeAnchor xmlns:cdr="http://schemas.openxmlformats.org/drawingml/2006/chartDrawing">
    <cdr:from>
      <cdr:x>0.30714</cdr:x>
      <cdr:y>0.53378</cdr:y>
    </cdr:from>
    <cdr:to>
      <cdr:x>0.38012</cdr:x>
      <cdr:y>0.60918</cdr:y>
    </cdr:to>
    <cdr:sp macro="" textlink="">
      <cdr:nvSpPr>
        <cdr:cNvPr id="6" name="TextBox 1">
          <a:extLst xmlns:a="http://schemas.openxmlformats.org/drawingml/2006/main">
            <a:ext uri="{FF2B5EF4-FFF2-40B4-BE49-F238E27FC236}">
              <a16:creationId xmlns:a16="http://schemas.microsoft.com/office/drawing/2014/main" id="{3617702A-6168-C63B-CFAB-F17CAD3D9F6F}"/>
            </a:ext>
          </a:extLst>
        </cdr:cNvPr>
        <cdr:cNvSpPr txBox="1"/>
      </cdr:nvSpPr>
      <cdr:spPr>
        <a:xfrm xmlns:a="http://schemas.openxmlformats.org/drawingml/2006/main">
          <a:off x="2721429" y="2680999"/>
          <a:ext cx="646706" cy="378691"/>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dirty="0">
              <a:solidFill>
                <a:schemeClr val="bg1"/>
              </a:solidFill>
            </a:rPr>
            <a:t>47%</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12/4/2023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12/4/2023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1</a:t>
            </a:fld>
            <a:endParaRPr lang="en-US"/>
          </a:p>
        </p:txBody>
      </p:sp>
    </p:spTree>
    <p:extLst>
      <p:ext uri="{BB962C8B-B14F-4D97-AF65-F5344CB8AC3E}">
        <p14:creationId xmlns:p14="http://schemas.microsoft.com/office/powerpoint/2010/main" val="100081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2.10 (cols 1 -3)</a:t>
            </a: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4034835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800" kern="0" dirty="0">
                <a:effectLst/>
                <a:latin typeface="Arial" panose="020B0604020202020204" pitchFamily="34" charset="0"/>
                <a:ea typeface="Times New Roman" panose="02020603050405020304" pitchFamily="18" charset="0"/>
                <a:cs typeface="Vrinda" panose="020B0502040204020203" pitchFamily="34" charset="0"/>
              </a:rPr>
              <a:t>Table 2.12 (cols 1-3)</a:t>
            </a:r>
          </a:p>
          <a:p>
            <a:pPr algn="just">
              <a:lnSpc>
                <a:spcPct val="107000"/>
              </a:lnSpc>
              <a:spcAft>
                <a:spcPts val="800"/>
              </a:spcAft>
            </a:pPr>
            <a:endParaRPr lang="en-GB" sz="1800" kern="0" dirty="0">
              <a:effectLst/>
              <a:latin typeface="Arial" panose="020B0604020202020204" pitchFamily="34" charset="0"/>
              <a:ea typeface="Times New Roman" panose="02020603050405020304" pitchFamily="18" charset="0"/>
              <a:cs typeface="Vrinda" panose="020B0502040204020203" pitchFamily="34" charset="0"/>
            </a:endParaRPr>
          </a:p>
          <a:p>
            <a:pPr algn="just">
              <a:lnSpc>
                <a:spcPct val="107000"/>
              </a:lnSpc>
              <a:spcAft>
                <a:spcPts val="800"/>
              </a:spcAft>
            </a:pPr>
            <a:r>
              <a:rPr lang="en-GB" sz="1800" kern="0" dirty="0">
                <a:effectLst/>
                <a:latin typeface="Arial" panose="020B0604020202020204" pitchFamily="34" charset="0"/>
                <a:ea typeface="Times New Roman" panose="02020603050405020304" pitchFamily="18" charset="0"/>
                <a:cs typeface="Vrinda" panose="020B0502040204020203" pitchFamily="34" charset="0"/>
              </a:rPr>
              <a:t>The NAR for primary school is the percentage of the primary-school age (7–12 years) population that is attending primary school. The NAR for secondary school is the percentage of the secondary-school age (13–18 years) population that is attending secondary school. By definition the NAR cannot exceed 100.0.</a:t>
            </a:r>
            <a:endParaRPr lang="en-US" sz="1800" kern="100" dirty="0">
              <a:effectLst/>
              <a:latin typeface="Calibri" panose="020F0502020204030204" pitchFamily="34" charset="0"/>
              <a:ea typeface="Times New Roman" panose="02020603050405020304" pitchFamily="18" charset="0"/>
              <a:cs typeface="Vrinda" panose="020B0502040204020203"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981433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0" dirty="0">
                <a:effectLst/>
                <a:latin typeface="Arial" panose="020B0604020202020204" pitchFamily="34" charset="0"/>
                <a:ea typeface="Times New Roman" panose="02020603050405020304" pitchFamily="18" charset="0"/>
              </a:rPr>
              <a:t>Table 2.12 (col 4)</a:t>
            </a:r>
          </a:p>
          <a:p>
            <a:endParaRPr lang="en-GB" sz="1800" kern="0" dirty="0">
              <a:effectLst/>
              <a:latin typeface="Arial" panose="020B0604020202020204" pitchFamily="34" charset="0"/>
              <a:ea typeface="Times New Roman" panose="02020603050405020304" pitchFamily="18" charset="0"/>
            </a:endParaRPr>
          </a:p>
          <a:p>
            <a:r>
              <a:rPr lang="en-GB" sz="1800" kern="0" dirty="0">
                <a:effectLst/>
                <a:latin typeface="Arial" panose="020B0604020202020204" pitchFamily="34" charset="0"/>
                <a:ea typeface="Times New Roman" panose="02020603050405020304" pitchFamily="18" charset="0"/>
              </a:rPr>
              <a:t>The Gender Parity Index for primary school is the ratio of the primary school NAR (GAR) for females to the NAR (GAR) for males. The Gender Parity Index for secondary school is the ratio of the secondary school NAR (GAR) for females to the NAR (GAR) for males.</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15</a:t>
            </a:fld>
            <a:endParaRPr lang="en-US"/>
          </a:p>
        </p:txBody>
      </p:sp>
    </p:spTree>
    <p:extLst>
      <p:ext uri="{BB962C8B-B14F-4D97-AF65-F5344CB8AC3E}">
        <p14:creationId xmlns:p14="http://schemas.microsoft.com/office/powerpoint/2010/main" val="1241458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2.13 (col 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0" baseline="30000" dirty="0">
                <a:effectLst/>
                <a:latin typeface="Arial" panose="020B0604020202020204" pitchFamily="34" charset="0"/>
                <a:ea typeface="Times New Roman" panose="02020603050405020304" pitchFamily="18" charset="0"/>
                <a:cs typeface="Vrinda" panose="020B0502040204020203" pitchFamily="34" charset="0"/>
              </a:rPr>
              <a:t>1</a:t>
            </a:r>
            <a:r>
              <a:rPr lang="en-GB" sz="1800" kern="0" dirty="0">
                <a:effectLst/>
                <a:latin typeface="Arial" panose="020B0604020202020204" pitchFamily="34" charset="0"/>
                <a:ea typeface="Times New Roman" panose="02020603050405020304" pitchFamily="18" charset="0"/>
                <a:cs typeface="Vrinda" panose="020B0502040204020203" pitchFamily="34" charset="0"/>
              </a:rPr>
              <a:t> The adjusted net attendance ratio (NAR) to organized learning is the percentage of children of age one year younger than official primary school entry age (at the beginning of school year) who are attending early childhood education or primary school.</a:t>
            </a:r>
            <a:endParaRPr lang="en-US" sz="1800" kern="100" dirty="0">
              <a:effectLst/>
              <a:latin typeface="Calibri" panose="020F0502020204030204" pitchFamily="34" charset="0"/>
              <a:ea typeface="Times New Roman" panose="02020603050405020304" pitchFamily="18" charset="0"/>
              <a:cs typeface="Vrinda"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16</a:t>
            </a:fld>
            <a:endParaRPr lang="en-US"/>
          </a:p>
        </p:txBody>
      </p:sp>
    </p:spTree>
    <p:extLst>
      <p:ext uri="{BB962C8B-B14F-4D97-AF65-F5344CB8AC3E}">
        <p14:creationId xmlns:p14="http://schemas.microsoft.com/office/powerpoint/2010/main" val="3463595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Table 16.2 (cols 1-4)</a:t>
            </a:r>
          </a:p>
          <a:p>
            <a:pPr algn="just"/>
            <a:endParaRPr lang="en-US" dirty="0"/>
          </a:p>
          <a:p>
            <a:pPr algn="just"/>
            <a:r>
              <a:rPr lang="en-US" dirty="0"/>
              <a:t>Limited service = </a:t>
            </a:r>
            <a:r>
              <a:rPr lang="en-GB" sz="1800" dirty="0">
                <a:effectLst/>
                <a:latin typeface="Arial" panose="020B0604020202020204" pitchFamily="34" charset="0"/>
                <a:ea typeface="Times New Roman" panose="02020603050405020304" pitchFamily="18" charset="0"/>
                <a:cs typeface="Arial" panose="020B0604020202020204" pitchFamily="34" charset="0"/>
              </a:rPr>
              <a:t>Drinking water from an improved source, provided round-trip collection time is more than 30 minutes or is unknown</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least basic service = </a:t>
            </a:r>
            <a:r>
              <a:rPr lang="en-GB" sz="1800" dirty="0">
                <a:effectLst/>
                <a:latin typeface="Arial" panose="020B0604020202020204" pitchFamily="34" charset="0"/>
                <a:ea typeface="Times New Roman" panose="02020603050405020304" pitchFamily="18" charset="0"/>
                <a:cs typeface="Arial" panose="020B0604020202020204" pitchFamily="34" charset="0"/>
              </a:rPr>
              <a:t>Defined as drinking water from an improved source, provided either water is on the premises or round-trip collection time is 30 minutes or less. Includes safely managed drinking water, which is not shown separately.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Unimproved = </a:t>
            </a:r>
            <a:r>
              <a:rPr lang="en-GB" sz="1800" dirty="0">
                <a:effectLst/>
                <a:latin typeface="Arial" panose="020B0604020202020204" pitchFamily="34" charset="0"/>
                <a:ea typeface="Times New Roman" panose="02020603050405020304" pitchFamily="18" charset="0"/>
              </a:rPr>
              <a:t>Drinking water from an unprotected dug well or unprotected spring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18</a:t>
            </a:fld>
            <a:endParaRPr lang="en-US"/>
          </a:p>
        </p:txBody>
      </p:sp>
    </p:spTree>
    <p:extLst>
      <p:ext uri="{BB962C8B-B14F-4D97-AF65-F5344CB8AC3E}">
        <p14:creationId xmlns:p14="http://schemas.microsoft.com/office/powerpoint/2010/main" val="850311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16.2 (col 1)</a:t>
            </a:r>
          </a:p>
          <a:p>
            <a:endParaRPr lang="en-US" dirty="0"/>
          </a:p>
          <a:p>
            <a:r>
              <a:rPr lang="en-US" dirty="0"/>
              <a:t>At least basic service: </a:t>
            </a:r>
            <a:r>
              <a:rPr lang="en-GB" sz="1800" dirty="0">
                <a:effectLst/>
                <a:latin typeface="Arial" panose="020B0604020202020204" pitchFamily="34" charset="0"/>
                <a:ea typeface="Times New Roman" panose="02020603050405020304" pitchFamily="18" charset="0"/>
              </a:rPr>
              <a:t>Defined as drinking water from an improved source, provided either water is on the premises or round-trip collection time is 30 minutes or less. Includes safely managed drinking water, which is not shown separately.</a:t>
            </a:r>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19</a:t>
            </a:fld>
            <a:endParaRPr lang="en-US"/>
          </a:p>
        </p:txBody>
      </p:sp>
    </p:spTree>
    <p:extLst>
      <p:ext uri="{BB962C8B-B14F-4D97-AF65-F5344CB8AC3E}">
        <p14:creationId xmlns:p14="http://schemas.microsoft.com/office/powerpoint/2010/main" val="176871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16.3 (cols 3-7)</a:t>
            </a:r>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20</a:t>
            </a:fld>
            <a:endParaRPr lang="en-US"/>
          </a:p>
        </p:txBody>
      </p:sp>
    </p:spTree>
    <p:extLst>
      <p:ext uri="{BB962C8B-B14F-4D97-AF65-F5344CB8AC3E}">
        <p14:creationId xmlns:p14="http://schemas.microsoft.com/office/powerpoint/2010/main" val="114889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16.4 (col 1)</a:t>
            </a:r>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21</a:t>
            </a:fld>
            <a:endParaRPr lang="en-US"/>
          </a:p>
        </p:txBody>
      </p:sp>
    </p:spTree>
    <p:extLst>
      <p:ext uri="{BB962C8B-B14F-4D97-AF65-F5344CB8AC3E}">
        <p14:creationId xmlns:p14="http://schemas.microsoft.com/office/powerpoint/2010/main" val="62612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Table 16.7 (cols 1-4)</a:t>
            </a:r>
          </a:p>
          <a:p>
            <a:pPr marL="0" marR="0" algn="just">
              <a:spcBef>
                <a:spcPts val="0"/>
              </a:spcBef>
              <a:spcAft>
                <a:spcPts val="0"/>
              </a:spcAft>
            </a:pP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Service ladder concept/definitions based on the WHO/UNICEF Joint Monitoring Programme for Water Supply, Sanitation, and Hygiene (JMP)</a:t>
            </a:r>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At least basic service: Defined as use of improved facilities that are not shared with other households. Includes safely managed sanitation service, which is not shown separately.</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Limited Service = defined as use of improved facilities shared by 2 or more households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GB" sz="1800" dirty="0">
                <a:effectLst/>
                <a:latin typeface="Arial" panose="020B0604020202020204" pitchFamily="34" charset="0"/>
                <a:ea typeface="Times New Roman" panose="02020603050405020304" pitchFamily="18" charset="0"/>
              </a:rPr>
              <a:t>Unimproved = use of flush/pour flush toilet not to sewer, septic tank, or pit latrine, pit latrines without a slab/open pit, hanging toilets/latrines, or buckets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5841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16.9 (cols 1-7)</a:t>
            </a:r>
          </a:p>
          <a:p>
            <a:endParaRPr lang="en-US" dirty="0"/>
          </a:p>
          <a:p>
            <a:r>
              <a:rPr lang="en-US" dirty="0"/>
              <a:t>Lack appropriate management of household excreta = </a:t>
            </a:r>
            <a:r>
              <a:rPr lang="en-US" sz="1200" dirty="0">
                <a:effectLst/>
              </a:rPr>
              <a:t>Includes unsafe disposal of excreta from on-site sanitation facilities, using unimproved sanitation facilities, and practicing open defecation.</a:t>
            </a:r>
          </a:p>
          <a:p>
            <a:endParaRPr lang="en-US" sz="12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On-site sanitation facilities are those where the excreta are stored in a septic tank, pit latrine, or composting toilet.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23</a:t>
            </a:fld>
            <a:endParaRPr lang="en-US"/>
          </a:p>
        </p:txBody>
      </p:sp>
    </p:spTree>
    <p:extLst>
      <p:ext uri="{BB962C8B-B14F-4D97-AF65-F5344CB8AC3E}">
        <p14:creationId xmlns:p14="http://schemas.microsoft.com/office/powerpoint/2010/main" val="4192392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2.1 (cols 4-6)</a:t>
            </a:r>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2794577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16.9 (col 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On-site sanitation facilities are those where the excreta are stored in a septic tank, pit latrine, or composting toilet.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24</a:t>
            </a:fld>
            <a:endParaRPr lang="en-US"/>
          </a:p>
        </p:txBody>
      </p:sp>
    </p:spTree>
    <p:extLst>
      <p:ext uri="{BB962C8B-B14F-4D97-AF65-F5344CB8AC3E}">
        <p14:creationId xmlns:p14="http://schemas.microsoft.com/office/powerpoint/2010/main" val="4153405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16.11 (col 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Basic handwashing facility = </a:t>
            </a:r>
            <a:r>
              <a:rPr lang="en-GB" sz="1800" dirty="0">
                <a:effectLst/>
                <a:latin typeface="Arial" panose="020B0604020202020204" pitchFamily="34" charset="0"/>
                <a:ea typeface="Times New Roman" panose="02020603050405020304" pitchFamily="18" charset="0"/>
                <a:cs typeface="Arial" panose="020B0604020202020204" pitchFamily="34" charset="0"/>
              </a:rPr>
              <a:t>The availability of a handwashing facility on premises with soap and water</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25</a:t>
            </a:fld>
            <a:endParaRPr lang="en-US"/>
          </a:p>
        </p:txBody>
      </p:sp>
    </p:spTree>
    <p:extLst>
      <p:ext uri="{BB962C8B-B14F-4D97-AF65-F5344CB8AC3E}">
        <p14:creationId xmlns:p14="http://schemas.microsoft.com/office/powerpoint/2010/main" val="2638877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16.12 (col 13)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Appropriate materials = </a:t>
            </a:r>
            <a:r>
              <a:rPr lang="en-GB" sz="1800" dirty="0">
                <a:effectLst/>
                <a:latin typeface="Arial" panose="020B0604020202020204" pitchFamily="34" charset="0"/>
                <a:ea typeface="Times New Roman" panose="02020603050405020304" pitchFamily="18" charset="0"/>
                <a:cs typeface="Arial" panose="020B0604020202020204" pitchFamily="34" charset="0"/>
              </a:rPr>
              <a:t>Reusable sanitary pads, disposable sanitary pads, tampons, menstrual cup, cloth, toilet paper, and/or cotton wool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26</a:t>
            </a:fld>
            <a:endParaRPr lang="en-US"/>
          </a:p>
        </p:txBody>
      </p:sp>
    </p:spTree>
    <p:extLst>
      <p:ext uri="{BB962C8B-B14F-4D97-AF65-F5344CB8AC3E}">
        <p14:creationId xmlns:p14="http://schemas.microsoft.com/office/powerpoint/2010/main" val="2313615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27</a:t>
            </a:fld>
            <a:endParaRPr lang="en-US"/>
          </a:p>
        </p:txBody>
      </p:sp>
    </p:spTree>
    <p:extLst>
      <p:ext uri="{BB962C8B-B14F-4D97-AF65-F5344CB8AC3E}">
        <p14:creationId xmlns:p14="http://schemas.microsoft.com/office/powerpoint/2010/main" val="1964468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2.4 (cols 1, 4, 6, and 8)</a:t>
            </a:r>
          </a:p>
          <a:p>
            <a:endParaRPr lang="en-US" dirty="0"/>
          </a:p>
          <a:p>
            <a:r>
              <a:rPr lang="en-US" dirty="0"/>
              <a:t>This is SDG indicator 7.1.2, found in the SDG table in the front of the Final Report.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Cooking = Includes stoves/cookers using electricity, LPG/natural gas/biogas, solar, and alcohol/ethanol.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Heating = Includes central heating, electricity, LPG/natural gas/biogas, solar air heater, and alcohol/ethanol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Lighting = includes electricity, solar lantern, rechargeable flashlight/torch/lantern, battery-powered flashlight/torch/lantern, and biogas lamp</a:t>
            </a: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1465558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2.5 (cols 1-3)</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4085075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2.5 (cols 1-3)</a:t>
            </a:r>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3977347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2.6 (cols 1-5)</a:t>
            </a:r>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80060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Pie chart comes from Table 2.7. Add the cells for &lt;5, 5-9, and 10-14 from the final column in the table. </a:t>
            </a:r>
          </a:p>
          <a:p>
            <a:pPr marL="171450" indent="-171450">
              <a:buFont typeface="Arial" panose="020B0604020202020204" pitchFamily="34" charset="0"/>
              <a:buChar char="•"/>
            </a:pPr>
            <a:r>
              <a:rPr lang="en-US" dirty="0"/>
              <a:t>Household graphic comes from Table 2.8 (col 3). Click on the grey house you want to change, choose Picture Format tab from top Menu, choose Crop. Manually adjust the width of the house until it’s close enough to the percent you’re looking for. </a:t>
            </a:r>
          </a:p>
          <a:p>
            <a:pPr marL="171450" indent="-171450">
              <a:buFont typeface="Arial" panose="020B0604020202020204" pitchFamily="34" charset="0"/>
              <a:buChar char="•"/>
            </a:pPr>
            <a:r>
              <a:rPr lang="en-US" dirty="0"/>
              <a:t>Person graphic comes from Table 2.8 (col 3). Use same technique as above to adjust the graphic.</a:t>
            </a: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1770515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2.9 (col 13)</a:t>
            </a:r>
          </a:p>
          <a:p>
            <a:endParaRPr lang="en-US" dirty="0"/>
          </a:p>
          <a:p>
            <a:pPr algn="just">
              <a:lnSpc>
                <a:spcPct val="107000"/>
              </a:lnSpc>
              <a:spcAft>
                <a:spcPts val="800"/>
              </a:spcAft>
            </a:pPr>
            <a:r>
              <a:rPr lang="en-GB" sz="1800" kern="0" dirty="0">
                <a:effectLst/>
                <a:latin typeface="Arial" panose="020B0604020202020204" pitchFamily="34" charset="0"/>
                <a:ea typeface="Times New Roman" panose="02020603050405020304" pitchFamily="18" charset="0"/>
                <a:cs typeface="Vrinda" panose="020B0502040204020203" pitchFamily="34" charset="0"/>
              </a:rPr>
              <a:t>Note: Table is based on de jure members, i.e., usual residents.</a:t>
            </a:r>
            <a:endParaRPr lang="en-US" sz="1800" kern="100" dirty="0">
              <a:effectLst/>
              <a:latin typeface="Calibri" panose="020F0502020204030204" pitchFamily="34" charset="0"/>
              <a:ea typeface="Times New Roman" panose="02020603050405020304" pitchFamily="18" charset="0"/>
              <a:cs typeface="Vrinda" panose="020B0502040204020203" pitchFamily="34" charset="0"/>
            </a:endParaRPr>
          </a:p>
          <a:p>
            <a:pPr algn="just">
              <a:lnSpc>
                <a:spcPct val="107000"/>
              </a:lnSpc>
              <a:spcAft>
                <a:spcPts val="800"/>
              </a:spcAft>
            </a:pPr>
            <a:r>
              <a:rPr lang="en-US" sz="1800" kern="100" dirty="0">
                <a:effectLst/>
                <a:latin typeface="Calibri" panose="020F0502020204030204" pitchFamily="34" charset="0"/>
                <a:ea typeface="Times New Roman" panose="02020603050405020304" pitchFamily="18" charset="0"/>
                <a:cs typeface="Vrinda" panose="020B0502040204020203" pitchFamily="34" charset="0"/>
              </a:rPr>
              <a:t>Percentage w/ one or both parents dead = </a:t>
            </a:r>
            <a:r>
              <a:rPr lang="en-GB" sz="1800" kern="0" dirty="0">
                <a:effectLst/>
                <a:latin typeface="Arial" panose="020B0604020202020204" pitchFamily="34" charset="0"/>
                <a:ea typeface="Times New Roman" panose="02020603050405020304" pitchFamily="18" charset="0"/>
                <a:cs typeface="Vrinda" panose="020B0502040204020203" pitchFamily="34" charset="0"/>
              </a:rPr>
              <a:t>Includes children with father dead, mother dead, both dead and one parent dead but missing information on survival status of the other parent</a:t>
            </a:r>
            <a:endParaRPr lang="en-US" sz="1800" kern="100" dirty="0">
              <a:effectLst/>
              <a:latin typeface="Calibri" panose="020F0502020204030204" pitchFamily="34" charset="0"/>
              <a:ea typeface="Times New Roman" panose="02020603050405020304" pitchFamily="18" charset="0"/>
              <a:cs typeface="Vrinda"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175404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2.10 (cols 1 &amp; 2)</a:t>
            </a: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1285018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1760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#GhanaDHS</a:t>
            </a:r>
          </a:p>
        </p:txBody>
      </p:sp>
    </p:spTree>
    <p:extLst>
      <p:ext uri="{BB962C8B-B14F-4D97-AF65-F5344CB8AC3E}">
        <p14:creationId xmlns:p14="http://schemas.microsoft.com/office/powerpoint/2010/main" val="5509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a:xfrm>
            <a:off x="628650" y="365125"/>
            <a:ext cx="7886700" cy="978645"/>
          </a:xfrm>
        </p:spPr>
        <p:txBody>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a:xfrm>
            <a:off x="628650" y="1470025"/>
            <a:ext cx="7886700" cy="702890"/>
          </a:xfr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1239147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5753563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3777580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8797086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7033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731889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819639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80817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245310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36366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12/4/2023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49492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12/4/2023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3507161957"/>
      </p:ext>
    </p:extLst>
  </p:cSld>
  <p:clrMap bg1="lt1" tx1="dk1" bg2="lt2" tx2="dk2" accent1="accent1" accent2="accent2" accent3="accent3" accent4="accent4" accent5="accent5" accent6="accent6" hlink="hlink" folHlink="folHlink"/>
  <p:sldLayoutIdLst>
    <p:sldLayoutId id="2147483710"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347045996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0"/>
            <a:ext cx="9144000" cy="1655763"/>
          </a:xfrm>
          <a:prstGeom prst="rect">
            <a:avLst/>
          </a:prstGeom>
        </p:spPr>
        <p:txBody>
          <a:bodyPr/>
          <a:lstStyle/>
          <a:p>
            <a:r>
              <a:rPr lang="en-US"/>
              <a:t>Housing Characteristics, Household Population, Water, Sanitation, and Hygiene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747393" y="1055556"/>
            <a:ext cx="3195263" cy="1018047"/>
          </a:xfrm>
        </p:spPr>
        <p:txBody>
          <a:bodyPr>
            <a:normAutofit fontScale="92500" lnSpcReduction="20000"/>
          </a:bodyPr>
          <a:lstStyle/>
          <a:p>
            <a:r>
              <a:rPr lang="en-US" sz="2800" b="1" i="0" dirty="0">
                <a:solidFill>
                  <a:srgbClr val="048C45"/>
                </a:solidFill>
              </a:rPr>
              <a:t>40% </a:t>
            </a:r>
            <a:r>
              <a:rPr lang="en-US" sz="2800" i="0" dirty="0">
                <a:solidFill>
                  <a:schemeClr val="tx1"/>
                </a:solidFill>
              </a:rPr>
              <a:t>of Ghana’s population is </a:t>
            </a:r>
            <a:r>
              <a:rPr lang="en-US" sz="2800" b="1" i="0" dirty="0">
                <a:solidFill>
                  <a:srgbClr val="048C45"/>
                </a:solidFill>
              </a:rPr>
              <a:t>under age 15</a:t>
            </a:r>
            <a:r>
              <a:rPr lang="en-US" sz="2800" i="0" dirty="0">
                <a:solidFill>
                  <a:schemeClr val="tx1"/>
                </a:solidFill>
              </a:rPr>
              <a:t>.</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2" y="4242759"/>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i="0" dirty="0">
                <a:solidFill>
                  <a:schemeClr val="tx1"/>
                </a:solidFill>
              </a:rPr>
              <a:t>Households have an average of </a:t>
            </a:r>
            <a:r>
              <a:rPr lang="en-US" sz="2800" b="1" i="0" dirty="0">
                <a:solidFill>
                  <a:srgbClr val="048C45"/>
                </a:solidFill>
              </a:rPr>
              <a:t>3.5 members</a:t>
            </a:r>
            <a:r>
              <a:rPr lang="en-US" sz="2800" i="0" dirty="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b="1" i="0" dirty="0">
                <a:solidFill>
                  <a:srgbClr val="048C45"/>
                </a:solidFill>
              </a:rPr>
              <a:t>37%</a:t>
            </a:r>
            <a:r>
              <a:rPr lang="en-US" sz="2800" i="0" dirty="0">
                <a:solidFill>
                  <a:schemeClr val="tx1"/>
                </a:solidFill>
              </a:rPr>
              <a:t> of households are </a:t>
            </a:r>
            <a:r>
              <a:rPr lang="en-US" sz="2800" b="1" i="0" dirty="0">
                <a:solidFill>
                  <a:srgbClr val="048C45"/>
                </a:solidFill>
              </a:rPr>
              <a:t>headed by women</a:t>
            </a:r>
            <a:r>
              <a:rPr lang="en-US" sz="2800" i="0" dirty="0">
                <a:solidFill>
                  <a:schemeClr val="tx1"/>
                </a:solidFill>
              </a:rPr>
              <a:t>.</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14598" y="2128983"/>
            <a:ext cx="842600" cy="842600"/>
          </a:xfrm>
          <a:prstGeom prst="rect">
            <a:avLst/>
          </a:prstGeom>
        </p:spPr>
      </p:pic>
      <p:pic>
        <p:nvPicPr>
          <p:cNvPr id="20" name="Picture 19">
            <a:extLst>
              <a:ext uri="{FF2B5EF4-FFF2-40B4-BE49-F238E27FC236}">
                <a16:creationId xmlns:a16="http://schemas.microsoft.com/office/drawing/2014/main" id="{C3F04A50-5640-BF1B-4583-9308DC814E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40106" y="2136246"/>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614" y="2125004"/>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grpSp>
        <p:nvGrpSpPr>
          <p:cNvPr id="4" name="Group 3">
            <a:extLst>
              <a:ext uri="{FF2B5EF4-FFF2-40B4-BE49-F238E27FC236}">
                <a16:creationId xmlns:a16="http://schemas.microsoft.com/office/drawing/2014/main" id="{D427996E-52E4-5A77-3D92-DD6848779E4A}"/>
              </a:ext>
            </a:extLst>
          </p:cNvPr>
          <p:cNvGrpSpPr/>
          <p:nvPr/>
        </p:nvGrpSpPr>
        <p:grpSpPr>
          <a:xfrm>
            <a:off x="2133670" y="4861702"/>
            <a:ext cx="4876655" cy="1554558"/>
            <a:chOff x="1475406" y="4879108"/>
            <a:chExt cx="4876655" cy="1554558"/>
          </a:xfrm>
        </p:grpSpPr>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5">
              <a:extLst>
                <a:ext uri="{28A0092B-C50C-407E-A947-70E740481C1C}">
                  <a14:useLocalDpi xmlns:a14="http://schemas.microsoft.com/office/drawing/2010/main" val="0"/>
                </a:ext>
              </a:extLst>
            </a:blip>
            <a:srcRect l="31605" t="16913" r="30913" b="16297"/>
            <a:stretch/>
          </p:blipFill>
          <p:spPr>
            <a:xfrm>
              <a:off x="5387416" y="4879108"/>
              <a:ext cx="964645" cy="1554557"/>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1475406" y="4879108"/>
              <a:ext cx="835489"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2792576" y="4879108"/>
              <a:ext cx="835489"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4109746" y="4879108"/>
              <a:ext cx="835489"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51220" b="16423"/>
            <a:stretch/>
          </p:blipFill>
          <p:spPr>
            <a:xfrm>
              <a:off x="5426917" y="4879108"/>
              <a:ext cx="392665" cy="1554558"/>
            </a:xfrm>
            <a:prstGeom prst="rect">
              <a:avLst/>
            </a:prstGeom>
          </p:spPr>
        </p:pic>
      </p:grpSp>
      <p:pic>
        <p:nvPicPr>
          <p:cNvPr id="5" name="Picture 4" descr="Shape&#10;&#10;Description automatically generated with low confidence">
            <a:extLst>
              <a:ext uri="{FF2B5EF4-FFF2-40B4-BE49-F238E27FC236}">
                <a16:creationId xmlns:a16="http://schemas.microsoft.com/office/drawing/2014/main" id="{789A4105-D72A-7B8E-7B2B-E65990397951}"/>
              </a:ext>
            </a:extLst>
          </p:cNvPr>
          <p:cNvPicPr>
            <a:picLocks noChangeAspect="1"/>
          </p:cNvPicPr>
          <p:nvPr/>
        </p:nvPicPr>
        <p:blipFill rotWithShape="1">
          <a:blip r:embed="rId6">
            <a:extLst>
              <a:ext uri="{28A0092B-C50C-407E-A947-70E740481C1C}">
                <a14:useLocalDpi xmlns:a14="http://schemas.microsoft.com/office/drawing/2010/main" val="0"/>
              </a:ext>
            </a:extLst>
          </a:blip>
          <a:srcRect l="31966" t="17009" r="66076" b="16423"/>
          <a:stretch/>
        </p:blipFill>
        <p:spPr>
          <a:xfrm>
            <a:off x="6744086" y="4861702"/>
            <a:ext cx="45719" cy="1554558"/>
          </a:xfrm>
          <a:prstGeom prst="rect">
            <a:avLst/>
          </a:prstGeom>
        </p:spPr>
      </p:pic>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3382472279"/>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7"/>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Household Population</a:t>
            </a:r>
          </a:p>
        </p:txBody>
      </p:sp>
      <p:pic>
        <p:nvPicPr>
          <p:cNvPr id="2" name="Picture 1">
            <a:extLst>
              <a:ext uri="{FF2B5EF4-FFF2-40B4-BE49-F238E27FC236}">
                <a16:creationId xmlns:a16="http://schemas.microsoft.com/office/drawing/2014/main" id="{E93BC4E1-9CF1-1167-5E63-AE51A8448F4E}"/>
              </a:ext>
            </a:extLst>
          </p:cNvPr>
          <p:cNvPicPr>
            <a:picLocks noChangeAspect="1"/>
          </p:cNvPicPr>
          <p:nvPr/>
        </p:nvPicPr>
        <p:blipFill rotWithShape="1">
          <a:blip r:embed="rId3">
            <a:extLst>
              <a:ext uri="{28A0092B-C50C-407E-A947-70E740481C1C}">
                <a14:useLocalDpi xmlns:a14="http://schemas.microsoft.com/office/drawing/2010/main" val="0"/>
              </a:ext>
            </a:extLst>
          </a:blip>
          <a:srcRect l="-1" r="35447"/>
          <a:stretch/>
        </p:blipFill>
        <p:spPr>
          <a:xfrm>
            <a:off x="7049854" y="2125004"/>
            <a:ext cx="532046" cy="842600"/>
          </a:xfrm>
          <a:prstGeom prst="rect">
            <a:avLst/>
          </a:prstGeom>
        </p:spPr>
      </p:pic>
    </p:spTree>
    <p:extLst>
      <p:ext uri="{BB962C8B-B14F-4D97-AF65-F5344CB8AC3E}">
        <p14:creationId xmlns:p14="http://schemas.microsoft.com/office/powerpoint/2010/main" val="52877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a:t>Orphanhood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419100"/>
          </a:xfrm>
        </p:spPr>
        <p:txBody>
          <a:bodyPr/>
          <a:lstStyle/>
          <a:p>
            <a:r>
              <a:rPr lang="en-US" dirty="0"/>
              <a:t>Percent of household children under 18 with one or both parents dead</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051511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25845"/>
            <a:ext cx="6832602" cy="419100"/>
          </a:xfrm>
        </p:spPr>
        <p:txBody>
          <a:bodyPr>
            <a:noAutofit/>
          </a:bodyPr>
          <a:lstStyle/>
          <a:p>
            <a:r>
              <a:rPr lang="en-US" dirty="0"/>
              <a:t>Percent of household children under age 5 whose births are registered with the civil authorities</a:t>
            </a:r>
          </a:p>
        </p:txBody>
      </p:sp>
      <p:sp>
        <p:nvSpPr>
          <p:cNvPr id="4" name="Title 1">
            <a:extLst>
              <a:ext uri="{FF2B5EF4-FFF2-40B4-BE49-F238E27FC236}">
                <a16:creationId xmlns:a16="http://schemas.microsoft.com/office/drawing/2014/main" id="{BFC0D5BD-61B2-8BB5-03B3-97A724292904}"/>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Birth Registration by Sex</a:t>
            </a:r>
          </a:p>
        </p:txBody>
      </p:sp>
      <p:grpSp>
        <p:nvGrpSpPr>
          <p:cNvPr id="6" name="Group 5">
            <a:extLst>
              <a:ext uri="{FF2B5EF4-FFF2-40B4-BE49-F238E27FC236}">
                <a16:creationId xmlns:a16="http://schemas.microsoft.com/office/drawing/2014/main" id="{9B079FC8-303F-0849-2C01-F99B6CA0D0AE}"/>
              </a:ext>
            </a:extLst>
          </p:cNvPr>
          <p:cNvGrpSpPr/>
          <p:nvPr/>
        </p:nvGrpSpPr>
        <p:grpSpPr>
          <a:xfrm>
            <a:off x="7416756" y="67537"/>
            <a:ext cx="1579639" cy="1147536"/>
            <a:chOff x="7416756" y="67537"/>
            <a:chExt cx="1579639" cy="1147536"/>
          </a:xfrm>
        </p:grpSpPr>
        <p:pic>
          <p:nvPicPr>
            <p:cNvPr id="2" name="Picture 1" descr="A picture containing text&#10;&#10;Description automatically generated">
              <a:extLst>
                <a:ext uri="{FF2B5EF4-FFF2-40B4-BE49-F238E27FC236}">
                  <a16:creationId xmlns:a16="http://schemas.microsoft.com/office/drawing/2014/main" id="{4A33C302-A039-8F70-39E9-68B8DB92C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952E8E38-E5B5-37A2-F267-EE2E7F8B9700}"/>
                </a:ext>
              </a:extLst>
            </p:cNvPr>
            <p:cNvSpPr txBox="1">
              <a:spLocks/>
            </p:cNvSpPr>
            <p:nvPr/>
          </p:nvSpPr>
          <p:spPr>
            <a:xfrm>
              <a:off x="7416756" y="795973"/>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16.9.1</a:t>
              </a:r>
            </a:p>
          </p:txBody>
        </p:sp>
      </p:grpSp>
      <p:graphicFrame>
        <p:nvGraphicFramePr>
          <p:cNvPr id="10" name="Chart 9">
            <a:extLst>
              <a:ext uri="{FF2B5EF4-FFF2-40B4-BE49-F238E27FC236}">
                <a16:creationId xmlns:a16="http://schemas.microsoft.com/office/drawing/2014/main" id="{DD267E90-ABFB-3FF3-0AF1-766DFAB09761}"/>
              </a:ext>
            </a:extLst>
          </p:cNvPr>
          <p:cNvGraphicFramePr/>
          <p:nvPr>
            <p:extLst>
              <p:ext uri="{D42A27DB-BD31-4B8C-83A1-F6EECF244321}">
                <p14:modId xmlns:p14="http://schemas.microsoft.com/office/powerpoint/2010/main" val="2159012070"/>
              </p:ext>
            </p:extLst>
          </p:nvPr>
        </p:nvGraphicFramePr>
        <p:xfrm>
          <a:off x="885825" y="1864265"/>
          <a:ext cx="7629523" cy="457581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0769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alpha val="3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740180"/>
            <a:ext cx="6921028" cy="419100"/>
          </a:xfrm>
        </p:spPr>
        <p:txBody>
          <a:bodyPr>
            <a:noAutofit/>
          </a:bodyPr>
          <a:lstStyle/>
          <a:p>
            <a:r>
              <a:rPr lang="en-US"/>
              <a:t>Percent of household children under age 5 whose births are registered with the civil authorities</a:t>
            </a:r>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628648" y="-81643"/>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Birth Registration by Region</a:t>
            </a:r>
          </a:p>
        </p:txBody>
      </p:sp>
      <p:sp>
        <p:nvSpPr>
          <p:cNvPr id="1046" name="TextBox 1045">
            <a:extLst>
              <a:ext uri="{FF2B5EF4-FFF2-40B4-BE49-F238E27FC236}">
                <a16:creationId xmlns:a16="http://schemas.microsoft.com/office/drawing/2014/main" id="{8A57591F-F75D-FBB3-BD7E-757A1AFC2F44}"/>
              </a:ext>
            </a:extLst>
          </p:cNvPr>
          <p:cNvSpPr txBox="1"/>
          <p:nvPr/>
        </p:nvSpPr>
        <p:spPr>
          <a:xfrm>
            <a:off x="1400458" y="266737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75%</a:t>
            </a:r>
          </a:p>
        </p:txBody>
      </p:sp>
      <p:grpSp>
        <p:nvGrpSpPr>
          <p:cNvPr id="9" name="Group 8">
            <a:extLst>
              <a:ext uri="{FF2B5EF4-FFF2-40B4-BE49-F238E27FC236}">
                <a16:creationId xmlns:a16="http://schemas.microsoft.com/office/drawing/2014/main" id="{2FE8142A-5F97-E3D5-8779-7DD6B185CB4D}"/>
              </a:ext>
            </a:extLst>
          </p:cNvPr>
          <p:cNvGrpSpPr/>
          <p:nvPr/>
        </p:nvGrpSpPr>
        <p:grpSpPr>
          <a:xfrm>
            <a:off x="7563713" y="67537"/>
            <a:ext cx="1579639" cy="1207917"/>
            <a:chOff x="7726999" y="-463142"/>
            <a:chExt cx="1579639" cy="1207917"/>
          </a:xfrm>
        </p:grpSpPr>
        <p:pic>
          <p:nvPicPr>
            <p:cNvPr id="2" name="Picture 1" descr="A picture containing text&#10;&#10;Description automatically generated">
              <a:extLst>
                <a:ext uri="{FF2B5EF4-FFF2-40B4-BE49-F238E27FC236}">
                  <a16:creationId xmlns:a16="http://schemas.microsoft.com/office/drawing/2014/main" id="{7774814F-F07F-7265-E056-C72FC4D59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3722" y="-463142"/>
              <a:ext cx="1246195" cy="737641"/>
            </a:xfrm>
            <a:prstGeom prst="rect">
              <a:avLst/>
            </a:prstGeom>
          </p:spPr>
        </p:pic>
        <p:sp>
          <p:nvSpPr>
            <p:cNvPr id="4" name="Content Placeholder 2">
              <a:extLst>
                <a:ext uri="{FF2B5EF4-FFF2-40B4-BE49-F238E27FC236}">
                  <a16:creationId xmlns:a16="http://schemas.microsoft.com/office/drawing/2014/main" id="{51B33938-DA7F-FCA3-5CF9-A6737BEB26C0}"/>
                </a:ext>
              </a:extLst>
            </p:cNvPr>
            <p:cNvSpPr txBox="1">
              <a:spLocks/>
            </p:cNvSpPr>
            <p:nvPr/>
          </p:nvSpPr>
          <p:spPr>
            <a:xfrm>
              <a:off x="7726999" y="325675"/>
              <a:ext cx="1579639" cy="419100"/>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16.9.1</a:t>
              </a:r>
            </a:p>
          </p:txBody>
        </p:sp>
      </p:grpSp>
      <p:grpSp>
        <p:nvGrpSpPr>
          <p:cNvPr id="1033" name="Group 1032">
            <a:extLst>
              <a:ext uri="{FF2B5EF4-FFF2-40B4-BE49-F238E27FC236}">
                <a16:creationId xmlns:a16="http://schemas.microsoft.com/office/drawing/2014/main" id="{F07B58A6-88EE-27B7-CCD2-70B69A36759A}"/>
              </a:ext>
            </a:extLst>
          </p:cNvPr>
          <p:cNvGrpSpPr/>
          <p:nvPr/>
        </p:nvGrpSpPr>
        <p:grpSpPr>
          <a:xfrm>
            <a:off x="1479513" y="1278349"/>
            <a:ext cx="5947834" cy="5497515"/>
            <a:chOff x="1226420" y="992599"/>
            <a:chExt cx="6632667" cy="5783265"/>
          </a:xfrm>
        </p:grpSpPr>
        <p:grpSp>
          <p:nvGrpSpPr>
            <p:cNvPr id="1034" name="Group 1033">
              <a:extLst>
                <a:ext uri="{FF2B5EF4-FFF2-40B4-BE49-F238E27FC236}">
                  <a16:creationId xmlns:a16="http://schemas.microsoft.com/office/drawing/2014/main" id="{9861078E-E21C-E167-1561-8CE842F2345D}"/>
                </a:ext>
              </a:extLst>
            </p:cNvPr>
            <p:cNvGrpSpPr>
              <a:grpSpLocks noChangeAspect="1"/>
            </p:cNvGrpSpPr>
            <p:nvPr/>
          </p:nvGrpSpPr>
          <p:grpSpPr bwMode="auto">
            <a:xfrm>
              <a:off x="2815986" y="992599"/>
              <a:ext cx="4007012" cy="5783265"/>
              <a:chOff x="2729" y="425"/>
              <a:chExt cx="1534" cy="2214"/>
            </a:xfrm>
          </p:grpSpPr>
          <p:sp>
            <p:nvSpPr>
              <p:cNvPr id="1058" name="Freeform 14">
                <a:extLst>
                  <a:ext uri="{FF2B5EF4-FFF2-40B4-BE49-F238E27FC236}">
                    <a16:creationId xmlns:a16="http://schemas.microsoft.com/office/drawing/2014/main" id="{8D4C551F-C3E5-33E9-1034-824A3C31168E}"/>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9" name="Freeform 5">
                <a:extLst>
                  <a:ext uri="{FF2B5EF4-FFF2-40B4-BE49-F238E27FC236}">
                    <a16:creationId xmlns:a16="http://schemas.microsoft.com/office/drawing/2014/main" id="{3F3F0CC1-9A7D-6C33-8F4C-1A7F8BDA65EB}"/>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6">
                <a:extLst>
                  <a:ext uri="{FF2B5EF4-FFF2-40B4-BE49-F238E27FC236}">
                    <a16:creationId xmlns:a16="http://schemas.microsoft.com/office/drawing/2014/main" id="{B6D5ED9B-BB28-85E3-E6E6-F44298A21A7D}"/>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1" name="Freeform 7">
                <a:extLst>
                  <a:ext uri="{FF2B5EF4-FFF2-40B4-BE49-F238E27FC236}">
                    <a16:creationId xmlns:a16="http://schemas.microsoft.com/office/drawing/2014/main" id="{70296EBB-33C3-E78E-55A0-37BDC7C1A451}"/>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2" name="Freeform 8">
                <a:extLst>
                  <a:ext uri="{FF2B5EF4-FFF2-40B4-BE49-F238E27FC236}">
                    <a16:creationId xmlns:a16="http://schemas.microsoft.com/office/drawing/2014/main" id="{0B1518A6-C0CC-BB77-1159-91C8629DA9BA}"/>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3" name="Freeform 9">
                <a:extLst>
                  <a:ext uri="{FF2B5EF4-FFF2-40B4-BE49-F238E27FC236}">
                    <a16:creationId xmlns:a16="http://schemas.microsoft.com/office/drawing/2014/main" id="{F2BAE4CC-F9D1-EBD2-4A2C-27AB9667F7E1}"/>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4" name="Freeform 10">
                <a:extLst>
                  <a:ext uri="{FF2B5EF4-FFF2-40B4-BE49-F238E27FC236}">
                    <a16:creationId xmlns:a16="http://schemas.microsoft.com/office/drawing/2014/main" id="{34CEF5D2-2B85-5C97-F7CC-079E6730AB13}"/>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5" name="Freeform 12">
                <a:extLst>
                  <a:ext uri="{FF2B5EF4-FFF2-40B4-BE49-F238E27FC236}">
                    <a16:creationId xmlns:a16="http://schemas.microsoft.com/office/drawing/2014/main" id="{B2E48F38-D6FD-7805-3268-C64E85CCE482}"/>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13">
                <a:extLst>
                  <a:ext uri="{FF2B5EF4-FFF2-40B4-BE49-F238E27FC236}">
                    <a16:creationId xmlns:a16="http://schemas.microsoft.com/office/drawing/2014/main" id="{6503FE84-8D77-20FB-D43E-5DEB1B76032A}"/>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7" name="Freeform 16">
                <a:extLst>
                  <a:ext uri="{FF2B5EF4-FFF2-40B4-BE49-F238E27FC236}">
                    <a16:creationId xmlns:a16="http://schemas.microsoft.com/office/drawing/2014/main" id="{E0290256-3CC1-04E9-FFCF-39D59822976E}"/>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20">
                <a:extLst>
                  <a:ext uri="{FF2B5EF4-FFF2-40B4-BE49-F238E27FC236}">
                    <a16:creationId xmlns:a16="http://schemas.microsoft.com/office/drawing/2014/main" id="{2FBBB1D3-621F-A66E-08FB-F52941DAD1E0}"/>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23">
                <a:extLst>
                  <a:ext uri="{FF2B5EF4-FFF2-40B4-BE49-F238E27FC236}">
                    <a16:creationId xmlns:a16="http://schemas.microsoft.com/office/drawing/2014/main" id="{1C423D20-983F-A252-238C-F3A0DBC86131}"/>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070" name="Freeform 26">
                <a:extLst>
                  <a:ext uri="{FF2B5EF4-FFF2-40B4-BE49-F238E27FC236}">
                    <a16:creationId xmlns:a16="http://schemas.microsoft.com/office/drawing/2014/main" id="{C4E8B75D-CF83-1C7E-F0A3-B74ECEF82E47}"/>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27">
                <a:extLst>
                  <a:ext uri="{FF2B5EF4-FFF2-40B4-BE49-F238E27FC236}">
                    <a16:creationId xmlns:a16="http://schemas.microsoft.com/office/drawing/2014/main" id="{312C3605-B40A-C61A-60BD-6E21A5935EA1}"/>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A789B1"/>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28">
                <a:extLst>
                  <a:ext uri="{FF2B5EF4-FFF2-40B4-BE49-F238E27FC236}">
                    <a16:creationId xmlns:a16="http://schemas.microsoft.com/office/drawing/2014/main" id="{E7A612EF-296D-0D02-EE87-4AC1C6AA3D35}"/>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30">
                <a:extLst>
                  <a:ext uri="{FF2B5EF4-FFF2-40B4-BE49-F238E27FC236}">
                    <a16:creationId xmlns:a16="http://schemas.microsoft.com/office/drawing/2014/main" id="{A1E80033-3E93-A238-5823-EE1358C981DB}"/>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4" name="Freeform 31">
                <a:extLst>
                  <a:ext uri="{FF2B5EF4-FFF2-40B4-BE49-F238E27FC236}">
                    <a16:creationId xmlns:a16="http://schemas.microsoft.com/office/drawing/2014/main" id="{6A15DB4D-D9C5-17A6-F528-7F334D0344CF}"/>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32">
                <a:extLst>
                  <a:ext uri="{FF2B5EF4-FFF2-40B4-BE49-F238E27FC236}">
                    <a16:creationId xmlns:a16="http://schemas.microsoft.com/office/drawing/2014/main" id="{1871F152-1738-4322-BE4F-E4BA6732B237}"/>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33">
                <a:extLst>
                  <a:ext uri="{FF2B5EF4-FFF2-40B4-BE49-F238E27FC236}">
                    <a16:creationId xmlns:a16="http://schemas.microsoft.com/office/drawing/2014/main" id="{0730B8B4-9B23-3798-B517-1701A483DC2D}"/>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7" name="Freeform 34">
                <a:extLst>
                  <a:ext uri="{FF2B5EF4-FFF2-40B4-BE49-F238E27FC236}">
                    <a16:creationId xmlns:a16="http://schemas.microsoft.com/office/drawing/2014/main" id="{15D1F9CA-8705-CCFA-D147-B95EE9DFDBAC}"/>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35">
                <a:extLst>
                  <a:ext uri="{FF2B5EF4-FFF2-40B4-BE49-F238E27FC236}">
                    <a16:creationId xmlns:a16="http://schemas.microsoft.com/office/drawing/2014/main" id="{B7937A8E-62A4-4B60-7A69-03CDC4C64CD9}"/>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36">
                <a:extLst>
                  <a:ext uri="{FF2B5EF4-FFF2-40B4-BE49-F238E27FC236}">
                    <a16:creationId xmlns:a16="http://schemas.microsoft.com/office/drawing/2014/main" id="{E04B5905-DCEB-9EDF-529E-9918AE4ECD93}"/>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37">
                <a:extLst>
                  <a:ext uri="{FF2B5EF4-FFF2-40B4-BE49-F238E27FC236}">
                    <a16:creationId xmlns:a16="http://schemas.microsoft.com/office/drawing/2014/main" id="{0C1E26CB-9C88-C5FE-6610-E69B64F572C2}"/>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38">
                <a:extLst>
                  <a:ext uri="{FF2B5EF4-FFF2-40B4-BE49-F238E27FC236}">
                    <a16:creationId xmlns:a16="http://schemas.microsoft.com/office/drawing/2014/main" id="{7EE747A3-B1FD-7EB3-3356-A0CAEC4320E1}"/>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2" name="Freeform 39">
                <a:extLst>
                  <a:ext uri="{FF2B5EF4-FFF2-40B4-BE49-F238E27FC236}">
                    <a16:creationId xmlns:a16="http://schemas.microsoft.com/office/drawing/2014/main" id="{35DBF006-6EFB-FCC5-0A1F-B81FF602C3FA}"/>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40">
                <a:extLst>
                  <a:ext uri="{FF2B5EF4-FFF2-40B4-BE49-F238E27FC236}">
                    <a16:creationId xmlns:a16="http://schemas.microsoft.com/office/drawing/2014/main" id="{721C7606-B0A1-CF07-654D-868F42B0FD2F}"/>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41">
                <a:extLst>
                  <a:ext uri="{FF2B5EF4-FFF2-40B4-BE49-F238E27FC236}">
                    <a16:creationId xmlns:a16="http://schemas.microsoft.com/office/drawing/2014/main" id="{F7CB1597-F683-FB00-9B50-BC412A53D2CA}"/>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42">
                <a:extLst>
                  <a:ext uri="{FF2B5EF4-FFF2-40B4-BE49-F238E27FC236}">
                    <a16:creationId xmlns:a16="http://schemas.microsoft.com/office/drawing/2014/main" id="{FE96A918-FD73-8816-0659-603EF7BBB1B8}"/>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43">
                <a:extLst>
                  <a:ext uri="{FF2B5EF4-FFF2-40B4-BE49-F238E27FC236}">
                    <a16:creationId xmlns:a16="http://schemas.microsoft.com/office/drawing/2014/main" id="{325B7296-9427-0DBC-F9E3-A85C89DCE4FC}"/>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44">
                <a:extLst>
                  <a:ext uri="{FF2B5EF4-FFF2-40B4-BE49-F238E27FC236}">
                    <a16:creationId xmlns:a16="http://schemas.microsoft.com/office/drawing/2014/main" id="{DF7E9D33-031A-BE38-1FE6-6F9875EC81DA}"/>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2" name="Freeform 45">
                <a:extLst>
                  <a:ext uri="{FF2B5EF4-FFF2-40B4-BE49-F238E27FC236}">
                    <a16:creationId xmlns:a16="http://schemas.microsoft.com/office/drawing/2014/main" id="{7E8A9570-4FBD-9B94-8A3B-BEE295A6745B}"/>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3" name="Freeform 46">
                <a:extLst>
                  <a:ext uri="{FF2B5EF4-FFF2-40B4-BE49-F238E27FC236}">
                    <a16:creationId xmlns:a16="http://schemas.microsoft.com/office/drawing/2014/main" id="{0D6F181D-F8A0-B0E3-66DA-F35C4C7E1933}"/>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4" name="Freeform 47">
                <a:extLst>
                  <a:ext uri="{FF2B5EF4-FFF2-40B4-BE49-F238E27FC236}">
                    <a16:creationId xmlns:a16="http://schemas.microsoft.com/office/drawing/2014/main" id="{0736BCAD-2241-54AA-F645-993718835916}"/>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5" name="Freeform 48">
                <a:extLst>
                  <a:ext uri="{FF2B5EF4-FFF2-40B4-BE49-F238E27FC236}">
                    <a16:creationId xmlns:a16="http://schemas.microsoft.com/office/drawing/2014/main" id="{A28E97CB-D0F6-A316-4F25-A128A4C72FC0}"/>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6" name="Freeform 49">
                <a:extLst>
                  <a:ext uri="{FF2B5EF4-FFF2-40B4-BE49-F238E27FC236}">
                    <a16:creationId xmlns:a16="http://schemas.microsoft.com/office/drawing/2014/main" id="{55B7D137-F3AF-9D4D-EF18-E24A856016DC}"/>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7" name="Freeform 50">
                <a:extLst>
                  <a:ext uri="{FF2B5EF4-FFF2-40B4-BE49-F238E27FC236}">
                    <a16:creationId xmlns:a16="http://schemas.microsoft.com/office/drawing/2014/main" id="{DEB62D4F-EEAE-8D90-7809-F4B1079DE572}"/>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8" name="Freeform 51">
                <a:extLst>
                  <a:ext uri="{FF2B5EF4-FFF2-40B4-BE49-F238E27FC236}">
                    <a16:creationId xmlns:a16="http://schemas.microsoft.com/office/drawing/2014/main" id="{0DE9CE95-3DAF-4CEA-810E-D030C7613D48}"/>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59" name="Freeform 52">
                <a:extLst>
                  <a:ext uri="{FF2B5EF4-FFF2-40B4-BE49-F238E27FC236}">
                    <a16:creationId xmlns:a16="http://schemas.microsoft.com/office/drawing/2014/main" id="{19FCEDB1-C1D2-B9B9-D962-5B3B83CF7852}"/>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60" name="Freeform 53">
                <a:extLst>
                  <a:ext uri="{FF2B5EF4-FFF2-40B4-BE49-F238E27FC236}">
                    <a16:creationId xmlns:a16="http://schemas.microsoft.com/office/drawing/2014/main" id="{D123BA19-C761-1EF7-C208-CED510521C5D}"/>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61" name="Freeform 54">
                <a:extLst>
                  <a:ext uri="{FF2B5EF4-FFF2-40B4-BE49-F238E27FC236}">
                    <a16:creationId xmlns:a16="http://schemas.microsoft.com/office/drawing/2014/main" id="{3AAA2183-73B2-AA57-CF4F-5222CDD5A939}"/>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62" name="Freeform 56">
                <a:extLst>
                  <a:ext uri="{FF2B5EF4-FFF2-40B4-BE49-F238E27FC236}">
                    <a16:creationId xmlns:a16="http://schemas.microsoft.com/office/drawing/2014/main" id="{A7A7DD41-6712-78CE-A11A-6800BCA3D925}"/>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63" name="Freeform 59">
                <a:extLst>
                  <a:ext uri="{FF2B5EF4-FFF2-40B4-BE49-F238E27FC236}">
                    <a16:creationId xmlns:a16="http://schemas.microsoft.com/office/drawing/2014/main" id="{0C253C0A-58FB-7C4E-4130-FB91B2A0B877}"/>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1035" name="TextBox 1034">
              <a:extLst>
                <a:ext uri="{FF2B5EF4-FFF2-40B4-BE49-F238E27FC236}">
                  <a16:creationId xmlns:a16="http://schemas.microsoft.com/office/drawing/2014/main" id="{6092B42C-600B-2019-C35B-9C896C3CC293}"/>
                </a:ext>
              </a:extLst>
            </p:cNvPr>
            <p:cNvSpPr txBox="1"/>
            <p:nvPr/>
          </p:nvSpPr>
          <p:spPr>
            <a:xfrm>
              <a:off x="2967579" y="6037954"/>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Western</a:t>
              </a:r>
            </a:p>
            <a:p>
              <a:pPr algn="ctr"/>
              <a:r>
                <a:rPr lang="en-US">
                  <a:latin typeface="Source Sans Pro" panose="020B0503030403020204" pitchFamily="34" charset="0"/>
                  <a:ea typeface="Source Sans Pro" panose="020B0503030403020204" pitchFamily="34" charset="0"/>
                </a:rPr>
                <a:t>86%</a:t>
              </a:r>
            </a:p>
          </p:txBody>
        </p:sp>
        <p:sp>
          <p:nvSpPr>
            <p:cNvPr id="1036" name="TextBox 1035">
              <a:extLst>
                <a:ext uri="{FF2B5EF4-FFF2-40B4-BE49-F238E27FC236}">
                  <a16:creationId xmlns:a16="http://schemas.microsoft.com/office/drawing/2014/main" id="{C0A1BBA4-2BB0-AB7A-9AE4-6E94DC31996E}"/>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83%</a:t>
              </a:r>
            </a:p>
          </p:txBody>
        </p:sp>
        <p:sp>
          <p:nvSpPr>
            <p:cNvPr id="1037" name="TextBox 1036">
              <a:extLst>
                <a:ext uri="{FF2B5EF4-FFF2-40B4-BE49-F238E27FC236}">
                  <a16:creationId xmlns:a16="http://schemas.microsoft.com/office/drawing/2014/main" id="{EAFF61AF-449C-71CA-E5CC-BE8AB2770B3F}"/>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Ahafo</a:t>
              </a:r>
            </a:p>
            <a:p>
              <a:pPr algn="ctr"/>
              <a:r>
                <a:rPr lang="en-US">
                  <a:latin typeface="Source Sans Pro" panose="020B0503030403020204" pitchFamily="34" charset="0"/>
                  <a:ea typeface="Source Sans Pro" panose="020B0503030403020204" pitchFamily="34" charset="0"/>
                </a:rPr>
                <a:t>75%</a:t>
              </a:r>
            </a:p>
          </p:txBody>
        </p:sp>
        <p:sp>
          <p:nvSpPr>
            <p:cNvPr id="1038" name="TextBox 1037">
              <a:extLst>
                <a:ext uri="{FF2B5EF4-FFF2-40B4-BE49-F238E27FC236}">
                  <a16:creationId xmlns:a16="http://schemas.microsoft.com/office/drawing/2014/main" id="{92206549-1D1F-B522-15C8-41B137E8B697}"/>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Greater Accra</a:t>
              </a:r>
            </a:p>
            <a:p>
              <a:pPr algn="ctr"/>
              <a:r>
                <a:rPr lang="en-US">
                  <a:latin typeface="Source Sans Pro" panose="020B0503030403020204" pitchFamily="34" charset="0"/>
                  <a:ea typeface="Source Sans Pro" panose="020B0503030403020204" pitchFamily="34" charset="0"/>
                </a:rPr>
                <a:t>72%</a:t>
              </a:r>
            </a:p>
          </p:txBody>
        </p:sp>
        <p:sp>
          <p:nvSpPr>
            <p:cNvPr id="1039" name="TextBox 1038">
              <a:extLst>
                <a:ext uri="{FF2B5EF4-FFF2-40B4-BE49-F238E27FC236}">
                  <a16:creationId xmlns:a16="http://schemas.microsoft.com/office/drawing/2014/main" id="{F3C8F6B4-2746-30B1-6659-8B2588ADAF62}"/>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Western North</a:t>
              </a:r>
            </a:p>
            <a:p>
              <a:pPr algn="ctr"/>
              <a:r>
                <a:rPr lang="en-US">
                  <a:latin typeface="Source Sans Pro" panose="020B0503030403020204" pitchFamily="34" charset="0"/>
                  <a:ea typeface="Source Sans Pro" panose="020B0503030403020204" pitchFamily="34" charset="0"/>
                </a:rPr>
                <a:t>70%</a:t>
              </a:r>
            </a:p>
            <a:p>
              <a:pPr algn="ctr"/>
              <a:endParaRPr lang="en-US">
                <a:latin typeface="Source Sans Pro" panose="020B0503030403020204" pitchFamily="34" charset="0"/>
                <a:ea typeface="Source Sans Pro" panose="020B0503030403020204" pitchFamily="34" charset="0"/>
              </a:endParaRPr>
            </a:p>
          </p:txBody>
        </p:sp>
        <p:cxnSp>
          <p:nvCxnSpPr>
            <p:cNvPr id="1040" name="Straight Connector 1039">
              <a:extLst>
                <a:ext uri="{FF2B5EF4-FFF2-40B4-BE49-F238E27FC236}">
                  <a16:creationId xmlns:a16="http://schemas.microsoft.com/office/drawing/2014/main" id="{B6B8E7D4-D97C-C462-99EB-DCD83EF34133}"/>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1041" name="Group 1040">
              <a:extLst>
                <a:ext uri="{FF2B5EF4-FFF2-40B4-BE49-F238E27FC236}">
                  <a16:creationId xmlns:a16="http://schemas.microsoft.com/office/drawing/2014/main" id="{B42399F2-A5F3-B213-DD1E-DEC5415C101A}"/>
                </a:ext>
              </a:extLst>
            </p:cNvPr>
            <p:cNvGrpSpPr/>
            <p:nvPr/>
          </p:nvGrpSpPr>
          <p:grpSpPr>
            <a:xfrm>
              <a:off x="2580360" y="1454358"/>
              <a:ext cx="5278727" cy="4913709"/>
              <a:chOff x="2580360" y="1454358"/>
              <a:chExt cx="5278727" cy="4913709"/>
            </a:xfrm>
          </p:grpSpPr>
          <p:sp>
            <p:nvSpPr>
              <p:cNvPr id="1042" name="TextBox 1041">
                <a:extLst>
                  <a:ext uri="{FF2B5EF4-FFF2-40B4-BE49-F238E27FC236}">
                    <a16:creationId xmlns:a16="http://schemas.microsoft.com/office/drawing/2014/main" id="{C0BE51A0-7F70-5B74-F011-BBB9FAC79FCE}"/>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74%</a:t>
                </a:r>
              </a:p>
            </p:txBody>
          </p:sp>
          <p:sp>
            <p:nvSpPr>
              <p:cNvPr id="1043" name="TextBox 1042">
                <a:extLst>
                  <a:ext uri="{FF2B5EF4-FFF2-40B4-BE49-F238E27FC236}">
                    <a16:creationId xmlns:a16="http://schemas.microsoft.com/office/drawing/2014/main" id="{89EF10D6-F678-2595-5591-E4D1F038374E}"/>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a:solidFill>
                      <a:srgbClr val="FFFFFF"/>
                    </a:solidFill>
                    <a:latin typeface="Source Sans Pro" panose="020B0503030403020204" pitchFamily="34" charset="0"/>
                    <a:ea typeface="Source Sans Pro" panose="020B0503030403020204" pitchFamily="34" charset="0"/>
                  </a:rPr>
                  <a:t>Bono</a:t>
                </a:r>
              </a:p>
              <a:p>
                <a:pPr algn="ctr"/>
                <a:r>
                  <a:rPr lang="en-US">
                    <a:solidFill>
                      <a:srgbClr val="FFFFFF"/>
                    </a:solidFill>
                    <a:latin typeface="Source Sans Pro" panose="020B0503030403020204" pitchFamily="34" charset="0"/>
                    <a:ea typeface="Source Sans Pro" panose="020B0503030403020204" pitchFamily="34" charset="0"/>
                  </a:rPr>
                  <a:t>68%</a:t>
                </a:r>
              </a:p>
            </p:txBody>
          </p:sp>
          <p:sp>
            <p:nvSpPr>
              <p:cNvPr id="1044" name="TextBox 1043">
                <a:extLst>
                  <a:ext uri="{FF2B5EF4-FFF2-40B4-BE49-F238E27FC236}">
                    <a16:creationId xmlns:a16="http://schemas.microsoft.com/office/drawing/2014/main" id="{EC3C322C-9D04-775F-27FB-62EC29D56161}"/>
                  </a:ext>
                </a:extLst>
              </p:cNvPr>
              <p:cNvSpPr txBox="1"/>
              <p:nvPr/>
            </p:nvSpPr>
            <p:spPr>
              <a:xfrm>
                <a:off x="2889591" y="145435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78%</a:t>
                </a:r>
              </a:p>
            </p:txBody>
          </p:sp>
          <p:cxnSp>
            <p:nvCxnSpPr>
              <p:cNvPr id="1045" name="Straight Connector 1044">
                <a:extLst>
                  <a:ext uri="{FF2B5EF4-FFF2-40B4-BE49-F238E27FC236}">
                    <a16:creationId xmlns:a16="http://schemas.microsoft.com/office/drawing/2014/main" id="{59F593B4-F4FB-009B-AA24-1AF3C30DB59B}"/>
                  </a:ext>
                </a:extLst>
              </p:cNvPr>
              <p:cNvCxnSpPr>
                <a:cxnSpLocks/>
                <a:stCxn id="1059"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47" name="TextBox 1046">
                <a:extLst>
                  <a:ext uri="{FF2B5EF4-FFF2-40B4-BE49-F238E27FC236}">
                    <a16:creationId xmlns:a16="http://schemas.microsoft.com/office/drawing/2014/main" id="{32C04146-8580-884A-055E-C501533266C7}"/>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Ashanti</a:t>
                </a:r>
              </a:p>
              <a:p>
                <a:pPr algn="ctr"/>
                <a:r>
                  <a:rPr lang="en-US">
                    <a:latin typeface="Source Sans Pro" panose="020B0503030403020204" pitchFamily="34" charset="0"/>
                    <a:ea typeface="Source Sans Pro" panose="020B0503030403020204" pitchFamily="34" charset="0"/>
                  </a:rPr>
                  <a:t>75%</a:t>
                </a:r>
              </a:p>
            </p:txBody>
          </p:sp>
          <p:sp>
            <p:nvSpPr>
              <p:cNvPr id="1048" name="TextBox 1047">
                <a:extLst>
                  <a:ext uri="{FF2B5EF4-FFF2-40B4-BE49-F238E27FC236}">
                    <a16:creationId xmlns:a16="http://schemas.microsoft.com/office/drawing/2014/main" id="{9510D5EB-7DAA-BF58-1661-A5E84577C919}"/>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Northern</a:t>
                </a:r>
              </a:p>
              <a:p>
                <a:pPr algn="ctr"/>
                <a:r>
                  <a:rPr lang="en-US">
                    <a:latin typeface="Source Sans Pro" panose="020B0503030403020204" pitchFamily="34" charset="0"/>
                    <a:ea typeface="Source Sans Pro" panose="020B0503030403020204" pitchFamily="34" charset="0"/>
                  </a:rPr>
                  <a:t>77%</a:t>
                </a:r>
              </a:p>
            </p:txBody>
          </p:sp>
          <p:sp>
            <p:nvSpPr>
              <p:cNvPr id="1049" name="TextBox 1048">
                <a:extLst>
                  <a:ext uri="{FF2B5EF4-FFF2-40B4-BE49-F238E27FC236}">
                    <a16:creationId xmlns:a16="http://schemas.microsoft.com/office/drawing/2014/main" id="{CE52DCA4-6DB5-A025-B760-123117B3DFF7}"/>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a:solidFill>
                      <a:schemeClr val="bg1"/>
                    </a:solidFill>
                    <a:latin typeface="Source Sans Pro" panose="020B0503030403020204" pitchFamily="34" charset="0"/>
                    <a:ea typeface="Source Sans Pro" panose="020B0503030403020204" pitchFamily="34" charset="0"/>
                  </a:rPr>
                  <a:t>Savannah</a:t>
                </a:r>
              </a:p>
              <a:p>
                <a:pPr algn="ctr"/>
                <a:r>
                  <a:rPr lang="en-US">
                    <a:solidFill>
                      <a:schemeClr val="bg1"/>
                    </a:solidFill>
                    <a:latin typeface="Source Sans Pro" panose="020B0503030403020204" pitchFamily="34" charset="0"/>
                    <a:ea typeface="Source Sans Pro" panose="020B0503030403020204" pitchFamily="34" charset="0"/>
                  </a:rPr>
                  <a:t>65%</a:t>
                </a:r>
              </a:p>
            </p:txBody>
          </p:sp>
          <p:sp>
            <p:nvSpPr>
              <p:cNvPr id="1050" name="TextBox 1049">
                <a:extLst>
                  <a:ext uri="{FF2B5EF4-FFF2-40B4-BE49-F238E27FC236}">
                    <a16:creationId xmlns:a16="http://schemas.microsoft.com/office/drawing/2014/main" id="{29DF9454-09CA-D9BD-760A-DCE16DB8CADD}"/>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Bono East</a:t>
                </a:r>
              </a:p>
              <a:p>
                <a:pPr algn="ctr"/>
                <a:r>
                  <a:rPr lang="en-US">
                    <a:latin typeface="Source Sans Pro" panose="020B0503030403020204" pitchFamily="34" charset="0"/>
                    <a:ea typeface="Source Sans Pro" panose="020B0503030403020204" pitchFamily="34" charset="0"/>
                  </a:rPr>
                  <a:t>83%</a:t>
                </a:r>
              </a:p>
            </p:txBody>
          </p:sp>
          <p:sp>
            <p:nvSpPr>
              <p:cNvPr id="1051" name="TextBox 1050">
                <a:extLst>
                  <a:ext uri="{FF2B5EF4-FFF2-40B4-BE49-F238E27FC236}">
                    <a16:creationId xmlns:a16="http://schemas.microsoft.com/office/drawing/2014/main" id="{FFF2873A-F973-183B-AEF3-D760E7BEFF0F}"/>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a:solidFill>
                      <a:srgbClr val="FFFFFF"/>
                    </a:solidFill>
                    <a:latin typeface="Source Sans Pro" panose="020B0503030403020204" pitchFamily="34" charset="0"/>
                    <a:ea typeface="Source Sans Pro" panose="020B0503030403020204" pitchFamily="34" charset="0"/>
                  </a:rPr>
                  <a:t>Oti</a:t>
                </a:r>
              </a:p>
              <a:p>
                <a:pPr algn="ctr"/>
                <a:r>
                  <a:rPr lang="en-US">
                    <a:solidFill>
                      <a:srgbClr val="FFFFFF"/>
                    </a:solidFill>
                    <a:latin typeface="Source Sans Pro" panose="020B0503030403020204" pitchFamily="34" charset="0"/>
                    <a:ea typeface="Source Sans Pro" panose="020B0503030403020204" pitchFamily="34" charset="0"/>
                  </a:rPr>
                  <a:t>61%</a:t>
                </a:r>
              </a:p>
            </p:txBody>
          </p:sp>
          <p:sp>
            <p:nvSpPr>
              <p:cNvPr id="1052" name="TextBox 1051">
                <a:extLst>
                  <a:ext uri="{FF2B5EF4-FFF2-40B4-BE49-F238E27FC236}">
                    <a16:creationId xmlns:a16="http://schemas.microsoft.com/office/drawing/2014/main" id="{91CC4A65-B309-1F1B-310C-D982D2FA1939}"/>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a:solidFill>
                      <a:srgbClr val="FFFFFF"/>
                    </a:solidFill>
                    <a:latin typeface="Source Sans Pro" panose="020B0503030403020204" pitchFamily="34" charset="0"/>
                    <a:ea typeface="Source Sans Pro" panose="020B0503030403020204" pitchFamily="34" charset="0"/>
                  </a:rPr>
                  <a:t>Eastern</a:t>
                </a:r>
              </a:p>
              <a:p>
                <a:pPr algn="ctr"/>
                <a:r>
                  <a:rPr lang="en-US">
                    <a:solidFill>
                      <a:srgbClr val="FFFFFF"/>
                    </a:solidFill>
                    <a:latin typeface="Source Sans Pro" panose="020B0503030403020204" pitchFamily="34" charset="0"/>
                    <a:ea typeface="Source Sans Pro" panose="020B0503030403020204" pitchFamily="34" charset="0"/>
                  </a:rPr>
                  <a:t>66%</a:t>
                </a:r>
              </a:p>
            </p:txBody>
          </p:sp>
          <p:sp>
            <p:nvSpPr>
              <p:cNvPr id="1053" name="TextBox 1052">
                <a:extLst>
                  <a:ext uri="{FF2B5EF4-FFF2-40B4-BE49-F238E27FC236}">
                    <a16:creationId xmlns:a16="http://schemas.microsoft.com/office/drawing/2014/main" id="{B62D6CA1-D5A4-778A-D464-F744AA27F068}"/>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71%</a:t>
                </a:r>
              </a:p>
            </p:txBody>
          </p:sp>
          <p:cxnSp>
            <p:nvCxnSpPr>
              <p:cNvPr id="1054" name="Straight Connector 1053">
                <a:extLst>
                  <a:ext uri="{FF2B5EF4-FFF2-40B4-BE49-F238E27FC236}">
                    <a16:creationId xmlns:a16="http://schemas.microsoft.com/office/drawing/2014/main" id="{A8E4E26A-2C6B-D26D-C8E2-F105CD4D7AED}"/>
                  </a:ext>
                </a:extLst>
              </p:cNvPr>
              <p:cNvCxnSpPr>
                <a:cxnSpLocks/>
                <a:endCxn id="1071"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55" name="TextBox 1054">
                <a:extLst>
                  <a:ext uri="{FF2B5EF4-FFF2-40B4-BE49-F238E27FC236}">
                    <a16:creationId xmlns:a16="http://schemas.microsoft.com/office/drawing/2014/main" id="{A9068440-AF28-1534-C0DF-72F55FD8C56B}"/>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a:latin typeface="Source Sans Pro" panose="020B0503030403020204" pitchFamily="34" charset="0"/>
                    <a:ea typeface="Source Sans Pro" panose="020B0503030403020204" pitchFamily="34" charset="0"/>
                  </a:rPr>
                  <a:t>Central</a:t>
                </a:r>
              </a:p>
              <a:p>
                <a:pPr algn="ctr"/>
                <a:r>
                  <a:rPr lang="en-US">
                    <a:latin typeface="Source Sans Pro" panose="020B0503030403020204" pitchFamily="34" charset="0"/>
                    <a:ea typeface="Source Sans Pro" panose="020B0503030403020204" pitchFamily="34" charset="0"/>
                  </a:rPr>
                  <a:t>76%</a:t>
                </a:r>
              </a:p>
            </p:txBody>
          </p:sp>
          <p:cxnSp>
            <p:nvCxnSpPr>
              <p:cNvPr id="1056" name="Straight Connector 1055">
                <a:extLst>
                  <a:ext uri="{FF2B5EF4-FFF2-40B4-BE49-F238E27FC236}">
                    <a16:creationId xmlns:a16="http://schemas.microsoft.com/office/drawing/2014/main" id="{57FEF1D9-AC88-5686-C6C5-CD597FC3EFE8}"/>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57" name="Straight Connector 1056">
                <a:extLst>
                  <a:ext uri="{FF2B5EF4-FFF2-40B4-BE49-F238E27FC236}">
                    <a16:creationId xmlns:a16="http://schemas.microsoft.com/office/drawing/2014/main" id="{E85E99B7-F718-07FD-6B57-594684DD3CDA}"/>
                  </a:ext>
                </a:extLst>
              </p:cNvPr>
              <p:cNvCxnSpPr>
                <a:cxnSpLocks/>
                <a:endCxn id="1163"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164" name="Straight Connector 1163">
            <a:extLst>
              <a:ext uri="{FF2B5EF4-FFF2-40B4-BE49-F238E27FC236}">
                <a16:creationId xmlns:a16="http://schemas.microsoft.com/office/drawing/2014/main" id="{AB8B49E5-EB6D-78E5-915F-C7F8951C4A35}"/>
              </a:ext>
            </a:extLst>
          </p:cNvPr>
          <p:cNvCxnSpPr>
            <a:cxnSpLocks/>
          </p:cNvCxnSpPr>
          <p:nvPr/>
        </p:nvCxnSpPr>
        <p:spPr>
          <a:xfrm flipV="1">
            <a:off x="6126753" y="5055524"/>
            <a:ext cx="175257" cy="267712"/>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4941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Net School Attendance Ratio </a:t>
            </a:r>
            <a:br>
              <a:rPr lang="en-US"/>
            </a:br>
            <a:r>
              <a:rPr lang="en-US"/>
              <a:t>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normAutofit/>
          </a:bodyPr>
          <a:lstStyle/>
          <a:p>
            <a:r>
              <a:rPr lang="en-US"/>
              <a:t>Percent of the school-age population attending primary and secondary school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7296056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50824"/>
            <a:ext cx="7886700" cy="930275"/>
          </a:xfrm>
        </p:spPr>
        <p:txBody>
          <a:bodyPr>
            <a:noAutofit/>
          </a:bodyPr>
          <a:lstStyle/>
          <a:p>
            <a:r>
              <a:rPr lang="en-US"/>
              <a:t>Gender Parity Index: </a:t>
            </a:r>
            <a:br>
              <a:rPr lang="en-US"/>
            </a:br>
            <a:r>
              <a:rPr lang="en-US"/>
              <a:t>Net Attendance Ratio</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2699714" y="1406607"/>
            <a:ext cx="3744569" cy="930275"/>
          </a:xfrm>
        </p:spPr>
        <p:txBody>
          <a:bodyPr>
            <a:noAutofit/>
          </a:bodyPr>
          <a:lstStyle/>
          <a:p>
            <a:pPr algn="ctr">
              <a:lnSpc>
                <a:spcPct val="120000"/>
              </a:lnSpc>
              <a:spcBef>
                <a:spcPts val="0"/>
              </a:spcBef>
            </a:pPr>
            <a:r>
              <a:rPr lang="en-US" sz="2400" i="0" dirty="0"/>
              <a:t>For every </a:t>
            </a:r>
            <a:r>
              <a:rPr lang="en-US" sz="2400" b="1" i="0" dirty="0">
                <a:solidFill>
                  <a:srgbClr val="048C45"/>
                </a:solidFill>
              </a:rPr>
              <a:t>100</a:t>
            </a:r>
            <a:r>
              <a:rPr lang="en-US" sz="2400" i="0" dirty="0"/>
              <a:t> male children who attend school:</a:t>
            </a:r>
          </a:p>
        </p:txBody>
      </p:sp>
      <p:sp>
        <p:nvSpPr>
          <p:cNvPr id="4" name="Content Placeholder 2">
            <a:extLst>
              <a:ext uri="{FF2B5EF4-FFF2-40B4-BE49-F238E27FC236}">
                <a16:creationId xmlns:a16="http://schemas.microsoft.com/office/drawing/2014/main" id="{EFF7A8D9-8536-2529-A343-3E45EE4D2E0B}"/>
              </a:ext>
            </a:extLst>
          </p:cNvPr>
          <p:cNvSpPr txBox="1">
            <a:spLocks/>
          </p:cNvSpPr>
          <p:nvPr/>
        </p:nvSpPr>
        <p:spPr>
          <a:xfrm>
            <a:off x="31806" y="5510253"/>
            <a:ext cx="3943347" cy="13320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en-US" sz="2400" b="1" i="0" dirty="0">
                <a:solidFill>
                  <a:srgbClr val="048C45"/>
                </a:solidFill>
              </a:rPr>
              <a:t>98</a:t>
            </a:r>
            <a:r>
              <a:rPr lang="en-US" sz="2400" i="0" dirty="0"/>
              <a:t> </a:t>
            </a:r>
          </a:p>
          <a:p>
            <a:pPr>
              <a:lnSpc>
                <a:spcPct val="110000"/>
              </a:lnSpc>
              <a:spcBef>
                <a:spcPts val="0"/>
              </a:spcBef>
            </a:pPr>
            <a:r>
              <a:rPr lang="en-US" sz="2400" i="0" dirty="0"/>
              <a:t>female children attend </a:t>
            </a:r>
          </a:p>
          <a:p>
            <a:pPr>
              <a:lnSpc>
                <a:spcPct val="110000"/>
              </a:lnSpc>
              <a:spcBef>
                <a:spcPts val="0"/>
              </a:spcBef>
            </a:pPr>
            <a:r>
              <a:rPr lang="en-US" sz="2400" i="0" dirty="0"/>
              <a:t>primary school</a:t>
            </a:r>
          </a:p>
        </p:txBody>
      </p:sp>
      <p:sp>
        <p:nvSpPr>
          <p:cNvPr id="5" name="Content Placeholder 2">
            <a:extLst>
              <a:ext uri="{FF2B5EF4-FFF2-40B4-BE49-F238E27FC236}">
                <a16:creationId xmlns:a16="http://schemas.microsoft.com/office/drawing/2014/main" id="{104FF3C6-7D13-3DDE-4B1B-471193A52BFB}"/>
              </a:ext>
            </a:extLst>
          </p:cNvPr>
          <p:cNvSpPr txBox="1">
            <a:spLocks/>
          </p:cNvSpPr>
          <p:nvPr/>
        </p:nvSpPr>
        <p:spPr>
          <a:xfrm>
            <a:off x="5390707" y="5510254"/>
            <a:ext cx="3356097" cy="13477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en-US" sz="2400" b="1" i="0" dirty="0">
                <a:solidFill>
                  <a:srgbClr val="048C45"/>
                </a:solidFill>
              </a:rPr>
              <a:t>105</a:t>
            </a:r>
            <a:r>
              <a:rPr lang="en-US" sz="2400" b="1" i="0" dirty="0">
                <a:solidFill>
                  <a:schemeClr val="accent5"/>
                </a:solidFill>
              </a:rPr>
              <a:t> </a:t>
            </a:r>
          </a:p>
          <a:p>
            <a:pPr>
              <a:lnSpc>
                <a:spcPct val="110000"/>
              </a:lnSpc>
              <a:spcBef>
                <a:spcPts val="0"/>
              </a:spcBef>
            </a:pPr>
            <a:r>
              <a:rPr lang="en-US" sz="2400" i="0" dirty="0"/>
              <a:t>female children attend secondary school</a:t>
            </a:r>
          </a:p>
        </p:txBody>
      </p:sp>
      <p:graphicFrame>
        <p:nvGraphicFramePr>
          <p:cNvPr id="6" name="Chart 5">
            <a:extLst>
              <a:ext uri="{FF2B5EF4-FFF2-40B4-BE49-F238E27FC236}">
                <a16:creationId xmlns:a16="http://schemas.microsoft.com/office/drawing/2014/main" id="{CC976708-F0F8-64B9-E893-87B5AB53EC80}"/>
              </a:ext>
            </a:extLst>
          </p:cNvPr>
          <p:cNvGraphicFramePr/>
          <p:nvPr>
            <p:extLst>
              <p:ext uri="{D42A27DB-BD31-4B8C-83A1-F6EECF244321}">
                <p14:modId xmlns:p14="http://schemas.microsoft.com/office/powerpoint/2010/main" val="3114649371"/>
              </p:ext>
            </p:extLst>
          </p:nvPr>
        </p:nvGraphicFramePr>
        <p:xfrm>
          <a:off x="628650" y="2244336"/>
          <a:ext cx="7886699" cy="36427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5516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39727"/>
            <a:ext cx="7886700" cy="930275"/>
          </a:xfrm>
        </p:spPr>
        <p:txBody>
          <a:bodyPr>
            <a:noAutofit/>
          </a:bodyPr>
          <a:lstStyle/>
          <a:p>
            <a:pPr algn="l"/>
            <a:r>
              <a:rPr lang="en-GB" dirty="0"/>
              <a:t>Participation Rate in Organised Learning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849807"/>
          </a:xfrm>
        </p:spPr>
        <p:txBody>
          <a:bodyPr>
            <a:normAutofit/>
          </a:bodyPr>
          <a:lstStyle/>
          <a:p>
            <a:pPr algn="l"/>
            <a:r>
              <a:rPr lang="en-GB" dirty="0"/>
              <a:t>Percent of children 1 year younger than the official primary school entry age </a:t>
            </a:r>
            <a:br>
              <a:rPr lang="en-GB" dirty="0"/>
            </a:br>
            <a:r>
              <a:rPr lang="en-GB" dirty="0"/>
              <a:t>at the beginning of the school year attending early childhood education or</a:t>
            </a:r>
            <a:br>
              <a:rPr lang="en-GB" dirty="0"/>
            </a:br>
            <a:r>
              <a:rPr lang="en-GB" dirty="0"/>
              <a:t>primary school</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2797139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E21704B8-1F26-8E6A-B09D-4C012F2D90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BD0FFE19-F887-01BB-DC3F-5CC3F87DDE28}"/>
              </a:ext>
            </a:extLst>
          </p:cNvPr>
          <p:cNvSpPr txBox="1">
            <a:spLocks/>
          </p:cNvSpPr>
          <p:nvPr/>
        </p:nvSpPr>
        <p:spPr>
          <a:xfrm>
            <a:off x="7416756" y="804864"/>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4.2.2</a:t>
            </a:r>
          </a:p>
        </p:txBody>
      </p:sp>
    </p:spTree>
    <p:extLst>
      <p:ext uri="{BB962C8B-B14F-4D97-AF65-F5344CB8AC3E}">
        <p14:creationId xmlns:p14="http://schemas.microsoft.com/office/powerpoint/2010/main" val="2975771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GB" sz="3200" i="0" dirty="0"/>
              <a:t>Housing Characteristics</a:t>
            </a:r>
          </a:p>
          <a:p>
            <a:pPr marL="342900" indent="-342900" algn="l">
              <a:buFont typeface="Arial" panose="020B0604020202020204" pitchFamily="34" charset="0"/>
              <a:buChar char="•"/>
            </a:pPr>
            <a:r>
              <a:rPr lang="en-GB" sz="3200" i="0" dirty="0"/>
              <a:t>Household Population</a:t>
            </a:r>
          </a:p>
          <a:p>
            <a:pPr marL="342900" indent="-342900" algn="l">
              <a:buFont typeface="Arial" panose="020B0604020202020204" pitchFamily="34" charset="0"/>
              <a:buChar char="•"/>
            </a:pPr>
            <a:r>
              <a:rPr lang="en-GB" sz="3200" b="1" i="0" dirty="0">
                <a:solidFill>
                  <a:srgbClr val="048C45"/>
                </a:solidFill>
              </a:rPr>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16</a:t>
            </a:r>
            <a:r>
              <a:rPr lang="en-US" sz="2000" dirty="0">
                <a:solidFill>
                  <a:srgbClr val="048C45"/>
                </a:solidFill>
              </a:rPr>
              <a:t>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D17206CA-BDD0-97EF-AC8D-346BFF90DB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67104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7886700" cy="1325563"/>
          </a:xfrm>
        </p:spPr>
        <p:txBody>
          <a:bodyPr>
            <a:normAutofit/>
          </a:bodyPr>
          <a:lstStyle/>
          <a:p>
            <a:r>
              <a:rPr lang="en-US" sz="3600" dirty="0"/>
              <a:t>Drinking Water Service </a:t>
            </a:r>
            <a:br>
              <a:rPr lang="en-US" sz="3600" dirty="0"/>
            </a:br>
            <a:r>
              <a:rPr lang="en-US" sz="3600" dirty="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314958"/>
            <a:ext cx="7886700" cy="384175"/>
          </a:xfrm>
        </p:spPr>
        <p:txBody>
          <a:bodyPr>
            <a:normAutofit fontScale="77500" lnSpcReduction="20000"/>
          </a:bodyPr>
          <a:lstStyle/>
          <a:p>
            <a:r>
              <a:rPr lang="en-US" dirty="0"/>
              <a:t>Percent distribution of household population by drinking water service ladder</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1280182122"/>
              </p:ext>
            </p:extLst>
          </p:nvPr>
        </p:nvGraphicFramePr>
        <p:xfrm>
          <a:off x="314325" y="1709058"/>
          <a:ext cx="8515350" cy="5148942"/>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A3007D4E-4152-DA64-1C5B-1C1702AC0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sp>
        <p:nvSpPr>
          <p:cNvPr id="4" name="TextBox 3">
            <a:extLst>
              <a:ext uri="{FF2B5EF4-FFF2-40B4-BE49-F238E27FC236}">
                <a16:creationId xmlns:a16="http://schemas.microsoft.com/office/drawing/2014/main" id="{ADDABFE4-E794-1C7B-78A0-D3A0ACBF237A}"/>
              </a:ext>
            </a:extLst>
          </p:cNvPr>
          <p:cNvSpPr txBox="1"/>
          <p:nvPr/>
        </p:nvSpPr>
        <p:spPr>
          <a:xfrm>
            <a:off x="6440558" y="6314319"/>
            <a:ext cx="2703442" cy="369332"/>
          </a:xfrm>
          <a:prstGeom prst="rect">
            <a:avLst/>
          </a:prstGeom>
          <a:noFill/>
        </p:spPr>
        <p:txBody>
          <a:bodyPr wrap="square" rtlCol="0">
            <a:spAutoFit/>
          </a:bodyPr>
          <a:lstStyle/>
          <a:p>
            <a:r>
              <a:rPr lang="en-US" i="1" dirty="0"/>
              <a:t>Figures ≠ due to rounding.</a:t>
            </a:r>
          </a:p>
        </p:txBody>
      </p:sp>
    </p:spTree>
    <p:extLst>
      <p:ext uri="{BB962C8B-B14F-4D97-AF65-F5344CB8AC3E}">
        <p14:creationId xmlns:p14="http://schemas.microsoft.com/office/powerpoint/2010/main" val="3194101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a:extLst>
              <a:ext uri="{FF2B5EF4-FFF2-40B4-BE49-F238E27FC236}">
                <a16:creationId xmlns:a16="http://schemas.microsoft.com/office/drawing/2014/main" id="{FA06AC2D-A668-BF2C-E7FE-30962BE77260}"/>
              </a:ext>
            </a:extLst>
          </p:cNvPr>
          <p:cNvSpPr>
            <a:spLocks noGrp="1"/>
          </p:cNvSpPr>
          <p:nvPr>
            <p:ph type="title"/>
          </p:nvPr>
        </p:nvSpPr>
        <p:spPr>
          <a:xfrm>
            <a:off x="523260" y="6128"/>
            <a:ext cx="7886700" cy="1068188"/>
          </a:xfrm>
        </p:spPr>
        <p:txBody>
          <a:bodyPr>
            <a:normAutofit/>
          </a:bodyPr>
          <a:lstStyle/>
          <a:p>
            <a:r>
              <a:rPr lang="en-US" sz="3200" dirty="0"/>
              <a:t>Basic Drinking Water Service by Region</a:t>
            </a:r>
          </a:p>
        </p:txBody>
      </p:sp>
      <p:sp>
        <p:nvSpPr>
          <p:cNvPr id="68" name="Content Placeholder 2">
            <a:extLst>
              <a:ext uri="{FF2B5EF4-FFF2-40B4-BE49-F238E27FC236}">
                <a16:creationId xmlns:a16="http://schemas.microsoft.com/office/drawing/2014/main" id="{2F98A3EE-6320-044D-A68E-720A7A279610}"/>
              </a:ext>
            </a:extLst>
          </p:cNvPr>
          <p:cNvSpPr>
            <a:spLocks noGrp="1"/>
          </p:cNvSpPr>
          <p:nvPr>
            <p:ph idx="1"/>
          </p:nvPr>
        </p:nvSpPr>
        <p:spPr>
          <a:xfrm>
            <a:off x="594062" y="803403"/>
            <a:ext cx="8201025" cy="384175"/>
          </a:xfrm>
        </p:spPr>
        <p:txBody>
          <a:bodyPr>
            <a:noAutofit/>
          </a:bodyPr>
          <a:lstStyle/>
          <a:p>
            <a:r>
              <a:rPr lang="en-US" dirty="0"/>
              <a:t>Percent of household population with at least basic service </a:t>
            </a:r>
          </a:p>
          <a:p>
            <a:r>
              <a:rPr lang="en-US" dirty="0"/>
              <a:t>for drinking water</a:t>
            </a:r>
          </a:p>
        </p:txBody>
      </p:sp>
      <p:pic>
        <p:nvPicPr>
          <p:cNvPr id="2" name="Picture 1" descr="A picture containing text&#10;&#10;Description automatically generated">
            <a:extLst>
              <a:ext uri="{FF2B5EF4-FFF2-40B4-BE49-F238E27FC236}">
                <a16:creationId xmlns:a16="http://schemas.microsoft.com/office/drawing/2014/main" id="{F89FE4EB-1CB6-90A6-1F73-099BAE2CA6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739C7B42-E0F3-42FB-6056-5C37096CE84D}"/>
              </a:ext>
            </a:extLst>
          </p:cNvPr>
          <p:cNvSpPr txBox="1">
            <a:spLocks/>
          </p:cNvSpPr>
          <p:nvPr/>
        </p:nvSpPr>
        <p:spPr>
          <a:xfrm>
            <a:off x="7416756" y="79830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grpSp>
        <p:nvGrpSpPr>
          <p:cNvPr id="137" name="Group 136">
            <a:extLst>
              <a:ext uri="{FF2B5EF4-FFF2-40B4-BE49-F238E27FC236}">
                <a16:creationId xmlns:a16="http://schemas.microsoft.com/office/drawing/2014/main" id="{540CBE26-34FF-FC62-9023-FB0BB21A00E6}"/>
              </a:ext>
            </a:extLst>
          </p:cNvPr>
          <p:cNvGrpSpPr/>
          <p:nvPr/>
        </p:nvGrpSpPr>
        <p:grpSpPr>
          <a:xfrm>
            <a:off x="1479513" y="1278349"/>
            <a:ext cx="5947834" cy="5497515"/>
            <a:chOff x="1226420" y="992599"/>
            <a:chExt cx="6632667" cy="5783265"/>
          </a:xfrm>
        </p:grpSpPr>
        <p:grpSp>
          <p:nvGrpSpPr>
            <p:cNvPr id="138" name="Group 137">
              <a:extLst>
                <a:ext uri="{FF2B5EF4-FFF2-40B4-BE49-F238E27FC236}">
                  <a16:creationId xmlns:a16="http://schemas.microsoft.com/office/drawing/2014/main" id="{5D98184C-7254-B562-B64E-509B3B289E14}"/>
                </a:ext>
              </a:extLst>
            </p:cNvPr>
            <p:cNvGrpSpPr>
              <a:grpSpLocks noChangeAspect="1"/>
            </p:cNvGrpSpPr>
            <p:nvPr/>
          </p:nvGrpSpPr>
          <p:grpSpPr bwMode="auto">
            <a:xfrm>
              <a:off x="2815986" y="992599"/>
              <a:ext cx="4007012" cy="5783265"/>
              <a:chOff x="2729" y="425"/>
              <a:chExt cx="1534" cy="2214"/>
            </a:xfrm>
          </p:grpSpPr>
          <p:sp>
            <p:nvSpPr>
              <p:cNvPr id="161" name="Freeform 14">
                <a:extLst>
                  <a:ext uri="{FF2B5EF4-FFF2-40B4-BE49-F238E27FC236}">
                    <a16:creationId xmlns:a16="http://schemas.microsoft.com/office/drawing/2014/main" id="{B2EC3D1B-FC58-BD15-072A-DCF3EAD798F3}"/>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2" name="Freeform 5">
                <a:extLst>
                  <a:ext uri="{FF2B5EF4-FFF2-40B4-BE49-F238E27FC236}">
                    <a16:creationId xmlns:a16="http://schemas.microsoft.com/office/drawing/2014/main" id="{8649FA54-2D11-C714-4C85-B126DA955644}"/>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3" name="Freeform 6">
                <a:extLst>
                  <a:ext uri="{FF2B5EF4-FFF2-40B4-BE49-F238E27FC236}">
                    <a16:creationId xmlns:a16="http://schemas.microsoft.com/office/drawing/2014/main" id="{359D0FDB-3144-B3D2-23C5-3A05AC2FC201}"/>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4" name="Freeform 7">
                <a:extLst>
                  <a:ext uri="{FF2B5EF4-FFF2-40B4-BE49-F238E27FC236}">
                    <a16:creationId xmlns:a16="http://schemas.microsoft.com/office/drawing/2014/main" id="{A6F4F94B-80F8-C0D1-AD91-AA52C209E5A6}"/>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5" name="Freeform 8">
                <a:extLst>
                  <a:ext uri="{FF2B5EF4-FFF2-40B4-BE49-F238E27FC236}">
                    <a16:creationId xmlns:a16="http://schemas.microsoft.com/office/drawing/2014/main" id="{766266F8-2C1B-A65E-4810-2217C36B7907}"/>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6" name="Freeform 9">
                <a:extLst>
                  <a:ext uri="{FF2B5EF4-FFF2-40B4-BE49-F238E27FC236}">
                    <a16:creationId xmlns:a16="http://schemas.microsoft.com/office/drawing/2014/main" id="{DEE7E6DE-D371-405B-470E-814D68655E28}"/>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7" name="Freeform 10">
                <a:extLst>
                  <a:ext uri="{FF2B5EF4-FFF2-40B4-BE49-F238E27FC236}">
                    <a16:creationId xmlns:a16="http://schemas.microsoft.com/office/drawing/2014/main" id="{AC661FE2-F73F-913C-C832-7DE87C87287A}"/>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8" name="Freeform 12">
                <a:extLst>
                  <a:ext uri="{FF2B5EF4-FFF2-40B4-BE49-F238E27FC236}">
                    <a16:creationId xmlns:a16="http://schemas.microsoft.com/office/drawing/2014/main" id="{E8394C7E-C65A-5B69-4F3C-42FEFB37160C}"/>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9" name="Freeform 13">
                <a:extLst>
                  <a:ext uri="{FF2B5EF4-FFF2-40B4-BE49-F238E27FC236}">
                    <a16:creationId xmlns:a16="http://schemas.microsoft.com/office/drawing/2014/main" id="{FF1DF16A-62BD-9BD4-7E5D-99CD15B46E80}"/>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0" name="Freeform 16">
                <a:extLst>
                  <a:ext uri="{FF2B5EF4-FFF2-40B4-BE49-F238E27FC236}">
                    <a16:creationId xmlns:a16="http://schemas.microsoft.com/office/drawing/2014/main" id="{BBB71549-1C79-4A7B-8F8C-4B38C77F23BD}"/>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1" name="Freeform 20">
                <a:extLst>
                  <a:ext uri="{FF2B5EF4-FFF2-40B4-BE49-F238E27FC236}">
                    <a16:creationId xmlns:a16="http://schemas.microsoft.com/office/drawing/2014/main" id="{7190D7E7-E4A9-5AA6-10A2-B3C2731FA71B}"/>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2" name="Freeform 23">
                <a:extLst>
                  <a:ext uri="{FF2B5EF4-FFF2-40B4-BE49-F238E27FC236}">
                    <a16:creationId xmlns:a16="http://schemas.microsoft.com/office/drawing/2014/main" id="{A2F8399C-2B13-5630-9597-67F55730C22C}"/>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73" name="Freeform 26">
                <a:extLst>
                  <a:ext uri="{FF2B5EF4-FFF2-40B4-BE49-F238E27FC236}">
                    <a16:creationId xmlns:a16="http://schemas.microsoft.com/office/drawing/2014/main" id="{368BF686-0540-1082-7FEA-3315A7EDEC60}"/>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4" name="Freeform 27">
                <a:extLst>
                  <a:ext uri="{FF2B5EF4-FFF2-40B4-BE49-F238E27FC236}">
                    <a16:creationId xmlns:a16="http://schemas.microsoft.com/office/drawing/2014/main" id="{300DF3E7-4FC0-42E7-4243-6705E105516A}"/>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5" name="Freeform 28">
                <a:extLst>
                  <a:ext uri="{FF2B5EF4-FFF2-40B4-BE49-F238E27FC236}">
                    <a16:creationId xmlns:a16="http://schemas.microsoft.com/office/drawing/2014/main" id="{04C05E4D-53F5-795C-73C5-F585F411FAAB}"/>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76" name="Freeform 30">
                <a:extLst>
                  <a:ext uri="{FF2B5EF4-FFF2-40B4-BE49-F238E27FC236}">
                    <a16:creationId xmlns:a16="http://schemas.microsoft.com/office/drawing/2014/main" id="{88FE19C6-2D0E-4208-EB1A-D88043C3A980}"/>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7" name="Freeform 31">
                <a:extLst>
                  <a:ext uri="{FF2B5EF4-FFF2-40B4-BE49-F238E27FC236}">
                    <a16:creationId xmlns:a16="http://schemas.microsoft.com/office/drawing/2014/main" id="{B2149B6A-8405-4815-22F2-A3CCE3E9459D}"/>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8" name="Freeform 32">
                <a:extLst>
                  <a:ext uri="{FF2B5EF4-FFF2-40B4-BE49-F238E27FC236}">
                    <a16:creationId xmlns:a16="http://schemas.microsoft.com/office/drawing/2014/main" id="{883DDEA1-FBF5-7FD2-ACBB-F83347E37B22}"/>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79" name="Freeform 33">
                <a:extLst>
                  <a:ext uri="{FF2B5EF4-FFF2-40B4-BE49-F238E27FC236}">
                    <a16:creationId xmlns:a16="http://schemas.microsoft.com/office/drawing/2014/main" id="{315EBEBD-DE76-4780-C972-B57F0F173A87}"/>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0" name="Freeform 34">
                <a:extLst>
                  <a:ext uri="{FF2B5EF4-FFF2-40B4-BE49-F238E27FC236}">
                    <a16:creationId xmlns:a16="http://schemas.microsoft.com/office/drawing/2014/main" id="{4B69DB03-311C-1E42-FF43-47C7C35FE533}"/>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1" name="Freeform 35">
                <a:extLst>
                  <a:ext uri="{FF2B5EF4-FFF2-40B4-BE49-F238E27FC236}">
                    <a16:creationId xmlns:a16="http://schemas.microsoft.com/office/drawing/2014/main" id="{BEAF7FFD-918A-FE4C-588B-71BDA8F02893}"/>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2" name="Freeform 36">
                <a:extLst>
                  <a:ext uri="{FF2B5EF4-FFF2-40B4-BE49-F238E27FC236}">
                    <a16:creationId xmlns:a16="http://schemas.microsoft.com/office/drawing/2014/main" id="{C9BDC176-6D34-557F-67DC-443CFB65C5B0}"/>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3" name="Freeform 37">
                <a:extLst>
                  <a:ext uri="{FF2B5EF4-FFF2-40B4-BE49-F238E27FC236}">
                    <a16:creationId xmlns:a16="http://schemas.microsoft.com/office/drawing/2014/main" id="{5DFBECD3-F31B-0804-13E4-1B0DFE59A685}"/>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4" name="Freeform 38">
                <a:extLst>
                  <a:ext uri="{FF2B5EF4-FFF2-40B4-BE49-F238E27FC236}">
                    <a16:creationId xmlns:a16="http://schemas.microsoft.com/office/drawing/2014/main" id="{DCEA5957-D87A-2C59-AFE2-065287633D63}"/>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5" name="Freeform 39">
                <a:extLst>
                  <a:ext uri="{FF2B5EF4-FFF2-40B4-BE49-F238E27FC236}">
                    <a16:creationId xmlns:a16="http://schemas.microsoft.com/office/drawing/2014/main" id="{0963CCC0-0D72-D57F-F6CA-09F919F2C40E}"/>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6" name="Freeform 40">
                <a:extLst>
                  <a:ext uri="{FF2B5EF4-FFF2-40B4-BE49-F238E27FC236}">
                    <a16:creationId xmlns:a16="http://schemas.microsoft.com/office/drawing/2014/main" id="{D81AE306-8D56-C67A-5650-518F04A8C183}"/>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7" name="Freeform 41">
                <a:extLst>
                  <a:ext uri="{FF2B5EF4-FFF2-40B4-BE49-F238E27FC236}">
                    <a16:creationId xmlns:a16="http://schemas.microsoft.com/office/drawing/2014/main" id="{850A5F19-0074-1DEC-C20F-1B7E5169B3E0}"/>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8" name="Freeform 42">
                <a:extLst>
                  <a:ext uri="{FF2B5EF4-FFF2-40B4-BE49-F238E27FC236}">
                    <a16:creationId xmlns:a16="http://schemas.microsoft.com/office/drawing/2014/main" id="{85ED8A05-D651-BC51-B7C4-CD56CA8A69E5}"/>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9" name="Freeform 43">
                <a:extLst>
                  <a:ext uri="{FF2B5EF4-FFF2-40B4-BE49-F238E27FC236}">
                    <a16:creationId xmlns:a16="http://schemas.microsoft.com/office/drawing/2014/main" id="{340BA80E-AE08-570E-5B23-E215460109E5}"/>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0" name="Freeform 44">
                <a:extLst>
                  <a:ext uri="{FF2B5EF4-FFF2-40B4-BE49-F238E27FC236}">
                    <a16:creationId xmlns:a16="http://schemas.microsoft.com/office/drawing/2014/main" id="{3453BAA0-4502-7B04-F6E0-16E6657E9CB4}"/>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1" name="Freeform 45">
                <a:extLst>
                  <a:ext uri="{FF2B5EF4-FFF2-40B4-BE49-F238E27FC236}">
                    <a16:creationId xmlns:a16="http://schemas.microsoft.com/office/drawing/2014/main" id="{6E6AB640-1988-EDC8-1F5D-FCC70ABF404E}"/>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2" name="Freeform 46">
                <a:extLst>
                  <a:ext uri="{FF2B5EF4-FFF2-40B4-BE49-F238E27FC236}">
                    <a16:creationId xmlns:a16="http://schemas.microsoft.com/office/drawing/2014/main" id="{72FFEE37-2D14-E5E8-7913-81A126CD96F4}"/>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3" name="Freeform 47">
                <a:extLst>
                  <a:ext uri="{FF2B5EF4-FFF2-40B4-BE49-F238E27FC236}">
                    <a16:creationId xmlns:a16="http://schemas.microsoft.com/office/drawing/2014/main" id="{48EA4561-8D22-C11E-703F-84859178F60C}"/>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4" name="Freeform 48">
                <a:extLst>
                  <a:ext uri="{FF2B5EF4-FFF2-40B4-BE49-F238E27FC236}">
                    <a16:creationId xmlns:a16="http://schemas.microsoft.com/office/drawing/2014/main" id="{A35F7F1C-5FFB-2972-3617-A59D188596A2}"/>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5" name="Freeform 49">
                <a:extLst>
                  <a:ext uri="{FF2B5EF4-FFF2-40B4-BE49-F238E27FC236}">
                    <a16:creationId xmlns:a16="http://schemas.microsoft.com/office/drawing/2014/main" id="{B9DE0A38-624F-00AB-3168-6A4DDEFB08C3}"/>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6" name="Freeform 50">
                <a:extLst>
                  <a:ext uri="{FF2B5EF4-FFF2-40B4-BE49-F238E27FC236}">
                    <a16:creationId xmlns:a16="http://schemas.microsoft.com/office/drawing/2014/main" id="{B0FB9582-52E7-B25B-4E74-DCBF4EA9EED7}"/>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7" name="Freeform 51">
                <a:extLst>
                  <a:ext uri="{FF2B5EF4-FFF2-40B4-BE49-F238E27FC236}">
                    <a16:creationId xmlns:a16="http://schemas.microsoft.com/office/drawing/2014/main" id="{34FA0E1E-52E9-6A8F-AEAE-D02333597224}"/>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8" name="Freeform 52">
                <a:extLst>
                  <a:ext uri="{FF2B5EF4-FFF2-40B4-BE49-F238E27FC236}">
                    <a16:creationId xmlns:a16="http://schemas.microsoft.com/office/drawing/2014/main" id="{0927994B-5214-94F1-17D6-CC32080E2D47}"/>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9" name="Freeform 53">
                <a:extLst>
                  <a:ext uri="{FF2B5EF4-FFF2-40B4-BE49-F238E27FC236}">
                    <a16:creationId xmlns:a16="http://schemas.microsoft.com/office/drawing/2014/main" id="{17D38878-6BF4-3C8F-95DC-6B1F3D96FAD6}"/>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0" name="Freeform 54">
                <a:extLst>
                  <a:ext uri="{FF2B5EF4-FFF2-40B4-BE49-F238E27FC236}">
                    <a16:creationId xmlns:a16="http://schemas.microsoft.com/office/drawing/2014/main" id="{EBEEDA9F-9386-3A0F-237F-B1B5707EE449}"/>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1" name="Freeform 56">
                <a:extLst>
                  <a:ext uri="{FF2B5EF4-FFF2-40B4-BE49-F238E27FC236}">
                    <a16:creationId xmlns:a16="http://schemas.microsoft.com/office/drawing/2014/main" id="{DC862A00-085F-7488-50CA-3996C9FF4332}"/>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2" name="Freeform 59">
                <a:extLst>
                  <a:ext uri="{FF2B5EF4-FFF2-40B4-BE49-F238E27FC236}">
                    <a16:creationId xmlns:a16="http://schemas.microsoft.com/office/drawing/2014/main" id="{7B47816F-C13D-099D-28B1-D57C2CC8B7EA}"/>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139" name="TextBox 138">
              <a:extLst>
                <a:ext uri="{FF2B5EF4-FFF2-40B4-BE49-F238E27FC236}">
                  <a16:creationId xmlns:a16="http://schemas.microsoft.com/office/drawing/2014/main" id="{AD47C2F9-DB3E-D012-82AE-EDEE092472E9}"/>
                </a:ext>
              </a:extLst>
            </p:cNvPr>
            <p:cNvSpPr txBox="1"/>
            <p:nvPr/>
          </p:nvSpPr>
          <p:spPr>
            <a:xfrm>
              <a:off x="2967579" y="6037954"/>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90%</a:t>
              </a:r>
            </a:p>
          </p:txBody>
        </p:sp>
        <p:sp>
          <p:nvSpPr>
            <p:cNvPr id="140" name="TextBox 139">
              <a:extLst>
                <a:ext uri="{FF2B5EF4-FFF2-40B4-BE49-F238E27FC236}">
                  <a16:creationId xmlns:a16="http://schemas.microsoft.com/office/drawing/2014/main" id="{D53F598B-CCDB-E50B-7EC1-C7B56D572922}"/>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85%</a:t>
              </a:r>
            </a:p>
          </p:txBody>
        </p:sp>
        <p:sp>
          <p:nvSpPr>
            <p:cNvPr id="141" name="TextBox 140">
              <a:extLst>
                <a:ext uri="{FF2B5EF4-FFF2-40B4-BE49-F238E27FC236}">
                  <a16:creationId xmlns:a16="http://schemas.microsoft.com/office/drawing/2014/main" id="{64F9A8D1-0DB9-CE1D-0867-1994FC02C137}"/>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76%</a:t>
              </a:r>
            </a:p>
          </p:txBody>
        </p:sp>
        <p:sp>
          <p:nvSpPr>
            <p:cNvPr id="142" name="TextBox 141">
              <a:extLst>
                <a:ext uri="{FF2B5EF4-FFF2-40B4-BE49-F238E27FC236}">
                  <a16:creationId xmlns:a16="http://schemas.microsoft.com/office/drawing/2014/main" id="{8E157895-406E-BA14-B097-9C4B77930BA5}"/>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98%</a:t>
              </a:r>
            </a:p>
          </p:txBody>
        </p:sp>
        <p:sp>
          <p:nvSpPr>
            <p:cNvPr id="143" name="TextBox 142">
              <a:extLst>
                <a:ext uri="{FF2B5EF4-FFF2-40B4-BE49-F238E27FC236}">
                  <a16:creationId xmlns:a16="http://schemas.microsoft.com/office/drawing/2014/main" id="{DC31D8A8-505E-7F09-3AA0-B3B6EC90BC8E}"/>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75%</a:t>
              </a:r>
            </a:p>
            <a:p>
              <a:pPr algn="ctr"/>
              <a:endParaRPr lang="en-US" dirty="0">
                <a:latin typeface="Source Sans Pro" panose="020B0503030403020204" pitchFamily="34" charset="0"/>
                <a:ea typeface="Source Sans Pro" panose="020B0503030403020204" pitchFamily="34" charset="0"/>
              </a:endParaRPr>
            </a:p>
          </p:txBody>
        </p:sp>
        <p:cxnSp>
          <p:nvCxnSpPr>
            <p:cNvPr id="144" name="Straight Connector 143">
              <a:extLst>
                <a:ext uri="{FF2B5EF4-FFF2-40B4-BE49-F238E27FC236}">
                  <a16:creationId xmlns:a16="http://schemas.microsoft.com/office/drawing/2014/main" id="{3B68AE69-2378-B98F-43E8-F8157214BD13}"/>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145" name="Group 144">
              <a:extLst>
                <a:ext uri="{FF2B5EF4-FFF2-40B4-BE49-F238E27FC236}">
                  <a16:creationId xmlns:a16="http://schemas.microsoft.com/office/drawing/2014/main" id="{F25A7895-D946-0221-D978-024D359D1D17}"/>
                </a:ext>
              </a:extLst>
            </p:cNvPr>
            <p:cNvGrpSpPr/>
            <p:nvPr/>
          </p:nvGrpSpPr>
          <p:grpSpPr>
            <a:xfrm>
              <a:off x="2580360" y="1454358"/>
              <a:ext cx="5278727" cy="4913709"/>
              <a:chOff x="2580360" y="1454358"/>
              <a:chExt cx="5278727" cy="4913709"/>
            </a:xfrm>
          </p:grpSpPr>
          <p:sp>
            <p:nvSpPr>
              <p:cNvPr id="146" name="TextBox 145">
                <a:extLst>
                  <a:ext uri="{FF2B5EF4-FFF2-40B4-BE49-F238E27FC236}">
                    <a16:creationId xmlns:a16="http://schemas.microsoft.com/office/drawing/2014/main" id="{9A410690-F774-CEB6-F29F-9D7BE44CE119}"/>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43%</a:t>
                </a:r>
              </a:p>
            </p:txBody>
          </p:sp>
          <p:sp>
            <p:nvSpPr>
              <p:cNvPr id="147" name="TextBox 146">
                <a:extLst>
                  <a:ext uri="{FF2B5EF4-FFF2-40B4-BE49-F238E27FC236}">
                    <a16:creationId xmlns:a16="http://schemas.microsoft.com/office/drawing/2014/main" id="{7BA84161-58DC-B074-52EE-C1C6E8560E04}"/>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87%</a:t>
                </a:r>
              </a:p>
            </p:txBody>
          </p:sp>
          <p:sp>
            <p:nvSpPr>
              <p:cNvPr id="148" name="TextBox 147">
                <a:extLst>
                  <a:ext uri="{FF2B5EF4-FFF2-40B4-BE49-F238E27FC236}">
                    <a16:creationId xmlns:a16="http://schemas.microsoft.com/office/drawing/2014/main" id="{6056B1DA-23AD-1DB4-274E-A1B7578AE556}"/>
                  </a:ext>
                </a:extLst>
              </p:cNvPr>
              <p:cNvSpPr txBox="1"/>
              <p:nvPr/>
            </p:nvSpPr>
            <p:spPr>
              <a:xfrm>
                <a:off x="2889591" y="145435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80%</a:t>
                </a:r>
              </a:p>
            </p:txBody>
          </p:sp>
          <p:cxnSp>
            <p:nvCxnSpPr>
              <p:cNvPr id="149" name="Straight Connector 148">
                <a:extLst>
                  <a:ext uri="{FF2B5EF4-FFF2-40B4-BE49-F238E27FC236}">
                    <a16:creationId xmlns:a16="http://schemas.microsoft.com/office/drawing/2014/main" id="{922C8C0B-2B4B-7651-4350-9E30D6554C1D}"/>
                  </a:ext>
                </a:extLst>
              </p:cNvPr>
              <p:cNvCxnSpPr>
                <a:cxnSpLocks/>
                <a:stCxn id="162"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50" name="TextBox 149">
                <a:extLst>
                  <a:ext uri="{FF2B5EF4-FFF2-40B4-BE49-F238E27FC236}">
                    <a16:creationId xmlns:a16="http://schemas.microsoft.com/office/drawing/2014/main" id="{C88027A0-818B-D9ED-E5C1-87B114230EAD}"/>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95%</a:t>
                </a:r>
              </a:p>
            </p:txBody>
          </p:sp>
          <p:sp>
            <p:nvSpPr>
              <p:cNvPr id="151" name="TextBox 150">
                <a:extLst>
                  <a:ext uri="{FF2B5EF4-FFF2-40B4-BE49-F238E27FC236}">
                    <a16:creationId xmlns:a16="http://schemas.microsoft.com/office/drawing/2014/main" id="{E89128A8-22A9-57DC-AB5A-A3F795BCC3B5}"/>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64%</a:t>
                </a:r>
              </a:p>
            </p:txBody>
          </p:sp>
          <p:sp>
            <p:nvSpPr>
              <p:cNvPr id="152" name="TextBox 151">
                <a:extLst>
                  <a:ext uri="{FF2B5EF4-FFF2-40B4-BE49-F238E27FC236}">
                    <a16:creationId xmlns:a16="http://schemas.microsoft.com/office/drawing/2014/main" id="{B13AA87F-6465-AB6F-9925-ED18108C84F1}"/>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Savannah</a:t>
                </a:r>
              </a:p>
              <a:p>
                <a:pPr algn="ctr"/>
                <a:r>
                  <a:rPr lang="en-US" dirty="0">
                    <a:solidFill>
                      <a:schemeClr val="bg1"/>
                    </a:solidFill>
                    <a:latin typeface="Source Sans Pro" panose="020B0503030403020204" pitchFamily="34" charset="0"/>
                    <a:ea typeface="Source Sans Pro" panose="020B0503030403020204" pitchFamily="34" charset="0"/>
                  </a:rPr>
                  <a:t>54%</a:t>
                </a:r>
              </a:p>
            </p:txBody>
          </p:sp>
          <p:sp>
            <p:nvSpPr>
              <p:cNvPr id="153" name="TextBox 152">
                <a:extLst>
                  <a:ext uri="{FF2B5EF4-FFF2-40B4-BE49-F238E27FC236}">
                    <a16:creationId xmlns:a16="http://schemas.microsoft.com/office/drawing/2014/main" id="{89F1F7C6-D2FD-16D5-2550-53EDB4C70CCB}"/>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78%</a:t>
                </a:r>
              </a:p>
            </p:txBody>
          </p:sp>
          <p:sp>
            <p:nvSpPr>
              <p:cNvPr id="154" name="TextBox 153">
                <a:extLst>
                  <a:ext uri="{FF2B5EF4-FFF2-40B4-BE49-F238E27FC236}">
                    <a16:creationId xmlns:a16="http://schemas.microsoft.com/office/drawing/2014/main" id="{C269F0B0-D97D-6782-7FC9-8C381DD48AD3}"/>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solidFill>
                      <a:srgbClr val="FFFFFF"/>
                    </a:solidFill>
                    <a:latin typeface="Source Sans Pro" panose="020B0503030403020204" pitchFamily="34" charset="0"/>
                    <a:ea typeface="Source Sans Pro" panose="020B0503030403020204" pitchFamily="34" charset="0"/>
                  </a:rPr>
                  <a:t>Oti</a:t>
                </a:r>
              </a:p>
              <a:p>
                <a:pPr algn="ctr"/>
                <a:r>
                  <a:rPr lang="en-US" dirty="0">
                    <a:solidFill>
                      <a:srgbClr val="FFFFFF"/>
                    </a:solidFill>
                    <a:latin typeface="Source Sans Pro" panose="020B0503030403020204" pitchFamily="34" charset="0"/>
                    <a:ea typeface="Source Sans Pro" panose="020B0503030403020204" pitchFamily="34" charset="0"/>
                  </a:rPr>
                  <a:t>58%</a:t>
                </a:r>
              </a:p>
            </p:txBody>
          </p:sp>
          <p:sp>
            <p:nvSpPr>
              <p:cNvPr id="155" name="TextBox 154">
                <a:extLst>
                  <a:ext uri="{FF2B5EF4-FFF2-40B4-BE49-F238E27FC236}">
                    <a16:creationId xmlns:a16="http://schemas.microsoft.com/office/drawing/2014/main" id="{2CAC7B09-1411-B596-B7D4-3C38F8FC8E2B}"/>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86%</a:t>
                </a:r>
              </a:p>
            </p:txBody>
          </p:sp>
          <p:sp>
            <p:nvSpPr>
              <p:cNvPr id="156" name="TextBox 155">
                <a:extLst>
                  <a:ext uri="{FF2B5EF4-FFF2-40B4-BE49-F238E27FC236}">
                    <a16:creationId xmlns:a16="http://schemas.microsoft.com/office/drawing/2014/main" id="{C184BA42-46E4-50D6-CD7C-1DDD64625512}"/>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85%</a:t>
                </a:r>
              </a:p>
            </p:txBody>
          </p:sp>
          <p:cxnSp>
            <p:nvCxnSpPr>
              <p:cNvPr id="157" name="Straight Connector 156">
                <a:extLst>
                  <a:ext uri="{FF2B5EF4-FFF2-40B4-BE49-F238E27FC236}">
                    <a16:creationId xmlns:a16="http://schemas.microsoft.com/office/drawing/2014/main" id="{10F597D8-D2CA-CE6F-AB24-E7A657793A68}"/>
                  </a:ext>
                </a:extLst>
              </p:cNvPr>
              <p:cNvCxnSpPr>
                <a:cxnSpLocks/>
                <a:endCxn id="174"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58" name="TextBox 157">
                <a:extLst>
                  <a:ext uri="{FF2B5EF4-FFF2-40B4-BE49-F238E27FC236}">
                    <a16:creationId xmlns:a16="http://schemas.microsoft.com/office/drawing/2014/main" id="{C6FA3E30-9FDE-093F-CB8C-3A1EB9E7C707}"/>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85%</a:t>
                </a:r>
              </a:p>
            </p:txBody>
          </p:sp>
          <p:cxnSp>
            <p:nvCxnSpPr>
              <p:cNvPr id="159" name="Straight Connector 158">
                <a:extLst>
                  <a:ext uri="{FF2B5EF4-FFF2-40B4-BE49-F238E27FC236}">
                    <a16:creationId xmlns:a16="http://schemas.microsoft.com/office/drawing/2014/main" id="{EA373487-825A-4A4F-A66F-8D544EBDAEBA}"/>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81B88083-EEA0-3C74-4BC6-5DB738C8974C}"/>
                  </a:ext>
                </a:extLst>
              </p:cNvPr>
              <p:cNvCxnSpPr>
                <a:cxnSpLocks/>
                <a:endCxn id="202"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203" name="Straight Connector 202">
            <a:extLst>
              <a:ext uri="{FF2B5EF4-FFF2-40B4-BE49-F238E27FC236}">
                <a16:creationId xmlns:a16="http://schemas.microsoft.com/office/drawing/2014/main" id="{6B2F40EF-97E6-0021-B281-042389862ABF}"/>
              </a:ext>
            </a:extLst>
          </p:cNvPr>
          <p:cNvCxnSpPr>
            <a:cxnSpLocks/>
          </p:cNvCxnSpPr>
          <p:nvPr/>
        </p:nvCxnSpPr>
        <p:spPr>
          <a:xfrm flipV="1">
            <a:off x="6126753" y="505552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207" name="TextBox 206">
            <a:extLst>
              <a:ext uri="{FF2B5EF4-FFF2-40B4-BE49-F238E27FC236}">
                <a16:creationId xmlns:a16="http://schemas.microsoft.com/office/drawing/2014/main" id="{740E9C6C-BE08-77E9-5054-1EBD06A05389}"/>
              </a:ext>
            </a:extLst>
          </p:cNvPr>
          <p:cNvSpPr txBox="1"/>
          <p:nvPr/>
        </p:nvSpPr>
        <p:spPr>
          <a:xfrm>
            <a:off x="1400458" y="266737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84%</a:t>
            </a:r>
          </a:p>
        </p:txBody>
      </p:sp>
    </p:spTree>
    <p:extLst>
      <p:ext uri="{BB962C8B-B14F-4D97-AF65-F5344CB8AC3E}">
        <p14:creationId xmlns:p14="http://schemas.microsoft.com/office/powerpoint/2010/main" val="2037355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b="1" i="0" dirty="0">
                <a:solidFill>
                  <a:srgbClr val="048C45"/>
                </a:solidFill>
              </a:rPr>
              <a:t>Housing Characteristics</a:t>
            </a:r>
          </a:p>
          <a:p>
            <a:pPr marL="342900" indent="-342900" algn="l">
              <a:buFont typeface="Arial" panose="020B0604020202020204" pitchFamily="34" charset="0"/>
              <a:buChar char="•"/>
            </a:pPr>
            <a:r>
              <a:rPr lang="en-US" sz="3200" i="0" dirty="0"/>
              <a:t>Household Population</a:t>
            </a:r>
          </a:p>
          <a:p>
            <a:pPr marL="342900" indent="-342900" algn="l">
              <a:buFont typeface="Arial" panose="020B0604020202020204" pitchFamily="34" charset="0"/>
              <a:buChar char="•"/>
            </a:pPr>
            <a:r>
              <a:rPr lang="en-US" sz="3200" i="0" dirty="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2</a:t>
            </a:r>
            <a:r>
              <a:rPr lang="en-US" sz="2000" dirty="0">
                <a:solidFill>
                  <a:srgbClr val="048C45"/>
                </a:solidFill>
              </a:rPr>
              <a:t> </a:t>
            </a:r>
            <a:r>
              <a:rPr lang="en-US" sz="2000" dirty="0"/>
              <a:t>of the Final Report</a:t>
            </a:r>
          </a:p>
        </p:txBody>
      </p:sp>
      <p:pic>
        <p:nvPicPr>
          <p:cNvPr id="4" name="Picture 3" descr="A purple background with white text and symbols&#10;&#10;Description automatically generated">
            <a:extLst>
              <a:ext uri="{FF2B5EF4-FFF2-40B4-BE49-F238E27FC236}">
                <a16:creationId xmlns:a16="http://schemas.microsoft.com/office/drawing/2014/main" id="{9F353FC3-5F34-320E-E9F0-9A2B691D21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142488"/>
            <a:ext cx="7886700" cy="811669"/>
          </a:xfrm>
        </p:spPr>
        <p:txBody>
          <a:bodyPr>
            <a:noAutofit/>
          </a:bodyPr>
          <a:lstStyle/>
          <a:p>
            <a:r>
              <a:rPr lang="en-US" dirty="0"/>
              <a:t>Person Collecting Drinking Water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954157"/>
            <a:ext cx="7886700" cy="702890"/>
          </a:xfrm>
        </p:spPr>
        <p:txBody>
          <a:bodyPr>
            <a:normAutofit fontScale="92500"/>
          </a:bodyPr>
          <a:lstStyle/>
          <a:p>
            <a:r>
              <a:rPr lang="en-GB" dirty="0"/>
              <a:t>Among household population without drinking water on premises, </a:t>
            </a:r>
            <a:br>
              <a:rPr lang="en-GB" dirty="0"/>
            </a:br>
            <a:r>
              <a:rPr lang="en-GB" dirty="0"/>
              <a:t>percent distribution by person who usually collects water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330711721"/>
              </p:ext>
            </p:extLst>
          </p:nvPr>
        </p:nvGraphicFramePr>
        <p:xfrm>
          <a:off x="726088" y="1657047"/>
          <a:ext cx="7691823" cy="50921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9283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8617369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Availability of Sufficient </a:t>
            </a:r>
            <a:br>
              <a:rPr lang="en-US" dirty="0"/>
            </a:br>
            <a:r>
              <a:rPr lang="en-US" dirty="0"/>
              <a:t>Drinking Water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440175"/>
            <a:ext cx="7886700" cy="640257"/>
          </a:xfrm>
        </p:spPr>
        <p:txBody>
          <a:bodyPr>
            <a:normAutofit/>
          </a:bodyPr>
          <a:lstStyle/>
          <a:p>
            <a:pPr algn="l"/>
            <a:r>
              <a:rPr lang="en-US" dirty="0"/>
              <a:t>Percent of household population with sufficient quantities of drinking water </a:t>
            </a:r>
            <a:br>
              <a:rPr lang="en-US" dirty="0"/>
            </a:br>
            <a:r>
              <a:rPr lang="en-US" dirty="0"/>
              <a:t>in the last month</a:t>
            </a:r>
          </a:p>
        </p:txBody>
      </p:sp>
      <p:pic>
        <p:nvPicPr>
          <p:cNvPr id="2" name="Picture 1" descr="A picture containing text&#10;&#10;Description automatically generated">
            <a:extLst>
              <a:ext uri="{FF2B5EF4-FFF2-40B4-BE49-F238E27FC236}">
                <a16:creationId xmlns:a16="http://schemas.microsoft.com/office/drawing/2014/main" id="{7D10327E-913B-5051-CD9C-87B39324B2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0F8F8AD-C252-B408-71DB-C45EBAE87976}"/>
              </a:ext>
            </a:extLst>
          </p:cNvPr>
          <p:cNvSpPr txBox="1">
            <a:spLocks/>
          </p:cNvSpPr>
          <p:nvPr/>
        </p:nvSpPr>
        <p:spPr>
          <a:xfrm>
            <a:off x="7301506" y="804864"/>
            <a:ext cx="18101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6.1.1</a:t>
            </a:r>
          </a:p>
        </p:txBody>
      </p:sp>
    </p:spTree>
    <p:extLst>
      <p:ext uri="{BB962C8B-B14F-4D97-AF65-F5344CB8AC3E}">
        <p14:creationId xmlns:p14="http://schemas.microsoft.com/office/powerpoint/2010/main" val="3771114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48C45">
            <a:alpha val="300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7886700" cy="1325563"/>
          </a:xfrm>
        </p:spPr>
        <p:txBody>
          <a:bodyPr>
            <a:normAutofit/>
          </a:bodyPr>
          <a:lstStyle/>
          <a:p>
            <a:r>
              <a:rPr lang="en-GB" sz="3600" dirty="0"/>
              <a:t>Sanitation Service ladder </a:t>
            </a:r>
            <a:br>
              <a:rPr lang="en-GB" sz="3600" dirty="0"/>
            </a:br>
            <a:r>
              <a:rPr lang="en-GB" sz="3600" dirty="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231333"/>
            <a:ext cx="7886700" cy="384175"/>
          </a:xfrm>
        </p:spPr>
        <p:txBody>
          <a:bodyPr/>
          <a:lstStyle/>
          <a:p>
            <a:r>
              <a:rPr lang="en-US" dirty="0"/>
              <a:t>Percent distribution of household population by type of sanitation service</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1122761725"/>
              </p:ext>
            </p:extLst>
          </p:nvPr>
        </p:nvGraphicFramePr>
        <p:xfrm>
          <a:off x="314325" y="1709058"/>
          <a:ext cx="8515350" cy="499178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207DDC96-4227-EFD8-E696-0024F61A0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7416756" y="772204"/>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009DDA"/>
                </a:solidFill>
                <a:effectLst/>
                <a:uLnTx/>
                <a:uFillTx/>
                <a:latin typeface="Source Sans Pro" panose="020B0503030403020204" pitchFamily="34" charset="0"/>
                <a:ea typeface="Source Sans Pro" panose="020B0503030403020204" pitchFamily="34" charset="0"/>
                <a:cs typeface="+mn-cs"/>
              </a:rPr>
              <a:t>Indicators 1.4.1, 6.2.1</a:t>
            </a:r>
          </a:p>
        </p:txBody>
      </p:sp>
      <p:sp>
        <p:nvSpPr>
          <p:cNvPr id="4" name="TextBox 3">
            <a:extLst>
              <a:ext uri="{FF2B5EF4-FFF2-40B4-BE49-F238E27FC236}">
                <a16:creationId xmlns:a16="http://schemas.microsoft.com/office/drawing/2014/main" id="{DC9D83D9-6A58-9F6F-90DC-0D18678E1250}"/>
              </a:ext>
            </a:extLst>
          </p:cNvPr>
          <p:cNvSpPr txBox="1"/>
          <p:nvPr/>
        </p:nvSpPr>
        <p:spPr>
          <a:xfrm>
            <a:off x="6440558" y="6314319"/>
            <a:ext cx="2703442" cy="369332"/>
          </a:xfrm>
          <a:prstGeom prst="rect">
            <a:avLst/>
          </a:prstGeom>
          <a:noFill/>
        </p:spPr>
        <p:txBody>
          <a:bodyPr wrap="square" rtlCol="0">
            <a:spAutoFit/>
          </a:bodyPr>
          <a:lstStyle/>
          <a:p>
            <a:r>
              <a:rPr lang="en-US" i="1" dirty="0"/>
              <a:t>Figures ≠ due to rounding.</a:t>
            </a:r>
          </a:p>
        </p:txBody>
      </p:sp>
    </p:spTree>
    <p:extLst>
      <p:ext uri="{BB962C8B-B14F-4D97-AF65-F5344CB8AC3E}">
        <p14:creationId xmlns:p14="http://schemas.microsoft.com/office/powerpoint/2010/main" val="3084730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56174"/>
            <a:ext cx="7886700" cy="978645"/>
          </a:xfrm>
        </p:spPr>
        <p:txBody>
          <a:bodyPr>
            <a:noAutofit/>
          </a:bodyPr>
          <a:lstStyle/>
          <a:p>
            <a:r>
              <a:rPr lang="en-US" dirty="0"/>
              <a:t>Appropriate Management </a:t>
            </a:r>
            <a:br>
              <a:rPr lang="en-US" dirty="0"/>
            </a:br>
            <a:r>
              <a:rPr lang="en-US" dirty="0"/>
              <a:t>of Household Excreta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275589"/>
            <a:ext cx="7886700" cy="702890"/>
          </a:xfrm>
        </p:spPr>
        <p:txBody>
          <a:bodyPr>
            <a:normAutofit lnSpcReduction="10000"/>
          </a:bodyPr>
          <a:lstStyle/>
          <a:p>
            <a:r>
              <a:rPr lang="en-US" dirty="0"/>
              <a:t>Percent distribution of household population by management of household excreta</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836470886"/>
              </p:ext>
            </p:extLst>
          </p:nvPr>
        </p:nvGraphicFramePr>
        <p:xfrm>
          <a:off x="141683" y="1709741"/>
          <a:ext cx="8860631" cy="502262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2A449594-9EE2-7290-843C-BCFEF97AFD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7BBDDDC9-05A7-0C65-FC8E-93E1E62A7939}"/>
              </a:ext>
            </a:extLst>
          </p:cNvPr>
          <p:cNvSpPr txBox="1">
            <a:spLocks/>
          </p:cNvSpPr>
          <p:nvPr/>
        </p:nvSpPr>
        <p:spPr>
          <a:xfrm>
            <a:off x="7313341" y="820230"/>
            <a:ext cx="178647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1821595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39727"/>
            <a:ext cx="7886700" cy="930275"/>
          </a:xfrm>
        </p:spPr>
        <p:txBody>
          <a:bodyPr>
            <a:noAutofit/>
          </a:bodyPr>
          <a:lstStyle/>
          <a:p>
            <a:pPr algn="l"/>
            <a:r>
              <a:rPr lang="en-US" dirty="0"/>
              <a:t>Appropriate Management </a:t>
            </a:r>
            <a:br>
              <a:rPr lang="en-US" dirty="0"/>
            </a:br>
            <a:r>
              <a:rPr lang="en-US" dirty="0"/>
              <a:t>of Household Excreta by Wealth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42495832"/>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algn="l"/>
              <a:r>
                <a:rPr lang="en-US" sz="1900">
                  <a:latin typeface="Source Sans Pro" panose="020B0503030403020204" pitchFamily="34" charset="0"/>
                  <a:ea typeface="Source Sans Pro" panose="020B0503030403020204" pitchFamily="34" charset="0"/>
                </a:rPr>
                <a:t>Poorest</a:t>
              </a:r>
              <a:endParaRPr lang="en-US">
                <a:latin typeface="Source Sans Pro" panose="020B0503030403020204" pitchFamily="34" charset="0"/>
                <a:ea typeface="Source Sans Pro" panose="020B0503030403020204" pitchFamily="34" charset="0"/>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algn="l"/>
              <a:r>
                <a:rPr lang="en-US" sz="1900">
                  <a:latin typeface="Source Sans Pro" panose="020B0503030403020204" pitchFamily="34" charset="0"/>
                  <a:ea typeface="Source Sans Pro" panose="020B0503030403020204" pitchFamily="34" charset="0"/>
                </a:rPr>
                <a:t>Wealthiest</a:t>
              </a:r>
              <a:endParaRPr lang="en-US">
                <a:latin typeface="Source Sans Pro" panose="020B0503030403020204" pitchFamily="34" charset="0"/>
                <a:ea typeface="Source Sans Pro" panose="020B0503030403020204" pitchFamily="34" charset="0"/>
              </a:endParaRPr>
            </a:p>
          </p:txBody>
        </p:sp>
      </p:grpSp>
      <p:sp>
        <p:nvSpPr>
          <p:cNvPr id="13" name="Content Placeholder 2">
            <a:extLst>
              <a:ext uri="{FF2B5EF4-FFF2-40B4-BE49-F238E27FC236}">
                <a16:creationId xmlns:a16="http://schemas.microsoft.com/office/drawing/2014/main" id="{0A96E76E-2AC5-D073-3141-CA47530939CF}"/>
              </a:ext>
            </a:extLst>
          </p:cNvPr>
          <p:cNvSpPr>
            <a:spLocks noGrp="1"/>
          </p:cNvSpPr>
          <p:nvPr>
            <p:ph idx="1"/>
          </p:nvPr>
        </p:nvSpPr>
        <p:spPr>
          <a:xfrm>
            <a:off x="628648" y="1284848"/>
            <a:ext cx="7045780" cy="729343"/>
          </a:xfrm>
        </p:spPr>
        <p:txBody>
          <a:bodyPr>
            <a:noAutofit/>
          </a:bodyPr>
          <a:lstStyle/>
          <a:p>
            <a:r>
              <a:rPr lang="en-GB" dirty="0"/>
              <a:t>Percent of household population connected to a sewer, with safe disposal in situ of excreta on-site, or with removal of excrement for treatment off-site</a:t>
            </a:r>
          </a:p>
        </p:txBody>
      </p:sp>
      <p:pic>
        <p:nvPicPr>
          <p:cNvPr id="3" name="Picture 2" descr="A picture containing text&#10;&#10;Description automatically generated">
            <a:extLst>
              <a:ext uri="{FF2B5EF4-FFF2-40B4-BE49-F238E27FC236}">
                <a16:creationId xmlns:a16="http://schemas.microsoft.com/office/drawing/2014/main" id="{7CD5AFF4-57CA-0F82-70A0-2EEEDFBB22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A77CD158-ECF9-80A0-ECD9-2D9AE39A0AC2}"/>
              </a:ext>
            </a:extLst>
          </p:cNvPr>
          <p:cNvSpPr txBox="1">
            <a:spLocks/>
          </p:cNvSpPr>
          <p:nvPr/>
        </p:nvSpPr>
        <p:spPr>
          <a:xfrm>
            <a:off x="7305783" y="799683"/>
            <a:ext cx="1801586"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3502258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94300820"/>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Availability of Handwashing Facility </a:t>
            </a:r>
            <a:br>
              <a:rPr lang="en-US" dirty="0"/>
            </a:br>
            <a:r>
              <a:rPr lang="en-US" dirty="0"/>
              <a:t>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321893"/>
            <a:ext cx="7886700" cy="640257"/>
          </a:xfrm>
        </p:spPr>
        <p:txBody>
          <a:bodyPr>
            <a:normAutofit/>
          </a:bodyPr>
          <a:lstStyle/>
          <a:p>
            <a:pPr algn="l"/>
            <a:r>
              <a:rPr lang="en-GB" dirty="0"/>
              <a:t>Percent of household population with a handwashing facility on premises with soap and water</a:t>
            </a:r>
          </a:p>
        </p:txBody>
      </p:sp>
      <p:pic>
        <p:nvPicPr>
          <p:cNvPr id="2" name="Picture 1" descr="A picture containing text&#10;&#10;Description automatically generated">
            <a:extLst>
              <a:ext uri="{FF2B5EF4-FFF2-40B4-BE49-F238E27FC236}">
                <a16:creationId xmlns:a16="http://schemas.microsoft.com/office/drawing/2014/main" id="{454C6789-2C16-98DE-98F9-4B2D6BBDE0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550E03E1-B696-3F88-8E81-BBD6CFE48B1D}"/>
              </a:ext>
            </a:extLst>
          </p:cNvPr>
          <p:cNvSpPr txBox="1">
            <a:spLocks/>
          </p:cNvSpPr>
          <p:nvPr/>
        </p:nvSpPr>
        <p:spPr>
          <a:xfrm>
            <a:off x="7333863" y="804864"/>
            <a:ext cx="18661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23017925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9501949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Menstrual Hygiene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122363"/>
            <a:ext cx="7886700" cy="930275"/>
          </a:xfrm>
        </p:spPr>
        <p:txBody>
          <a:bodyPr>
            <a:normAutofit/>
          </a:bodyPr>
          <a:lstStyle/>
          <a:p>
            <a:pPr algn="l"/>
            <a:r>
              <a:rPr lang="en-GB" dirty="0"/>
              <a:t>Among women age 15-49 whose most recent menstrual period was in the last year and who were at home during their menstrual period, percent able to wash and change in privacy and who used appropriate materials during last menstruation</a:t>
            </a:r>
          </a:p>
        </p:txBody>
      </p:sp>
    </p:spTree>
    <p:extLst>
      <p:ext uri="{BB962C8B-B14F-4D97-AF65-F5344CB8AC3E}">
        <p14:creationId xmlns:p14="http://schemas.microsoft.com/office/powerpoint/2010/main" val="2004344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85000" lnSpcReduction="20000"/>
          </a:bodyPr>
          <a:lstStyle/>
          <a:p>
            <a:pPr marL="285750" indent="-285750">
              <a:lnSpc>
                <a:spcPct val="120000"/>
              </a:lnSpc>
              <a:buFont typeface="Arial" panose="020B0604020202020204" pitchFamily="34" charset="0"/>
              <a:buChar char="•"/>
            </a:pPr>
            <a:r>
              <a:rPr lang="en-GB" sz="2800" b="1" i="0" dirty="0">
                <a:solidFill>
                  <a:srgbClr val="048C45"/>
                </a:solidFill>
              </a:rPr>
              <a:t>83%</a:t>
            </a:r>
            <a:r>
              <a:rPr lang="en-GB" sz="2800" b="1" i="0" dirty="0">
                <a:solidFill>
                  <a:schemeClr val="accent5"/>
                </a:solidFill>
              </a:rPr>
              <a:t> </a:t>
            </a:r>
            <a:r>
              <a:rPr lang="en-GB" sz="2800" i="0" dirty="0"/>
              <a:t>of the population has access to </a:t>
            </a:r>
            <a:r>
              <a:rPr lang="en-GB" sz="2800" b="1" i="0" dirty="0">
                <a:solidFill>
                  <a:srgbClr val="048C45"/>
                </a:solidFill>
              </a:rPr>
              <a:t>electricity</a:t>
            </a:r>
            <a:r>
              <a:rPr lang="en-GB" sz="2800" i="0" dirty="0"/>
              <a:t>.</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rgbClr val="048C45"/>
                </a:solidFill>
              </a:rPr>
              <a:t>75%</a:t>
            </a:r>
            <a:r>
              <a:rPr lang="en-GB" sz="2800" i="0" dirty="0">
                <a:solidFill>
                  <a:srgbClr val="048C45"/>
                </a:solidFill>
              </a:rPr>
              <a:t> </a:t>
            </a:r>
            <a:r>
              <a:rPr lang="en-GB" sz="2800" i="0" dirty="0"/>
              <a:t>of children under age 5 had their </a:t>
            </a:r>
            <a:r>
              <a:rPr lang="en-GB" sz="2800" b="1" i="0" dirty="0">
                <a:solidFill>
                  <a:srgbClr val="048C45"/>
                </a:solidFill>
              </a:rPr>
              <a:t>birth registered </a:t>
            </a:r>
            <a:r>
              <a:rPr lang="en-GB" sz="2800" i="0" dirty="0"/>
              <a:t>with civil authorities.</a:t>
            </a:r>
          </a:p>
          <a:p>
            <a:pPr marL="285750" indent="-285750">
              <a:lnSpc>
                <a:spcPct val="120000"/>
              </a:lnSpc>
              <a:buFont typeface="Arial" panose="020B0604020202020204" pitchFamily="34" charset="0"/>
              <a:buChar char="•"/>
            </a:pPr>
            <a:r>
              <a:rPr lang="en-GB" sz="2800" b="1" i="0" dirty="0">
                <a:solidFill>
                  <a:srgbClr val="048C45"/>
                </a:solidFill>
              </a:rPr>
              <a:t>84%</a:t>
            </a:r>
            <a:r>
              <a:rPr lang="en-GB" sz="2800" i="0" dirty="0">
                <a:solidFill>
                  <a:srgbClr val="048C45"/>
                </a:solidFill>
              </a:rPr>
              <a:t> </a:t>
            </a:r>
            <a:r>
              <a:rPr lang="en-GB" sz="2800" i="0" dirty="0"/>
              <a:t>of the population has at least </a:t>
            </a:r>
            <a:r>
              <a:rPr lang="en-GB" sz="2800" b="1" i="0" dirty="0">
                <a:solidFill>
                  <a:srgbClr val="048C45"/>
                </a:solidFill>
              </a:rPr>
              <a:t>basic drinking water service</a:t>
            </a:r>
            <a:r>
              <a:rPr lang="en-GB" sz="2800" i="0" dirty="0"/>
              <a:t>.</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rgbClr val="048C45"/>
                </a:solidFill>
              </a:rPr>
              <a:t>81% </a:t>
            </a:r>
            <a:r>
              <a:rPr lang="en-GB" sz="2800" i="0" dirty="0"/>
              <a:t>of the population had </a:t>
            </a:r>
            <a:r>
              <a:rPr lang="en-GB" sz="2800" b="1" i="0" dirty="0">
                <a:solidFill>
                  <a:srgbClr val="048C45"/>
                </a:solidFill>
              </a:rPr>
              <a:t>sufficient quantities of drinking water</a:t>
            </a:r>
            <a:r>
              <a:rPr lang="en-GB" sz="2800" b="1" i="0" dirty="0">
                <a:solidFill>
                  <a:schemeClr val="accent5"/>
                </a:solidFill>
              </a:rPr>
              <a:t> </a:t>
            </a:r>
            <a:r>
              <a:rPr lang="en-GB" sz="2800" i="0" dirty="0"/>
              <a:t>in the last month.</a:t>
            </a:r>
          </a:p>
          <a:p>
            <a:pPr marL="285750" indent="-285750">
              <a:lnSpc>
                <a:spcPct val="120000"/>
              </a:lnSpc>
              <a:buFont typeface="Arial" panose="020B0604020202020204" pitchFamily="34" charset="0"/>
              <a:buChar char="•"/>
            </a:pPr>
            <a:r>
              <a:rPr lang="en-GB" sz="2800" b="1" i="0" dirty="0">
                <a:solidFill>
                  <a:srgbClr val="048C45"/>
                </a:solidFill>
              </a:rPr>
              <a:t>24% </a:t>
            </a:r>
            <a:r>
              <a:rPr lang="en-GB" sz="2800" i="0" dirty="0"/>
              <a:t>of the population has at least </a:t>
            </a:r>
            <a:r>
              <a:rPr lang="en-GB" sz="2800" b="1" i="0" dirty="0">
                <a:solidFill>
                  <a:srgbClr val="048C45"/>
                </a:solidFill>
              </a:rPr>
              <a:t>basic sanitation service</a:t>
            </a:r>
            <a:r>
              <a:rPr lang="en-GB" sz="2800" i="0" dirty="0"/>
              <a:t>.</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rgbClr val="048C45"/>
                </a:solidFill>
              </a:rPr>
              <a:t>58%</a:t>
            </a:r>
            <a:r>
              <a:rPr lang="en-GB" sz="2800" i="0" dirty="0">
                <a:solidFill>
                  <a:srgbClr val="048C45"/>
                </a:solidFill>
              </a:rPr>
              <a:t> </a:t>
            </a:r>
            <a:r>
              <a:rPr lang="en-GB" sz="2800" i="0" dirty="0"/>
              <a:t>of the population has </a:t>
            </a:r>
            <a:r>
              <a:rPr lang="en-GB" sz="2800" b="1" i="0" dirty="0">
                <a:solidFill>
                  <a:srgbClr val="048C45"/>
                </a:solidFill>
              </a:rPr>
              <a:t>appropriate management of household excreta</a:t>
            </a:r>
            <a:r>
              <a:rPr lang="en-GB" sz="2800" i="0" dirty="0"/>
              <a:t>.</a:t>
            </a:r>
            <a:endParaRPr lang="en-GB" sz="2800" b="1" i="0" dirty="0">
              <a:solidFill>
                <a:schemeClr val="accent5"/>
              </a:solidFill>
            </a:endParaRPr>
          </a:p>
          <a:p>
            <a:pPr marL="285750" indent="-285750">
              <a:lnSpc>
                <a:spcPct val="120000"/>
              </a:lnSpc>
              <a:buFont typeface="Arial" panose="020B0604020202020204" pitchFamily="34" charset="0"/>
              <a:buChar char="•"/>
            </a:pPr>
            <a:r>
              <a:rPr lang="en-GB" sz="2800" b="1" i="0" dirty="0">
                <a:solidFill>
                  <a:srgbClr val="048C45"/>
                </a:solidFill>
              </a:rPr>
              <a:t>44%</a:t>
            </a:r>
            <a:r>
              <a:rPr lang="en-GB" sz="2800" i="0" dirty="0">
                <a:solidFill>
                  <a:srgbClr val="048C45"/>
                </a:solidFill>
              </a:rPr>
              <a:t> </a:t>
            </a:r>
            <a:r>
              <a:rPr lang="en-GB" sz="2800" i="0" dirty="0"/>
              <a:t>of the population has a </a:t>
            </a:r>
            <a:r>
              <a:rPr lang="en-GB" sz="2800" b="1" i="0" dirty="0">
                <a:solidFill>
                  <a:srgbClr val="048C45"/>
                </a:solidFill>
              </a:rPr>
              <a:t>handwashing facility on the premises with soap and water</a:t>
            </a:r>
            <a:r>
              <a:rPr lang="en-GB" sz="2800" i="0" dirty="0"/>
              <a:t>.</a:t>
            </a:r>
          </a:p>
          <a:p>
            <a:pPr marL="285750" indent="-285750">
              <a:lnSpc>
                <a:spcPct val="120000"/>
              </a:lnSpc>
              <a:buFont typeface="Arial" panose="020B0604020202020204" pitchFamily="34" charset="0"/>
              <a:buChar char="•"/>
            </a:pPr>
            <a:endParaRPr lang="en-US" sz="2800" i="0" dirty="0"/>
          </a:p>
          <a:p>
            <a:pPr marL="285750" indent="-285750">
              <a:lnSpc>
                <a:spcPct val="120000"/>
              </a:lnSpc>
              <a:buFont typeface="Arial" panose="020B0604020202020204" pitchFamily="34" charset="0"/>
              <a:buChar char="•"/>
            </a:pPr>
            <a:endParaRPr lang="en-US" sz="28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a:t>Electricity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419100"/>
          </a:xfrm>
        </p:spPr>
        <p:txBody>
          <a:bodyPr/>
          <a:lstStyle/>
          <a:p>
            <a:r>
              <a:rPr lang="en-US"/>
              <a:t>Percent of household population with electricity: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4856427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a:extLst>
              <a:ext uri="{FF2B5EF4-FFF2-40B4-BE49-F238E27FC236}">
                <a16:creationId xmlns:a16="http://schemas.microsoft.com/office/drawing/2014/main" id="{E0C8D1FE-B32A-9EA2-27B1-AA5919B6B991}"/>
              </a:ext>
            </a:extLst>
          </p:cNvPr>
          <p:cNvGrpSpPr/>
          <p:nvPr/>
        </p:nvGrpSpPr>
        <p:grpSpPr>
          <a:xfrm>
            <a:off x="7416756" y="67537"/>
            <a:ext cx="1579639" cy="1138758"/>
            <a:chOff x="7416756" y="67537"/>
            <a:chExt cx="1579639" cy="1138758"/>
          </a:xfrm>
        </p:grpSpPr>
        <p:pic>
          <p:nvPicPr>
            <p:cNvPr id="7" name="Picture 6" descr="A picture containing text&#10;&#10;Description automatically generated">
              <a:extLst>
                <a:ext uri="{FF2B5EF4-FFF2-40B4-BE49-F238E27FC236}">
                  <a16:creationId xmlns:a16="http://schemas.microsoft.com/office/drawing/2014/main" id="{7A644DFE-C421-A99B-7B75-FD6CDCA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416756" y="787195"/>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7.1.1</a:t>
              </a:r>
            </a:p>
          </p:txBody>
        </p:sp>
      </p:gr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88950"/>
            <a:ext cx="7886699" cy="930275"/>
          </a:xfrm>
        </p:spPr>
        <p:txBody>
          <a:bodyPr>
            <a:noAutofit/>
          </a:bodyPr>
          <a:lstStyle/>
          <a:p>
            <a:r>
              <a:rPr lang="en-US"/>
              <a:t>Primary Reliance on Clean Fuels </a:t>
            </a:r>
            <a:br>
              <a:rPr lang="en-US"/>
            </a:br>
            <a:r>
              <a:rPr lang="en-US"/>
              <a:t>and Technologies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27175"/>
            <a:ext cx="7886700" cy="419100"/>
          </a:xfrm>
        </p:spPr>
        <p:txBody>
          <a:bodyPr/>
          <a:lstStyle/>
          <a:p>
            <a:r>
              <a:rPr lang="en-US"/>
              <a:t>Percent of household population relying on clean fuels and technologies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48284070"/>
              </p:ext>
            </p:extLst>
          </p:nvPr>
        </p:nvGraphicFramePr>
        <p:xfrm>
          <a:off x="628649" y="1904999"/>
          <a:ext cx="7886699" cy="476012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C02BD444-87A5-C330-4CDE-1949CFA4CD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62EFB6F3-B375-E9C0-F3B2-9A55D5AD34B7}"/>
              </a:ext>
            </a:extLst>
          </p:cNvPr>
          <p:cNvSpPr txBox="1">
            <a:spLocks/>
          </p:cNvSpPr>
          <p:nvPr/>
        </p:nvSpPr>
        <p:spPr>
          <a:xfrm>
            <a:off x="7416756" y="791529"/>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7.1.2</a:t>
            </a:r>
          </a:p>
        </p:txBody>
      </p:sp>
    </p:spTree>
    <p:extLst>
      <p:ext uri="{BB962C8B-B14F-4D97-AF65-F5344CB8AC3E}">
        <p14:creationId xmlns:p14="http://schemas.microsoft.com/office/powerpoint/2010/main" val="90153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65126"/>
            <a:ext cx="8258497" cy="930275"/>
          </a:xfrm>
        </p:spPr>
        <p:txBody>
          <a:bodyPr>
            <a:noAutofit/>
          </a:bodyPr>
          <a:lstStyle/>
          <a:p>
            <a:r>
              <a:rPr lang="en-US" dirty="0"/>
              <a:t>Households with Information Communication Technology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lstStyle/>
          <a:p>
            <a:r>
              <a:rPr lang="en-US"/>
              <a:t>Percent of households with 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72338930"/>
              </p:ext>
            </p:extLst>
          </p:nvPr>
        </p:nvGraphicFramePr>
        <p:xfrm>
          <a:off x="814546" y="19050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5126"/>
            <a:ext cx="7886699" cy="930275"/>
          </a:xfrm>
        </p:spPr>
        <p:txBody>
          <a:bodyPr>
            <a:noAutofit/>
          </a:bodyPr>
          <a:lstStyle/>
          <a:p>
            <a:r>
              <a:rPr lang="en-US"/>
              <a:t>Households with a Means of Transportation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lstStyle/>
          <a:p>
            <a:r>
              <a:rPr lang="en-US"/>
              <a:t>Percent of households with a(n):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6752600"/>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1381125"/>
            <a:ext cx="7886700" cy="4708525"/>
          </a:xfrm>
        </p:spPr>
        <p:txBody>
          <a:bodyPr>
            <a:normAutofit fontScale="92500"/>
          </a:bodyPr>
          <a:lstStyle/>
          <a:p>
            <a:pPr marL="342900" indent="-342900" algn="l">
              <a:buFont typeface="Arial" panose="020B0604020202020204" pitchFamily="34" charset="0"/>
              <a:buChar char="•"/>
            </a:pPr>
            <a:r>
              <a:rPr lang="en-US" sz="2800" i="0" dirty="0">
                <a:solidFill>
                  <a:schemeClr val="tx1"/>
                </a:solidFill>
              </a:rPr>
              <a:t>Wealth is determined by scoring households based on a set of characteristics including access to electricity and ownership of various consumer goods.</a:t>
            </a:r>
          </a:p>
          <a:p>
            <a:pPr marL="342900" indent="-342900" algn="l">
              <a:buFont typeface="Arial" panose="020B0604020202020204" pitchFamily="34" charset="0"/>
              <a:buChar char="•"/>
            </a:pPr>
            <a:r>
              <a:rPr lang="en-US" sz="2800" i="0" dirty="0">
                <a:solidFill>
                  <a:schemeClr val="tx1"/>
                </a:solidFill>
              </a:rPr>
              <a:t>Households are then ranked from lowest to highest score.</a:t>
            </a:r>
          </a:p>
          <a:p>
            <a:pPr marL="342900" indent="-342900" algn="l">
              <a:buFont typeface="Arial" panose="020B0604020202020204" pitchFamily="34" charset="0"/>
              <a:buChar char="•"/>
            </a:pPr>
            <a:r>
              <a:rPr lang="en-US" sz="2800" i="0" dirty="0">
                <a:solidFill>
                  <a:schemeClr val="tx1"/>
                </a:solidFill>
              </a:rPr>
              <a:t>The list is then separated into 5 equal pieces (or quintiles), each representing 20% of the population.</a:t>
            </a:r>
          </a:p>
          <a:p>
            <a:pPr marL="342900" indent="-342900" algn="l">
              <a:buFont typeface="Arial" panose="020B0604020202020204" pitchFamily="34" charset="0"/>
              <a:buChar char="•"/>
            </a:pPr>
            <a:r>
              <a:rPr lang="en-US" sz="2800" i="0" dirty="0">
                <a:solidFill>
                  <a:schemeClr val="tx1"/>
                </a:solidFill>
              </a:rPr>
              <a:t>Those in the highest quintile (top 20%) may not be “wealthy,” but they are of higher socioeconomic status than 80% of the population.</a:t>
            </a:r>
          </a:p>
        </p:txBody>
      </p:sp>
    </p:spTree>
    <p:extLst>
      <p:ext uri="{BB962C8B-B14F-4D97-AF65-F5344CB8AC3E}">
        <p14:creationId xmlns:p14="http://schemas.microsoft.com/office/powerpoint/2010/main" val="1273125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3743325"/>
            <a:ext cx="8034339" cy="1819275"/>
          </a:xfrm>
        </p:spPr>
        <p:txBody>
          <a:bodyPr>
            <a:normAutofit fontScale="92500" lnSpcReduction="20000"/>
          </a:bodyPr>
          <a:lstStyle/>
          <a:p>
            <a:pPr>
              <a:lnSpc>
                <a:spcPct val="130000"/>
              </a:lnSpc>
            </a:pPr>
            <a:r>
              <a:rPr lang="en-US" sz="2800" b="1" i="0" dirty="0">
                <a:solidFill>
                  <a:srgbClr val="048C45"/>
                </a:solidFill>
              </a:rPr>
              <a:t>North East (64%) </a:t>
            </a:r>
            <a:r>
              <a:rPr lang="en-US" sz="2800" i="0" dirty="0">
                <a:solidFill>
                  <a:schemeClr val="tx1"/>
                </a:solidFill>
              </a:rPr>
              <a:t>has the highest proportion of households in the </a:t>
            </a:r>
            <a:r>
              <a:rPr lang="en-US" sz="2800" b="1" i="0" dirty="0">
                <a:solidFill>
                  <a:srgbClr val="048C45"/>
                </a:solidFill>
              </a:rPr>
              <a:t>poorest</a:t>
            </a:r>
            <a:r>
              <a:rPr lang="en-US" sz="2800" i="0" dirty="0">
                <a:solidFill>
                  <a:srgbClr val="048C45"/>
                </a:solidFill>
              </a:rPr>
              <a:t> </a:t>
            </a:r>
            <a:r>
              <a:rPr lang="en-US" sz="2800" b="1" i="0" dirty="0">
                <a:solidFill>
                  <a:srgbClr val="048C45"/>
                </a:solidFill>
              </a:rPr>
              <a:t>quintile</a:t>
            </a:r>
            <a:r>
              <a:rPr lang="en-US" sz="2800" i="0" dirty="0">
                <a:solidFill>
                  <a:schemeClr val="tx1"/>
                </a:solidFill>
              </a:rPr>
              <a:t>, while </a:t>
            </a:r>
            <a:r>
              <a:rPr lang="en-US" sz="2800" b="1" i="0" dirty="0">
                <a:solidFill>
                  <a:srgbClr val="048C45"/>
                </a:solidFill>
              </a:rPr>
              <a:t>Greater Accra (49%)</a:t>
            </a:r>
            <a:r>
              <a:rPr lang="en-US" sz="2800" i="0" dirty="0">
                <a:solidFill>
                  <a:srgbClr val="048C45"/>
                </a:solidFill>
              </a:rPr>
              <a:t> </a:t>
            </a:r>
            <a:r>
              <a:rPr lang="en-US" sz="2800" i="0" dirty="0">
                <a:solidFill>
                  <a:schemeClr val="tx1"/>
                </a:solidFill>
              </a:rPr>
              <a:t>has the highest proportion of households in the </a:t>
            </a:r>
            <a:r>
              <a:rPr lang="en-US" sz="2800" b="1" i="0" dirty="0">
                <a:solidFill>
                  <a:srgbClr val="048C45"/>
                </a:solidFill>
              </a:rPr>
              <a:t>wealthiest quintile</a:t>
            </a:r>
            <a:r>
              <a:rPr lang="en-US" sz="2800" i="0" dirty="0">
                <a:solidFill>
                  <a:schemeClr val="tx1"/>
                </a:solidFill>
              </a:rPr>
              <a:t>.</a:t>
            </a: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2723939119"/>
              </p:ext>
            </p:extLst>
          </p:nvPr>
        </p:nvGraphicFramePr>
        <p:xfrm>
          <a:off x="623886" y="1482725"/>
          <a:ext cx="8034339" cy="1554480"/>
        </p:xfrm>
        <a:graphic>
          <a:graphicData uri="http://schemas.openxmlformats.org/drawingml/2006/table">
            <a:tbl>
              <a:tblPr firstRow="1" bandRow="1">
                <a:tableStyleId>{5C22544A-7EE6-4342-B048-85BDC9FD1C3A}</a:tableStyleId>
              </a:tblPr>
              <a:tblGrid>
                <a:gridCol w="1246011">
                  <a:extLst>
                    <a:ext uri="{9D8B030D-6E8A-4147-A177-3AD203B41FA5}">
                      <a16:colId xmlns:a16="http://schemas.microsoft.com/office/drawing/2014/main" val="1450762116"/>
                    </a:ext>
                  </a:extLst>
                </a:gridCol>
                <a:gridCol w="1324056">
                  <a:extLst>
                    <a:ext uri="{9D8B030D-6E8A-4147-A177-3AD203B41FA5}">
                      <a16:colId xmlns:a16="http://schemas.microsoft.com/office/drawing/2014/main" val="1592744898"/>
                    </a:ext>
                  </a:extLst>
                </a:gridCol>
                <a:gridCol w="1278659">
                  <a:extLst>
                    <a:ext uri="{9D8B030D-6E8A-4147-A177-3AD203B41FA5}">
                      <a16:colId xmlns:a16="http://schemas.microsoft.com/office/drawing/2014/main" val="3421851231"/>
                    </a:ext>
                  </a:extLst>
                </a:gridCol>
                <a:gridCol w="1338597">
                  <a:extLst>
                    <a:ext uri="{9D8B030D-6E8A-4147-A177-3AD203B41FA5}">
                      <a16:colId xmlns:a16="http://schemas.microsoft.com/office/drawing/2014/main" val="568046940"/>
                    </a:ext>
                  </a:extLst>
                </a:gridCol>
                <a:gridCol w="1258681">
                  <a:extLst>
                    <a:ext uri="{9D8B030D-6E8A-4147-A177-3AD203B41FA5}">
                      <a16:colId xmlns:a16="http://schemas.microsoft.com/office/drawing/2014/main" val="368392426"/>
                    </a:ext>
                  </a:extLst>
                </a:gridCol>
                <a:gridCol w="1588335">
                  <a:extLst>
                    <a:ext uri="{9D8B030D-6E8A-4147-A177-3AD203B41FA5}">
                      <a16:colId xmlns:a16="http://schemas.microsoft.com/office/drawing/2014/main" val="3293824966"/>
                    </a:ext>
                  </a:extLst>
                </a:gridCol>
              </a:tblGrid>
              <a:tr h="370840">
                <a:tc>
                  <a:txBody>
                    <a:bodyPr/>
                    <a:lstStyle/>
                    <a:p>
                      <a:endParaRPr lang="en-US" sz="2800">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Lowest</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2</a:t>
                      </a:r>
                      <a:r>
                        <a:rPr lang="en-US" sz="2800" baseline="30000">
                          <a:solidFill>
                            <a:schemeClr val="tx1"/>
                          </a:solidFill>
                          <a:latin typeface="Source Sans Pro" panose="020B0503030403020204" pitchFamily="34" charset="0"/>
                          <a:ea typeface="Source Sans Pro" panose="020B0503030403020204" pitchFamily="34" charset="0"/>
                        </a:rPr>
                        <a:t>nd</a:t>
                      </a:r>
                      <a:endParaRPr lang="en-US" sz="2800">
                        <a:solidFill>
                          <a:schemeClr val="tx1"/>
                        </a:solidFill>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Middle</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4</a:t>
                      </a:r>
                      <a:r>
                        <a:rPr lang="en-US" sz="2800" baseline="30000">
                          <a:solidFill>
                            <a:schemeClr val="tx1"/>
                          </a:solidFill>
                          <a:latin typeface="Source Sans Pro" panose="020B0503030403020204" pitchFamily="34" charset="0"/>
                          <a:ea typeface="Source Sans Pro" panose="020B0503030403020204" pitchFamily="34" charset="0"/>
                        </a:rPr>
                        <a:t>th</a:t>
                      </a:r>
                      <a:r>
                        <a:rPr lang="en-US" sz="2800">
                          <a:solidFill>
                            <a:schemeClr val="tx1"/>
                          </a:solidFill>
                          <a:latin typeface="Source Sans Pro" panose="020B0503030403020204" pitchFamily="34" charset="0"/>
                          <a:ea typeface="Source Sans Pro" panose="020B0503030403020204" pitchFamily="34" charset="0"/>
                        </a:rPr>
                        <a:t> </a:t>
                      </a:r>
                    </a:p>
                  </a:txBody>
                  <a:tcPr>
                    <a:noFill/>
                  </a:tcPr>
                </a:tc>
                <a:tc>
                  <a:txBody>
                    <a:bodyPr/>
                    <a:lstStyle/>
                    <a:p>
                      <a:pPr marL="0" indent="0" algn="ctr"/>
                      <a:r>
                        <a:rPr lang="en-US" sz="2800">
                          <a:solidFill>
                            <a:schemeClr val="tx1"/>
                          </a:solidFill>
                          <a:latin typeface="Source Sans Pro" panose="020B0503030403020204" pitchFamily="34" charset="0"/>
                          <a:ea typeface="Source Sans Pro" panose="020B0503030403020204" pitchFamily="34" charset="0"/>
                        </a:rPr>
                        <a:t>Highest</a:t>
                      </a:r>
                    </a:p>
                  </a:txBody>
                  <a:tcPr>
                    <a:noFill/>
                  </a:tcPr>
                </a:tc>
                <a:extLst>
                  <a:ext uri="{0D108BD9-81ED-4DB2-BD59-A6C34878D82A}">
                    <a16:rowId xmlns:a16="http://schemas.microsoft.com/office/drawing/2014/main" val="4102787418"/>
                  </a:ext>
                </a:extLst>
              </a:tr>
              <a:tr h="370840">
                <a:tc>
                  <a:txBody>
                    <a:bodyPr/>
                    <a:lstStyle/>
                    <a:p>
                      <a:r>
                        <a:rPr lang="en-US" sz="2800" dirty="0">
                          <a:solidFill>
                            <a:srgbClr val="EE2332"/>
                          </a:solidFill>
                          <a:latin typeface="Source Sans Pro SemiBold" panose="020B0603030403020204" pitchFamily="34" charset="0"/>
                          <a:ea typeface="Source Sans Pro SemiBold" panose="020B0603030403020204" pitchFamily="34" charset="0"/>
                        </a:rPr>
                        <a:t>Urban</a:t>
                      </a:r>
                    </a:p>
                  </a:txBody>
                  <a:tcPr>
                    <a:noFill/>
                  </a:tcPr>
                </a:tc>
                <a:tc>
                  <a:txBody>
                    <a:bodyPr/>
                    <a:lstStyle/>
                    <a:p>
                      <a:pPr algn="ctr"/>
                      <a:r>
                        <a:rPr lang="en-US" sz="2800" dirty="0">
                          <a:solidFill>
                            <a:srgbClr val="EE2332"/>
                          </a:solidFill>
                          <a:latin typeface="Source Sans Pro SemiBold" panose="020B0603030403020204" pitchFamily="34" charset="0"/>
                          <a:ea typeface="Source Sans Pro SemiBold" panose="020B0603030403020204" pitchFamily="34" charset="0"/>
                        </a:rPr>
                        <a:t>3%</a:t>
                      </a:r>
                    </a:p>
                  </a:txBody>
                  <a:tcPr>
                    <a:noFill/>
                  </a:tcPr>
                </a:tc>
                <a:tc>
                  <a:txBody>
                    <a:bodyPr/>
                    <a:lstStyle/>
                    <a:p>
                      <a:pPr algn="ctr"/>
                      <a:r>
                        <a:rPr lang="en-US" sz="2800" dirty="0">
                          <a:solidFill>
                            <a:srgbClr val="EE2332"/>
                          </a:solidFill>
                          <a:latin typeface="Source Sans Pro SemiBold" panose="020B0603030403020204" pitchFamily="34" charset="0"/>
                          <a:ea typeface="Source Sans Pro SemiBold" panose="020B0603030403020204" pitchFamily="34" charset="0"/>
                        </a:rPr>
                        <a:t>11%</a:t>
                      </a:r>
                    </a:p>
                  </a:txBody>
                  <a:tcPr>
                    <a:noFill/>
                  </a:tcPr>
                </a:tc>
                <a:tc>
                  <a:txBody>
                    <a:bodyPr/>
                    <a:lstStyle/>
                    <a:p>
                      <a:pPr algn="ctr"/>
                      <a:r>
                        <a:rPr lang="en-US" sz="2800" dirty="0">
                          <a:solidFill>
                            <a:srgbClr val="EE2332"/>
                          </a:solidFill>
                          <a:latin typeface="Source Sans Pro SemiBold" panose="020B0603030403020204" pitchFamily="34" charset="0"/>
                          <a:ea typeface="Source Sans Pro SemiBold" panose="020B0603030403020204" pitchFamily="34" charset="0"/>
                        </a:rPr>
                        <a:t>23%</a:t>
                      </a:r>
                    </a:p>
                  </a:txBody>
                  <a:tcPr>
                    <a:noFill/>
                  </a:tcPr>
                </a:tc>
                <a:tc>
                  <a:txBody>
                    <a:bodyPr/>
                    <a:lstStyle/>
                    <a:p>
                      <a:pPr algn="ctr"/>
                      <a:r>
                        <a:rPr lang="en-US" sz="2800" dirty="0">
                          <a:solidFill>
                            <a:srgbClr val="EE2332"/>
                          </a:solidFill>
                          <a:latin typeface="Source Sans Pro SemiBold" panose="020B0603030403020204" pitchFamily="34" charset="0"/>
                          <a:ea typeface="Source Sans Pro SemiBold" panose="020B0603030403020204" pitchFamily="34" charset="0"/>
                        </a:rPr>
                        <a:t>30%</a:t>
                      </a:r>
                    </a:p>
                  </a:txBody>
                  <a:tcPr>
                    <a:noFill/>
                  </a:tcPr>
                </a:tc>
                <a:tc>
                  <a:txBody>
                    <a:bodyPr/>
                    <a:lstStyle/>
                    <a:p>
                      <a:pPr algn="ctr"/>
                      <a:r>
                        <a:rPr lang="en-US" sz="2800" dirty="0">
                          <a:solidFill>
                            <a:srgbClr val="EE2332"/>
                          </a:solidFill>
                          <a:latin typeface="Source Sans Pro SemiBold" panose="020B0603030403020204" pitchFamily="34" charset="0"/>
                          <a:ea typeface="Source Sans Pro SemiBold" panose="020B0603030403020204" pitchFamily="34" charset="0"/>
                        </a:rPr>
                        <a:t>33%</a:t>
                      </a:r>
                    </a:p>
                  </a:txBody>
                  <a:tcPr>
                    <a:noFill/>
                  </a:tcPr>
                </a:tc>
                <a:extLst>
                  <a:ext uri="{0D108BD9-81ED-4DB2-BD59-A6C34878D82A}">
                    <a16:rowId xmlns:a16="http://schemas.microsoft.com/office/drawing/2014/main" val="1336006022"/>
                  </a:ext>
                </a:extLst>
              </a:tr>
              <a:tr h="370840">
                <a:tc>
                  <a:txBody>
                    <a:bodyPr/>
                    <a:lstStyle/>
                    <a:p>
                      <a:r>
                        <a:rPr lang="en-US" sz="2800" dirty="0">
                          <a:solidFill>
                            <a:srgbClr val="FFC000"/>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en-US" sz="2800" dirty="0">
                          <a:solidFill>
                            <a:srgbClr val="FFC000"/>
                          </a:solidFill>
                          <a:latin typeface="Source Sans Pro SemiBold" panose="020B0603030403020204" pitchFamily="34" charset="0"/>
                          <a:ea typeface="Source Sans Pro SemiBold" panose="020B0603030403020204" pitchFamily="34" charset="0"/>
                        </a:rPr>
                        <a:t>38%</a:t>
                      </a:r>
                    </a:p>
                  </a:txBody>
                  <a:tcPr>
                    <a:noFill/>
                  </a:tcPr>
                </a:tc>
                <a:tc>
                  <a:txBody>
                    <a:bodyPr/>
                    <a:lstStyle/>
                    <a:p>
                      <a:pPr algn="ctr"/>
                      <a:r>
                        <a:rPr lang="en-US" sz="2800" dirty="0">
                          <a:solidFill>
                            <a:srgbClr val="FFC000"/>
                          </a:solidFill>
                          <a:latin typeface="Source Sans Pro SemiBold" panose="020B0603030403020204" pitchFamily="34" charset="0"/>
                          <a:ea typeface="Source Sans Pro SemiBold" panose="020B0603030403020204" pitchFamily="34" charset="0"/>
                        </a:rPr>
                        <a:t>30%</a:t>
                      </a:r>
                    </a:p>
                  </a:txBody>
                  <a:tcPr>
                    <a:noFill/>
                  </a:tcPr>
                </a:tc>
                <a:tc>
                  <a:txBody>
                    <a:bodyPr/>
                    <a:lstStyle/>
                    <a:p>
                      <a:pPr algn="ctr"/>
                      <a:r>
                        <a:rPr lang="en-US" sz="2800" dirty="0">
                          <a:solidFill>
                            <a:srgbClr val="FFC000"/>
                          </a:solidFill>
                          <a:latin typeface="Source Sans Pro SemiBold" panose="020B0603030403020204" pitchFamily="34" charset="0"/>
                          <a:ea typeface="Source Sans Pro SemiBold" panose="020B0603030403020204" pitchFamily="34" charset="0"/>
                        </a:rPr>
                        <a:t>17%</a:t>
                      </a:r>
                    </a:p>
                  </a:txBody>
                  <a:tcPr>
                    <a:noFill/>
                  </a:tcPr>
                </a:tc>
                <a:tc>
                  <a:txBody>
                    <a:bodyPr/>
                    <a:lstStyle/>
                    <a:p>
                      <a:pPr algn="ctr"/>
                      <a:r>
                        <a:rPr lang="en-US" sz="2800" dirty="0">
                          <a:solidFill>
                            <a:srgbClr val="FFC000"/>
                          </a:solidFill>
                          <a:latin typeface="Source Sans Pro SemiBold" panose="020B0603030403020204" pitchFamily="34" charset="0"/>
                          <a:ea typeface="Source Sans Pro SemiBold" panose="020B0603030403020204" pitchFamily="34" charset="0"/>
                        </a:rPr>
                        <a:t>9%</a:t>
                      </a:r>
                    </a:p>
                  </a:txBody>
                  <a:tcPr>
                    <a:noFill/>
                  </a:tcPr>
                </a:tc>
                <a:tc>
                  <a:txBody>
                    <a:bodyPr/>
                    <a:lstStyle/>
                    <a:p>
                      <a:pPr algn="ctr"/>
                      <a:r>
                        <a:rPr lang="en-US" sz="2800" dirty="0">
                          <a:solidFill>
                            <a:srgbClr val="FFC000"/>
                          </a:solidFill>
                          <a:latin typeface="Source Sans Pro SemiBold" panose="020B0603030403020204" pitchFamily="34" charset="0"/>
                          <a:ea typeface="Source Sans Pro SemiBold" panose="020B0603030403020204" pitchFamily="34" charset="0"/>
                        </a:rPr>
                        <a:t>5%</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dirty="0"/>
              <a:t>Housing Characteristics</a:t>
            </a:r>
          </a:p>
          <a:p>
            <a:pPr marL="342900" indent="-342900" algn="l">
              <a:buFont typeface="Arial" panose="020B0604020202020204" pitchFamily="34" charset="0"/>
              <a:buChar char="•"/>
            </a:pPr>
            <a:r>
              <a:rPr lang="en-US" sz="3200" b="1" i="0" dirty="0">
                <a:solidFill>
                  <a:srgbClr val="048C45"/>
                </a:solidFill>
              </a:rPr>
              <a:t>Household Population</a:t>
            </a:r>
          </a:p>
          <a:p>
            <a:pPr marL="342900" indent="-342900" algn="l">
              <a:buFont typeface="Arial" panose="020B0604020202020204" pitchFamily="34" charset="0"/>
              <a:buChar char="•"/>
            </a:pPr>
            <a:r>
              <a:rPr lang="en-US" sz="3200" i="0" dirty="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5153"/>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2</a:t>
            </a:r>
            <a:r>
              <a:rPr lang="en-US" sz="2000" dirty="0">
                <a:solidFill>
                  <a:srgbClr val="048C45"/>
                </a:solidFill>
              </a:rPr>
              <a:t>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2DF5A437-2691-3236-DE22-E78386046A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28443413"/>
      </p:ext>
    </p:extLst>
  </p:cSld>
  <p:clrMapOvr>
    <a:masterClrMapping/>
  </p:clrMapOvr>
</p:sld>
</file>

<file path=ppt/theme/theme1.xml><?xml version="1.0" encoding="utf-8"?>
<a:theme xmlns:a="http://schemas.openxmlformats.org/drawingml/2006/main" name="3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VMX3MACP777Z-2147239623-32260</_dlc_DocId>
    <_dlc_DocIdUrl xmlns="d16efad5-0601-4cf0-b7c2-89968258c777">
      <Url>https://icfonline.sharepoint.com/sites/ihd-dhs/Dissemination/_layouts/15/DocIdRedir.aspx?ID=VMX3MACP777Z-2147239623-32260</Url>
      <Description>VMX3MACP777Z-2147239623-32260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C2BE8A59-0057-4901-BADF-32BC04815814}">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9981E3BE-0910-4E81-BE17-3B9CCC885C4D}">
  <ds:schemaRefs>
    <ds:schemaRef ds:uri="http://schemas.openxmlformats.org/package/2006/metadata/core-properties"/>
    <ds:schemaRef ds:uri="http://purl.org/dc/terms/"/>
    <ds:schemaRef ds:uri="http://schemas.microsoft.com/office/infopath/2007/PartnerControls"/>
    <ds:schemaRef ds:uri="http://purl.org/dc/elements/1.1/"/>
    <ds:schemaRef ds:uri="83c4e5ee-5eea-4e8c-8b50-726738bccb6e"/>
    <ds:schemaRef ds:uri="d16efad5-0601-4cf0-b7c2-89968258c777"/>
    <ds:schemaRef ds:uri="http://schemas.microsoft.com/office/2006/metadata/properties"/>
    <ds:schemaRef ds:uri="http://schemas.microsoft.com/office/2006/documentManagement/types"/>
    <ds:schemaRef ds:uri="http://purl.org/dc/dcmitype/"/>
    <ds:schemaRef ds:uri="http://www.w3.org/XML/1998/namespace"/>
    <ds:schemaRef ds:uri="fa6a9aea-fb0f-4ddd-aff8-712634b7d5fe"/>
  </ds:schemaRefs>
</ds:datastoreItem>
</file>

<file path=docProps/app.xml><?xml version="1.0" encoding="utf-8"?>
<Properties xmlns="http://schemas.openxmlformats.org/officeDocument/2006/extended-properties" xmlns:vt="http://schemas.openxmlformats.org/officeDocument/2006/docPropsVTypes">
  <Template>office theme</Template>
  <TotalTime>5062</TotalTime>
  <Words>1834</Words>
  <Application>Microsoft Office PowerPoint</Application>
  <PresentationFormat>On-screen Show (4:3)</PresentationFormat>
  <Paragraphs>277</Paragraphs>
  <Slides>27</Slides>
  <Notes>23</Notes>
  <HiddenSlides>1</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27</vt:i4>
      </vt:variant>
    </vt:vector>
  </HeadingPairs>
  <TitlesOfParts>
    <vt:vector size="35" baseType="lpstr">
      <vt:lpstr>Arial</vt:lpstr>
      <vt:lpstr>Calibri</vt:lpstr>
      <vt:lpstr>Source Sans Pro</vt:lpstr>
      <vt:lpstr>Source Sans Pro SemiBold</vt:lpstr>
      <vt:lpstr>3_Custom Design</vt:lpstr>
      <vt:lpstr>2_Custom Design</vt:lpstr>
      <vt:lpstr>1_Custom Design</vt:lpstr>
      <vt:lpstr>4_Custom Design</vt:lpstr>
      <vt:lpstr>PowerPoint Presentation</vt:lpstr>
      <vt:lpstr>PowerPoint Presentation</vt:lpstr>
      <vt:lpstr>Electricity by Residence</vt:lpstr>
      <vt:lpstr>Primary Reliance on Clean Fuels  and Technologies by Residence</vt:lpstr>
      <vt:lpstr>Households with Information Communication Technology by Residence</vt:lpstr>
      <vt:lpstr>Households with a Means of Transportation by Residence</vt:lpstr>
      <vt:lpstr>Wealth Index</vt:lpstr>
      <vt:lpstr>Wealth Index</vt:lpstr>
      <vt:lpstr>PowerPoint Presentation</vt:lpstr>
      <vt:lpstr>PowerPoint Presentation</vt:lpstr>
      <vt:lpstr>Orphanhood by Residence</vt:lpstr>
      <vt:lpstr>PowerPoint Presentation</vt:lpstr>
      <vt:lpstr>PowerPoint Presentation</vt:lpstr>
      <vt:lpstr>Net School Attendance Ratio  by Residence</vt:lpstr>
      <vt:lpstr>Gender Parity Index:  Net Attendance Ratio</vt:lpstr>
      <vt:lpstr>Participation Rate in Organised Learning by Sex</vt:lpstr>
      <vt:lpstr>PowerPoint Presentation</vt:lpstr>
      <vt:lpstr>Drinking Water Service  by Residence</vt:lpstr>
      <vt:lpstr>Basic Drinking Water Service by Region</vt:lpstr>
      <vt:lpstr>Person Collecting Drinking Water</vt:lpstr>
      <vt:lpstr>Availability of Sufficient  Drinking Water by Residence</vt:lpstr>
      <vt:lpstr>Sanitation Service ladder  by Residence</vt:lpstr>
      <vt:lpstr>Appropriate Management  of Household Excreta</vt:lpstr>
      <vt:lpstr>Appropriate Management  of Household Excreta by Wealth</vt:lpstr>
      <vt:lpstr>Availability of Handwashing Facility  by Residence</vt:lpstr>
      <vt:lpstr>Menstrual Hygiene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2023-12-04T17:40:53Z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106a9706-b334-4cd2-86e4-e5abf8e86d24</vt:lpwstr>
  </property>
  <property fmtid="{D5CDD505-2E9C-101B-9397-08002B2CF9AE}" pid="3" name="MediaServiceImageTags">
    <vt:lpwstr/>
  </property>
  <property fmtid="{D5CDD505-2E9C-101B-9397-08002B2CF9AE}" pid="4" name="ContentTypeId">
    <vt:lpwstr>0x010100DAE09DEE16327245B7538AF0464A7905</vt:lpwstr>
  </property>
</Properties>
</file>