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</p:sldMasterIdLst>
  <p:notesMasterIdLst>
    <p:notesMasterId r:id="rId24"/>
  </p:notesMasterIdLst>
  <p:handoutMasterIdLst>
    <p:handoutMasterId r:id="rId25"/>
  </p:handoutMasterIdLst>
  <p:sldIdLst>
    <p:sldId id="256" r:id="rId8"/>
    <p:sldId id="260" r:id="rId9"/>
    <p:sldId id="326" r:id="rId10"/>
    <p:sldId id="288" r:id="rId11"/>
    <p:sldId id="262" r:id="rId12"/>
    <p:sldId id="334" r:id="rId13"/>
    <p:sldId id="327" r:id="rId14"/>
    <p:sldId id="328" r:id="rId15"/>
    <p:sldId id="329" r:id="rId16"/>
    <p:sldId id="299" r:id="rId17"/>
    <p:sldId id="330" r:id="rId18"/>
    <p:sldId id="331" r:id="rId19"/>
    <p:sldId id="332" r:id="rId20"/>
    <p:sldId id="335" r:id="rId21"/>
    <p:sldId id="336" r:id="rId22"/>
    <p:sldId id="28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8C45"/>
    <a:srgbClr val="DBD0E0"/>
    <a:srgbClr val="A789B1"/>
    <a:srgbClr val="6F3882"/>
    <a:srgbClr val="F2E208"/>
    <a:srgbClr val="EE2332"/>
    <a:srgbClr val="084F8E"/>
    <a:srgbClr val="F1A41F"/>
    <a:srgbClr val="009DDA"/>
    <a:srgbClr val="A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CFF647-FE17-4DAD-8583-096A537DBF28}" v="43" dt="2023-12-06T16:20:11.0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88" autoAdjust="0"/>
  </p:normalViewPr>
  <p:slideViewPr>
    <p:cSldViewPr snapToGrid="0">
      <p:cViewPr varScale="1">
        <p:scale>
          <a:sx n="94" d="100"/>
          <a:sy n="94" d="100"/>
        </p:scale>
        <p:origin x="20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32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" userId="b3b060d9-4d34-479b-ad68-688eaebf93c5" providerId="ADAL" clId="{855E5184-9ACC-460E-B26E-CE9A4C052DE4}"/>
    <pc:docChg chg="">
      <pc:chgData name="Balian, Sarah" userId="b3b060d9-4d34-479b-ad68-688eaebf93c5" providerId="ADAL" clId="{855E5184-9ACC-460E-B26E-CE9A4C052DE4}" dt="2023-01-19T16:37:34.137" v="0"/>
      <pc:docMkLst>
        <pc:docMk/>
      </pc:docMkLst>
      <pc:sldChg chg="delCm">
        <pc:chgData name="Balian, Sarah" userId="b3b060d9-4d34-479b-ad68-688eaebf93c5" providerId="ADAL" clId="{855E5184-9ACC-460E-B26E-CE9A4C052DE4}" dt="2023-01-19T16:37:34.137" v="0"/>
        <pc:sldMkLst>
          <pc:docMk/>
          <pc:sldMk cId="999049329" sldId="305"/>
        </pc:sldMkLst>
      </pc:sldChg>
    </pc:docChg>
  </pc:docChgLst>
  <pc:docChgLst>
    <pc:chgData name="Twesigye, Gloria" userId="6464a502-8a44-4d67-8fab-8f3aa9495827" providerId="ADAL" clId="{A4F3A9B7-88C6-48D7-AF15-1A5D1E8BEC3B}"/>
    <pc:docChg chg="custSel modSld">
      <pc:chgData name="Twesigye, Gloria" userId="6464a502-8a44-4d67-8fab-8f3aa9495827" providerId="ADAL" clId="{A4F3A9B7-88C6-48D7-AF15-1A5D1E8BEC3B}" dt="2023-01-26T17:04:57.984" v="38" actId="27918"/>
      <pc:docMkLst>
        <pc:docMk/>
      </pc:docMkLst>
      <pc:sldChg chg="mod modCm">
        <pc:chgData name="Twesigye, Gloria" userId="6464a502-8a44-4d67-8fab-8f3aa9495827" providerId="ADAL" clId="{A4F3A9B7-88C6-48D7-AF15-1A5D1E8BEC3B}" dt="2023-01-26T17:04:57.984" v="38" actId="27918"/>
        <pc:sldMkLst>
          <pc:docMk/>
          <pc:sldMk cId="1182146475" sldId="2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Twesigye, Gloria" userId="6464a502-8a44-4d67-8fab-8f3aa9495827" providerId="ADAL" clId="{A4F3A9B7-88C6-48D7-AF15-1A5D1E8BEC3B}" dt="2023-01-26T17:04:44.522" v="36"/>
              <pc2:cmMkLst xmlns:pc2="http://schemas.microsoft.com/office/powerpoint/2019/9/main/command">
                <pc:docMk/>
                <pc:sldMk cId="1182146475" sldId="298"/>
                <pc2:cmMk id="{E1DAC8E4-42A4-412D-9E6B-5C9CA4B8B07C}"/>
              </pc2:cmMkLst>
              <pc226:cmRplyChg chg="add">
                <pc226:chgData name="Twesigye, Gloria" userId="6464a502-8a44-4d67-8fab-8f3aa9495827" providerId="ADAL" clId="{A4F3A9B7-88C6-48D7-AF15-1A5D1E8BEC3B}" dt="2023-01-26T17:04:44.522" v="36"/>
                <pc2:cmRplyMkLst xmlns:pc2="http://schemas.microsoft.com/office/powerpoint/2019/9/main/command">
                  <pc:docMk/>
                  <pc:sldMk cId="1182146475" sldId="298"/>
                  <pc2:cmMk id="{E1DAC8E4-42A4-412D-9E6B-5C9CA4B8B07C}"/>
                  <pc2:cmRplyMk id="{B17D9869-05B2-4ABE-A27A-18EB57A128BE}"/>
                </pc2:cmRplyMkLst>
              </pc226:cmRplyChg>
            </pc226:cmChg>
          </p:ext>
        </pc:extLst>
      </pc:sldChg>
      <pc:sldChg chg="modSp mod addCm modCm modNotesTx">
        <pc:chgData name="Twesigye, Gloria" userId="6464a502-8a44-4d67-8fab-8f3aa9495827" providerId="ADAL" clId="{A4F3A9B7-88C6-48D7-AF15-1A5D1E8BEC3B}" dt="2023-01-26T17:00:41.873" v="33"/>
        <pc:sldMkLst>
          <pc:docMk/>
          <pc:sldMk cId="2252892287" sldId="338"/>
        </pc:sldMkLst>
        <pc:spChg chg="mod">
          <ac:chgData name="Twesigye, Gloria" userId="6464a502-8a44-4d67-8fab-8f3aa9495827" providerId="ADAL" clId="{A4F3A9B7-88C6-48D7-AF15-1A5D1E8BEC3B}" dt="2023-01-26T16:28:11.037" v="0" actId="113"/>
          <ac:spMkLst>
            <pc:docMk/>
            <pc:sldMk cId="2252892287" sldId="338"/>
            <ac:spMk id="3" creationId="{B6340F88-FDE5-D8FA-4CB8-7065B97BFE6B}"/>
          </ac:spMkLst>
        </pc:spChg>
        <pc:spChg chg="mod">
          <ac:chgData name="Twesigye, Gloria" userId="6464a502-8a44-4d67-8fab-8f3aa9495827" providerId="ADAL" clId="{A4F3A9B7-88C6-48D7-AF15-1A5D1E8BEC3B}" dt="2023-01-26T16:28:32.498" v="1" actId="113"/>
          <ac:spMkLst>
            <pc:docMk/>
            <pc:sldMk cId="2252892287" sldId="338"/>
            <ac:spMk id="7" creationId="{A740AC67-B1C2-9ADA-0B77-2CE3E656CF0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A4F3A9B7-88C6-48D7-AF15-1A5D1E8BEC3B}" dt="2023-01-26T16:29:48.323" v="3"/>
              <pc2:cmMkLst xmlns:pc2="http://schemas.microsoft.com/office/powerpoint/2019/9/main/command">
                <pc:docMk/>
                <pc:sldMk cId="2252892287" sldId="338"/>
                <pc2:cmMk id="{E52F183F-4BC3-4490-820D-82ADBEA040C7}"/>
              </pc2:cmMkLst>
            </pc226:cmChg>
            <pc226:cmChg xmlns:pc226="http://schemas.microsoft.com/office/powerpoint/2022/06/main/command" chg="add">
              <pc226:chgData name="Twesigye, Gloria" userId="6464a502-8a44-4d67-8fab-8f3aa9495827" providerId="ADAL" clId="{A4F3A9B7-88C6-48D7-AF15-1A5D1E8BEC3B}" dt="2023-01-26T16:29:19.493" v="2"/>
              <pc2:cmMkLst xmlns:pc2="http://schemas.microsoft.com/office/powerpoint/2019/9/main/command">
                <pc:docMk/>
                <pc:sldMk cId="2252892287" sldId="338"/>
                <pc2:cmMk id="{4BF69D87-637F-42F2-ACFE-C61B494E63CE}"/>
              </pc2:cmMkLst>
            </pc226:cmChg>
            <pc226:cmChg xmlns:pc226="http://schemas.microsoft.com/office/powerpoint/2022/06/main/command" chg="add">
              <pc226:chgData name="Twesigye, Gloria" userId="6464a502-8a44-4d67-8fab-8f3aa9495827" providerId="ADAL" clId="{A4F3A9B7-88C6-48D7-AF15-1A5D1E8BEC3B}" dt="2023-01-26T16:40:45.519" v="31"/>
              <pc2:cmMkLst xmlns:pc2="http://schemas.microsoft.com/office/powerpoint/2019/9/main/command">
                <pc:docMk/>
                <pc:sldMk cId="2252892287" sldId="338"/>
                <pc2:cmMk id="{915FF3AA-79E8-4800-9949-9B41B6F7E125}"/>
              </pc2:cmMkLst>
            </pc226:cmChg>
            <pc226:cmChg xmlns:pc226="http://schemas.microsoft.com/office/powerpoint/2022/06/main/command" chg="add mod">
              <pc226:chgData name="Twesigye, Gloria" userId="6464a502-8a44-4d67-8fab-8f3aa9495827" providerId="ADAL" clId="{A4F3A9B7-88C6-48D7-AF15-1A5D1E8BEC3B}" dt="2023-01-26T17:00:41.873" v="33"/>
              <pc2:cmMkLst xmlns:pc2="http://schemas.microsoft.com/office/powerpoint/2019/9/main/command">
                <pc:docMk/>
                <pc:sldMk cId="2252892287" sldId="338"/>
                <pc2:cmMk id="{FD62F5CA-A197-4BA3-91B2-1E38327F566D}"/>
              </pc2:cmMkLst>
            </pc226:cmChg>
          </p:ext>
        </pc:extLst>
      </pc:sldChg>
      <pc:sldChg chg="modSp mod addCm">
        <pc:chgData name="Twesigye, Gloria" userId="6464a502-8a44-4d67-8fab-8f3aa9495827" providerId="ADAL" clId="{A4F3A9B7-88C6-48D7-AF15-1A5D1E8BEC3B}" dt="2023-01-26T17:01:26.463" v="35"/>
        <pc:sldMkLst>
          <pc:docMk/>
          <pc:sldMk cId="3364805724" sldId="339"/>
        </pc:sldMkLst>
        <pc:spChg chg="mod">
          <ac:chgData name="Twesigye, Gloria" userId="6464a502-8a44-4d67-8fab-8f3aa9495827" providerId="ADAL" clId="{A4F3A9B7-88C6-48D7-AF15-1A5D1E8BEC3B}" dt="2023-01-26T17:01:11.570" v="34" actId="20577"/>
          <ac:spMkLst>
            <pc:docMk/>
            <pc:sldMk cId="3364805724" sldId="339"/>
            <ac:spMk id="3" creationId="{B6340F88-FDE5-D8FA-4CB8-7065B97BFE6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A4F3A9B7-88C6-48D7-AF15-1A5D1E8BEC3B}" dt="2023-01-26T17:01:26.463" v="35"/>
              <pc2:cmMkLst xmlns:pc2="http://schemas.microsoft.com/office/powerpoint/2019/9/main/command">
                <pc:docMk/>
                <pc:sldMk cId="3364805724" sldId="339"/>
                <pc2:cmMk id="{5AE58D34-7CD4-4BFA-90BB-DABF0D09C0BB}"/>
              </pc2:cmMkLst>
            </pc226:cmChg>
          </p:ext>
        </pc:extLst>
      </pc:sldChg>
    </pc:docChg>
  </pc:docChgLst>
  <pc:docChgLst>
    <pc:chgData name="Sarah Balian" userId="b3b060d9-4d34-479b-ad68-688eaebf93c5" providerId="ADAL" clId="{B2C21E24-EC1D-4E5F-BF9A-EF105D4DFD00}"/>
    <pc:docChg chg="">
      <pc:chgData name="Sarah Balian" userId="b3b060d9-4d34-479b-ad68-688eaebf93c5" providerId="ADAL" clId="{B2C21E24-EC1D-4E5F-BF9A-EF105D4DFD00}" dt="2023-03-17T18:14:07.889" v="1"/>
      <pc:docMkLst>
        <pc:docMk/>
      </pc:docMkLst>
      <pc:sldChg chg="delCm">
        <pc:chgData name="Sarah Balian" userId="b3b060d9-4d34-479b-ad68-688eaebf93c5" providerId="ADAL" clId="{B2C21E24-EC1D-4E5F-BF9A-EF105D4DFD00}" dt="2023-03-17T18:13:23.911" v="0"/>
        <pc:sldMkLst>
          <pc:docMk/>
          <pc:sldMk cId="1457795696" sldId="32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B2C21E24-EC1D-4E5F-BF9A-EF105D4DFD00}" dt="2023-03-17T18:13:23.911" v="0"/>
              <pc2:cmMkLst xmlns:pc2="http://schemas.microsoft.com/office/powerpoint/2019/9/main/command">
                <pc:docMk/>
                <pc:sldMk cId="1457795696" sldId="326"/>
                <pc2:cmMk id="{83E01599-E8D6-4C50-A0F6-27297890161D}"/>
              </pc2:cmMkLst>
            </pc226:cmChg>
          </p:ext>
        </pc:extLst>
      </pc:sldChg>
      <pc:sldChg chg="delCm">
        <pc:chgData name="Sarah Balian" userId="b3b060d9-4d34-479b-ad68-688eaebf93c5" providerId="ADAL" clId="{B2C21E24-EC1D-4E5F-BF9A-EF105D4DFD00}" dt="2023-03-17T18:14:07.889" v="1"/>
        <pc:sldMkLst>
          <pc:docMk/>
          <pc:sldMk cId="2252892287" sldId="3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B2C21E24-EC1D-4E5F-BF9A-EF105D4DFD00}" dt="2023-03-17T18:14:07.889" v="1"/>
              <pc2:cmMkLst xmlns:pc2="http://schemas.microsoft.com/office/powerpoint/2019/9/main/command">
                <pc:docMk/>
                <pc:sldMk cId="2252892287" sldId="338"/>
                <pc2:cmMk id="{FD62F5CA-A197-4BA3-91B2-1E38327F566D}"/>
              </pc2:cmMkLst>
            </pc226:cmChg>
          </p:ext>
        </pc:extLst>
      </pc:sldChg>
    </pc:docChg>
  </pc:docChgLst>
  <pc:docChgLst>
    <pc:chgData name="Sarah Balian" userId="b3b060d9-4d34-479b-ad68-688eaebf93c5" providerId="ADAL" clId="{855E5184-9ACC-460E-B26E-CE9A4C052DE4}"/>
    <pc:docChg chg="custSel modSld">
      <pc:chgData name="Sarah Balian" userId="b3b060d9-4d34-479b-ad68-688eaebf93c5" providerId="ADAL" clId="{855E5184-9ACC-460E-B26E-CE9A4C052DE4}" dt="2023-02-16T14:43:04.623" v="47" actId="27918"/>
      <pc:docMkLst>
        <pc:docMk/>
      </pc:docMkLst>
      <pc:sldChg chg="modSp mod">
        <pc:chgData name="Sarah Balian" userId="b3b060d9-4d34-479b-ad68-688eaebf93c5" providerId="ADAL" clId="{855E5184-9ACC-460E-B26E-CE9A4C052DE4}" dt="2023-02-16T14:39:40.610" v="7" actId="207"/>
        <pc:sldMkLst>
          <pc:docMk/>
          <pc:sldMk cId="2900471433" sldId="327"/>
        </pc:sldMkLst>
        <pc:graphicFrameChg chg="mod">
          <ac:chgData name="Sarah Balian" userId="b3b060d9-4d34-479b-ad68-688eaebf93c5" providerId="ADAL" clId="{855E5184-9ACC-460E-B26E-CE9A4C052DE4}" dt="2023-02-16T14:39:40.610" v="7" actId="207"/>
          <ac:graphicFrameMkLst>
            <pc:docMk/>
            <pc:sldMk cId="2900471433" sldId="327"/>
            <ac:graphicFrameMk id="9" creationId="{16BB2B36-D329-083C-5198-BEEC5AC12CFA}"/>
          </ac:graphicFrameMkLst>
        </pc:graphicFrameChg>
      </pc:sldChg>
      <pc:sldChg chg="modSp mod">
        <pc:chgData name="Sarah Balian" userId="b3b060d9-4d34-479b-ad68-688eaebf93c5" providerId="ADAL" clId="{855E5184-9ACC-460E-B26E-CE9A4C052DE4}" dt="2023-02-16T14:40:41.676" v="17" actId="207"/>
        <pc:sldMkLst>
          <pc:docMk/>
          <pc:sldMk cId="2158953782" sldId="328"/>
        </pc:sldMkLst>
        <pc:spChg chg="mod">
          <ac:chgData name="Sarah Balian" userId="b3b060d9-4d34-479b-ad68-688eaebf93c5" providerId="ADAL" clId="{855E5184-9ACC-460E-B26E-CE9A4C052DE4}" dt="2023-02-16T14:40:06.384" v="11" actId="1076"/>
          <ac:spMkLst>
            <pc:docMk/>
            <pc:sldMk cId="2158953782" sldId="328"/>
            <ac:spMk id="3" creationId="{A6DCF9D2-87B3-F55C-FC1E-91302F0C2EEC}"/>
          </ac:spMkLst>
        </pc:spChg>
        <pc:graphicFrameChg chg="mod">
          <ac:chgData name="Sarah Balian" userId="b3b060d9-4d34-479b-ad68-688eaebf93c5" providerId="ADAL" clId="{855E5184-9ACC-460E-B26E-CE9A4C052DE4}" dt="2023-02-16T14:40:41.676" v="17" actId="207"/>
          <ac:graphicFrameMkLst>
            <pc:docMk/>
            <pc:sldMk cId="2158953782" sldId="328"/>
            <ac:graphicFrameMk id="9" creationId="{16BB2B36-D329-083C-5198-BEEC5AC12CFA}"/>
          </ac:graphicFrameMkLst>
        </pc:graphicFrameChg>
      </pc:sldChg>
      <pc:sldChg chg="delSp modSp mod">
        <pc:chgData name="Sarah Balian" userId="b3b060d9-4d34-479b-ad68-688eaebf93c5" providerId="ADAL" clId="{855E5184-9ACC-460E-B26E-CE9A4C052DE4}" dt="2023-02-16T14:41:53.011" v="31" actId="113"/>
        <pc:sldMkLst>
          <pc:docMk/>
          <pc:sldMk cId="1397072476" sldId="329"/>
        </pc:sldMkLst>
        <pc:grpChg chg="del">
          <ac:chgData name="Sarah Balian" userId="b3b060d9-4d34-479b-ad68-688eaebf93c5" providerId="ADAL" clId="{855E5184-9ACC-460E-B26E-CE9A4C052DE4}" dt="2023-02-16T14:40:53.360" v="18" actId="478"/>
          <ac:grpSpMkLst>
            <pc:docMk/>
            <pc:sldMk cId="1397072476" sldId="329"/>
            <ac:grpSpMk id="8" creationId="{BF59B7B9-423A-2EDB-D4FE-3FF25992C11C}"/>
          </ac:grpSpMkLst>
        </pc:grpChg>
        <pc:graphicFrameChg chg="mod">
          <ac:chgData name="Sarah Balian" userId="b3b060d9-4d34-479b-ad68-688eaebf93c5" providerId="ADAL" clId="{855E5184-9ACC-460E-B26E-CE9A4C052DE4}" dt="2023-02-16T14:41:53.011" v="31" actId="113"/>
          <ac:graphicFrameMkLst>
            <pc:docMk/>
            <pc:sldMk cId="1397072476" sldId="329"/>
            <ac:graphicFrameMk id="9" creationId="{16BB2B36-D329-083C-5198-BEEC5AC12CFA}"/>
          </ac:graphicFrameMkLst>
        </pc:graphicFrameChg>
      </pc:sldChg>
      <pc:sldChg chg="delSp modSp mod">
        <pc:chgData name="Sarah Balian" userId="b3b060d9-4d34-479b-ad68-688eaebf93c5" providerId="ADAL" clId="{855E5184-9ACC-460E-B26E-CE9A4C052DE4}" dt="2023-02-16T14:42:33.227" v="40" actId="478"/>
        <pc:sldMkLst>
          <pc:docMk/>
          <pc:sldMk cId="35566594" sldId="330"/>
        </pc:sldMkLst>
        <pc:spChg chg="del">
          <ac:chgData name="Sarah Balian" userId="b3b060d9-4d34-479b-ad68-688eaebf93c5" providerId="ADAL" clId="{855E5184-9ACC-460E-B26E-CE9A4C052DE4}" dt="2023-02-16T14:42:33.227" v="40" actId="478"/>
          <ac:spMkLst>
            <pc:docMk/>
            <pc:sldMk cId="35566594" sldId="330"/>
            <ac:spMk id="3" creationId="{780346DB-FB0A-49FA-E313-8E68D773B22A}"/>
          </ac:spMkLst>
        </pc:spChg>
        <pc:spChg chg="mod">
          <ac:chgData name="Sarah Balian" userId="b3b060d9-4d34-479b-ad68-688eaebf93c5" providerId="ADAL" clId="{855E5184-9ACC-460E-B26E-CE9A4C052DE4}" dt="2023-02-16T14:42:30.210" v="39" actId="1076"/>
          <ac:spMkLst>
            <pc:docMk/>
            <pc:sldMk cId="35566594" sldId="330"/>
            <ac:spMk id="5" creationId="{B23DD96B-D30A-489D-7054-594F68BEAE29}"/>
          </ac:spMkLst>
        </pc:spChg>
        <pc:graphicFrameChg chg="mod">
          <ac:chgData name="Sarah Balian" userId="b3b060d9-4d34-479b-ad68-688eaebf93c5" providerId="ADAL" clId="{855E5184-9ACC-460E-B26E-CE9A4C052DE4}" dt="2023-02-16T14:42:26.166" v="38" actId="113"/>
          <ac:graphicFrameMkLst>
            <pc:docMk/>
            <pc:sldMk cId="35566594" sldId="330"/>
            <ac:graphicFrameMk id="9" creationId="{16BB2B36-D329-083C-5198-BEEC5AC12CFA}"/>
          </ac:graphicFrameMkLst>
        </pc:graphicFrameChg>
      </pc:sldChg>
      <pc:sldChg chg="modSp mod">
        <pc:chgData name="Sarah Balian" userId="b3b060d9-4d34-479b-ad68-688eaebf93c5" providerId="ADAL" clId="{855E5184-9ACC-460E-B26E-CE9A4C052DE4}" dt="2023-02-16T14:42:53.659" v="44" actId="113"/>
        <pc:sldMkLst>
          <pc:docMk/>
          <pc:sldMk cId="3322161009" sldId="331"/>
        </pc:sldMkLst>
        <pc:graphicFrameChg chg="mod">
          <ac:chgData name="Sarah Balian" userId="b3b060d9-4d34-479b-ad68-688eaebf93c5" providerId="ADAL" clId="{855E5184-9ACC-460E-B26E-CE9A4C052DE4}" dt="2023-02-16T14:42:53.659" v="44" actId="113"/>
          <ac:graphicFrameMkLst>
            <pc:docMk/>
            <pc:sldMk cId="3322161009" sldId="331"/>
            <ac:graphicFrameMk id="9" creationId="{16BB2B36-D329-083C-5198-BEEC5AC12CFA}"/>
          </ac:graphicFrameMkLst>
        </pc:graphicFrameChg>
      </pc:sldChg>
      <pc:sldChg chg="mod">
        <pc:chgData name="Sarah Balian" userId="b3b060d9-4d34-479b-ad68-688eaebf93c5" providerId="ADAL" clId="{855E5184-9ACC-460E-B26E-CE9A4C052DE4}" dt="2023-02-16T14:43:04.623" v="47" actId="27918"/>
        <pc:sldMkLst>
          <pc:docMk/>
          <pc:sldMk cId="3553155407" sldId="332"/>
        </pc:sldMkLst>
      </pc:sldChg>
      <pc:sldChg chg="mod">
        <pc:chgData name="Sarah Balian" userId="b3b060d9-4d34-479b-ad68-688eaebf93c5" providerId="ADAL" clId="{855E5184-9ACC-460E-B26E-CE9A4C052DE4}" dt="2023-02-16T14:38:50.913" v="2" actId="27918"/>
        <pc:sldMkLst>
          <pc:docMk/>
          <pc:sldMk cId="2672004803" sldId="334"/>
        </pc:sldMkLst>
      </pc:sldChg>
    </pc:docChg>
  </pc:docChgLst>
  <pc:docChgLst>
    <pc:chgData name="McFarland, Annette" userId="e93d1f50-85ab-41a8-a34a-185a53159573" providerId="ADAL" clId="{E0631FD1-127C-4E19-86EE-5109F4493EE9}"/>
    <pc:docChg chg="undo redo custSel modSld">
      <pc:chgData name="McFarland, Annette" userId="e93d1f50-85ab-41a8-a34a-185a53159573" providerId="ADAL" clId="{E0631FD1-127C-4E19-86EE-5109F4493EE9}" dt="2023-01-09T20:32:47.904" v="348" actId="20577"/>
      <pc:docMkLst>
        <pc:docMk/>
      </pc:docMkLst>
      <pc:sldChg chg="addSp delSp modSp mod">
        <pc:chgData name="McFarland, Annette" userId="e93d1f50-85ab-41a8-a34a-185a53159573" providerId="ADAL" clId="{E0631FD1-127C-4E19-86EE-5109F4493EE9}" dt="2023-01-09T19:28:18.869" v="79" actId="14100"/>
        <pc:sldMkLst>
          <pc:docMk/>
          <pc:sldMk cId="1428788921" sldId="262"/>
        </pc:sldMkLst>
        <pc:spChg chg="mod">
          <ac:chgData name="McFarland, Annette" userId="e93d1f50-85ab-41a8-a34a-185a53159573" providerId="ADAL" clId="{E0631FD1-127C-4E19-86EE-5109F4493EE9}" dt="2023-01-09T19:21:35.552" v="59" actId="20577"/>
          <ac:spMkLst>
            <pc:docMk/>
            <pc:sldMk cId="1428788921" sldId="26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26.658" v="61"/>
          <ac:spMkLst>
            <pc:docMk/>
            <pc:sldMk cId="1428788921" sldId="262"/>
            <ac:spMk id="4" creationId="{D50AFE45-B444-5D0F-EBED-95939A2D486D}"/>
          </ac:spMkLst>
        </pc:spChg>
        <pc:graphicFrameChg chg="mod">
          <ac:chgData name="McFarland, Annette" userId="e93d1f50-85ab-41a8-a34a-185a53159573" providerId="ADAL" clId="{E0631FD1-127C-4E19-86EE-5109F4493EE9}" dt="2023-01-09T19:28:18.869" v="79" actId="14100"/>
          <ac:graphicFrameMkLst>
            <pc:docMk/>
            <pc:sldMk cId="1428788921" sldId="262"/>
            <ac:graphicFrameMk id="8" creationId="{A25666F9-CCA3-9D59-B863-99CA3EC76DEB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26.658" v="61"/>
          <ac:picMkLst>
            <pc:docMk/>
            <pc:sldMk cId="1428788921" sldId="262"/>
            <ac:picMk id="3" creationId="{F54130F3-DE37-5185-2B28-7B1052DDAE40}"/>
          </ac:picMkLst>
        </pc:picChg>
        <pc:picChg chg="del">
          <ac:chgData name="McFarland, Annette" userId="e93d1f50-85ab-41a8-a34a-185a53159573" providerId="ADAL" clId="{E0631FD1-127C-4E19-86EE-5109F4493EE9}" dt="2023-01-09T19:27:26.317" v="60" actId="478"/>
          <ac:picMkLst>
            <pc:docMk/>
            <pc:sldMk cId="1428788921" sldId="262"/>
            <ac:picMk id="18" creationId="{372A7F0C-E97D-5794-B720-441CD968B673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28:42.617" v="85"/>
        <pc:sldMkLst>
          <pc:docMk/>
          <pc:sldMk cId="2004344858" sldId="288"/>
        </pc:sldMkLst>
        <pc:spChg chg="add mod">
          <ac:chgData name="McFarland, Annette" userId="e93d1f50-85ab-41a8-a34a-185a53159573" providerId="ADAL" clId="{E0631FD1-127C-4E19-86EE-5109F4493EE9}" dt="2023-01-09T19:21:18.489" v="55" actId="6549"/>
          <ac:spMkLst>
            <pc:docMk/>
            <pc:sldMk cId="2004344858" sldId="288"/>
            <ac:spMk id="5" creationId="{F6218C7A-D0A5-44A4-B089-4A3E64524887}"/>
          </ac:spMkLst>
        </pc:spChg>
        <pc:spChg chg="mod">
          <ac:chgData name="McFarland, Annette" userId="e93d1f50-85ab-41a8-a34a-185a53159573" providerId="ADAL" clId="{E0631FD1-127C-4E19-86EE-5109F4493EE9}" dt="2023-01-09T19:20:00.706" v="33" actId="20577"/>
          <ac:spMkLst>
            <pc:docMk/>
            <pc:sldMk cId="2004344858" sldId="288"/>
            <ac:spMk id="10" creationId="{2D953FA9-CD59-752E-4FDA-CC41FF4B8DF2}"/>
          </ac:spMkLst>
        </pc:spChg>
        <pc:graphicFrameChg chg="mod">
          <ac:chgData name="McFarland, Annette" userId="e93d1f50-85ab-41a8-a34a-185a53159573" providerId="ADAL" clId="{E0631FD1-127C-4E19-86EE-5109F4493EE9}" dt="2023-01-09T19:28:42.617" v="85"/>
          <ac:graphicFrameMkLst>
            <pc:docMk/>
            <pc:sldMk cId="2004344858" sldId="288"/>
            <ac:graphicFrameMk id="2" creationId="{B0A68F7A-A083-4E2B-B574-D05208620F48}"/>
          </ac:graphicFrameMkLst>
        </pc:graphicFrameChg>
        <pc:picChg chg="del">
          <ac:chgData name="McFarland, Annette" userId="e93d1f50-85ab-41a8-a34a-185a53159573" providerId="ADAL" clId="{E0631FD1-127C-4E19-86EE-5109F4493EE9}" dt="2023-01-09T19:20:31.848" v="34" actId="478"/>
          <ac:picMkLst>
            <pc:docMk/>
            <pc:sldMk cId="2004344858" sldId="288"/>
            <ac:picMk id="3" creationId="{FF614935-8E0C-1D39-A414-847E8F9912B6}"/>
          </ac:picMkLst>
        </pc:picChg>
        <pc:picChg chg="add mod">
          <ac:chgData name="McFarland, Annette" userId="e93d1f50-85ab-41a8-a34a-185a53159573" providerId="ADAL" clId="{E0631FD1-127C-4E19-86EE-5109F4493EE9}" dt="2023-01-09T19:20:32.210" v="35"/>
          <ac:picMkLst>
            <pc:docMk/>
            <pc:sldMk cId="2004344858" sldId="288"/>
            <ac:picMk id="4" creationId="{9B6E8662-C68D-8FEE-362B-0684FDDB0F1E}"/>
          </ac:picMkLst>
        </pc:picChg>
      </pc:sldChg>
      <pc:sldChg chg="modSp mod">
        <pc:chgData name="McFarland, Annette" userId="e93d1f50-85ab-41a8-a34a-185a53159573" providerId="ADAL" clId="{E0631FD1-127C-4E19-86EE-5109F4493EE9}" dt="2023-01-09T20:32:47.904" v="348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E0631FD1-127C-4E19-86EE-5109F4493EE9}" dt="2023-01-09T20:32:47.904" v="348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McFarland, Annette" userId="e93d1f50-85ab-41a8-a34a-185a53159573" providerId="ADAL" clId="{E0631FD1-127C-4E19-86EE-5109F4493EE9}" dt="2023-01-09T19:58:41.129" v="314" actId="20577"/>
        <pc:sldMkLst>
          <pc:docMk/>
          <pc:sldMk cId="1182146475" sldId="298"/>
        </pc:sldMkLst>
        <pc:spChg chg="mod">
          <ac:chgData name="McFarland, Annette" userId="e93d1f50-85ab-41a8-a34a-185a53159573" providerId="ADAL" clId="{E0631FD1-127C-4E19-86EE-5109F4493EE9}" dt="2023-01-09T19:58:41.129" v="314" actId="20577"/>
          <ac:spMkLst>
            <pc:docMk/>
            <pc:sldMk cId="1182146475" sldId="298"/>
            <ac:spMk id="2" creationId="{F6245169-1799-41CD-B28E-D2D20D16AD73}"/>
          </ac:spMkLst>
        </pc:spChg>
      </pc:sldChg>
      <pc:sldChg chg="addSp delSp modSp mod">
        <pc:chgData name="McFarland, Annette" userId="e93d1f50-85ab-41a8-a34a-185a53159573" providerId="ADAL" clId="{E0631FD1-127C-4E19-86EE-5109F4493EE9}" dt="2023-01-09T19:31:52.387" v="144" actId="20577"/>
        <pc:sldMkLst>
          <pc:docMk/>
          <pc:sldMk cId="317324267" sldId="299"/>
        </pc:sldMkLst>
        <pc:spChg chg="add mod">
          <ac:chgData name="McFarland, Annette" userId="e93d1f50-85ab-41a8-a34a-185a53159573" providerId="ADAL" clId="{E0631FD1-127C-4E19-86EE-5109F4493EE9}" dt="2023-01-09T19:31:52.387" v="144" actId="20577"/>
          <ac:spMkLst>
            <pc:docMk/>
            <pc:sldMk cId="317324267" sldId="299"/>
            <ac:spMk id="3" creationId="{9082054B-0376-FBA8-8E6A-77D1266373BA}"/>
          </ac:spMkLst>
        </pc:spChg>
        <pc:spChg chg="mod">
          <ac:chgData name="McFarland, Annette" userId="e93d1f50-85ab-41a8-a34a-185a53159573" providerId="ADAL" clId="{E0631FD1-127C-4E19-86EE-5109F4493EE9}" dt="2023-01-09T19:31:42.300" v="136" actId="20577"/>
          <ac:spMkLst>
            <pc:docMk/>
            <pc:sldMk cId="317324267" sldId="299"/>
            <ac:spMk id="58" creationId="{DB0E9556-57C4-FB9F-F4ED-4A86F430775C}"/>
          </ac:spMkLst>
        </pc:spChg>
        <pc:picChg chg="add mod">
          <ac:chgData name="McFarland, Annette" userId="e93d1f50-85ab-41a8-a34a-185a53159573" providerId="ADAL" clId="{E0631FD1-127C-4E19-86EE-5109F4493EE9}" dt="2023-01-09T19:27:47.122" v="71"/>
          <ac:picMkLst>
            <pc:docMk/>
            <pc:sldMk cId="317324267" sldId="299"/>
            <ac:picMk id="2" creationId="{6AB14868-D5A7-1BCB-0B42-42FB7AB804E1}"/>
          </ac:picMkLst>
        </pc:picChg>
        <pc:picChg chg="del">
          <ac:chgData name="McFarland, Annette" userId="e93d1f50-85ab-41a8-a34a-185a53159573" providerId="ADAL" clId="{E0631FD1-127C-4E19-86EE-5109F4493EE9}" dt="2023-01-09T19:27:46.887" v="70" actId="478"/>
          <ac:picMkLst>
            <pc:docMk/>
            <pc:sldMk cId="317324267" sldId="299"/>
            <ac:picMk id="6" creationId="{54127A77-B12B-D47A-C855-6366D8066847}"/>
          </ac:picMkLst>
        </pc:picChg>
      </pc:sldChg>
      <pc:sldChg chg="modSp mod addCm">
        <pc:chgData name="McFarland, Annette" userId="e93d1f50-85ab-41a8-a34a-185a53159573" providerId="ADAL" clId="{E0631FD1-127C-4E19-86EE-5109F4493EE9}" dt="2023-01-09T19:45:22.327" v="247"/>
        <pc:sldMkLst>
          <pc:docMk/>
          <pc:sldMk cId="999049329" sldId="305"/>
        </pc:sldMkLst>
        <pc:spChg chg="mod">
          <ac:chgData name="McFarland, Annette" userId="e93d1f50-85ab-41a8-a34a-185a53159573" providerId="ADAL" clId="{E0631FD1-127C-4E19-86EE-5109F4493EE9}" dt="2023-01-09T19:35:12.298" v="181" actId="20577"/>
          <ac:spMkLst>
            <pc:docMk/>
            <pc:sldMk cId="999049329" sldId="305"/>
            <ac:spMk id="10" creationId="{2D953FA9-CD59-752E-4FDA-CC41FF4B8DF2}"/>
          </ac:spMkLst>
        </pc:spChg>
        <pc:spChg chg="mod">
          <ac:chgData name="McFarland, Annette" userId="e93d1f50-85ab-41a8-a34a-185a53159573" providerId="ADAL" clId="{E0631FD1-127C-4E19-86EE-5109F4493EE9}" dt="2023-01-09T19:43:42.302" v="246" actId="20577"/>
          <ac:spMkLst>
            <pc:docMk/>
            <pc:sldMk cId="999049329" sldId="305"/>
            <ac:spMk id="51" creationId="{43A58D49-5D4D-FACF-FA04-3B09185901CC}"/>
          </ac:spMkLst>
        </pc:spChg>
        <pc:spChg chg="mod">
          <ac:chgData name="McFarland, Annette" userId="e93d1f50-85ab-41a8-a34a-185a53159573" providerId="ADAL" clId="{E0631FD1-127C-4E19-86EE-5109F4493EE9}" dt="2023-01-09T19:35:03.530" v="178" actId="1076"/>
          <ac:spMkLst>
            <pc:docMk/>
            <pc:sldMk cId="999049329" sldId="305"/>
            <ac:spMk id="52" creationId="{18673D96-3B50-557D-D5A5-71CBAA88D380}"/>
          </ac:spMkLst>
        </pc:spChg>
        <pc:grpChg chg="mod">
          <ac:chgData name="McFarland, Annette" userId="e93d1f50-85ab-41a8-a34a-185a53159573" providerId="ADAL" clId="{E0631FD1-127C-4E19-86EE-5109F4493EE9}" dt="2023-01-09T19:34:45.439" v="175" actId="1076"/>
          <ac:grpSpMkLst>
            <pc:docMk/>
            <pc:sldMk cId="999049329" sldId="305"/>
            <ac:grpSpMk id="54" creationId="{45350DE4-50D9-57CF-336F-3F2733746D3E}"/>
          </ac:grpSpMkLst>
        </pc:grpChg>
        <pc:grpChg chg="mod">
          <ac:chgData name="McFarland, Annette" userId="e93d1f50-85ab-41a8-a34a-185a53159573" providerId="ADAL" clId="{E0631FD1-127C-4E19-86EE-5109F4493EE9}" dt="2023-01-09T19:34:45.439" v="175" actId="1076"/>
          <ac:grpSpMkLst>
            <pc:docMk/>
            <pc:sldMk cId="999049329" sldId="305"/>
            <ac:grpSpMk id="57" creationId="{EA3865C6-C69E-0382-3FD3-ACFD87A39A36}"/>
          </ac:grpSpMkLst>
        </pc:grpChg>
      </pc:sldChg>
      <pc:sldChg chg="modSp mod">
        <pc:chgData name="McFarland, Annette" userId="e93d1f50-85ab-41a8-a34a-185a53159573" providerId="ADAL" clId="{E0631FD1-127C-4E19-86EE-5109F4493EE9}" dt="2023-01-09T19:19:45.126" v="29" actId="27636"/>
        <pc:sldMkLst>
          <pc:docMk/>
          <pc:sldMk cId="1457795696" sldId="326"/>
        </pc:sldMkLst>
        <pc:spChg chg="mod">
          <ac:chgData name="McFarland, Annette" userId="e93d1f50-85ab-41a8-a34a-185a53159573" providerId="ADAL" clId="{E0631FD1-127C-4E19-86EE-5109F4493EE9}" dt="2023-01-09T19:17:53.240" v="3" actId="20577"/>
          <ac:spMkLst>
            <pc:docMk/>
            <pc:sldMk cId="1457795696" sldId="326"/>
            <ac:spMk id="2" creationId="{F050121B-D4A7-C426-32A4-BF0987433026}"/>
          </ac:spMkLst>
        </pc:spChg>
        <pc:spChg chg="mod">
          <ac:chgData name="McFarland, Annette" userId="e93d1f50-85ab-41a8-a34a-185a53159573" providerId="ADAL" clId="{E0631FD1-127C-4E19-86EE-5109F4493EE9}" dt="2023-01-09T19:19:45.126" v="29" actId="27636"/>
          <ac:spMkLst>
            <pc:docMk/>
            <pc:sldMk cId="1457795696" sldId="326"/>
            <ac:spMk id="3" creationId="{B6340F88-FDE5-D8FA-4CB8-7065B97BFE6B}"/>
          </ac:spMkLst>
        </pc:spChg>
      </pc:sldChg>
      <pc:sldChg chg="addSp delSp modSp mod">
        <pc:chgData name="McFarland, Annette" userId="e93d1f50-85ab-41a8-a34a-185a53159573" providerId="ADAL" clId="{E0631FD1-127C-4E19-86EE-5109F4493EE9}" dt="2023-01-09T19:29:07.175" v="91"/>
        <pc:sldMkLst>
          <pc:docMk/>
          <pc:sldMk cId="2900471433" sldId="327"/>
        </pc:sldMkLst>
        <pc:spChg chg="mod">
          <ac:chgData name="McFarland, Annette" userId="e93d1f50-85ab-41a8-a34a-185a53159573" providerId="ADAL" clId="{E0631FD1-127C-4E19-86EE-5109F4493EE9}" dt="2023-01-09T19:29:02.915" v="89" actId="20577"/>
          <ac:spMkLst>
            <pc:docMk/>
            <pc:sldMk cId="2900471433" sldId="327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34.586" v="65"/>
          <ac:spMkLst>
            <pc:docMk/>
            <pc:sldMk cId="2900471433" sldId="327"/>
            <ac:spMk id="4" creationId="{CBA8D4B5-4DB4-0D25-C4C3-18387223B531}"/>
          </ac:spMkLst>
        </pc:spChg>
        <pc:graphicFrameChg chg="mod">
          <ac:chgData name="McFarland, Annette" userId="e93d1f50-85ab-41a8-a34a-185a53159573" providerId="ADAL" clId="{E0631FD1-127C-4E19-86EE-5109F4493EE9}" dt="2023-01-09T19:29:07.175" v="91"/>
          <ac:graphicFrameMkLst>
            <pc:docMk/>
            <pc:sldMk cId="2900471433" sldId="327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34.586" v="65"/>
          <ac:picMkLst>
            <pc:docMk/>
            <pc:sldMk cId="2900471433" sldId="327"/>
            <ac:picMk id="3" creationId="{13A84AEE-966C-7496-2339-7466BA13307E}"/>
          </ac:picMkLst>
        </pc:picChg>
        <pc:picChg chg="del">
          <ac:chgData name="McFarland, Annette" userId="e93d1f50-85ab-41a8-a34a-185a53159573" providerId="ADAL" clId="{E0631FD1-127C-4E19-86EE-5109F4493EE9}" dt="2023-01-09T19:27:34.317" v="64" actId="478"/>
          <ac:picMkLst>
            <pc:docMk/>
            <pc:sldMk cId="2900471433" sldId="327"/>
            <ac:picMk id="7" creationId="{9D040096-C5A2-22F8-32D6-6D059E8CFE77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31:29.080" v="132" actId="14100"/>
        <pc:sldMkLst>
          <pc:docMk/>
          <pc:sldMk cId="2158953782" sldId="328"/>
        </pc:sldMkLst>
        <pc:spChg chg="mod">
          <ac:chgData name="McFarland, Annette" userId="e93d1f50-85ab-41a8-a34a-185a53159573" providerId="ADAL" clId="{E0631FD1-127C-4E19-86EE-5109F4493EE9}" dt="2023-01-09T19:29:17.338" v="101" actId="20577"/>
          <ac:spMkLst>
            <pc:docMk/>
            <pc:sldMk cId="2158953782" sldId="328"/>
            <ac:spMk id="2" creationId="{F6245169-1799-41CD-B28E-D2D20D16AD73}"/>
          </ac:spMkLst>
        </pc:spChg>
        <pc:spChg chg="mod">
          <ac:chgData name="McFarland, Annette" userId="e93d1f50-85ab-41a8-a34a-185a53159573" providerId="ADAL" clId="{E0631FD1-127C-4E19-86EE-5109F4493EE9}" dt="2023-01-09T19:30:54.132" v="124" actId="1076"/>
          <ac:spMkLst>
            <pc:docMk/>
            <pc:sldMk cId="2158953782" sldId="328"/>
            <ac:spMk id="3" creationId="{A6DCF9D2-87B3-F55C-FC1E-91302F0C2EEC}"/>
          </ac:spMkLst>
        </pc:spChg>
        <pc:spChg chg="del mod">
          <ac:chgData name="McFarland, Annette" userId="e93d1f50-85ab-41a8-a34a-185a53159573" providerId="ADAL" clId="{E0631FD1-127C-4E19-86EE-5109F4493EE9}" dt="2023-01-09T19:30:41.653" v="121" actId="478"/>
          <ac:spMkLst>
            <pc:docMk/>
            <pc:sldMk cId="2158953782" sldId="328"/>
            <ac:spMk id="4" creationId="{2B73BAC9-FE78-CFE5-9039-58A67F37AA27}"/>
          </ac:spMkLst>
        </pc:spChg>
        <pc:spChg chg="mod">
          <ac:chgData name="McFarland, Annette" userId="e93d1f50-85ab-41a8-a34a-185a53159573" providerId="ADAL" clId="{E0631FD1-127C-4E19-86EE-5109F4493EE9}" dt="2023-01-09T19:31:29.080" v="132" actId="14100"/>
          <ac:spMkLst>
            <pc:docMk/>
            <pc:sldMk cId="2158953782" sldId="328"/>
            <ac:spMk id="5" creationId="{EA05FDD7-0843-D88F-9628-40FFCFB3887A}"/>
          </ac:spMkLst>
        </pc:spChg>
        <pc:spChg chg="add mod">
          <ac:chgData name="McFarland, Annette" userId="e93d1f50-85ab-41a8-a34a-185a53159573" providerId="ADAL" clId="{E0631FD1-127C-4E19-86EE-5109F4493EE9}" dt="2023-01-09T19:27:38.691" v="67"/>
          <ac:spMkLst>
            <pc:docMk/>
            <pc:sldMk cId="2158953782" sldId="328"/>
            <ac:spMk id="10" creationId="{23F02814-C03D-2DDE-02BC-E93A96D833ED}"/>
          </ac:spMkLst>
        </pc:spChg>
        <pc:graphicFrameChg chg="mod">
          <ac:chgData name="McFarland, Annette" userId="e93d1f50-85ab-41a8-a34a-185a53159573" providerId="ADAL" clId="{E0631FD1-127C-4E19-86EE-5109F4493EE9}" dt="2023-01-09T19:30:49.016" v="123" actId="20577"/>
          <ac:graphicFrameMkLst>
            <pc:docMk/>
            <pc:sldMk cId="2158953782" sldId="328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E0631FD1-127C-4E19-86EE-5109F4493EE9}" dt="2023-01-09T19:27:38.469" v="66" actId="478"/>
          <ac:picMkLst>
            <pc:docMk/>
            <pc:sldMk cId="2158953782" sldId="328"/>
            <ac:picMk id="7" creationId="{9D040096-C5A2-22F8-32D6-6D059E8CFE77}"/>
          </ac:picMkLst>
        </pc:picChg>
        <pc:picChg chg="add mod">
          <ac:chgData name="McFarland, Annette" userId="e93d1f50-85ab-41a8-a34a-185a53159573" providerId="ADAL" clId="{E0631FD1-127C-4E19-86EE-5109F4493EE9}" dt="2023-01-09T19:27:38.691" v="67"/>
          <ac:picMkLst>
            <pc:docMk/>
            <pc:sldMk cId="2158953782" sldId="328"/>
            <ac:picMk id="8" creationId="{95ABCA1A-ED10-A4EB-2E51-48FD386E2AC8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29:40.933" v="107"/>
        <pc:sldMkLst>
          <pc:docMk/>
          <pc:sldMk cId="1397072476" sldId="329"/>
        </pc:sldMkLst>
        <pc:spChg chg="mod">
          <ac:chgData name="McFarland, Annette" userId="e93d1f50-85ab-41a8-a34a-185a53159573" providerId="ADAL" clId="{E0631FD1-127C-4E19-86EE-5109F4493EE9}" dt="2023-01-09T19:29:25.049" v="105" actId="20577"/>
          <ac:spMkLst>
            <pc:docMk/>
            <pc:sldMk cId="1397072476" sldId="329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43.710" v="69"/>
          <ac:spMkLst>
            <pc:docMk/>
            <pc:sldMk cId="1397072476" sldId="329"/>
            <ac:spMk id="4" creationId="{C6F1C81C-E386-FFD1-F0FA-0F5FAB6993EF}"/>
          </ac:spMkLst>
        </pc:spChg>
        <pc:spChg chg="mod">
          <ac:chgData name="McFarland, Annette" userId="e93d1f50-85ab-41a8-a34a-185a53159573" providerId="ADAL" clId="{E0631FD1-127C-4E19-86EE-5109F4493EE9}" dt="2023-01-09T19:29:34.601" v="106" actId="2085"/>
          <ac:spMkLst>
            <pc:docMk/>
            <pc:sldMk cId="1397072476" sldId="329"/>
            <ac:spMk id="10" creationId="{C9C2296E-9F43-735D-9D28-1F983DA0872C}"/>
          </ac:spMkLst>
        </pc:spChg>
        <pc:graphicFrameChg chg="mod">
          <ac:chgData name="McFarland, Annette" userId="e93d1f50-85ab-41a8-a34a-185a53159573" providerId="ADAL" clId="{E0631FD1-127C-4E19-86EE-5109F4493EE9}" dt="2023-01-09T19:29:40.933" v="107"/>
          <ac:graphicFrameMkLst>
            <pc:docMk/>
            <pc:sldMk cId="1397072476" sldId="329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43.710" v="69"/>
          <ac:picMkLst>
            <pc:docMk/>
            <pc:sldMk cId="1397072476" sldId="329"/>
            <ac:picMk id="3" creationId="{16B32A62-C277-D3E8-4777-D8940A660696}"/>
          </ac:picMkLst>
        </pc:picChg>
        <pc:picChg chg="del">
          <ac:chgData name="McFarland, Annette" userId="e93d1f50-85ab-41a8-a34a-185a53159573" providerId="ADAL" clId="{E0631FD1-127C-4E19-86EE-5109F4493EE9}" dt="2023-01-09T19:27:43.474" v="68" actId="478"/>
          <ac:picMkLst>
            <pc:docMk/>
            <pc:sldMk cId="1397072476" sldId="329"/>
            <ac:picMk id="7" creationId="{9D040096-C5A2-22F8-32D6-6D059E8CFE77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32:50.523" v="152"/>
        <pc:sldMkLst>
          <pc:docMk/>
          <pc:sldMk cId="35566594" sldId="330"/>
        </pc:sldMkLst>
        <pc:spChg chg="mod">
          <ac:chgData name="McFarland, Annette" userId="e93d1f50-85ab-41a8-a34a-185a53159573" providerId="ADAL" clId="{E0631FD1-127C-4E19-86EE-5109F4493EE9}" dt="2023-01-09T19:32:47.170" v="151" actId="20577"/>
          <ac:spMkLst>
            <pc:docMk/>
            <pc:sldMk cId="35566594" sldId="330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51.365" v="73"/>
          <ac:spMkLst>
            <pc:docMk/>
            <pc:sldMk cId="35566594" sldId="330"/>
            <ac:spMk id="10" creationId="{2C83CAAA-2934-E117-F07E-CA47E84F62FD}"/>
          </ac:spMkLst>
        </pc:spChg>
        <pc:graphicFrameChg chg="mod">
          <ac:chgData name="McFarland, Annette" userId="e93d1f50-85ab-41a8-a34a-185a53159573" providerId="ADAL" clId="{E0631FD1-127C-4E19-86EE-5109F4493EE9}" dt="2023-01-09T19:32:50.523" v="152"/>
          <ac:graphicFrameMkLst>
            <pc:docMk/>
            <pc:sldMk cId="35566594" sldId="330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E0631FD1-127C-4E19-86EE-5109F4493EE9}" dt="2023-01-09T19:27:51.021" v="72" actId="478"/>
          <ac:picMkLst>
            <pc:docMk/>
            <pc:sldMk cId="35566594" sldId="330"/>
            <ac:picMk id="7" creationId="{9D040096-C5A2-22F8-32D6-6D059E8CFE77}"/>
          </ac:picMkLst>
        </pc:picChg>
        <pc:picChg chg="add mod">
          <ac:chgData name="McFarland, Annette" userId="e93d1f50-85ab-41a8-a34a-185a53159573" providerId="ADAL" clId="{E0631FD1-127C-4E19-86EE-5109F4493EE9}" dt="2023-01-09T19:27:51.365" v="73"/>
          <ac:picMkLst>
            <pc:docMk/>
            <pc:sldMk cId="35566594" sldId="330"/>
            <ac:picMk id="8" creationId="{8FCD4E05-CCDD-A325-2B01-14335D21C2F5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33:09.319" v="161"/>
        <pc:sldMkLst>
          <pc:docMk/>
          <pc:sldMk cId="3322161009" sldId="331"/>
        </pc:sldMkLst>
        <pc:spChg chg="mod">
          <ac:chgData name="McFarland, Annette" userId="e93d1f50-85ab-41a8-a34a-185a53159573" providerId="ADAL" clId="{E0631FD1-127C-4E19-86EE-5109F4493EE9}" dt="2023-01-09T19:33:05.009" v="160" actId="20577"/>
          <ac:spMkLst>
            <pc:docMk/>
            <pc:sldMk cId="3322161009" sldId="331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55.081" v="75"/>
          <ac:spMkLst>
            <pc:docMk/>
            <pc:sldMk cId="3322161009" sldId="331"/>
            <ac:spMk id="4" creationId="{83A00417-6395-3122-0DF5-9D6879C71C37}"/>
          </ac:spMkLst>
        </pc:spChg>
        <pc:graphicFrameChg chg="mod">
          <ac:chgData name="McFarland, Annette" userId="e93d1f50-85ab-41a8-a34a-185a53159573" providerId="ADAL" clId="{E0631FD1-127C-4E19-86EE-5109F4493EE9}" dt="2023-01-09T19:33:09.319" v="161"/>
          <ac:graphicFrameMkLst>
            <pc:docMk/>
            <pc:sldMk cId="3322161009" sldId="331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55.081" v="75"/>
          <ac:picMkLst>
            <pc:docMk/>
            <pc:sldMk cId="3322161009" sldId="331"/>
            <ac:picMk id="3" creationId="{4569334E-F00D-DFF6-30AB-8215BEB2CCCA}"/>
          </ac:picMkLst>
        </pc:picChg>
        <pc:picChg chg="del">
          <ac:chgData name="McFarland, Annette" userId="e93d1f50-85ab-41a8-a34a-185a53159573" providerId="ADAL" clId="{E0631FD1-127C-4E19-86EE-5109F4493EE9}" dt="2023-01-09T19:27:54.837" v="74" actId="478"/>
          <ac:picMkLst>
            <pc:docMk/>
            <pc:sldMk cId="3322161009" sldId="331"/>
            <ac:picMk id="7" creationId="{9D040096-C5A2-22F8-32D6-6D059E8CFE77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33:41.384" v="169" actId="20577"/>
        <pc:sldMkLst>
          <pc:docMk/>
          <pc:sldMk cId="3553155407" sldId="332"/>
        </pc:sldMkLst>
        <pc:spChg chg="mod">
          <ac:chgData name="McFarland, Annette" userId="e93d1f50-85ab-41a8-a34a-185a53159573" providerId="ADAL" clId="{E0631FD1-127C-4E19-86EE-5109F4493EE9}" dt="2023-01-09T19:33:41.384" v="169" actId="20577"/>
          <ac:spMkLst>
            <pc:docMk/>
            <pc:sldMk cId="3553155407" sldId="33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59.313" v="77"/>
          <ac:spMkLst>
            <pc:docMk/>
            <pc:sldMk cId="3553155407" sldId="332"/>
            <ac:spMk id="4" creationId="{C3AD93FF-3E1E-081A-C62D-1E568DFEA415}"/>
          </ac:spMkLst>
        </pc:spChg>
        <pc:picChg chg="add mod">
          <ac:chgData name="McFarland, Annette" userId="e93d1f50-85ab-41a8-a34a-185a53159573" providerId="ADAL" clId="{E0631FD1-127C-4E19-86EE-5109F4493EE9}" dt="2023-01-09T19:27:59.313" v="77"/>
          <ac:picMkLst>
            <pc:docMk/>
            <pc:sldMk cId="3553155407" sldId="332"/>
            <ac:picMk id="3" creationId="{A0869D8F-81A2-69CB-3C4E-CE744500C67E}"/>
          </ac:picMkLst>
        </pc:picChg>
        <pc:picChg chg="del">
          <ac:chgData name="McFarland, Annette" userId="e93d1f50-85ab-41a8-a34a-185a53159573" providerId="ADAL" clId="{E0631FD1-127C-4E19-86EE-5109F4493EE9}" dt="2023-01-09T19:27:59.061" v="76" actId="478"/>
          <ac:picMkLst>
            <pc:docMk/>
            <pc:sldMk cId="3553155407" sldId="332"/>
            <ac:picMk id="7" creationId="{9D040096-C5A2-22F8-32D6-6D059E8CFE77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28:33.792" v="84"/>
        <pc:sldMkLst>
          <pc:docMk/>
          <pc:sldMk cId="2672004803" sldId="334"/>
        </pc:sldMkLst>
        <pc:spChg chg="mod">
          <ac:chgData name="McFarland, Annette" userId="e93d1f50-85ab-41a8-a34a-185a53159573" providerId="ADAL" clId="{E0631FD1-127C-4E19-86EE-5109F4493EE9}" dt="2023-01-09T19:28:30.757" v="83" actId="20577"/>
          <ac:spMkLst>
            <pc:docMk/>
            <pc:sldMk cId="2672004803" sldId="334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30.510" v="63"/>
          <ac:spMkLst>
            <pc:docMk/>
            <pc:sldMk cId="2672004803" sldId="334"/>
            <ac:spMk id="4" creationId="{D2AB4EB9-4B53-09E4-875D-332427043F2A}"/>
          </ac:spMkLst>
        </pc:spChg>
        <pc:graphicFrameChg chg="mod">
          <ac:chgData name="McFarland, Annette" userId="e93d1f50-85ab-41a8-a34a-185a53159573" providerId="ADAL" clId="{E0631FD1-127C-4E19-86EE-5109F4493EE9}" dt="2023-01-09T19:28:33.792" v="84"/>
          <ac:graphicFrameMkLst>
            <pc:docMk/>
            <pc:sldMk cId="2672004803" sldId="334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30.510" v="63"/>
          <ac:picMkLst>
            <pc:docMk/>
            <pc:sldMk cId="2672004803" sldId="334"/>
            <ac:picMk id="3" creationId="{61170066-FB51-9A9F-B895-C25125C1BFA3}"/>
          </ac:picMkLst>
        </pc:picChg>
        <pc:picChg chg="del">
          <ac:chgData name="McFarland, Annette" userId="e93d1f50-85ab-41a8-a34a-185a53159573" providerId="ADAL" clId="{E0631FD1-127C-4E19-86EE-5109F4493EE9}" dt="2023-01-09T19:27:30.197" v="62" actId="478"/>
          <ac:picMkLst>
            <pc:docMk/>
            <pc:sldMk cId="2672004803" sldId="334"/>
            <ac:picMk id="7" creationId="{9D040096-C5A2-22F8-32D6-6D059E8CFE77}"/>
          </ac:picMkLst>
        </pc:picChg>
      </pc:sldChg>
      <pc:sldChg chg="modSp mod">
        <pc:chgData name="McFarland, Annette" userId="e93d1f50-85ab-41a8-a34a-185a53159573" providerId="ADAL" clId="{E0631FD1-127C-4E19-86EE-5109F4493EE9}" dt="2023-01-09T19:34:09.238" v="173" actId="20577"/>
        <pc:sldMkLst>
          <pc:docMk/>
          <pc:sldMk cId="3086977997" sldId="335"/>
        </pc:sldMkLst>
        <pc:spChg chg="mod">
          <ac:chgData name="McFarland, Annette" userId="e93d1f50-85ab-41a8-a34a-185a53159573" providerId="ADAL" clId="{E0631FD1-127C-4E19-86EE-5109F4493EE9}" dt="2023-01-09T19:34:09.238" v="173" actId="20577"/>
          <ac:spMkLst>
            <pc:docMk/>
            <pc:sldMk cId="3086977997" sldId="335"/>
            <ac:spMk id="2" creationId="{F050121B-D4A7-C426-32A4-BF0987433026}"/>
          </ac:spMkLst>
        </pc:spChg>
      </pc:sldChg>
      <pc:sldChg chg="modSp mod">
        <pc:chgData name="McFarland, Annette" userId="e93d1f50-85ab-41a8-a34a-185a53159573" providerId="ADAL" clId="{E0631FD1-127C-4E19-86EE-5109F4493EE9}" dt="2023-01-09T19:34:15.738" v="174" actId="20577"/>
        <pc:sldMkLst>
          <pc:docMk/>
          <pc:sldMk cId="1683805951" sldId="336"/>
        </pc:sldMkLst>
        <pc:spChg chg="mod">
          <ac:chgData name="McFarland, Annette" userId="e93d1f50-85ab-41a8-a34a-185a53159573" providerId="ADAL" clId="{E0631FD1-127C-4E19-86EE-5109F4493EE9}" dt="2023-01-09T19:34:15.738" v="174" actId="20577"/>
          <ac:spMkLst>
            <pc:docMk/>
            <pc:sldMk cId="1683805951" sldId="336"/>
            <ac:spMk id="6" creationId="{ED3EB88E-B61A-20D4-38C8-97E73458DC84}"/>
          </ac:spMkLst>
        </pc:spChg>
        <pc:spChg chg="mod">
          <ac:chgData name="McFarland, Annette" userId="e93d1f50-85ab-41a8-a34a-185a53159573" providerId="ADAL" clId="{E0631FD1-127C-4E19-86EE-5109F4493EE9}" dt="2023-01-09T19:34:05.376" v="171" actId="20577"/>
          <ac:spMkLst>
            <pc:docMk/>
            <pc:sldMk cId="1683805951" sldId="336"/>
            <ac:spMk id="10" creationId="{2D953FA9-CD59-752E-4FDA-CC41FF4B8DF2}"/>
          </ac:spMkLst>
        </pc:spChg>
      </pc:sldChg>
      <pc:sldChg chg="modSp mod">
        <pc:chgData name="McFarland, Annette" userId="e93d1f50-85ab-41a8-a34a-185a53159573" providerId="ADAL" clId="{E0631FD1-127C-4E19-86EE-5109F4493EE9}" dt="2023-01-09T19:56:25.605" v="297" actId="1076"/>
        <pc:sldMkLst>
          <pc:docMk/>
          <pc:sldMk cId="2252892287" sldId="338"/>
        </pc:sldMkLst>
        <pc:spChg chg="mod">
          <ac:chgData name="McFarland, Annette" userId="e93d1f50-85ab-41a8-a34a-185a53159573" providerId="ADAL" clId="{E0631FD1-127C-4E19-86EE-5109F4493EE9}" dt="2023-01-09T19:50:50.988" v="248" actId="120"/>
          <ac:spMkLst>
            <pc:docMk/>
            <pc:sldMk cId="2252892287" sldId="338"/>
            <ac:spMk id="2" creationId="{F050121B-D4A7-C426-32A4-BF0987433026}"/>
          </ac:spMkLst>
        </pc:spChg>
        <pc:spChg chg="mod">
          <ac:chgData name="McFarland, Annette" userId="e93d1f50-85ab-41a8-a34a-185a53159573" providerId="ADAL" clId="{E0631FD1-127C-4E19-86EE-5109F4493EE9}" dt="2023-01-09T19:56:01.221" v="296" actId="14100"/>
          <ac:spMkLst>
            <pc:docMk/>
            <pc:sldMk cId="2252892287" sldId="338"/>
            <ac:spMk id="3" creationId="{B6340F88-FDE5-D8FA-4CB8-7065B97BFE6B}"/>
          </ac:spMkLst>
        </pc:spChg>
        <pc:spChg chg="mod">
          <ac:chgData name="McFarland, Annette" userId="e93d1f50-85ab-41a8-a34a-185a53159573" providerId="ADAL" clId="{E0631FD1-127C-4E19-86EE-5109F4493EE9}" dt="2023-01-09T19:55:56.101" v="295" actId="1076"/>
          <ac:spMkLst>
            <pc:docMk/>
            <pc:sldMk cId="2252892287" sldId="338"/>
            <ac:spMk id="7" creationId="{A740AC67-B1C2-9ADA-0B77-2CE3E656CF08}"/>
          </ac:spMkLst>
        </pc:spChg>
        <pc:spChg chg="mod">
          <ac:chgData name="McFarland, Annette" userId="e93d1f50-85ab-41a8-a34a-185a53159573" providerId="ADAL" clId="{E0631FD1-127C-4E19-86EE-5109F4493EE9}" dt="2023-01-09T19:51:42.905" v="260" actId="255"/>
          <ac:spMkLst>
            <pc:docMk/>
            <pc:sldMk cId="2252892287" sldId="338"/>
            <ac:spMk id="8" creationId="{01C63506-5423-D6DA-D5E6-F13B94D21B7F}"/>
          </ac:spMkLst>
        </pc:spChg>
        <pc:spChg chg="mod">
          <ac:chgData name="McFarland, Annette" userId="e93d1f50-85ab-41a8-a34a-185a53159573" providerId="ADAL" clId="{E0631FD1-127C-4E19-86EE-5109F4493EE9}" dt="2023-01-09T19:56:25.605" v="297" actId="1076"/>
          <ac:spMkLst>
            <pc:docMk/>
            <pc:sldMk cId="2252892287" sldId="338"/>
            <ac:spMk id="9" creationId="{04C5497F-F038-9559-74A9-E252109FC2C8}"/>
          </ac:spMkLst>
        </pc:spChg>
      </pc:sldChg>
      <pc:sldChg chg="addSp delSp modSp mod">
        <pc:chgData name="McFarland, Annette" userId="e93d1f50-85ab-41a8-a34a-185a53159573" providerId="ADAL" clId="{E0631FD1-127C-4E19-86EE-5109F4493EE9}" dt="2023-01-09T19:57:39.870" v="305" actId="20577"/>
        <pc:sldMkLst>
          <pc:docMk/>
          <pc:sldMk cId="3364805724" sldId="339"/>
        </pc:sldMkLst>
        <pc:spChg chg="mod">
          <ac:chgData name="McFarland, Annette" userId="e93d1f50-85ab-41a8-a34a-185a53159573" providerId="ADAL" clId="{E0631FD1-127C-4E19-86EE-5109F4493EE9}" dt="2023-01-09T19:57:39.870" v="305" actId="20577"/>
          <ac:spMkLst>
            <pc:docMk/>
            <pc:sldMk cId="3364805724" sldId="339"/>
            <ac:spMk id="2" creationId="{F050121B-D4A7-C426-32A4-BF0987433026}"/>
          </ac:spMkLst>
        </pc:spChg>
        <pc:spChg chg="add mod">
          <ac:chgData name="McFarland, Annette" userId="e93d1f50-85ab-41a8-a34a-185a53159573" providerId="ADAL" clId="{E0631FD1-127C-4E19-86EE-5109F4493EE9}" dt="2023-01-09T19:57:33.543" v="301" actId="6549"/>
          <ac:spMkLst>
            <pc:docMk/>
            <pc:sldMk cId="3364805724" sldId="339"/>
            <ac:spMk id="6" creationId="{A1204652-E4C5-F8FA-E6BB-CB564DABBDD0}"/>
          </ac:spMkLst>
        </pc:spChg>
        <pc:picChg chg="del">
          <ac:chgData name="McFarland, Annette" userId="e93d1f50-85ab-41a8-a34a-185a53159573" providerId="ADAL" clId="{E0631FD1-127C-4E19-86EE-5109F4493EE9}" dt="2023-01-09T19:57:28.006" v="298" actId="478"/>
          <ac:picMkLst>
            <pc:docMk/>
            <pc:sldMk cId="3364805724" sldId="339"/>
            <ac:picMk id="4" creationId="{CE5C9FDF-5B27-42CC-49E4-D5E438294C67}"/>
          </ac:picMkLst>
        </pc:picChg>
        <pc:picChg chg="add mod">
          <ac:chgData name="McFarland, Annette" userId="e93d1f50-85ab-41a8-a34a-185a53159573" providerId="ADAL" clId="{E0631FD1-127C-4E19-86EE-5109F4493EE9}" dt="2023-01-09T19:57:28.535" v="299"/>
          <ac:picMkLst>
            <pc:docMk/>
            <pc:sldMk cId="3364805724" sldId="339"/>
            <ac:picMk id="5" creationId="{3C13DDC7-F7EF-339D-D12F-947FE57CBE64}"/>
          </ac:picMkLst>
        </pc:picChg>
      </pc:sldChg>
    </pc:docChg>
  </pc:docChgLst>
  <pc:docChgLst>
    <pc:chgData name="Twesigye, Gloria" userId="6464a502-8a44-4d67-8fab-8f3aa9495827" providerId="ADAL" clId="{3FCFF647-FE17-4DAD-8583-096A537DBF28}"/>
    <pc:docChg chg="custSel delSld modSld modMainMaster">
      <pc:chgData name="Twesigye, Gloria" userId="6464a502-8a44-4d67-8fab-8f3aa9495827" providerId="ADAL" clId="{3FCFF647-FE17-4DAD-8583-096A537DBF28}" dt="2023-12-06T19:32:21.876" v="70" actId="1076"/>
      <pc:docMkLst>
        <pc:docMk/>
      </pc:docMkLst>
      <pc:sldChg chg="modSp">
        <pc:chgData name="Twesigye, Gloria" userId="6464a502-8a44-4d67-8fab-8f3aa9495827" providerId="ADAL" clId="{3FCFF647-FE17-4DAD-8583-096A537DBF28}" dt="2023-12-06T15:55:14.998" v="0"/>
        <pc:sldMkLst>
          <pc:docMk/>
          <pc:sldMk cId="109857222" sldId="256"/>
        </pc:sldMkLst>
        <pc:spChg chg="mod">
          <ac:chgData name="Twesigye, Gloria" userId="6464a502-8a44-4d67-8fab-8f3aa9495827" providerId="ADAL" clId="{3FCFF647-FE17-4DAD-8583-096A537DBF28}" dt="2023-12-06T15:55:14.998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3FCFF647-FE17-4DAD-8583-096A537DBF28}" dt="2023-12-06T15:57:49.360" v="16" actId="1076"/>
        <pc:sldMkLst>
          <pc:docMk/>
          <pc:sldMk cId="2163988523" sldId="260"/>
        </pc:sldMkLst>
        <pc:spChg chg="mod">
          <ac:chgData name="Twesigye, Gloria" userId="6464a502-8a44-4d67-8fab-8f3aa9495827" providerId="ADAL" clId="{3FCFF647-FE17-4DAD-8583-096A537DBF28}" dt="2023-12-06T15:57:49.360" v="16" actId="1076"/>
          <ac:spMkLst>
            <pc:docMk/>
            <pc:sldMk cId="2163988523" sldId="260"/>
            <ac:spMk id="3" creationId="{7F10B6DC-6AF4-BFD9-E1D5-B98AA266289F}"/>
          </ac:spMkLst>
        </pc:spChg>
        <pc:spChg chg="del">
          <ac:chgData name="Twesigye, Gloria" userId="6464a502-8a44-4d67-8fab-8f3aa9495827" providerId="ADAL" clId="{3FCFF647-FE17-4DAD-8583-096A537DBF28}" dt="2023-12-06T15:56:25.905" v="8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3FCFF647-FE17-4DAD-8583-096A537DBF28}" dt="2023-12-06T15:56:25.905" v="8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3FCFF647-FE17-4DAD-8583-096A537DBF28}" dt="2023-12-06T15:56:25.905" v="8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3FCFF647-FE17-4DAD-8583-096A537DBF28}" dt="2023-12-06T15:56:26.619" v="9"/>
          <ac:picMkLst>
            <pc:docMk/>
            <pc:sldMk cId="2163988523" sldId="260"/>
            <ac:picMk id="2" creationId="{5D12570F-3D89-1FB8-4DDF-B1595EC22460}"/>
          </ac:picMkLst>
        </pc:picChg>
      </pc:sldChg>
      <pc:sldChg chg="modSp mod modClrScheme chgLayout">
        <pc:chgData name="Twesigye, Gloria" userId="6464a502-8a44-4d67-8fab-8f3aa9495827" providerId="ADAL" clId="{3FCFF647-FE17-4DAD-8583-096A537DBF28}" dt="2023-12-06T16:03:48.058" v="36" actId="1076"/>
        <pc:sldMkLst>
          <pc:docMk/>
          <pc:sldMk cId="1428788921" sldId="262"/>
        </pc:sldMkLst>
        <pc:spChg chg="mod ord">
          <ac:chgData name="Twesigye, Gloria" userId="6464a502-8a44-4d67-8fab-8f3aa9495827" providerId="ADAL" clId="{3FCFF647-FE17-4DAD-8583-096A537DBF28}" dt="2023-12-06T16:01:19.203" v="17" actId="700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Twesigye, Gloria" userId="6464a502-8a44-4d67-8fab-8f3aa9495827" providerId="ADAL" clId="{3FCFF647-FE17-4DAD-8583-096A537DBF28}" dt="2023-12-06T16:03:48.058" v="36" actId="1076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Twesigye, Gloria" userId="6464a502-8a44-4d67-8fab-8f3aa9495827" providerId="ADAL" clId="{3FCFF647-FE17-4DAD-8583-096A537DBF28}" dt="2023-12-06T16:02:26.430" v="23" actId="207"/>
          <ac:spMkLst>
            <pc:docMk/>
            <pc:sldMk cId="1428788921" sldId="262"/>
            <ac:spMk id="12" creationId="{3862842A-EAC4-C115-2F36-83D77BEE1E0E}"/>
          </ac:spMkLst>
        </pc:spChg>
        <pc:spChg chg="mod ord">
          <ac:chgData name="Twesigye, Gloria" userId="6464a502-8a44-4d67-8fab-8f3aa9495827" providerId="ADAL" clId="{3FCFF647-FE17-4DAD-8583-096A537DBF28}" dt="2023-12-06T16:01:19.217" v="18" actId="27636"/>
          <ac:spMkLst>
            <pc:docMk/>
            <pc:sldMk cId="1428788921" sldId="262"/>
            <ac:spMk id="16" creationId="{7EF9F444-652D-626D-94F0-686DE3F451C0}"/>
          </ac:spMkLst>
        </pc:spChg>
        <pc:spChg chg="mod">
          <ac:chgData name="Twesigye, Gloria" userId="6464a502-8a44-4d67-8fab-8f3aa9495827" providerId="ADAL" clId="{3FCFF647-FE17-4DAD-8583-096A537DBF28}" dt="2023-12-06T16:03:43.203" v="35" actId="1076"/>
          <ac:spMkLst>
            <pc:docMk/>
            <pc:sldMk cId="1428788921" sldId="262"/>
            <ac:spMk id="17" creationId="{B5138D57-81A7-9062-3037-7FA0E56333ED}"/>
          </ac:spMkLst>
        </pc:spChg>
        <pc:graphicFrameChg chg="mod">
          <ac:chgData name="Twesigye, Gloria" userId="6464a502-8a44-4d67-8fab-8f3aa9495827" providerId="ADAL" clId="{3FCFF647-FE17-4DAD-8583-096A537DBF28}" dt="2023-12-06T16:03:27.876" v="32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Sp mod">
        <pc:chgData name="Twesigye, Gloria" userId="6464a502-8a44-4d67-8fab-8f3aa9495827" providerId="ADAL" clId="{3FCFF647-FE17-4DAD-8583-096A537DBF28}" dt="2023-12-06T19:32:21.876" v="70" actId="1076"/>
        <pc:sldMkLst>
          <pc:docMk/>
          <pc:sldMk cId="3475639167" sldId="289"/>
        </pc:sldMkLst>
        <pc:spChg chg="mod">
          <ac:chgData name="Twesigye, Gloria" userId="6464a502-8a44-4d67-8fab-8f3aa9495827" providerId="ADAL" clId="{3FCFF647-FE17-4DAD-8583-096A537DBF28}" dt="2023-12-06T19:32:21.876" v="70" actId="1076"/>
          <ac:spMkLst>
            <pc:docMk/>
            <pc:sldMk cId="3475639167" sldId="289"/>
            <ac:spMk id="3" creationId="{F2A31AE5-F919-CA50-BF07-AF012D87D146}"/>
          </ac:spMkLst>
        </pc:spChg>
      </pc:sldChg>
      <pc:sldChg chg="del">
        <pc:chgData name="Twesigye, Gloria" userId="6464a502-8a44-4d67-8fab-8f3aa9495827" providerId="ADAL" clId="{3FCFF647-FE17-4DAD-8583-096A537DBF28}" dt="2023-12-06T19:32:03.791" v="65" actId="47"/>
        <pc:sldMkLst>
          <pc:docMk/>
          <pc:sldMk cId="1182146475" sldId="298"/>
        </pc:sldMkLst>
      </pc:sldChg>
      <pc:sldChg chg="delSp mod">
        <pc:chgData name="Twesigye, Gloria" userId="6464a502-8a44-4d67-8fab-8f3aa9495827" providerId="ADAL" clId="{3FCFF647-FE17-4DAD-8583-096A537DBF28}" dt="2023-12-06T16:12:15.180" v="45" actId="478"/>
        <pc:sldMkLst>
          <pc:docMk/>
          <pc:sldMk cId="317324267" sldId="299"/>
        </pc:sldMkLst>
        <pc:spChg chg="del">
          <ac:chgData name="Twesigye, Gloria" userId="6464a502-8a44-4d67-8fab-8f3aa9495827" providerId="ADAL" clId="{3FCFF647-FE17-4DAD-8583-096A537DBF28}" dt="2023-12-06T16:12:15.180" v="45" actId="478"/>
          <ac:spMkLst>
            <pc:docMk/>
            <pc:sldMk cId="317324267" sldId="299"/>
            <ac:spMk id="1092" creationId="{594DDF54-01E4-2F07-1066-0E5835C2315A}"/>
          </ac:spMkLst>
        </pc:spChg>
      </pc:sldChg>
      <pc:sldChg chg="del">
        <pc:chgData name="Twesigye, Gloria" userId="6464a502-8a44-4d67-8fab-8f3aa9495827" providerId="ADAL" clId="{3FCFF647-FE17-4DAD-8583-096A537DBF28}" dt="2023-12-06T19:32:03.791" v="65" actId="47"/>
        <pc:sldMkLst>
          <pc:docMk/>
          <pc:sldMk cId="999049329" sldId="305"/>
        </pc:sldMkLst>
      </pc:sldChg>
      <pc:sldChg chg="modSp">
        <pc:chgData name="Twesigye, Gloria" userId="6464a502-8a44-4d67-8fab-8f3aa9495827" providerId="ADAL" clId="{3FCFF647-FE17-4DAD-8583-096A537DBF28}" dt="2023-12-06T16:09:32.287" v="40" actId="207"/>
        <pc:sldMkLst>
          <pc:docMk/>
          <pc:sldMk cId="2158953782" sldId="328"/>
        </pc:sldMkLst>
        <pc:graphicFrameChg chg="mod">
          <ac:chgData name="Twesigye, Gloria" userId="6464a502-8a44-4d67-8fab-8f3aa9495827" providerId="ADAL" clId="{3FCFF647-FE17-4DAD-8583-096A537DBF28}" dt="2023-12-06T16:09:32.287" v="40" actId="207"/>
          <ac:graphicFrameMkLst>
            <pc:docMk/>
            <pc:sldMk cId="2158953782" sldId="328"/>
            <ac:graphicFrameMk id="9" creationId="{16BB2B36-D329-083C-5198-BEEC5AC12CFA}"/>
          </ac:graphicFrameMkLst>
        </pc:graphicFrameChg>
      </pc:sldChg>
      <pc:sldChg chg="modSp mod">
        <pc:chgData name="Twesigye, Gloria" userId="6464a502-8a44-4d67-8fab-8f3aa9495827" providerId="ADAL" clId="{3FCFF647-FE17-4DAD-8583-096A537DBF28}" dt="2023-12-06T16:10:31.705" v="44" actId="27918"/>
        <pc:sldMkLst>
          <pc:docMk/>
          <pc:sldMk cId="1397072476" sldId="329"/>
        </pc:sldMkLst>
        <pc:graphicFrameChg chg="mod">
          <ac:chgData name="Twesigye, Gloria" userId="6464a502-8a44-4d67-8fab-8f3aa9495827" providerId="ADAL" clId="{3FCFF647-FE17-4DAD-8583-096A537DBF28}" dt="2023-12-06T16:10:28.860" v="42" actId="207"/>
          <ac:graphicFrameMkLst>
            <pc:docMk/>
            <pc:sldMk cId="1397072476" sldId="329"/>
            <ac:graphicFrameMk id="9" creationId="{16BB2B36-D329-083C-5198-BEEC5AC12CFA}"/>
          </ac:graphicFrameMkLst>
        </pc:graphicFrameChg>
      </pc:sldChg>
      <pc:sldChg chg="modSp mod modClrScheme chgLayout">
        <pc:chgData name="Twesigye, Gloria" userId="6464a502-8a44-4d67-8fab-8f3aa9495827" providerId="ADAL" clId="{3FCFF647-FE17-4DAD-8583-096A537DBF28}" dt="2023-12-06T16:13:09.165" v="50" actId="207"/>
        <pc:sldMkLst>
          <pc:docMk/>
          <pc:sldMk cId="35566594" sldId="330"/>
        </pc:sldMkLst>
        <pc:spChg chg="mod ord">
          <ac:chgData name="Twesigye, Gloria" userId="6464a502-8a44-4d67-8fab-8f3aa9495827" providerId="ADAL" clId="{3FCFF647-FE17-4DAD-8583-096A537DBF28}" dt="2023-12-06T16:12:34.343" v="46" actId="700"/>
          <ac:spMkLst>
            <pc:docMk/>
            <pc:sldMk cId="35566594" sldId="330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3FCFF647-FE17-4DAD-8583-096A537DBF28}" dt="2023-12-06T16:12:34.364" v="47" actId="27636"/>
          <ac:spMkLst>
            <pc:docMk/>
            <pc:sldMk cId="35566594" sldId="330"/>
            <ac:spMk id="6" creationId="{7025D00B-60EA-BCA6-2BAB-C345C0E8E0AD}"/>
          </ac:spMkLst>
        </pc:spChg>
        <pc:graphicFrameChg chg="mod">
          <ac:chgData name="Twesigye, Gloria" userId="6464a502-8a44-4d67-8fab-8f3aa9495827" providerId="ADAL" clId="{3FCFF647-FE17-4DAD-8583-096A537DBF28}" dt="2023-12-06T16:13:09.165" v="50" actId="207"/>
          <ac:graphicFrameMkLst>
            <pc:docMk/>
            <pc:sldMk cId="35566594" sldId="330"/>
            <ac:graphicFrameMk id="9" creationId="{16BB2B36-D329-083C-5198-BEEC5AC12CFA}"/>
          </ac:graphicFrameMkLst>
        </pc:graphicFrameChg>
      </pc:sldChg>
      <pc:sldChg chg="modSp mod modClrScheme chgLayout">
        <pc:chgData name="Twesigye, Gloria" userId="6464a502-8a44-4d67-8fab-8f3aa9495827" providerId="ADAL" clId="{3FCFF647-FE17-4DAD-8583-096A537DBF28}" dt="2023-12-06T16:14:21.384" v="57" actId="207"/>
        <pc:sldMkLst>
          <pc:docMk/>
          <pc:sldMk cId="3322161009" sldId="331"/>
        </pc:sldMkLst>
        <pc:spChg chg="mod ord">
          <ac:chgData name="Twesigye, Gloria" userId="6464a502-8a44-4d67-8fab-8f3aa9495827" providerId="ADAL" clId="{3FCFF647-FE17-4DAD-8583-096A537DBF28}" dt="2023-12-06T16:13:41.800" v="51" actId="700"/>
          <ac:spMkLst>
            <pc:docMk/>
            <pc:sldMk cId="3322161009" sldId="331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3FCFF647-FE17-4DAD-8583-096A537DBF28}" dt="2023-12-06T16:13:41.824" v="52" actId="27636"/>
          <ac:spMkLst>
            <pc:docMk/>
            <pc:sldMk cId="3322161009" sldId="331"/>
            <ac:spMk id="6" creationId="{7025D00B-60EA-BCA6-2BAB-C345C0E8E0AD}"/>
          </ac:spMkLst>
        </pc:spChg>
        <pc:graphicFrameChg chg="mod">
          <ac:chgData name="Twesigye, Gloria" userId="6464a502-8a44-4d67-8fab-8f3aa9495827" providerId="ADAL" clId="{3FCFF647-FE17-4DAD-8583-096A537DBF28}" dt="2023-12-06T16:14:21.384" v="57" actId="207"/>
          <ac:graphicFrameMkLst>
            <pc:docMk/>
            <pc:sldMk cId="3322161009" sldId="331"/>
            <ac:graphicFrameMk id="9" creationId="{16BB2B36-D329-083C-5198-BEEC5AC12CFA}"/>
          </ac:graphicFrameMkLst>
        </pc:graphicFrameChg>
      </pc:sldChg>
      <pc:sldChg chg="modSp mod modClrScheme chgLayout">
        <pc:chgData name="Twesigye, Gloria" userId="6464a502-8a44-4d67-8fab-8f3aa9495827" providerId="ADAL" clId="{3FCFF647-FE17-4DAD-8583-096A537DBF28}" dt="2023-12-06T16:20:11.001" v="64" actId="207"/>
        <pc:sldMkLst>
          <pc:docMk/>
          <pc:sldMk cId="3553155407" sldId="332"/>
        </pc:sldMkLst>
        <pc:spChg chg="mod ord">
          <ac:chgData name="Twesigye, Gloria" userId="6464a502-8a44-4d67-8fab-8f3aa9495827" providerId="ADAL" clId="{3FCFF647-FE17-4DAD-8583-096A537DBF28}" dt="2023-12-06T16:19:10.476" v="58" actId="700"/>
          <ac:spMkLst>
            <pc:docMk/>
            <pc:sldMk cId="3553155407" sldId="332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3FCFF647-FE17-4DAD-8583-096A537DBF28}" dt="2023-12-06T16:19:10.492" v="59" actId="27636"/>
          <ac:spMkLst>
            <pc:docMk/>
            <pc:sldMk cId="3553155407" sldId="332"/>
            <ac:spMk id="6" creationId="{7025D00B-60EA-BCA6-2BAB-C345C0E8E0AD}"/>
          </ac:spMkLst>
        </pc:spChg>
        <pc:graphicFrameChg chg="mod">
          <ac:chgData name="Twesigye, Gloria" userId="6464a502-8a44-4d67-8fab-8f3aa9495827" providerId="ADAL" clId="{3FCFF647-FE17-4DAD-8583-096A537DBF28}" dt="2023-12-06T16:20:11.001" v="64" actId="207"/>
          <ac:graphicFrameMkLst>
            <pc:docMk/>
            <pc:sldMk cId="3553155407" sldId="332"/>
            <ac:graphicFrameMk id="9" creationId="{16BB2B36-D329-083C-5198-BEEC5AC12CFA}"/>
          </ac:graphicFrameMkLst>
        </pc:graphicFrameChg>
      </pc:sldChg>
      <pc:sldChg chg="del">
        <pc:chgData name="Twesigye, Gloria" userId="6464a502-8a44-4d67-8fab-8f3aa9495827" providerId="ADAL" clId="{3FCFF647-FE17-4DAD-8583-096A537DBF28}" dt="2023-12-06T19:32:03.791" v="65" actId="47"/>
        <pc:sldMkLst>
          <pc:docMk/>
          <pc:sldMk cId="470752188" sldId="333"/>
        </pc:sldMkLst>
      </pc:sldChg>
      <pc:sldChg chg="del">
        <pc:chgData name="Twesigye, Gloria" userId="6464a502-8a44-4d67-8fab-8f3aa9495827" providerId="ADAL" clId="{3FCFF647-FE17-4DAD-8583-096A537DBF28}" dt="2023-12-06T19:32:03.791" v="65" actId="47"/>
        <pc:sldMkLst>
          <pc:docMk/>
          <pc:sldMk cId="1114461700" sldId="337"/>
        </pc:sldMkLst>
      </pc:sldChg>
      <pc:sldChg chg="del">
        <pc:chgData name="Twesigye, Gloria" userId="6464a502-8a44-4d67-8fab-8f3aa9495827" providerId="ADAL" clId="{3FCFF647-FE17-4DAD-8583-096A537DBF28}" dt="2023-12-06T19:32:03.791" v="65" actId="47"/>
        <pc:sldMkLst>
          <pc:docMk/>
          <pc:sldMk cId="2252892287" sldId="338"/>
        </pc:sldMkLst>
      </pc:sldChg>
      <pc:sldChg chg="del">
        <pc:chgData name="Twesigye, Gloria" userId="6464a502-8a44-4d67-8fab-8f3aa9495827" providerId="ADAL" clId="{3FCFF647-FE17-4DAD-8583-096A537DBF28}" dt="2023-12-06T19:32:03.791" v="65" actId="47"/>
        <pc:sldMkLst>
          <pc:docMk/>
          <pc:sldMk cId="3364805724" sldId="339"/>
        </pc:sldMkLst>
      </pc:sldChg>
      <pc:sldMasterChg chg="setBg">
        <pc:chgData name="Twesigye, Gloria" userId="6464a502-8a44-4d67-8fab-8f3aa9495827" providerId="ADAL" clId="{3FCFF647-FE17-4DAD-8583-096A537DBF28}" dt="2023-12-06T15:56:01.334" v="7"/>
        <pc:sldMasterMkLst>
          <pc:docMk/>
          <pc:sldMasterMk cId="3984714580" sldId="2147483687"/>
        </pc:sldMasterMkLst>
      </pc:sldMasterChg>
      <pc:sldMasterChg chg="setBg modSldLayout">
        <pc:chgData name="Twesigye, Gloria" userId="6464a502-8a44-4d67-8fab-8f3aa9495827" providerId="ADAL" clId="{3FCFF647-FE17-4DAD-8583-096A537DBF28}" dt="2023-12-06T16:01:41.217" v="20" actId="1076"/>
        <pc:sldMasterMkLst>
          <pc:docMk/>
          <pc:sldMasterMk cId="3554223567" sldId="2147483697"/>
        </pc:sldMasterMkLst>
        <pc:sldLayoutChg chg="modSp mod">
          <pc:chgData name="Twesigye, Gloria" userId="6464a502-8a44-4d67-8fab-8f3aa9495827" providerId="ADAL" clId="{3FCFF647-FE17-4DAD-8583-096A537DBF28}" dt="2023-12-06T16:01:41.217" v="20" actId="1076"/>
          <pc:sldLayoutMkLst>
            <pc:docMk/>
            <pc:sldMasterMk cId="3554223567" sldId="2147483697"/>
            <pc:sldLayoutMk cId="1114824025" sldId="2147483699"/>
          </pc:sldLayoutMkLst>
          <pc:spChg chg="mod">
            <ac:chgData name="Twesigye, Gloria" userId="6464a502-8a44-4d67-8fab-8f3aa9495827" providerId="ADAL" clId="{3FCFF647-FE17-4DAD-8583-096A537DBF28}" dt="2023-12-06T16:01:41.217" v="20" actId="1076"/>
            <ac:spMkLst>
              <pc:docMk/>
              <pc:sldMasterMk cId="3554223567" sldId="2147483697"/>
              <pc:sldLayoutMk cId="1114824025" sldId="2147483699"/>
              <ac:spMk id="3" creationId="{D1377EC6-E606-BCCD-FC01-0168607C70E3}"/>
            </ac:spMkLst>
          </pc:spChg>
        </pc:sldLayoutChg>
      </pc:sldMasterChg>
      <pc:sldMasterChg chg="delSldLayout">
        <pc:chgData name="Twesigye, Gloria" userId="6464a502-8a44-4d67-8fab-8f3aa9495827" providerId="ADAL" clId="{3FCFF647-FE17-4DAD-8583-096A537DBF28}" dt="2023-12-06T15:55:18.263" v="1" actId="2696"/>
        <pc:sldMasterMkLst>
          <pc:docMk/>
          <pc:sldMasterMk cId="1007187675" sldId="2147483707"/>
        </pc:sldMasterMkLst>
        <pc:sldLayoutChg chg="del">
          <pc:chgData name="Twesigye, Gloria" userId="6464a502-8a44-4d67-8fab-8f3aa9495827" providerId="ADAL" clId="{3FCFF647-FE17-4DAD-8583-096A537DBF28}" dt="2023-12-06T15:55:18.263" v="1" actId="2696"/>
          <pc:sldLayoutMkLst>
            <pc:docMk/>
            <pc:sldMasterMk cId="1007187675" sldId="2147483707"/>
            <pc:sldLayoutMk cId="3824787925" sldId="2147483686"/>
          </pc:sldLayoutMkLst>
        </pc:sldLayoutChg>
      </pc:sldMasterChg>
    </pc:docChg>
  </pc:docChgLst>
  <pc:docChgLst>
    <pc:chgData name="Hanner, Olsen" userId="8f966b24-7479-4073-89bd-2f70180eddce" providerId="ADAL" clId="{54FD06DE-5F99-4774-BA7A-9C7DDDE795C0}"/>
    <pc:docChg chg="undo custSel modSld">
      <pc:chgData name="Hanner, Olsen" userId="8f966b24-7479-4073-89bd-2f70180eddce" providerId="ADAL" clId="{54FD06DE-5F99-4774-BA7A-9C7DDDE795C0}" dt="2023-11-01T15:37:23.686" v="616" actId="400"/>
      <pc:docMkLst>
        <pc:docMk/>
      </pc:docMkLst>
      <pc:sldChg chg="modSp mod">
        <pc:chgData name="Hanner, Olsen" userId="8f966b24-7479-4073-89bd-2f70180eddce" providerId="ADAL" clId="{54FD06DE-5F99-4774-BA7A-9C7DDDE795C0}" dt="2023-11-01T15:37:23.686" v="616" actId="400"/>
        <pc:sldMkLst>
          <pc:docMk/>
          <pc:sldMk cId="2163988523" sldId="260"/>
        </pc:sldMkLst>
        <pc:spChg chg="mod">
          <ac:chgData name="Hanner, Olsen" userId="8f966b24-7479-4073-89bd-2f70180eddce" providerId="ADAL" clId="{54FD06DE-5F99-4774-BA7A-9C7DDDE795C0}" dt="2023-11-01T15:37:23.686" v="616" actId="400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Hanner, Olsen" userId="8f966b24-7479-4073-89bd-2f70180eddce" providerId="ADAL" clId="{54FD06DE-5F99-4774-BA7A-9C7DDDE795C0}" dt="2023-11-01T14:44:08.854" v="1" actId="20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modNotesTx">
        <pc:chgData name="Hanner, Olsen" userId="8f966b24-7479-4073-89bd-2f70180eddce" providerId="ADAL" clId="{54FD06DE-5F99-4774-BA7A-9C7DDDE795C0}" dt="2023-11-01T14:49:52.569" v="135"/>
        <pc:sldMkLst>
          <pc:docMk/>
          <pc:sldMk cId="1428788921" sldId="262"/>
        </pc:sldMkLst>
        <pc:spChg chg="mod">
          <ac:chgData name="Hanner, Olsen" userId="8f966b24-7479-4073-89bd-2f70180eddce" providerId="ADAL" clId="{54FD06DE-5F99-4774-BA7A-9C7DDDE795C0}" dt="2023-11-01T14:49:34.465" v="130" actId="1076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Hanner, Olsen" userId="8f966b24-7479-4073-89bd-2f70180eddce" providerId="ADAL" clId="{54FD06DE-5F99-4774-BA7A-9C7DDDE795C0}" dt="2023-11-01T14:49:47.402" v="134" actId="1076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Hanner, Olsen" userId="8f966b24-7479-4073-89bd-2f70180eddce" providerId="ADAL" clId="{54FD06DE-5F99-4774-BA7A-9C7DDDE795C0}" dt="2023-11-01T14:49:37.471" v="131" actId="1076"/>
          <ac:spMkLst>
            <pc:docMk/>
            <pc:sldMk cId="1428788921" sldId="262"/>
            <ac:spMk id="17" creationId="{B5138D57-81A7-9062-3037-7FA0E56333ED}"/>
          </ac:spMkLst>
        </pc:spChg>
        <pc:graphicFrameChg chg="mod">
          <ac:chgData name="Hanner, Olsen" userId="8f966b24-7479-4073-89bd-2f70180eddce" providerId="ADAL" clId="{54FD06DE-5F99-4774-BA7A-9C7DDDE795C0}" dt="2023-11-01T14:49:52.569" v="135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Sp mod modNotesTx">
        <pc:chgData name="Hanner, Olsen" userId="8f966b24-7479-4073-89bd-2f70180eddce" providerId="ADAL" clId="{54FD06DE-5F99-4774-BA7A-9C7DDDE795C0}" dt="2023-11-01T14:47:01.282" v="116" actId="20577"/>
        <pc:sldMkLst>
          <pc:docMk/>
          <pc:sldMk cId="2004344858" sldId="288"/>
        </pc:sldMkLst>
        <pc:graphicFrameChg chg="mod">
          <ac:chgData name="Hanner, Olsen" userId="8f966b24-7479-4073-89bd-2f70180eddce" providerId="ADAL" clId="{54FD06DE-5F99-4774-BA7A-9C7DDDE795C0}" dt="2023-11-01T14:45:21.983" v="33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Hanner, Olsen" userId="8f966b24-7479-4073-89bd-2f70180eddce" providerId="ADAL" clId="{54FD06DE-5F99-4774-BA7A-9C7DDDE795C0}" dt="2023-11-01T15:37:11.990" v="615" actId="400"/>
        <pc:sldMkLst>
          <pc:docMk/>
          <pc:sldMk cId="3475639167" sldId="289"/>
        </pc:sldMkLst>
        <pc:spChg chg="mod">
          <ac:chgData name="Hanner, Olsen" userId="8f966b24-7479-4073-89bd-2f70180eddce" providerId="ADAL" clId="{54FD06DE-5F99-4774-BA7A-9C7DDDE795C0}" dt="2023-11-01T15:37:11.990" v="615" actId="400"/>
          <ac:spMkLst>
            <pc:docMk/>
            <pc:sldMk cId="3475639167" sldId="289"/>
            <ac:spMk id="3" creationId="{F2A31AE5-F919-CA50-BF07-AF012D87D146}"/>
          </ac:spMkLst>
        </pc:spChg>
      </pc:sldChg>
      <pc:sldChg chg="mod modShow">
        <pc:chgData name="Hanner, Olsen" userId="8f966b24-7479-4073-89bd-2f70180eddce" providerId="ADAL" clId="{54FD06DE-5F99-4774-BA7A-9C7DDDE795C0}" dt="2023-11-01T15:35:56.603" v="600" actId="729"/>
        <pc:sldMkLst>
          <pc:docMk/>
          <pc:sldMk cId="1182146475" sldId="298"/>
        </pc:sldMkLst>
      </pc:sldChg>
      <pc:sldChg chg="addSp delSp modSp mod modNotesTx">
        <pc:chgData name="Hanner, Olsen" userId="8f966b24-7479-4073-89bd-2f70180eddce" providerId="ADAL" clId="{54FD06DE-5F99-4774-BA7A-9C7DDDE795C0}" dt="2023-11-01T15:25:11.833" v="393" actId="1076"/>
        <pc:sldMkLst>
          <pc:docMk/>
          <pc:sldMk cId="317324267" sldId="299"/>
        </pc:sldMkLst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6" creationId="{BAD192B5-FF71-C581-2429-D8A2114D6F4A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7" creationId="{42F4574C-CBF4-9672-67BF-BA22C769A401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8" creationId="{1A5D5D1F-6AE8-32C3-0DF9-D2F8A96FD892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9" creationId="{FB250AF6-6A6E-C136-3C55-35018B6EF987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" creationId="{5D1E5AEB-118B-70D2-660F-642D40281619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1" creationId="{88FF640F-688A-8334-705A-F122DF272332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41" creationId="{D668D04A-DECC-8646-63D2-86090C0B6EC2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42" creationId="{CF8A5421-9323-A745-9033-6B0858E056E5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43" creationId="{B7FC13D1-752F-56B6-5609-2A21E3445535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44" creationId="{4BC63EFC-51D8-5205-E29F-01514C838175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45" creationId="{BBE6A571-B611-7C03-DEE0-82AB9841B25B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46" creationId="{42DF423A-99C8-4EB4-85E6-B227F5AC86CF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47" creationId="{1A54FE55-9EA8-7040-3CAE-58A0BC0B5A7A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48" creationId="{C745E97A-7FD6-1663-C9EC-826AD8D437D1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49" creationId="{5A089B96-6EB7-40E6-B695-CA14F03E510E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50" creationId="{B4A38A1D-ED77-E4A3-DF60-1B2D80DD4252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51" creationId="{3D949BF7-3246-03FC-D71D-FF2B194A5867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52" creationId="{D73A6417-5A8E-992C-44F0-86E234C17E10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53" creationId="{34E58A3B-6C41-24E5-AFB9-0CC8E52DFFBF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54" creationId="{3C62B939-790C-DB0F-0CF6-1E2C6F585ED4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55" creationId="{16C6B6BA-7222-2A46-CA43-30A3DC2F40E5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59" creationId="{4D135624-874F-7303-6186-F1323F30C5AA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60" creationId="{283A431F-66DE-56D0-6F8C-E197CA434994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61" creationId="{13D1EBF7-3808-CC4B-C914-B34A82C02B00}"/>
          </ac:spMkLst>
        </pc:spChg>
        <pc:spChg chg="mod">
          <ac:chgData name="Hanner, Olsen" userId="8f966b24-7479-4073-89bd-2f70180eddce" providerId="ADAL" clId="{54FD06DE-5F99-4774-BA7A-9C7DDDE795C0}" dt="2023-11-01T15:24:38.317" v="387" actId="20577"/>
          <ac:spMkLst>
            <pc:docMk/>
            <pc:sldMk cId="317324267" sldId="299"/>
            <ac:spMk id="62" creationId="{0604955F-3BF1-4DB3-4251-618DE6363AF6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24" creationId="{E165A6CF-7B74-19AF-2CAE-DD0941757813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25" creationId="{52007FB6-D81B-CDA3-20E6-30C5B3E393CD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26" creationId="{131A4813-4C69-7CE2-163D-A1D4D48845A2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29" creationId="{78BDFC32-41D4-7202-DBC6-16D20603CC6B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30" creationId="{057CEE0D-B1F6-9A52-B480-205AC742749F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31" creationId="{95CB988A-E6D2-37AC-5077-A4E43AEA4485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32" creationId="{0AB7DEBC-99E2-5319-9AFD-4612DB012690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1033" creationId="{3CD9B410-05B2-6138-6911-D2332C745AC9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1034" creationId="{7DB997D1-C003-D6C6-1F18-F0F31FEDDA4D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1035" creationId="{505D2889-80F3-69CB-1B35-181142E76EFB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1036" creationId="{857DBFB8-A839-2B3D-F992-3D5B522A6EDA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1037" creationId="{A619D19B-59AC-7D09-4061-FA84E7FB471A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1038" creationId="{5909F8BF-9101-628B-51F4-11674CFA84EF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40" creationId="{2DEB2A6D-F993-8F17-7EE4-D1B1262FE400}"/>
          </ac:spMkLst>
        </pc:spChg>
        <pc:spChg chg="del">
          <ac:chgData name="Hanner, Olsen" userId="8f966b24-7479-4073-89bd-2f70180eddce" providerId="ADAL" clId="{54FD06DE-5F99-4774-BA7A-9C7DDDE795C0}" dt="2023-11-01T15:09:34.473" v="269" actId="478"/>
          <ac:spMkLst>
            <pc:docMk/>
            <pc:sldMk cId="317324267" sldId="299"/>
            <ac:spMk id="1041" creationId="{EDDDA1C2-40F2-C465-D3BB-2E406CC881AB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42" creationId="{6F516743-F48E-355A-787F-7947E364873D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43" creationId="{C15281F6-BD96-AC20-8B08-3B9BD1FB15F1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46" creationId="{22279290-2B54-825B-07AD-7A800300F927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49" creationId="{2BBB533A-9051-B445-323A-709C82E93091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50" creationId="{18C22465-7812-2126-9D41-E2F3D234D96A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51" creationId="{4F304AA5-B49B-3F0A-DA5A-AEC1C1C96C91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52" creationId="{AD2CCF49-3EB7-0EE9-8FFC-AD5160AA883E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53" creationId="{BF6CB0B5-3F82-7E22-7AAD-A7DC218D7726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54" creationId="{AD626DB5-4983-F98B-213E-09DED666CA91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55" creationId="{D4E89732-551F-6232-934A-888A775B7EB6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56" creationId="{96FBF064-4AD1-88FD-CC25-A56E5757EC6E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57" creationId="{3BE2B05B-00C7-31DD-376E-60E46A3B2717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58" creationId="{5AF571CE-8D31-B998-CB0C-22F458FBDE73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59" creationId="{D8DB83D5-8777-53AD-0026-B5F1E4B4194B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60" creationId="{8FBDFDE1-8419-F77D-B63B-32AA5A6954DA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61" creationId="{344BB3C0-EB92-6892-6216-271366249546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62" creationId="{6EDA90F6-CF23-C01F-5748-EFF9E62CA69A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63" creationId="{7322D228-BB22-5069-5447-EE699D253725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64" creationId="{451B4D92-8094-F4B5-6769-85910F0E2D77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65" creationId="{85BC1202-D5BE-EFB0-C09B-DB7B69A68F6C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66" creationId="{15695FD5-847B-E431-034B-D081B50DC0A6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67" creationId="{52191118-8293-D682-9760-F245B47A7210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68" creationId="{8882FCA6-3CB5-C29C-A52C-6D0E3391D0DA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69" creationId="{8BFFE9B9-DE02-2BFB-82FB-09A7E0D061FA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70" creationId="{C1AFF70C-DCB4-7A32-7966-72771041E333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71" creationId="{37855276-7BA0-1FEF-82FF-947D254E7291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72" creationId="{E220957B-85FC-99F8-5521-9ECACB18C811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73" creationId="{999F40E6-1019-F337-A641-46DE9A5E19C3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74" creationId="{CEAA2C52-0ECD-6440-D571-BD1F5DD85C32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75" creationId="{E9B2BD33-490E-A396-79E7-0AA4E3BB56AB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76" creationId="{BE828A9E-7067-E767-743D-D6A3710702AA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77" creationId="{A8D388C9-FD1B-6C59-F7D3-AEDF4DBA42E7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78" creationId="{D3B0F9C8-DB93-322C-9CDA-2D63CAFAFE29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79" creationId="{7BEC27B0-1EE7-2EC2-5E83-C29E97020B81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80" creationId="{A568B2BE-CB3A-4C90-A883-99FEE7F7D7AD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81" creationId="{6573BBD4-31BD-A6EE-47D7-7537B81AD12C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82" creationId="{BE9ED6CC-EC36-C185-80D6-6E3BEB54E0B1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83" creationId="{B5E634A6-77C9-DC52-96AA-07C274BF526E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84" creationId="{DAB614C4-694B-4A8F-0722-29881BFAFF8E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85" creationId="{E1D83473-778A-B553-C023-CB8E5D5B8201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86" creationId="{96F29ADC-A192-EEE0-DE6A-82DF7D6C8CCF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87" creationId="{5DABFE10-6E81-3E0F-FF40-7C6300F33337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88" creationId="{4CF0BC39-B8B6-BEED-4621-C45509B255DC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89" creationId="{7B7E4968-D340-21DA-52C2-026169422BA4}"/>
          </ac:spMkLst>
        </pc:spChg>
        <pc:spChg chg="mod">
          <ac:chgData name="Hanner, Olsen" userId="8f966b24-7479-4073-89bd-2f70180eddce" providerId="ADAL" clId="{54FD06DE-5F99-4774-BA7A-9C7DDDE795C0}" dt="2023-11-01T15:25:03.222" v="391" actId="1076"/>
          <ac:spMkLst>
            <pc:docMk/>
            <pc:sldMk cId="317324267" sldId="299"/>
            <ac:spMk id="1090" creationId="{196684D8-D81D-E44D-94BC-E0E264488E2D}"/>
          </ac:spMkLst>
        </pc:spChg>
        <pc:spChg chg="add mod">
          <ac:chgData name="Hanner, Olsen" userId="8f966b24-7479-4073-89bd-2f70180eddce" providerId="ADAL" clId="{54FD06DE-5F99-4774-BA7A-9C7DDDE795C0}" dt="2023-11-01T15:25:07.467" v="392" actId="1076"/>
          <ac:spMkLst>
            <pc:docMk/>
            <pc:sldMk cId="317324267" sldId="299"/>
            <ac:spMk id="1092" creationId="{594DDF54-01E4-2F07-1066-0E5835C2315A}"/>
          </ac:spMkLst>
        </pc:spChg>
        <pc:grpChg chg="add mod">
          <ac:chgData name="Hanner, Olsen" userId="8f966b24-7479-4073-89bd-2f70180eddce" providerId="ADAL" clId="{54FD06DE-5F99-4774-BA7A-9C7DDDE795C0}" dt="2023-11-01T15:25:03.222" v="391" actId="1076"/>
          <ac:grpSpMkLst>
            <pc:docMk/>
            <pc:sldMk cId="317324267" sldId="299"/>
            <ac:grpSpMk id="4" creationId="{F04B5AB0-9722-51A5-CF32-116B8B90B593}"/>
          </ac:grpSpMkLst>
        </pc:grpChg>
        <pc:grpChg chg="mod">
          <ac:chgData name="Hanner, Olsen" userId="8f966b24-7479-4073-89bd-2f70180eddce" providerId="ADAL" clId="{54FD06DE-5F99-4774-BA7A-9C7DDDE795C0}" dt="2023-11-01T15:25:03.222" v="391" actId="1076"/>
          <ac:grpSpMkLst>
            <pc:docMk/>
            <pc:sldMk cId="317324267" sldId="299"/>
            <ac:grpSpMk id="5" creationId="{6E01954F-E90A-2FBA-A564-EDE5B7667FE7}"/>
          </ac:grpSpMkLst>
        </pc:grpChg>
        <pc:grpChg chg="del">
          <ac:chgData name="Hanner, Olsen" userId="8f966b24-7479-4073-89bd-2f70180eddce" providerId="ADAL" clId="{54FD06DE-5F99-4774-BA7A-9C7DDDE795C0}" dt="2023-11-01T15:09:34.473" v="269" actId="478"/>
          <ac:grpSpMkLst>
            <pc:docMk/>
            <pc:sldMk cId="317324267" sldId="299"/>
            <ac:grpSpMk id="12" creationId="{5E9238D3-4F99-E415-7A54-9FE1BC3F8A71}"/>
          </ac:grpSpMkLst>
        </pc:grpChg>
        <pc:grpChg chg="mod">
          <ac:chgData name="Hanner, Olsen" userId="8f966b24-7479-4073-89bd-2f70180eddce" providerId="ADAL" clId="{54FD06DE-5F99-4774-BA7A-9C7DDDE795C0}" dt="2023-11-01T15:25:03.222" v="391" actId="1076"/>
          <ac:grpSpMkLst>
            <pc:docMk/>
            <pc:sldMk cId="317324267" sldId="299"/>
            <ac:grpSpMk id="63" creationId="{DCA35DC9-A23D-3F8C-331F-2469A81853B7}"/>
          </ac:grpSpMkLst>
        </pc:grpChg>
        <pc:cxnChg chg="mod">
          <ac:chgData name="Hanner, Olsen" userId="8f966b24-7479-4073-89bd-2f70180eddce" providerId="ADAL" clId="{54FD06DE-5F99-4774-BA7A-9C7DDDE795C0}" dt="2023-11-01T15:25:03.222" v="391" actId="1076"/>
          <ac:cxnSpMkLst>
            <pc:docMk/>
            <pc:sldMk cId="317324267" sldId="299"/>
            <ac:cxnSpMk id="56" creationId="{2ADED28E-C840-5940-900C-10D4C3C64214}"/>
          </ac:cxnSpMkLst>
        </pc:cxnChg>
        <pc:cxnChg chg="mod">
          <ac:chgData name="Hanner, Olsen" userId="8f966b24-7479-4073-89bd-2f70180eddce" providerId="ADAL" clId="{54FD06DE-5F99-4774-BA7A-9C7DDDE795C0}" dt="2023-11-01T15:25:03.222" v="391" actId="1076"/>
          <ac:cxnSpMkLst>
            <pc:docMk/>
            <pc:sldMk cId="317324267" sldId="299"/>
            <ac:cxnSpMk id="1027" creationId="{81B50F7A-E0A2-CF6C-0970-948B91435FC5}"/>
          </ac:cxnSpMkLst>
        </pc:cxnChg>
        <pc:cxnChg chg="del">
          <ac:chgData name="Hanner, Olsen" userId="8f966b24-7479-4073-89bd-2f70180eddce" providerId="ADAL" clId="{54FD06DE-5F99-4774-BA7A-9C7DDDE795C0}" dt="2023-11-01T15:09:34.473" v="269" actId="478"/>
          <ac:cxnSpMkLst>
            <pc:docMk/>
            <pc:sldMk cId="317324267" sldId="299"/>
            <ac:cxnSpMk id="1028" creationId="{251E71C6-C5DE-756D-28C9-B37F00509337}"/>
          </ac:cxnSpMkLst>
        </pc:cxnChg>
        <pc:cxnChg chg="del">
          <ac:chgData name="Hanner, Olsen" userId="8f966b24-7479-4073-89bd-2f70180eddce" providerId="ADAL" clId="{54FD06DE-5F99-4774-BA7A-9C7DDDE795C0}" dt="2023-11-01T15:09:34.473" v="269" actId="478"/>
          <ac:cxnSpMkLst>
            <pc:docMk/>
            <pc:sldMk cId="317324267" sldId="299"/>
            <ac:cxnSpMk id="1039" creationId="{27A9561D-6FFC-F4BF-D6C2-12FEB0D3D959}"/>
          </ac:cxnSpMkLst>
        </pc:cxnChg>
        <pc:cxnChg chg="del">
          <ac:chgData name="Hanner, Olsen" userId="8f966b24-7479-4073-89bd-2f70180eddce" providerId="ADAL" clId="{54FD06DE-5F99-4774-BA7A-9C7DDDE795C0}" dt="2023-11-01T15:09:34.473" v="269" actId="478"/>
          <ac:cxnSpMkLst>
            <pc:docMk/>
            <pc:sldMk cId="317324267" sldId="299"/>
            <ac:cxnSpMk id="1044" creationId="{449259B2-AC01-86E5-AAE4-014A1E3AD19E}"/>
          </ac:cxnSpMkLst>
        </pc:cxnChg>
        <pc:cxnChg chg="mod">
          <ac:chgData name="Hanner, Olsen" userId="8f966b24-7479-4073-89bd-2f70180eddce" providerId="ADAL" clId="{54FD06DE-5F99-4774-BA7A-9C7DDDE795C0}" dt="2023-11-01T15:25:03.222" v="391" actId="1076"/>
          <ac:cxnSpMkLst>
            <pc:docMk/>
            <pc:sldMk cId="317324267" sldId="299"/>
            <ac:cxnSpMk id="1045" creationId="{E8D5C22A-BA4D-D179-EF71-4EF6F05F6821}"/>
          </ac:cxnSpMkLst>
        </pc:cxnChg>
        <pc:cxnChg chg="mod">
          <ac:chgData name="Hanner, Olsen" userId="8f966b24-7479-4073-89bd-2f70180eddce" providerId="ADAL" clId="{54FD06DE-5F99-4774-BA7A-9C7DDDE795C0}" dt="2023-11-01T15:25:03.222" v="391" actId="1076"/>
          <ac:cxnSpMkLst>
            <pc:docMk/>
            <pc:sldMk cId="317324267" sldId="299"/>
            <ac:cxnSpMk id="1047" creationId="{94BD1B20-4E34-3588-AD58-A2DC84EC7D08}"/>
          </ac:cxnSpMkLst>
        </pc:cxnChg>
        <pc:cxnChg chg="mod">
          <ac:chgData name="Hanner, Olsen" userId="8f966b24-7479-4073-89bd-2f70180eddce" providerId="ADAL" clId="{54FD06DE-5F99-4774-BA7A-9C7DDDE795C0}" dt="2023-11-01T15:25:03.222" v="391" actId="1076"/>
          <ac:cxnSpMkLst>
            <pc:docMk/>
            <pc:sldMk cId="317324267" sldId="299"/>
            <ac:cxnSpMk id="1048" creationId="{128D2C31-2255-E877-3205-B88400737364}"/>
          </ac:cxnSpMkLst>
        </pc:cxnChg>
        <pc:cxnChg chg="add mod">
          <ac:chgData name="Hanner, Olsen" userId="8f966b24-7479-4073-89bd-2f70180eddce" providerId="ADAL" clId="{54FD06DE-5F99-4774-BA7A-9C7DDDE795C0}" dt="2023-11-01T15:25:11.833" v="393" actId="1076"/>
          <ac:cxnSpMkLst>
            <pc:docMk/>
            <pc:sldMk cId="317324267" sldId="299"/>
            <ac:cxnSpMk id="1091" creationId="{D12E6FE6-4836-24B1-B0A1-AF4676262E8D}"/>
          </ac:cxnSpMkLst>
        </pc:cxnChg>
      </pc:sldChg>
      <pc:sldChg chg="mod modShow">
        <pc:chgData name="Hanner, Olsen" userId="8f966b24-7479-4073-89bd-2f70180eddce" providerId="ADAL" clId="{54FD06DE-5F99-4774-BA7A-9C7DDDE795C0}" dt="2023-11-01T15:33:26.109" v="593" actId="729"/>
        <pc:sldMkLst>
          <pc:docMk/>
          <pc:sldMk cId="999049329" sldId="305"/>
        </pc:sldMkLst>
      </pc:sldChg>
      <pc:sldChg chg="mod modNotesTx">
        <pc:chgData name="Hanner, Olsen" userId="8f966b24-7479-4073-89bd-2f70180eddce" providerId="ADAL" clId="{54FD06DE-5F99-4774-BA7A-9C7DDDE795C0}" dt="2023-11-01T14:53:17.056" v="191" actId="27918"/>
        <pc:sldMkLst>
          <pc:docMk/>
          <pc:sldMk cId="2900471433" sldId="327"/>
        </pc:sldMkLst>
      </pc:sldChg>
      <pc:sldChg chg="delSp modSp mod modNotesTx">
        <pc:chgData name="Hanner, Olsen" userId="8f966b24-7479-4073-89bd-2f70180eddce" providerId="ADAL" clId="{54FD06DE-5F99-4774-BA7A-9C7DDDE795C0}" dt="2023-11-01T14:56:09.935" v="234" actId="20577"/>
        <pc:sldMkLst>
          <pc:docMk/>
          <pc:sldMk cId="2158953782" sldId="328"/>
        </pc:sldMkLst>
        <pc:spChg chg="del">
          <ac:chgData name="Hanner, Olsen" userId="8f966b24-7479-4073-89bd-2f70180eddce" providerId="ADAL" clId="{54FD06DE-5F99-4774-BA7A-9C7DDDE795C0}" dt="2023-11-01T14:55:48.881" v="228" actId="478"/>
          <ac:spMkLst>
            <pc:docMk/>
            <pc:sldMk cId="2158953782" sldId="328"/>
            <ac:spMk id="3" creationId="{A6DCF9D2-87B3-F55C-FC1E-91302F0C2EEC}"/>
          </ac:spMkLst>
        </pc:spChg>
        <pc:spChg chg="mod">
          <ac:chgData name="Hanner, Olsen" userId="8f966b24-7479-4073-89bd-2f70180eddce" providerId="ADAL" clId="{54FD06DE-5F99-4774-BA7A-9C7DDDE795C0}" dt="2023-11-01T14:56:09.935" v="234" actId="20577"/>
          <ac:spMkLst>
            <pc:docMk/>
            <pc:sldMk cId="2158953782" sldId="328"/>
            <ac:spMk id="5" creationId="{EA05FDD7-0843-D88F-9628-40FFCFB3887A}"/>
          </ac:spMkLst>
        </pc:spChg>
        <pc:graphicFrameChg chg="mod">
          <ac:chgData name="Hanner, Olsen" userId="8f966b24-7479-4073-89bd-2f70180eddce" providerId="ADAL" clId="{54FD06DE-5F99-4774-BA7A-9C7DDDE795C0}" dt="2023-11-01T14:56:03.056" v="233" actId="113"/>
          <ac:graphicFrameMkLst>
            <pc:docMk/>
            <pc:sldMk cId="2158953782" sldId="328"/>
            <ac:graphicFrameMk id="9" creationId="{16BB2B36-D329-083C-5198-BEEC5AC12CFA}"/>
          </ac:graphicFrameMkLst>
        </pc:graphicFrameChg>
      </pc:sldChg>
      <pc:sldChg chg="mod modNotesTx">
        <pc:chgData name="Hanner, Olsen" userId="8f966b24-7479-4073-89bd-2f70180eddce" providerId="ADAL" clId="{54FD06DE-5F99-4774-BA7A-9C7DDDE795C0}" dt="2023-11-01T15:08:16.146" v="268" actId="27918"/>
        <pc:sldMkLst>
          <pc:docMk/>
          <pc:sldMk cId="1397072476" sldId="329"/>
        </pc:sldMkLst>
      </pc:sldChg>
      <pc:sldChg chg="delSp modSp mod modNotesTx">
        <pc:chgData name="Hanner, Olsen" userId="8f966b24-7479-4073-89bd-2f70180eddce" providerId="ADAL" clId="{54FD06DE-5F99-4774-BA7A-9C7DDDE795C0}" dt="2023-11-01T15:27:30.469" v="446" actId="20577"/>
        <pc:sldMkLst>
          <pc:docMk/>
          <pc:sldMk cId="35566594" sldId="330"/>
        </pc:sldMkLst>
        <pc:spChg chg="del">
          <ac:chgData name="Hanner, Olsen" userId="8f966b24-7479-4073-89bd-2f70180eddce" providerId="ADAL" clId="{54FD06DE-5F99-4774-BA7A-9C7DDDE795C0}" dt="2023-11-01T15:26:12.542" v="427" actId="478"/>
          <ac:spMkLst>
            <pc:docMk/>
            <pc:sldMk cId="35566594" sldId="330"/>
            <ac:spMk id="4" creationId="{7296446F-9B52-45D8-BB9D-677B1480363A}"/>
          </ac:spMkLst>
        </pc:spChg>
        <pc:spChg chg="mod">
          <ac:chgData name="Hanner, Olsen" userId="8f966b24-7479-4073-89bd-2f70180eddce" providerId="ADAL" clId="{54FD06DE-5F99-4774-BA7A-9C7DDDE795C0}" dt="2023-11-01T15:27:19.531" v="444" actId="27636"/>
          <ac:spMkLst>
            <pc:docMk/>
            <pc:sldMk cId="35566594" sldId="330"/>
            <ac:spMk id="5" creationId="{B23DD96B-D30A-489D-7054-594F68BEAE29}"/>
          </ac:spMkLst>
        </pc:spChg>
        <pc:spChg chg="mod">
          <ac:chgData name="Hanner, Olsen" userId="8f966b24-7479-4073-89bd-2f70180eddce" providerId="ADAL" clId="{54FD06DE-5F99-4774-BA7A-9C7DDDE795C0}" dt="2023-11-01T15:27:30.469" v="446" actId="20577"/>
          <ac:spMkLst>
            <pc:docMk/>
            <pc:sldMk cId="35566594" sldId="330"/>
            <ac:spMk id="13" creationId="{4E2A267C-1713-E2C1-1C2E-B7E5380FC8E2}"/>
          </ac:spMkLst>
        </pc:spChg>
        <pc:graphicFrameChg chg="mod">
          <ac:chgData name="Hanner, Olsen" userId="8f966b24-7479-4073-89bd-2f70180eddce" providerId="ADAL" clId="{54FD06DE-5F99-4774-BA7A-9C7DDDE795C0}" dt="2023-11-01T15:26:33.236" v="433"/>
          <ac:graphicFrameMkLst>
            <pc:docMk/>
            <pc:sldMk cId="35566594" sldId="330"/>
            <ac:graphicFrameMk id="9" creationId="{16BB2B36-D329-083C-5198-BEEC5AC12CFA}"/>
          </ac:graphicFrameMkLst>
        </pc:graphicFrameChg>
      </pc:sldChg>
      <pc:sldChg chg="modSp mod modNotesTx">
        <pc:chgData name="Hanner, Olsen" userId="8f966b24-7479-4073-89bd-2f70180eddce" providerId="ADAL" clId="{54FD06DE-5F99-4774-BA7A-9C7DDDE795C0}" dt="2023-11-01T15:28:36.811" v="457" actId="113"/>
        <pc:sldMkLst>
          <pc:docMk/>
          <pc:sldMk cId="3322161009" sldId="331"/>
        </pc:sldMkLst>
        <pc:graphicFrameChg chg="mod">
          <ac:chgData name="Hanner, Olsen" userId="8f966b24-7479-4073-89bd-2f70180eddce" providerId="ADAL" clId="{54FD06DE-5F99-4774-BA7A-9C7DDDE795C0}" dt="2023-11-01T15:28:36.811" v="457" actId="113"/>
          <ac:graphicFrameMkLst>
            <pc:docMk/>
            <pc:sldMk cId="3322161009" sldId="331"/>
            <ac:graphicFrameMk id="9" creationId="{16BB2B36-D329-083C-5198-BEEC5AC12CFA}"/>
          </ac:graphicFrameMkLst>
        </pc:graphicFrameChg>
      </pc:sldChg>
      <pc:sldChg chg="modSp mod modNotesTx">
        <pc:chgData name="Hanner, Olsen" userId="8f966b24-7479-4073-89bd-2f70180eddce" providerId="ADAL" clId="{54FD06DE-5F99-4774-BA7A-9C7DDDE795C0}" dt="2023-11-01T15:29:23.388" v="471" actId="113"/>
        <pc:sldMkLst>
          <pc:docMk/>
          <pc:sldMk cId="3553155407" sldId="332"/>
        </pc:sldMkLst>
        <pc:graphicFrameChg chg="mod">
          <ac:chgData name="Hanner, Olsen" userId="8f966b24-7479-4073-89bd-2f70180eddce" providerId="ADAL" clId="{54FD06DE-5F99-4774-BA7A-9C7DDDE795C0}" dt="2023-11-01T15:29:23.388" v="471" actId="113"/>
          <ac:graphicFrameMkLst>
            <pc:docMk/>
            <pc:sldMk cId="3553155407" sldId="332"/>
            <ac:graphicFrameMk id="9" creationId="{16BB2B36-D329-083C-5198-BEEC5AC12CFA}"/>
          </ac:graphicFrameMkLst>
        </pc:graphicFrameChg>
      </pc:sldChg>
      <pc:sldChg chg="modSp mod modShow">
        <pc:chgData name="Hanner, Olsen" userId="8f966b24-7479-4073-89bd-2f70180eddce" providerId="ADAL" clId="{54FD06DE-5F99-4774-BA7A-9C7DDDE795C0}" dt="2023-11-01T15:33:33.259" v="594" actId="729"/>
        <pc:sldMkLst>
          <pc:docMk/>
          <pc:sldMk cId="470752188" sldId="333"/>
        </pc:sldMkLst>
        <pc:spChg chg="mod">
          <ac:chgData name="Hanner, Olsen" userId="8f966b24-7479-4073-89bd-2f70180eddce" providerId="ADAL" clId="{54FD06DE-5F99-4774-BA7A-9C7DDDE795C0}" dt="2023-11-01T15:32:29.078" v="591" actId="207"/>
          <ac:spMkLst>
            <pc:docMk/>
            <pc:sldMk cId="470752188" sldId="333"/>
            <ac:spMk id="3" creationId="{7F10B6DC-6AF4-BFD9-E1D5-B98AA266289F}"/>
          </ac:spMkLst>
        </pc:spChg>
        <pc:spChg chg="mod">
          <ac:chgData name="Hanner, Olsen" userId="8f966b24-7479-4073-89bd-2f70180eddce" providerId="ADAL" clId="{54FD06DE-5F99-4774-BA7A-9C7DDDE795C0}" dt="2023-11-01T15:32:32.884" v="592" actId="207"/>
          <ac:spMkLst>
            <pc:docMk/>
            <pc:sldMk cId="470752188" sldId="333"/>
            <ac:spMk id="9" creationId="{E690F70B-E368-D7F5-795E-B5139345EF71}"/>
          </ac:spMkLst>
        </pc:spChg>
      </pc:sldChg>
      <pc:sldChg chg="mod modNotesTx">
        <pc:chgData name="Hanner, Olsen" userId="8f966b24-7479-4073-89bd-2f70180eddce" providerId="ADAL" clId="{54FD06DE-5F99-4774-BA7A-9C7DDDE795C0}" dt="2023-11-01T14:50:46.480" v="163" actId="27918"/>
        <pc:sldMkLst>
          <pc:docMk/>
          <pc:sldMk cId="2672004803" sldId="334"/>
        </pc:sldMkLst>
      </pc:sldChg>
      <pc:sldChg chg="modSp mod modNotesTx">
        <pc:chgData name="Hanner, Olsen" userId="8f966b24-7479-4073-89bd-2f70180eddce" providerId="ADAL" clId="{54FD06DE-5F99-4774-BA7A-9C7DDDE795C0}" dt="2023-11-01T15:32:22.578" v="590" actId="207"/>
        <pc:sldMkLst>
          <pc:docMk/>
          <pc:sldMk cId="1683805951" sldId="336"/>
        </pc:sldMkLst>
        <pc:graphicFrameChg chg="mod">
          <ac:chgData name="Hanner, Olsen" userId="8f966b24-7479-4073-89bd-2f70180eddce" providerId="ADAL" clId="{54FD06DE-5F99-4774-BA7A-9C7DDDE795C0}" dt="2023-11-01T15:32:22.578" v="590" actId="207"/>
          <ac:graphicFrameMkLst>
            <pc:docMk/>
            <pc:sldMk cId="1683805951" sldId="336"/>
            <ac:graphicFrameMk id="2" creationId="{B0A68F7A-A083-4E2B-B574-D05208620F48}"/>
          </ac:graphicFrameMkLst>
        </pc:graphicFrameChg>
      </pc:sldChg>
      <pc:sldChg chg="modSp mod modShow">
        <pc:chgData name="Hanner, Olsen" userId="8f966b24-7479-4073-89bd-2f70180eddce" providerId="ADAL" clId="{54FD06DE-5F99-4774-BA7A-9C7DDDE795C0}" dt="2023-11-01T15:35:49.781" v="597" actId="729"/>
        <pc:sldMkLst>
          <pc:docMk/>
          <pc:sldMk cId="1114461700" sldId="337"/>
        </pc:sldMkLst>
        <pc:spChg chg="mod">
          <ac:chgData name="Hanner, Olsen" userId="8f966b24-7479-4073-89bd-2f70180eddce" providerId="ADAL" clId="{54FD06DE-5F99-4774-BA7A-9C7DDDE795C0}" dt="2023-11-01T15:33:40.400" v="596" actId="20577"/>
          <ac:spMkLst>
            <pc:docMk/>
            <pc:sldMk cId="1114461700" sldId="337"/>
            <ac:spMk id="3" creationId="{7F10B6DC-6AF4-BFD9-E1D5-B98AA266289F}"/>
          </ac:spMkLst>
        </pc:spChg>
      </pc:sldChg>
      <pc:sldChg chg="mod modShow">
        <pc:chgData name="Hanner, Olsen" userId="8f966b24-7479-4073-89bd-2f70180eddce" providerId="ADAL" clId="{54FD06DE-5F99-4774-BA7A-9C7DDDE795C0}" dt="2023-11-01T15:35:52.436" v="598" actId="729"/>
        <pc:sldMkLst>
          <pc:docMk/>
          <pc:sldMk cId="2252892287" sldId="338"/>
        </pc:sldMkLst>
      </pc:sldChg>
      <pc:sldChg chg="mod modShow">
        <pc:chgData name="Hanner, Olsen" userId="8f966b24-7479-4073-89bd-2f70180eddce" providerId="ADAL" clId="{54FD06DE-5F99-4774-BA7A-9C7DDDE795C0}" dt="2023-11-01T15:35:54.109" v="599" actId="729"/>
        <pc:sldMkLst>
          <pc:docMk/>
          <pc:sldMk cId="3364805724" sldId="339"/>
        </pc:sldMkLst>
      </pc:sldChg>
    </pc:docChg>
  </pc:docChgLst>
  <pc:docChgLst>
    <pc:chgData name="Sarah Balian" userId="b9b6ec2c-f67a-4485-ae9a-27dddf9569d2" providerId="ADAL" clId="{855E5184-9ACC-460E-B26E-CE9A4C052DE4}"/>
    <pc:docChg chg="modSld">
      <pc:chgData name="Sarah Balian" userId="b9b6ec2c-f67a-4485-ae9a-27dddf9569d2" providerId="ADAL" clId="{855E5184-9ACC-460E-B26E-CE9A4C052DE4}" dt="2023-02-02T18:00:18.940" v="114"/>
      <pc:docMkLst>
        <pc:docMk/>
      </pc:docMkLst>
      <pc:sldChg chg="delCm">
        <pc:chgData name="Sarah Balian" userId="b9b6ec2c-f67a-4485-ae9a-27dddf9569d2" providerId="ADAL" clId="{855E5184-9ACC-460E-B26E-CE9A4C052DE4}" dt="2023-02-02T17:42:29.103" v="3"/>
        <pc:sldMkLst>
          <pc:docMk/>
          <pc:sldMk cId="2163988523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2:29.103" v="3"/>
              <pc2:cmMkLst xmlns:pc2="http://schemas.microsoft.com/office/powerpoint/2019/9/main/command">
                <pc:docMk/>
                <pc:sldMk cId="2163988523" sldId="260"/>
                <pc2:cmMk id="{38006C35-B58B-4254-905C-175C483BE686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3:22.944" v="6"/>
        <pc:sldMkLst>
          <pc:docMk/>
          <pc:sldMk cId="1428788921" sldId="2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22.944" v="6"/>
              <pc2:cmMkLst xmlns:pc2="http://schemas.microsoft.com/office/powerpoint/2019/9/main/command">
                <pc:docMk/>
                <pc:sldMk cId="1428788921" sldId="262"/>
                <pc2:cmMk id="{3CD9E602-F227-48E4-8CEC-94E813CB6D45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8:00:18.940" v="114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8:00:18.940" v="114"/>
              <pc2:cmMkLst xmlns:pc2="http://schemas.microsoft.com/office/powerpoint/2019/9/main/command">
                <pc:docMk/>
                <pc:sldMk cId="3475639167" sldId="289"/>
                <pc2:cmMk id="{5CA1FCD2-174E-4061-985B-197E2E54D1DB}"/>
              </pc2:cmMkLst>
            </pc226:cmChg>
          </p:ext>
        </pc:extLst>
      </pc:sldChg>
      <pc:sldChg chg="modCm">
        <pc:chgData name="Sarah Balian" userId="b9b6ec2c-f67a-4485-ae9a-27dddf9569d2" providerId="ADAL" clId="{855E5184-9ACC-460E-B26E-CE9A4C052DE4}" dt="2023-02-02T18:00:11.528" v="113"/>
        <pc:sldMkLst>
          <pc:docMk/>
          <pc:sldMk cId="1182146475" sldId="2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855E5184-9ACC-460E-B26E-CE9A4C052DE4}" dt="2023-02-02T18:00:11.528" v="113"/>
              <pc2:cmMkLst xmlns:pc2="http://schemas.microsoft.com/office/powerpoint/2019/9/main/command">
                <pc:docMk/>
                <pc:sldMk cId="1182146475" sldId="298"/>
                <pc2:cmMk id="{E1DAC8E4-42A4-412D-9E6B-5C9CA4B8B07C}"/>
              </pc2:cmMkLst>
              <pc226:cmRplyChg chg="add">
                <pc226:chgData name="Sarah Balian" userId="b9b6ec2c-f67a-4485-ae9a-27dddf9569d2" providerId="ADAL" clId="{855E5184-9ACC-460E-B26E-CE9A4C052DE4}" dt="2023-02-02T18:00:05.614" v="112"/>
                <pc2:cmRplyMkLst xmlns:pc2="http://schemas.microsoft.com/office/powerpoint/2019/9/main/command">
                  <pc:docMk/>
                  <pc:sldMk cId="1182146475" sldId="298"/>
                  <pc2:cmMk id="{E1DAC8E4-42A4-412D-9E6B-5C9CA4B8B07C}"/>
                  <pc2:cmRplyMk id="{A84E2159-0E29-4F4F-95E8-3B69EF2B871B}"/>
                </pc2:cmRplyMkLst>
              </pc226:cmRplyChg>
            </pc226:cmChg>
          </p:ext>
        </pc:extLst>
      </pc:sldChg>
      <pc:sldChg chg="modSp mod modCm">
        <pc:chgData name="Sarah Balian" userId="b9b6ec2c-f67a-4485-ae9a-27dddf9569d2" providerId="ADAL" clId="{855E5184-9ACC-460E-B26E-CE9A4C052DE4}" dt="2023-02-02T17:43:00.150" v="5"/>
        <pc:sldMkLst>
          <pc:docMk/>
          <pc:sldMk cId="1457795696" sldId="326"/>
        </pc:sldMkLst>
        <pc:spChg chg="mod">
          <ac:chgData name="Sarah Balian" userId="b9b6ec2c-f67a-4485-ae9a-27dddf9569d2" providerId="ADAL" clId="{855E5184-9ACC-460E-B26E-CE9A4C052DE4}" dt="2023-02-02T17:40:06.292" v="2" actId="6549"/>
          <ac:spMkLst>
            <pc:docMk/>
            <pc:sldMk cId="1457795696" sldId="326"/>
            <ac:spMk id="2" creationId="{F050121B-D4A7-C426-32A4-BF0987433026}"/>
          </ac:spMkLst>
        </pc:spChg>
        <pc:spChg chg="mod">
          <ac:chgData name="Sarah Balian" userId="b9b6ec2c-f67a-4485-ae9a-27dddf9569d2" providerId="ADAL" clId="{855E5184-9ACC-460E-B26E-CE9A4C052DE4}" dt="2023-02-02T17:42:44.250" v="4" actId="6549"/>
          <ac:spMkLst>
            <pc:docMk/>
            <pc:sldMk cId="1457795696" sldId="326"/>
            <ac:spMk id="3" creationId="{B6340F88-FDE5-D8FA-4CB8-7065B97BFE6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9b6ec2c-f67a-4485-ae9a-27dddf9569d2" providerId="ADAL" clId="{855E5184-9ACC-460E-B26E-CE9A4C052DE4}" dt="2023-02-02T17:43:00.150" v="5"/>
              <pc2:cmMkLst xmlns:pc2="http://schemas.microsoft.com/office/powerpoint/2019/9/main/command">
                <pc:docMk/>
                <pc:sldMk cId="1457795696" sldId="326"/>
                <pc2:cmMk id="{83E01599-E8D6-4C50-A0F6-27297890161D}"/>
              </pc2:cmMkLst>
              <pc226:cmRplyChg chg="add">
                <pc226:chgData name="Sarah Balian" userId="b9b6ec2c-f67a-4485-ae9a-27dddf9569d2" providerId="ADAL" clId="{855E5184-9ACC-460E-B26E-CE9A4C052DE4}" dt="2023-02-02T17:43:00.150" v="5"/>
                <pc2:cmRplyMkLst xmlns:pc2="http://schemas.microsoft.com/office/powerpoint/2019/9/main/command">
                  <pc:docMk/>
                  <pc:sldMk cId="1457795696" sldId="326"/>
                  <pc2:cmMk id="{83E01599-E8D6-4C50-A0F6-27297890161D}"/>
                  <pc2:cmRplyMk id="{06371E58-F406-442B-821C-DAB591384B23}"/>
                </pc2:cmRplyMkLst>
              </pc226:cmRplyChg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3:53.662" v="9"/>
        <pc:sldMkLst>
          <pc:docMk/>
          <pc:sldMk cId="2900471433" sldId="32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53.662" v="9"/>
              <pc2:cmMkLst xmlns:pc2="http://schemas.microsoft.com/office/powerpoint/2019/9/main/command">
                <pc:docMk/>
                <pc:sldMk cId="2900471433" sldId="327"/>
                <pc2:cmMk id="{E1D6853C-9D24-4C87-BE3A-908612EEA3DA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4:01.339" v="11"/>
        <pc:sldMkLst>
          <pc:docMk/>
          <pc:sldMk cId="2158953782" sldId="32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01.339" v="11"/>
              <pc2:cmMkLst xmlns:pc2="http://schemas.microsoft.com/office/powerpoint/2019/9/main/command">
                <pc:docMk/>
                <pc:sldMk cId="2158953782" sldId="328"/>
                <pc2:cmMk id="{4ED1B671-3704-425A-A9FE-07B3644E09B4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3:57.397" v="10"/>
        <pc:sldMkLst>
          <pc:docMk/>
          <pc:sldMk cId="1397072476" sldId="32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57.397" v="10"/>
              <pc2:cmMkLst xmlns:pc2="http://schemas.microsoft.com/office/powerpoint/2019/9/main/command">
                <pc:docMk/>
                <pc:sldMk cId="1397072476" sldId="329"/>
                <pc2:cmMk id="{FEB5D49A-4487-4B02-A820-CFFF18D86F27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4:09.927" v="12"/>
        <pc:sldMkLst>
          <pc:docMk/>
          <pc:sldMk cId="35566594" sldId="33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09.927" v="12"/>
              <pc2:cmMkLst xmlns:pc2="http://schemas.microsoft.com/office/powerpoint/2019/9/main/command">
                <pc:docMk/>
                <pc:sldMk cId="35566594" sldId="330"/>
                <pc2:cmMk id="{C8BD9D57-ACCF-474E-B558-4D947C5046A8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4:17.375" v="14"/>
        <pc:sldMkLst>
          <pc:docMk/>
          <pc:sldMk cId="3322161009" sldId="33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17.375" v="14"/>
              <pc2:cmMkLst xmlns:pc2="http://schemas.microsoft.com/office/powerpoint/2019/9/main/command">
                <pc:docMk/>
                <pc:sldMk cId="3322161009" sldId="331"/>
                <pc2:cmMk id="{844E0EAE-FEF6-4D83-8406-5F62F7479ECE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4:14.008" v="13"/>
        <pc:sldMkLst>
          <pc:docMk/>
          <pc:sldMk cId="3553155407" sldId="3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14.008" v="13"/>
              <pc2:cmMkLst xmlns:pc2="http://schemas.microsoft.com/office/powerpoint/2019/9/main/command">
                <pc:docMk/>
                <pc:sldMk cId="3553155407" sldId="332"/>
                <pc2:cmMk id="{41BBD94E-0B64-46C1-99F8-C3AD14FBB2B9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3:49.742" v="8"/>
        <pc:sldMkLst>
          <pc:docMk/>
          <pc:sldMk cId="2672004803" sldId="33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44.659" v="7"/>
              <pc2:cmMkLst xmlns:pc2="http://schemas.microsoft.com/office/powerpoint/2019/9/main/command">
                <pc:docMk/>
                <pc:sldMk cId="2672004803" sldId="334"/>
                <pc2:cmMk id="{13C6B38D-9FD8-4179-B8E5-BC673D518485}"/>
              </pc2:cmMkLst>
            </pc226:cmChg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49.742" v="8"/>
              <pc2:cmMkLst xmlns:pc2="http://schemas.microsoft.com/office/powerpoint/2019/9/main/command">
                <pc:docMk/>
                <pc:sldMk cId="2672004803" sldId="334"/>
                <pc2:cmMk id="{1CA3F7C4-3D99-4F63-A68E-11DD6F38F751}"/>
              </pc2:cmMkLst>
            </pc226:cmChg>
          </p:ext>
        </pc:extLst>
      </pc:sldChg>
      <pc:sldChg chg="modSp mod delCm modCm">
        <pc:chgData name="Sarah Balian" userId="b9b6ec2c-f67a-4485-ae9a-27dddf9569d2" providerId="ADAL" clId="{855E5184-9ACC-460E-B26E-CE9A4C052DE4}" dt="2023-02-02T17:57:10.047" v="110" actId="20577"/>
        <pc:sldMkLst>
          <pc:docMk/>
          <pc:sldMk cId="2252892287" sldId="338"/>
        </pc:sldMkLst>
        <pc:spChg chg="mod">
          <ac:chgData name="Sarah Balian" userId="b9b6ec2c-f67a-4485-ae9a-27dddf9569d2" providerId="ADAL" clId="{855E5184-9ACC-460E-B26E-CE9A4C052DE4}" dt="2023-02-02T17:45:14.488" v="51" actId="20577"/>
          <ac:spMkLst>
            <pc:docMk/>
            <pc:sldMk cId="2252892287" sldId="338"/>
            <ac:spMk id="3" creationId="{B6340F88-FDE5-D8FA-4CB8-7065B97BFE6B}"/>
          </ac:spMkLst>
        </pc:spChg>
        <pc:spChg chg="mod">
          <ac:chgData name="Sarah Balian" userId="b9b6ec2c-f67a-4485-ae9a-27dddf9569d2" providerId="ADAL" clId="{855E5184-9ACC-460E-B26E-CE9A4C052DE4}" dt="2023-02-02T17:57:10.047" v="110" actId="20577"/>
          <ac:spMkLst>
            <pc:docMk/>
            <pc:sldMk cId="2252892287" sldId="338"/>
            <ac:spMk id="7" creationId="{A740AC67-B1C2-9ADA-0B77-2CE3E656CF0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40.861" v="16"/>
              <pc2:cmMkLst xmlns:pc2="http://schemas.microsoft.com/office/powerpoint/2019/9/main/command">
                <pc:docMk/>
                <pc:sldMk cId="2252892287" sldId="338"/>
                <pc2:cmMk id="{E52F183F-4BC3-4490-820D-82ADBEA040C7}"/>
              </pc2:cmMkLst>
            </pc226:cmChg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37.471" v="15"/>
              <pc2:cmMkLst xmlns:pc2="http://schemas.microsoft.com/office/powerpoint/2019/9/main/command">
                <pc:docMk/>
                <pc:sldMk cId="2252892287" sldId="338"/>
                <pc2:cmMk id="{4BF69D87-637F-42F2-ACFE-C61B494E63CE}"/>
              </pc2:cmMkLst>
            </pc226:cmChg>
            <pc226:cmChg xmlns:pc226="http://schemas.microsoft.com/office/powerpoint/2022/06/main/command" chg="del mod">
              <pc226:chgData name="Sarah Balian" userId="b9b6ec2c-f67a-4485-ae9a-27dddf9569d2" providerId="ADAL" clId="{855E5184-9ACC-460E-B26E-CE9A4C052DE4}" dt="2023-02-02T17:45:17.666" v="52"/>
              <pc2:cmMkLst xmlns:pc2="http://schemas.microsoft.com/office/powerpoint/2019/9/main/command">
                <pc:docMk/>
                <pc:sldMk cId="2252892287" sldId="338"/>
                <pc2:cmMk id="{915FF3AA-79E8-4800-9949-9B41B6F7E125}"/>
              </pc2:cmMkLst>
            </pc226:cmChg>
            <pc226:cmChg xmlns:pc226="http://schemas.microsoft.com/office/powerpoint/2022/06/main/command" chg="mod">
              <pc226:chgData name="Sarah Balian" userId="b9b6ec2c-f67a-4485-ae9a-27dddf9569d2" providerId="ADAL" clId="{855E5184-9ACC-460E-B26E-CE9A4C052DE4}" dt="2023-02-02T17:57:10.047" v="110" actId="20577"/>
              <pc2:cmMkLst xmlns:pc2="http://schemas.microsoft.com/office/powerpoint/2019/9/main/command">
                <pc:docMk/>
                <pc:sldMk cId="2252892287" sldId="338"/>
                <pc2:cmMk id="{FD62F5CA-A197-4BA3-91B2-1E38327F566D}"/>
              </pc2:cmMkLst>
              <pc226:cmRplyChg chg="add">
                <pc226:chgData name="Sarah Balian" userId="b9b6ec2c-f67a-4485-ae9a-27dddf9569d2" providerId="ADAL" clId="{855E5184-9ACC-460E-B26E-CE9A4C052DE4}" dt="2023-02-02T17:47:51.739" v="53"/>
                <pc2:cmRplyMkLst xmlns:pc2="http://schemas.microsoft.com/office/powerpoint/2019/9/main/command">
                  <pc:docMk/>
                  <pc:sldMk cId="2252892287" sldId="338"/>
                  <pc2:cmMk id="{FD62F5CA-A197-4BA3-91B2-1E38327F566D}"/>
                  <pc2:cmRplyMk id="{19224D89-8C72-4DF5-A484-C634273A9501}"/>
                </pc2:cmRplyMkLst>
              </pc226:cmRplyChg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57:22.726" v="111"/>
        <pc:sldMkLst>
          <pc:docMk/>
          <pc:sldMk cId="3364805724" sldId="3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57:22.726" v="111"/>
              <pc2:cmMkLst xmlns:pc2="http://schemas.microsoft.com/office/powerpoint/2019/9/main/command">
                <pc:docMk/>
                <pc:sldMk cId="3364805724" sldId="339"/>
                <pc2:cmMk id="{5AE58D34-7CD4-4BFA-90BB-DABF0D09C0BB}"/>
              </pc2:cmMkLst>
            </pc226:cmChg>
          </p:ext>
        </pc:extLst>
      </pc:sldChg>
    </pc:docChg>
  </pc:docChgLst>
  <pc:docChgLst>
    <pc:chgData name="Behague, Sabina" userId="2f9f8379-56ce-455c-81be-d1dc66b28ae7" providerId="ADAL" clId="{766BCA37-E8F0-4607-BB78-009EB7F0D2AE}"/>
    <pc:docChg chg="undo custSel modSld">
      <pc:chgData name="Behague, Sabina" userId="2f9f8379-56ce-455c-81be-d1dc66b28ae7" providerId="ADAL" clId="{766BCA37-E8F0-4607-BB78-009EB7F0D2AE}" dt="2023-01-25T19:33:40.285" v="107"/>
      <pc:docMkLst>
        <pc:docMk/>
      </pc:docMkLst>
      <pc:sldChg chg="modSp mod">
        <pc:chgData name="Behague, Sabina" userId="2f9f8379-56ce-455c-81be-d1dc66b28ae7" providerId="ADAL" clId="{766BCA37-E8F0-4607-BB78-009EB7F0D2AE}" dt="2023-01-24T14:03:12.139" v="0" actId="14100"/>
        <pc:sldMkLst>
          <pc:docMk/>
          <pc:sldMk cId="109857222" sldId="256"/>
        </pc:sldMkLst>
        <pc:spChg chg="mod">
          <ac:chgData name="Behague, Sabina" userId="2f9f8379-56ce-455c-81be-d1dc66b28ae7" providerId="ADAL" clId="{766BCA37-E8F0-4607-BB78-009EB7F0D2AE}" dt="2023-01-24T14:03:12.139" v="0" actId="14100"/>
          <ac:spMkLst>
            <pc:docMk/>
            <pc:sldMk cId="109857222" sldId="256"/>
            <ac:spMk id="3" creationId="{00000000-0000-0000-0000-000000000000}"/>
          </ac:spMkLst>
        </pc:spChg>
      </pc:sldChg>
      <pc:sldChg chg="modSp mod addCm">
        <pc:chgData name="Behague, Sabina" userId="2f9f8379-56ce-455c-81be-d1dc66b28ae7" providerId="ADAL" clId="{766BCA37-E8F0-4607-BB78-009EB7F0D2AE}" dt="2023-01-25T00:46:22.902" v="92"/>
        <pc:sldMkLst>
          <pc:docMk/>
          <pc:sldMk cId="2163988523" sldId="260"/>
        </pc:sldMkLst>
        <pc:spChg chg="mod">
          <ac:chgData name="Behague, Sabina" userId="2f9f8379-56ce-455c-81be-d1dc66b28ae7" providerId="ADAL" clId="{766BCA37-E8F0-4607-BB78-009EB7F0D2AE}" dt="2023-01-25T00:44:50.100" v="90" actId="1076"/>
          <ac:spMkLst>
            <pc:docMk/>
            <pc:sldMk cId="2163988523" sldId="260"/>
            <ac:spMk id="9" creationId="{E690F70B-E368-D7F5-795E-B5139345EF7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6:22.902" v="92"/>
              <pc2:cmMkLst xmlns:pc2="http://schemas.microsoft.com/office/powerpoint/2019/9/main/command">
                <pc:docMk/>
                <pc:sldMk cId="2163988523" sldId="260"/>
                <pc2:cmMk id="{38006C35-B58B-4254-905C-175C483BE686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00:48:06.220" v="94"/>
        <pc:sldMkLst>
          <pc:docMk/>
          <pc:sldMk cId="1428788921" sldId="262"/>
        </pc:sldMkLst>
        <pc:spChg chg="mod">
          <ac:chgData name="Behague, Sabina" userId="2f9f8379-56ce-455c-81be-d1dc66b28ae7" providerId="ADAL" clId="{766BCA37-E8F0-4607-BB78-009EB7F0D2AE}" dt="2023-01-24T20:19:07.161" v="32" actId="1076"/>
          <ac:spMkLst>
            <pc:docMk/>
            <pc:sldMk cId="1428788921" sldId="262"/>
            <ac:spMk id="4" creationId="{D50AFE45-B444-5D0F-EBED-95939A2D486D}"/>
          </ac:spMkLst>
        </pc:spChg>
        <pc:spChg chg="mod">
          <ac:chgData name="Behague, Sabina" userId="2f9f8379-56ce-455c-81be-d1dc66b28ae7" providerId="ADAL" clId="{766BCA37-E8F0-4607-BB78-009EB7F0D2AE}" dt="2023-01-24T20:18:15.316" v="26" actId="1037"/>
          <ac:spMkLst>
            <pc:docMk/>
            <pc:sldMk cId="1428788921" sldId="262"/>
            <ac:spMk id="17" creationId="{B5138D57-81A7-9062-3037-7FA0E56333E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8:06.220" v="94"/>
              <pc2:cmMkLst xmlns:pc2="http://schemas.microsoft.com/office/powerpoint/2019/9/main/command">
                <pc:docMk/>
                <pc:sldMk cId="1428788921" sldId="262"/>
                <pc2:cmMk id="{3CD9E602-F227-48E4-8CEC-94E813CB6D45}"/>
              </pc2:cmMkLst>
            </pc226:cmChg>
          </p:ext>
        </pc:extLst>
      </pc:sldChg>
      <pc:sldChg chg="modSp mod">
        <pc:chgData name="Behague, Sabina" userId="2f9f8379-56ce-455c-81be-d1dc66b28ae7" providerId="ADAL" clId="{766BCA37-E8F0-4607-BB78-009EB7F0D2AE}" dt="2023-01-24T22:25:39.518" v="71" actId="27918"/>
        <pc:sldMkLst>
          <pc:docMk/>
          <pc:sldMk cId="2004344858" sldId="288"/>
        </pc:sldMkLst>
        <pc:spChg chg="mod">
          <ac:chgData name="Behague, Sabina" userId="2f9f8379-56ce-455c-81be-d1dc66b28ae7" providerId="ADAL" clId="{766BCA37-E8F0-4607-BB78-009EB7F0D2AE}" dt="2023-01-24T20:18:55.095" v="29" actId="1076"/>
          <ac:spMkLst>
            <pc:docMk/>
            <pc:sldMk cId="2004344858" sldId="288"/>
            <ac:spMk id="5" creationId="{F6218C7A-D0A5-44A4-B089-4A3E64524887}"/>
          </ac:spMkLst>
        </pc:spChg>
        <pc:spChg chg="mod">
          <ac:chgData name="Behague, Sabina" userId="2f9f8379-56ce-455c-81be-d1dc66b28ae7" providerId="ADAL" clId="{766BCA37-E8F0-4607-BB78-009EB7F0D2AE}" dt="2023-01-24T15:56:02.948" v="1" actId="1076"/>
          <ac:spMkLst>
            <pc:docMk/>
            <pc:sldMk cId="2004344858" sldId="288"/>
            <ac:spMk id="10" creationId="{2D953FA9-CD59-752E-4FDA-CC41FF4B8DF2}"/>
          </ac:spMkLst>
        </pc:spChg>
      </pc:sldChg>
      <pc:sldChg chg="modSp mod addCm">
        <pc:chgData name="Behague, Sabina" userId="2f9f8379-56ce-455c-81be-d1dc66b28ae7" providerId="ADAL" clId="{766BCA37-E8F0-4607-BB78-009EB7F0D2AE}" dt="2023-01-25T19:28:46.422" v="100" actId="20577"/>
        <pc:sldMkLst>
          <pc:docMk/>
          <pc:sldMk cId="3475639167" sldId="289"/>
        </pc:sldMkLst>
        <pc:spChg chg="mod">
          <ac:chgData name="Behague, Sabina" userId="2f9f8379-56ce-455c-81be-d1dc66b28ae7" providerId="ADAL" clId="{766BCA37-E8F0-4607-BB78-009EB7F0D2AE}" dt="2023-01-25T19:28:46.422" v="100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57:18.770" v="98"/>
              <pc2:cmMkLst xmlns:pc2="http://schemas.microsoft.com/office/powerpoint/2019/9/main/command">
                <pc:docMk/>
                <pc:sldMk cId="3475639167" sldId="289"/>
                <pc2:cmMk id="{5CA1FCD2-174E-4061-985B-197E2E54D1DB}"/>
              </pc2:cmMkLst>
            </pc226:cmChg>
          </p:ext>
        </pc:extLst>
      </pc:sldChg>
      <pc:sldChg chg="addCm">
        <pc:chgData name="Behague, Sabina" userId="2f9f8379-56ce-455c-81be-d1dc66b28ae7" providerId="ADAL" clId="{766BCA37-E8F0-4607-BB78-009EB7F0D2AE}" dt="2023-01-25T00:45:09.315" v="91"/>
        <pc:sldMkLst>
          <pc:docMk/>
          <pc:sldMk cId="1182146475" sldId="2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5:09.315" v="91"/>
              <pc2:cmMkLst xmlns:pc2="http://schemas.microsoft.com/office/powerpoint/2019/9/main/command">
                <pc:docMk/>
                <pc:sldMk cId="1182146475" sldId="298"/>
                <pc2:cmMk id="{E1DAC8E4-42A4-412D-9E6B-5C9CA4B8B07C}"/>
              </pc2:cmMkLst>
            </pc226:cmChg>
          </p:ext>
        </pc:extLst>
      </pc:sldChg>
      <pc:sldChg chg="modSp mod">
        <pc:chgData name="Behague, Sabina" userId="2f9f8379-56ce-455c-81be-d1dc66b28ae7" providerId="ADAL" clId="{766BCA37-E8F0-4607-BB78-009EB7F0D2AE}" dt="2023-01-24T20:20:54.352" v="51" actId="1076"/>
        <pc:sldMkLst>
          <pc:docMk/>
          <pc:sldMk cId="317324267" sldId="299"/>
        </pc:sldMkLst>
        <pc:spChg chg="mod">
          <ac:chgData name="Behague, Sabina" userId="2f9f8379-56ce-455c-81be-d1dc66b28ae7" providerId="ADAL" clId="{766BCA37-E8F0-4607-BB78-009EB7F0D2AE}" dt="2023-01-24T20:20:54.352" v="51" actId="1076"/>
          <ac:spMkLst>
            <pc:docMk/>
            <pc:sldMk cId="317324267" sldId="299"/>
            <ac:spMk id="3" creationId="{9082054B-0376-FBA8-8E6A-77D1266373BA}"/>
          </ac:spMkLst>
        </pc:spChg>
      </pc:sldChg>
      <pc:sldChg chg="addCm">
        <pc:chgData name="Behague, Sabina" userId="2f9f8379-56ce-455c-81be-d1dc66b28ae7" providerId="ADAL" clId="{766BCA37-E8F0-4607-BB78-009EB7F0D2AE}" dt="2023-01-25T00:46:59.235" v="93"/>
        <pc:sldMkLst>
          <pc:docMk/>
          <pc:sldMk cId="1457795696" sldId="32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6:59.235" v="93"/>
              <pc2:cmMkLst xmlns:pc2="http://schemas.microsoft.com/office/powerpoint/2019/9/main/command">
                <pc:docMk/>
                <pc:sldMk cId="1457795696" sldId="326"/>
                <pc2:cmMk id="{83E01599-E8D6-4C50-A0F6-27297890161D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2:14.378" v="102"/>
        <pc:sldMkLst>
          <pc:docMk/>
          <pc:sldMk cId="2900471433" sldId="327"/>
        </pc:sldMkLst>
        <pc:spChg chg="mod">
          <ac:chgData name="Behague, Sabina" userId="2f9f8379-56ce-455c-81be-d1dc66b28ae7" providerId="ADAL" clId="{766BCA37-E8F0-4607-BB78-009EB7F0D2AE}" dt="2023-01-24T20:19:54.292" v="38" actId="1076"/>
          <ac:spMkLst>
            <pc:docMk/>
            <pc:sldMk cId="2900471433" sldId="327"/>
            <ac:spMk id="4" creationId="{CBA8D4B5-4DB4-0D25-C4C3-18387223B531}"/>
          </ac:spMkLst>
        </pc:spChg>
        <pc:graphicFrameChg chg="mod">
          <ac:chgData name="Behague, Sabina" userId="2f9f8379-56ce-455c-81be-d1dc66b28ae7" providerId="ADAL" clId="{766BCA37-E8F0-4607-BB78-009EB7F0D2AE}" dt="2023-01-25T00:17:34.856" v="76" actId="207"/>
          <ac:graphicFrameMkLst>
            <pc:docMk/>
            <pc:sldMk cId="2900471433" sldId="327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2:14.378" v="102"/>
              <pc2:cmMkLst xmlns:pc2="http://schemas.microsoft.com/office/powerpoint/2019/9/main/command">
                <pc:docMk/>
                <pc:sldMk cId="2900471433" sldId="327"/>
                <pc2:cmMk id="{E1D6853C-9D24-4C87-BE3A-908612EEA3DA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2:38.334" v="103"/>
        <pc:sldMkLst>
          <pc:docMk/>
          <pc:sldMk cId="2158953782" sldId="328"/>
        </pc:sldMkLst>
        <pc:spChg chg="mod">
          <ac:chgData name="Behague, Sabina" userId="2f9f8379-56ce-455c-81be-d1dc66b28ae7" providerId="ADAL" clId="{766BCA37-E8F0-4607-BB78-009EB7F0D2AE}" dt="2023-01-24T22:36:00.621" v="73" actId="1076"/>
          <ac:spMkLst>
            <pc:docMk/>
            <pc:sldMk cId="2158953782" sldId="328"/>
            <ac:spMk id="5" creationId="{EA05FDD7-0843-D88F-9628-40FFCFB3887A}"/>
          </ac:spMkLst>
        </pc:spChg>
        <pc:spChg chg="mod">
          <ac:chgData name="Behague, Sabina" userId="2f9f8379-56ce-455c-81be-d1dc66b28ae7" providerId="ADAL" clId="{766BCA37-E8F0-4607-BB78-009EB7F0D2AE}" dt="2023-01-24T20:20:17.565" v="44" actId="1076"/>
          <ac:spMkLst>
            <pc:docMk/>
            <pc:sldMk cId="2158953782" sldId="328"/>
            <ac:spMk id="10" creationId="{23F02814-C03D-2DDE-02BC-E93A96D833ED}"/>
          </ac:spMkLst>
        </pc:spChg>
        <pc:graphicFrameChg chg="mod">
          <ac:chgData name="Behague, Sabina" userId="2f9f8379-56ce-455c-81be-d1dc66b28ae7" providerId="ADAL" clId="{766BCA37-E8F0-4607-BB78-009EB7F0D2AE}" dt="2023-01-25T00:17:42.880" v="77" actId="207"/>
          <ac:graphicFrameMkLst>
            <pc:docMk/>
            <pc:sldMk cId="2158953782" sldId="328"/>
            <ac:graphicFrameMk id="9" creationId="{16BB2B36-D329-083C-5198-BEEC5AC12CFA}"/>
          </ac:graphicFrameMkLst>
        </pc:graphicFrameChg>
        <pc:picChg chg="mod">
          <ac:chgData name="Behague, Sabina" userId="2f9f8379-56ce-455c-81be-d1dc66b28ae7" providerId="ADAL" clId="{766BCA37-E8F0-4607-BB78-009EB7F0D2AE}" dt="2023-01-24T20:20:10.817" v="43" actId="1076"/>
          <ac:picMkLst>
            <pc:docMk/>
            <pc:sldMk cId="2158953782" sldId="328"/>
            <ac:picMk id="8" creationId="{95ABCA1A-ED10-A4EB-2E51-48FD386E2AC8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2:38.334" v="103"/>
              <pc2:cmMkLst xmlns:pc2="http://schemas.microsoft.com/office/powerpoint/2019/9/main/command">
                <pc:docMk/>
                <pc:sldMk cId="2158953782" sldId="328"/>
                <pc2:cmMk id="{4ED1B671-3704-425A-A9FE-07B3644E09B4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2:51.607" v="104"/>
        <pc:sldMkLst>
          <pc:docMk/>
          <pc:sldMk cId="1397072476" sldId="329"/>
        </pc:sldMkLst>
        <pc:spChg chg="mod">
          <ac:chgData name="Behague, Sabina" userId="2f9f8379-56ce-455c-81be-d1dc66b28ae7" providerId="ADAL" clId="{766BCA37-E8F0-4607-BB78-009EB7F0D2AE}" dt="2023-01-24T20:20:37.807" v="47" actId="1076"/>
          <ac:spMkLst>
            <pc:docMk/>
            <pc:sldMk cId="1397072476" sldId="329"/>
            <ac:spMk id="4" creationId="{C6F1C81C-E386-FFD1-F0FA-0F5FAB6993EF}"/>
          </ac:spMkLst>
        </pc:spChg>
        <pc:graphicFrameChg chg="mod">
          <ac:chgData name="Behague, Sabina" userId="2f9f8379-56ce-455c-81be-d1dc66b28ae7" providerId="ADAL" clId="{766BCA37-E8F0-4607-BB78-009EB7F0D2AE}" dt="2023-01-25T00:53:46.536" v="97"/>
          <ac:graphicFrameMkLst>
            <pc:docMk/>
            <pc:sldMk cId="1397072476" sldId="329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2:51.607" v="104"/>
              <pc2:cmMkLst xmlns:pc2="http://schemas.microsoft.com/office/powerpoint/2019/9/main/command">
                <pc:docMk/>
                <pc:sldMk cId="1397072476" sldId="329"/>
                <pc2:cmMk id="{FEB5D49A-4487-4B02-A820-CFFF18D86F27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3:05.927" v="105"/>
        <pc:sldMkLst>
          <pc:docMk/>
          <pc:sldMk cId="35566594" sldId="330"/>
        </pc:sldMkLst>
        <pc:spChg chg="mod">
          <ac:chgData name="Behague, Sabina" userId="2f9f8379-56ce-455c-81be-d1dc66b28ae7" providerId="ADAL" clId="{766BCA37-E8F0-4607-BB78-009EB7F0D2AE}" dt="2023-01-24T20:21:12.180" v="55" actId="1076"/>
          <ac:spMkLst>
            <pc:docMk/>
            <pc:sldMk cId="35566594" sldId="330"/>
            <ac:spMk id="10" creationId="{2C83CAAA-2934-E117-F07E-CA47E84F62FD}"/>
          </ac:spMkLst>
        </pc:spChg>
        <pc:graphicFrameChg chg="mod">
          <ac:chgData name="Behague, Sabina" userId="2f9f8379-56ce-455c-81be-d1dc66b28ae7" providerId="ADAL" clId="{766BCA37-E8F0-4607-BB78-009EB7F0D2AE}" dt="2023-01-25T00:18:21.497" v="83" actId="207"/>
          <ac:graphicFrameMkLst>
            <pc:docMk/>
            <pc:sldMk cId="35566594" sldId="330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3:05.927" v="105"/>
              <pc2:cmMkLst xmlns:pc2="http://schemas.microsoft.com/office/powerpoint/2019/9/main/command">
                <pc:docMk/>
                <pc:sldMk cId="35566594" sldId="330"/>
                <pc2:cmMk id="{C8BD9D57-ACCF-474E-B558-4D947C5046A8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3:23.665" v="106"/>
        <pc:sldMkLst>
          <pc:docMk/>
          <pc:sldMk cId="3322161009" sldId="331"/>
        </pc:sldMkLst>
        <pc:spChg chg="mod">
          <ac:chgData name="Behague, Sabina" userId="2f9f8379-56ce-455c-81be-d1dc66b28ae7" providerId="ADAL" clId="{766BCA37-E8F0-4607-BB78-009EB7F0D2AE}" dt="2023-01-24T20:21:33.736" v="60" actId="1076"/>
          <ac:spMkLst>
            <pc:docMk/>
            <pc:sldMk cId="3322161009" sldId="331"/>
            <ac:spMk id="4" creationId="{83A00417-6395-3122-0DF5-9D6879C71C37}"/>
          </ac:spMkLst>
        </pc:spChg>
        <pc:graphicFrameChg chg="mod">
          <ac:chgData name="Behague, Sabina" userId="2f9f8379-56ce-455c-81be-d1dc66b28ae7" providerId="ADAL" clId="{766BCA37-E8F0-4607-BB78-009EB7F0D2AE}" dt="2023-01-25T00:18:28.275" v="84" actId="207"/>
          <ac:graphicFrameMkLst>
            <pc:docMk/>
            <pc:sldMk cId="3322161009" sldId="331"/>
            <ac:graphicFrameMk id="9" creationId="{16BB2B36-D329-083C-5198-BEEC5AC12CFA}"/>
          </ac:graphicFrameMkLst>
        </pc:graphicFrameChg>
        <pc:picChg chg="mod">
          <ac:chgData name="Behague, Sabina" userId="2f9f8379-56ce-455c-81be-d1dc66b28ae7" providerId="ADAL" clId="{766BCA37-E8F0-4607-BB78-009EB7F0D2AE}" dt="2023-01-24T20:21:23.762" v="59" actId="1076"/>
          <ac:picMkLst>
            <pc:docMk/>
            <pc:sldMk cId="3322161009" sldId="331"/>
            <ac:picMk id="3" creationId="{4569334E-F00D-DFF6-30AB-8215BEB2CCCA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3:23.665" v="106"/>
              <pc2:cmMkLst xmlns:pc2="http://schemas.microsoft.com/office/powerpoint/2019/9/main/command">
                <pc:docMk/>
                <pc:sldMk cId="3322161009" sldId="331"/>
                <pc2:cmMk id="{844E0EAE-FEF6-4D83-8406-5F62F7479ECE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3:40.285" v="107"/>
        <pc:sldMkLst>
          <pc:docMk/>
          <pc:sldMk cId="3553155407" sldId="332"/>
        </pc:sldMkLst>
        <pc:spChg chg="mod">
          <ac:chgData name="Behague, Sabina" userId="2f9f8379-56ce-455c-81be-d1dc66b28ae7" providerId="ADAL" clId="{766BCA37-E8F0-4607-BB78-009EB7F0D2AE}" dt="2023-01-24T20:21:48.848" v="63" actId="1076"/>
          <ac:spMkLst>
            <pc:docMk/>
            <pc:sldMk cId="3553155407" sldId="332"/>
            <ac:spMk id="4" creationId="{C3AD93FF-3E1E-081A-C62D-1E568DFEA415}"/>
          </ac:spMkLst>
        </pc:spChg>
        <pc:graphicFrameChg chg="mod">
          <ac:chgData name="Behague, Sabina" userId="2f9f8379-56ce-455c-81be-d1dc66b28ae7" providerId="ADAL" clId="{766BCA37-E8F0-4607-BB78-009EB7F0D2AE}" dt="2023-01-25T00:18:34.104" v="85" actId="207"/>
          <ac:graphicFrameMkLst>
            <pc:docMk/>
            <pc:sldMk cId="3553155407" sldId="332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3:40.285" v="107"/>
              <pc2:cmMkLst xmlns:pc2="http://schemas.microsoft.com/office/powerpoint/2019/9/main/command">
                <pc:docMk/>
                <pc:sldMk cId="3553155407" sldId="332"/>
                <pc2:cmMk id="{41BBD94E-0B64-46C1-99F8-C3AD14FBB2B9}"/>
              </pc2:cmMkLst>
            </pc226:cmChg>
          </p:ext>
        </pc:extLst>
      </pc:sldChg>
      <pc:sldChg chg="modSp mod">
        <pc:chgData name="Behague, Sabina" userId="2f9f8379-56ce-455c-81be-d1dc66b28ae7" providerId="ADAL" clId="{766BCA37-E8F0-4607-BB78-009EB7F0D2AE}" dt="2023-01-25T00:44:31.822" v="88" actId="1076"/>
        <pc:sldMkLst>
          <pc:docMk/>
          <pc:sldMk cId="470752188" sldId="333"/>
        </pc:sldMkLst>
        <pc:spChg chg="mod">
          <ac:chgData name="Behague, Sabina" userId="2f9f8379-56ce-455c-81be-d1dc66b28ae7" providerId="ADAL" clId="{766BCA37-E8F0-4607-BB78-009EB7F0D2AE}" dt="2023-01-25T00:44:31.822" v="88" actId="1076"/>
          <ac:spMkLst>
            <pc:docMk/>
            <pc:sldMk cId="470752188" sldId="333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766BCA37-E8F0-4607-BB78-009EB7F0D2AE}" dt="2023-01-25T19:31:50.073" v="101"/>
        <pc:sldMkLst>
          <pc:docMk/>
          <pc:sldMk cId="2672004803" sldId="334"/>
        </pc:sldMkLst>
        <pc:spChg chg="mod">
          <ac:chgData name="Behague, Sabina" userId="2f9f8379-56ce-455c-81be-d1dc66b28ae7" providerId="ADAL" clId="{766BCA37-E8F0-4607-BB78-009EB7F0D2AE}" dt="2023-01-24T20:19:22.394" v="35" actId="1076"/>
          <ac:spMkLst>
            <pc:docMk/>
            <pc:sldMk cId="2672004803" sldId="334"/>
            <ac:spMk id="4" creationId="{D2AB4EB9-4B53-09E4-875D-332427043F2A}"/>
          </ac:spMkLst>
        </pc:spChg>
        <pc:graphicFrameChg chg="mod">
          <ac:chgData name="Behague, Sabina" userId="2f9f8379-56ce-455c-81be-d1dc66b28ae7" providerId="ADAL" clId="{766BCA37-E8F0-4607-BB78-009EB7F0D2AE}" dt="2023-01-25T00:49:05.258" v="96"/>
          <ac:graphicFrameMkLst>
            <pc:docMk/>
            <pc:sldMk cId="2672004803" sldId="334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8:57.059" v="95"/>
              <pc2:cmMkLst xmlns:pc2="http://schemas.microsoft.com/office/powerpoint/2019/9/main/command">
                <pc:docMk/>
                <pc:sldMk cId="2672004803" sldId="334"/>
                <pc2:cmMk id="{13C6B38D-9FD8-4179-B8E5-BC673D518485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1:50.073" v="101"/>
              <pc2:cmMkLst xmlns:pc2="http://schemas.microsoft.com/office/powerpoint/2019/9/main/command">
                <pc:docMk/>
                <pc:sldMk cId="2672004803" sldId="334"/>
                <pc2:cmMk id="{1CA3F7C4-3D99-4F63-A68E-11DD6F38F751}"/>
              </pc2:cmMkLst>
            </pc226:cmChg>
          </p:ext>
        </pc:extLst>
      </pc:sldChg>
      <pc:sldChg chg="modSp mod">
        <pc:chgData name="Behague, Sabina" userId="2f9f8379-56ce-455c-81be-d1dc66b28ae7" providerId="ADAL" clId="{766BCA37-E8F0-4607-BB78-009EB7F0D2AE}" dt="2023-01-25T00:44:40.214" v="89" actId="1076"/>
        <pc:sldMkLst>
          <pc:docMk/>
          <pc:sldMk cId="1114461700" sldId="337"/>
        </pc:sldMkLst>
        <pc:spChg chg="mod">
          <ac:chgData name="Behague, Sabina" userId="2f9f8379-56ce-455c-81be-d1dc66b28ae7" providerId="ADAL" clId="{766BCA37-E8F0-4607-BB78-009EB7F0D2AE}" dt="2023-01-25T00:44:40.214" v="89" actId="1076"/>
          <ac:spMkLst>
            <pc:docMk/>
            <pc:sldMk cId="1114461700" sldId="337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766BCA37-E8F0-4607-BB78-009EB7F0D2AE}" dt="2023-01-24T22:27:50.140" v="72" actId="1076"/>
        <pc:sldMkLst>
          <pc:docMk/>
          <pc:sldMk cId="3364805724" sldId="339"/>
        </pc:sldMkLst>
        <pc:spChg chg="mod">
          <ac:chgData name="Behague, Sabina" userId="2f9f8379-56ce-455c-81be-d1dc66b28ae7" providerId="ADAL" clId="{766BCA37-E8F0-4607-BB78-009EB7F0D2AE}" dt="2023-01-24T22:27:50.140" v="72" actId="1076"/>
          <ac:spMkLst>
            <pc:docMk/>
            <pc:sldMk cId="3364805724" sldId="339"/>
            <ac:spMk id="6" creationId="{A1204652-E4C5-F8FA-E6BB-CB564DABBDD0}"/>
          </ac:spMkLst>
        </pc:spChg>
      </pc:sldChg>
    </pc:docChg>
  </pc:docChgLst>
  <pc:docChgLst>
    <pc:chgData name="Hanner, Olsen" userId="8f966b24-7479-4073-89bd-2f70180eddce" providerId="ADAL" clId="{592F0D88-27F7-4D30-9B1D-860B73CD9078}"/>
    <pc:docChg chg="custSel modSld">
      <pc:chgData name="Hanner, Olsen" userId="8f966b24-7479-4073-89bd-2f70180eddce" providerId="ADAL" clId="{592F0D88-27F7-4D30-9B1D-860B73CD9078}" dt="2023-06-29T16:06:53.897" v="93" actId="313"/>
      <pc:docMkLst>
        <pc:docMk/>
      </pc:docMkLst>
      <pc:sldChg chg="modSp mod">
        <pc:chgData name="Hanner, Olsen" userId="8f966b24-7479-4073-89bd-2f70180eddce" providerId="ADAL" clId="{592F0D88-27F7-4D30-9B1D-860B73CD9078}" dt="2023-06-29T16:01:54.306" v="75" actId="790"/>
        <pc:sldMkLst>
          <pc:docMk/>
          <pc:sldMk cId="2163988523" sldId="260"/>
        </pc:sldMkLst>
        <pc:spChg chg="mod">
          <ac:chgData name="Hanner, Olsen" userId="8f966b24-7479-4073-89bd-2f70180eddce" providerId="ADAL" clId="{592F0D88-27F7-4D30-9B1D-860B73CD9078}" dt="2023-06-29T16:01:54.306" v="75" actId="790"/>
          <ac:spMkLst>
            <pc:docMk/>
            <pc:sldMk cId="2163988523" sldId="260"/>
            <ac:spMk id="3" creationId="{7F10B6DC-6AF4-BFD9-E1D5-B98AA266289F}"/>
          </ac:spMkLst>
        </pc:spChg>
      </pc:sldChg>
      <pc:sldChg chg="modSp mod">
        <pc:chgData name="Hanner, Olsen" userId="8f966b24-7479-4073-89bd-2f70180eddce" providerId="ADAL" clId="{592F0D88-27F7-4D30-9B1D-860B73CD9078}" dt="2023-06-29T16:02:27.537" v="77" actId="790"/>
        <pc:sldMkLst>
          <pc:docMk/>
          <pc:sldMk cId="1428788921" sldId="262"/>
        </pc:sldMkLst>
        <pc:spChg chg="mod">
          <ac:chgData name="Hanner, Olsen" userId="8f966b24-7479-4073-89bd-2f70180eddce" providerId="ADAL" clId="{592F0D88-27F7-4D30-9B1D-860B73CD9078}" dt="2023-06-29T16:02:27.537" v="77" actId="790"/>
          <ac:spMkLst>
            <pc:docMk/>
            <pc:sldMk cId="1428788921" sldId="262"/>
            <ac:spMk id="16" creationId="{7EF9F444-652D-626D-94F0-686DE3F451C0}"/>
          </ac:spMkLst>
        </pc:spChg>
      </pc:sldChg>
      <pc:sldChg chg="modSp mod">
        <pc:chgData name="Hanner, Olsen" userId="8f966b24-7479-4073-89bd-2f70180eddce" providerId="ADAL" clId="{592F0D88-27F7-4D30-9B1D-860B73CD9078}" dt="2023-06-29T15:02:43.096" v="74" actId="20577"/>
        <pc:sldMkLst>
          <pc:docMk/>
          <pc:sldMk cId="2004344858" sldId="288"/>
        </pc:sldMkLst>
        <pc:spChg chg="mod">
          <ac:chgData name="Hanner, Olsen" userId="8f966b24-7479-4073-89bd-2f70180eddce" providerId="ADAL" clId="{592F0D88-27F7-4D30-9B1D-860B73CD9078}" dt="2023-06-29T15:02:43.096" v="74" actId="20577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Hanner, Olsen" userId="8f966b24-7479-4073-89bd-2f70180eddce" providerId="ADAL" clId="{592F0D88-27F7-4D30-9B1D-860B73CD9078}" dt="2023-06-29T16:06:41.251" v="91" actId="790"/>
        <pc:sldMkLst>
          <pc:docMk/>
          <pc:sldMk cId="3475639167" sldId="289"/>
        </pc:sldMkLst>
        <pc:spChg chg="mod">
          <ac:chgData name="Hanner, Olsen" userId="8f966b24-7479-4073-89bd-2f70180eddce" providerId="ADAL" clId="{592F0D88-27F7-4D30-9B1D-860B73CD9078}" dt="2023-06-29T16:06:41.251" v="91" actId="790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Hanner, Olsen" userId="8f966b24-7479-4073-89bd-2f70180eddce" providerId="ADAL" clId="{592F0D88-27F7-4D30-9B1D-860B73CD9078}" dt="2023-06-29T16:05:24.983" v="87" actId="790"/>
        <pc:sldMkLst>
          <pc:docMk/>
          <pc:sldMk cId="999049329" sldId="305"/>
        </pc:sldMkLst>
        <pc:spChg chg="mod">
          <ac:chgData name="Hanner, Olsen" userId="8f966b24-7479-4073-89bd-2f70180eddce" providerId="ADAL" clId="{592F0D88-27F7-4D30-9B1D-860B73CD9078}" dt="2023-06-29T16:05:24.983" v="87" actId="790"/>
          <ac:spMkLst>
            <pc:docMk/>
            <pc:sldMk cId="999049329" sldId="305"/>
            <ac:spMk id="11" creationId="{8E4E40E9-D792-25A1-4B37-23D4780B1318}"/>
          </ac:spMkLst>
        </pc:spChg>
      </pc:sldChg>
      <pc:sldChg chg="modSp mod">
        <pc:chgData name="Hanner, Olsen" userId="8f966b24-7479-4073-89bd-2f70180eddce" providerId="ADAL" clId="{592F0D88-27F7-4D30-9B1D-860B73CD9078}" dt="2023-06-29T16:02:02.802" v="76" actId="790"/>
        <pc:sldMkLst>
          <pc:docMk/>
          <pc:sldMk cId="1457795696" sldId="326"/>
        </pc:sldMkLst>
        <pc:spChg chg="mod">
          <ac:chgData name="Hanner, Olsen" userId="8f966b24-7479-4073-89bd-2f70180eddce" providerId="ADAL" clId="{592F0D88-27F7-4D30-9B1D-860B73CD9078}" dt="2023-06-29T16:02:02.802" v="76" actId="790"/>
          <ac:spMkLst>
            <pc:docMk/>
            <pc:sldMk cId="1457795696" sldId="326"/>
            <ac:spMk id="3" creationId="{B6340F88-FDE5-D8FA-4CB8-7065B97BFE6B}"/>
          </ac:spMkLst>
        </pc:spChg>
      </pc:sldChg>
      <pc:sldChg chg="modSp mod">
        <pc:chgData name="Hanner, Olsen" userId="8f966b24-7479-4073-89bd-2f70180eddce" providerId="ADAL" clId="{592F0D88-27F7-4D30-9B1D-860B73CD9078}" dt="2023-06-29T16:02:40.361" v="78" actId="790"/>
        <pc:sldMkLst>
          <pc:docMk/>
          <pc:sldMk cId="2900471433" sldId="327"/>
        </pc:sldMkLst>
        <pc:spChg chg="mod">
          <ac:chgData name="Hanner, Olsen" userId="8f966b24-7479-4073-89bd-2f70180eddce" providerId="ADAL" clId="{592F0D88-27F7-4D30-9B1D-860B73CD9078}" dt="2023-06-29T16:02:40.361" v="78" actId="790"/>
          <ac:spMkLst>
            <pc:docMk/>
            <pc:sldMk cId="2900471433" sldId="327"/>
            <ac:spMk id="2" creationId="{F6245169-1799-41CD-B28E-D2D20D16AD73}"/>
          </ac:spMkLst>
        </pc:spChg>
      </pc:sldChg>
      <pc:sldChg chg="modSp mod">
        <pc:chgData name="Hanner, Olsen" userId="8f966b24-7479-4073-89bd-2f70180eddce" providerId="ADAL" clId="{592F0D88-27F7-4D30-9B1D-860B73CD9078}" dt="2023-06-29T16:03:07.409" v="81" actId="790"/>
        <pc:sldMkLst>
          <pc:docMk/>
          <pc:sldMk cId="2158953782" sldId="328"/>
        </pc:sldMkLst>
        <pc:spChg chg="mod">
          <ac:chgData name="Hanner, Olsen" userId="8f966b24-7479-4073-89bd-2f70180eddce" providerId="ADAL" clId="{592F0D88-27F7-4D30-9B1D-860B73CD9078}" dt="2023-06-29T16:02:51.765" v="79" actId="790"/>
          <ac:spMkLst>
            <pc:docMk/>
            <pc:sldMk cId="2158953782" sldId="328"/>
            <ac:spMk id="2" creationId="{F6245169-1799-41CD-B28E-D2D20D16AD73}"/>
          </ac:spMkLst>
        </pc:spChg>
        <pc:spChg chg="mod">
          <ac:chgData name="Hanner, Olsen" userId="8f966b24-7479-4073-89bd-2f70180eddce" providerId="ADAL" clId="{592F0D88-27F7-4D30-9B1D-860B73CD9078}" dt="2023-06-29T16:03:07.409" v="81" actId="790"/>
          <ac:spMkLst>
            <pc:docMk/>
            <pc:sldMk cId="2158953782" sldId="328"/>
            <ac:spMk id="5" creationId="{EA05FDD7-0843-D88F-9628-40FFCFB3887A}"/>
          </ac:spMkLst>
        </pc:spChg>
        <pc:spChg chg="mod">
          <ac:chgData name="Hanner, Olsen" userId="8f966b24-7479-4073-89bd-2f70180eddce" providerId="ADAL" clId="{592F0D88-27F7-4D30-9B1D-860B73CD9078}" dt="2023-06-29T16:03:01.215" v="80" actId="790"/>
          <ac:spMkLst>
            <pc:docMk/>
            <pc:sldMk cId="2158953782" sldId="328"/>
            <ac:spMk id="6" creationId="{7025D00B-60EA-BCA6-2BAB-C345C0E8E0AD}"/>
          </ac:spMkLst>
        </pc:spChg>
      </pc:sldChg>
      <pc:sldChg chg="modSp mod">
        <pc:chgData name="Hanner, Olsen" userId="8f966b24-7479-4073-89bd-2f70180eddce" providerId="ADAL" clId="{592F0D88-27F7-4D30-9B1D-860B73CD9078}" dt="2023-06-29T16:03:28.063" v="82" actId="790"/>
        <pc:sldMkLst>
          <pc:docMk/>
          <pc:sldMk cId="1397072476" sldId="329"/>
        </pc:sldMkLst>
        <pc:spChg chg="mod">
          <ac:chgData name="Hanner, Olsen" userId="8f966b24-7479-4073-89bd-2f70180eddce" providerId="ADAL" clId="{592F0D88-27F7-4D30-9B1D-860B73CD9078}" dt="2023-06-29T16:03:28.063" v="82" actId="790"/>
          <ac:spMkLst>
            <pc:docMk/>
            <pc:sldMk cId="1397072476" sldId="329"/>
            <ac:spMk id="6" creationId="{7025D00B-60EA-BCA6-2BAB-C345C0E8E0AD}"/>
          </ac:spMkLst>
        </pc:spChg>
      </pc:sldChg>
      <pc:sldChg chg="modSp mod">
        <pc:chgData name="Hanner, Olsen" userId="8f966b24-7479-4073-89bd-2f70180eddce" providerId="ADAL" clId="{592F0D88-27F7-4D30-9B1D-860B73CD9078}" dt="2023-06-29T16:03:44.568" v="83" actId="790"/>
        <pc:sldMkLst>
          <pc:docMk/>
          <pc:sldMk cId="35566594" sldId="330"/>
        </pc:sldMkLst>
        <pc:spChg chg="mod">
          <ac:chgData name="Hanner, Olsen" userId="8f966b24-7479-4073-89bd-2f70180eddce" providerId="ADAL" clId="{592F0D88-27F7-4D30-9B1D-860B73CD9078}" dt="2023-06-29T16:03:44.568" v="83" actId="790"/>
          <ac:spMkLst>
            <pc:docMk/>
            <pc:sldMk cId="35566594" sldId="330"/>
            <ac:spMk id="13" creationId="{4E2A267C-1713-E2C1-1C2E-B7E5380FC8E2}"/>
          </ac:spMkLst>
        </pc:spChg>
      </pc:sldChg>
      <pc:sldChg chg="modSp mod">
        <pc:chgData name="Hanner, Olsen" userId="8f966b24-7479-4073-89bd-2f70180eddce" providerId="ADAL" clId="{592F0D88-27F7-4D30-9B1D-860B73CD9078}" dt="2023-06-29T16:04:53.677" v="84" actId="790"/>
        <pc:sldMkLst>
          <pc:docMk/>
          <pc:sldMk cId="3553155407" sldId="332"/>
        </pc:sldMkLst>
        <pc:spChg chg="mod">
          <ac:chgData name="Hanner, Olsen" userId="8f966b24-7479-4073-89bd-2f70180eddce" providerId="ADAL" clId="{592F0D88-27F7-4D30-9B1D-860B73CD9078}" dt="2023-06-29T16:04:53.677" v="84" actId="790"/>
          <ac:spMkLst>
            <pc:docMk/>
            <pc:sldMk cId="3553155407" sldId="332"/>
            <ac:spMk id="2" creationId="{F6245169-1799-41CD-B28E-D2D20D16AD73}"/>
          </ac:spMkLst>
        </pc:spChg>
      </pc:sldChg>
      <pc:sldChg chg="modSp mod">
        <pc:chgData name="Hanner, Olsen" userId="8f966b24-7479-4073-89bd-2f70180eddce" providerId="ADAL" clId="{592F0D88-27F7-4D30-9B1D-860B73CD9078}" dt="2023-06-29T16:06:53.897" v="93" actId="313"/>
        <pc:sldMkLst>
          <pc:docMk/>
          <pc:sldMk cId="3086977997" sldId="335"/>
        </pc:sldMkLst>
        <pc:spChg chg="mod">
          <ac:chgData name="Hanner, Olsen" userId="8f966b24-7479-4073-89bd-2f70180eddce" providerId="ADAL" clId="{592F0D88-27F7-4D30-9B1D-860B73CD9078}" dt="2023-06-29T16:06:53.897" v="93" actId="313"/>
          <ac:spMkLst>
            <pc:docMk/>
            <pc:sldMk cId="3086977997" sldId="335"/>
            <ac:spMk id="3" creationId="{B6340F88-FDE5-D8FA-4CB8-7065B97BFE6B}"/>
          </ac:spMkLst>
        </pc:spChg>
      </pc:sldChg>
      <pc:sldChg chg="modSp mod">
        <pc:chgData name="Hanner, Olsen" userId="8f966b24-7479-4073-89bd-2f70180eddce" providerId="ADAL" clId="{592F0D88-27F7-4D30-9B1D-860B73CD9078}" dt="2023-06-29T16:05:13.069" v="86" actId="790"/>
        <pc:sldMkLst>
          <pc:docMk/>
          <pc:sldMk cId="1683805951" sldId="336"/>
        </pc:sldMkLst>
        <pc:spChg chg="mod">
          <ac:chgData name="Hanner, Olsen" userId="8f966b24-7479-4073-89bd-2f70180eddce" providerId="ADAL" clId="{592F0D88-27F7-4D30-9B1D-860B73CD9078}" dt="2023-06-29T16:05:13.069" v="86" actId="790"/>
          <ac:spMkLst>
            <pc:docMk/>
            <pc:sldMk cId="1683805951" sldId="336"/>
            <ac:spMk id="6" creationId="{ED3EB88E-B61A-20D4-38C8-97E73458DC84}"/>
          </ac:spMkLst>
        </pc:spChg>
      </pc:sldChg>
      <pc:sldChg chg="modSp mod">
        <pc:chgData name="Hanner, Olsen" userId="8f966b24-7479-4073-89bd-2f70180eddce" providerId="ADAL" clId="{592F0D88-27F7-4D30-9B1D-860B73CD9078}" dt="2023-06-29T16:05:47.915" v="89" actId="790"/>
        <pc:sldMkLst>
          <pc:docMk/>
          <pc:sldMk cId="2252892287" sldId="338"/>
        </pc:sldMkLst>
        <pc:spChg chg="mod">
          <ac:chgData name="Hanner, Olsen" userId="8f966b24-7479-4073-89bd-2f70180eddce" providerId="ADAL" clId="{592F0D88-27F7-4D30-9B1D-860B73CD9078}" dt="2023-06-29T16:05:37.006" v="88" actId="790"/>
          <ac:spMkLst>
            <pc:docMk/>
            <pc:sldMk cId="2252892287" sldId="338"/>
            <ac:spMk id="3" creationId="{B6340F88-FDE5-D8FA-4CB8-7065B97BFE6B}"/>
          </ac:spMkLst>
        </pc:spChg>
        <pc:spChg chg="mod">
          <ac:chgData name="Hanner, Olsen" userId="8f966b24-7479-4073-89bd-2f70180eddce" providerId="ADAL" clId="{592F0D88-27F7-4D30-9B1D-860B73CD9078}" dt="2023-06-29T16:05:47.915" v="89" actId="790"/>
          <ac:spMkLst>
            <pc:docMk/>
            <pc:sldMk cId="2252892287" sldId="338"/>
            <ac:spMk id="7" creationId="{A740AC67-B1C2-9ADA-0B77-2CE3E656CF08}"/>
          </ac:spMkLst>
        </pc:spChg>
      </pc:sldChg>
      <pc:sldChg chg="modSp mod">
        <pc:chgData name="Hanner, Olsen" userId="8f966b24-7479-4073-89bd-2f70180eddce" providerId="ADAL" clId="{592F0D88-27F7-4D30-9B1D-860B73CD9078}" dt="2023-06-29T16:06:20.861" v="90" actId="790"/>
        <pc:sldMkLst>
          <pc:docMk/>
          <pc:sldMk cId="3364805724" sldId="339"/>
        </pc:sldMkLst>
        <pc:spChg chg="mod">
          <ac:chgData name="Hanner, Olsen" userId="8f966b24-7479-4073-89bd-2f70180eddce" providerId="ADAL" clId="{592F0D88-27F7-4D30-9B1D-860B73CD9078}" dt="2023-06-29T16:06:20.861" v="90" actId="790"/>
          <ac:spMkLst>
            <pc:docMk/>
            <pc:sldMk cId="3364805724" sldId="339"/>
            <ac:spMk id="3" creationId="{B6340F88-FDE5-D8FA-4CB8-7065B97BFE6B}"/>
          </ac:spMkLst>
        </pc:spChg>
      </pc:sldChg>
    </pc:docChg>
  </pc:docChgLst>
  <pc:docChgLst>
    <pc:chgData name="Balian, Sarah" userId="b3b060d9-4d34-479b-ad68-688eaebf93c5" providerId="ADAL" clId="{B8C65A74-EF5B-43CF-85ED-7EB29E4E202B}"/>
    <pc:docChg chg="undo redo custSel addSld delSld modSld sldOrd modMainMaster">
      <pc:chgData name="Balian, Sarah" userId="b3b060d9-4d34-479b-ad68-688eaebf93c5" providerId="ADAL" clId="{B8C65A74-EF5B-43CF-85ED-7EB29E4E202B}" dt="2022-12-13T14:31:10.820" v="3575" actId="6549"/>
      <pc:docMkLst>
        <pc:docMk/>
      </pc:docMkLst>
      <pc:sldChg chg="modSp mod">
        <pc:chgData name="Balian, Sarah" userId="b3b060d9-4d34-479b-ad68-688eaebf93c5" providerId="ADAL" clId="{B8C65A74-EF5B-43CF-85ED-7EB29E4E202B}" dt="2022-12-11T15:39:21.260" v="8" actId="20577"/>
        <pc:sldMkLst>
          <pc:docMk/>
          <pc:sldMk cId="109857222" sldId="256"/>
        </pc:sldMkLst>
        <pc:spChg chg="mod">
          <ac:chgData name="Balian, Sarah" userId="b3b060d9-4d34-479b-ad68-688eaebf93c5" providerId="ADAL" clId="{B8C65A74-EF5B-43CF-85ED-7EB29E4E202B}" dt="2022-12-11T15:39:21.260" v="8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B8C65A74-EF5B-43CF-85ED-7EB29E4E202B}" dt="2022-12-11T15:40:38.976" v="100" actId="20577"/>
        <pc:sldMkLst>
          <pc:docMk/>
          <pc:sldMk cId="2163988523" sldId="260"/>
        </pc:sldMkLst>
        <pc:spChg chg="mod">
          <ac:chgData name="Balian, Sarah" userId="b3b060d9-4d34-479b-ad68-688eaebf93c5" providerId="ADAL" clId="{B8C65A74-EF5B-43CF-85ED-7EB29E4E202B}" dt="2022-12-11T15:40:35.314" v="99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B8C65A74-EF5B-43CF-85ED-7EB29E4E202B}" dt="2022-12-11T15:40:38.976" v="100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">
        <pc:chgData name="Balian, Sarah" userId="b3b060d9-4d34-479b-ad68-688eaebf93c5" providerId="ADAL" clId="{B8C65A74-EF5B-43CF-85ED-7EB29E4E202B}" dt="2022-12-11T21:39:53.544" v="3184"/>
        <pc:sldMkLst>
          <pc:docMk/>
          <pc:sldMk cId="1428788921" sldId="262"/>
        </pc:sldMkLst>
        <pc:spChg chg="mod">
          <ac:chgData name="Balian, Sarah" userId="b3b060d9-4d34-479b-ad68-688eaebf93c5" providerId="ADAL" clId="{B8C65A74-EF5B-43CF-85ED-7EB29E4E202B}" dt="2022-12-11T15:48:31.485" v="727" actId="20577"/>
          <ac:spMkLst>
            <pc:docMk/>
            <pc:sldMk cId="1428788921" sldId="262"/>
            <ac:spMk id="2" creationId="{F6245169-1799-41CD-B28E-D2D20D16AD73}"/>
          </ac:spMkLst>
        </pc:spChg>
        <pc:spChg chg="del">
          <ac:chgData name="Balian, Sarah" userId="b3b060d9-4d34-479b-ad68-688eaebf93c5" providerId="ADAL" clId="{B8C65A74-EF5B-43CF-85ED-7EB29E4E202B}" dt="2022-12-11T15:48:41.606" v="728" actId="478"/>
          <ac:spMkLst>
            <pc:docMk/>
            <pc:sldMk cId="1428788921" sldId="262"/>
            <ac:spMk id="3" creationId="{E4FD1E92-5DBC-B105-F246-2355E4FF9A74}"/>
          </ac:spMkLst>
        </pc:spChg>
        <pc:spChg chg="mod">
          <ac:chgData name="Balian, Sarah" userId="b3b060d9-4d34-479b-ad68-688eaebf93c5" providerId="ADAL" clId="{B8C65A74-EF5B-43CF-85ED-7EB29E4E202B}" dt="2022-12-11T15:53:47.225" v="830" actId="1076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Balian, Sarah" userId="b3b060d9-4d34-479b-ad68-688eaebf93c5" providerId="ADAL" clId="{B8C65A74-EF5B-43CF-85ED-7EB29E4E202B}" dt="2022-12-11T15:52:46.600" v="783" actId="20577"/>
          <ac:spMkLst>
            <pc:docMk/>
            <pc:sldMk cId="1428788921" sldId="262"/>
            <ac:spMk id="12" creationId="{3862842A-EAC4-C115-2F36-83D77BEE1E0E}"/>
          </ac:spMkLst>
        </pc:spChg>
        <pc:spChg chg="add del mod">
          <ac:chgData name="Balian, Sarah" userId="b3b060d9-4d34-479b-ad68-688eaebf93c5" providerId="ADAL" clId="{B8C65A74-EF5B-43CF-85ED-7EB29E4E202B}" dt="2022-12-11T15:49:03.604" v="735" actId="478"/>
          <ac:spMkLst>
            <pc:docMk/>
            <pc:sldMk cId="1428788921" sldId="262"/>
            <ac:spMk id="14" creationId="{E1705CD1-8510-86B3-DB3E-048A5798E668}"/>
          </ac:spMkLst>
        </pc:spChg>
        <pc:spChg chg="add del mod">
          <ac:chgData name="Balian, Sarah" userId="b3b060d9-4d34-479b-ad68-688eaebf93c5" providerId="ADAL" clId="{B8C65A74-EF5B-43CF-85ED-7EB29E4E202B}" dt="2022-12-11T15:49:00.250" v="732"/>
          <ac:spMkLst>
            <pc:docMk/>
            <pc:sldMk cId="1428788921" sldId="262"/>
            <ac:spMk id="15" creationId="{F5FFC690-A26F-3AF7-D371-EE94EF87B948}"/>
          </ac:spMkLst>
        </pc:spChg>
        <pc:spChg chg="add mod">
          <ac:chgData name="Balian, Sarah" userId="b3b060d9-4d34-479b-ad68-688eaebf93c5" providerId="ADAL" clId="{B8C65A74-EF5B-43CF-85ED-7EB29E4E202B}" dt="2022-12-11T15:49:10.718" v="737" actId="1076"/>
          <ac:spMkLst>
            <pc:docMk/>
            <pc:sldMk cId="1428788921" sldId="262"/>
            <ac:spMk id="16" creationId="{7EF9F444-652D-626D-94F0-686DE3F451C0}"/>
          </ac:spMkLst>
        </pc:spChg>
        <pc:spChg chg="add mod">
          <ac:chgData name="Balian, Sarah" userId="b3b060d9-4d34-479b-ad68-688eaebf93c5" providerId="ADAL" clId="{B8C65A74-EF5B-43CF-85ED-7EB29E4E202B}" dt="2022-12-11T15:53:09.232" v="806" actId="1076"/>
          <ac:spMkLst>
            <pc:docMk/>
            <pc:sldMk cId="1428788921" sldId="262"/>
            <ac:spMk id="17" creationId="{B5138D57-81A7-9062-3037-7FA0E56333ED}"/>
          </ac:spMkLst>
        </pc:spChg>
        <pc:graphicFrameChg chg="add del mod">
          <ac:chgData name="Balian, Sarah" userId="b3b060d9-4d34-479b-ad68-688eaebf93c5" providerId="ADAL" clId="{B8C65A74-EF5B-43CF-85ED-7EB29E4E202B}" dt="2022-12-11T21:39:53.544" v="3184"/>
          <ac:graphicFrameMkLst>
            <pc:docMk/>
            <pc:sldMk cId="1428788921" sldId="262"/>
            <ac:graphicFrameMk id="8" creationId="{A25666F9-CCA3-9D59-B863-99CA3EC76DEB}"/>
          </ac:graphicFrameMkLst>
        </pc:graphicFrameChg>
        <pc:picChg chg="add mod">
          <ac:chgData name="Balian, Sarah" userId="b3b060d9-4d34-479b-ad68-688eaebf93c5" providerId="ADAL" clId="{B8C65A74-EF5B-43CF-85ED-7EB29E4E202B}" dt="2022-12-11T17:10:24.608" v="898"/>
          <ac:picMkLst>
            <pc:docMk/>
            <pc:sldMk cId="1428788921" sldId="262"/>
            <ac:picMk id="18" creationId="{372A7F0C-E97D-5794-B720-441CD968B673}"/>
          </ac:picMkLst>
        </pc:picChg>
      </pc:sldChg>
      <pc:sldChg chg="del">
        <pc:chgData name="Balian, Sarah" userId="b3b060d9-4d34-479b-ad68-688eaebf93c5" providerId="ADAL" clId="{B8C65A74-EF5B-43CF-85ED-7EB29E4E202B}" dt="2022-12-11T20:50:51.841" v="2309" actId="47"/>
        <pc:sldMkLst>
          <pc:docMk/>
          <pc:sldMk cId="1887431401" sldId="263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2479953464" sldId="264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502258445" sldId="283"/>
        </pc:sldMkLst>
      </pc:sldChg>
      <pc:sldChg chg="add del">
        <pc:chgData name="Balian, Sarah" userId="b3b060d9-4d34-479b-ad68-688eaebf93c5" providerId="ADAL" clId="{B8C65A74-EF5B-43CF-85ED-7EB29E4E202B}" dt="2022-12-11T21:39:20.232" v="3183" actId="47"/>
        <pc:sldMkLst>
          <pc:docMk/>
          <pc:sldMk cId="1821595124" sldId="286"/>
        </pc:sldMkLst>
      </pc:sldChg>
      <pc:sldChg chg="addSp modSp mod ord">
        <pc:chgData name="Balian, Sarah" userId="b3b060d9-4d34-479b-ad68-688eaebf93c5" providerId="ADAL" clId="{B8C65A74-EF5B-43CF-85ED-7EB29E4E202B}" dt="2022-12-11T17:10:22.596" v="897"/>
        <pc:sldMkLst>
          <pc:docMk/>
          <pc:sldMk cId="2004344858" sldId="288"/>
        </pc:sldMkLst>
        <pc:spChg chg="mod">
          <ac:chgData name="Balian, Sarah" userId="b3b060d9-4d34-479b-ad68-688eaebf93c5" providerId="ADAL" clId="{B8C65A74-EF5B-43CF-85ED-7EB29E4E202B}" dt="2022-12-11T15:42:15.632" v="127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alian, Sarah" userId="b3b060d9-4d34-479b-ad68-688eaebf93c5" providerId="ADAL" clId="{B8C65A74-EF5B-43CF-85ED-7EB29E4E202B}" dt="2022-12-11T15:47:11.244" v="692" actId="1076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8C65A74-EF5B-43CF-85ED-7EB29E4E202B}" dt="2022-12-11T15:48:02.947" v="702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  <pc:picChg chg="add mod">
          <ac:chgData name="Balian, Sarah" userId="b3b060d9-4d34-479b-ad68-688eaebf93c5" providerId="ADAL" clId="{B8C65A74-EF5B-43CF-85ED-7EB29E4E202B}" dt="2022-12-11T17:10:22.596" v="897"/>
          <ac:picMkLst>
            <pc:docMk/>
            <pc:sldMk cId="2004344858" sldId="288"/>
            <ac:picMk id="3" creationId="{FF614935-8E0C-1D39-A414-847E8F9912B6}"/>
          </ac:picMkLst>
        </pc:picChg>
      </pc:sldChg>
      <pc:sldChg chg="modSp mod">
        <pc:chgData name="Balian, Sarah" userId="b3b060d9-4d34-479b-ad68-688eaebf93c5" providerId="ADAL" clId="{B8C65A74-EF5B-43CF-85ED-7EB29E4E202B}" dt="2022-12-11T21:45:23.166" v="3573" actId="14100"/>
        <pc:sldMkLst>
          <pc:docMk/>
          <pc:sldMk cId="3475639167" sldId="289"/>
        </pc:sldMkLst>
        <pc:spChg chg="mod">
          <ac:chgData name="Balian, Sarah" userId="b3b060d9-4d34-479b-ad68-688eaebf93c5" providerId="ADAL" clId="{B8C65A74-EF5B-43CF-85ED-7EB29E4E202B}" dt="2022-12-11T21:45:23.166" v="3573" actId="14100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add del mod">
        <pc:chgData name="Balian, Sarah" userId="b3b060d9-4d34-479b-ad68-688eaebf93c5" providerId="ADAL" clId="{B8C65A74-EF5B-43CF-85ED-7EB29E4E202B}" dt="2022-12-11T21:39:15.528" v="3182" actId="47"/>
        <pc:sldMkLst>
          <pc:docMk/>
          <pc:sldMk cId="1182146475" sldId="298"/>
        </pc:sldMkLst>
        <pc:spChg chg="mod">
          <ac:chgData name="Balian, Sarah" userId="b3b060d9-4d34-479b-ad68-688eaebf93c5" providerId="ADAL" clId="{B8C65A74-EF5B-43CF-85ED-7EB29E4E202B}" dt="2022-12-11T21:32:29.856" v="3135" actId="1076"/>
          <ac:spMkLst>
            <pc:docMk/>
            <pc:sldMk cId="1182146475" sldId="298"/>
            <ac:spMk id="2" creationId="{F6245169-1799-41CD-B28E-D2D20D16AD73}"/>
          </ac:spMkLst>
        </pc:spChg>
        <pc:spChg chg="mod">
          <ac:chgData name="Balian, Sarah" userId="b3b060d9-4d34-479b-ad68-688eaebf93c5" providerId="ADAL" clId="{B8C65A74-EF5B-43CF-85ED-7EB29E4E202B}" dt="2022-12-11T21:32:23.488" v="3134" actId="1076"/>
          <ac:spMkLst>
            <pc:docMk/>
            <pc:sldMk cId="1182146475" sldId="298"/>
            <ac:spMk id="3" creationId="{E4FD1E92-5DBC-B105-F246-2355E4FF9A74}"/>
          </ac:spMkLst>
        </pc:spChg>
        <pc:spChg chg="add 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4" creationId="{87E0FD17-000E-F917-D7E1-AFF7CACBF13D}"/>
          </ac:spMkLst>
        </pc:spChg>
        <pc:spChg chg="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6" creationId="{BDD56CF6-3B2A-0845-7AF8-19816CD67AB1}"/>
          </ac:spMkLst>
        </pc:spChg>
        <pc:spChg chg="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7" creationId="{00308902-3E4B-A395-7185-386B402BF7D6}"/>
          </ac:spMkLst>
        </pc:spChg>
        <pc:spChg chg="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8" creationId="{22816C1C-F82E-6D4B-D0A9-FA5039BA0D6B}"/>
          </ac:spMkLst>
        </pc:spChg>
        <pc:spChg chg="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10" creationId="{C27C53CC-BF64-87A2-B4D9-F3C84CBDD6BE}"/>
          </ac:spMkLst>
        </pc:spChg>
        <pc:graphicFrameChg chg="del">
          <ac:chgData name="Balian, Sarah" userId="b3b060d9-4d34-479b-ad68-688eaebf93c5" providerId="ADAL" clId="{B8C65A74-EF5B-43CF-85ED-7EB29E4E202B}" dt="2022-12-11T21:32:32.231" v="3136" actId="478"/>
          <ac:graphicFrameMkLst>
            <pc:docMk/>
            <pc:sldMk cId="1182146475" sldId="298"/>
            <ac:graphicFrameMk id="9" creationId="{16BB2B36-D329-083C-5198-BEEC5AC12CFA}"/>
          </ac:graphicFrameMkLst>
        </pc:graphicFrameChg>
        <pc:graphicFrameChg chg="add mod">
          <ac:chgData name="Balian, Sarah" userId="b3b060d9-4d34-479b-ad68-688eaebf93c5" providerId="ADAL" clId="{B8C65A74-EF5B-43CF-85ED-7EB29E4E202B}" dt="2022-12-11T21:38:44.210" v="3180" actId="113"/>
          <ac:graphicFrameMkLst>
            <pc:docMk/>
            <pc:sldMk cId="1182146475" sldId="298"/>
            <ac:graphicFrameMk id="13" creationId="{68BB8FBC-D0DE-0A3F-16EA-6D7F9E5A5971}"/>
          </ac:graphicFrameMkLst>
        </pc:graphicFrameChg>
      </pc:sldChg>
      <pc:sldChg chg="addSp delSp modSp mod ord">
        <pc:chgData name="Balian, Sarah" userId="b3b060d9-4d34-479b-ad68-688eaebf93c5" providerId="ADAL" clId="{B8C65A74-EF5B-43CF-85ED-7EB29E4E202B}" dt="2022-12-11T17:37:32.760" v="1181" actId="14100"/>
        <pc:sldMkLst>
          <pc:docMk/>
          <pc:sldMk cId="317324267" sldId="299"/>
        </pc:sldMkLst>
        <pc:spChg chg="del">
          <ac:chgData name="Balian, Sarah" userId="b3b060d9-4d34-479b-ad68-688eaebf93c5" providerId="ADAL" clId="{B8C65A74-EF5B-43CF-85ED-7EB29E4E202B}" dt="2022-12-11T17:25:08.886" v="1028" actId="478"/>
          <ac:spMkLst>
            <pc:docMk/>
            <pc:sldMk cId="317324267" sldId="299"/>
            <ac:spMk id="10" creationId="{F771182A-32DE-C278-1E07-AC2B79BB595B}"/>
          </ac:spMkLst>
        </pc:spChg>
        <pc:spChg chg="mod">
          <ac:chgData name="Balian, Sarah" userId="b3b060d9-4d34-479b-ad68-688eaebf93c5" providerId="ADAL" clId="{B8C65A74-EF5B-43CF-85ED-7EB29E4E202B}" dt="2022-12-11T17:36:12.304" v="1159" actId="207"/>
          <ac:spMkLst>
            <pc:docMk/>
            <pc:sldMk cId="317324267" sldId="299"/>
            <ac:spMk id="15" creationId="{D0F2CC26-5BB6-0FF2-59FF-823E56C7B7BC}"/>
          </ac:spMkLst>
        </pc:spChg>
        <pc:spChg chg="mod">
          <ac:chgData name="Balian, Sarah" userId="b3b060d9-4d34-479b-ad68-688eaebf93c5" providerId="ADAL" clId="{B8C65A74-EF5B-43CF-85ED-7EB29E4E202B}" dt="2022-12-11T17:36:39.488" v="1165" actId="207"/>
          <ac:spMkLst>
            <pc:docMk/>
            <pc:sldMk cId="317324267" sldId="299"/>
            <ac:spMk id="16" creationId="{B48AF8D6-3B53-9F74-94D2-3B25DE3DD83B}"/>
          </ac:spMkLst>
        </pc:spChg>
        <pc:spChg chg="mod">
          <ac:chgData name="Balian, Sarah" userId="b3b060d9-4d34-479b-ad68-688eaebf93c5" providerId="ADAL" clId="{B8C65A74-EF5B-43CF-85ED-7EB29E4E202B}" dt="2022-12-11T17:36:47.761" v="1167" actId="207"/>
          <ac:spMkLst>
            <pc:docMk/>
            <pc:sldMk cId="317324267" sldId="299"/>
            <ac:spMk id="18" creationId="{6EB730F7-D11E-13E3-D394-591543F6F3F4}"/>
          </ac:spMkLst>
        </pc:spChg>
        <pc:spChg chg="mod">
          <ac:chgData name="Balian, Sarah" userId="b3b060d9-4d34-479b-ad68-688eaebf93c5" providerId="ADAL" clId="{B8C65A74-EF5B-43CF-85ED-7EB29E4E202B}" dt="2022-12-11T17:35:09.291" v="1152" actId="207"/>
          <ac:spMkLst>
            <pc:docMk/>
            <pc:sldMk cId="317324267" sldId="299"/>
            <ac:spMk id="20" creationId="{DFF4D7D1-5531-9052-3A86-E631897C3FF1}"/>
          </ac:spMkLst>
        </pc:spChg>
        <pc:spChg chg="mod">
          <ac:chgData name="Balian, Sarah" userId="b3b060d9-4d34-479b-ad68-688eaebf93c5" providerId="ADAL" clId="{B8C65A74-EF5B-43CF-85ED-7EB29E4E202B}" dt="2022-12-11T17:34:41.953" v="1148" actId="207"/>
          <ac:spMkLst>
            <pc:docMk/>
            <pc:sldMk cId="317324267" sldId="299"/>
            <ac:spMk id="21" creationId="{AECBB6B8-6EEE-D215-E1C3-2FF2633D3578}"/>
          </ac:spMkLst>
        </pc:spChg>
        <pc:spChg chg="mod">
          <ac:chgData name="Balian, Sarah" userId="b3b060d9-4d34-479b-ad68-688eaebf93c5" providerId="ADAL" clId="{B8C65A74-EF5B-43CF-85ED-7EB29E4E202B}" dt="2022-12-11T17:34:29.418" v="1146" actId="207"/>
          <ac:spMkLst>
            <pc:docMk/>
            <pc:sldMk cId="317324267" sldId="299"/>
            <ac:spMk id="22" creationId="{79F7DE7F-B6FC-67E3-1062-6A6FF705070C}"/>
          </ac:spMkLst>
        </pc:spChg>
        <pc:spChg chg="mod">
          <ac:chgData name="Balian, Sarah" userId="b3b060d9-4d34-479b-ad68-688eaebf93c5" providerId="ADAL" clId="{B8C65A74-EF5B-43CF-85ED-7EB29E4E202B}" dt="2022-12-11T17:35:57.911" v="1156" actId="207"/>
          <ac:spMkLst>
            <pc:docMk/>
            <pc:sldMk cId="317324267" sldId="299"/>
            <ac:spMk id="23" creationId="{FB08A05E-566E-4B8C-CEE8-9AB1A3EC8EFD}"/>
          </ac:spMkLst>
        </pc:spChg>
        <pc:spChg chg="mod">
          <ac:chgData name="Balian, Sarah" userId="b3b060d9-4d34-479b-ad68-688eaebf93c5" providerId="ADAL" clId="{B8C65A74-EF5B-43CF-85ED-7EB29E4E202B}" dt="2022-12-11T17:36:21.396" v="1163" actId="207"/>
          <ac:spMkLst>
            <pc:docMk/>
            <pc:sldMk cId="317324267" sldId="299"/>
            <ac:spMk id="24" creationId="{C50532D2-86D1-EE8B-6A3E-06DE59632923}"/>
          </ac:spMkLst>
        </pc:spChg>
        <pc:spChg chg="mod">
          <ac:chgData name="Balian, Sarah" userId="b3b060d9-4d34-479b-ad68-688eaebf93c5" providerId="ADAL" clId="{B8C65A74-EF5B-43CF-85ED-7EB29E4E202B}" dt="2022-12-11T17:34:24.864" v="1145" actId="207"/>
          <ac:spMkLst>
            <pc:docMk/>
            <pc:sldMk cId="317324267" sldId="299"/>
            <ac:spMk id="25" creationId="{9286E2F4-7211-1053-F8E4-62BDD171BC13}"/>
          </ac:spMkLst>
        </pc:spChg>
        <pc:spChg chg="mod">
          <ac:chgData name="Balian, Sarah" userId="b3b060d9-4d34-479b-ad68-688eaebf93c5" providerId="ADAL" clId="{B8C65A74-EF5B-43CF-85ED-7EB29E4E202B}" dt="2022-12-11T17:36:03.597" v="1158" actId="207"/>
          <ac:spMkLst>
            <pc:docMk/>
            <pc:sldMk cId="317324267" sldId="299"/>
            <ac:spMk id="26" creationId="{0CE7C57C-079C-43BE-38DE-8556061A61F0}"/>
          </ac:spMkLst>
        </pc:spChg>
        <pc:spChg chg="mod">
          <ac:chgData name="Balian, Sarah" userId="b3b060d9-4d34-479b-ad68-688eaebf93c5" providerId="ADAL" clId="{B8C65A74-EF5B-43CF-85ED-7EB29E4E202B}" dt="2022-12-11T17:35:52.074" v="1155" actId="207"/>
          <ac:spMkLst>
            <pc:docMk/>
            <pc:sldMk cId="317324267" sldId="299"/>
            <ac:spMk id="28" creationId="{086B88E6-B36D-DA23-F13A-221477F30255}"/>
          </ac:spMkLst>
        </pc:spChg>
        <pc:spChg chg="mod">
          <ac:chgData name="Balian, Sarah" userId="b3b060d9-4d34-479b-ad68-688eaebf93c5" providerId="ADAL" clId="{B8C65A74-EF5B-43CF-85ED-7EB29E4E202B}" dt="2022-12-11T17:35:45.716" v="1154" actId="207"/>
          <ac:spMkLst>
            <pc:docMk/>
            <pc:sldMk cId="317324267" sldId="299"/>
            <ac:spMk id="30" creationId="{70AA0F01-213A-E2F6-7512-A7938C78CB69}"/>
          </ac:spMkLst>
        </pc:spChg>
        <pc:spChg chg="mod">
          <ac:chgData name="Balian, Sarah" userId="b3b060d9-4d34-479b-ad68-688eaebf93c5" providerId="ADAL" clId="{B8C65A74-EF5B-43CF-85ED-7EB29E4E202B}" dt="2022-12-11T17:34:44.781" v="1149" actId="207"/>
          <ac:spMkLst>
            <pc:docMk/>
            <pc:sldMk cId="317324267" sldId="299"/>
            <ac:spMk id="31" creationId="{A67A114E-0910-BD77-04C3-779B7C7BED6A}"/>
          </ac:spMkLst>
        </pc:spChg>
        <pc:spChg chg="mod">
          <ac:chgData name="Balian, Sarah" userId="b3b060d9-4d34-479b-ad68-688eaebf93c5" providerId="ADAL" clId="{B8C65A74-EF5B-43CF-85ED-7EB29E4E202B}" dt="2022-12-11T17:35:59.576" v="1157" actId="207"/>
          <ac:spMkLst>
            <pc:docMk/>
            <pc:sldMk cId="317324267" sldId="299"/>
            <ac:spMk id="33" creationId="{BA2C492C-960A-8864-6C7D-64EA5A3A0782}"/>
          </ac:spMkLst>
        </pc:spChg>
        <pc:spChg chg="mod">
          <ac:chgData name="Balian, Sarah" userId="b3b060d9-4d34-479b-ad68-688eaebf93c5" providerId="ADAL" clId="{B8C65A74-EF5B-43CF-85ED-7EB29E4E202B}" dt="2022-12-11T17:34:58.542" v="1151" actId="207"/>
          <ac:spMkLst>
            <pc:docMk/>
            <pc:sldMk cId="317324267" sldId="299"/>
            <ac:spMk id="34" creationId="{DF95CE22-E860-1A14-1666-1A99D7D42037}"/>
          </ac:spMkLst>
        </pc:spChg>
        <pc:spChg chg="mod">
          <ac:chgData name="Balian, Sarah" userId="b3b060d9-4d34-479b-ad68-688eaebf93c5" providerId="ADAL" clId="{B8C65A74-EF5B-43CF-85ED-7EB29E4E202B}" dt="2022-12-11T17:37:02.293" v="1169" actId="207"/>
          <ac:spMkLst>
            <pc:docMk/>
            <pc:sldMk cId="317324267" sldId="299"/>
            <ac:spMk id="36" creationId="{3A6045E7-8748-CF8A-A9B5-1479A6021893}"/>
          </ac:spMkLst>
        </pc:spChg>
        <pc:spChg chg="mod">
          <ac:chgData name="Balian, Sarah" userId="b3b060d9-4d34-479b-ad68-688eaebf93c5" providerId="ADAL" clId="{B8C65A74-EF5B-43CF-85ED-7EB29E4E202B}" dt="2022-12-11T17:36:54.461" v="1168" actId="207"/>
          <ac:spMkLst>
            <pc:docMk/>
            <pc:sldMk cId="317324267" sldId="299"/>
            <ac:spMk id="38" creationId="{AD04D305-2F1B-09A1-7316-2CA8AE0B75EB}"/>
          </ac:spMkLst>
        </pc:spChg>
        <pc:spChg chg="mod">
          <ac:chgData name="Balian, Sarah" userId="b3b060d9-4d34-479b-ad68-688eaebf93c5" providerId="ADAL" clId="{B8C65A74-EF5B-43CF-85ED-7EB29E4E202B}" dt="2022-12-11T17:34:49.572" v="1150" actId="207"/>
          <ac:spMkLst>
            <pc:docMk/>
            <pc:sldMk cId="317324267" sldId="299"/>
            <ac:spMk id="39" creationId="{E8EB246B-21B0-3706-9009-9F756AA23DB1}"/>
          </ac:spMkLst>
        </pc:spChg>
        <pc:spChg chg="mod">
          <ac:chgData name="Balian, Sarah" userId="b3b060d9-4d34-479b-ad68-688eaebf93c5" providerId="ADAL" clId="{B8C65A74-EF5B-43CF-85ED-7EB29E4E202B}" dt="2022-12-11T17:28:53.908" v="1105" actId="20577"/>
          <ac:spMkLst>
            <pc:docMk/>
            <pc:sldMk cId="317324267" sldId="299"/>
            <ac:spMk id="41" creationId="{D668D04A-DECC-8646-63D2-86090C0B6EC2}"/>
          </ac:spMkLst>
        </pc:spChg>
        <pc:spChg chg="mod">
          <ac:chgData name="Balian, Sarah" userId="b3b060d9-4d34-479b-ad68-688eaebf93c5" providerId="ADAL" clId="{B8C65A74-EF5B-43CF-85ED-7EB29E4E202B}" dt="2022-12-11T17:29:22.020" v="1111" actId="20577"/>
          <ac:spMkLst>
            <pc:docMk/>
            <pc:sldMk cId="317324267" sldId="299"/>
            <ac:spMk id="42" creationId="{CF8A5421-9323-A745-9033-6B0858E056E5}"/>
          </ac:spMkLst>
        </pc:spChg>
        <pc:spChg chg="mod">
          <ac:chgData name="Balian, Sarah" userId="b3b060d9-4d34-479b-ad68-688eaebf93c5" providerId="ADAL" clId="{B8C65A74-EF5B-43CF-85ED-7EB29E4E202B}" dt="2022-12-11T17:28:11.173" v="1093" actId="20577"/>
          <ac:spMkLst>
            <pc:docMk/>
            <pc:sldMk cId="317324267" sldId="299"/>
            <ac:spMk id="43" creationId="{B7FC13D1-752F-56B6-5609-2A21E3445535}"/>
          </ac:spMkLst>
        </pc:spChg>
        <pc:spChg chg="mod">
          <ac:chgData name="Balian, Sarah" userId="b3b060d9-4d34-479b-ad68-688eaebf93c5" providerId="ADAL" clId="{B8C65A74-EF5B-43CF-85ED-7EB29E4E202B}" dt="2022-12-11T17:36:25.512" v="1164" actId="1076"/>
          <ac:spMkLst>
            <pc:docMk/>
            <pc:sldMk cId="317324267" sldId="299"/>
            <ac:spMk id="44" creationId="{4BC63EFC-51D8-5205-E29F-01514C838175}"/>
          </ac:spMkLst>
        </pc:spChg>
        <pc:spChg chg="mod">
          <ac:chgData name="Balian, Sarah" userId="b3b060d9-4d34-479b-ad68-688eaebf93c5" providerId="ADAL" clId="{B8C65A74-EF5B-43CF-85ED-7EB29E4E202B}" dt="2022-12-11T17:26:36.332" v="1068" actId="20577"/>
          <ac:spMkLst>
            <pc:docMk/>
            <pc:sldMk cId="317324267" sldId="299"/>
            <ac:spMk id="45" creationId="{BBE6A571-B611-7C03-DEE0-82AB9841B25B}"/>
          </ac:spMkLst>
        </pc:spChg>
        <pc:spChg chg="mod">
          <ac:chgData name="Balian, Sarah" userId="b3b060d9-4d34-479b-ad68-688eaebf93c5" providerId="ADAL" clId="{B8C65A74-EF5B-43CF-85ED-7EB29E4E202B}" dt="2022-12-11T17:29:03.757" v="1107" actId="20577"/>
          <ac:spMkLst>
            <pc:docMk/>
            <pc:sldMk cId="317324267" sldId="299"/>
            <ac:spMk id="46" creationId="{42DF423A-99C8-4EB4-85E6-B227F5AC86CF}"/>
          </ac:spMkLst>
        </pc:spChg>
        <pc:spChg chg="mod">
          <ac:chgData name="Balian, Sarah" userId="b3b060d9-4d34-479b-ad68-688eaebf93c5" providerId="ADAL" clId="{B8C65A74-EF5B-43CF-85ED-7EB29E4E202B}" dt="2022-12-11T17:27:15.219" v="1078" actId="20577"/>
          <ac:spMkLst>
            <pc:docMk/>
            <pc:sldMk cId="317324267" sldId="299"/>
            <ac:spMk id="47" creationId="{1A54FE55-9EA8-7040-3CAE-58A0BC0B5A7A}"/>
          </ac:spMkLst>
        </pc:spChg>
        <pc:spChg chg="mod">
          <ac:chgData name="Balian, Sarah" userId="b3b060d9-4d34-479b-ad68-688eaebf93c5" providerId="ADAL" clId="{B8C65A74-EF5B-43CF-85ED-7EB29E4E202B}" dt="2022-12-11T17:27:46.775" v="1088" actId="20577"/>
          <ac:spMkLst>
            <pc:docMk/>
            <pc:sldMk cId="317324267" sldId="299"/>
            <ac:spMk id="48" creationId="{C745E97A-7FD6-1663-C9EC-826AD8D437D1}"/>
          </ac:spMkLst>
        </pc:spChg>
        <pc:spChg chg="mod">
          <ac:chgData name="Balian, Sarah" userId="b3b060d9-4d34-479b-ad68-688eaebf93c5" providerId="ADAL" clId="{B8C65A74-EF5B-43CF-85ED-7EB29E4E202B}" dt="2022-12-11T17:27:53.654" v="1090" actId="20577"/>
          <ac:spMkLst>
            <pc:docMk/>
            <pc:sldMk cId="317324267" sldId="299"/>
            <ac:spMk id="49" creationId="{5A089B96-6EB7-40E6-B695-CA14F03E510E}"/>
          </ac:spMkLst>
        </pc:spChg>
        <pc:spChg chg="mod">
          <ac:chgData name="Balian, Sarah" userId="b3b060d9-4d34-479b-ad68-688eaebf93c5" providerId="ADAL" clId="{B8C65A74-EF5B-43CF-85ED-7EB29E4E202B}" dt="2022-12-11T17:30:09.155" v="1123" actId="20577"/>
          <ac:spMkLst>
            <pc:docMk/>
            <pc:sldMk cId="317324267" sldId="299"/>
            <ac:spMk id="50" creationId="{B4A38A1D-ED77-E4A3-DF60-1B2D80DD4252}"/>
          </ac:spMkLst>
        </pc:spChg>
        <pc:spChg chg="mod">
          <ac:chgData name="Balian, Sarah" userId="b3b060d9-4d34-479b-ad68-688eaebf93c5" providerId="ADAL" clId="{B8C65A74-EF5B-43CF-85ED-7EB29E4E202B}" dt="2022-12-11T17:26:47.860" v="1072" actId="20577"/>
          <ac:spMkLst>
            <pc:docMk/>
            <pc:sldMk cId="317324267" sldId="299"/>
            <ac:spMk id="51" creationId="{3D949BF7-3246-03FC-D71D-FF2B194A5867}"/>
          </ac:spMkLst>
        </pc:spChg>
        <pc:spChg chg="mod">
          <ac:chgData name="Balian, Sarah" userId="b3b060d9-4d34-479b-ad68-688eaebf93c5" providerId="ADAL" clId="{B8C65A74-EF5B-43CF-85ED-7EB29E4E202B}" dt="2022-12-11T17:26:55.447" v="1074" actId="20577"/>
          <ac:spMkLst>
            <pc:docMk/>
            <pc:sldMk cId="317324267" sldId="299"/>
            <ac:spMk id="52" creationId="{D73A6417-5A8E-992C-44F0-86E234C17E10}"/>
          </ac:spMkLst>
        </pc:spChg>
        <pc:spChg chg="mod">
          <ac:chgData name="Balian, Sarah" userId="b3b060d9-4d34-479b-ad68-688eaebf93c5" providerId="ADAL" clId="{B8C65A74-EF5B-43CF-85ED-7EB29E4E202B}" dt="2022-12-11T17:28:44.238" v="1103" actId="20577"/>
          <ac:spMkLst>
            <pc:docMk/>
            <pc:sldMk cId="317324267" sldId="299"/>
            <ac:spMk id="53" creationId="{34E58A3B-6C41-24E5-AFB9-0CC8E52DFFBF}"/>
          </ac:spMkLst>
        </pc:spChg>
        <pc:spChg chg="mod">
          <ac:chgData name="Balian, Sarah" userId="b3b060d9-4d34-479b-ad68-688eaebf93c5" providerId="ADAL" clId="{B8C65A74-EF5B-43CF-85ED-7EB29E4E202B}" dt="2022-12-11T17:36:42.537" v="1166" actId="1076"/>
          <ac:spMkLst>
            <pc:docMk/>
            <pc:sldMk cId="317324267" sldId="299"/>
            <ac:spMk id="54" creationId="{3C62B939-790C-DB0F-0CF6-1E2C6F585ED4}"/>
          </ac:spMkLst>
        </pc:spChg>
        <pc:spChg chg="mod">
          <ac:chgData name="Balian, Sarah" userId="b3b060d9-4d34-479b-ad68-688eaebf93c5" providerId="ADAL" clId="{B8C65A74-EF5B-43CF-85ED-7EB29E4E202B}" dt="2022-12-11T17:30:00.116" v="1121" actId="20577"/>
          <ac:spMkLst>
            <pc:docMk/>
            <pc:sldMk cId="317324267" sldId="299"/>
            <ac:spMk id="55" creationId="{16C6B6BA-7222-2A46-CA43-30A3DC2F40E5}"/>
          </ac:spMkLst>
        </pc:spChg>
        <pc:spChg chg="add del mod">
          <ac:chgData name="Balian, Sarah" userId="b3b060d9-4d34-479b-ad68-688eaebf93c5" providerId="ADAL" clId="{B8C65A74-EF5B-43CF-85ED-7EB29E4E202B}" dt="2022-12-11T17:25:11.720" v="1029" actId="478"/>
          <ac:spMkLst>
            <pc:docMk/>
            <pc:sldMk cId="317324267" sldId="299"/>
            <ac:spMk id="56" creationId="{B891EE79-B2EE-7A4E-BA2A-502F00B4A4DD}"/>
          </ac:spMkLst>
        </pc:spChg>
        <pc:spChg chg="add mod">
          <ac:chgData name="Balian, Sarah" userId="b3b060d9-4d34-479b-ad68-688eaebf93c5" providerId="ADAL" clId="{B8C65A74-EF5B-43CF-85ED-7EB29E4E202B}" dt="2022-12-11T17:26:11.598" v="1064" actId="1076"/>
          <ac:spMkLst>
            <pc:docMk/>
            <pc:sldMk cId="317324267" sldId="299"/>
            <ac:spMk id="57" creationId="{B76AB0A3-9AE7-9BC8-2574-F662543AC0C7}"/>
          </ac:spMkLst>
        </pc:spChg>
        <pc:spChg chg="mod">
          <ac:chgData name="Balian, Sarah" userId="b3b060d9-4d34-479b-ad68-688eaebf93c5" providerId="ADAL" clId="{B8C65A74-EF5B-43CF-85ED-7EB29E4E202B}" dt="2022-12-11T17:26:01.309" v="1063" actId="20577"/>
          <ac:spMkLst>
            <pc:docMk/>
            <pc:sldMk cId="317324267" sldId="299"/>
            <ac:spMk id="58" creationId="{DB0E9556-57C4-FB9F-F4ED-4A86F430775C}"/>
          </ac:spMkLst>
        </pc:spChg>
        <pc:spChg chg="mod">
          <ac:chgData name="Balian, Sarah" userId="b3b060d9-4d34-479b-ad68-688eaebf93c5" providerId="ADAL" clId="{B8C65A74-EF5B-43CF-85ED-7EB29E4E202B}" dt="2022-12-11T17:27:40.325" v="1086" actId="20577"/>
          <ac:spMkLst>
            <pc:docMk/>
            <pc:sldMk cId="317324267" sldId="299"/>
            <ac:spMk id="59" creationId="{4D135624-874F-7303-6186-F1323F30C5AA}"/>
          </ac:spMkLst>
        </pc:spChg>
        <pc:spChg chg="mod">
          <ac:chgData name="Balian, Sarah" userId="b3b060d9-4d34-479b-ad68-688eaebf93c5" providerId="ADAL" clId="{B8C65A74-EF5B-43CF-85ED-7EB29E4E202B}" dt="2022-12-11T17:27:08.053" v="1076" actId="20577"/>
          <ac:spMkLst>
            <pc:docMk/>
            <pc:sldMk cId="317324267" sldId="299"/>
            <ac:spMk id="60" creationId="{283A431F-66DE-56D0-6F8C-E197CA434994}"/>
          </ac:spMkLst>
        </pc:spChg>
        <pc:spChg chg="mod">
          <ac:chgData name="Balian, Sarah" userId="b3b060d9-4d34-479b-ad68-688eaebf93c5" providerId="ADAL" clId="{B8C65A74-EF5B-43CF-85ED-7EB29E4E202B}" dt="2022-12-11T17:29:11.630" v="1109" actId="20577"/>
          <ac:spMkLst>
            <pc:docMk/>
            <pc:sldMk cId="317324267" sldId="299"/>
            <ac:spMk id="61" creationId="{13D1EBF7-3808-CC4B-C914-B34A82C02B00}"/>
          </ac:spMkLst>
        </pc:spChg>
        <pc:spChg chg="add mod">
          <ac:chgData name="Balian, Sarah" userId="b3b060d9-4d34-479b-ad68-688eaebf93c5" providerId="ADAL" clId="{B8C65A74-EF5B-43CF-85ED-7EB29E4E202B}" dt="2022-12-11T17:31:08.790" v="1142" actId="27636"/>
          <ac:spMkLst>
            <pc:docMk/>
            <pc:sldMk cId="317324267" sldId="299"/>
            <ac:spMk id="62" creationId="{0604955F-3BF1-4DB3-4251-618DE6363AF6}"/>
          </ac:spMkLst>
        </pc:spChg>
        <pc:spChg chg="mod">
          <ac:chgData name="Balian, Sarah" userId="b3b060d9-4d34-479b-ad68-688eaebf93c5" providerId="ADAL" clId="{B8C65A74-EF5B-43CF-85ED-7EB29E4E202B}" dt="2022-12-11T17:27:25.070" v="1082" actId="20577"/>
          <ac:spMkLst>
            <pc:docMk/>
            <pc:sldMk cId="317324267" sldId="299"/>
            <ac:spMk id="1033" creationId="{3CD9B410-05B2-6138-6911-D2332C745AC9}"/>
          </ac:spMkLst>
        </pc:spChg>
        <pc:spChg chg="mod">
          <ac:chgData name="Balian, Sarah" userId="b3b060d9-4d34-479b-ad68-688eaebf93c5" providerId="ADAL" clId="{B8C65A74-EF5B-43CF-85ED-7EB29E4E202B}" dt="2022-12-11T17:29:53.589" v="1119" actId="20577"/>
          <ac:spMkLst>
            <pc:docMk/>
            <pc:sldMk cId="317324267" sldId="299"/>
            <ac:spMk id="1034" creationId="{7DB997D1-C003-D6C6-1F18-F0F31FEDDA4D}"/>
          </ac:spMkLst>
        </pc:spChg>
        <pc:spChg chg="mod">
          <ac:chgData name="Balian, Sarah" userId="b3b060d9-4d34-479b-ad68-688eaebf93c5" providerId="ADAL" clId="{B8C65A74-EF5B-43CF-85ED-7EB29E4E202B}" dt="2022-12-11T17:29:39.500" v="1115" actId="20577"/>
          <ac:spMkLst>
            <pc:docMk/>
            <pc:sldMk cId="317324267" sldId="299"/>
            <ac:spMk id="1035" creationId="{505D2889-80F3-69CB-1B35-181142E76EFB}"/>
          </ac:spMkLst>
        </pc:spChg>
        <pc:spChg chg="mod">
          <ac:chgData name="Balian, Sarah" userId="b3b060d9-4d34-479b-ad68-688eaebf93c5" providerId="ADAL" clId="{B8C65A74-EF5B-43CF-85ED-7EB29E4E202B}" dt="2022-12-11T17:35:15.743" v="1153" actId="1076"/>
          <ac:spMkLst>
            <pc:docMk/>
            <pc:sldMk cId="317324267" sldId="299"/>
            <ac:spMk id="1036" creationId="{857DBFB8-A839-2B3D-F992-3D5B522A6EDA}"/>
          </ac:spMkLst>
        </pc:spChg>
        <pc:spChg chg="mod">
          <ac:chgData name="Balian, Sarah" userId="b3b060d9-4d34-479b-ad68-688eaebf93c5" providerId="ADAL" clId="{B8C65A74-EF5B-43CF-85ED-7EB29E4E202B}" dt="2022-12-11T17:28:17.206" v="1095" actId="20577"/>
          <ac:spMkLst>
            <pc:docMk/>
            <pc:sldMk cId="317324267" sldId="299"/>
            <ac:spMk id="1037" creationId="{A619D19B-59AC-7D09-4061-FA84E7FB471A}"/>
          </ac:spMkLst>
        </pc:spChg>
        <pc:spChg chg="mod">
          <ac:chgData name="Balian, Sarah" userId="b3b060d9-4d34-479b-ad68-688eaebf93c5" providerId="ADAL" clId="{B8C65A74-EF5B-43CF-85ED-7EB29E4E202B}" dt="2022-12-11T17:37:32.760" v="1181" actId="14100"/>
          <ac:spMkLst>
            <pc:docMk/>
            <pc:sldMk cId="317324267" sldId="299"/>
            <ac:spMk id="1038" creationId="{5909F8BF-9101-628B-51F4-11674CFA84EF}"/>
          </ac:spMkLst>
        </pc:spChg>
        <pc:spChg chg="mod">
          <ac:chgData name="Balian, Sarah" userId="b3b060d9-4d34-479b-ad68-688eaebf93c5" providerId="ADAL" clId="{B8C65A74-EF5B-43CF-85ED-7EB29E4E202B}" dt="2022-12-11T17:28:00.055" v="1091" actId="20577"/>
          <ac:spMkLst>
            <pc:docMk/>
            <pc:sldMk cId="317324267" sldId="299"/>
            <ac:spMk id="1041" creationId="{EDDDA1C2-40F2-C465-D3BB-2E406CC881AB}"/>
          </ac:spMkLst>
        </pc:spChg>
        <pc:spChg chg="del">
          <ac:chgData name="Balian, Sarah" userId="b3b060d9-4d34-479b-ad68-688eaebf93c5" providerId="ADAL" clId="{B8C65A74-EF5B-43CF-85ED-7EB29E4E202B}" dt="2022-12-11T17:25:14.991" v="1030" actId="478"/>
          <ac:spMkLst>
            <pc:docMk/>
            <pc:sldMk cId="317324267" sldId="299"/>
            <ac:spMk id="1046" creationId="{8A57591F-F75D-FBB3-BD7E-757A1AFC2F44}"/>
          </ac:spMkLst>
        </pc:spChg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076330452" sldId="300"/>
        </pc:sldMkLst>
      </pc:sldChg>
      <pc:sldChg chg="addSp delSp modSp del mod">
        <pc:chgData name="Balian, Sarah" userId="b3b060d9-4d34-479b-ad68-688eaebf93c5" providerId="ADAL" clId="{B8C65A74-EF5B-43CF-85ED-7EB29E4E202B}" dt="2022-12-11T17:12:30.771" v="908" actId="47"/>
        <pc:sldMkLst>
          <pc:docMk/>
          <pc:sldMk cId="545205739" sldId="301"/>
        </pc:sldMkLst>
        <pc:spChg chg="mod">
          <ac:chgData name="Balian, Sarah" userId="b3b060d9-4d34-479b-ad68-688eaebf93c5" providerId="ADAL" clId="{B8C65A74-EF5B-43CF-85ED-7EB29E4E202B}" dt="2022-12-11T15:56:41.795" v="880" actId="20577"/>
          <ac:spMkLst>
            <pc:docMk/>
            <pc:sldMk cId="545205739" sldId="301"/>
            <ac:spMk id="2" creationId="{F6245169-1799-41CD-B28E-D2D20D16AD73}"/>
          </ac:spMkLst>
        </pc:spChg>
        <pc:spChg chg="del">
          <ac:chgData name="Balian, Sarah" userId="b3b060d9-4d34-479b-ad68-688eaebf93c5" providerId="ADAL" clId="{B8C65A74-EF5B-43CF-85ED-7EB29E4E202B}" dt="2022-12-11T15:56:46.885" v="881" actId="478"/>
          <ac:spMkLst>
            <pc:docMk/>
            <pc:sldMk cId="545205739" sldId="301"/>
            <ac:spMk id="3" creationId="{E4FD1E92-5DBC-B105-F246-2355E4FF9A74}"/>
          </ac:spMkLst>
        </pc:spChg>
        <pc:spChg chg="add del mod">
          <ac:chgData name="Balian, Sarah" userId="b3b060d9-4d34-479b-ad68-688eaebf93c5" providerId="ADAL" clId="{B8C65A74-EF5B-43CF-85ED-7EB29E4E202B}" dt="2022-12-11T15:56:48.746" v="882" actId="478"/>
          <ac:spMkLst>
            <pc:docMk/>
            <pc:sldMk cId="545205739" sldId="301"/>
            <ac:spMk id="5" creationId="{2C1858FA-4620-81C5-DD4F-BD6260CA956E}"/>
          </ac:spMkLst>
        </pc:spChg>
        <pc:spChg chg="add mod">
          <ac:chgData name="Balian, Sarah" userId="b3b060d9-4d34-479b-ad68-688eaebf93c5" providerId="ADAL" clId="{B8C65A74-EF5B-43CF-85ED-7EB29E4E202B}" dt="2022-12-11T17:08:55.418" v="896" actId="1076"/>
          <ac:spMkLst>
            <pc:docMk/>
            <pc:sldMk cId="545205739" sldId="301"/>
            <ac:spMk id="6" creationId="{7025D00B-60EA-BCA6-2BAB-C345C0E8E0AD}"/>
          </ac:spMkLst>
        </pc:spChg>
        <pc:picChg chg="add mod">
          <ac:chgData name="Balian, Sarah" userId="b3b060d9-4d34-479b-ad68-688eaebf93c5" providerId="ADAL" clId="{B8C65A74-EF5B-43CF-85ED-7EB29E4E202B}" dt="2022-12-11T17:10:26.009" v="899"/>
          <ac:picMkLst>
            <pc:docMk/>
            <pc:sldMk cId="545205739" sldId="301"/>
            <ac:picMk id="7" creationId="{9D040096-C5A2-22F8-32D6-6D059E8CFE77}"/>
          </ac:picMkLst>
        </pc:picChg>
      </pc:sldChg>
      <pc:sldChg chg="addSp delSp modSp add del mod ord">
        <pc:chgData name="Balian, Sarah" userId="b3b060d9-4d34-479b-ad68-688eaebf93c5" providerId="ADAL" clId="{B8C65A74-EF5B-43CF-85ED-7EB29E4E202B}" dt="2022-12-11T20:50:34.491" v="2308" actId="403"/>
        <pc:sldMkLst>
          <pc:docMk/>
          <pc:sldMk cId="999049329" sldId="305"/>
        </pc:sldMkLst>
        <pc:spChg chg="mod">
          <ac:chgData name="Balian, Sarah" userId="b3b060d9-4d34-479b-ad68-688eaebf93c5" providerId="ADAL" clId="{B8C65A74-EF5B-43CF-85ED-7EB29E4E202B}" dt="2022-12-11T20:36:43.815" v="2077" actId="20577"/>
          <ac:spMkLst>
            <pc:docMk/>
            <pc:sldMk cId="999049329" sldId="305"/>
            <ac:spMk id="10" creationId="{2D953FA9-CD59-752E-4FDA-CC41FF4B8DF2}"/>
          </ac:spMkLst>
        </pc:spChg>
        <pc:spChg chg="mod">
          <ac:chgData name="Balian, Sarah" userId="b3b060d9-4d34-479b-ad68-688eaebf93c5" providerId="ADAL" clId="{B8C65A74-EF5B-43CF-85ED-7EB29E4E202B}" dt="2022-12-11T20:46:50.149" v="2223" actId="20577"/>
          <ac:spMkLst>
            <pc:docMk/>
            <pc:sldMk cId="999049329" sldId="305"/>
            <ac:spMk id="11" creationId="{8E4E40E9-D792-25A1-4B37-23D4780B1318}"/>
          </ac:spMkLst>
        </pc:spChg>
        <pc:spChg chg="del mod">
          <ac:chgData name="Balian, Sarah" userId="b3b060d9-4d34-479b-ad68-688eaebf93c5" providerId="ADAL" clId="{B8C65A74-EF5B-43CF-85ED-7EB29E4E202B}" dt="2022-12-11T20:37:16.192" v="2169" actId="478"/>
          <ac:spMkLst>
            <pc:docMk/>
            <pc:sldMk cId="999049329" sldId="305"/>
            <ac:spMk id="28" creationId="{991AF816-4FB0-23CF-F756-70991345D24B}"/>
          </ac:spMkLst>
        </pc:spChg>
        <pc:spChg chg="add mod">
          <ac:chgData name="Balian, Sarah" userId="b3b060d9-4d34-479b-ad68-688eaebf93c5" providerId="ADAL" clId="{B8C65A74-EF5B-43CF-85ED-7EB29E4E202B}" dt="2022-12-11T20:50:31.894" v="2307" actId="403"/>
          <ac:spMkLst>
            <pc:docMk/>
            <pc:sldMk cId="999049329" sldId="305"/>
            <ac:spMk id="51" creationId="{43A58D49-5D4D-FACF-FA04-3B09185901CC}"/>
          </ac:spMkLst>
        </pc:spChg>
        <pc:spChg chg="add mod">
          <ac:chgData name="Balian, Sarah" userId="b3b060d9-4d34-479b-ad68-688eaebf93c5" providerId="ADAL" clId="{B8C65A74-EF5B-43CF-85ED-7EB29E4E202B}" dt="2022-12-11T20:50:34.491" v="2308" actId="403"/>
          <ac:spMkLst>
            <pc:docMk/>
            <pc:sldMk cId="999049329" sldId="305"/>
            <ac:spMk id="52" creationId="{18673D96-3B50-557D-D5A5-71CBAA88D380}"/>
          </ac:spMkLst>
        </pc:spChg>
        <pc:grpChg chg="add mod">
          <ac:chgData name="Balian, Sarah" userId="b3b060d9-4d34-479b-ad68-688eaebf93c5" providerId="ADAL" clId="{B8C65A74-EF5B-43CF-85ED-7EB29E4E202B}" dt="2022-12-11T20:50:01.035" v="2277" actId="164"/>
          <ac:grpSpMkLst>
            <pc:docMk/>
            <pc:sldMk cId="999049329" sldId="305"/>
            <ac:grpSpMk id="53" creationId="{0F38D5F4-FEC7-46FB-A36A-93474715B439}"/>
          </ac:grpSpMkLst>
        </pc:grpChg>
        <pc:grpChg chg="add mod">
          <ac:chgData name="Balian, Sarah" userId="b3b060d9-4d34-479b-ad68-688eaebf93c5" providerId="ADAL" clId="{B8C65A74-EF5B-43CF-85ED-7EB29E4E202B}" dt="2022-12-11T20:50:13.879" v="2302" actId="1038"/>
          <ac:grpSpMkLst>
            <pc:docMk/>
            <pc:sldMk cId="999049329" sldId="305"/>
            <ac:grpSpMk id="54" creationId="{45350DE4-50D9-57CF-336F-3F2733746D3E}"/>
          </ac:grpSpMkLst>
        </pc:grpChg>
        <pc:grpChg chg="add mod">
          <ac:chgData name="Balian, Sarah" userId="b3b060d9-4d34-479b-ad68-688eaebf93c5" providerId="ADAL" clId="{B8C65A74-EF5B-43CF-85ED-7EB29E4E202B}" dt="2022-12-11T20:50:07.420" v="2280" actId="164"/>
          <ac:grpSpMkLst>
            <pc:docMk/>
            <pc:sldMk cId="999049329" sldId="305"/>
            <ac:grpSpMk id="55" creationId="{250AB627-B59B-7B3B-E729-C3A240FE2B65}"/>
          </ac:grpSpMkLst>
        </pc:grpChg>
        <pc:grpChg chg="add mod">
          <ac:chgData name="Balian, Sarah" userId="b3b060d9-4d34-479b-ad68-688eaebf93c5" providerId="ADAL" clId="{B8C65A74-EF5B-43CF-85ED-7EB29E4E202B}" dt="2022-12-11T20:50:07.420" v="2280" actId="164"/>
          <ac:grpSpMkLst>
            <pc:docMk/>
            <pc:sldMk cId="999049329" sldId="305"/>
            <ac:grpSpMk id="56" creationId="{B4684D4F-DB5F-9C6D-389C-364A706418EB}"/>
          </ac:grpSpMkLst>
        </pc:grpChg>
        <pc:grpChg chg="add mod">
          <ac:chgData name="Balian, Sarah" userId="b3b060d9-4d34-479b-ad68-688eaebf93c5" providerId="ADAL" clId="{B8C65A74-EF5B-43CF-85ED-7EB29E4E202B}" dt="2022-12-11T20:50:13.879" v="2302" actId="1038"/>
          <ac:grpSpMkLst>
            <pc:docMk/>
            <pc:sldMk cId="999049329" sldId="305"/>
            <ac:grpSpMk id="57" creationId="{EA3865C6-C69E-0382-3FD3-ACFD87A39A36}"/>
          </ac:grpSpMkLst>
        </pc:grpChg>
        <pc:picChg chg="del">
          <ac:chgData name="Balian, Sarah" userId="b3b060d9-4d34-479b-ad68-688eaebf93c5" providerId="ADAL" clId="{B8C65A74-EF5B-43CF-85ED-7EB29E4E202B}" dt="2022-12-11T20:47:04.891" v="2227" actId="478"/>
          <ac:picMkLst>
            <pc:docMk/>
            <pc:sldMk cId="999049329" sldId="305"/>
            <ac:picMk id="14" creationId="{8205031A-0169-9195-1F2E-D7783DEFB086}"/>
          </ac:picMkLst>
        </pc:picChg>
        <pc:picChg chg="del">
          <ac:chgData name="Balian, Sarah" userId="b3b060d9-4d34-479b-ad68-688eaebf93c5" providerId="ADAL" clId="{B8C65A74-EF5B-43CF-85ED-7EB29E4E202B}" dt="2022-12-11T20:47:04.091" v="2226" actId="478"/>
          <ac:picMkLst>
            <pc:docMk/>
            <pc:sldMk cId="999049329" sldId="305"/>
            <ac:picMk id="15" creationId="{94E7711E-3F95-D644-1C34-936BD078DDA4}"/>
          </ac:picMkLst>
        </pc:picChg>
        <pc:picChg chg="del">
          <ac:chgData name="Balian, Sarah" userId="b3b060d9-4d34-479b-ad68-688eaebf93c5" providerId="ADAL" clId="{B8C65A74-EF5B-43CF-85ED-7EB29E4E202B}" dt="2022-12-11T20:47:03.356" v="2225" actId="478"/>
          <ac:picMkLst>
            <pc:docMk/>
            <pc:sldMk cId="999049329" sldId="305"/>
            <ac:picMk id="30" creationId="{6B856B9C-4E6D-7137-DD7A-8C203DF55B0D}"/>
          </ac:picMkLst>
        </pc:picChg>
        <pc:picChg chg="del">
          <ac:chgData name="Balian, Sarah" userId="b3b060d9-4d34-479b-ad68-688eaebf93c5" providerId="ADAL" clId="{B8C65A74-EF5B-43CF-85ED-7EB29E4E202B}" dt="2022-12-11T20:47:02.137" v="2224" actId="478"/>
          <ac:picMkLst>
            <pc:docMk/>
            <pc:sldMk cId="999049329" sldId="305"/>
            <ac:picMk id="31" creationId="{107E5058-8C21-45CE-DC94-617D608955ED}"/>
          </ac:picMkLst>
        </pc:picChg>
        <pc:picChg chg="mod">
          <ac:chgData name="Balian, Sarah" userId="b3b060d9-4d34-479b-ad68-688eaebf93c5" providerId="ADAL" clId="{B8C65A74-EF5B-43CF-85ED-7EB29E4E202B}" dt="2022-12-11T20:50:01.035" v="2277" actId="164"/>
          <ac:picMkLst>
            <pc:docMk/>
            <pc:sldMk cId="999049329" sldId="305"/>
            <ac:picMk id="32" creationId="{324D4BD2-0F17-DFEB-7228-2B076E910BFA}"/>
          </ac:picMkLst>
        </pc:picChg>
        <pc:picChg chg="del">
          <ac:chgData name="Balian, Sarah" userId="b3b060d9-4d34-479b-ad68-688eaebf93c5" providerId="ADAL" clId="{B8C65A74-EF5B-43CF-85ED-7EB29E4E202B}" dt="2022-12-11T20:45:55.657" v="2206" actId="478"/>
          <ac:picMkLst>
            <pc:docMk/>
            <pc:sldMk cId="999049329" sldId="305"/>
            <ac:picMk id="33" creationId="{02511611-31DD-BC92-8680-895969A3D611}"/>
          </ac:picMkLst>
        </pc:picChg>
        <pc:picChg chg="del">
          <ac:chgData name="Balian, Sarah" userId="b3b060d9-4d34-479b-ad68-688eaebf93c5" providerId="ADAL" clId="{B8C65A74-EF5B-43CF-85ED-7EB29E4E202B}" dt="2022-12-11T20:45:56.313" v="2207" actId="478"/>
          <ac:picMkLst>
            <pc:docMk/>
            <pc:sldMk cId="999049329" sldId="305"/>
            <ac:picMk id="34" creationId="{53EEE7B1-3FAD-3FEE-A40C-C5274A86F87D}"/>
          </ac:picMkLst>
        </pc:picChg>
        <pc:picChg chg="del">
          <ac:chgData name="Balian, Sarah" userId="b3b060d9-4d34-479b-ad68-688eaebf93c5" providerId="ADAL" clId="{B8C65A74-EF5B-43CF-85ED-7EB29E4E202B}" dt="2022-12-11T20:46:15.641" v="2215" actId="478"/>
          <ac:picMkLst>
            <pc:docMk/>
            <pc:sldMk cId="999049329" sldId="305"/>
            <ac:picMk id="35" creationId="{B05A3BBC-A51B-DA1B-014F-12D05166B5BC}"/>
          </ac:picMkLst>
        </pc:picChg>
        <pc:picChg chg="del">
          <ac:chgData name="Balian, Sarah" userId="b3b060d9-4d34-479b-ad68-688eaebf93c5" providerId="ADAL" clId="{B8C65A74-EF5B-43CF-85ED-7EB29E4E202B}" dt="2022-12-11T20:46:16.706" v="2216" actId="478"/>
          <ac:picMkLst>
            <pc:docMk/>
            <pc:sldMk cId="999049329" sldId="305"/>
            <ac:picMk id="36" creationId="{5CF82A57-5F34-9AC3-D327-FE52682EB7C1}"/>
          </ac:picMkLst>
        </pc:picChg>
        <pc:picChg chg="del">
          <ac:chgData name="Balian, Sarah" userId="b3b060d9-4d34-479b-ad68-688eaebf93c5" providerId="ADAL" clId="{B8C65A74-EF5B-43CF-85ED-7EB29E4E202B}" dt="2022-12-11T20:45:55.085" v="2205" actId="478"/>
          <ac:picMkLst>
            <pc:docMk/>
            <pc:sldMk cId="999049329" sldId="305"/>
            <ac:picMk id="37" creationId="{3FAEEB03-C185-21EE-89D2-D4A07787E36C}"/>
          </ac:picMkLst>
        </pc:picChg>
        <pc:picChg chg="mod modCrop">
          <ac:chgData name="Balian, Sarah" userId="b3b060d9-4d34-479b-ad68-688eaebf93c5" providerId="ADAL" clId="{B8C65A74-EF5B-43CF-85ED-7EB29E4E202B}" dt="2022-12-11T20:49:56.099" v="2276" actId="164"/>
          <ac:picMkLst>
            <pc:docMk/>
            <pc:sldMk cId="999049329" sldId="305"/>
            <ac:picMk id="40" creationId="{84633422-9B9B-8D9C-9A74-06A58DD92087}"/>
          </ac:picMkLst>
        </pc:picChg>
        <pc:picChg chg="add del mod">
          <ac:chgData name="Balian, Sarah" userId="b3b060d9-4d34-479b-ad68-688eaebf93c5" providerId="ADAL" clId="{B8C65A74-EF5B-43CF-85ED-7EB29E4E202B}" dt="2022-12-11T20:45:09.272" v="2188" actId="478"/>
          <ac:picMkLst>
            <pc:docMk/>
            <pc:sldMk cId="999049329" sldId="305"/>
            <ac:picMk id="41" creationId="{7C161B5A-B6AF-E3D9-1283-F7DBEADFF3B8}"/>
          </ac:picMkLst>
        </pc:picChg>
        <pc:picChg chg="add del mod">
          <ac:chgData name="Balian, Sarah" userId="b3b060d9-4d34-479b-ad68-688eaebf93c5" providerId="ADAL" clId="{B8C65A74-EF5B-43CF-85ED-7EB29E4E202B}" dt="2022-12-11T20:44:46.849" v="2181" actId="478"/>
          <ac:picMkLst>
            <pc:docMk/>
            <pc:sldMk cId="999049329" sldId="305"/>
            <ac:picMk id="42" creationId="{8338C18B-92BE-3813-C7F6-55DE012BB8BB}"/>
          </ac:picMkLst>
        </pc:picChg>
        <pc:picChg chg="add del mod">
          <ac:chgData name="Balian, Sarah" userId="b3b060d9-4d34-479b-ad68-688eaebf93c5" providerId="ADAL" clId="{B8C65A74-EF5B-43CF-85ED-7EB29E4E202B}" dt="2022-12-11T20:45:08.556" v="2187" actId="478"/>
          <ac:picMkLst>
            <pc:docMk/>
            <pc:sldMk cId="999049329" sldId="305"/>
            <ac:picMk id="43" creationId="{59622FA7-CE51-0F67-216F-0E605D6CA01A}"/>
          </ac:picMkLst>
        </pc:picChg>
        <pc:picChg chg="add mod modCrop">
          <ac:chgData name="Balian, Sarah" userId="b3b060d9-4d34-479b-ad68-688eaebf93c5" providerId="ADAL" clId="{B8C65A74-EF5B-43CF-85ED-7EB29E4E202B}" dt="2022-12-11T20:50:03.675" v="2278" actId="164"/>
          <ac:picMkLst>
            <pc:docMk/>
            <pc:sldMk cId="999049329" sldId="305"/>
            <ac:picMk id="45" creationId="{F17DBF74-CC06-9726-B01A-2D185E385A85}"/>
          </ac:picMkLst>
        </pc:picChg>
        <pc:picChg chg="add del mod modCrop">
          <ac:chgData name="Balian, Sarah" userId="b3b060d9-4d34-479b-ad68-688eaebf93c5" providerId="ADAL" clId="{B8C65A74-EF5B-43CF-85ED-7EB29E4E202B}" dt="2022-12-11T20:50:05.916" v="2279" actId="164"/>
          <ac:picMkLst>
            <pc:docMk/>
            <pc:sldMk cId="999049329" sldId="305"/>
            <ac:picMk id="47" creationId="{DCFA0C80-34FB-4941-C437-66F7FBDAE873}"/>
          </ac:picMkLst>
        </pc:picChg>
        <pc:picChg chg="add mod">
          <ac:chgData name="Balian, Sarah" userId="b3b060d9-4d34-479b-ad68-688eaebf93c5" providerId="ADAL" clId="{B8C65A74-EF5B-43CF-85ED-7EB29E4E202B}" dt="2022-12-11T20:50:03.675" v="2278" actId="164"/>
          <ac:picMkLst>
            <pc:docMk/>
            <pc:sldMk cId="999049329" sldId="305"/>
            <ac:picMk id="48" creationId="{34BF0F92-73C4-9353-6B81-1C7F95340C5A}"/>
          </ac:picMkLst>
        </pc:picChg>
        <pc:picChg chg="add mod modCrop">
          <ac:chgData name="Balian, Sarah" userId="b3b060d9-4d34-479b-ad68-688eaebf93c5" providerId="ADAL" clId="{B8C65A74-EF5B-43CF-85ED-7EB29E4E202B}" dt="2022-12-11T20:50:05.916" v="2279" actId="164"/>
          <ac:picMkLst>
            <pc:docMk/>
            <pc:sldMk cId="999049329" sldId="305"/>
            <ac:picMk id="49" creationId="{0B8386CE-B6AB-FAB0-2217-EAC50FBEA86E}"/>
          </ac:picMkLst>
        </pc:picChg>
        <pc:picChg chg="add mod modCrop">
          <ac:chgData name="Balian, Sarah" userId="b3b060d9-4d34-479b-ad68-688eaebf93c5" providerId="ADAL" clId="{B8C65A74-EF5B-43CF-85ED-7EB29E4E202B}" dt="2022-12-11T20:49:56.099" v="2276" actId="164"/>
          <ac:picMkLst>
            <pc:docMk/>
            <pc:sldMk cId="999049329" sldId="305"/>
            <ac:picMk id="50" creationId="{BA7B4E12-56A5-E631-00E1-117423CD05A8}"/>
          </ac:picMkLst>
        </pc:picChg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1653516997" sldId="307"/>
        </pc:sldMkLst>
      </pc:sldChg>
      <pc:sldChg chg="del">
        <pc:chgData name="Balian, Sarah" userId="b3b060d9-4d34-479b-ad68-688eaebf93c5" providerId="ADAL" clId="{B8C65A74-EF5B-43CF-85ED-7EB29E4E202B}" dt="2022-12-11T20:51:18.759" v="2312" actId="47"/>
        <pc:sldMkLst>
          <pc:docMk/>
          <pc:sldMk cId="1931778444" sldId="318"/>
        </pc:sldMkLst>
      </pc:sldChg>
      <pc:sldChg chg="del">
        <pc:chgData name="Balian, Sarah" userId="b3b060d9-4d34-479b-ad68-688eaebf93c5" providerId="ADAL" clId="{B8C65A74-EF5B-43CF-85ED-7EB29E4E202B}" dt="2022-12-11T20:51:20.342" v="2313" actId="47"/>
        <pc:sldMkLst>
          <pc:docMk/>
          <pc:sldMk cId="734295458" sldId="319"/>
        </pc:sldMkLst>
      </pc:sldChg>
      <pc:sldChg chg="del">
        <pc:chgData name="Balian, Sarah" userId="b3b060d9-4d34-479b-ad68-688eaebf93c5" providerId="ADAL" clId="{B8C65A74-EF5B-43CF-85ED-7EB29E4E202B}" dt="2022-12-11T20:51:22.880" v="2314" actId="47"/>
        <pc:sldMkLst>
          <pc:docMk/>
          <pc:sldMk cId="204169627" sldId="320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199844134" sldId="321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332005300" sldId="322"/>
        </pc:sldMkLst>
      </pc:sldChg>
      <pc:sldChg chg="del">
        <pc:chgData name="Balian, Sarah" userId="b3b060d9-4d34-479b-ad68-688eaebf93c5" providerId="ADAL" clId="{B8C65A74-EF5B-43CF-85ED-7EB29E4E202B}" dt="2022-12-11T20:51:25.251" v="2315" actId="47"/>
        <pc:sldMkLst>
          <pc:docMk/>
          <pc:sldMk cId="2491221319" sldId="323"/>
        </pc:sldMkLst>
      </pc:sldChg>
      <pc:sldChg chg="del">
        <pc:chgData name="Balian, Sarah" userId="b3b060d9-4d34-479b-ad68-688eaebf93c5" providerId="ADAL" clId="{B8C65A74-EF5B-43CF-85ED-7EB29E4E202B}" dt="2022-12-11T20:51:28.622" v="2316" actId="47"/>
        <pc:sldMkLst>
          <pc:docMk/>
          <pc:sldMk cId="1702557876" sldId="324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4269612064" sldId="325"/>
        </pc:sldMkLst>
      </pc:sldChg>
      <pc:sldChg chg="modSp new mod ord">
        <pc:chgData name="Balian, Sarah" userId="b3b060d9-4d34-479b-ad68-688eaebf93c5" providerId="ADAL" clId="{B8C65A74-EF5B-43CF-85ED-7EB29E4E202B}" dt="2022-12-11T15:46:04.878" v="637"/>
        <pc:sldMkLst>
          <pc:docMk/>
          <pc:sldMk cId="1457795696" sldId="326"/>
        </pc:sldMkLst>
        <pc:spChg chg="mod">
          <ac:chgData name="Balian, Sarah" userId="b3b060d9-4d34-479b-ad68-688eaebf93c5" providerId="ADAL" clId="{B8C65A74-EF5B-43CF-85ED-7EB29E4E202B}" dt="2022-12-11T15:43:28.025" v="212" actId="20577"/>
          <ac:spMkLst>
            <pc:docMk/>
            <pc:sldMk cId="1457795696" sldId="326"/>
            <ac:spMk id="2" creationId="{F050121B-D4A7-C426-32A4-BF0987433026}"/>
          </ac:spMkLst>
        </pc:spChg>
        <pc:spChg chg="mod">
          <ac:chgData name="Balian, Sarah" userId="b3b060d9-4d34-479b-ad68-688eaebf93c5" providerId="ADAL" clId="{B8C65A74-EF5B-43CF-85ED-7EB29E4E202B}" dt="2022-12-11T15:45:54.171" v="635" actId="27636"/>
          <ac:spMkLst>
            <pc:docMk/>
            <pc:sldMk cId="1457795696" sldId="326"/>
            <ac:spMk id="3" creationId="{B6340F88-FDE5-D8FA-4CB8-7065B97BFE6B}"/>
          </ac:spMkLst>
        </pc:spChg>
      </pc:sldChg>
      <pc:sldChg chg="modSp add mod">
        <pc:chgData name="Balian, Sarah" userId="b3b060d9-4d34-479b-ad68-688eaebf93c5" providerId="ADAL" clId="{B8C65A74-EF5B-43CF-85ED-7EB29E4E202B}" dt="2022-12-11T17:12:10.525" v="907" actId="207"/>
        <pc:sldMkLst>
          <pc:docMk/>
          <pc:sldMk cId="2900471433" sldId="327"/>
        </pc:sldMkLst>
        <pc:graphicFrameChg chg="mod">
          <ac:chgData name="Balian, Sarah" userId="b3b060d9-4d34-479b-ad68-688eaebf93c5" providerId="ADAL" clId="{B8C65A74-EF5B-43CF-85ED-7EB29E4E202B}" dt="2022-12-11T17:12:10.525" v="907" actId="207"/>
          <ac:graphicFrameMkLst>
            <pc:docMk/>
            <pc:sldMk cId="2900471433" sldId="327"/>
            <ac:graphicFrameMk id="9" creationId="{16BB2B36-D329-083C-5198-BEEC5AC12CFA}"/>
          </ac:graphicFrameMkLst>
        </pc:graphicFrameChg>
      </pc:sldChg>
      <pc:sldChg chg="addSp modSp add mod">
        <pc:chgData name="Balian, Sarah" userId="b3b060d9-4d34-479b-ad68-688eaebf93c5" providerId="ADAL" clId="{B8C65A74-EF5B-43CF-85ED-7EB29E4E202B}" dt="2022-12-11T17:25:29.302" v="1032" actId="20577"/>
        <pc:sldMkLst>
          <pc:docMk/>
          <pc:sldMk cId="2158953782" sldId="328"/>
        </pc:sldMkLst>
        <pc:spChg chg="mod">
          <ac:chgData name="Balian, Sarah" userId="b3b060d9-4d34-479b-ad68-688eaebf93c5" providerId="ADAL" clId="{B8C65A74-EF5B-43CF-85ED-7EB29E4E202B}" dt="2022-12-11T17:13:19.999" v="941" actId="20577"/>
          <ac:spMkLst>
            <pc:docMk/>
            <pc:sldMk cId="2158953782" sldId="328"/>
            <ac:spMk id="2" creationId="{F6245169-1799-41CD-B28E-D2D20D16AD73}"/>
          </ac:spMkLst>
        </pc:spChg>
        <pc:spChg chg="add mod">
          <ac:chgData name="Balian, Sarah" userId="b3b060d9-4d34-479b-ad68-688eaebf93c5" providerId="ADAL" clId="{B8C65A74-EF5B-43CF-85ED-7EB29E4E202B}" dt="2022-12-11T17:19:00.717" v="960" actId="1076"/>
          <ac:spMkLst>
            <pc:docMk/>
            <pc:sldMk cId="2158953782" sldId="328"/>
            <ac:spMk id="3" creationId="{A6DCF9D2-87B3-F55C-FC1E-91302F0C2EEC}"/>
          </ac:spMkLst>
        </pc:spChg>
        <pc:spChg chg="add mod">
          <ac:chgData name="Balian, Sarah" userId="b3b060d9-4d34-479b-ad68-688eaebf93c5" providerId="ADAL" clId="{B8C65A74-EF5B-43CF-85ED-7EB29E4E202B}" dt="2022-12-11T17:19:45.979" v="976" actId="1036"/>
          <ac:spMkLst>
            <pc:docMk/>
            <pc:sldMk cId="2158953782" sldId="328"/>
            <ac:spMk id="4" creationId="{2B73BAC9-FE78-CFE5-9039-58A67F37AA27}"/>
          </ac:spMkLst>
        </pc:spChg>
        <pc:spChg chg="add mod">
          <ac:chgData name="Balian, Sarah" userId="b3b060d9-4d34-479b-ad68-688eaebf93c5" providerId="ADAL" clId="{B8C65A74-EF5B-43CF-85ED-7EB29E4E202B}" dt="2022-12-11T17:20:37.308" v="983" actId="27636"/>
          <ac:spMkLst>
            <pc:docMk/>
            <pc:sldMk cId="2158953782" sldId="328"/>
            <ac:spMk id="5" creationId="{EA05FDD7-0843-D88F-9628-40FFCFB3887A}"/>
          </ac:spMkLst>
        </pc:spChg>
        <pc:spChg chg="mod">
          <ac:chgData name="Balian, Sarah" userId="b3b060d9-4d34-479b-ad68-688eaebf93c5" providerId="ADAL" clId="{B8C65A74-EF5B-43CF-85ED-7EB29E4E202B}" dt="2022-12-11T17:25:29.302" v="1032" actId="20577"/>
          <ac:spMkLst>
            <pc:docMk/>
            <pc:sldMk cId="2158953782" sldId="328"/>
            <ac:spMk id="6" creationId="{7025D00B-60EA-BCA6-2BAB-C345C0E8E0AD}"/>
          </ac:spMkLst>
        </pc:spChg>
        <pc:graphicFrameChg chg="mod">
          <ac:chgData name="Balian, Sarah" userId="b3b060d9-4d34-479b-ad68-688eaebf93c5" providerId="ADAL" clId="{B8C65A74-EF5B-43CF-85ED-7EB29E4E202B}" dt="2022-12-11T17:14:39.744" v="958" actId="1076"/>
          <ac:graphicFrameMkLst>
            <pc:docMk/>
            <pc:sldMk cId="2158953782" sldId="328"/>
            <ac:graphicFrameMk id="9" creationId="{16BB2B36-D329-083C-5198-BEEC5AC12CFA}"/>
          </ac:graphicFrameMkLst>
        </pc:graphicFrameChg>
      </pc:sldChg>
      <pc:sldChg chg="addSp delSp modSp add mod">
        <pc:chgData name="Balian, Sarah" userId="b3b060d9-4d34-479b-ad68-688eaebf93c5" providerId="ADAL" clId="{B8C65A74-EF5B-43CF-85ED-7EB29E4E202B}" dt="2022-12-11T17:25:42.936" v="1051" actId="6549"/>
        <pc:sldMkLst>
          <pc:docMk/>
          <pc:sldMk cId="1397072476" sldId="329"/>
        </pc:sldMkLst>
        <pc:spChg chg="mod">
          <ac:chgData name="Balian, Sarah" userId="b3b060d9-4d34-479b-ad68-688eaebf93c5" providerId="ADAL" clId="{B8C65A74-EF5B-43CF-85ED-7EB29E4E202B}" dt="2022-12-11T17:25:42.936" v="1051" actId="6549"/>
          <ac:spMkLst>
            <pc:docMk/>
            <pc:sldMk cId="1397072476" sldId="329"/>
            <ac:spMk id="2" creationId="{F6245169-1799-41CD-B28E-D2D20D16AD73}"/>
          </ac:spMkLst>
        </pc:spChg>
        <pc:spChg chg="del">
          <ac:chgData name="Balian, Sarah" userId="b3b060d9-4d34-479b-ad68-688eaebf93c5" providerId="ADAL" clId="{B8C65A74-EF5B-43CF-85ED-7EB29E4E202B}" dt="2022-12-11T17:21:39.420" v="1001" actId="478"/>
          <ac:spMkLst>
            <pc:docMk/>
            <pc:sldMk cId="1397072476" sldId="329"/>
            <ac:spMk id="3" creationId="{A6DCF9D2-87B3-F55C-FC1E-91302F0C2EEC}"/>
          </ac:spMkLst>
        </pc:spChg>
        <pc:spChg chg="del">
          <ac:chgData name="Balian, Sarah" userId="b3b060d9-4d34-479b-ad68-688eaebf93c5" providerId="ADAL" clId="{B8C65A74-EF5B-43CF-85ED-7EB29E4E202B}" dt="2022-12-11T17:21:39.420" v="1001" actId="478"/>
          <ac:spMkLst>
            <pc:docMk/>
            <pc:sldMk cId="1397072476" sldId="329"/>
            <ac:spMk id="4" creationId="{2B73BAC9-FE78-CFE5-9039-58A67F37AA27}"/>
          </ac:spMkLst>
        </pc:spChg>
        <pc:spChg chg="del">
          <ac:chgData name="Balian, Sarah" userId="b3b060d9-4d34-479b-ad68-688eaebf93c5" providerId="ADAL" clId="{B8C65A74-EF5B-43CF-85ED-7EB29E4E202B}" dt="2022-12-11T17:21:42.254" v="1002" actId="478"/>
          <ac:spMkLst>
            <pc:docMk/>
            <pc:sldMk cId="1397072476" sldId="329"/>
            <ac:spMk id="5" creationId="{EA05FDD7-0843-D88F-9628-40FFCFB3887A}"/>
          </ac:spMkLst>
        </pc:spChg>
        <pc:spChg chg="mod">
          <ac:chgData name="Balian, Sarah" userId="b3b060d9-4d34-479b-ad68-688eaebf93c5" providerId="ADAL" clId="{B8C65A74-EF5B-43CF-85ED-7EB29E4E202B}" dt="2022-12-11T17:25:34.727" v="1034" actId="20577"/>
          <ac:spMkLst>
            <pc:docMk/>
            <pc:sldMk cId="1397072476" sldId="329"/>
            <ac:spMk id="6" creationId="{7025D00B-60EA-BCA6-2BAB-C345C0E8E0AD}"/>
          </ac:spMkLst>
        </pc:spChg>
        <pc:spChg chg="mod">
          <ac:chgData name="Balian, Sarah" userId="b3b060d9-4d34-479b-ad68-688eaebf93c5" providerId="ADAL" clId="{B8C65A74-EF5B-43CF-85ED-7EB29E4E202B}" dt="2022-12-11T17:23:57.593" v="1003"/>
          <ac:spMkLst>
            <pc:docMk/>
            <pc:sldMk cId="1397072476" sldId="329"/>
            <ac:spMk id="10" creationId="{C9C2296E-9F43-735D-9D28-1F983DA0872C}"/>
          </ac:spMkLst>
        </pc:spChg>
        <pc:spChg chg="mod">
          <ac:chgData name="Balian, Sarah" userId="b3b060d9-4d34-479b-ad68-688eaebf93c5" providerId="ADAL" clId="{B8C65A74-EF5B-43CF-85ED-7EB29E4E202B}" dt="2022-12-11T17:23:57.593" v="1003"/>
          <ac:spMkLst>
            <pc:docMk/>
            <pc:sldMk cId="1397072476" sldId="329"/>
            <ac:spMk id="11" creationId="{79AAED7A-DD92-69B4-EF88-B515A8205576}"/>
          </ac:spMkLst>
        </pc:spChg>
        <pc:spChg chg="mod">
          <ac:chgData name="Balian, Sarah" userId="b3b060d9-4d34-479b-ad68-688eaebf93c5" providerId="ADAL" clId="{B8C65A74-EF5B-43CF-85ED-7EB29E4E202B}" dt="2022-12-11T17:23:57.593" v="1003"/>
          <ac:spMkLst>
            <pc:docMk/>
            <pc:sldMk cId="1397072476" sldId="329"/>
            <ac:spMk id="12" creationId="{E860881E-E8A5-0239-399E-E412FD240E8D}"/>
          </ac:spMkLst>
        </pc:spChg>
        <pc:grpChg chg="add mod">
          <ac:chgData name="Balian, Sarah" userId="b3b060d9-4d34-479b-ad68-688eaebf93c5" providerId="ADAL" clId="{B8C65A74-EF5B-43CF-85ED-7EB29E4E202B}" dt="2022-12-11T17:23:57.593" v="1003"/>
          <ac:grpSpMkLst>
            <pc:docMk/>
            <pc:sldMk cId="1397072476" sldId="329"/>
            <ac:grpSpMk id="8" creationId="{BF59B7B9-423A-2EDB-D4FE-3FF25992C11C}"/>
          </ac:grpSpMkLst>
        </pc:grpChg>
      </pc:sldChg>
      <pc:sldChg chg="addSp delSp modSp add mod">
        <pc:chgData name="Balian, Sarah" userId="b3b060d9-4d34-479b-ad68-688eaebf93c5" providerId="ADAL" clId="{B8C65A74-EF5B-43CF-85ED-7EB29E4E202B}" dt="2022-12-11T17:41:36.442" v="1308" actId="1035"/>
        <pc:sldMkLst>
          <pc:docMk/>
          <pc:sldMk cId="35566594" sldId="330"/>
        </pc:sldMkLst>
        <pc:spChg chg="mod">
          <ac:chgData name="Balian, Sarah" userId="b3b060d9-4d34-479b-ad68-688eaebf93c5" providerId="ADAL" clId="{B8C65A74-EF5B-43CF-85ED-7EB29E4E202B}" dt="2022-12-11T17:40:42.801" v="1258" actId="1036"/>
          <ac:spMkLst>
            <pc:docMk/>
            <pc:sldMk cId="35566594" sldId="330"/>
            <ac:spMk id="2" creationId="{F6245169-1799-41CD-B28E-D2D20D16AD73}"/>
          </ac:spMkLst>
        </pc:spChg>
        <pc:spChg chg="add mod">
          <ac:chgData name="Balian, Sarah" userId="b3b060d9-4d34-479b-ad68-688eaebf93c5" providerId="ADAL" clId="{B8C65A74-EF5B-43CF-85ED-7EB29E4E202B}" dt="2022-12-11T17:41:36.442" v="1308" actId="1035"/>
          <ac:spMkLst>
            <pc:docMk/>
            <pc:sldMk cId="35566594" sldId="330"/>
            <ac:spMk id="3" creationId="{780346DB-FB0A-49FA-E313-8E68D773B22A}"/>
          </ac:spMkLst>
        </pc:spChg>
        <pc:spChg chg="add mod">
          <ac:chgData name="Balian, Sarah" userId="b3b060d9-4d34-479b-ad68-688eaebf93c5" providerId="ADAL" clId="{B8C65A74-EF5B-43CF-85ED-7EB29E4E202B}" dt="2022-12-11T17:41:36.442" v="1308" actId="1035"/>
          <ac:spMkLst>
            <pc:docMk/>
            <pc:sldMk cId="35566594" sldId="330"/>
            <ac:spMk id="4" creationId="{7296446F-9B52-45D8-BB9D-677B1480363A}"/>
          </ac:spMkLst>
        </pc:spChg>
        <pc:spChg chg="add mod">
          <ac:chgData name="Balian, Sarah" userId="b3b060d9-4d34-479b-ad68-688eaebf93c5" providerId="ADAL" clId="{B8C65A74-EF5B-43CF-85ED-7EB29E4E202B}" dt="2022-12-11T17:41:36.442" v="1308" actId="1035"/>
          <ac:spMkLst>
            <pc:docMk/>
            <pc:sldMk cId="35566594" sldId="330"/>
            <ac:spMk id="5" creationId="{B23DD96B-D30A-489D-7054-594F68BEAE29}"/>
          </ac:spMkLst>
        </pc:spChg>
        <pc:spChg chg="mod">
          <ac:chgData name="Balian, Sarah" userId="b3b060d9-4d34-479b-ad68-688eaebf93c5" providerId="ADAL" clId="{B8C65A74-EF5B-43CF-85ED-7EB29E4E202B}" dt="2022-12-11T17:40:42.801" v="1258" actId="1036"/>
          <ac:spMkLst>
            <pc:docMk/>
            <pc:sldMk cId="35566594" sldId="330"/>
            <ac:spMk id="6" creationId="{7025D00B-60EA-BCA6-2BAB-C345C0E8E0AD}"/>
          </ac:spMkLst>
        </pc:spChg>
        <pc:spChg chg="add mod">
          <ac:chgData name="Balian, Sarah" userId="b3b060d9-4d34-479b-ad68-688eaebf93c5" providerId="ADAL" clId="{B8C65A74-EF5B-43CF-85ED-7EB29E4E202B}" dt="2022-12-11T17:41:19.587" v="1287" actId="27636"/>
          <ac:spMkLst>
            <pc:docMk/>
            <pc:sldMk cId="35566594" sldId="330"/>
            <ac:spMk id="13" creationId="{4E2A267C-1713-E2C1-1C2E-B7E5380FC8E2}"/>
          </ac:spMkLst>
        </pc:spChg>
        <pc:grpChg chg="del">
          <ac:chgData name="Balian, Sarah" userId="b3b060d9-4d34-479b-ad68-688eaebf93c5" providerId="ADAL" clId="{B8C65A74-EF5B-43CF-85ED-7EB29E4E202B}" dt="2022-12-11T17:38:22.465" v="1208" actId="478"/>
          <ac:grpSpMkLst>
            <pc:docMk/>
            <pc:sldMk cId="35566594" sldId="330"/>
            <ac:grpSpMk id="8" creationId="{BF59B7B9-423A-2EDB-D4FE-3FF25992C11C}"/>
          </ac:grpSpMkLst>
        </pc:grpChg>
        <pc:graphicFrameChg chg="mod">
          <ac:chgData name="Balian, Sarah" userId="b3b060d9-4d34-479b-ad68-688eaebf93c5" providerId="ADAL" clId="{B8C65A74-EF5B-43CF-85ED-7EB29E4E202B}" dt="2022-12-11T17:41:26.201" v="1297" actId="1035"/>
          <ac:graphicFrameMkLst>
            <pc:docMk/>
            <pc:sldMk cId="35566594" sldId="330"/>
            <ac:graphicFrameMk id="9" creationId="{16BB2B36-D329-083C-5198-BEEC5AC12CFA}"/>
          </ac:graphicFrameMkLst>
        </pc:graphicFrameChg>
      </pc:sldChg>
      <pc:sldChg chg="delSp modSp add mod">
        <pc:chgData name="Balian, Sarah" userId="b3b060d9-4d34-479b-ad68-688eaebf93c5" providerId="ADAL" clId="{B8C65A74-EF5B-43CF-85ED-7EB29E4E202B}" dt="2022-12-11T17:43:29.106" v="1344" actId="1076"/>
        <pc:sldMkLst>
          <pc:docMk/>
          <pc:sldMk cId="3322161009" sldId="331"/>
        </pc:sldMkLst>
        <pc:spChg chg="mod">
          <ac:chgData name="Balian, Sarah" userId="b3b060d9-4d34-479b-ad68-688eaebf93c5" providerId="ADAL" clId="{B8C65A74-EF5B-43CF-85ED-7EB29E4E202B}" dt="2022-12-11T17:43:29.106" v="1344" actId="1076"/>
          <ac:spMkLst>
            <pc:docMk/>
            <pc:sldMk cId="3322161009" sldId="331"/>
            <ac:spMk id="2" creationId="{F6245169-1799-41CD-B28E-D2D20D16AD73}"/>
          </ac:spMkLst>
        </pc:spChg>
        <pc:spChg chg="del">
          <ac:chgData name="Balian, Sarah" userId="b3b060d9-4d34-479b-ad68-688eaebf93c5" providerId="ADAL" clId="{B8C65A74-EF5B-43CF-85ED-7EB29E4E202B}" dt="2022-12-11T17:42:11.930" v="1321" actId="478"/>
          <ac:spMkLst>
            <pc:docMk/>
            <pc:sldMk cId="3322161009" sldId="331"/>
            <ac:spMk id="3" creationId="{780346DB-FB0A-49FA-E313-8E68D773B22A}"/>
          </ac:spMkLst>
        </pc:spChg>
        <pc:spChg chg="del">
          <ac:chgData name="Balian, Sarah" userId="b3b060d9-4d34-479b-ad68-688eaebf93c5" providerId="ADAL" clId="{B8C65A74-EF5B-43CF-85ED-7EB29E4E202B}" dt="2022-12-11T17:43:11.698" v="1339" actId="478"/>
          <ac:spMkLst>
            <pc:docMk/>
            <pc:sldMk cId="3322161009" sldId="331"/>
            <ac:spMk id="4" creationId="{7296446F-9B52-45D8-BB9D-677B1480363A}"/>
          </ac:spMkLst>
        </pc:spChg>
        <pc:spChg chg="del">
          <ac:chgData name="Balian, Sarah" userId="b3b060d9-4d34-479b-ad68-688eaebf93c5" providerId="ADAL" clId="{B8C65A74-EF5B-43CF-85ED-7EB29E4E202B}" dt="2022-12-11T17:43:11.698" v="1339" actId="478"/>
          <ac:spMkLst>
            <pc:docMk/>
            <pc:sldMk cId="3322161009" sldId="331"/>
            <ac:spMk id="5" creationId="{B23DD96B-D30A-489D-7054-594F68BEAE29}"/>
          </ac:spMkLst>
        </pc:spChg>
        <pc:spChg chg="mod">
          <ac:chgData name="Balian, Sarah" userId="b3b060d9-4d34-479b-ad68-688eaebf93c5" providerId="ADAL" clId="{B8C65A74-EF5B-43CF-85ED-7EB29E4E202B}" dt="2022-12-11T17:43:26.497" v="1343" actId="1076"/>
          <ac:spMkLst>
            <pc:docMk/>
            <pc:sldMk cId="3322161009" sldId="331"/>
            <ac:spMk id="6" creationId="{7025D00B-60EA-BCA6-2BAB-C345C0E8E0AD}"/>
          </ac:spMkLst>
        </pc:spChg>
        <pc:spChg chg="del">
          <ac:chgData name="Balian, Sarah" userId="b3b060d9-4d34-479b-ad68-688eaebf93c5" providerId="ADAL" clId="{B8C65A74-EF5B-43CF-85ED-7EB29E4E202B}" dt="2022-12-11T17:43:11.698" v="1339" actId="478"/>
          <ac:spMkLst>
            <pc:docMk/>
            <pc:sldMk cId="3322161009" sldId="331"/>
            <ac:spMk id="13" creationId="{4E2A267C-1713-E2C1-1C2E-B7E5380FC8E2}"/>
          </ac:spMkLst>
        </pc:spChg>
        <pc:graphicFrameChg chg="mod">
          <ac:chgData name="Balian, Sarah" userId="b3b060d9-4d34-479b-ad68-688eaebf93c5" providerId="ADAL" clId="{B8C65A74-EF5B-43CF-85ED-7EB29E4E202B}" dt="2022-12-11T17:43:23.295" v="1342" actId="1076"/>
          <ac:graphicFrameMkLst>
            <pc:docMk/>
            <pc:sldMk cId="3322161009" sldId="331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B8C65A74-EF5B-43CF-85ED-7EB29E4E202B}" dt="2022-12-11T17:44:33.065" v="1384" actId="27918"/>
        <pc:sldMkLst>
          <pc:docMk/>
          <pc:sldMk cId="3553155407" sldId="332"/>
        </pc:sldMkLst>
        <pc:spChg chg="mod">
          <ac:chgData name="Balian, Sarah" userId="b3b060d9-4d34-479b-ad68-688eaebf93c5" providerId="ADAL" clId="{B8C65A74-EF5B-43CF-85ED-7EB29E4E202B}" dt="2022-12-11T17:43:48.927" v="1368" actId="20577"/>
          <ac:spMkLst>
            <pc:docMk/>
            <pc:sldMk cId="3553155407" sldId="332"/>
            <ac:spMk id="2" creationId="{F6245169-1799-41CD-B28E-D2D20D16AD73}"/>
          </ac:spMkLst>
        </pc:spChg>
      </pc:sldChg>
      <pc:sldChg chg="modSp add mod">
        <pc:chgData name="Balian, Sarah" userId="b3b060d9-4d34-479b-ad68-688eaebf93c5" providerId="ADAL" clId="{B8C65A74-EF5B-43CF-85ED-7EB29E4E202B}" dt="2022-12-11T20:34:20.593" v="2060" actId="20577"/>
        <pc:sldMkLst>
          <pc:docMk/>
          <pc:sldMk cId="470752188" sldId="333"/>
        </pc:sldMkLst>
        <pc:spChg chg="mod">
          <ac:chgData name="Balian, Sarah" userId="b3b060d9-4d34-479b-ad68-688eaebf93c5" providerId="ADAL" clId="{B8C65A74-EF5B-43CF-85ED-7EB29E4E202B}" dt="2022-12-11T20:34:12.086" v="2059" actId="108"/>
          <ac:spMkLst>
            <pc:docMk/>
            <pc:sldMk cId="470752188" sldId="333"/>
            <ac:spMk id="3" creationId="{7F10B6DC-6AF4-BFD9-E1D5-B98AA266289F}"/>
          </ac:spMkLst>
        </pc:spChg>
        <pc:spChg chg="mod">
          <ac:chgData name="Balian, Sarah" userId="b3b060d9-4d34-479b-ad68-688eaebf93c5" providerId="ADAL" clId="{B8C65A74-EF5B-43CF-85ED-7EB29E4E202B}" dt="2022-12-11T20:34:20.593" v="2060" actId="20577"/>
          <ac:spMkLst>
            <pc:docMk/>
            <pc:sldMk cId="470752188" sldId="333"/>
            <ac:spMk id="9" creationId="{E690F70B-E368-D7F5-795E-B5139345EF71}"/>
          </ac:spMkLst>
        </pc:spChg>
      </pc:sldChg>
      <pc:sldChg chg="add del">
        <pc:chgData name="Balian, Sarah" userId="b3b060d9-4d34-479b-ad68-688eaebf93c5" providerId="ADAL" clId="{B8C65A74-EF5B-43CF-85ED-7EB29E4E202B}" dt="2022-12-11T20:12:08.908" v="1387"/>
        <pc:sldMkLst>
          <pc:docMk/>
          <pc:sldMk cId="957174436" sldId="334"/>
        </pc:sldMkLst>
      </pc:sldChg>
      <pc:sldChg chg="modSp add mod">
        <pc:chgData name="Balian, Sarah" userId="b3b060d9-4d34-479b-ad68-688eaebf93c5" providerId="ADAL" clId="{B8C65A74-EF5B-43CF-85ED-7EB29E4E202B}" dt="2022-12-11T20:12:52.810" v="1397" actId="27918"/>
        <pc:sldMkLst>
          <pc:docMk/>
          <pc:sldMk cId="2672004803" sldId="334"/>
        </pc:sldMkLst>
        <pc:spChg chg="mod">
          <ac:chgData name="Balian, Sarah" userId="b3b060d9-4d34-479b-ad68-688eaebf93c5" providerId="ADAL" clId="{B8C65A74-EF5B-43CF-85ED-7EB29E4E202B}" dt="2022-12-11T20:12:16.153" v="1391" actId="20577"/>
          <ac:spMkLst>
            <pc:docMk/>
            <pc:sldMk cId="2672004803" sldId="334"/>
            <ac:spMk id="2" creationId="{F6245169-1799-41CD-B28E-D2D20D16AD73}"/>
          </ac:spMkLst>
        </pc:spChg>
      </pc:sldChg>
      <pc:sldChg chg="modSp add mod">
        <pc:chgData name="Balian, Sarah" userId="b3b060d9-4d34-479b-ad68-688eaebf93c5" providerId="ADAL" clId="{B8C65A74-EF5B-43CF-85ED-7EB29E4E202B}" dt="2022-12-11T20:31:27.951" v="1966" actId="20577"/>
        <pc:sldMkLst>
          <pc:docMk/>
          <pc:sldMk cId="3086977997" sldId="335"/>
        </pc:sldMkLst>
        <pc:spChg chg="mod">
          <ac:chgData name="Balian, Sarah" userId="b3b060d9-4d34-479b-ad68-688eaebf93c5" providerId="ADAL" clId="{B8C65A74-EF5B-43CF-85ED-7EB29E4E202B}" dt="2022-12-11T20:24:59.610" v="1408" actId="20577"/>
          <ac:spMkLst>
            <pc:docMk/>
            <pc:sldMk cId="3086977997" sldId="335"/>
            <ac:spMk id="2" creationId="{F050121B-D4A7-C426-32A4-BF0987433026}"/>
          </ac:spMkLst>
        </pc:spChg>
        <pc:spChg chg="mod">
          <ac:chgData name="Balian, Sarah" userId="b3b060d9-4d34-479b-ad68-688eaebf93c5" providerId="ADAL" clId="{B8C65A74-EF5B-43CF-85ED-7EB29E4E202B}" dt="2022-12-11T20:31:27.951" v="1966" actId="20577"/>
          <ac:spMkLst>
            <pc:docMk/>
            <pc:sldMk cId="3086977997" sldId="335"/>
            <ac:spMk id="3" creationId="{B6340F88-FDE5-D8FA-4CB8-7065B97BFE6B}"/>
          </ac:spMkLst>
        </pc:spChg>
      </pc:sldChg>
      <pc:sldChg chg="addSp delSp modSp add mod">
        <pc:chgData name="Balian, Sarah" userId="b3b060d9-4d34-479b-ad68-688eaebf93c5" providerId="ADAL" clId="{B8C65A74-EF5B-43CF-85ED-7EB29E4E202B}" dt="2022-12-11T20:33:49.773" v="2057" actId="20577"/>
        <pc:sldMkLst>
          <pc:docMk/>
          <pc:sldMk cId="1683805951" sldId="336"/>
        </pc:sldMkLst>
        <pc:spChg chg="add del mod">
          <ac:chgData name="Balian, Sarah" userId="b3b060d9-4d34-479b-ad68-688eaebf93c5" providerId="ADAL" clId="{B8C65A74-EF5B-43CF-85ED-7EB29E4E202B}" dt="2022-12-11T20:29:41.533" v="1952" actId="478"/>
          <ac:spMkLst>
            <pc:docMk/>
            <pc:sldMk cId="1683805951" sldId="336"/>
            <ac:spMk id="5" creationId="{C759449E-D297-9BFA-6F8F-5D3435655CF1}"/>
          </ac:spMkLst>
        </pc:spChg>
        <pc:spChg chg="add mod">
          <ac:chgData name="Balian, Sarah" userId="b3b060d9-4d34-479b-ad68-688eaebf93c5" providerId="ADAL" clId="{B8C65A74-EF5B-43CF-85ED-7EB29E4E202B}" dt="2022-12-11T20:33:22.910" v="2026" actId="1076"/>
          <ac:spMkLst>
            <pc:docMk/>
            <pc:sldMk cId="1683805951" sldId="336"/>
            <ac:spMk id="6" creationId="{ED3EB88E-B61A-20D4-38C8-97E73458DC84}"/>
          </ac:spMkLst>
        </pc:spChg>
        <pc:spChg chg="add mod">
          <ac:chgData name="Balian, Sarah" userId="b3b060d9-4d34-479b-ad68-688eaebf93c5" providerId="ADAL" clId="{B8C65A74-EF5B-43CF-85ED-7EB29E4E202B}" dt="2022-12-11T20:33:49.773" v="2057" actId="20577"/>
          <ac:spMkLst>
            <pc:docMk/>
            <pc:sldMk cId="1683805951" sldId="336"/>
            <ac:spMk id="7" creationId="{726788B2-9280-DC84-F8CE-1D2FF4CC3DCA}"/>
          </ac:spMkLst>
        </pc:spChg>
        <pc:spChg chg="mod">
          <ac:chgData name="Balian, Sarah" userId="b3b060d9-4d34-479b-ad68-688eaebf93c5" providerId="ADAL" clId="{B8C65A74-EF5B-43CF-85ED-7EB29E4E202B}" dt="2022-12-11T20:29:15.625" v="1950" actId="20577"/>
          <ac:spMkLst>
            <pc:docMk/>
            <pc:sldMk cId="1683805951" sldId="336"/>
            <ac:spMk id="10" creationId="{2D953FA9-CD59-752E-4FDA-CC41FF4B8DF2}"/>
          </ac:spMkLst>
        </pc:spChg>
        <pc:spChg chg="del">
          <ac:chgData name="Balian, Sarah" userId="b3b060d9-4d34-479b-ad68-688eaebf93c5" providerId="ADAL" clId="{B8C65A74-EF5B-43CF-85ED-7EB29E4E202B}" dt="2022-12-11T20:29:34.390" v="1951" actId="478"/>
          <ac:spMkLst>
            <pc:docMk/>
            <pc:sldMk cId="1683805951" sldId="336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8C65A74-EF5B-43CF-85ED-7EB29E4E202B}" dt="2022-12-11T20:33:25.062" v="2027" actId="1076"/>
          <ac:graphicFrameMkLst>
            <pc:docMk/>
            <pc:sldMk cId="1683805951" sldId="336"/>
            <ac:graphicFrameMk id="2" creationId="{B0A68F7A-A083-4E2B-B574-D05208620F48}"/>
          </ac:graphicFrameMkLst>
        </pc:graphicFrameChg>
        <pc:picChg chg="del">
          <ac:chgData name="Balian, Sarah" userId="b3b060d9-4d34-479b-ad68-688eaebf93c5" providerId="ADAL" clId="{B8C65A74-EF5B-43CF-85ED-7EB29E4E202B}" dt="2022-12-11T20:29:07.331" v="1921" actId="478"/>
          <ac:picMkLst>
            <pc:docMk/>
            <pc:sldMk cId="1683805951" sldId="336"/>
            <ac:picMk id="3" creationId="{FF614935-8E0C-1D39-A414-847E8F9912B6}"/>
          </ac:picMkLst>
        </pc:picChg>
      </pc:sldChg>
      <pc:sldChg chg="modSp mod">
        <pc:chgData name="Balian, Sarah" userId="b3b060d9-4d34-479b-ad68-688eaebf93c5" providerId="ADAL" clId="{B8C65A74-EF5B-43CF-85ED-7EB29E4E202B}" dt="2022-12-11T20:51:09.461" v="2311" actId="108"/>
        <pc:sldMkLst>
          <pc:docMk/>
          <pc:sldMk cId="1114461700" sldId="337"/>
        </pc:sldMkLst>
        <pc:spChg chg="mod">
          <ac:chgData name="Balian, Sarah" userId="b3b060d9-4d34-479b-ad68-688eaebf93c5" providerId="ADAL" clId="{B8C65A74-EF5B-43CF-85ED-7EB29E4E202B}" dt="2022-12-11T20:51:09.461" v="2311" actId="108"/>
          <ac:spMkLst>
            <pc:docMk/>
            <pc:sldMk cId="1114461700" sldId="337"/>
            <ac:spMk id="3" creationId="{7F10B6DC-6AF4-BFD9-E1D5-B98AA266289F}"/>
          </ac:spMkLst>
        </pc:spChg>
      </pc:sldChg>
      <pc:sldChg chg="add del">
        <pc:chgData name="Balian, Sarah" userId="b3b060d9-4d34-479b-ad68-688eaebf93c5" providerId="ADAL" clId="{B8C65A74-EF5B-43CF-85ED-7EB29E4E202B}" dt="2022-12-11T20:51:53.087" v="2318"/>
        <pc:sldMkLst>
          <pc:docMk/>
          <pc:sldMk cId="1412364416" sldId="338"/>
        </pc:sldMkLst>
      </pc:sldChg>
      <pc:sldChg chg="addSp delSp modSp add mod">
        <pc:chgData name="Balian, Sarah" userId="b3b060d9-4d34-479b-ad68-688eaebf93c5" providerId="ADAL" clId="{B8C65A74-EF5B-43CF-85ED-7EB29E4E202B}" dt="2022-12-11T20:58:52.243" v="2773" actId="1076"/>
        <pc:sldMkLst>
          <pc:docMk/>
          <pc:sldMk cId="2252892287" sldId="338"/>
        </pc:sldMkLst>
        <pc:spChg chg="mod">
          <ac:chgData name="Balian, Sarah" userId="b3b060d9-4d34-479b-ad68-688eaebf93c5" providerId="ADAL" clId="{B8C65A74-EF5B-43CF-85ED-7EB29E4E202B}" dt="2022-12-11T20:58:27.482" v="2768" actId="20577"/>
          <ac:spMkLst>
            <pc:docMk/>
            <pc:sldMk cId="2252892287" sldId="338"/>
            <ac:spMk id="2" creationId="{F050121B-D4A7-C426-32A4-BF0987433026}"/>
          </ac:spMkLst>
        </pc:spChg>
        <pc:spChg chg="add del mod">
          <ac:chgData name="Balian, Sarah" userId="b3b060d9-4d34-479b-ad68-688eaebf93c5" providerId="ADAL" clId="{B8C65A74-EF5B-43CF-85ED-7EB29E4E202B}" dt="2022-12-11T20:55:53.883" v="2720" actId="14100"/>
          <ac:spMkLst>
            <pc:docMk/>
            <pc:sldMk cId="2252892287" sldId="338"/>
            <ac:spMk id="3" creationId="{B6340F88-FDE5-D8FA-4CB8-7065B97BFE6B}"/>
          </ac:spMkLst>
        </pc:spChg>
        <pc:spChg chg="add del mod">
          <ac:chgData name="Balian, Sarah" userId="b3b060d9-4d34-479b-ad68-688eaebf93c5" providerId="ADAL" clId="{B8C65A74-EF5B-43CF-85ED-7EB29E4E202B}" dt="2022-12-11T20:52:38.451" v="2370" actId="21"/>
          <ac:spMkLst>
            <pc:docMk/>
            <pc:sldMk cId="2252892287" sldId="338"/>
            <ac:spMk id="5" creationId="{EFBBB292-3204-A043-D6A9-6F5EC9594330}"/>
          </ac:spMkLst>
        </pc:spChg>
        <pc:spChg chg="add del mod">
          <ac:chgData name="Balian, Sarah" userId="b3b060d9-4d34-479b-ad68-688eaebf93c5" providerId="ADAL" clId="{B8C65A74-EF5B-43CF-85ED-7EB29E4E202B}" dt="2022-12-11T20:54:17.026" v="2601" actId="478"/>
          <ac:spMkLst>
            <pc:docMk/>
            <pc:sldMk cId="2252892287" sldId="338"/>
            <ac:spMk id="6" creationId="{EB2C9D55-2C95-42DD-9013-BB4968EA9B4F}"/>
          </ac:spMkLst>
        </pc:spChg>
        <pc:spChg chg="add mod">
          <ac:chgData name="Balian, Sarah" userId="b3b060d9-4d34-479b-ad68-688eaebf93c5" providerId="ADAL" clId="{B8C65A74-EF5B-43CF-85ED-7EB29E4E202B}" dt="2022-12-11T20:55:47.261" v="2717" actId="27636"/>
          <ac:spMkLst>
            <pc:docMk/>
            <pc:sldMk cId="2252892287" sldId="338"/>
            <ac:spMk id="7" creationId="{A740AC67-B1C2-9ADA-0B77-2CE3E656CF08}"/>
          </ac:spMkLst>
        </pc:spChg>
        <pc:spChg chg="add mod">
          <ac:chgData name="Balian, Sarah" userId="b3b060d9-4d34-479b-ad68-688eaebf93c5" providerId="ADAL" clId="{B8C65A74-EF5B-43CF-85ED-7EB29E4E202B}" dt="2022-12-11T20:57:44.812" v="2755" actId="14100"/>
          <ac:spMkLst>
            <pc:docMk/>
            <pc:sldMk cId="2252892287" sldId="338"/>
            <ac:spMk id="8" creationId="{01C63506-5423-D6DA-D5E6-F13B94D21B7F}"/>
          </ac:spMkLst>
        </pc:spChg>
        <pc:spChg chg="add mod">
          <ac:chgData name="Balian, Sarah" userId="b3b060d9-4d34-479b-ad68-688eaebf93c5" providerId="ADAL" clId="{B8C65A74-EF5B-43CF-85ED-7EB29E4E202B}" dt="2022-12-11T20:58:52.243" v="2773" actId="1076"/>
          <ac:spMkLst>
            <pc:docMk/>
            <pc:sldMk cId="2252892287" sldId="338"/>
            <ac:spMk id="9" creationId="{04C5497F-F038-9559-74A9-E252109FC2C8}"/>
          </ac:spMkLst>
        </pc:spChg>
      </pc:sldChg>
      <pc:sldChg chg="addSp modSp add mod">
        <pc:chgData name="Balian, Sarah" userId="b3b060d9-4d34-479b-ad68-688eaebf93c5" providerId="ADAL" clId="{B8C65A74-EF5B-43CF-85ED-7EB29E4E202B}" dt="2022-12-11T21:31:14.044" v="2978" actId="207"/>
        <pc:sldMkLst>
          <pc:docMk/>
          <pc:sldMk cId="3364805724" sldId="339"/>
        </pc:sldMkLst>
        <pc:spChg chg="mod">
          <ac:chgData name="Balian, Sarah" userId="b3b060d9-4d34-479b-ad68-688eaebf93c5" providerId="ADAL" clId="{B8C65A74-EF5B-43CF-85ED-7EB29E4E202B}" dt="2022-12-11T21:28:43.240" v="2797" actId="20577"/>
          <ac:spMkLst>
            <pc:docMk/>
            <pc:sldMk cId="3364805724" sldId="339"/>
            <ac:spMk id="2" creationId="{F050121B-D4A7-C426-32A4-BF0987433026}"/>
          </ac:spMkLst>
        </pc:spChg>
        <pc:spChg chg="mod">
          <ac:chgData name="Balian, Sarah" userId="b3b060d9-4d34-479b-ad68-688eaebf93c5" providerId="ADAL" clId="{B8C65A74-EF5B-43CF-85ED-7EB29E4E202B}" dt="2022-12-11T21:31:14.044" v="2978" actId="207"/>
          <ac:spMkLst>
            <pc:docMk/>
            <pc:sldMk cId="3364805724" sldId="339"/>
            <ac:spMk id="3" creationId="{B6340F88-FDE5-D8FA-4CB8-7065B97BFE6B}"/>
          </ac:spMkLst>
        </pc:spChg>
        <pc:picChg chg="add mod">
          <ac:chgData name="Balian, Sarah" userId="b3b060d9-4d34-479b-ad68-688eaebf93c5" providerId="ADAL" clId="{B8C65A74-EF5B-43CF-85ED-7EB29E4E202B}" dt="2022-12-11T21:28:22.007" v="2789"/>
          <ac:picMkLst>
            <pc:docMk/>
            <pc:sldMk cId="3364805724" sldId="339"/>
            <ac:picMk id="4" creationId="{CE5C9FDF-5B27-42CC-49E4-D5E438294C67}"/>
          </ac:picMkLst>
        </pc:picChg>
      </pc:sldChg>
      <pc:sldMasterChg chg="modSp mod modSldLayout">
        <pc:chgData name="Balian, Sarah" userId="b3b060d9-4d34-479b-ad68-688eaebf93c5" providerId="ADAL" clId="{B8C65A74-EF5B-43CF-85ED-7EB29E4E202B}" dt="2022-12-13T14:31:10.820" v="3575" actId="6549"/>
        <pc:sldMasterMkLst>
          <pc:docMk/>
          <pc:sldMasterMk cId="3850865728" sldId="2147483662"/>
        </pc:sldMasterMkLst>
        <pc:spChg chg="mod">
          <ac:chgData name="Balian, Sarah" userId="b3b060d9-4d34-479b-ad68-688eaebf93c5" providerId="ADAL" clId="{B8C65A74-EF5B-43CF-85ED-7EB29E4E202B}" dt="2022-12-13T14:31:06.001" v="3574" actId="6549"/>
          <ac:spMkLst>
            <pc:docMk/>
            <pc:sldMasterMk cId="3850865728" sldId="2147483662"/>
            <ac:spMk id="2" creationId="{A1AF6A25-C05E-275F-43E1-F8E93E3EEC0C}"/>
          </ac:spMkLst>
        </pc:spChg>
        <pc:sldLayoutChg chg="modSp mod">
          <pc:chgData name="Balian, Sarah" userId="b3b060d9-4d34-479b-ad68-688eaebf93c5" providerId="ADAL" clId="{B8C65A74-EF5B-43CF-85ED-7EB29E4E202B}" dt="2022-12-13T14:31:10.820" v="3575" actId="6549"/>
          <pc:sldLayoutMkLst>
            <pc:docMk/>
            <pc:sldMasterMk cId="1007187675" sldId="2147483707"/>
            <pc:sldLayoutMk cId="3824787925" sldId="2147483686"/>
          </pc:sldLayoutMkLst>
          <pc:spChg chg="mod">
            <ac:chgData name="Balian, Sarah" userId="b3b060d9-4d34-479b-ad68-688eaebf93c5" providerId="ADAL" clId="{B8C65A74-EF5B-43CF-85ED-7EB29E4E202B}" dt="2022-12-13T14:31:10.820" v="3575" actId="6549"/>
            <ac:spMkLst>
              <pc:docMk/>
              <pc:sldMasterMk cId="1007187675" sldId="2147483707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  <pc:docChgLst>
    <pc:chgData name="Hanner, Olsen" userId="8f966b24-7479-4073-89bd-2f70180eddce" providerId="ADAL" clId="{08B80231-A851-41B7-A4E3-BDCD111DCF5D}"/>
    <pc:docChg chg="modSld">
      <pc:chgData name="Hanner, Olsen" userId="8f966b24-7479-4073-89bd-2f70180eddce" providerId="ADAL" clId="{08B80231-A851-41B7-A4E3-BDCD111DCF5D}" dt="2023-11-09T21:42:12.586" v="5" actId="20577"/>
      <pc:docMkLst>
        <pc:docMk/>
      </pc:docMkLst>
      <pc:sldChg chg="modSp mod">
        <pc:chgData name="Hanner, Olsen" userId="8f966b24-7479-4073-89bd-2f70180eddce" providerId="ADAL" clId="{08B80231-A851-41B7-A4E3-BDCD111DCF5D}" dt="2023-11-09T21:42:12.586" v="5" actId="20577"/>
        <pc:sldMkLst>
          <pc:docMk/>
          <pc:sldMk cId="317324267" sldId="299"/>
        </pc:sldMkLst>
        <pc:spChg chg="mod">
          <ac:chgData name="Hanner, Olsen" userId="8f966b24-7479-4073-89bd-2f70180eddce" providerId="ADAL" clId="{08B80231-A851-41B7-A4E3-BDCD111DCF5D}" dt="2023-11-09T21:42:12.586" v="5" actId="20577"/>
          <ac:spMkLst>
            <pc:docMk/>
            <pc:sldMk cId="317324267" sldId="299"/>
            <ac:spMk id="58" creationId="{DB0E9556-57C4-FB9F-F4ED-4A86F430775C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1436158940197471E-2"/>
          <c:w val="0.99392242559276067"/>
          <c:h val="0.778925886648748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Neonatal mortality</c:v>
                </c:pt>
              </c:strCache>
            </c:strRef>
          </c:tx>
          <c:spPr>
            <a:solidFill>
              <a:srgbClr val="048C4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48C4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rgbClr val="048C4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17</c:v>
                </c:pt>
                <c:pt idx="1">
                  <c:v>11</c:v>
                </c:pt>
                <c:pt idx="2">
                  <c:v>28</c:v>
                </c:pt>
                <c:pt idx="3">
                  <c:v>12</c:v>
                </c:pt>
                <c:pt idx="4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2262374772256847"/>
          <c:w val="0.99392242559276067"/>
          <c:h val="0.7104762820503145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48C4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48C4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rgbClr val="048C4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Stillbirth
rate</c:v>
                </c:pt>
                <c:pt idx="1">
                  <c:v>Early neonatal 
mortality rate*</c:v>
                </c:pt>
                <c:pt idx="2">
                  <c:v>Perinatal 
mortality rate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15</c:v>
                </c:pt>
                <c:pt idx="1">
                  <c:v>13</c:v>
                </c:pt>
                <c:pt idx="2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Neonatal mortality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2003 GDHS</c:v>
                </c:pt>
                <c:pt idx="1">
                  <c:v>2008 GDHS</c:v>
                </c:pt>
                <c:pt idx="2">
                  <c:v>2014 GDHS</c:v>
                </c:pt>
                <c:pt idx="3">
                  <c:v>2022 GDHS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30</c:v>
                </c:pt>
                <c:pt idx="2" formatCode="0">
                  <c:v>29</c:v>
                </c:pt>
                <c:pt idx="3">
                  <c:v>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38100">
                <a:solidFill>
                  <a:schemeClr val="accent4"/>
                </a:solidFill>
              </a:ln>
              <a:effectLst/>
            </c:spPr>
          </c:marker>
          <c:dLbls>
            <c:dLbl>
              <c:idx val="2"/>
              <c:layout>
                <c:manualLayout>
                  <c:x val="-2.8608619018331033E-2"/>
                  <c:y val="3.49279022847573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A1E-49AB-93B8-01702321BB98}"/>
                </c:ext>
              </c:extLst>
            </c:dLbl>
            <c:dLbl>
              <c:idx val="3"/>
              <c:layout>
                <c:manualLayout>
                  <c:x val="-5.6292241226147635E-2"/>
                  <c:y val="2.18094607308232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4505729881108534E-2"/>
                      <c:h val="6.723211625872789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2003 GDHS</c:v>
                </c:pt>
                <c:pt idx="1">
                  <c:v>2008 GDHS</c:v>
                </c:pt>
                <c:pt idx="2">
                  <c:v>2014 GDHS</c:v>
                </c:pt>
                <c:pt idx="3">
                  <c:v>2022 GDHS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64</c:v>
                </c:pt>
                <c:pt idx="1">
                  <c:v>50</c:v>
                </c:pt>
                <c:pt idx="2">
                  <c:v>41</c:v>
                </c:pt>
                <c:pt idx="3">
                  <c:v>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Under-5 mortality</c:v>
                </c:pt>
              </c:strCache>
            </c:strRef>
          </c:tx>
          <c:spPr>
            <a:ln w="381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2003 GDHS</c:v>
                </c:pt>
                <c:pt idx="1">
                  <c:v>2008 GDHS</c:v>
                </c:pt>
                <c:pt idx="2">
                  <c:v>2014 GDHS</c:v>
                </c:pt>
                <c:pt idx="3">
                  <c:v>2022 GDHS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formatCode="0">
                  <c:v>111</c:v>
                </c:pt>
                <c:pt idx="1">
                  <c:v>80</c:v>
                </c:pt>
                <c:pt idx="2">
                  <c:v>60</c:v>
                </c:pt>
                <c:pt idx="3">
                  <c:v>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5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75739530828542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14</c:v>
                </c:pt>
                <c:pt idx="1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20</c:v>
                </c:pt>
                <c:pt idx="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0.1148793286652317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rgbClr val="EE23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17</c:v>
                </c:pt>
                <c:pt idx="1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rgbClr val="F2E20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191086374211011"/>
          <c:w val="0.95416666666666672"/>
          <c:h val="0.715769387622693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19</c:v>
                </c:pt>
                <c:pt idx="1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19</c:v>
                </c:pt>
                <c:pt idx="1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20</c:v>
                </c:pt>
                <c:pt idx="1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DD-4417-B872-D5789108D68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8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DD-4417-B872-D5789108D68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602529404676943"/>
          <c:w val="0.95416666666666672"/>
          <c:h val="0.76798458629542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2nd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22</c:v>
                </c:pt>
                <c:pt idx="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Middle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20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80-49B3-8193-24F95815F04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4th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15</c:v>
                </c:pt>
                <c:pt idx="1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80-49B3-8193-24F95815F049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Highest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12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80-49B3-8193-24F95815F04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602529404676943"/>
          <c:w val="0.95416666666666672"/>
          <c:h val="0.76798458629542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27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20-29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16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30-39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19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C2-4952-91A4-79AD724F663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40-49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6103061623120142E-3"/>
                  <c:y val="2.94278484767033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E6F-498D-9A5A-E5F46A0ECD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30</c:v>
                </c:pt>
                <c:pt idx="1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C2-4952-91A4-79AD724F66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896807889443975"/>
          <c:w val="0.95416666666666672"/>
          <c:h val="0.765041801447757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2-3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13</c:v>
                </c:pt>
                <c:pt idx="1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4-6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23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4C-49EA-A284-7AE81343979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7+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26</c:v>
                </c:pt>
                <c:pt idx="1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2B-48F0-B2D4-79F3EC5FA09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 years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29</c:v>
                </c:pt>
                <c:pt idx="1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 years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16</c:v>
                </c:pt>
                <c:pt idx="1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 years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15</c:v>
                </c:pt>
                <c:pt idx="1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4C-43B9-B7C1-F645C05CE47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4+ years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18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4C-43B9-B7C1-F645C05CE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12/6/2023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12/6/2023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8.1 (cols 1-5)</a:t>
            </a:r>
          </a:p>
          <a:p>
            <a:endParaRPr lang="en-US" dirty="0"/>
          </a:p>
          <a:p>
            <a:r>
              <a:rPr lang="en-US" dirty="0"/>
              <a:t>Post-neonatal mortality =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Computed as the difference between the infant and neonatal mortality rates 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9941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 8.3 (cols 1 &amp; 5)</a:t>
            </a:r>
            <a:endParaRPr lang="bn-BD" dirty="0"/>
          </a:p>
          <a:p>
            <a:endParaRPr lang="bn-BD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626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Table 8.4 (cols 3-5)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Stillbirth rate =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number of stillbirths divided by the number of pregnancies lasting 28 or more weeks, expressed per 1,000</a:t>
            </a:r>
            <a:r>
              <a:rPr lang="en-GB" sz="1800" strike="sngStrik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dirty="0"/>
              <a:t>Early neonatal mortality rate = </a:t>
            </a:r>
            <a:r>
              <a:rPr lang="en-GB" sz="1800" u="sng" dirty="0"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t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 number of early neonatal deaths divided by the number of live births, expressed per 1,000</a:t>
            </a:r>
            <a:endParaRPr lang="en-GB" dirty="0"/>
          </a:p>
          <a:p>
            <a:r>
              <a:rPr lang="en-GB" dirty="0"/>
              <a:t>Perinatal mortality rate = </a:t>
            </a:r>
            <a:r>
              <a:rPr lang="en-GB" sz="1800" u="sng" dirty="0"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t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 sum of the number of stillbirths and early neonatal deaths divided by the number of pregnancies lasting 28 or more weeks, expressed per 1,000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513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8.1 (cols 1, 3, &amp; 5)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307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8.2 (cols 1 &amp; 5)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0432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8.2 (cols 1 &amp; 5)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307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8.3 (cols 1 &amp; 5)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9845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8.3 (cols 1 &amp; 5)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4230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8.3 (col 5)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679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8.3 (cols 1 &amp; 5)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229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 8.3 (cols 1 &amp; 5)</a:t>
            </a:r>
            <a:endParaRPr lang="bn-BD" dirty="0"/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463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01760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#GhanaDHS</a:t>
            </a:r>
          </a:p>
        </p:txBody>
      </p:sp>
    </p:spTree>
    <p:extLst>
      <p:ext uri="{BB962C8B-B14F-4D97-AF65-F5344CB8AC3E}">
        <p14:creationId xmlns:p14="http://schemas.microsoft.com/office/powerpoint/2010/main" val="1447604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66423"/>
            <a:ext cx="7886700" cy="8107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12/6/2023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12/6/2023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F38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#GhanaDHS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2022 Ghana Demographic and Health Survey (GDHS)</a:t>
            </a:r>
          </a:p>
        </p:txBody>
      </p:sp>
      <p:pic>
        <p:nvPicPr>
          <p:cNvPr id="5" name="Picture 4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A8FDDCA8-BD40-2E08-01D7-E71CF6A7F9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96" b="38889"/>
          <a:stretch/>
        </p:blipFill>
        <p:spPr>
          <a:xfrm>
            <a:off x="0" y="1476111"/>
            <a:ext cx="9144000" cy="417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187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81121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Mortality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DB0E9556-57C4-FB9F-F4ED-4A86F430775C}"/>
              </a:ext>
            </a:extLst>
          </p:cNvPr>
          <p:cNvSpPr txBox="1">
            <a:spLocks/>
          </p:cNvSpPr>
          <p:nvPr/>
        </p:nvSpPr>
        <p:spPr>
          <a:xfrm>
            <a:off x="367769" y="77186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en-US" dirty="0"/>
              <a:t>Under-5 Mortality by Region</a:t>
            </a:r>
          </a:p>
        </p:txBody>
      </p:sp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B76AB0A3-9AE7-9BC8-2574-F662543AC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200" y="948480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10-year period before the survey </a:t>
            </a:r>
          </a:p>
        </p:txBody>
      </p:sp>
      <p:sp>
        <p:nvSpPr>
          <p:cNvPr id="62" name="Content Placeholder 2">
            <a:extLst>
              <a:ext uri="{FF2B5EF4-FFF2-40B4-BE49-F238E27FC236}">
                <a16:creationId xmlns:a16="http://schemas.microsoft.com/office/drawing/2014/main" id="{0604955F-3BF1-4DB3-4251-618DE6363AF6}"/>
              </a:ext>
            </a:extLst>
          </p:cNvPr>
          <p:cNvSpPr txBox="1">
            <a:spLocks/>
          </p:cNvSpPr>
          <p:nvPr/>
        </p:nvSpPr>
        <p:spPr>
          <a:xfrm>
            <a:off x="5833188" y="6051006"/>
            <a:ext cx="3284794" cy="8314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sz="1600" dirty="0"/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6AB14868-D5A7-1BCB-0B42-42FB7AB80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2054B-0376-FBA8-8E6A-77D1266373BA}"/>
              </a:ext>
            </a:extLst>
          </p:cNvPr>
          <p:cNvSpPr txBox="1">
            <a:spLocks/>
          </p:cNvSpPr>
          <p:nvPr/>
        </p:nvSpPr>
        <p:spPr>
          <a:xfrm>
            <a:off x="7345049" y="792354"/>
            <a:ext cx="172305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 3.2.1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04B5AB0-9722-51A5-CF32-116B8B90B593}"/>
              </a:ext>
            </a:extLst>
          </p:cNvPr>
          <p:cNvGrpSpPr/>
          <p:nvPr/>
        </p:nvGrpSpPr>
        <p:grpSpPr>
          <a:xfrm>
            <a:off x="1337202" y="1246295"/>
            <a:ext cx="5947834" cy="5497515"/>
            <a:chOff x="1226420" y="992599"/>
            <a:chExt cx="6632667" cy="578326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E01954F-E90A-2FBA-A564-EDE5B7667FE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15986" y="992599"/>
              <a:ext cx="4007012" cy="5783265"/>
              <a:chOff x="2729" y="425"/>
              <a:chExt cx="1534" cy="2214"/>
            </a:xfrm>
          </p:grpSpPr>
          <p:sp>
            <p:nvSpPr>
              <p:cNvPr id="1049" name="Freeform 14">
                <a:extLst>
                  <a:ext uri="{FF2B5EF4-FFF2-40B4-BE49-F238E27FC236}">
                    <a16:creationId xmlns:a16="http://schemas.microsoft.com/office/drawing/2014/main" id="{2BBB533A-9051-B445-323A-709C82E93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1246"/>
                <a:ext cx="418" cy="666"/>
              </a:xfrm>
              <a:custGeom>
                <a:avLst/>
                <a:gdLst>
                  <a:gd name="T0" fmla="*/ 78 w 418"/>
                  <a:gd name="T1" fmla="*/ 655 h 666"/>
                  <a:gd name="T2" fmla="*/ 69 w 418"/>
                  <a:gd name="T3" fmla="*/ 642 h 666"/>
                  <a:gd name="T4" fmla="*/ 52 w 418"/>
                  <a:gd name="T5" fmla="*/ 636 h 666"/>
                  <a:gd name="T6" fmla="*/ 36 w 418"/>
                  <a:gd name="T7" fmla="*/ 638 h 666"/>
                  <a:gd name="T8" fmla="*/ 19 w 418"/>
                  <a:gd name="T9" fmla="*/ 636 h 666"/>
                  <a:gd name="T10" fmla="*/ 8 w 418"/>
                  <a:gd name="T11" fmla="*/ 621 h 666"/>
                  <a:gd name="T12" fmla="*/ 15 w 418"/>
                  <a:gd name="T13" fmla="*/ 593 h 666"/>
                  <a:gd name="T14" fmla="*/ 52 w 418"/>
                  <a:gd name="T15" fmla="*/ 500 h 666"/>
                  <a:gd name="T16" fmla="*/ 65 w 418"/>
                  <a:gd name="T17" fmla="*/ 436 h 666"/>
                  <a:gd name="T18" fmla="*/ 100 w 418"/>
                  <a:gd name="T19" fmla="*/ 331 h 666"/>
                  <a:gd name="T20" fmla="*/ 106 w 418"/>
                  <a:gd name="T21" fmla="*/ 283 h 666"/>
                  <a:gd name="T22" fmla="*/ 167 w 418"/>
                  <a:gd name="T23" fmla="*/ 253 h 666"/>
                  <a:gd name="T24" fmla="*/ 171 w 418"/>
                  <a:gd name="T25" fmla="*/ 227 h 666"/>
                  <a:gd name="T26" fmla="*/ 185 w 418"/>
                  <a:gd name="T27" fmla="*/ 220 h 666"/>
                  <a:gd name="T28" fmla="*/ 214 w 418"/>
                  <a:gd name="T29" fmla="*/ 202 h 666"/>
                  <a:gd name="T30" fmla="*/ 198 w 418"/>
                  <a:gd name="T31" fmla="*/ 94 h 666"/>
                  <a:gd name="T32" fmla="*/ 181 w 418"/>
                  <a:gd name="T33" fmla="*/ 2 h 666"/>
                  <a:gd name="T34" fmla="*/ 196 w 418"/>
                  <a:gd name="T35" fmla="*/ 9 h 666"/>
                  <a:gd name="T36" fmla="*/ 209 w 418"/>
                  <a:gd name="T37" fmla="*/ 20 h 666"/>
                  <a:gd name="T38" fmla="*/ 216 w 418"/>
                  <a:gd name="T39" fmla="*/ 34 h 666"/>
                  <a:gd name="T40" fmla="*/ 227 w 418"/>
                  <a:gd name="T41" fmla="*/ 49 h 666"/>
                  <a:gd name="T42" fmla="*/ 240 w 418"/>
                  <a:gd name="T43" fmla="*/ 60 h 666"/>
                  <a:gd name="T44" fmla="*/ 244 w 418"/>
                  <a:gd name="T45" fmla="*/ 77 h 666"/>
                  <a:gd name="T46" fmla="*/ 258 w 418"/>
                  <a:gd name="T47" fmla="*/ 85 h 666"/>
                  <a:gd name="T48" fmla="*/ 257 w 418"/>
                  <a:gd name="T49" fmla="*/ 100 h 666"/>
                  <a:gd name="T50" fmla="*/ 268 w 418"/>
                  <a:gd name="T51" fmla="*/ 114 h 666"/>
                  <a:gd name="T52" fmla="*/ 274 w 418"/>
                  <a:gd name="T53" fmla="*/ 130 h 666"/>
                  <a:gd name="T54" fmla="*/ 281 w 418"/>
                  <a:gd name="T55" fmla="*/ 144 h 666"/>
                  <a:gd name="T56" fmla="*/ 283 w 418"/>
                  <a:gd name="T57" fmla="*/ 160 h 666"/>
                  <a:gd name="T58" fmla="*/ 292 w 418"/>
                  <a:gd name="T59" fmla="*/ 173 h 666"/>
                  <a:gd name="T60" fmla="*/ 305 w 418"/>
                  <a:gd name="T61" fmla="*/ 180 h 666"/>
                  <a:gd name="T62" fmla="*/ 313 w 418"/>
                  <a:gd name="T63" fmla="*/ 190 h 666"/>
                  <a:gd name="T64" fmla="*/ 326 w 418"/>
                  <a:gd name="T65" fmla="*/ 199 h 666"/>
                  <a:gd name="T66" fmla="*/ 333 w 418"/>
                  <a:gd name="T67" fmla="*/ 212 h 666"/>
                  <a:gd name="T68" fmla="*/ 345 w 418"/>
                  <a:gd name="T69" fmla="*/ 224 h 666"/>
                  <a:gd name="T70" fmla="*/ 355 w 418"/>
                  <a:gd name="T71" fmla="*/ 233 h 666"/>
                  <a:gd name="T72" fmla="*/ 364 w 418"/>
                  <a:gd name="T73" fmla="*/ 246 h 666"/>
                  <a:gd name="T74" fmla="*/ 375 w 418"/>
                  <a:gd name="T75" fmla="*/ 263 h 666"/>
                  <a:gd name="T76" fmla="*/ 372 w 418"/>
                  <a:gd name="T77" fmla="*/ 276 h 666"/>
                  <a:gd name="T78" fmla="*/ 379 w 418"/>
                  <a:gd name="T79" fmla="*/ 287 h 666"/>
                  <a:gd name="T80" fmla="*/ 396 w 418"/>
                  <a:gd name="T81" fmla="*/ 291 h 666"/>
                  <a:gd name="T82" fmla="*/ 417 w 418"/>
                  <a:gd name="T83" fmla="*/ 333 h 666"/>
                  <a:gd name="T84" fmla="*/ 396 w 418"/>
                  <a:gd name="T85" fmla="*/ 338 h 666"/>
                  <a:gd name="T86" fmla="*/ 370 w 418"/>
                  <a:gd name="T87" fmla="*/ 348 h 666"/>
                  <a:gd name="T88" fmla="*/ 357 w 418"/>
                  <a:gd name="T89" fmla="*/ 355 h 666"/>
                  <a:gd name="T90" fmla="*/ 359 w 418"/>
                  <a:gd name="T91" fmla="*/ 371 h 666"/>
                  <a:gd name="T92" fmla="*/ 366 w 418"/>
                  <a:gd name="T93" fmla="*/ 386 h 666"/>
                  <a:gd name="T94" fmla="*/ 354 w 418"/>
                  <a:gd name="T95" fmla="*/ 399 h 666"/>
                  <a:gd name="T96" fmla="*/ 346 w 418"/>
                  <a:gd name="T97" fmla="*/ 420 h 666"/>
                  <a:gd name="T98" fmla="*/ 337 w 418"/>
                  <a:gd name="T99" fmla="*/ 435 h 666"/>
                  <a:gd name="T100" fmla="*/ 346 w 418"/>
                  <a:gd name="T101" fmla="*/ 448 h 666"/>
                  <a:gd name="T102" fmla="*/ 345 w 418"/>
                  <a:gd name="T103" fmla="*/ 464 h 666"/>
                  <a:gd name="T104" fmla="*/ 337 w 418"/>
                  <a:gd name="T105" fmla="*/ 478 h 666"/>
                  <a:gd name="T106" fmla="*/ 334 w 418"/>
                  <a:gd name="T107" fmla="*/ 491 h 666"/>
                  <a:gd name="T108" fmla="*/ 329 w 418"/>
                  <a:gd name="T109" fmla="*/ 502 h 666"/>
                  <a:gd name="T110" fmla="*/ 319 w 418"/>
                  <a:gd name="T111" fmla="*/ 505 h 666"/>
                  <a:gd name="T112" fmla="*/ 311 w 418"/>
                  <a:gd name="T113" fmla="*/ 507 h 666"/>
                  <a:gd name="T114" fmla="*/ 302 w 418"/>
                  <a:gd name="T115" fmla="*/ 515 h 666"/>
                  <a:gd name="T116" fmla="*/ 292 w 418"/>
                  <a:gd name="T117" fmla="*/ 522 h 666"/>
                  <a:gd name="T118" fmla="*/ 294 w 418"/>
                  <a:gd name="T119" fmla="*/ 53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18" h="666">
                    <a:moveTo>
                      <a:pt x="87" y="666"/>
                    </a:moveTo>
                    <a:lnTo>
                      <a:pt x="87" y="665"/>
                    </a:lnTo>
                    <a:lnTo>
                      <a:pt x="87" y="666"/>
                    </a:lnTo>
                    <a:lnTo>
                      <a:pt x="86" y="665"/>
                    </a:lnTo>
                    <a:lnTo>
                      <a:pt x="84" y="665"/>
                    </a:lnTo>
                    <a:lnTo>
                      <a:pt x="84" y="664"/>
                    </a:lnTo>
                    <a:lnTo>
                      <a:pt x="84" y="663"/>
                    </a:lnTo>
                    <a:lnTo>
                      <a:pt x="83" y="661"/>
                    </a:lnTo>
                    <a:lnTo>
                      <a:pt x="83" y="660"/>
                    </a:lnTo>
                    <a:lnTo>
                      <a:pt x="82" y="660"/>
                    </a:lnTo>
                    <a:lnTo>
                      <a:pt x="82" y="659"/>
                    </a:lnTo>
                    <a:lnTo>
                      <a:pt x="80" y="659"/>
                    </a:lnTo>
                    <a:lnTo>
                      <a:pt x="80" y="657"/>
                    </a:lnTo>
                    <a:lnTo>
                      <a:pt x="80" y="656"/>
                    </a:lnTo>
                    <a:lnTo>
                      <a:pt x="79" y="656"/>
                    </a:lnTo>
                    <a:lnTo>
                      <a:pt x="78" y="656"/>
                    </a:lnTo>
                    <a:lnTo>
                      <a:pt x="78" y="655"/>
                    </a:lnTo>
                    <a:lnTo>
                      <a:pt x="78" y="653"/>
                    </a:lnTo>
                    <a:lnTo>
                      <a:pt x="76" y="653"/>
                    </a:lnTo>
                    <a:lnTo>
                      <a:pt x="76" y="652"/>
                    </a:lnTo>
                    <a:lnTo>
                      <a:pt x="76" y="651"/>
                    </a:lnTo>
                    <a:lnTo>
                      <a:pt x="75" y="651"/>
                    </a:lnTo>
                    <a:lnTo>
                      <a:pt x="75" y="649"/>
                    </a:lnTo>
                    <a:lnTo>
                      <a:pt x="74" y="649"/>
                    </a:lnTo>
                    <a:lnTo>
                      <a:pt x="74" y="648"/>
                    </a:lnTo>
                    <a:lnTo>
                      <a:pt x="74" y="647"/>
                    </a:lnTo>
                    <a:lnTo>
                      <a:pt x="72" y="647"/>
                    </a:lnTo>
                    <a:lnTo>
                      <a:pt x="72" y="646"/>
                    </a:lnTo>
                    <a:lnTo>
                      <a:pt x="71" y="646"/>
                    </a:lnTo>
                    <a:lnTo>
                      <a:pt x="71" y="644"/>
                    </a:lnTo>
                    <a:lnTo>
                      <a:pt x="70" y="644"/>
                    </a:lnTo>
                    <a:lnTo>
                      <a:pt x="70" y="643"/>
                    </a:lnTo>
                    <a:lnTo>
                      <a:pt x="69" y="643"/>
                    </a:lnTo>
                    <a:lnTo>
                      <a:pt x="69" y="642"/>
                    </a:lnTo>
                    <a:lnTo>
                      <a:pt x="69" y="640"/>
                    </a:lnTo>
                    <a:lnTo>
                      <a:pt x="67" y="640"/>
                    </a:lnTo>
                    <a:lnTo>
                      <a:pt x="66" y="640"/>
                    </a:lnTo>
                    <a:lnTo>
                      <a:pt x="66" y="639"/>
                    </a:lnTo>
                    <a:lnTo>
                      <a:pt x="65" y="639"/>
                    </a:lnTo>
                    <a:lnTo>
                      <a:pt x="65" y="638"/>
                    </a:lnTo>
                    <a:lnTo>
                      <a:pt x="63" y="636"/>
                    </a:lnTo>
                    <a:lnTo>
                      <a:pt x="62" y="635"/>
                    </a:lnTo>
                    <a:lnTo>
                      <a:pt x="61" y="635"/>
                    </a:lnTo>
                    <a:lnTo>
                      <a:pt x="59" y="635"/>
                    </a:lnTo>
                    <a:lnTo>
                      <a:pt x="58" y="635"/>
                    </a:lnTo>
                    <a:lnTo>
                      <a:pt x="57" y="635"/>
                    </a:lnTo>
                    <a:lnTo>
                      <a:pt x="57" y="636"/>
                    </a:lnTo>
                    <a:lnTo>
                      <a:pt x="55" y="636"/>
                    </a:lnTo>
                    <a:lnTo>
                      <a:pt x="54" y="636"/>
                    </a:lnTo>
                    <a:lnTo>
                      <a:pt x="53" y="636"/>
                    </a:lnTo>
                    <a:lnTo>
                      <a:pt x="52" y="636"/>
                    </a:lnTo>
                    <a:lnTo>
                      <a:pt x="50" y="636"/>
                    </a:lnTo>
                    <a:lnTo>
                      <a:pt x="50" y="635"/>
                    </a:lnTo>
                    <a:lnTo>
                      <a:pt x="49" y="635"/>
                    </a:lnTo>
                    <a:lnTo>
                      <a:pt x="48" y="635"/>
                    </a:lnTo>
                    <a:lnTo>
                      <a:pt x="48" y="634"/>
                    </a:lnTo>
                    <a:lnTo>
                      <a:pt x="46" y="634"/>
                    </a:lnTo>
                    <a:lnTo>
                      <a:pt x="45" y="634"/>
                    </a:lnTo>
                    <a:lnTo>
                      <a:pt x="44" y="634"/>
                    </a:lnTo>
                    <a:lnTo>
                      <a:pt x="44" y="635"/>
                    </a:lnTo>
                    <a:lnTo>
                      <a:pt x="42" y="635"/>
                    </a:lnTo>
                    <a:lnTo>
                      <a:pt x="41" y="635"/>
                    </a:lnTo>
                    <a:lnTo>
                      <a:pt x="40" y="635"/>
                    </a:lnTo>
                    <a:lnTo>
                      <a:pt x="40" y="636"/>
                    </a:lnTo>
                    <a:lnTo>
                      <a:pt x="38" y="636"/>
                    </a:lnTo>
                    <a:lnTo>
                      <a:pt x="37" y="636"/>
                    </a:lnTo>
                    <a:lnTo>
                      <a:pt x="36" y="636"/>
                    </a:lnTo>
                    <a:lnTo>
                      <a:pt x="36" y="638"/>
                    </a:lnTo>
                    <a:lnTo>
                      <a:pt x="36" y="639"/>
                    </a:lnTo>
                    <a:lnTo>
                      <a:pt x="34" y="639"/>
                    </a:lnTo>
                    <a:lnTo>
                      <a:pt x="33" y="639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29" y="640"/>
                    </a:lnTo>
                    <a:lnTo>
                      <a:pt x="29" y="639"/>
                    </a:lnTo>
                    <a:lnTo>
                      <a:pt x="28" y="639"/>
                    </a:lnTo>
                    <a:lnTo>
                      <a:pt x="27" y="638"/>
                    </a:lnTo>
                    <a:lnTo>
                      <a:pt x="25" y="636"/>
                    </a:lnTo>
                    <a:lnTo>
                      <a:pt x="24" y="636"/>
                    </a:lnTo>
                    <a:lnTo>
                      <a:pt x="23" y="636"/>
                    </a:lnTo>
                    <a:lnTo>
                      <a:pt x="21" y="636"/>
                    </a:lnTo>
                    <a:lnTo>
                      <a:pt x="20" y="636"/>
                    </a:lnTo>
                    <a:lnTo>
                      <a:pt x="19" y="636"/>
                    </a:lnTo>
                    <a:lnTo>
                      <a:pt x="16" y="635"/>
                    </a:lnTo>
                    <a:lnTo>
                      <a:pt x="16" y="634"/>
                    </a:lnTo>
                    <a:lnTo>
                      <a:pt x="16" y="632"/>
                    </a:lnTo>
                    <a:lnTo>
                      <a:pt x="16" y="631"/>
                    </a:lnTo>
                    <a:lnTo>
                      <a:pt x="16" y="630"/>
                    </a:lnTo>
                    <a:lnTo>
                      <a:pt x="16" y="629"/>
                    </a:lnTo>
                    <a:lnTo>
                      <a:pt x="16" y="627"/>
                    </a:lnTo>
                    <a:lnTo>
                      <a:pt x="15" y="626"/>
                    </a:lnTo>
                    <a:lnTo>
                      <a:pt x="15" y="625"/>
                    </a:lnTo>
                    <a:lnTo>
                      <a:pt x="14" y="625"/>
                    </a:lnTo>
                    <a:lnTo>
                      <a:pt x="14" y="623"/>
                    </a:lnTo>
                    <a:lnTo>
                      <a:pt x="12" y="623"/>
                    </a:lnTo>
                    <a:lnTo>
                      <a:pt x="11" y="623"/>
                    </a:lnTo>
                    <a:lnTo>
                      <a:pt x="11" y="622"/>
                    </a:lnTo>
                    <a:lnTo>
                      <a:pt x="10" y="622"/>
                    </a:lnTo>
                    <a:lnTo>
                      <a:pt x="8" y="622"/>
                    </a:lnTo>
                    <a:lnTo>
                      <a:pt x="8" y="621"/>
                    </a:lnTo>
                    <a:lnTo>
                      <a:pt x="8" y="619"/>
                    </a:lnTo>
                    <a:lnTo>
                      <a:pt x="8" y="618"/>
                    </a:lnTo>
                    <a:lnTo>
                      <a:pt x="7" y="618"/>
                    </a:lnTo>
                    <a:lnTo>
                      <a:pt x="7" y="617"/>
                    </a:lnTo>
                    <a:lnTo>
                      <a:pt x="6" y="617"/>
                    </a:lnTo>
                    <a:lnTo>
                      <a:pt x="6" y="615"/>
                    </a:lnTo>
                    <a:lnTo>
                      <a:pt x="4" y="615"/>
                    </a:lnTo>
                    <a:lnTo>
                      <a:pt x="3" y="615"/>
                    </a:lnTo>
                    <a:lnTo>
                      <a:pt x="3" y="614"/>
                    </a:lnTo>
                    <a:lnTo>
                      <a:pt x="2" y="614"/>
                    </a:lnTo>
                    <a:lnTo>
                      <a:pt x="2" y="613"/>
                    </a:lnTo>
                    <a:lnTo>
                      <a:pt x="0" y="613"/>
                    </a:lnTo>
                    <a:lnTo>
                      <a:pt x="3" y="610"/>
                    </a:lnTo>
                    <a:lnTo>
                      <a:pt x="4" y="610"/>
                    </a:lnTo>
                    <a:lnTo>
                      <a:pt x="4" y="609"/>
                    </a:lnTo>
                    <a:lnTo>
                      <a:pt x="12" y="596"/>
                    </a:lnTo>
                    <a:lnTo>
                      <a:pt x="15" y="593"/>
                    </a:lnTo>
                    <a:lnTo>
                      <a:pt x="21" y="592"/>
                    </a:lnTo>
                    <a:lnTo>
                      <a:pt x="24" y="592"/>
                    </a:lnTo>
                    <a:lnTo>
                      <a:pt x="31" y="591"/>
                    </a:lnTo>
                    <a:lnTo>
                      <a:pt x="31" y="581"/>
                    </a:lnTo>
                    <a:lnTo>
                      <a:pt x="32" y="577"/>
                    </a:lnTo>
                    <a:lnTo>
                      <a:pt x="32" y="576"/>
                    </a:lnTo>
                    <a:lnTo>
                      <a:pt x="33" y="568"/>
                    </a:lnTo>
                    <a:lnTo>
                      <a:pt x="33" y="567"/>
                    </a:lnTo>
                    <a:lnTo>
                      <a:pt x="33" y="566"/>
                    </a:lnTo>
                    <a:lnTo>
                      <a:pt x="41" y="557"/>
                    </a:lnTo>
                    <a:lnTo>
                      <a:pt x="46" y="549"/>
                    </a:lnTo>
                    <a:lnTo>
                      <a:pt x="55" y="537"/>
                    </a:lnTo>
                    <a:lnTo>
                      <a:pt x="57" y="533"/>
                    </a:lnTo>
                    <a:lnTo>
                      <a:pt x="57" y="532"/>
                    </a:lnTo>
                    <a:lnTo>
                      <a:pt x="55" y="529"/>
                    </a:lnTo>
                    <a:lnTo>
                      <a:pt x="49" y="521"/>
                    </a:lnTo>
                    <a:lnTo>
                      <a:pt x="52" y="500"/>
                    </a:lnTo>
                    <a:lnTo>
                      <a:pt x="52" y="498"/>
                    </a:lnTo>
                    <a:lnTo>
                      <a:pt x="53" y="495"/>
                    </a:lnTo>
                    <a:lnTo>
                      <a:pt x="53" y="492"/>
                    </a:lnTo>
                    <a:lnTo>
                      <a:pt x="54" y="491"/>
                    </a:lnTo>
                    <a:lnTo>
                      <a:pt x="54" y="486"/>
                    </a:lnTo>
                    <a:lnTo>
                      <a:pt x="58" y="468"/>
                    </a:lnTo>
                    <a:lnTo>
                      <a:pt x="59" y="465"/>
                    </a:lnTo>
                    <a:lnTo>
                      <a:pt x="59" y="464"/>
                    </a:lnTo>
                    <a:lnTo>
                      <a:pt x="59" y="461"/>
                    </a:lnTo>
                    <a:lnTo>
                      <a:pt x="59" y="460"/>
                    </a:lnTo>
                    <a:lnTo>
                      <a:pt x="59" y="458"/>
                    </a:lnTo>
                    <a:lnTo>
                      <a:pt x="61" y="454"/>
                    </a:lnTo>
                    <a:lnTo>
                      <a:pt x="61" y="453"/>
                    </a:lnTo>
                    <a:lnTo>
                      <a:pt x="62" y="450"/>
                    </a:lnTo>
                    <a:lnTo>
                      <a:pt x="63" y="448"/>
                    </a:lnTo>
                    <a:lnTo>
                      <a:pt x="63" y="445"/>
                    </a:lnTo>
                    <a:lnTo>
                      <a:pt x="65" y="436"/>
                    </a:lnTo>
                    <a:lnTo>
                      <a:pt x="66" y="424"/>
                    </a:lnTo>
                    <a:lnTo>
                      <a:pt x="67" y="406"/>
                    </a:lnTo>
                    <a:lnTo>
                      <a:pt x="75" y="389"/>
                    </a:lnTo>
                    <a:lnTo>
                      <a:pt x="78" y="382"/>
                    </a:lnTo>
                    <a:lnTo>
                      <a:pt x="79" y="380"/>
                    </a:lnTo>
                    <a:lnTo>
                      <a:pt x="80" y="378"/>
                    </a:lnTo>
                    <a:lnTo>
                      <a:pt x="82" y="375"/>
                    </a:lnTo>
                    <a:lnTo>
                      <a:pt x="84" y="368"/>
                    </a:lnTo>
                    <a:lnTo>
                      <a:pt x="86" y="363"/>
                    </a:lnTo>
                    <a:lnTo>
                      <a:pt x="92" y="354"/>
                    </a:lnTo>
                    <a:lnTo>
                      <a:pt x="93" y="347"/>
                    </a:lnTo>
                    <a:lnTo>
                      <a:pt x="97" y="342"/>
                    </a:lnTo>
                    <a:lnTo>
                      <a:pt x="101" y="338"/>
                    </a:lnTo>
                    <a:lnTo>
                      <a:pt x="99" y="333"/>
                    </a:lnTo>
                    <a:lnTo>
                      <a:pt x="100" y="333"/>
                    </a:lnTo>
                    <a:lnTo>
                      <a:pt x="101" y="331"/>
                    </a:lnTo>
                    <a:lnTo>
                      <a:pt x="100" y="331"/>
                    </a:lnTo>
                    <a:lnTo>
                      <a:pt x="100" y="330"/>
                    </a:lnTo>
                    <a:lnTo>
                      <a:pt x="100" y="329"/>
                    </a:lnTo>
                    <a:lnTo>
                      <a:pt x="100" y="326"/>
                    </a:lnTo>
                    <a:lnTo>
                      <a:pt x="100" y="325"/>
                    </a:lnTo>
                    <a:lnTo>
                      <a:pt x="99" y="325"/>
                    </a:lnTo>
                    <a:lnTo>
                      <a:pt x="99" y="324"/>
                    </a:lnTo>
                    <a:lnTo>
                      <a:pt x="101" y="317"/>
                    </a:lnTo>
                    <a:lnTo>
                      <a:pt x="101" y="312"/>
                    </a:lnTo>
                    <a:lnTo>
                      <a:pt x="103" y="308"/>
                    </a:lnTo>
                    <a:lnTo>
                      <a:pt x="103" y="304"/>
                    </a:lnTo>
                    <a:lnTo>
                      <a:pt x="103" y="301"/>
                    </a:lnTo>
                    <a:lnTo>
                      <a:pt x="104" y="300"/>
                    </a:lnTo>
                    <a:lnTo>
                      <a:pt x="104" y="299"/>
                    </a:lnTo>
                    <a:lnTo>
                      <a:pt x="106" y="292"/>
                    </a:lnTo>
                    <a:lnTo>
                      <a:pt x="106" y="289"/>
                    </a:lnTo>
                    <a:lnTo>
                      <a:pt x="106" y="286"/>
                    </a:lnTo>
                    <a:lnTo>
                      <a:pt x="106" y="283"/>
                    </a:lnTo>
                    <a:lnTo>
                      <a:pt x="108" y="280"/>
                    </a:lnTo>
                    <a:lnTo>
                      <a:pt x="112" y="276"/>
                    </a:lnTo>
                    <a:lnTo>
                      <a:pt x="112" y="278"/>
                    </a:lnTo>
                    <a:lnTo>
                      <a:pt x="116" y="274"/>
                    </a:lnTo>
                    <a:lnTo>
                      <a:pt x="120" y="272"/>
                    </a:lnTo>
                    <a:lnTo>
                      <a:pt x="125" y="271"/>
                    </a:lnTo>
                    <a:lnTo>
                      <a:pt x="126" y="271"/>
                    </a:lnTo>
                    <a:lnTo>
                      <a:pt x="131" y="269"/>
                    </a:lnTo>
                    <a:lnTo>
                      <a:pt x="139" y="266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58" y="257"/>
                    </a:lnTo>
                    <a:lnTo>
                      <a:pt x="160" y="257"/>
                    </a:lnTo>
                    <a:lnTo>
                      <a:pt x="165" y="253"/>
                    </a:lnTo>
                    <a:lnTo>
                      <a:pt x="167" y="253"/>
                    </a:lnTo>
                    <a:lnTo>
                      <a:pt x="168" y="253"/>
                    </a:lnTo>
                    <a:lnTo>
                      <a:pt x="167" y="253"/>
                    </a:lnTo>
                    <a:lnTo>
                      <a:pt x="167" y="252"/>
                    </a:lnTo>
                    <a:lnTo>
                      <a:pt x="167" y="250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5" y="248"/>
                    </a:lnTo>
                    <a:lnTo>
                      <a:pt x="167" y="248"/>
                    </a:lnTo>
                    <a:lnTo>
                      <a:pt x="167" y="244"/>
                    </a:lnTo>
                    <a:lnTo>
                      <a:pt x="167" y="240"/>
                    </a:lnTo>
                    <a:lnTo>
                      <a:pt x="167" y="237"/>
                    </a:lnTo>
                    <a:lnTo>
                      <a:pt x="168" y="233"/>
                    </a:lnTo>
                    <a:lnTo>
                      <a:pt x="168" y="232"/>
                    </a:lnTo>
                    <a:lnTo>
                      <a:pt x="168" y="231"/>
                    </a:lnTo>
                    <a:lnTo>
                      <a:pt x="169" y="231"/>
                    </a:lnTo>
                    <a:lnTo>
                      <a:pt x="169" y="229"/>
                    </a:lnTo>
                    <a:lnTo>
                      <a:pt x="169" y="228"/>
                    </a:lnTo>
                    <a:lnTo>
                      <a:pt x="171" y="228"/>
                    </a:lnTo>
                    <a:lnTo>
                      <a:pt x="171" y="227"/>
                    </a:lnTo>
                    <a:lnTo>
                      <a:pt x="172" y="227"/>
                    </a:lnTo>
                    <a:lnTo>
                      <a:pt x="172" y="225"/>
                    </a:lnTo>
                    <a:lnTo>
                      <a:pt x="173" y="225"/>
                    </a:lnTo>
                    <a:lnTo>
                      <a:pt x="173" y="224"/>
                    </a:lnTo>
                    <a:lnTo>
                      <a:pt x="175" y="223"/>
                    </a:lnTo>
                    <a:lnTo>
                      <a:pt x="175" y="221"/>
                    </a:lnTo>
                    <a:lnTo>
                      <a:pt x="175" y="220"/>
                    </a:lnTo>
                    <a:lnTo>
                      <a:pt x="176" y="220"/>
                    </a:lnTo>
                    <a:lnTo>
                      <a:pt x="176" y="219"/>
                    </a:lnTo>
                    <a:lnTo>
                      <a:pt x="177" y="219"/>
                    </a:lnTo>
                    <a:lnTo>
                      <a:pt x="178" y="219"/>
                    </a:lnTo>
                    <a:lnTo>
                      <a:pt x="180" y="219"/>
                    </a:lnTo>
                    <a:lnTo>
                      <a:pt x="181" y="219"/>
                    </a:lnTo>
                    <a:lnTo>
                      <a:pt x="182" y="219"/>
                    </a:lnTo>
                    <a:lnTo>
                      <a:pt x="182" y="220"/>
                    </a:lnTo>
                    <a:lnTo>
                      <a:pt x="184" y="220"/>
                    </a:lnTo>
                    <a:lnTo>
                      <a:pt x="185" y="220"/>
                    </a:lnTo>
                    <a:lnTo>
                      <a:pt x="185" y="221"/>
                    </a:lnTo>
                    <a:lnTo>
                      <a:pt x="186" y="221"/>
                    </a:lnTo>
                    <a:lnTo>
                      <a:pt x="188" y="221"/>
                    </a:lnTo>
                    <a:lnTo>
                      <a:pt x="189" y="221"/>
                    </a:lnTo>
                    <a:lnTo>
                      <a:pt x="190" y="220"/>
                    </a:lnTo>
                    <a:lnTo>
                      <a:pt x="192" y="220"/>
                    </a:lnTo>
                    <a:lnTo>
                      <a:pt x="192" y="221"/>
                    </a:lnTo>
                    <a:lnTo>
                      <a:pt x="193" y="223"/>
                    </a:lnTo>
                    <a:lnTo>
                      <a:pt x="193" y="221"/>
                    </a:lnTo>
                    <a:lnTo>
                      <a:pt x="194" y="221"/>
                    </a:lnTo>
                    <a:lnTo>
                      <a:pt x="197" y="211"/>
                    </a:lnTo>
                    <a:lnTo>
                      <a:pt x="203" y="207"/>
                    </a:lnTo>
                    <a:lnTo>
                      <a:pt x="206" y="207"/>
                    </a:lnTo>
                    <a:lnTo>
                      <a:pt x="207" y="206"/>
                    </a:lnTo>
                    <a:lnTo>
                      <a:pt x="210" y="204"/>
                    </a:lnTo>
                    <a:lnTo>
                      <a:pt x="211" y="203"/>
                    </a:lnTo>
                    <a:lnTo>
                      <a:pt x="214" y="202"/>
                    </a:lnTo>
                    <a:lnTo>
                      <a:pt x="215" y="200"/>
                    </a:lnTo>
                    <a:lnTo>
                      <a:pt x="214" y="198"/>
                    </a:lnTo>
                    <a:lnTo>
                      <a:pt x="214" y="194"/>
                    </a:lnTo>
                    <a:lnTo>
                      <a:pt x="214" y="187"/>
                    </a:lnTo>
                    <a:lnTo>
                      <a:pt x="213" y="183"/>
                    </a:lnTo>
                    <a:lnTo>
                      <a:pt x="213" y="178"/>
                    </a:lnTo>
                    <a:lnTo>
                      <a:pt x="213" y="172"/>
                    </a:lnTo>
                    <a:lnTo>
                      <a:pt x="213" y="165"/>
                    </a:lnTo>
                    <a:lnTo>
                      <a:pt x="211" y="156"/>
                    </a:lnTo>
                    <a:lnTo>
                      <a:pt x="209" y="144"/>
                    </a:lnTo>
                    <a:lnTo>
                      <a:pt x="207" y="140"/>
                    </a:lnTo>
                    <a:lnTo>
                      <a:pt x="207" y="136"/>
                    </a:lnTo>
                    <a:lnTo>
                      <a:pt x="207" y="134"/>
                    </a:lnTo>
                    <a:lnTo>
                      <a:pt x="205" y="119"/>
                    </a:lnTo>
                    <a:lnTo>
                      <a:pt x="202" y="106"/>
                    </a:lnTo>
                    <a:lnTo>
                      <a:pt x="199" y="100"/>
                    </a:lnTo>
                    <a:lnTo>
                      <a:pt x="198" y="94"/>
                    </a:lnTo>
                    <a:lnTo>
                      <a:pt x="197" y="89"/>
                    </a:lnTo>
                    <a:lnTo>
                      <a:pt x="196" y="85"/>
                    </a:lnTo>
                    <a:lnTo>
                      <a:pt x="192" y="60"/>
                    </a:lnTo>
                    <a:lnTo>
                      <a:pt x="192" y="58"/>
                    </a:lnTo>
                    <a:lnTo>
                      <a:pt x="192" y="55"/>
                    </a:lnTo>
                    <a:lnTo>
                      <a:pt x="190" y="51"/>
                    </a:lnTo>
                    <a:lnTo>
                      <a:pt x="190" y="45"/>
                    </a:lnTo>
                    <a:lnTo>
                      <a:pt x="188" y="34"/>
                    </a:lnTo>
                    <a:lnTo>
                      <a:pt x="188" y="30"/>
                    </a:lnTo>
                    <a:lnTo>
                      <a:pt x="186" y="28"/>
                    </a:lnTo>
                    <a:lnTo>
                      <a:pt x="186" y="24"/>
                    </a:lnTo>
                    <a:lnTo>
                      <a:pt x="185" y="17"/>
                    </a:lnTo>
                    <a:lnTo>
                      <a:pt x="185" y="16"/>
                    </a:lnTo>
                    <a:lnTo>
                      <a:pt x="184" y="7"/>
                    </a:lnTo>
                    <a:lnTo>
                      <a:pt x="182" y="4"/>
                    </a:lnTo>
                    <a:lnTo>
                      <a:pt x="182" y="3"/>
                    </a:lnTo>
                    <a:lnTo>
                      <a:pt x="181" y="2"/>
                    </a:lnTo>
                    <a:lnTo>
                      <a:pt x="182" y="0"/>
                    </a:lnTo>
                    <a:lnTo>
                      <a:pt x="182" y="2"/>
                    </a:lnTo>
                    <a:lnTo>
                      <a:pt x="184" y="2"/>
                    </a:lnTo>
                    <a:lnTo>
                      <a:pt x="185" y="3"/>
                    </a:lnTo>
                    <a:lnTo>
                      <a:pt x="186" y="3"/>
                    </a:lnTo>
                    <a:lnTo>
                      <a:pt x="186" y="4"/>
                    </a:lnTo>
                    <a:lnTo>
                      <a:pt x="188" y="4"/>
                    </a:lnTo>
                    <a:lnTo>
                      <a:pt x="188" y="5"/>
                    </a:lnTo>
                    <a:lnTo>
                      <a:pt x="189" y="5"/>
                    </a:lnTo>
                    <a:lnTo>
                      <a:pt x="189" y="7"/>
                    </a:lnTo>
                    <a:lnTo>
                      <a:pt x="190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3" y="8"/>
                    </a:lnTo>
                    <a:lnTo>
                      <a:pt x="194" y="8"/>
                    </a:lnTo>
                    <a:lnTo>
                      <a:pt x="194" y="9"/>
                    </a:lnTo>
                    <a:lnTo>
                      <a:pt x="196" y="9"/>
                    </a:lnTo>
                    <a:lnTo>
                      <a:pt x="197" y="9"/>
                    </a:lnTo>
                    <a:lnTo>
                      <a:pt x="198" y="9"/>
                    </a:lnTo>
                    <a:lnTo>
                      <a:pt x="198" y="11"/>
                    </a:lnTo>
                    <a:lnTo>
                      <a:pt x="199" y="11"/>
                    </a:lnTo>
                    <a:lnTo>
                      <a:pt x="199" y="12"/>
                    </a:lnTo>
                    <a:lnTo>
                      <a:pt x="199" y="13"/>
                    </a:lnTo>
                    <a:lnTo>
                      <a:pt x="199" y="15"/>
                    </a:lnTo>
                    <a:lnTo>
                      <a:pt x="201" y="15"/>
                    </a:lnTo>
                    <a:lnTo>
                      <a:pt x="201" y="16"/>
                    </a:lnTo>
                    <a:lnTo>
                      <a:pt x="201" y="17"/>
                    </a:lnTo>
                    <a:lnTo>
                      <a:pt x="202" y="19"/>
                    </a:lnTo>
                    <a:lnTo>
                      <a:pt x="203" y="19"/>
                    </a:lnTo>
                    <a:lnTo>
                      <a:pt x="203" y="20"/>
                    </a:lnTo>
                    <a:lnTo>
                      <a:pt x="205" y="20"/>
                    </a:lnTo>
                    <a:lnTo>
                      <a:pt x="206" y="20"/>
                    </a:lnTo>
                    <a:lnTo>
                      <a:pt x="207" y="20"/>
                    </a:lnTo>
                    <a:lnTo>
                      <a:pt x="209" y="20"/>
                    </a:lnTo>
                    <a:lnTo>
                      <a:pt x="209" y="21"/>
                    </a:lnTo>
                    <a:lnTo>
                      <a:pt x="210" y="21"/>
                    </a:lnTo>
                    <a:lnTo>
                      <a:pt x="210" y="22"/>
                    </a:lnTo>
                    <a:lnTo>
                      <a:pt x="211" y="22"/>
                    </a:lnTo>
                    <a:lnTo>
                      <a:pt x="211" y="24"/>
                    </a:lnTo>
                    <a:lnTo>
                      <a:pt x="213" y="24"/>
                    </a:lnTo>
                    <a:lnTo>
                      <a:pt x="213" y="25"/>
                    </a:lnTo>
                    <a:lnTo>
                      <a:pt x="214" y="25"/>
                    </a:lnTo>
                    <a:lnTo>
                      <a:pt x="214" y="26"/>
                    </a:lnTo>
                    <a:lnTo>
                      <a:pt x="214" y="28"/>
                    </a:lnTo>
                    <a:lnTo>
                      <a:pt x="215" y="28"/>
                    </a:lnTo>
                    <a:lnTo>
                      <a:pt x="215" y="29"/>
                    </a:lnTo>
                    <a:lnTo>
                      <a:pt x="215" y="30"/>
                    </a:lnTo>
                    <a:lnTo>
                      <a:pt x="216" y="30"/>
                    </a:lnTo>
                    <a:lnTo>
                      <a:pt x="216" y="32"/>
                    </a:lnTo>
                    <a:lnTo>
                      <a:pt x="216" y="33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7"/>
                    </a:lnTo>
                    <a:lnTo>
                      <a:pt x="218" y="38"/>
                    </a:lnTo>
                    <a:lnTo>
                      <a:pt x="219" y="38"/>
                    </a:lnTo>
                    <a:lnTo>
                      <a:pt x="220" y="39"/>
                    </a:lnTo>
                    <a:lnTo>
                      <a:pt x="220" y="41"/>
                    </a:lnTo>
                    <a:lnTo>
                      <a:pt x="222" y="42"/>
                    </a:lnTo>
                    <a:lnTo>
                      <a:pt x="222" y="43"/>
                    </a:lnTo>
                    <a:lnTo>
                      <a:pt x="223" y="43"/>
                    </a:lnTo>
                    <a:lnTo>
                      <a:pt x="223" y="45"/>
                    </a:lnTo>
                    <a:lnTo>
                      <a:pt x="224" y="45"/>
                    </a:lnTo>
                    <a:lnTo>
                      <a:pt x="224" y="46"/>
                    </a:lnTo>
                    <a:lnTo>
                      <a:pt x="224" y="47"/>
                    </a:lnTo>
                    <a:lnTo>
                      <a:pt x="226" y="47"/>
                    </a:lnTo>
                    <a:lnTo>
                      <a:pt x="227" y="47"/>
                    </a:lnTo>
                    <a:lnTo>
                      <a:pt x="227" y="49"/>
                    </a:lnTo>
                    <a:lnTo>
                      <a:pt x="228" y="49"/>
                    </a:lnTo>
                    <a:lnTo>
                      <a:pt x="230" y="50"/>
                    </a:lnTo>
                    <a:lnTo>
                      <a:pt x="231" y="51"/>
                    </a:lnTo>
                    <a:lnTo>
                      <a:pt x="231" y="53"/>
                    </a:lnTo>
                    <a:lnTo>
                      <a:pt x="232" y="53"/>
                    </a:lnTo>
                    <a:lnTo>
                      <a:pt x="232" y="54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5" y="55"/>
                    </a:lnTo>
                    <a:lnTo>
                      <a:pt x="235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7" y="58"/>
                    </a:lnTo>
                    <a:lnTo>
                      <a:pt x="237" y="59"/>
                    </a:lnTo>
                    <a:lnTo>
                      <a:pt x="239" y="59"/>
                    </a:lnTo>
                    <a:lnTo>
                      <a:pt x="240" y="59"/>
                    </a:lnTo>
                    <a:lnTo>
                      <a:pt x="240" y="60"/>
                    </a:lnTo>
                    <a:lnTo>
                      <a:pt x="241" y="60"/>
                    </a:lnTo>
                    <a:lnTo>
                      <a:pt x="241" y="62"/>
                    </a:lnTo>
                    <a:lnTo>
                      <a:pt x="241" y="63"/>
                    </a:lnTo>
                    <a:lnTo>
                      <a:pt x="241" y="64"/>
                    </a:lnTo>
                    <a:lnTo>
                      <a:pt x="241" y="66"/>
                    </a:lnTo>
                    <a:lnTo>
                      <a:pt x="240" y="66"/>
                    </a:lnTo>
                    <a:lnTo>
                      <a:pt x="240" y="67"/>
                    </a:lnTo>
                    <a:lnTo>
                      <a:pt x="240" y="68"/>
                    </a:lnTo>
                    <a:lnTo>
                      <a:pt x="241" y="68"/>
                    </a:lnTo>
                    <a:lnTo>
                      <a:pt x="241" y="70"/>
                    </a:lnTo>
                    <a:lnTo>
                      <a:pt x="241" y="71"/>
                    </a:lnTo>
                    <a:lnTo>
                      <a:pt x="241" y="72"/>
                    </a:lnTo>
                    <a:lnTo>
                      <a:pt x="243" y="74"/>
                    </a:lnTo>
                    <a:lnTo>
                      <a:pt x="243" y="75"/>
                    </a:lnTo>
                    <a:lnTo>
                      <a:pt x="244" y="75"/>
                    </a:lnTo>
                    <a:lnTo>
                      <a:pt x="244" y="76"/>
                    </a:lnTo>
                    <a:lnTo>
                      <a:pt x="244" y="77"/>
                    </a:lnTo>
                    <a:lnTo>
                      <a:pt x="245" y="77"/>
                    </a:lnTo>
                    <a:lnTo>
                      <a:pt x="247" y="77"/>
                    </a:lnTo>
                    <a:lnTo>
                      <a:pt x="247" y="79"/>
                    </a:lnTo>
                    <a:lnTo>
                      <a:pt x="248" y="79"/>
                    </a:lnTo>
                    <a:lnTo>
                      <a:pt x="248" y="80"/>
                    </a:lnTo>
                    <a:lnTo>
                      <a:pt x="249" y="80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3" y="81"/>
                    </a:lnTo>
                    <a:lnTo>
                      <a:pt x="254" y="81"/>
                    </a:lnTo>
                    <a:lnTo>
                      <a:pt x="254" y="83"/>
                    </a:lnTo>
                    <a:lnTo>
                      <a:pt x="256" y="83"/>
                    </a:lnTo>
                    <a:lnTo>
                      <a:pt x="256" y="84"/>
                    </a:lnTo>
                    <a:lnTo>
                      <a:pt x="256" y="85"/>
                    </a:lnTo>
                    <a:lnTo>
                      <a:pt x="257" y="85"/>
                    </a:lnTo>
                    <a:lnTo>
                      <a:pt x="257" y="87"/>
                    </a:lnTo>
                    <a:lnTo>
                      <a:pt x="258" y="85"/>
                    </a:lnTo>
                    <a:lnTo>
                      <a:pt x="258" y="87"/>
                    </a:lnTo>
                    <a:lnTo>
                      <a:pt x="260" y="87"/>
                    </a:lnTo>
                    <a:lnTo>
                      <a:pt x="260" y="88"/>
                    </a:lnTo>
                    <a:lnTo>
                      <a:pt x="260" y="89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2" y="92"/>
                    </a:lnTo>
                    <a:lnTo>
                      <a:pt x="262" y="93"/>
                    </a:lnTo>
                    <a:lnTo>
                      <a:pt x="261" y="93"/>
                    </a:lnTo>
                    <a:lnTo>
                      <a:pt x="261" y="94"/>
                    </a:lnTo>
                    <a:lnTo>
                      <a:pt x="260" y="94"/>
                    </a:lnTo>
                    <a:lnTo>
                      <a:pt x="260" y="96"/>
                    </a:lnTo>
                    <a:lnTo>
                      <a:pt x="260" y="97"/>
                    </a:lnTo>
                    <a:lnTo>
                      <a:pt x="258" y="97"/>
                    </a:lnTo>
                    <a:lnTo>
                      <a:pt x="258" y="98"/>
                    </a:lnTo>
                    <a:lnTo>
                      <a:pt x="258" y="100"/>
                    </a:lnTo>
                    <a:lnTo>
                      <a:pt x="257" y="100"/>
                    </a:lnTo>
                    <a:lnTo>
                      <a:pt x="257" y="101"/>
                    </a:lnTo>
                    <a:lnTo>
                      <a:pt x="257" y="102"/>
                    </a:lnTo>
                    <a:lnTo>
                      <a:pt x="257" y="104"/>
                    </a:lnTo>
                    <a:lnTo>
                      <a:pt x="258" y="104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8" y="108"/>
                    </a:lnTo>
                    <a:lnTo>
                      <a:pt x="260" y="109"/>
                    </a:lnTo>
                    <a:lnTo>
                      <a:pt x="261" y="109"/>
                    </a:lnTo>
                    <a:lnTo>
                      <a:pt x="262" y="110"/>
                    </a:lnTo>
                    <a:lnTo>
                      <a:pt x="262" y="111"/>
                    </a:lnTo>
                    <a:lnTo>
                      <a:pt x="264" y="111"/>
                    </a:lnTo>
                    <a:lnTo>
                      <a:pt x="264" y="113"/>
                    </a:lnTo>
                    <a:lnTo>
                      <a:pt x="265" y="113"/>
                    </a:lnTo>
                    <a:lnTo>
                      <a:pt x="265" y="114"/>
                    </a:lnTo>
                    <a:lnTo>
                      <a:pt x="266" y="114"/>
                    </a:lnTo>
                    <a:lnTo>
                      <a:pt x="268" y="114"/>
                    </a:lnTo>
                    <a:lnTo>
                      <a:pt x="268" y="115"/>
                    </a:lnTo>
                    <a:lnTo>
                      <a:pt x="269" y="115"/>
                    </a:lnTo>
                    <a:lnTo>
                      <a:pt x="269" y="117"/>
                    </a:lnTo>
                    <a:lnTo>
                      <a:pt x="270" y="117"/>
                    </a:lnTo>
                    <a:lnTo>
                      <a:pt x="270" y="118"/>
                    </a:lnTo>
                    <a:lnTo>
                      <a:pt x="270" y="119"/>
                    </a:lnTo>
                    <a:lnTo>
                      <a:pt x="270" y="121"/>
                    </a:lnTo>
                    <a:lnTo>
                      <a:pt x="271" y="121"/>
                    </a:lnTo>
                    <a:lnTo>
                      <a:pt x="271" y="122"/>
                    </a:lnTo>
                    <a:lnTo>
                      <a:pt x="271" y="123"/>
                    </a:lnTo>
                    <a:lnTo>
                      <a:pt x="271" y="125"/>
                    </a:lnTo>
                    <a:lnTo>
                      <a:pt x="273" y="125"/>
                    </a:lnTo>
                    <a:lnTo>
                      <a:pt x="273" y="126"/>
                    </a:lnTo>
                    <a:lnTo>
                      <a:pt x="273" y="127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4" y="130"/>
                    </a:lnTo>
                    <a:lnTo>
                      <a:pt x="275" y="130"/>
                    </a:lnTo>
                    <a:lnTo>
                      <a:pt x="275" y="131"/>
                    </a:lnTo>
                    <a:lnTo>
                      <a:pt x="277" y="131"/>
                    </a:lnTo>
                    <a:lnTo>
                      <a:pt x="277" y="132"/>
                    </a:lnTo>
                    <a:lnTo>
                      <a:pt x="278" y="134"/>
                    </a:lnTo>
                    <a:lnTo>
                      <a:pt x="278" y="135"/>
                    </a:lnTo>
                    <a:lnTo>
                      <a:pt x="278" y="136"/>
                    </a:lnTo>
                    <a:lnTo>
                      <a:pt x="279" y="136"/>
                    </a:lnTo>
                    <a:lnTo>
                      <a:pt x="279" y="138"/>
                    </a:lnTo>
                    <a:lnTo>
                      <a:pt x="281" y="138"/>
                    </a:lnTo>
                    <a:lnTo>
                      <a:pt x="281" y="139"/>
                    </a:lnTo>
                    <a:lnTo>
                      <a:pt x="282" y="139"/>
                    </a:lnTo>
                    <a:lnTo>
                      <a:pt x="282" y="140"/>
                    </a:lnTo>
                    <a:lnTo>
                      <a:pt x="282" y="142"/>
                    </a:lnTo>
                    <a:lnTo>
                      <a:pt x="282" y="143"/>
                    </a:lnTo>
                    <a:lnTo>
                      <a:pt x="281" y="143"/>
                    </a:lnTo>
                    <a:lnTo>
                      <a:pt x="281" y="144"/>
                    </a:lnTo>
                    <a:lnTo>
                      <a:pt x="281" y="145"/>
                    </a:lnTo>
                    <a:lnTo>
                      <a:pt x="282" y="145"/>
                    </a:lnTo>
                    <a:lnTo>
                      <a:pt x="282" y="147"/>
                    </a:lnTo>
                    <a:lnTo>
                      <a:pt x="281" y="147"/>
                    </a:lnTo>
                    <a:lnTo>
                      <a:pt x="281" y="148"/>
                    </a:lnTo>
                    <a:lnTo>
                      <a:pt x="279" y="149"/>
                    </a:lnTo>
                    <a:lnTo>
                      <a:pt x="281" y="149"/>
                    </a:lnTo>
                    <a:lnTo>
                      <a:pt x="281" y="151"/>
                    </a:lnTo>
                    <a:lnTo>
                      <a:pt x="281" y="152"/>
                    </a:lnTo>
                    <a:lnTo>
                      <a:pt x="282" y="152"/>
                    </a:lnTo>
                    <a:lnTo>
                      <a:pt x="282" y="153"/>
                    </a:lnTo>
                    <a:lnTo>
                      <a:pt x="283" y="153"/>
                    </a:lnTo>
                    <a:lnTo>
                      <a:pt x="283" y="155"/>
                    </a:lnTo>
                    <a:lnTo>
                      <a:pt x="283" y="156"/>
                    </a:lnTo>
                    <a:lnTo>
                      <a:pt x="283" y="157"/>
                    </a:lnTo>
                    <a:lnTo>
                      <a:pt x="283" y="159"/>
                    </a:lnTo>
                    <a:lnTo>
                      <a:pt x="283" y="160"/>
                    </a:lnTo>
                    <a:lnTo>
                      <a:pt x="285" y="160"/>
                    </a:lnTo>
                    <a:lnTo>
                      <a:pt x="285" y="161"/>
                    </a:lnTo>
                    <a:lnTo>
                      <a:pt x="286" y="161"/>
                    </a:lnTo>
                    <a:lnTo>
                      <a:pt x="287" y="161"/>
                    </a:lnTo>
                    <a:lnTo>
                      <a:pt x="286" y="163"/>
                    </a:lnTo>
                    <a:lnTo>
                      <a:pt x="286" y="164"/>
                    </a:lnTo>
                    <a:lnTo>
                      <a:pt x="286" y="165"/>
                    </a:lnTo>
                    <a:lnTo>
                      <a:pt x="286" y="166"/>
                    </a:lnTo>
                    <a:lnTo>
                      <a:pt x="286" y="168"/>
                    </a:lnTo>
                    <a:lnTo>
                      <a:pt x="286" y="169"/>
                    </a:lnTo>
                    <a:lnTo>
                      <a:pt x="287" y="170"/>
                    </a:lnTo>
                    <a:lnTo>
                      <a:pt x="288" y="170"/>
                    </a:lnTo>
                    <a:lnTo>
                      <a:pt x="290" y="170"/>
                    </a:lnTo>
                    <a:lnTo>
                      <a:pt x="291" y="170"/>
                    </a:lnTo>
                    <a:lnTo>
                      <a:pt x="291" y="172"/>
                    </a:lnTo>
                    <a:lnTo>
                      <a:pt x="292" y="172"/>
                    </a:lnTo>
                    <a:lnTo>
                      <a:pt x="292" y="173"/>
                    </a:lnTo>
                    <a:lnTo>
                      <a:pt x="294" y="173"/>
                    </a:lnTo>
                    <a:lnTo>
                      <a:pt x="295" y="173"/>
                    </a:lnTo>
                    <a:lnTo>
                      <a:pt x="295" y="174"/>
                    </a:lnTo>
                    <a:lnTo>
                      <a:pt x="296" y="174"/>
                    </a:lnTo>
                    <a:lnTo>
                      <a:pt x="296" y="176"/>
                    </a:lnTo>
                    <a:lnTo>
                      <a:pt x="298" y="176"/>
                    </a:lnTo>
                    <a:lnTo>
                      <a:pt x="299" y="176"/>
                    </a:lnTo>
                    <a:lnTo>
                      <a:pt x="300" y="176"/>
                    </a:lnTo>
                    <a:lnTo>
                      <a:pt x="300" y="174"/>
                    </a:lnTo>
                    <a:lnTo>
                      <a:pt x="302" y="174"/>
                    </a:lnTo>
                    <a:lnTo>
                      <a:pt x="303" y="174"/>
                    </a:lnTo>
                    <a:lnTo>
                      <a:pt x="303" y="176"/>
                    </a:lnTo>
                    <a:lnTo>
                      <a:pt x="304" y="176"/>
                    </a:lnTo>
                    <a:lnTo>
                      <a:pt x="304" y="177"/>
                    </a:lnTo>
                    <a:lnTo>
                      <a:pt x="304" y="178"/>
                    </a:lnTo>
                    <a:lnTo>
                      <a:pt x="305" y="178"/>
                    </a:lnTo>
                    <a:lnTo>
                      <a:pt x="305" y="180"/>
                    </a:lnTo>
                    <a:lnTo>
                      <a:pt x="305" y="181"/>
                    </a:lnTo>
                    <a:lnTo>
                      <a:pt x="307" y="181"/>
                    </a:lnTo>
                    <a:lnTo>
                      <a:pt x="307" y="182"/>
                    </a:lnTo>
                    <a:lnTo>
                      <a:pt x="308" y="181"/>
                    </a:lnTo>
                    <a:lnTo>
                      <a:pt x="308" y="182"/>
                    </a:lnTo>
                    <a:lnTo>
                      <a:pt x="309" y="181"/>
                    </a:lnTo>
                    <a:lnTo>
                      <a:pt x="309" y="182"/>
                    </a:lnTo>
                    <a:lnTo>
                      <a:pt x="311" y="182"/>
                    </a:lnTo>
                    <a:lnTo>
                      <a:pt x="311" y="183"/>
                    </a:lnTo>
                    <a:lnTo>
                      <a:pt x="312" y="183"/>
                    </a:lnTo>
                    <a:lnTo>
                      <a:pt x="312" y="185"/>
                    </a:lnTo>
                    <a:lnTo>
                      <a:pt x="313" y="186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9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3" y="191"/>
                    </a:lnTo>
                    <a:lnTo>
                      <a:pt x="315" y="191"/>
                    </a:lnTo>
                    <a:lnTo>
                      <a:pt x="315" y="193"/>
                    </a:lnTo>
                    <a:lnTo>
                      <a:pt x="316" y="193"/>
                    </a:lnTo>
                    <a:lnTo>
                      <a:pt x="317" y="193"/>
                    </a:lnTo>
                    <a:lnTo>
                      <a:pt x="317" y="194"/>
                    </a:lnTo>
                    <a:lnTo>
                      <a:pt x="319" y="194"/>
                    </a:lnTo>
                    <a:lnTo>
                      <a:pt x="319" y="195"/>
                    </a:lnTo>
                    <a:lnTo>
                      <a:pt x="320" y="195"/>
                    </a:lnTo>
                    <a:lnTo>
                      <a:pt x="321" y="195"/>
                    </a:lnTo>
                    <a:lnTo>
                      <a:pt x="323" y="195"/>
                    </a:lnTo>
                    <a:lnTo>
                      <a:pt x="323" y="197"/>
                    </a:lnTo>
                    <a:lnTo>
                      <a:pt x="324" y="197"/>
                    </a:lnTo>
                    <a:lnTo>
                      <a:pt x="325" y="197"/>
                    </a:lnTo>
                    <a:lnTo>
                      <a:pt x="325" y="198"/>
                    </a:lnTo>
                    <a:lnTo>
                      <a:pt x="326" y="198"/>
                    </a:lnTo>
                    <a:lnTo>
                      <a:pt x="326" y="199"/>
                    </a:lnTo>
                    <a:lnTo>
                      <a:pt x="328" y="199"/>
                    </a:lnTo>
                    <a:lnTo>
                      <a:pt x="326" y="199"/>
                    </a:lnTo>
                    <a:lnTo>
                      <a:pt x="326" y="200"/>
                    </a:lnTo>
                    <a:lnTo>
                      <a:pt x="328" y="200"/>
                    </a:lnTo>
                    <a:lnTo>
                      <a:pt x="328" y="202"/>
                    </a:lnTo>
                    <a:lnTo>
                      <a:pt x="328" y="203"/>
                    </a:lnTo>
                    <a:lnTo>
                      <a:pt x="328" y="204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28" y="208"/>
                    </a:lnTo>
                    <a:lnTo>
                      <a:pt x="328" y="210"/>
                    </a:lnTo>
                    <a:lnTo>
                      <a:pt x="329" y="210"/>
                    </a:lnTo>
                    <a:lnTo>
                      <a:pt x="329" y="211"/>
                    </a:lnTo>
                    <a:lnTo>
                      <a:pt x="329" y="212"/>
                    </a:lnTo>
                    <a:lnTo>
                      <a:pt x="330" y="212"/>
                    </a:lnTo>
                    <a:lnTo>
                      <a:pt x="332" y="212"/>
                    </a:lnTo>
                    <a:lnTo>
                      <a:pt x="333" y="212"/>
                    </a:lnTo>
                    <a:lnTo>
                      <a:pt x="333" y="214"/>
                    </a:lnTo>
                    <a:lnTo>
                      <a:pt x="333" y="215"/>
                    </a:lnTo>
                    <a:lnTo>
                      <a:pt x="334" y="215"/>
                    </a:lnTo>
                    <a:lnTo>
                      <a:pt x="334" y="216"/>
                    </a:lnTo>
                    <a:lnTo>
                      <a:pt x="336" y="216"/>
                    </a:lnTo>
                    <a:lnTo>
                      <a:pt x="337" y="216"/>
                    </a:lnTo>
                    <a:lnTo>
                      <a:pt x="337" y="217"/>
                    </a:lnTo>
                    <a:lnTo>
                      <a:pt x="337" y="219"/>
                    </a:lnTo>
                    <a:lnTo>
                      <a:pt x="338" y="219"/>
                    </a:lnTo>
                    <a:lnTo>
                      <a:pt x="340" y="220"/>
                    </a:lnTo>
                    <a:lnTo>
                      <a:pt x="341" y="220"/>
                    </a:lnTo>
                    <a:lnTo>
                      <a:pt x="342" y="220"/>
                    </a:lnTo>
                    <a:lnTo>
                      <a:pt x="343" y="220"/>
                    </a:lnTo>
                    <a:lnTo>
                      <a:pt x="343" y="221"/>
                    </a:lnTo>
                    <a:lnTo>
                      <a:pt x="343" y="223"/>
                    </a:lnTo>
                    <a:lnTo>
                      <a:pt x="343" y="224"/>
                    </a:lnTo>
                    <a:lnTo>
                      <a:pt x="345" y="224"/>
                    </a:lnTo>
                    <a:lnTo>
                      <a:pt x="345" y="225"/>
                    </a:lnTo>
                    <a:lnTo>
                      <a:pt x="346" y="225"/>
                    </a:lnTo>
                    <a:lnTo>
                      <a:pt x="347" y="224"/>
                    </a:lnTo>
                    <a:lnTo>
                      <a:pt x="349" y="224"/>
                    </a:lnTo>
                    <a:lnTo>
                      <a:pt x="350" y="224"/>
                    </a:lnTo>
                    <a:lnTo>
                      <a:pt x="350" y="225"/>
                    </a:lnTo>
                    <a:lnTo>
                      <a:pt x="350" y="227"/>
                    </a:lnTo>
                    <a:lnTo>
                      <a:pt x="351" y="227"/>
                    </a:lnTo>
                    <a:lnTo>
                      <a:pt x="351" y="228"/>
                    </a:lnTo>
                    <a:lnTo>
                      <a:pt x="351" y="229"/>
                    </a:lnTo>
                    <a:lnTo>
                      <a:pt x="353" y="229"/>
                    </a:lnTo>
                    <a:lnTo>
                      <a:pt x="354" y="229"/>
                    </a:lnTo>
                    <a:lnTo>
                      <a:pt x="354" y="231"/>
                    </a:lnTo>
                    <a:lnTo>
                      <a:pt x="354" y="232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7" y="235"/>
                    </a:lnTo>
                    <a:lnTo>
                      <a:pt x="357" y="236"/>
                    </a:lnTo>
                    <a:lnTo>
                      <a:pt x="357" y="237"/>
                    </a:lnTo>
                    <a:lnTo>
                      <a:pt x="358" y="237"/>
                    </a:lnTo>
                    <a:lnTo>
                      <a:pt x="358" y="238"/>
                    </a:lnTo>
                    <a:lnTo>
                      <a:pt x="359" y="238"/>
                    </a:lnTo>
                    <a:lnTo>
                      <a:pt x="360" y="238"/>
                    </a:lnTo>
                    <a:lnTo>
                      <a:pt x="360" y="240"/>
                    </a:lnTo>
                    <a:lnTo>
                      <a:pt x="362" y="240"/>
                    </a:lnTo>
                    <a:lnTo>
                      <a:pt x="362" y="241"/>
                    </a:lnTo>
                    <a:lnTo>
                      <a:pt x="363" y="241"/>
                    </a:lnTo>
                    <a:lnTo>
                      <a:pt x="363" y="242"/>
                    </a:lnTo>
                    <a:lnTo>
                      <a:pt x="363" y="244"/>
                    </a:lnTo>
                    <a:lnTo>
                      <a:pt x="364" y="244"/>
                    </a:lnTo>
                    <a:lnTo>
                      <a:pt x="364" y="245"/>
                    </a:lnTo>
                    <a:lnTo>
                      <a:pt x="364" y="246"/>
                    </a:lnTo>
                    <a:lnTo>
                      <a:pt x="364" y="248"/>
                    </a:lnTo>
                    <a:lnTo>
                      <a:pt x="364" y="249"/>
                    </a:lnTo>
                    <a:lnTo>
                      <a:pt x="366" y="249"/>
                    </a:lnTo>
                    <a:lnTo>
                      <a:pt x="366" y="250"/>
                    </a:lnTo>
                    <a:lnTo>
                      <a:pt x="366" y="252"/>
                    </a:lnTo>
                    <a:lnTo>
                      <a:pt x="366" y="253"/>
                    </a:lnTo>
                    <a:lnTo>
                      <a:pt x="364" y="253"/>
                    </a:lnTo>
                    <a:lnTo>
                      <a:pt x="367" y="255"/>
                    </a:lnTo>
                    <a:lnTo>
                      <a:pt x="368" y="257"/>
                    </a:lnTo>
                    <a:lnTo>
                      <a:pt x="368" y="258"/>
                    </a:lnTo>
                    <a:lnTo>
                      <a:pt x="371" y="259"/>
                    </a:lnTo>
                    <a:lnTo>
                      <a:pt x="371" y="261"/>
                    </a:lnTo>
                    <a:lnTo>
                      <a:pt x="372" y="261"/>
                    </a:lnTo>
                    <a:lnTo>
                      <a:pt x="372" y="262"/>
                    </a:lnTo>
                    <a:lnTo>
                      <a:pt x="374" y="262"/>
                    </a:lnTo>
                    <a:lnTo>
                      <a:pt x="375" y="262"/>
                    </a:lnTo>
                    <a:lnTo>
                      <a:pt x="375" y="263"/>
                    </a:lnTo>
                    <a:lnTo>
                      <a:pt x="376" y="263"/>
                    </a:lnTo>
                    <a:lnTo>
                      <a:pt x="376" y="265"/>
                    </a:lnTo>
                    <a:lnTo>
                      <a:pt x="375" y="266"/>
                    </a:lnTo>
                    <a:lnTo>
                      <a:pt x="376" y="266"/>
                    </a:lnTo>
                    <a:lnTo>
                      <a:pt x="376" y="267"/>
                    </a:lnTo>
                    <a:lnTo>
                      <a:pt x="375" y="267"/>
                    </a:lnTo>
                    <a:lnTo>
                      <a:pt x="376" y="269"/>
                    </a:lnTo>
                    <a:lnTo>
                      <a:pt x="376" y="270"/>
                    </a:lnTo>
                    <a:lnTo>
                      <a:pt x="376" y="271"/>
                    </a:lnTo>
                    <a:lnTo>
                      <a:pt x="375" y="271"/>
                    </a:lnTo>
                    <a:lnTo>
                      <a:pt x="376" y="271"/>
                    </a:lnTo>
                    <a:lnTo>
                      <a:pt x="376" y="272"/>
                    </a:lnTo>
                    <a:lnTo>
                      <a:pt x="375" y="274"/>
                    </a:lnTo>
                    <a:lnTo>
                      <a:pt x="374" y="274"/>
                    </a:lnTo>
                    <a:lnTo>
                      <a:pt x="374" y="275"/>
                    </a:lnTo>
                    <a:lnTo>
                      <a:pt x="374" y="276"/>
                    </a:lnTo>
                    <a:lnTo>
                      <a:pt x="372" y="276"/>
                    </a:lnTo>
                    <a:lnTo>
                      <a:pt x="372" y="278"/>
                    </a:lnTo>
                    <a:lnTo>
                      <a:pt x="371" y="279"/>
                    </a:lnTo>
                    <a:lnTo>
                      <a:pt x="371" y="280"/>
                    </a:lnTo>
                    <a:lnTo>
                      <a:pt x="370" y="280"/>
                    </a:lnTo>
                    <a:lnTo>
                      <a:pt x="370" y="282"/>
                    </a:lnTo>
                    <a:lnTo>
                      <a:pt x="370" y="283"/>
                    </a:lnTo>
                    <a:lnTo>
                      <a:pt x="371" y="283"/>
                    </a:lnTo>
                    <a:lnTo>
                      <a:pt x="371" y="284"/>
                    </a:lnTo>
                    <a:lnTo>
                      <a:pt x="372" y="284"/>
                    </a:lnTo>
                    <a:lnTo>
                      <a:pt x="372" y="286"/>
                    </a:lnTo>
                    <a:lnTo>
                      <a:pt x="374" y="286"/>
                    </a:lnTo>
                    <a:lnTo>
                      <a:pt x="374" y="287"/>
                    </a:lnTo>
                    <a:lnTo>
                      <a:pt x="374" y="286"/>
                    </a:lnTo>
                    <a:lnTo>
                      <a:pt x="375" y="286"/>
                    </a:lnTo>
                    <a:lnTo>
                      <a:pt x="376" y="287"/>
                    </a:lnTo>
                    <a:lnTo>
                      <a:pt x="377" y="287"/>
                    </a:lnTo>
                    <a:lnTo>
                      <a:pt x="379" y="287"/>
                    </a:lnTo>
                    <a:lnTo>
                      <a:pt x="379" y="286"/>
                    </a:lnTo>
                    <a:lnTo>
                      <a:pt x="380" y="286"/>
                    </a:lnTo>
                    <a:lnTo>
                      <a:pt x="381" y="284"/>
                    </a:lnTo>
                    <a:lnTo>
                      <a:pt x="383" y="284"/>
                    </a:lnTo>
                    <a:lnTo>
                      <a:pt x="384" y="284"/>
                    </a:lnTo>
                    <a:lnTo>
                      <a:pt x="385" y="284"/>
                    </a:lnTo>
                    <a:lnTo>
                      <a:pt x="385" y="283"/>
                    </a:lnTo>
                    <a:lnTo>
                      <a:pt x="387" y="283"/>
                    </a:lnTo>
                    <a:lnTo>
                      <a:pt x="388" y="283"/>
                    </a:lnTo>
                    <a:lnTo>
                      <a:pt x="389" y="283"/>
                    </a:lnTo>
                    <a:lnTo>
                      <a:pt x="391" y="284"/>
                    </a:lnTo>
                    <a:lnTo>
                      <a:pt x="391" y="286"/>
                    </a:lnTo>
                    <a:lnTo>
                      <a:pt x="392" y="286"/>
                    </a:lnTo>
                    <a:lnTo>
                      <a:pt x="392" y="287"/>
                    </a:lnTo>
                    <a:lnTo>
                      <a:pt x="393" y="288"/>
                    </a:lnTo>
                    <a:lnTo>
                      <a:pt x="393" y="289"/>
                    </a:lnTo>
                    <a:lnTo>
                      <a:pt x="396" y="291"/>
                    </a:lnTo>
                    <a:lnTo>
                      <a:pt x="397" y="293"/>
                    </a:lnTo>
                    <a:lnTo>
                      <a:pt x="398" y="296"/>
                    </a:lnTo>
                    <a:lnTo>
                      <a:pt x="400" y="296"/>
                    </a:lnTo>
                    <a:lnTo>
                      <a:pt x="402" y="299"/>
                    </a:lnTo>
                    <a:lnTo>
                      <a:pt x="405" y="303"/>
                    </a:lnTo>
                    <a:lnTo>
                      <a:pt x="406" y="305"/>
                    </a:lnTo>
                    <a:lnTo>
                      <a:pt x="408" y="305"/>
                    </a:lnTo>
                    <a:lnTo>
                      <a:pt x="410" y="309"/>
                    </a:lnTo>
                    <a:lnTo>
                      <a:pt x="412" y="310"/>
                    </a:lnTo>
                    <a:lnTo>
                      <a:pt x="413" y="312"/>
                    </a:lnTo>
                    <a:lnTo>
                      <a:pt x="414" y="313"/>
                    </a:lnTo>
                    <a:lnTo>
                      <a:pt x="415" y="317"/>
                    </a:lnTo>
                    <a:lnTo>
                      <a:pt x="415" y="318"/>
                    </a:lnTo>
                    <a:lnTo>
                      <a:pt x="418" y="329"/>
                    </a:lnTo>
                    <a:lnTo>
                      <a:pt x="418" y="330"/>
                    </a:lnTo>
                    <a:lnTo>
                      <a:pt x="417" y="331"/>
                    </a:lnTo>
                    <a:lnTo>
                      <a:pt x="417" y="333"/>
                    </a:lnTo>
                    <a:lnTo>
                      <a:pt x="415" y="334"/>
                    </a:lnTo>
                    <a:lnTo>
                      <a:pt x="414" y="335"/>
                    </a:lnTo>
                    <a:lnTo>
                      <a:pt x="413" y="337"/>
                    </a:lnTo>
                    <a:lnTo>
                      <a:pt x="412" y="338"/>
                    </a:lnTo>
                    <a:lnTo>
                      <a:pt x="410" y="337"/>
                    </a:lnTo>
                    <a:lnTo>
                      <a:pt x="409" y="337"/>
                    </a:lnTo>
                    <a:lnTo>
                      <a:pt x="408" y="338"/>
                    </a:lnTo>
                    <a:lnTo>
                      <a:pt x="406" y="339"/>
                    </a:lnTo>
                    <a:lnTo>
                      <a:pt x="405" y="339"/>
                    </a:lnTo>
                    <a:lnTo>
                      <a:pt x="404" y="341"/>
                    </a:lnTo>
                    <a:lnTo>
                      <a:pt x="402" y="341"/>
                    </a:lnTo>
                    <a:lnTo>
                      <a:pt x="401" y="341"/>
                    </a:lnTo>
                    <a:lnTo>
                      <a:pt x="400" y="339"/>
                    </a:lnTo>
                    <a:lnTo>
                      <a:pt x="398" y="339"/>
                    </a:lnTo>
                    <a:lnTo>
                      <a:pt x="398" y="338"/>
                    </a:lnTo>
                    <a:lnTo>
                      <a:pt x="397" y="338"/>
                    </a:lnTo>
                    <a:lnTo>
                      <a:pt x="396" y="338"/>
                    </a:lnTo>
                    <a:lnTo>
                      <a:pt x="395" y="338"/>
                    </a:lnTo>
                    <a:lnTo>
                      <a:pt x="393" y="338"/>
                    </a:lnTo>
                    <a:lnTo>
                      <a:pt x="393" y="339"/>
                    </a:lnTo>
                    <a:lnTo>
                      <a:pt x="392" y="339"/>
                    </a:lnTo>
                    <a:lnTo>
                      <a:pt x="391" y="339"/>
                    </a:lnTo>
                    <a:lnTo>
                      <a:pt x="389" y="339"/>
                    </a:lnTo>
                    <a:lnTo>
                      <a:pt x="388" y="341"/>
                    </a:lnTo>
                    <a:lnTo>
                      <a:pt x="385" y="342"/>
                    </a:lnTo>
                    <a:lnTo>
                      <a:pt x="383" y="343"/>
                    </a:lnTo>
                    <a:lnTo>
                      <a:pt x="380" y="344"/>
                    </a:lnTo>
                    <a:lnTo>
                      <a:pt x="379" y="346"/>
                    </a:lnTo>
                    <a:lnTo>
                      <a:pt x="377" y="347"/>
                    </a:lnTo>
                    <a:lnTo>
                      <a:pt x="376" y="347"/>
                    </a:lnTo>
                    <a:lnTo>
                      <a:pt x="374" y="347"/>
                    </a:lnTo>
                    <a:lnTo>
                      <a:pt x="372" y="347"/>
                    </a:lnTo>
                    <a:lnTo>
                      <a:pt x="371" y="347"/>
                    </a:lnTo>
                    <a:lnTo>
                      <a:pt x="370" y="348"/>
                    </a:lnTo>
                    <a:lnTo>
                      <a:pt x="370" y="347"/>
                    </a:lnTo>
                    <a:lnTo>
                      <a:pt x="368" y="347"/>
                    </a:lnTo>
                    <a:lnTo>
                      <a:pt x="367" y="347"/>
                    </a:lnTo>
                    <a:lnTo>
                      <a:pt x="366" y="347"/>
                    </a:lnTo>
                    <a:lnTo>
                      <a:pt x="364" y="347"/>
                    </a:lnTo>
                    <a:lnTo>
                      <a:pt x="363" y="347"/>
                    </a:lnTo>
                    <a:lnTo>
                      <a:pt x="362" y="347"/>
                    </a:lnTo>
                    <a:lnTo>
                      <a:pt x="360" y="347"/>
                    </a:lnTo>
                    <a:lnTo>
                      <a:pt x="359" y="347"/>
                    </a:lnTo>
                    <a:lnTo>
                      <a:pt x="358" y="347"/>
                    </a:lnTo>
                    <a:lnTo>
                      <a:pt x="358" y="348"/>
                    </a:lnTo>
                    <a:lnTo>
                      <a:pt x="358" y="350"/>
                    </a:lnTo>
                    <a:lnTo>
                      <a:pt x="358" y="351"/>
                    </a:lnTo>
                    <a:lnTo>
                      <a:pt x="357" y="351"/>
                    </a:lnTo>
                    <a:lnTo>
                      <a:pt x="357" y="352"/>
                    </a:lnTo>
                    <a:lnTo>
                      <a:pt x="357" y="354"/>
                    </a:lnTo>
                    <a:lnTo>
                      <a:pt x="357" y="355"/>
                    </a:lnTo>
                    <a:lnTo>
                      <a:pt x="358" y="355"/>
                    </a:lnTo>
                    <a:lnTo>
                      <a:pt x="359" y="355"/>
                    </a:lnTo>
                    <a:lnTo>
                      <a:pt x="359" y="356"/>
                    </a:lnTo>
                    <a:lnTo>
                      <a:pt x="360" y="358"/>
                    </a:lnTo>
                    <a:lnTo>
                      <a:pt x="359" y="359"/>
                    </a:lnTo>
                    <a:lnTo>
                      <a:pt x="359" y="360"/>
                    </a:lnTo>
                    <a:lnTo>
                      <a:pt x="360" y="361"/>
                    </a:lnTo>
                    <a:lnTo>
                      <a:pt x="359" y="361"/>
                    </a:lnTo>
                    <a:lnTo>
                      <a:pt x="360" y="361"/>
                    </a:lnTo>
                    <a:lnTo>
                      <a:pt x="360" y="363"/>
                    </a:lnTo>
                    <a:lnTo>
                      <a:pt x="360" y="364"/>
                    </a:lnTo>
                    <a:lnTo>
                      <a:pt x="360" y="365"/>
                    </a:lnTo>
                    <a:lnTo>
                      <a:pt x="360" y="367"/>
                    </a:lnTo>
                    <a:lnTo>
                      <a:pt x="360" y="368"/>
                    </a:lnTo>
                    <a:lnTo>
                      <a:pt x="359" y="368"/>
                    </a:lnTo>
                    <a:lnTo>
                      <a:pt x="359" y="369"/>
                    </a:lnTo>
                    <a:lnTo>
                      <a:pt x="359" y="371"/>
                    </a:lnTo>
                    <a:lnTo>
                      <a:pt x="360" y="371"/>
                    </a:lnTo>
                    <a:lnTo>
                      <a:pt x="362" y="372"/>
                    </a:lnTo>
                    <a:lnTo>
                      <a:pt x="363" y="373"/>
                    </a:lnTo>
                    <a:lnTo>
                      <a:pt x="363" y="375"/>
                    </a:lnTo>
                    <a:lnTo>
                      <a:pt x="364" y="376"/>
                    </a:lnTo>
                    <a:lnTo>
                      <a:pt x="364" y="377"/>
                    </a:lnTo>
                    <a:lnTo>
                      <a:pt x="364" y="378"/>
                    </a:lnTo>
                    <a:lnTo>
                      <a:pt x="366" y="378"/>
                    </a:lnTo>
                    <a:lnTo>
                      <a:pt x="366" y="380"/>
                    </a:lnTo>
                    <a:lnTo>
                      <a:pt x="367" y="380"/>
                    </a:lnTo>
                    <a:lnTo>
                      <a:pt x="368" y="381"/>
                    </a:lnTo>
                    <a:lnTo>
                      <a:pt x="368" y="382"/>
                    </a:lnTo>
                    <a:lnTo>
                      <a:pt x="368" y="384"/>
                    </a:lnTo>
                    <a:lnTo>
                      <a:pt x="368" y="385"/>
                    </a:lnTo>
                    <a:lnTo>
                      <a:pt x="367" y="385"/>
                    </a:lnTo>
                    <a:lnTo>
                      <a:pt x="367" y="386"/>
                    </a:lnTo>
                    <a:lnTo>
                      <a:pt x="366" y="386"/>
                    </a:lnTo>
                    <a:lnTo>
                      <a:pt x="364" y="386"/>
                    </a:lnTo>
                    <a:lnTo>
                      <a:pt x="363" y="386"/>
                    </a:lnTo>
                    <a:lnTo>
                      <a:pt x="363" y="388"/>
                    </a:lnTo>
                    <a:lnTo>
                      <a:pt x="362" y="388"/>
                    </a:lnTo>
                    <a:lnTo>
                      <a:pt x="362" y="389"/>
                    </a:lnTo>
                    <a:lnTo>
                      <a:pt x="360" y="389"/>
                    </a:lnTo>
                    <a:lnTo>
                      <a:pt x="360" y="390"/>
                    </a:lnTo>
                    <a:lnTo>
                      <a:pt x="360" y="392"/>
                    </a:lnTo>
                    <a:lnTo>
                      <a:pt x="359" y="392"/>
                    </a:lnTo>
                    <a:lnTo>
                      <a:pt x="359" y="393"/>
                    </a:lnTo>
                    <a:lnTo>
                      <a:pt x="358" y="393"/>
                    </a:lnTo>
                    <a:lnTo>
                      <a:pt x="358" y="394"/>
                    </a:lnTo>
                    <a:lnTo>
                      <a:pt x="357" y="396"/>
                    </a:lnTo>
                    <a:lnTo>
                      <a:pt x="355" y="396"/>
                    </a:lnTo>
                    <a:lnTo>
                      <a:pt x="355" y="397"/>
                    </a:lnTo>
                    <a:lnTo>
                      <a:pt x="354" y="398"/>
                    </a:lnTo>
                    <a:lnTo>
                      <a:pt x="354" y="399"/>
                    </a:lnTo>
                    <a:lnTo>
                      <a:pt x="354" y="401"/>
                    </a:lnTo>
                    <a:lnTo>
                      <a:pt x="354" y="402"/>
                    </a:lnTo>
                    <a:lnTo>
                      <a:pt x="354" y="403"/>
                    </a:lnTo>
                    <a:lnTo>
                      <a:pt x="354" y="405"/>
                    </a:lnTo>
                    <a:lnTo>
                      <a:pt x="354" y="406"/>
                    </a:lnTo>
                    <a:lnTo>
                      <a:pt x="353" y="407"/>
                    </a:lnTo>
                    <a:lnTo>
                      <a:pt x="353" y="409"/>
                    </a:lnTo>
                    <a:lnTo>
                      <a:pt x="353" y="410"/>
                    </a:lnTo>
                    <a:lnTo>
                      <a:pt x="351" y="410"/>
                    </a:lnTo>
                    <a:lnTo>
                      <a:pt x="350" y="411"/>
                    </a:lnTo>
                    <a:lnTo>
                      <a:pt x="349" y="413"/>
                    </a:lnTo>
                    <a:lnTo>
                      <a:pt x="349" y="414"/>
                    </a:lnTo>
                    <a:lnTo>
                      <a:pt x="349" y="415"/>
                    </a:lnTo>
                    <a:lnTo>
                      <a:pt x="347" y="415"/>
                    </a:lnTo>
                    <a:lnTo>
                      <a:pt x="347" y="416"/>
                    </a:lnTo>
                    <a:lnTo>
                      <a:pt x="346" y="418"/>
                    </a:lnTo>
                    <a:lnTo>
                      <a:pt x="346" y="420"/>
                    </a:lnTo>
                    <a:lnTo>
                      <a:pt x="347" y="423"/>
                    </a:lnTo>
                    <a:lnTo>
                      <a:pt x="347" y="424"/>
                    </a:lnTo>
                    <a:lnTo>
                      <a:pt x="347" y="426"/>
                    </a:lnTo>
                    <a:lnTo>
                      <a:pt x="346" y="426"/>
                    </a:lnTo>
                    <a:lnTo>
                      <a:pt x="346" y="427"/>
                    </a:lnTo>
                    <a:lnTo>
                      <a:pt x="345" y="427"/>
                    </a:lnTo>
                    <a:lnTo>
                      <a:pt x="345" y="428"/>
                    </a:lnTo>
                    <a:lnTo>
                      <a:pt x="343" y="428"/>
                    </a:lnTo>
                    <a:lnTo>
                      <a:pt x="343" y="430"/>
                    </a:lnTo>
                    <a:lnTo>
                      <a:pt x="342" y="430"/>
                    </a:lnTo>
                    <a:lnTo>
                      <a:pt x="342" y="431"/>
                    </a:lnTo>
                    <a:lnTo>
                      <a:pt x="341" y="431"/>
                    </a:lnTo>
                    <a:lnTo>
                      <a:pt x="341" y="432"/>
                    </a:lnTo>
                    <a:lnTo>
                      <a:pt x="340" y="432"/>
                    </a:lnTo>
                    <a:lnTo>
                      <a:pt x="338" y="432"/>
                    </a:lnTo>
                    <a:lnTo>
                      <a:pt x="338" y="433"/>
                    </a:lnTo>
                    <a:lnTo>
                      <a:pt x="337" y="435"/>
                    </a:lnTo>
                    <a:lnTo>
                      <a:pt x="338" y="435"/>
                    </a:lnTo>
                    <a:lnTo>
                      <a:pt x="338" y="436"/>
                    </a:lnTo>
                    <a:lnTo>
                      <a:pt x="338" y="437"/>
                    </a:lnTo>
                    <a:lnTo>
                      <a:pt x="340" y="437"/>
                    </a:lnTo>
                    <a:lnTo>
                      <a:pt x="341" y="437"/>
                    </a:lnTo>
                    <a:lnTo>
                      <a:pt x="343" y="439"/>
                    </a:lnTo>
                    <a:lnTo>
                      <a:pt x="343" y="440"/>
                    </a:lnTo>
                    <a:lnTo>
                      <a:pt x="343" y="441"/>
                    </a:lnTo>
                    <a:lnTo>
                      <a:pt x="343" y="443"/>
                    </a:lnTo>
                    <a:lnTo>
                      <a:pt x="345" y="443"/>
                    </a:lnTo>
                    <a:lnTo>
                      <a:pt x="346" y="443"/>
                    </a:lnTo>
                    <a:lnTo>
                      <a:pt x="346" y="444"/>
                    </a:lnTo>
                    <a:lnTo>
                      <a:pt x="347" y="445"/>
                    </a:lnTo>
                    <a:lnTo>
                      <a:pt x="346" y="445"/>
                    </a:lnTo>
                    <a:lnTo>
                      <a:pt x="346" y="447"/>
                    </a:lnTo>
                    <a:lnTo>
                      <a:pt x="345" y="447"/>
                    </a:lnTo>
                    <a:lnTo>
                      <a:pt x="346" y="448"/>
                    </a:lnTo>
                    <a:lnTo>
                      <a:pt x="345" y="448"/>
                    </a:lnTo>
                    <a:lnTo>
                      <a:pt x="345" y="449"/>
                    </a:lnTo>
                    <a:lnTo>
                      <a:pt x="346" y="449"/>
                    </a:lnTo>
                    <a:lnTo>
                      <a:pt x="346" y="450"/>
                    </a:lnTo>
                    <a:lnTo>
                      <a:pt x="346" y="452"/>
                    </a:lnTo>
                    <a:lnTo>
                      <a:pt x="346" y="453"/>
                    </a:lnTo>
                    <a:lnTo>
                      <a:pt x="346" y="454"/>
                    </a:lnTo>
                    <a:lnTo>
                      <a:pt x="347" y="454"/>
                    </a:lnTo>
                    <a:lnTo>
                      <a:pt x="347" y="456"/>
                    </a:lnTo>
                    <a:lnTo>
                      <a:pt x="346" y="456"/>
                    </a:lnTo>
                    <a:lnTo>
                      <a:pt x="346" y="457"/>
                    </a:lnTo>
                    <a:lnTo>
                      <a:pt x="346" y="458"/>
                    </a:lnTo>
                    <a:lnTo>
                      <a:pt x="346" y="460"/>
                    </a:lnTo>
                    <a:lnTo>
                      <a:pt x="346" y="461"/>
                    </a:lnTo>
                    <a:lnTo>
                      <a:pt x="346" y="462"/>
                    </a:lnTo>
                    <a:lnTo>
                      <a:pt x="346" y="464"/>
                    </a:lnTo>
                    <a:lnTo>
                      <a:pt x="345" y="464"/>
                    </a:lnTo>
                    <a:lnTo>
                      <a:pt x="343" y="464"/>
                    </a:lnTo>
                    <a:lnTo>
                      <a:pt x="343" y="465"/>
                    </a:lnTo>
                    <a:lnTo>
                      <a:pt x="343" y="466"/>
                    </a:lnTo>
                    <a:lnTo>
                      <a:pt x="342" y="466"/>
                    </a:lnTo>
                    <a:lnTo>
                      <a:pt x="341" y="466"/>
                    </a:lnTo>
                    <a:lnTo>
                      <a:pt x="341" y="468"/>
                    </a:lnTo>
                    <a:lnTo>
                      <a:pt x="342" y="469"/>
                    </a:lnTo>
                    <a:lnTo>
                      <a:pt x="341" y="469"/>
                    </a:lnTo>
                    <a:lnTo>
                      <a:pt x="341" y="470"/>
                    </a:lnTo>
                    <a:lnTo>
                      <a:pt x="341" y="471"/>
                    </a:lnTo>
                    <a:lnTo>
                      <a:pt x="340" y="471"/>
                    </a:lnTo>
                    <a:lnTo>
                      <a:pt x="340" y="473"/>
                    </a:lnTo>
                    <a:lnTo>
                      <a:pt x="338" y="473"/>
                    </a:lnTo>
                    <a:lnTo>
                      <a:pt x="337" y="474"/>
                    </a:lnTo>
                    <a:lnTo>
                      <a:pt x="337" y="475"/>
                    </a:lnTo>
                    <a:lnTo>
                      <a:pt x="337" y="477"/>
                    </a:lnTo>
                    <a:lnTo>
                      <a:pt x="337" y="478"/>
                    </a:lnTo>
                    <a:lnTo>
                      <a:pt x="338" y="478"/>
                    </a:lnTo>
                    <a:lnTo>
                      <a:pt x="338" y="479"/>
                    </a:lnTo>
                    <a:lnTo>
                      <a:pt x="337" y="479"/>
                    </a:lnTo>
                    <a:lnTo>
                      <a:pt x="338" y="481"/>
                    </a:lnTo>
                    <a:lnTo>
                      <a:pt x="337" y="481"/>
                    </a:lnTo>
                    <a:lnTo>
                      <a:pt x="337" y="482"/>
                    </a:lnTo>
                    <a:lnTo>
                      <a:pt x="337" y="483"/>
                    </a:lnTo>
                    <a:lnTo>
                      <a:pt x="337" y="485"/>
                    </a:lnTo>
                    <a:lnTo>
                      <a:pt x="338" y="485"/>
                    </a:lnTo>
                    <a:lnTo>
                      <a:pt x="338" y="486"/>
                    </a:lnTo>
                    <a:lnTo>
                      <a:pt x="338" y="487"/>
                    </a:lnTo>
                    <a:lnTo>
                      <a:pt x="337" y="487"/>
                    </a:lnTo>
                    <a:lnTo>
                      <a:pt x="337" y="488"/>
                    </a:lnTo>
                    <a:lnTo>
                      <a:pt x="336" y="488"/>
                    </a:lnTo>
                    <a:lnTo>
                      <a:pt x="334" y="488"/>
                    </a:lnTo>
                    <a:lnTo>
                      <a:pt x="334" y="490"/>
                    </a:lnTo>
                    <a:lnTo>
                      <a:pt x="334" y="491"/>
                    </a:lnTo>
                    <a:lnTo>
                      <a:pt x="333" y="491"/>
                    </a:lnTo>
                    <a:lnTo>
                      <a:pt x="333" y="492"/>
                    </a:lnTo>
                    <a:lnTo>
                      <a:pt x="333" y="494"/>
                    </a:lnTo>
                    <a:lnTo>
                      <a:pt x="333" y="495"/>
                    </a:lnTo>
                    <a:lnTo>
                      <a:pt x="332" y="496"/>
                    </a:lnTo>
                    <a:lnTo>
                      <a:pt x="333" y="496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8" y="503"/>
                    </a:lnTo>
                    <a:lnTo>
                      <a:pt x="326" y="503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4" y="504"/>
                    </a:lnTo>
                    <a:lnTo>
                      <a:pt x="323" y="504"/>
                    </a:lnTo>
                    <a:lnTo>
                      <a:pt x="323" y="505"/>
                    </a:lnTo>
                    <a:lnTo>
                      <a:pt x="321" y="505"/>
                    </a:lnTo>
                    <a:lnTo>
                      <a:pt x="321" y="504"/>
                    </a:lnTo>
                    <a:lnTo>
                      <a:pt x="320" y="504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7" y="505"/>
                    </a:lnTo>
                    <a:lnTo>
                      <a:pt x="317" y="507"/>
                    </a:lnTo>
                    <a:lnTo>
                      <a:pt x="317" y="505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5" y="507"/>
                    </a:lnTo>
                    <a:lnTo>
                      <a:pt x="313" y="507"/>
                    </a:lnTo>
                    <a:lnTo>
                      <a:pt x="312" y="507"/>
                    </a:lnTo>
                    <a:lnTo>
                      <a:pt x="312" y="508"/>
                    </a:lnTo>
                    <a:lnTo>
                      <a:pt x="312" y="507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09" y="508"/>
                    </a:lnTo>
                    <a:lnTo>
                      <a:pt x="309" y="509"/>
                    </a:lnTo>
                    <a:lnTo>
                      <a:pt x="309" y="511"/>
                    </a:lnTo>
                    <a:lnTo>
                      <a:pt x="311" y="511"/>
                    </a:lnTo>
                    <a:lnTo>
                      <a:pt x="309" y="511"/>
                    </a:lnTo>
                    <a:lnTo>
                      <a:pt x="309" y="512"/>
                    </a:lnTo>
                    <a:lnTo>
                      <a:pt x="309" y="511"/>
                    </a:lnTo>
                    <a:lnTo>
                      <a:pt x="308" y="511"/>
                    </a:lnTo>
                    <a:lnTo>
                      <a:pt x="308" y="512"/>
                    </a:lnTo>
                    <a:lnTo>
                      <a:pt x="307" y="512"/>
                    </a:lnTo>
                    <a:lnTo>
                      <a:pt x="307" y="513"/>
                    </a:lnTo>
                    <a:lnTo>
                      <a:pt x="305" y="513"/>
                    </a:lnTo>
                    <a:lnTo>
                      <a:pt x="304" y="513"/>
                    </a:lnTo>
                    <a:lnTo>
                      <a:pt x="303" y="513"/>
                    </a:lnTo>
                    <a:lnTo>
                      <a:pt x="303" y="515"/>
                    </a:lnTo>
                    <a:lnTo>
                      <a:pt x="302" y="515"/>
                    </a:lnTo>
                    <a:lnTo>
                      <a:pt x="302" y="516"/>
                    </a:lnTo>
                    <a:lnTo>
                      <a:pt x="300" y="516"/>
                    </a:lnTo>
                    <a:lnTo>
                      <a:pt x="300" y="517"/>
                    </a:lnTo>
                    <a:lnTo>
                      <a:pt x="302" y="517"/>
                    </a:lnTo>
                    <a:lnTo>
                      <a:pt x="300" y="517"/>
                    </a:lnTo>
                    <a:lnTo>
                      <a:pt x="300" y="519"/>
                    </a:lnTo>
                    <a:lnTo>
                      <a:pt x="299" y="519"/>
                    </a:lnTo>
                    <a:lnTo>
                      <a:pt x="298" y="519"/>
                    </a:lnTo>
                    <a:lnTo>
                      <a:pt x="296" y="519"/>
                    </a:lnTo>
                    <a:lnTo>
                      <a:pt x="296" y="520"/>
                    </a:lnTo>
                    <a:lnTo>
                      <a:pt x="295" y="520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2" y="521"/>
                    </a:lnTo>
                    <a:lnTo>
                      <a:pt x="292" y="522"/>
                    </a:lnTo>
                    <a:lnTo>
                      <a:pt x="294" y="522"/>
                    </a:lnTo>
                    <a:lnTo>
                      <a:pt x="294" y="524"/>
                    </a:lnTo>
                    <a:lnTo>
                      <a:pt x="292" y="524"/>
                    </a:lnTo>
                    <a:lnTo>
                      <a:pt x="292" y="525"/>
                    </a:lnTo>
                    <a:lnTo>
                      <a:pt x="292" y="524"/>
                    </a:lnTo>
                    <a:lnTo>
                      <a:pt x="294" y="524"/>
                    </a:lnTo>
                    <a:lnTo>
                      <a:pt x="294" y="525"/>
                    </a:lnTo>
                    <a:lnTo>
                      <a:pt x="294" y="526"/>
                    </a:lnTo>
                    <a:lnTo>
                      <a:pt x="292" y="526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2" y="529"/>
                    </a:lnTo>
                    <a:lnTo>
                      <a:pt x="292" y="530"/>
                    </a:lnTo>
                    <a:lnTo>
                      <a:pt x="294" y="530"/>
                    </a:lnTo>
                    <a:lnTo>
                      <a:pt x="294" y="532"/>
                    </a:lnTo>
                    <a:lnTo>
                      <a:pt x="292" y="532"/>
                    </a:lnTo>
                    <a:lnTo>
                      <a:pt x="292" y="530"/>
                    </a:lnTo>
                    <a:lnTo>
                      <a:pt x="291" y="53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0" name="Freeform 5">
                <a:extLst>
                  <a:ext uri="{FF2B5EF4-FFF2-40B4-BE49-F238E27FC236}">
                    <a16:creationId xmlns:a16="http://schemas.microsoft.com/office/drawing/2014/main" id="{18C22465-7812-2126-9D41-E2F3D234D9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725"/>
                <a:ext cx="361" cy="358"/>
              </a:xfrm>
              <a:custGeom>
                <a:avLst/>
                <a:gdLst>
                  <a:gd name="T0" fmla="*/ 164 w 361"/>
                  <a:gd name="T1" fmla="*/ 261 h 358"/>
                  <a:gd name="T2" fmla="*/ 170 w 361"/>
                  <a:gd name="T3" fmla="*/ 274 h 358"/>
                  <a:gd name="T4" fmla="*/ 170 w 361"/>
                  <a:gd name="T5" fmla="*/ 288 h 358"/>
                  <a:gd name="T6" fmla="*/ 166 w 361"/>
                  <a:gd name="T7" fmla="*/ 307 h 358"/>
                  <a:gd name="T8" fmla="*/ 156 w 361"/>
                  <a:gd name="T9" fmla="*/ 313 h 358"/>
                  <a:gd name="T10" fmla="*/ 153 w 361"/>
                  <a:gd name="T11" fmla="*/ 320 h 358"/>
                  <a:gd name="T12" fmla="*/ 149 w 361"/>
                  <a:gd name="T13" fmla="*/ 333 h 358"/>
                  <a:gd name="T14" fmla="*/ 156 w 361"/>
                  <a:gd name="T15" fmla="*/ 351 h 358"/>
                  <a:gd name="T16" fmla="*/ 140 w 361"/>
                  <a:gd name="T17" fmla="*/ 348 h 358"/>
                  <a:gd name="T18" fmla="*/ 113 w 361"/>
                  <a:gd name="T19" fmla="*/ 337 h 358"/>
                  <a:gd name="T20" fmla="*/ 109 w 361"/>
                  <a:gd name="T21" fmla="*/ 316 h 358"/>
                  <a:gd name="T22" fmla="*/ 69 w 361"/>
                  <a:gd name="T23" fmla="*/ 303 h 358"/>
                  <a:gd name="T24" fmla="*/ 39 w 361"/>
                  <a:gd name="T25" fmla="*/ 279 h 358"/>
                  <a:gd name="T26" fmla="*/ 26 w 361"/>
                  <a:gd name="T27" fmla="*/ 270 h 358"/>
                  <a:gd name="T28" fmla="*/ 9 w 361"/>
                  <a:gd name="T29" fmla="*/ 259 h 358"/>
                  <a:gd name="T30" fmla="*/ 9 w 361"/>
                  <a:gd name="T31" fmla="*/ 252 h 358"/>
                  <a:gd name="T32" fmla="*/ 5 w 361"/>
                  <a:gd name="T33" fmla="*/ 240 h 358"/>
                  <a:gd name="T34" fmla="*/ 9 w 361"/>
                  <a:gd name="T35" fmla="*/ 227 h 358"/>
                  <a:gd name="T36" fmla="*/ 10 w 361"/>
                  <a:gd name="T37" fmla="*/ 214 h 358"/>
                  <a:gd name="T38" fmla="*/ 8 w 361"/>
                  <a:gd name="T39" fmla="*/ 195 h 358"/>
                  <a:gd name="T40" fmla="*/ 9 w 361"/>
                  <a:gd name="T41" fmla="*/ 173 h 358"/>
                  <a:gd name="T42" fmla="*/ 14 w 361"/>
                  <a:gd name="T43" fmla="*/ 151 h 358"/>
                  <a:gd name="T44" fmla="*/ 27 w 361"/>
                  <a:gd name="T45" fmla="*/ 136 h 358"/>
                  <a:gd name="T46" fmla="*/ 39 w 361"/>
                  <a:gd name="T47" fmla="*/ 122 h 358"/>
                  <a:gd name="T48" fmla="*/ 56 w 361"/>
                  <a:gd name="T49" fmla="*/ 101 h 358"/>
                  <a:gd name="T50" fmla="*/ 72 w 361"/>
                  <a:gd name="T51" fmla="*/ 88 h 358"/>
                  <a:gd name="T52" fmla="*/ 93 w 361"/>
                  <a:gd name="T53" fmla="*/ 74 h 358"/>
                  <a:gd name="T54" fmla="*/ 110 w 361"/>
                  <a:gd name="T55" fmla="*/ 57 h 358"/>
                  <a:gd name="T56" fmla="*/ 136 w 361"/>
                  <a:gd name="T57" fmla="*/ 91 h 358"/>
                  <a:gd name="T58" fmla="*/ 158 w 361"/>
                  <a:gd name="T59" fmla="*/ 105 h 358"/>
                  <a:gd name="T60" fmla="*/ 187 w 361"/>
                  <a:gd name="T61" fmla="*/ 93 h 358"/>
                  <a:gd name="T62" fmla="*/ 200 w 361"/>
                  <a:gd name="T63" fmla="*/ 101 h 358"/>
                  <a:gd name="T64" fmla="*/ 198 w 361"/>
                  <a:gd name="T65" fmla="*/ 85 h 358"/>
                  <a:gd name="T66" fmla="*/ 186 w 361"/>
                  <a:gd name="T67" fmla="*/ 61 h 358"/>
                  <a:gd name="T68" fmla="*/ 203 w 361"/>
                  <a:gd name="T69" fmla="*/ 58 h 358"/>
                  <a:gd name="T70" fmla="*/ 209 w 361"/>
                  <a:gd name="T71" fmla="*/ 50 h 358"/>
                  <a:gd name="T72" fmla="*/ 217 w 361"/>
                  <a:gd name="T73" fmla="*/ 38 h 358"/>
                  <a:gd name="T74" fmla="*/ 229 w 361"/>
                  <a:gd name="T75" fmla="*/ 28 h 358"/>
                  <a:gd name="T76" fmla="*/ 246 w 361"/>
                  <a:gd name="T77" fmla="*/ 23 h 358"/>
                  <a:gd name="T78" fmla="*/ 255 w 361"/>
                  <a:gd name="T79" fmla="*/ 6 h 358"/>
                  <a:gd name="T80" fmla="*/ 281 w 361"/>
                  <a:gd name="T81" fmla="*/ 28 h 358"/>
                  <a:gd name="T82" fmla="*/ 308 w 361"/>
                  <a:gd name="T83" fmla="*/ 33 h 358"/>
                  <a:gd name="T84" fmla="*/ 335 w 361"/>
                  <a:gd name="T85" fmla="*/ 47 h 358"/>
                  <a:gd name="T86" fmla="*/ 359 w 361"/>
                  <a:gd name="T87" fmla="*/ 47 h 358"/>
                  <a:gd name="T88" fmla="*/ 331 w 361"/>
                  <a:gd name="T89" fmla="*/ 74 h 358"/>
                  <a:gd name="T90" fmla="*/ 301 w 361"/>
                  <a:gd name="T91" fmla="*/ 110 h 358"/>
                  <a:gd name="T92" fmla="*/ 284 w 361"/>
                  <a:gd name="T93" fmla="*/ 122 h 358"/>
                  <a:gd name="T94" fmla="*/ 268 w 361"/>
                  <a:gd name="T95" fmla="*/ 131 h 358"/>
                  <a:gd name="T96" fmla="*/ 250 w 361"/>
                  <a:gd name="T97" fmla="*/ 122 h 358"/>
                  <a:gd name="T98" fmla="*/ 234 w 361"/>
                  <a:gd name="T99" fmla="*/ 126 h 358"/>
                  <a:gd name="T100" fmla="*/ 219 w 361"/>
                  <a:gd name="T101" fmla="*/ 138 h 358"/>
                  <a:gd name="T102" fmla="*/ 205 w 361"/>
                  <a:gd name="T103" fmla="*/ 151 h 358"/>
                  <a:gd name="T104" fmla="*/ 187 w 361"/>
                  <a:gd name="T105" fmla="*/ 164 h 358"/>
                  <a:gd name="T106" fmla="*/ 177 w 361"/>
                  <a:gd name="T107" fmla="*/ 173 h 358"/>
                  <a:gd name="T108" fmla="*/ 168 w 361"/>
                  <a:gd name="T109" fmla="*/ 185 h 358"/>
                  <a:gd name="T110" fmla="*/ 160 w 361"/>
                  <a:gd name="T111" fmla="*/ 194 h 358"/>
                  <a:gd name="T112" fmla="*/ 177 w 361"/>
                  <a:gd name="T113" fmla="*/ 190 h 358"/>
                  <a:gd name="T114" fmla="*/ 188 w 361"/>
                  <a:gd name="T115" fmla="*/ 204 h 358"/>
                  <a:gd name="T116" fmla="*/ 212 w 361"/>
                  <a:gd name="T117" fmla="*/ 208 h 358"/>
                  <a:gd name="T118" fmla="*/ 202 w 361"/>
                  <a:gd name="T119" fmla="*/ 235 h 358"/>
                  <a:gd name="T120" fmla="*/ 191 w 361"/>
                  <a:gd name="T121" fmla="*/ 241 h 358"/>
                  <a:gd name="T122" fmla="*/ 179 w 361"/>
                  <a:gd name="T123" fmla="*/ 242 h 358"/>
                  <a:gd name="T124" fmla="*/ 171 w 361"/>
                  <a:gd name="T125" fmla="*/ 24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1" h="358">
                    <a:moveTo>
                      <a:pt x="158" y="253"/>
                    </a:moveTo>
                    <a:lnTo>
                      <a:pt x="158" y="254"/>
                    </a:lnTo>
                    <a:lnTo>
                      <a:pt x="160" y="254"/>
                    </a:lnTo>
                    <a:lnTo>
                      <a:pt x="160" y="256"/>
                    </a:lnTo>
                    <a:lnTo>
                      <a:pt x="158" y="256"/>
                    </a:lnTo>
                    <a:lnTo>
                      <a:pt x="160" y="256"/>
                    </a:lnTo>
                    <a:lnTo>
                      <a:pt x="160" y="257"/>
                    </a:lnTo>
                    <a:lnTo>
                      <a:pt x="161" y="257"/>
                    </a:lnTo>
                    <a:lnTo>
                      <a:pt x="161" y="256"/>
                    </a:lnTo>
                    <a:lnTo>
                      <a:pt x="162" y="256"/>
                    </a:lnTo>
                    <a:lnTo>
                      <a:pt x="162" y="257"/>
                    </a:lnTo>
                    <a:lnTo>
                      <a:pt x="164" y="257"/>
                    </a:lnTo>
                    <a:lnTo>
                      <a:pt x="164" y="256"/>
                    </a:lnTo>
                    <a:lnTo>
                      <a:pt x="165" y="256"/>
                    </a:lnTo>
                    <a:lnTo>
                      <a:pt x="165" y="257"/>
                    </a:lnTo>
                    <a:lnTo>
                      <a:pt x="166" y="257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6" y="258"/>
                    </a:lnTo>
                    <a:lnTo>
                      <a:pt x="166" y="259"/>
                    </a:lnTo>
                    <a:lnTo>
                      <a:pt x="165" y="259"/>
                    </a:lnTo>
                    <a:lnTo>
                      <a:pt x="166" y="259"/>
                    </a:lnTo>
                    <a:lnTo>
                      <a:pt x="166" y="261"/>
                    </a:lnTo>
                    <a:lnTo>
                      <a:pt x="165" y="261"/>
                    </a:lnTo>
                    <a:lnTo>
                      <a:pt x="164" y="261"/>
                    </a:lnTo>
                    <a:lnTo>
                      <a:pt x="165" y="261"/>
                    </a:lnTo>
                    <a:lnTo>
                      <a:pt x="165" y="259"/>
                    </a:lnTo>
                    <a:lnTo>
                      <a:pt x="164" y="259"/>
                    </a:lnTo>
                    <a:lnTo>
                      <a:pt x="164" y="261"/>
                    </a:lnTo>
                    <a:lnTo>
                      <a:pt x="164" y="262"/>
                    </a:lnTo>
                    <a:lnTo>
                      <a:pt x="164" y="263"/>
                    </a:lnTo>
                    <a:lnTo>
                      <a:pt x="165" y="263"/>
                    </a:lnTo>
                    <a:lnTo>
                      <a:pt x="165" y="265"/>
                    </a:lnTo>
                    <a:lnTo>
                      <a:pt x="166" y="265"/>
                    </a:lnTo>
                    <a:lnTo>
                      <a:pt x="168" y="265"/>
                    </a:lnTo>
                    <a:lnTo>
                      <a:pt x="168" y="266"/>
                    </a:lnTo>
                    <a:lnTo>
                      <a:pt x="166" y="266"/>
                    </a:lnTo>
                    <a:lnTo>
                      <a:pt x="166" y="267"/>
                    </a:lnTo>
                    <a:lnTo>
                      <a:pt x="166" y="269"/>
                    </a:lnTo>
                    <a:lnTo>
                      <a:pt x="168" y="269"/>
                    </a:lnTo>
                    <a:lnTo>
                      <a:pt x="166" y="269"/>
                    </a:lnTo>
                    <a:lnTo>
                      <a:pt x="166" y="270"/>
                    </a:lnTo>
                    <a:lnTo>
                      <a:pt x="168" y="270"/>
                    </a:lnTo>
                    <a:lnTo>
                      <a:pt x="169" y="270"/>
                    </a:lnTo>
                    <a:lnTo>
                      <a:pt x="170" y="270"/>
                    </a:lnTo>
                    <a:lnTo>
                      <a:pt x="170" y="271"/>
                    </a:lnTo>
                    <a:lnTo>
                      <a:pt x="169" y="271"/>
                    </a:lnTo>
                    <a:lnTo>
                      <a:pt x="170" y="271"/>
                    </a:lnTo>
                    <a:lnTo>
                      <a:pt x="170" y="273"/>
                    </a:lnTo>
                    <a:lnTo>
                      <a:pt x="169" y="273"/>
                    </a:lnTo>
                    <a:lnTo>
                      <a:pt x="170" y="273"/>
                    </a:lnTo>
                    <a:lnTo>
                      <a:pt x="170" y="274"/>
                    </a:lnTo>
                    <a:lnTo>
                      <a:pt x="170" y="275"/>
                    </a:lnTo>
                    <a:lnTo>
                      <a:pt x="170" y="274"/>
                    </a:lnTo>
                    <a:lnTo>
                      <a:pt x="171" y="274"/>
                    </a:lnTo>
                    <a:lnTo>
                      <a:pt x="171" y="275"/>
                    </a:lnTo>
                    <a:lnTo>
                      <a:pt x="171" y="274"/>
                    </a:lnTo>
                    <a:lnTo>
                      <a:pt x="173" y="274"/>
                    </a:lnTo>
                    <a:lnTo>
                      <a:pt x="171" y="274"/>
                    </a:lnTo>
                    <a:lnTo>
                      <a:pt x="171" y="275"/>
                    </a:lnTo>
                    <a:lnTo>
                      <a:pt x="173" y="275"/>
                    </a:lnTo>
                    <a:lnTo>
                      <a:pt x="174" y="275"/>
                    </a:lnTo>
                    <a:lnTo>
                      <a:pt x="174" y="276"/>
                    </a:lnTo>
                    <a:lnTo>
                      <a:pt x="174" y="278"/>
                    </a:lnTo>
                    <a:lnTo>
                      <a:pt x="173" y="278"/>
                    </a:lnTo>
                    <a:lnTo>
                      <a:pt x="171" y="278"/>
                    </a:lnTo>
                    <a:lnTo>
                      <a:pt x="171" y="279"/>
                    </a:lnTo>
                    <a:lnTo>
                      <a:pt x="170" y="279"/>
                    </a:lnTo>
                    <a:lnTo>
                      <a:pt x="170" y="280"/>
                    </a:lnTo>
                    <a:lnTo>
                      <a:pt x="171" y="280"/>
                    </a:lnTo>
                    <a:lnTo>
                      <a:pt x="171" y="282"/>
                    </a:lnTo>
                    <a:lnTo>
                      <a:pt x="171" y="283"/>
                    </a:lnTo>
                    <a:lnTo>
                      <a:pt x="170" y="283"/>
                    </a:lnTo>
                    <a:lnTo>
                      <a:pt x="170" y="284"/>
                    </a:lnTo>
                    <a:lnTo>
                      <a:pt x="169" y="284"/>
                    </a:lnTo>
                    <a:lnTo>
                      <a:pt x="169" y="286"/>
                    </a:lnTo>
                    <a:lnTo>
                      <a:pt x="169" y="287"/>
                    </a:lnTo>
                    <a:lnTo>
                      <a:pt x="169" y="288"/>
                    </a:lnTo>
                    <a:lnTo>
                      <a:pt x="170" y="288"/>
                    </a:lnTo>
                    <a:lnTo>
                      <a:pt x="170" y="290"/>
                    </a:lnTo>
                    <a:lnTo>
                      <a:pt x="170" y="291"/>
                    </a:lnTo>
                    <a:lnTo>
                      <a:pt x="171" y="291"/>
                    </a:lnTo>
                    <a:lnTo>
                      <a:pt x="173" y="291"/>
                    </a:lnTo>
                    <a:lnTo>
                      <a:pt x="173" y="292"/>
                    </a:lnTo>
                    <a:lnTo>
                      <a:pt x="171" y="292"/>
                    </a:lnTo>
                    <a:lnTo>
                      <a:pt x="171" y="294"/>
                    </a:lnTo>
                    <a:lnTo>
                      <a:pt x="173" y="294"/>
                    </a:lnTo>
                    <a:lnTo>
                      <a:pt x="173" y="295"/>
                    </a:lnTo>
                    <a:lnTo>
                      <a:pt x="171" y="295"/>
                    </a:lnTo>
                    <a:lnTo>
                      <a:pt x="170" y="295"/>
                    </a:lnTo>
                    <a:lnTo>
                      <a:pt x="170" y="296"/>
                    </a:lnTo>
                    <a:lnTo>
                      <a:pt x="170" y="297"/>
                    </a:lnTo>
                    <a:lnTo>
                      <a:pt x="170" y="299"/>
                    </a:lnTo>
                    <a:lnTo>
                      <a:pt x="170" y="300"/>
                    </a:lnTo>
                    <a:lnTo>
                      <a:pt x="170" y="299"/>
                    </a:lnTo>
                    <a:lnTo>
                      <a:pt x="169" y="299"/>
                    </a:lnTo>
                    <a:lnTo>
                      <a:pt x="169" y="300"/>
                    </a:lnTo>
                    <a:lnTo>
                      <a:pt x="168" y="300"/>
                    </a:lnTo>
                    <a:lnTo>
                      <a:pt x="166" y="300"/>
                    </a:lnTo>
                    <a:lnTo>
                      <a:pt x="165" y="300"/>
                    </a:lnTo>
                    <a:lnTo>
                      <a:pt x="165" y="301"/>
                    </a:lnTo>
                    <a:lnTo>
                      <a:pt x="165" y="303"/>
                    </a:lnTo>
                    <a:lnTo>
                      <a:pt x="165" y="304"/>
                    </a:lnTo>
                    <a:lnTo>
                      <a:pt x="165" y="305"/>
                    </a:lnTo>
                    <a:lnTo>
                      <a:pt x="165" y="307"/>
                    </a:lnTo>
                    <a:lnTo>
                      <a:pt x="166" y="307"/>
                    </a:lnTo>
                    <a:lnTo>
                      <a:pt x="165" y="307"/>
                    </a:lnTo>
                    <a:lnTo>
                      <a:pt x="164" y="307"/>
                    </a:lnTo>
                    <a:lnTo>
                      <a:pt x="164" y="305"/>
                    </a:lnTo>
                    <a:lnTo>
                      <a:pt x="162" y="305"/>
                    </a:lnTo>
                    <a:lnTo>
                      <a:pt x="162" y="307"/>
                    </a:lnTo>
                    <a:lnTo>
                      <a:pt x="164" y="307"/>
                    </a:lnTo>
                    <a:lnTo>
                      <a:pt x="162" y="307"/>
                    </a:lnTo>
                    <a:lnTo>
                      <a:pt x="161" y="307"/>
                    </a:lnTo>
                    <a:lnTo>
                      <a:pt x="161" y="308"/>
                    </a:lnTo>
                    <a:lnTo>
                      <a:pt x="160" y="308"/>
                    </a:lnTo>
                    <a:lnTo>
                      <a:pt x="160" y="309"/>
                    </a:lnTo>
                    <a:lnTo>
                      <a:pt x="161" y="309"/>
                    </a:lnTo>
                    <a:lnTo>
                      <a:pt x="160" y="309"/>
                    </a:lnTo>
                    <a:lnTo>
                      <a:pt x="158" y="309"/>
                    </a:lnTo>
                    <a:lnTo>
                      <a:pt x="158" y="311"/>
                    </a:lnTo>
                    <a:lnTo>
                      <a:pt x="160" y="311"/>
                    </a:lnTo>
                    <a:lnTo>
                      <a:pt x="160" y="312"/>
                    </a:lnTo>
                    <a:lnTo>
                      <a:pt x="160" y="311"/>
                    </a:lnTo>
                    <a:lnTo>
                      <a:pt x="158" y="311"/>
                    </a:lnTo>
                    <a:lnTo>
                      <a:pt x="158" y="312"/>
                    </a:lnTo>
                    <a:lnTo>
                      <a:pt x="157" y="312"/>
                    </a:lnTo>
                    <a:lnTo>
                      <a:pt x="158" y="312"/>
                    </a:lnTo>
                    <a:lnTo>
                      <a:pt x="157" y="312"/>
                    </a:lnTo>
                    <a:lnTo>
                      <a:pt x="157" y="311"/>
                    </a:lnTo>
                    <a:lnTo>
                      <a:pt x="156" y="311"/>
                    </a:lnTo>
                    <a:lnTo>
                      <a:pt x="156" y="312"/>
                    </a:lnTo>
                    <a:lnTo>
                      <a:pt x="156" y="313"/>
                    </a:lnTo>
                    <a:lnTo>
                      <a:pt x="154" y="313"/>
                    </a:lnTo>
                    <a:lnTo>
                      <a:pt x="156" y="313"/>
                    </a:lnTo>
                    <a:lnTo>
                      <a:pt x="156" y="314"/>
                    </a:lnTo>
                    <a:lnTo>
                      <a:pt x="156" y="316"/>
                    </a:lnTo>
                    <a:lnTo>
                      <a:pt x="156" y="314"/>
                    </a:lnTo>
                    <a:lnTo>
                      <a:pt x="156" y="316"/>
                    </a:lnTo>
                    <a:lnTo>
                      <a:pt x="157" y="316"/>
                    </a:lnTo>
                    <a:lnTo>
                      <a:pt x="156" y="316"/>
                    </a:lnTo>
                    <a:lnTo>
                      <a:pt x="157" y="316"/>
                    </a:lnTo>
                    <a:lnTo>
                      <a:pt x="157" y="314"/>
                    </a:lnTo>
                    <a:lnTo>
                      <a:pt x="157" y="316"/>
                    </a:lnTo>
                    <a:lnTo>
                      <a:pt x="157" y="317"/>
                    </a:lnTo>
                    <a:lnTo>
                      <a:pt x="157" y="316"/>
                    </a:lnTo>
                    <a:lnTo>
                      <a:pt x="156" y="316"/>
                    </a:lnTo>
                    <a:lnTo>
                      <a:pt x="156" y="317"/>
                    </a:lnTo>
                    <a:lnTo>
                      <a:pt x="157" y="317"/>
                    </a:lnTo>
                    <a:lnTo>
                      <a:pt x="156" y="317"/>
                    </a:lnTo>
                    <a:lnTo>
                      <a:pt x="154" y="317"/>
                    </a:lnTo>
                    <a:lnTo>
                      <a:pt x="153" y="317"/>
                    </a:lnTo>
                    <a:lnTo>
                      <a:pt x="154" y="317"/>
                    </a:lnTo>
                    <a:lnTo>
                      <a:pt x="154" y="318"/>
                    </a:lnTo>
                    <a:lnTo>
                      <a:pt x="153" y="318"/>
                    </a:lnTo>
                    <a:lnTo>
                      <a:pt x="153" y="317"/>
                    </a:lnTo>
                    <a:lnTo>
                      <a:pt x="153" y="318"/>
                    </a:lnTo>
                    <a:lnTo>
                      <a:pt x="153" y="320"/>
                    </a:lnTo>
                    <a:lnTo>
                      <a:pt x="153" y="321"/>
                    </a:lnTo>
                    <a:lnTo>
                      <a:pt x="153" y="320"/>
                    </a:lnTo>
                    <a:lnTo>
                      <a:pt x="152" y="321"/>
                    </a:lnTo>
                    <a:lnTo>
                      <a:pt x="152" y="320"/>
                    </a:lnTo>
                    <a:lnTo>
                      <a:pt x="153" y="320"/>
                    </a:lnTo>
                    <a:lnTo>
                      <a:pt x="152" y="320"/>
                    </a:lnTo>
                    <a:lnTo>
                      <a:pt x="152" y="321"/>
                    </a:lnTo>
                    <a:lnTo>
                      <a:pt x="152" y="322"/>
                    </a:lnTo>
                    <a:lnTo>
                      <a:pt x="150" y="322"/>
                    </a:lnTo>
                    <a:lnTo>
                      <a:pt x="149" y="322"/>
                    </a:lnTo>
                    <a:lnTo>
                      <a:pt x="149" y="324"/>
                    </a:lnTo>
                    <a:lnTo>
                      <a:pt x="149" y="325"/>
                    </a:lnTo>
                    <a:lnTo>
                      <a:pt x="149" y="326"/>
                    </a:lnTo>
                    <a:lnTo>
                      <a:pt x="149" y="328"/>
                    </a:lnTo>
                    <a:lnTo>
                      <a:pt x="148" y="328"/>
                    </a:lnTo>
                    <a:lnTo>
                      <a:pt x="149" y="328"/>
                    </a:lnTo>
                    <a:lnTo>
                      <a:pt x="150" y="328"/>
                    </a:lnTo>
                    <a:lnTo>
                      <a:pt x="152" y="328"/>
                    </a:lnTo>
                    <a:lnTo>
                      <a:pt x="150" y="328"/>
                    </a:lnTo>
                    <a:lnTo>
                      <a:pt x="150" y="329"/>
                    </a:lnTo>
                    <a:lnTo>
                      <a:pt x="149" y="329"/>
                    </a:lnTo>
                    <a:lnTo>
                      <a:pt x="149" y="330"/>
                    </a:lnTo>
                    <a:lnTo>
                      <a:pt x="148" y="330"/>
                    </a:lnTo>
                    <a:lnTo>
                      <a:pt x="148" y="331"/>
                    </a:lnTo>
                    <a:lnTo>
                      <a:pt x="147" y="331"/>
                    </a:lnTo>
                    <a:lnTo>
                      <a:pt x="148" y="331"/>
                    </a:lnTo>
                    <a:lnTo>
                      <a:pt x="148" y="333"/>
                    </a:lnTo>
                    <a:lnTo>
                      <a:pt x="149" y="331"/>
                    </a:lnTo>
                    <a:lnTo>
                      <a:pt x="149" y="333"/>
                    </a:lnTo>
                    <a:lnTo>
                      <a:pt x="150" y="333"/>
                    </a:lnTo>
                    <a:lnTo>
                      <a:pt x="150" y="334"/>
                    </a:lnTo>
                    <a:lnTo>
                      <a:pt x="150" y="335"/>
                    </a:lnTo>
                    <a:lnTo>
                      <a:pt x="150" y="337"/>
                    </a:lnTo>
                    <a:lnTo>
                      <a:pt x="152" y="337"/>
                    </a:lnTo>
                    <a:lnTo>
                      <a:pt x="152" y="335"/>
                    </a:lnTo>
                    <a:lnTo>
                      <a:pt x="150" y="335"/>
                    </a:lnTo>
                    <a:lnTo>
                      <a:pt x="152" y="335"/>
                    </a:lnTo>
                    <a:lnTo>
                      <a:pt x="152" y="337"/>
                    </a:lnTo>
                    <a:lnTo>
                      <a:pt x="153" y="337"/>
                    </a:lnTo>
                    <a:lnTo>
                      <a:pt x="154" y="337"/>
                    </a:lnTo>
                    <a:lnTo>
                      <a:pt x="154" y="338"/>
                    </a:lnTo>
                    <a:lnTo>
                      <a:pt x="156" y="338"/>
                    </a:lnTo>
                    <a:lnTo>
                      <a:pt x="156" y="339"/>
                    </a:lnTo>
                    <a:lnTo>
                      <a:pt x="156" y="338"/>
                    </a:lnTo>
                    <a:lnTo>
                      <a:pt x="156" y="339"/>
                    </a:lnTo>
                    <a:lnTo>
                      <a:pt x="157" y="339"/>
                    </a:lnTo>
                    <a:lnTo>
                      <a:pt x="157" y="341"/>
                    </a:lnTo>
                    <a:lnTo>
                      <a:pt x="156" y="341"/>
                    </a:lnTo>
                    <a:lnTo>
                      <a:pt x="156" y="342"/>
                    </a:lnTo>
                    <a:lnTo>
                      <a:pt x="156" y="343"/>
                    </a:lnTo>
                    <a:lnTo>
                      <a:pt x="156" y="345"/>
                    </a:lnTo>
                    <a:lnTo>
                      <a:pt x="156" y="346"/>
                    </a:lnTo>
                    <a:lnTo>
                      <a:pt x="156" y="347"/>
                    </a:lnTo>
                    <a:lnTo>
                      <a:pt x="156" y="348"/>
                    </a:lnTo>
                    <a:lnTo>
                      <a:pt x="156" y="350"/>
                    </a:lnTo>
                    <a:lnTo>
                      <a:pt x="156" y="351"/>
                    </a:lnTo>
                    <a:lnTo>
                      <a:pt x="154" y="351"/>
                    </a:lnTo>
                    <a:lnTo>
                      <a:pt x="154" y="352"/>
                    </a:lnTo>
                    <a:lnTo>
                      <a:pt x="154" y="354"/>
                    </a:lnTo>
                    <a:lnTo>
                      <a:pt x="154" y="355"/>
                    </a:lnTo>
                    <a:lnTo>
                      <a:pt x="156" y="355"/>
                    </a:lnTo>
                    <a:lnTo>
                      <a:pt x="154" y="355"/>
                    </a:lnTo>
                    <a:lnTo>
                      <a:pt x="154" y="356"/>
                    </a:lnTo>
                    <a:lnTo>
                      <a:pt x="154" y="358"/>
                    </a:lnTo>
                    <a:lnTo>
                      <a:pt x="153" y="358"/>
                    </a:lnTo>
                    <a:lnTo>
                      <a:pt x="152" y="358"/>
                    </a:lnTo>
                    <a:lnTo>
                      <a:pt x="152" y="356"/>
                    </a:lnTo>
                    <a:lnTo>
                      <a:pt x="150" y="356"/>
                    </a:lnTo>
                    <a:lnTo>
                      <a:pt x="150" y="355"/>
                    </a:lnTo>
                    <a:lnTo>
                      <a:pt x="149" y="355"/>
                    </a:lnTo>
                    <a:lnTo>
                      <a:pt x="149" y="354"/>
                    </a:lnTo>
                    <a:lnTo>
                      <a:pt x="148" y="354"/>
                    </a:lnTo>
                    <a:lnTo>
                      <a:pt x="148" y="352"/>
                    </a:lnTo>
                    <a:lnTo>
                      <a:pt x="147" y="352"/>
                    </a:lnTo>
                    <a:lnTo>
                      <a:pt x="147" y="351"/>
                    </a:lnTo>
                    <a:lnTo>
                      <a:pt x="145" y="351"/>
                    </a:lnTo>
                    <a:lnTo>
                      <a:pt x="145" y="350"/>
                    </a:lnTo>
                    <a:lnTo>
                      <a:pt x="144" y="350"/>
                    </a:lnTo>
                    <a:lnTo>
                      <a:pt x="143" y="350"/>
                    </a:lnTo>
                    <a:lnTo>
                      <a:pt x="141" y="350"/>
                    </a:lnTo>
                    <a:lnTo>
                      <a:pt x="140" y="348"/>
                    </a:lnTo>
                    <a:lnTo>
                      <a:pt x="141" y="348"/>
                    </a:lnTo>
                    <a:lnTo>
                      <a:pt x="140" y="348"/>
                    </a:lnTo>
                    <a:lnTo>
                      <a:pt x="140" y="347"/>
                    </a:lnTo>
                    <a:lnTo>
                      <a:pt x="140" y="346"/>
                    </a:lnTo>
                    <a:lnTo>
                      <a:pt x="140" y="345"/>
                    </a:lnTo>
                    <a:lnTo>
                      <a:pt x="140" y="343"/>
                    </a:lnTo>
                    <a:lnTo>
                      <a:pt x="139" y="343"/>
                    </a:lnTo>
                    <a:lnTo>
                      <a:pt x="139" y="342"/>
                    </a:lnTo>
                    <a:lnTo>
                      <a:pt x="137" y="342"/>
                    </a:lnTo>
                    <a:lnTo>
                      <a:pt x="137" y="341"/>
                    </a:lnTo>
                    <a:lnTo>
                      <a:pt x="136" y="341"/>
                    </a:lnTo>
                    <a:lnTo>
                      <a:pt x="135" y="341"/>
                    </a:lnTo>
                    <a:lnTo>
                      <a:pt x="135" y="339"/>
                    </a:lnTo>
                    <a:lnTo>
                      <a:pt x="133" y="339"/>
                    </a:lnTo>
                    <a:lnTo>
                      <a:pt x="132" y="339"/>
                    </a:lnTo>
                    <a:lnTo>
                      <a:pt x="131" y="339"/>
                    </a:lnTo>
                    <a:lnTo>
                      <a:pt x="131" y="338"/>
                    </a:lnTo>
                    <a:lnTo>
                      <a:pt x="130" y="338"/>
                    </a:lnTo>
                    <a:lnTo>
                      <a:pt x="128" y="337"/>
                    </a:lnTo>
                    <a:lnTo>
                      <a:pt x="127" y="337"/>
                    </a:lnTo>
                    <a:lnTo>
                      <a:pt x="126" y="338"/>
                    </a:lnTo>
                    <a:lnTo>
                      <a:pt x="124" y="338"/>
                    </a:lnTo>
                    <a:lnTo>
                      <a:pt x="122" y="339"/>
                    </a:lnTo>
                    <a:lnTo>
                      <a:pt x="119" y="341"/>
                    </a:lnTo>
                    <a:lnTo>
                      <a:pt x="114" y="342"/>
                    </a:lnTo>
                    <a:lnTo>
                      <a:pt x="114" y="341"/>
                    </a:lnTo>
                    <a:lnTo>
                      <a:pt x="114" y="339"/>
                    </a:lnTo>
                    <a:lnTo>
                      <a:pt x="113" y="338"/>
                    </a:lnTo>
                    <a:lnTo>
                      <a:pt x="113" y="337"/>
                    </a:lnTo>
                    <a:lnTo>
                      <a:pt x="111" y="335"/>
                    </a:lnTo>
                    <a:lnTo>
                      <a:pt x="110" y="335"/>
                    </a:lnTo>
                    <a:lnTo>
                      <a:pt x="110" y="333"/>
                    </a:lnTo>
                    <a:lnTo>
                      <a:pt x="110" y="331"/>
                    </a:lnTo>
                    <a:lnTo>
                      <a:pt x="111" y="331"/>
                    </a:lnTo>
                    <a:lnTo>
                      <a:pt x="113" y="329"/>
                    </a:lnTo>
                    <a:lnTo>
                      <a:pt x="114" y="329"/>
                    </a:lnTo>
                    <a:lnTo>
                      <a:pt x="114" y="328"/>
                    </a:lnTo>
                    <a:lnTo>
                      <a:pt x="115" y="328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5"/>
                    </a:lnTo>
                    <a:lnTo>
                      <a:pt x="118" y="325"/>
                    </a:lnTo>
                    <a:lnTo>
                      <a:pt x="119" y="325"/>
                    </a:lnTo>
                    <a:lnTo>
                      <a:pt x="120" y="324"/>
                    </a:lnTo>
                    <a:lnTo>
                      <a:pt x="120" y="322"/>
                    </a:lnTo>
                    <a:lnTo>
                      <a:pt x="120" y="321"/>
                    </a:lnTo>
                    <a:lnTo>
                      <a:pt x="119" y="322"/>
                    </a:lnTo>
                    <a:lnTo>
                      <a:pt x="118" y="321"/>
                    </a:lnTo>
                    <a:lnTo>
                      <a:pt x="116" y="321"/>
                    </a:lnTo>
                    <a:lnTo>
                      <a:pt x="115" y="321"/>
                    </a:lnTo>
                    <a:lnTo>
                      <a:pt x="114" y="320"/>
                    </a:lnTo>
                    <a:lnTo>
                      <a:pt x="113" y="318"/>
                    </a:lnTo>
                    <a:lnTo>
                      <a:pt x="111" y="317"/>
                    </a:lnTo>
                    <a:lnTo>
                      <a:pt x="111" y="316"/>
                    </a:lnTo>
                    <a:lnTo>
                      <a:pt x="110" y="316"/>
                    </a:lnTo>
                    <a:lnTo>
                      <a:pt x="109" y="316"/>
                    </a:lnTo>
                    <a:lnTo>
                      <a:pt x="109" y="314"/>
                    </a:lnTo>
                    <a:lnTo>
                      <a:pt x="107" y="314"/>
                    </a:lnTo>
                    <a:lnTo>
                      <a:pt x="106" y="314"/>
                    </a:lnTo>
                    <a:lnTo>
                      <a:pt x="106" y="313"/>
                    </a:lnTo>
                    <a:lnTo>
                      <a:pt x="105" y="313"/>
                    </a:lnTo>
                    <a:lnTo>
                      <a:pt x="103" y="312"/>
                    </a:lnTo>
                    <a:lnTo>
                      <a:pt x="102" y="312"/>
                    </a:lnTo>
                    <a:lnTo>
                      <a:pt x="101" y="312"/>
                    </a:lnTo>
                    <a:lnTo>
                      <a:pt x="99" y="311"/>
                    </a:lnTo>
                    <a:lnTo>
                      <a:pt x="98" y="307"/>
                    </a:lnTo>
                    <a:lnTo>
                      <a:pt x="97" y="305"/>
                    </a:lnTo>
                    <a:lnTo>
                      <a:pt x="95" y="304"/>
                    </a:lnTo>
                    <a:lnTo>
                      <a:pt x="93" y="301"/>
                    </a:lnTo>
                    <a:lnTo>
                      <a:pt x="90" y="300"/>
                    </a:lnTo>
                    <a:lnTo>
                      <a:pt x="89" y="299"/>
                    </a:lnTo>
                    <a:lnTo>
                      <a:pt x="84" y="297"/>
                    </a:lnTo>
                    <a:lnTo>
                      <a:pt x="82" y="299"/>
                    </a:lnTo>
                    <a:lnTo>
                      <a:pt x="80" y="297"/>
                    </a:lnTo>
                    <a:lnTo>
                      <a:pt x="78" y="299"/>
                    </a:lnTo>
                    <a:lnTo>
                      <a:pt x="76" y="297"/>
                    </a:lnTo>
                    <a:lnTo>
                      <a:pt x="73" y="299"/>
                    </a:lnTo>
                    <a:lnTo>
                      <a:pt x="73" y="301"/>
                    </a:lnTo>
                    <a:lnTo>
                      <a:pt x="72" y="301"/>
                    </a:lnTo>
                    <a:lnTo>
                      <a:pt x="72" y="304"/>
                    </a:lnTo>
                    <a:lnTo>
                      <a:pt x="71" y="304"/>
                    </a:lnTo>
                    <a:lnTo>
                      <a:pt x="71" y="303"/>
                    </a:lnTo>
                    <a:lnTo>
                      <a:pt x="69" y="303"/>
                    </a:lnTo>
                    <a:lnTo>
                      <a:pt x="69" y="301"/>
                    </a:lnTo>
                    <a:lnTo>
                      <a:pt x="69" y="300"/>
                    </a:lnTo>
                    <a:lnTo>
                      <a:pt x="69" y="299"/>
                    </a:lnTo>
                    <a:lnTo>
                      <a:pt x="69" y="297"/>
                    </a:lnTo>
                    <a:lnTo>
                      <a:pt x="69" y="294"/>
                    </a:lnTo>
                    <a:lnTo>
                      <a:pt x="68" y="292"/>
                    </a:lnTo>
                    <a:lnTo>
                      <a:pt x="68" y="286"/>
                    </a:lnTo>
                    <a:lnTo>
                      <a:pt x="68" y="284"/>
                    </a:lnTo>
                    <a:lnTo>
                      <a:pt x="68" y="283"/>
                    </a:lnTo>
                    <a:lnTo>
                      <a:pt x="65" y="283"/>
                    </a:lnTo>
                    <a:lnTo>
                      <a:pt x="64" y="282"/>
                    </a:lnTo>
                    <a:lnTo>
                      <a:pt x="63" y="282"/>
                    </a:lnTo>
                    <a:lnTo>
                      <a:pt x="63" y="280"/>
                    </a:lnTo>
                    <a:lnTo>
                      <a:pt x="61" y="279"/>
                    </a:lnTo>
                    <a:lnTo>
                      <a:pt x="60" y="279"/>
                    </a:lnTo>
                    <a:lnTo>
                      <a:pt x="59" y="278"/>
                    </a:lnTo>
                    <a:lnTo>
                      <a:pt x="56" y="278"/>
                    </a:lnTo>
                    <a:lnTo>
                      <a:pt x="55" y="278"/>
                    </a:lnTo>
                    <a:lnTo>
                      <a:pt x="52" y="278"/>
                    </a:lnTo>
                    <a:lnTo>
                      <a:pt x="50" y="278"/>
                    </a:lnTo>
                    <a:lnTo>
                      <a:pt x="48" y="279"/>
                    </a:lnTo>
                    <a:lnTo>
                      <a:pt x="47" y="279"/>
                    </a:lnTo>
                    <a:lnTo>
                      <a:pt x="44" y="280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1" y="279"/>
                    </a:lnTo>
                    <a:lnTo>
                      <a:pt x="39" y="279"/>
                    </a:lnTo>
                    <a:lnTo>
                      <a:pt x="38" y="279"/>
                    </a:lnTo>
                    <a:lnTo>
                      <a:pt x="38" y="280"/>
                    </a:lnTo>
                    <a:lnTo>
                      <a:pt x="37" y="280"/>
                    </a:lnTo>
                    <a:lnTo>
                      <a:pt x="37" y="282"/>
                    </a:lnTo>
                    <a:lnTo>
                      <a:pt x="35" y="282"/>
                    </a:lnTo>
                    <a:lnTo>
                      <a:pt x="34" y="282"/>
                    </a:lnTo>
                    <a:lnTo>
                      <a:pt x="33" y="282"/>
                    </a:lnTo>
                    <a:lnTo>
                      <a:pt x="33" y="280"/>
                    </a:lnTo>
                    <a:lnTo>
                      <a:pt x="34" y="280"/>
                    </a:lnTo>
                    <a:lnTo>
                      <a:pt x="34" y="279"/>
                    </a:lnTo>
                    <a:lnTo>
                      <a:pt x="33" y="279"/>
                    </a:lnTo>
                    <a:lnTo>
                      <a:pt x="33" y="278"/>
                    </a:lnTo>
                    <a:lnTo>
                      <a:pt x="33" y="279"/>
                    </a:lnTo>
                    <a:lnTo>
                      <a:pt x="33" y="278"/>
                    </a:lnTo>
                    <a:lnTo>
                      <a:pt x="33" y="276"/>
                    </a:lnTo>
                    <a:lnTo>
                      <a:pt x="31" y="276"/>
                    </a:lnTo>
                    <a:lnTo>
                      <a:pt x="31" y="275"/>
                    </a:lnTo>
                    <a:lnTo>
                      <a:pt x="33" y="275"/>
                    </a:lnTo>
                    <a:lnTo>
                      <a:pt x="31" y="275"/>
                    </a:lnTo>
                    <a:lnTo>
                      <a:pt x="31" y="274"/>
                    </a:lnTo>
                    <a:lnTo>
                      <a:pt x="30" y="274"/>
                    </a:lnTo>
                    <a:lnTo>
                      <a:pt x="30" y="273"/>
                    </a:lnTo>
                    <a:lnTo>
                      <a:pt x="29" y="273"/>
                    </a:lnTo>
                    <a:lnTo>
                      <a:pt x="27" y="273"/>
                    </a:lnTo>
                    <a:lnTo>
                      <a:pt x="27" y="271"/>
                    </a:lnTo>
                    <a:lnTo>
                      <a:pt x="26" y="271"/>
                    </a:lnTo>
                    <a:lnTo>
                      <a:pt x="26" y="270"/>
                    </a:lnTo>
                    <a:lnTo>
                      <a:pt x="26" y="269"/>
                    </a:lnTo>
                    <a:lnTo>
                      <a:pt x="25" y="269"/>
                    </a:lnTo>
                    <a:lnTo>
                      <a:pt x="25" y="267"/>
                    </a:lnTo>
                    <a:lnTo>
                      <a:pt x="25" y="269"/>
                    </a:lnTo>
                    <a:lnTo>
                      <a:pt x="23" y="269"/>
                    </a:lnTo>
                    <a:lnTo>
                      <a:pt x="23" y="267"/>
                    </a:lnTo>
                    <a:lnTo>
                      <a:pt x="23" y="269"/>
                    </a:lnTo>
                    <a:lnTo>
                      <a:pt x="23" y="267"/>
                    </a:lnTo>
                    <a:lnTo>
                      <a:pt x="22" y="267"/>
                    </a:lnTo>
                    <a:lnTo>
                      <a:pt x="21" y="267"/>
                    </a:lnTo>
                    <a:lnTo>
                      <a:pt x="20" y="267"/>
                    </a:lnTo>
                    <a:lnTo>
                      <a:pt x="20" y="266"/>
                    </a:lnTo>
                    <a:lnTo>
                      <a:pt x="18" y="266"/>
                    </a:lnTo>
                    <a:lnTo>
                      <a:pt x="18" y="265"/>
                    </a:lnTo>
                    <a:lnTo>
                      <a:pt x="17" y="265"/>
                    </a:lnTo>
                    <a:lnTo>
                      <a:pt x="16" y="265"/>
                    </a:lnTo>
                    <a:lnTo>
                      <a:pt x="16" y="263"/>
                    </a:lnTo>
                    <a:lnTo>
                      <a:pt x="16" y="262"/>
                    </a:lnTo>
                    <a:lnTo>
                      <a:pt x="14" y="262"/>
                    </a:lnTo>
                    <a:lnTo>
                      <a:pt x="13" y="262"/>
                    </a:lnTo>
                    <a:lnTo>
                      <a:pt x="13" y="261"/>
                    </a:lnTo>
                    <a:lnTo>
                      <a:pt x="12" y="261"/>
                    </a:lnTo>
                    <a:lnTo>
                      <a:pt x="10" y="261"/>
                    </a:lnTo>
                    <a:lnTo>
                      <a:pt x="10" y="259"/>
                    </a:lnTo>
                    <a:lnTo>
                      <a:pt x="9" y="259"/>
                    </a:lnTo>
                    <a:lnTo>
                      <a:pt x="9" y="258"/>
                    </a:lnTo>
                    <a:lnTo>
                      <a:pt x="9" y="259"/>
                    </a:lnTo>
                    <a:lnTo>
                      <a:pt x="8" y="259"/>
                    </a:lnTo>
                    <a:lnTo>
                      <a:pt x="6" y="259"/>
                    </a:lnTo>
                    <a:lnTo>
                      <a:pt x="5" y="259"/>
                    </a:lnTo>
                    <a:lnTo>
                      <a:pt x="4" y="259"/>
                    </a:lnTo>
                    <a:lnTo>
                      <a:pt x="4" y="261"/>
                    </a:lnTo>
                    <a:lnTo>
                      <a:pt x="3" y="261"/>
                    </a:lnTo>
                    <a:lnTo>
                      <a:pt x="3" y="259"/>
                    </a:lnTo>
                    <a:lnTo>
                      <a:pt x="3" y="258"/>
                    </a:lnTo>
                    <a:lnTo>
                      <a:pt x="3" y="257"/>
                    </a:lnTo>
                    <a:lnTo>
                      <a:pt x="4" y="257"/>
                    </a:lnTo>
                    <a:lnTo>
                      <a:pt x="4" y="256"/>
                    </a:lnTo>
                    <a:lnTo>
                      <a:pt x="3" y="256"/>
                    </a:lnTo>
                    <a:lnTo>
                      <a:pt x="1" y="256"/>
                    </a:lnTo>
                    <a:lnTo>
                      <a:pt x="3" y="256"/>
                    </a:lnTo>
                    <a:lnTo>
                      <a:pt x="1" y="256"/>
                    </a:lnTo>
                    <a:lnTo>
                      <a:pt x="0" y="256"/>
                    </a:lnTo>
                    <a:lnTo>
                      <a:pt x="1" y="254"/>
                    </a:lnTo>
                    <a:lnTo>
                      <a:pt x="3" y="254"/>
                    </a:lnTo>
                    <a:lnTo>
                      <a:pt x="3" y="253"/>
                    </a:lnTo>
                    <a:lnTo>
                      <a:pt x="4" y="253"/>
                    </a:lnTo>
                    <a:lnTo>
                      <a:pt x="5" y="253"/>
                    </a:lnTo>
                    <a:lnTo>
                      <a:pt x="6" y="253"/>
                    </a:lnTo>
                    <a:lnTo>
                      <a:pt x="8" y="253"/>
                    </a:lnTo>
                    <a:lnTo>
                      <a:pt x="8" y="252"/>
                    </a:lnTo>
                    <a:lnTo>
                      <a:pt x="9" y="252"/>
                    </a:lnTo>
                    <a:lnTo>
                      <a:pt x="9" y="250"/>
                    </a:lnTo>
                    <a:lnTo>
                      <a:pt x="9" y="252"/>
                    </a:lnTo>
                    <a:lnTo>
                      <a:pt x="9" y="250"/>
                    </a:lnTo>
                    <a:lnTo>
                      <a:pt x="10" y="250"/>
                    </a:lnTo>
                    <a:lnTo>
                      <a:pt x="10" y="249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9" y="246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10" y="246"/>
                    </a:lnTo>
                    <a:lnTo>
                      <a:pt x="9" y="246"/>
                    </a:lnTo>
                    <a:lnTo>
                      <a:pt x="8" y="246"/>
                    </a:lnTo>
                    <a:lnTo>
                      <a:pt x="8" y="245"/>
                    </a:lnTo>
                    <a:lnTo>
                      <a:pt x="8" y="246"/>
                    </a:lnTo>
                    <a:lnTo>
                      <a:pt x="8" y="245"/>
                    </a:lnTo>
                    <a:lnTo>
                      <a:pt x="8" y="244"/>
                    </a:lnTo>
                    <a:lnTo>
                      <a:pt x="8" y="245"/>
                    </a:lnTo>
                    <a:lnTo>
                      <a:pt x="6" y="244"/>
                    </a:lnTo>
                    <a:lnTo>
                      <a:pt x="6" y="242"/>
                    </a:lnTo>
                    <a:lnTo>
                      <a:pt x="6" y="244"/>
                    </a:lnTo>
                    <a:lnTo>
                      <a:pt x="6" y="242"/>
                    </a:lnTo>
                    <a:lnTo>
                      <a:pt x="5" y="242"/>
                    </a:lnTo>
                    <a:lnTo>
                      <a:pt x="5" y="241"/>
                    </a:lnTo>
                    <a:lnTo>
                      <a:pt x="5" y="240"/>
                    </a:lnTo>
                    <a:lnTo>
                      <a:pt x="6" y="240"/>
                    </a:lnTo>
                    <a:lnTo>
                      <a:pt x="6" y="239"/>
                    </a:lnTo>
                    <a:lnTo>
                      <a:pt x="5" y="239"/>
                    </a:lnTo>
                    <a:lnTo>
                      <a:pt x="5" y="237"/>
                    </a:lnTo>
                    <a:lnTo>
                      <a:pt x="5" y="236"/>
                    </a:lnTo>
                    <a:lnTo>
                      <a:pt x="6" y="236"/>
                    </a:lnTo>
                    <a:lnTo>
                      <a:pt x="5" y="236"/>
                    </a:lnTo>
                    <a:lnTo>
                      <a:pt x="6" y="236"/>
                    </a:lnTo>
                    <a:lnTo>
                      <a:pt x="6" y="235"/>
                    </a:lnTo>
                    <a:lnTo>
                      <a:pt x="5" y="235"/>
                    </a:lnTo>
                    <a:lnTo>
                      <a:pt x="4" y="235"/>
                    </a:lnTo>
                    <a:lnTo>
                      <a:pt x="5" y="235"/>
                    </a:lnTo>
                    <a:lnTo>
                      <a:pt x="4" y="235"/>
                    </a:lnTo>
                    <a:lnTo>
                      <a:pt x="4" y="233"/>
                    </a:lnTo>
                    <a:lnTo>
                      <a:pt x="4" y="232"/>
                    </a:lnTo>
                    <a:lnTo>
                      <a:pt x="5" y="232"/>
                    </a:lnTo>
                    <a:lnTo>
                      <a:pt x="5" y="231"/>
                    </a:lnTo>
                    <a:lnTo>
                      <a:pt x="6" y="231"/>
                    </a:lnTo>
                    <a:lnTo>
                      <a:pt x="6" y="229"/>
                    </a:lnTo>
                    <a:lnTo>
                      <a:pt x="6" y="228"/>
                    </a:lnTo>
                    <a:lnTo>
                      <a:pt x="8" y="228"/>
                    </a:lnTo>
                    <a:lnTo>
                      <a:pt x="6" y="228"/>
                    </a:lnTo>
                    <a:lnTo>
                      <a:pt x="8" y="228"/>
                    </a:lnTo>
                    <a:lnTo>
                      <a:pt x="8" y="227"/>
                    </a:lnTo>
                    <a:lnTo>
                      <a:pt x="8" y="228"/>
                    </a:lnTo>
                    <a:lnTo>
                      <a:pt x="8" y="227"/>
                    </a:lnTo>
                    <a:lnTo>
                      <a:pt x="9" y="227"/>
                    </a:lnTo>
                    <a:lnTo>
                      <a:pt x="9" y="225"/>
                    </a:lnTo>
                    <a:lnTo>
                      <a:pt x="10" y="225"/>
                    </a:lnTo>
                    <a:lnTo>
                      <a:pt x="12" y="225"/>
                    </a:lnTo>
                    <a:lnTo>
                      <a:pt x="12" y="224"/>
                    </a:lnTo>
                    <a:lnTo>
                      <a:pt x="10" y="224"/>
                    </a:lnTo>
                    <a:lnTo>
                      <a:pt x="12" y="224"/>
                    </a:lnTo>
                    <a:lnTo>
                      <a:pt x="10" y="223"/>
                    </a:lnTo>
                    <a:lnTo>
                      <a:pt x="12" y="223"/>
                    </a:lnTo>
                    <a:lnTo>
                      <a:pt x="12" y="222"/>
                    </a:lnTo>
                    <a:lnTo>
                      <a:pt x="13" y="222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2" y="218"/>
                    </a:lnTo>
                    <a:lnTo>
                      <a:pt x="10" y="218"/>
                    </a:lnTo>
                    <a:lnTo>
                      <a:pt x="12" y="216"/>
                    </a:lnTo>
                    <a:lnTo>
                      <a:pt x="12" y="218"/>
                    </a:lnTo>
                    <a:lnTo>
                      <a:pt x="12" y="216"/>
                    </a:lnTo>
                    <a:lnTo>
                      <a:pt x="10" y="216"/>
                    </a:lnTo>
                    <a:lnTo>
                      <a:pt x="10" y="215"/>
                    </a:lnTo>
                    <a:lnTo>
                      <a:pt x="9" y="215"/>
                    </a:lnTo>
                    <a:lnTo>
                      <a:pt x="10" y="215"/>
                    </a:lnTo>
                    <a:lnTo>
                      <a:pt x="9" y="215"/>
                    </a:lnTo>
                    <a:lnTo>
                      <a:pt x="9" y="214"/>
                    </a:lnTo>
                    <a:lnTo>
                      <a:pt x="10" y="214"/>
                    </a:lnTo>
                    <a:lnTo>
                      <a:pt x="12" y="214"/>
                    </a:lnTo>
                    <a:lnTo>
                      <a:pt x="12" y="212"/>
                    </a:lnTo>
                    <a:lnTo>
                      <a:pt x="12" y="211"/>
                    </a:lnTo>
                    <a:lnTo>
                      <a:pt x="13" y="210"/>
                    </a:lnTo>
                    <a:lnTo>
                      <a:pt x="14" y="210"/>
                    </a:lnTo>
                    <a:lnTo>
                      <a:pt x="14" y="208"/>
                    </a:lnTo>
                    <a:lnTo>
                      <a:pt x="13" y="208"/>
                    </a:lnTo>
                    <a:lnTo>
                      <a:pt x="13" y="207"/>
                    </a:lnTo>
                    <a:lnTo>
                      <a:pt x="13" y="206"/>
                    </a:lnTo>
                    <a:lnTo>
                      <a:pt x="12" y="206"/>
                    </a:lnTo>
                    <a:lnTo>
                      <a:pt x="10" y="206"/>
                    </a:lnTo>
                    <a:lnTo>
                      <a:pt x="10" y="204"/>
                    </a:lnTo>
                    <a:lnTo>
                      <a:pt x="10" y="203"/>
                    </a:lnTo>
                    <a:lnTo>
                      <a:pt x="12" y="203"/>
                    </a:lnTo>
                    <a:lnTo>
                      <a:pt x="12" y="202"/>
                    </a:lnTo>
                    <a:lnTo>
                      <a:pt x="10" y="202"/>
                    </a:lnTo>
                    <a:lnTo>
                      <a:pt x="10" y="201"/>
                    </a:lnTo>
                    <a:lnTo>
                      <a:pt x="10" y="199"/>
                    </a:lnTo>
                    <a:lnTo>
                      <a:pt x="9" y="199"/>
                    </a:lnTo>
                    <a:lnTo>
                      <a:pt x="9" y="198"/>
                    </a:lnTo>
                    <a:lnTo>
                      <a:pt x="9" y="199"/>
                    </a:lnTo>
                    <a:lnTo>
                      <a:pt x="8" y="199"/>
                    </a:lnTo>
                    <a:lnTo>
                      <a:pt x="8" y="198"/>
                    </a:lnTo>
                    <a:lnTo>
                      <a:pt x="6" y="198"/>
                    </a:lnTo>
                    <a:lnTo>
                      <a:pt x="6" y="197"/>
                    </a:lnTo>
                    <a:lnTo>
                      <a:pt x="6" y="195"/>
                    </a:lnTo>
                    <a:lnTo>
                      <a:pt x="8" y="195"/>
                    </a:lnTo>
                    <a:lnTo>
                      <a:pt x="8" y="194"/>
                    </a:lnTo>
                    <a:lnTo>
                      <a:pt x="8" y="193"/>
                    </a:lnTo>
                    <a:lnTo>
                      <a:pt x="8" y="191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5" y="190"/>
                    </a:lnTo>
                    <a:lnTo>
                      <a:pt x="5" y="189"/>
                    </a:lnTo>
                    <a:lnTo>
                      <a:pt x="5" y="187"/>
                    </a:lnTo>
                    <a:lnTo>
                      <a:pt x="4" y="187"/>
                    </a:lnTo>
                    <a:lnTo>
                      <a:pt x="5" y="187"/>
                    </a:lnTo>
                    <a:lnTo>
                      <a:pt x="5" y="186"/>
                    </a:lnTo>
                    <a:lnTo>
                      <a:pt x="6" y="186"/>
                    </a:lnTo>
                    <a:lnTo>
                      <a:pt x="6" y="185"/>
                    </a:lnTo>
                    <a:lnTo>
                      <a:pt x="6" y="184"/>
                    </a:lnTo>
                    <a:lnTo>
                      <a:pt x="6" y="182"/>
                    </a:lnTo>
                    <a:lnTo>
                      <a:pt x="6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9" y="180"/>
                    </a:lnTo>
                    <a:lnTo>
                      <a:pt x="9" y="178"/>
                    </a:lnTo>
                    <a:lnTo>
                      <a:pt x="9" y="177"/>
                    </a:lnTo>
                    <a:lnTo>
                      <a:pt x="9" y="176"/>
                    </a:lnTo>
                    <a:lnTo>
                      <a:pt x="10" y="174"/>
                    </a:lnTo>
                    <a:lnTo>
                      <a:pt x="9" y="174"/>
                    </a:lnTo>
                    <a:lnTo>
                      <a:pt x="9" y="173"/>
                    </a:lnTo>
                    <a:lnTo>
                      <a:pt x="9" y="172"/>
                    </a:lnTo>
                    <a:lnTo>
                      <a:pt x="8" y="170"/>
                    </a:lnTo>
                    <a:lnTo>
                      <a:pt x="8" y="169"/>
                    </a:lnTo>
                    <a:lnTo>
                      <a:pt x="8" y="168"/>
                    </a:lnTo>
                    <a:lnTo>
                      <a:pt x="8" y="167"/>
                    </a:lnTo>
                    <a:lnTo>
                      <a:pt x="8" y="165"/>
                    </a:lnTo>
                    <a:lnTo>
                      <a:pt x="9" y="165"/>
                    </a:lnTo>
                    <a:lnTo>
                      <a:pt x="8" y="164"/>
                    </a:lnTo>
                    <a:lnTo>
                      <a:pt x="9" y="164"/>
                    </a:lnTo>
                    <a:lnTo>
                      <a:pt x="9" y="163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9" y="159"/>
                    </a:lnTo>
                    <a:lnTo>
                      <a:pt x="9" y="157"/>
                    </a:lnTo>
                    <a:lnTo>
                      <a:pt x="9" y="156"/>
                    </a:lnTo>
                    <a:lnTo>
                      <a:pt x="9" y="155"/>
                    </a:lnTo>
                    <a:lnTo>
                      <a:pt x="9" y="156"/>
                    </a:lnTo>
                    <a:lnTo>
                      <a:pt x="9" y="155"/>
                    </a:lnTo>
                    <a:lnTo>
                      <a:pt x="9" y="153"/>
                    </a:lnTo>
                    <a:lnTo>
                      <a:pt x="10" y="153"/>
                    </a:lnTo>
                    <a:lnTo>
                      <a:pt x="10" y="152"/>
                    </a:lnTo>
                    <a:lnTo>
                      <a:pt x="12" y="152"/>
                    </a:lnTo>
                    <a:lnTo>
                      <a:pt x="12" y="151"/>
                    </a:lnTo>
                    <a:lnTo>
                      <a:pt x="13" y="151"/>
                    </a:lnTo>
                    <a:lnTo>
                      <a:pt x="13" y="150"/>
                    </a:lnTo>
                    <a:lnTo>
                      <a:pt x="14" y="150"/>
                    </a:lnTo>
                    <a:lnTo>
                      <a:pt x="14" y="151"/>
                    </a:lnTo>
                    <a:lnTo>
                      <a:pt x="16" y="151"/>
                    </a:lnTo>
                    <a:lnTo>
                      <a:pt x="16" y="150"/>
                    </a:lnTo>
                    <a:lnTo>
                      <a:pt x="16" y="148"/>
                    </a:lnTo>
                    <a:lnTo>
                      <a:pt x="17" y="148"/>
                    </a:lnTo>
                    <a:lnTo>
                      <a:pt x="18" y="148"/>
                    </a:lnTo>
                    <a:lnTo>
                      <a:pt x="20" y="148"/>
                    </a:lnTo>
                    <a:lnTo>
                      <a:pt x="20" y="147"/>
                    </a:lnTo>
                    <a:lnTo>
                      <a:pt x="21" y="147"/>
                    </a:lnTo>
                    <a:lnTo>
                      <a:pt x="20" y="147"/>
                    </a:lnTo>
                    <a:lnTo>
                      <a:pt x="21" y="147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2" y="144"/>
                    </a:lnTo>
                    <a:lnTo>
                      <a:pt x="23" y="144"/>
                    </a:lnTo>
                    <a:lnTo>
                      <a:pt x="22" y="144"/>
                    </a:lnTo>
                    <a:lnTo>
                      <a:pt x="23" y="144"/>
                    </a:lnTo>
                    <a:lnTo>
                      <a:pt x="23" y="143"/>
                    </a:lnTo>
                    <a:lnTo>
                      <a:pt x="25" y="143"/>
                    </a:lnTo>
                    <a:lnTo>
                      <a:pt x="25" y="142"/>
                    </a:lnTo>
                    <a:lnTo>
                      <a:pt x="25" y="140"/>
                    </a:lnTo>
                    <a:lnTo>
                      <a:pt x="26" y="140"/>
                    </a:lnTo>
                    <a:lnTo>
                      <a:pt x="26" y="139"/>
                    </a:lnTo>
                    <a:lnTo>
                      <a:pt x="26" y="138"/>
                    </a:lnTo>
                    <a:lnTo>
                      <a:pt x="27" y="138"/>
                    </a:lnTo>
                    <a:lnTo>
                      <a:pt x="27" y="136"/>
                    </a:lnTo>
                    <a:lnTo>
                      <a:pt x="29" y="136"/>
                    </a:lnTo>
                    <a:lnTo>
                      <a:pt x="27" y="136"/>
                    </a:lnTo>
                    <a:lnTo>
                      <a:pt x="27" y="135"/>
                    </a:lnTo>
                    <a:lnTo>
                      <a:pt x="29" y="135"/>
                    </a:lnTo>
                    <a:lnTo>
                      <a:pt x="27" y="135"/>
                    </a:lnTo>
                    <a:lnTo>
                      <a:pt x="29" y="135"/>
                    </a:lnTo>
                    <a:lnTo>
                      <a:pt x="29" y="134"/>
                    </a:lnTo>
                    <a:lnTo>
                      <a:pt x="30" y="134"/>
                    </a:lnTo>
                    <a:lnTo>
                      <a:pt x="29" y="133"/>
                    </a:lnTo>
                    <a:lnTo>
                      <a:pt x="30" y="133"/>
                    </a:lnTo>
                    <a:lnTo>
                      <a:pt x="30" y="131"/>
                    </a:lnTo>
                    <a:lnTo>
                      <a:pt x="30" y="133"/>
                    </a:lnTo>
                    <a:lnTo>
                      <a:pt x="30" y="131"/>
                    </a:lnTo>
                    <a:lnTo>
                      <a:pt x="31" y="131"/>
                    </a:lnTo>
                    <a:lnTo>
                      <a:pt x="33" y="131"/>
                    </a:lnTo>
                    <a:lnTo>
                      <a:pt x="33" y="130"/>
                    </a:lnTo>
                    <a:lnTo>
                      <a:pt x="34" y="130"/>
                    </a:lnTo>
                    <a:lnTo>
                      <a:pt x="34" y="129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7" y="127"/>
                    </a:lnTo>
                    <a:lnTo>
                      <a:pt x="38" y="127"/>
                    </a:lnTo>
                    <a:lnTo>
                      <a:pt x="38" y="126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1" y="125"/>
                    </a:lnTo>
                    <a:lnTo>
                      <a:pt x="41" y="123"/>
                    </a:lnTo>
                    <a:lnTo>
                      <a:pt x="39" y="123"/>
                    </a:lnTo>
                    <a:lnTo>
                      <a:pt x="39" y="122"/>
                    </a:lnTo>
                    <a:lnTo>
                      <a:pt x="39" y="121"/>
                    </a:lnTo>
                    <a:lnTo>
                      <a:pt x="39" y="119"/>
                    </a:lnTo>
                    <a:lnTo>
                      <a:pt x="41" y="119"/>
                    </a:lnTo>
                    <a:lnTo>
                      <a:pt x="41" y="118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1" y="114"/>
                    </a:lnTo>
                    <a:lnTo>
                      <a:pt x="41" y="113"/>
                    </a:lnTo>
                    <a:lnTo>
                      <a:pt x="42" y="113"/>
                    </a:lnTo>
                    <a:lnTo>
                      <a:pt x="42" y="112"/>
                    </a:lnTo>
                    <a:lnTo>
                      <a:pt x="42" y="110"/>
                    </a:lnTo>
                    <a:lnTo>
                      <a:pt x="43" y="109"/>
                    </a:lnTo>
                    <a:lnTo>
                      <a:pt x="44" y="109"/>
                    </a:lnTo>
                    <a:lnTo>
                      <a:pt x="44" y="108"/>
                    </a:lnTo>
                    <a:lnTo>
                      <a:pt x="46" y="108"/>
                    </a:lnTo>
                    <a:lnTo>
                      <a:pt x="47" y="108"/>
                    </a:lnTo>
                    <a:lnTo>
                      <a:pt x="47" y="106"/>
                    </a:lnTo>
                    <a:lnTo>
                      <a:pt x="48" y="105"/>
                    </a:lnTo>
                    <a:lnTo>
                      <a:pt x="50" y="105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1" y="102"/>
                    </a:lnTo>
                    <a:lnTo>
                      <a:pt x="52" y="102"/>
                    </a:lnTo>
                    <a:lnTo>
                      <a:pt x="54" y="102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6" y="101"/>
                    </a:lnTo>
                    <a:lnTo>
                      <a:pt x="58" y="101"/>
                    </a:lnTo>
                    <a:lnTo>
                      <a:pt x="58" y="102"/>
                    </a:lnTo>
                    <a:lnTo>
                      <a:pt x="58" y="101"/>
                    </a:lnTo>
                    <a:lnTo>
                      <a:pt x="59" y="101"/>
                    </a:lnTo>
                    <a:lnTo>
                      <a:pt x="60" y="101"/>
                    </a:lnTo>
                    <a:lnTo>
                      <a:pt x="60" y="100"/>
                    </a:lnTo>
                    <a:lnTo>
                      <a:pt x="61" y="100"/>
                    </a:lnTo>
                    <a:lnTo>
                      <a:pt x="61" y="98"/>
                    </a:lnTo>
                    <a:lnTo>
                      <a:pt x="63" y="98"/>
                    </a:lnTo>
                    <a:lnTo>
                      <a:pt x="61" y="98"/>
                    </a:lnTo>
                    <a:lnTo>
                      <a:pt x="63" y="98"/>
                    </a:lnTo>
                    <a:lnTo>
                      <a:pt x="63" y="97"/>
                    </a:lnTo>
                    <a:lnTo>
                      <a:pt x="64" y="97"/>
                    </a:lnTo>
                    <a:lnTo>
                      <a:pt x="64" y="96"/>
                    </a:lnTo>
                    <a:lnTo>
                      <a:pt x="64" y="95"/>
                    </a:lnTo>
                    <a:lnTo>
                      <a:pt x="64" y="93"/>
                    </a:lnTo>
                    <a:lnTo>
                      <a:pt x="64" y="92"/>
                    </a:lnTo>
                    <a:lnTo>
                      <a:pt x="64" y="91"/>
                    </a:lnTo>
                    <a:lnTo>
                      <a:pt x="65" y="89"/>
                    </a:lnTo>
                    <a:lnTo>
                      <a:pt x="67" y="89"/>
                    </a:lnTo>
                    <a:lnTo>
                      <a:pt x="67" y="88"/>
                    </a:lnTo>
                    <a:lnTo>
                      <a:pt x="68" y="88"/>
                    </a:lnTo>
                    <a:lnTo>
                      <a:pt x="69" y="88"/>
                    </a:lnTo>
                    <a:lnTo>
                      <a:pt x="69" y="89"/>
                    </a:lnTo>
                    <a:lnTo>
                      <a:pt x="71" y="89"/>
                    </a:lnTo>
                    <a:lnTo>
                      <a:pt x="71" y="88"/>
                    </a:lnTo>
                    <a:lnTo>
                      <a:pt x="72" y="88"/>
                    </a:lnTo>
                    <a:lnTo>
                      <a:pt x="73" y="88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7" y="88"/>
                    </a:lnTo>
                    <a:lnTo>
                      <a:pt x="77" y="87"/>
                    </a:lnTo>
                    <a:lnTo>
                      <a:pt x="77" y="88"/>
                    </a:lnTo>
                    <a:lnTo>
                      <a:pt x="78" y="88"/>
                    </a:lnTo>
                    <a:lnTo>
                      <a:pt x="78" y="87"/>
                    </a:lnTo>
                    <a:lnTo>
                      <a:pt x="80" y="85"/>
                    </a:lnTo>
                    <a:lnTo>
                      <a:pt x="81" y="85"/>
                    </a:lnTo>
                    <a:lnTo>
                      <a:pt x="81" y="84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4" y="83"/>
                    </a:lnTo>
                    <a:lnTo>
                      <a:pt x="85" y="83"/>
                    </a:lnTo>
                    <a:lnTo>
                      <a:pt x="86" y="83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8" y="80"/>
                    </a:lnTo>
                    <a:lnTo>
                      <a:pt x="89" y="80"/>
                    </a:lnTo>
                    <a:lnTo>
                      <a:pt x="89" y="79"/>
                    </a:lnTo>
                    <a:lnTo>
                      <a:pt x="89" y="78"/>
                    </a:lnTo>
                    <a:lnTo>
                      <a:pt x="90" y="78"/>
                    </a:lnTo>
                    <a:lnTo>
                      <a:pt x="90" y="76"/>
                    </a:lnTo>
                    <a:lnTo>
                      <a:pt x="92" y="75"/>
                    </a:lnTo>
                    <a:lnTo>
                      <a:pt x="93" y="75"/>
                    </a:lnTo>
                    <a:lnTo>
                      <a:pt x="93" y="74"/>
                    </a:lnTo>
                    <a:lnTo>
                      <a:pt x="94" y="74"/>
                    </a:lnTo>
                    <a:lnTo>
                      <a:pt x="95" y="74"/>
                    </a:lnTo>
                    <a:lnTo>
                      <a:pt x="95" y="75"/>
                    </a:lnTo>
                    <a:lnTo>
                      <a:pt x="97" y="74"/>
                    </a:lnTo>
                    <a:lnTo>
                      <a:pt x="98" y="74"/>
                    </a:lnTo>
                    <a:lnTo>
                      <a:pt x="99" y="74"/>
                    </a:lnTo>
                    <a:lnTo>
                      <a:pt x="99" y="75"/>
                    </a:lnTo>
                    <a:lnTo>
                      <a:pt x="101" y="75"/>
                    </a:lnTo>
                    <a:lnTo>
                      <a:pt x="102" y="75"/>
                    </a:lnTo>
                    <a:lnTo>
                      <a:pt x="102" y="74"/>
                    </a:lnTo>
                    <a:lnTo>
                      <a:pt x="102" y="72"/>
                    </a:lnTo>
                    <a:lnTo>
                      <a:pt x="102" y="71"/>
                    </a:lnTo>
                    <a:lnTo>
                      <a:pt x="102" y="70"/>
                    </a:lnTo>
                    <a:lnTo>
                      <a:pt x="102" y="68"/>
                    </a:lnTo>
                    <a:lnTo>
                      <a:pt x="102" y="67"/>
                    </a:lnTo>
                    <a:lnTo>
                      <a:pt x="102" y="66"/>
                    </a:lnTo>
                    <a:lnTo>
                      <a:pt x="102" y="64"/>
                    </a:lnTo>
                    <a:lnTo>
                      <a:pt x="102" y="63"/>
                    </a:lnTo>
                    <a:lnTo>
                      <a:pt x="103" y="63"/>
                    </a:lnTo>
                    <a:lnTo>
                      <a:pt x="105" y="62"/>
                    </a:lnTo>
                    <a:lnTo>
                      <a:pt x="106" y="62"/>
                    </a:lnTo>
                    <a:lnTo>
                      <a:pt x="107" y="61"/>
                    </a:lnTo>
                    <a:lnTo>
                      <a:pt x="107" y="59"/>
                    </a:lnTo>
                    <a:lnTo>
                      <a:pt x="109" y="59"/>
                    </a:lnTo>
                    <a:lnTo>
                      <a:pt x="110" y="59"/>
                    </a:lnTo>
                    <a:lnTo>
                      <a:pt x="110" y="58"/>
                    </a:lnTo>
                    <a:lnTo>
                      <a:pt x="110" y="57"/>
                    </a:lnTo>
                    <a:lnTo>
                      <a:pt x="111" y="57"/>
                    </a:lnTo>
                    <a:lnTo>
                      <a:pt x="115" y="57"/>
                    </a:lnTo>
                    <a:lnTo>
                      <a:pt x="116" y="57"/>
                    </a:lnTo>
                    <a:lnTo>
                      <a:pt x="119" y="57"/>
                    </a:lnTo>
                    <a:lnTo>
                      <a:pt x="122" y="57"/>
                    </a:lnTo>
                    <a:lnTo>
                      <a:pt x="124" y="57"/>
                    </a:lnTo>
                    <a:lnTo>
                      <a:pt x="126" y="58"/>
                    </a:lnTo>
                    <a:lnTo>
                      <a:pt x="128" y="58"/>
                    </a:lnTo>
                    <a:lnTo>
                      <a:pt x="130" y="58"/>
                    </a:lnTo>
                    <a:lnTo>
                      <a:pt x="131" y="58"/>
                    </a:lnTo>
                    <a:lnTo>
                      <a:pt x="132" y="58"/>
                    </a:lnTo>
                    <a:lnTo>
                      <a:pt x="132" y="61"/>
                    </a:lnTo>
                    <a:lnTo>
                      <a:pt x="133" y="62"/>
                    </a:lnTo>
                    <a:lnTo>
                      <a:pt x="132" y="62"/>
                    </a:lnTo>
                    <a:lnTo>
                      <a:pt x="132" y="67"/>
                    </a:lnTo>
                    <a:lnTo>
                      <a:pt x="132" y="71"/>
                    </a:lnTo>
                    <a:lnTo>
                      <a:pt x="132" y="75"/>
                    </a:lnTo>
                    <a:lnTo>
                      <a:pt x="132" y="79"/>
                    </a:lnTo>
                    <a:lnTo>
                      <a:pt x="132" y="80"/>
                    </a:lnTo>
                    <a:lnTo>
                      <a:pt x="132" y="81"/>
                    </a:lnTo>
                    <a:lnTo>
                      <a:pt x="132" y="83"/>
                    </a:lnTo>
                    <a:lnTo>
                      <a:pt x="132" y="88"/>
                    </a:lnTo>
                    <a:lnTo>
                      <a:pt x="132" y="89"/>
                    </a:lnTo>
                    <a:lnTo>
                      <a:pt x="132" y="91"/>
                    </a:lnTo>
                    <a:lnTo>
                      <a:pt x="133" y="91"/>
                    </a:lnTo>
                    <a:lnTo>
                      <a:pt x="135" y="91"/>
                    </a:lnTo>
                    <a:lnTo>
                      <a:pt x="136" y="91"/>
                    </a:lnTo>
                    <a:lnTo>
                      <a:pt x="137" y="91"/>
                    </a:lnTo>
                    <a:lnTo>
                      <a:pt x="137" y="89"/>
                    </a:lnTo>
                    <a:lnTo>
                      <a:pt x="139" y="89"/>
                    </a:lnTo>
                    <a:lnTo>
                      <a:pt x="140" y="89"/>
                    </a:lnTo>
                    <a:lnTo>
                      <a:pt x="141" y="89"/>
                    </a:lnTo>
                    <a:lnTo>
                      <a:pt x="143" y="89"/>
                    </a:lnTo>
                    <a:lnTo>
                      <a:pt x="144" y="91"/>
                    </a:lnTo>
                    <a:lnTo>
                      <a:pt x="144" y="89"/>
                    </a:lnTo>
                    <a:lnTo>
                      <a:pt x="145" y="89"/>
                    </a:lnTo>
                    <a:lnTo>
                      <a:pt x="147" y="88"/>
                    </a:lnTo>
                    <a:lnTo>
                      <a:pt x="148" y="88"/>
                    </a:lnTo>
                    <a:lnTo>
                      <a:pt x="150" y="89"/>
                    </a:lnTo>
                    <a:lnTo>
                      <a:pt x="153" y="91"/>
                    </a:lnTo>
                    <a:lnTo>
                      <a:pt x="154" y="92"/>
                    </a:lnTo>
                    <a:lnTo>
                      <a:pt x="157" y="93"/>
                    </a:lnTo>
                    <a:lnTo>
                      <a:pt x="158" y="93"/>
                    </a:lnTo>
                    <a:lnTo>
                      <a:pt x="158" y="95"/>
                    </a:lnTo>
                    <a:lnTo>
                      <a:pt x="160" y="95"/>
                    </a:lnTo>
                    <a:lnTo>
                      <a:pt x="161" y="96"/>
                    </a:lnTo>
                    <a:lnTo>
                      <a:pt x="162" y="96"/>
                    </a:lnTo>
                    <a:lnTo>
                      <a:pt x="162" y="97"/>
                    </a:lnTo>
                    <a:lnTo>
                      <a:pt x="164" y="97"/>
                    </a:lnTo>
                    <a:lnTo>
                      <a:pt x="160" y="100"/>
                    </a:lnTo>
                    <a:lnTo>
                      <a:pt x="158" y="101"/>
                    </a:lnTo>
                    <a:lnTo>
                      <a:pt x="153" y="104"/>
                    </a:lnTo>
                    <a:lnTo>
                      <a:pt x="150" y="105"/>
                    </a:lnTo>
                    <a:lnTo>
                      <a:pt x="158" y="105"/>
                    </a:lnTo>
                    <a:lnTo>
                      <a:pt x="162" y="104"/>
                    </a:lnTo>
                    <a:lnTo>
                      <a:pt x="164" y="104"/>
                    </a:lnTo>
                    <a:lnTo>
                      <a:pt x="165" y="104"/>
                    </a:lnTo>
                    <a:lnTo>
                      <a:pt x="166" y="102"/>
                    </a:lnTo>
                    <a:lnTo>
                      <a:pt x="169" y="102"/>
                    </a:lnTo>
                    <a:lnTo>
                      <a:pt x="171" y="102"/>
                    </a:lnTo>
                    <a:lnTo>
                      <a:pt x="173" y="101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7" y="100"/>
                    </a:lnTo>
                    <a:lnTo>
                      <a:pt x="177" y="98"/>
                    </a:lnTo>
                    <a:lnTo>
                      <a:pt x="177" y="97"/>
                    </a:lnTo>
                    <a:lnTo>
                      <a:pt x="175" y="97"/>
                    </a:lnTo>
                    <a:lnTo>
                      <a:pt x="177" y="96"/>
                    </a:lnTo>
                    <a:lnTo>
                      <a:pt x="178" y="95"/>
                    </a:lnTo>
                    <a:lnTo>
                      <a:pt x="181" y="93"/>
                    </a:lnTo>
                    <a:lnTo>
                      <a:pt x="181" y="92"/>
                    </a:lnTo>
                    <a:lnTo>
                      <a:pt x="182" y="92"/>
                    </a:lnTo>
                    <a:lnTo>
                      <a:pt x="182" y="93"/>
                    </a:lnTo>
                    <a:lnTo>
                      <a:pt x="182" y="92"/>
                    </a:lnTo>
                    <a:lnTo>
                      <a:pt x="183" y="92"/>
                    </a:lnTo>
                    <a:lnTo>
                      <a:pt x="183" y="93"/>
                    </a:lnTo>
                    <a:lnTo>
                      <a:pt x="185" y="93"/>
                    </a:lnTo>
                    <a:lnTo>
                      <a:pt x="186" y="93"/>
                    </a:lnTo>
                    <a:lnTo>
                      <a:pt x="186" y="95"/>
                    </a:lnTo>
                    <a:lnTo>
                      <a:pt x="187" y="95"/>
                    </a:lnTo>
                    <a:lnTo>
                      <a:pt x="187" y="93"/>
                    </a:lnTo>
                    <a:lnTo>
                      <a:pt x="188" y="93"/>
                    </a:lnTo>
                    <a:lnTo>
                      <a:pt x="190" y="93"/>
                    </a:lnTo>
                    <a:lnTo>
                      <a:pt x="190" y="95"/>
                    </a:lnTo>
                    <a:lnTo>
                      <a:pt x="191" y="95"/>
                    </a:lnTo>
                    <a:lnTo>
                      <a:pt x="190" y="96"/>
                    </a:lnTo>
                    <a:lnTo>
                      <a:pt x="188" y="96"/>
                    </a:lnTo>
                    <a:lnTo>
                      <a:pt x="188" y="97"/>
                    </a:lnTo>
                    <a:lnTo>
                      <a:pt x="188" y="96"/>
                    </a:lnTo>
                    <a:lnTo>
                      <a:pt x="188" y="97"/>
                    </a:lnTo>
                    <a:lnTo>
                      <a:pt x="187" y="98"/>
                    </a:lnTo>
                    <a:lnTo>
                      <a:pt x="188" y="98"/>
                    </a:lnTo>
                    <a:lnTo>
                      <a:pt x="188" y="100"/>
                    </a:lnTo>
                    <a:lnTo>
                      <a:pt x="190" y="100"/>
                    </a:lnTo>
                    <a:lnTo>
                      <a:pt x="191" y="100"/>
                    </a:lnTo>
                    <a:lnTo>
                      <a:pt x="191" y="101"/>
                    </a:lnTo>
                    <a:lnTo>
                      <a:pt x="192" y="101"/>
                    </a:lnTo>
                    <a:lnTo>
                      <a:pt x="192" y="100"/>
                    </a:lnTo>
                    <a:lnTo>
                      <a:pt x="194" y="100"/>
                    </a:lnTo>
                    <a:lnTo>
                      <a:pt x="195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1"/>
                    </a:lnTo>
                    <a:lnTo>
                      <a:pt x="198" y="101"/>
                    </a:lnTo>
                    <a:lnTo>
                      <a:pt x="198" y="102"/>
                    </a:lnTo>
                    <a:lnTo>
                      <a:pt x="199" y="102"/>
                    </a:lnTo>
                    <a:lnTo>
                      <a:pt x="199" y="101"/>
                    </a:lnTo>
                    <a:lnTo>
                      <a:pt x="200" y="101"/>
                    </a:lnTo>
                    <a:lnTo>
                      <a:pt x="200" y="100"/>
                    </a:lnTo>
                    <a:lnTo>
                      <a:pt x="200" y="98"/>
                    </a:lnTo>
                    <a:lnTo>
                      <a:pt x="200" y="97"/>
                    </a:lnTo>
                    <a:lnTo>
                      <a:pt x="199" y="97"/>
                    </a:lnTo>
                    <a:lnTo>
                      <a:pt x="199" y="96"/>
                    </a:lnTo>
                    <a:lnTo>
                      <a:pt x="198" y="96"/>
                    </a:lnTo>
                    <a:lnTo>
                      <a:pt x="198" y="95"/>
                    </a:lnTo>
                    <a:lnTo>
                      <a:pt x="199" y="95"/>
                    </a:lnTo>
                    <a:lnTo>
                      <a:pt x="199" y="93"/>
                    </a:lnTo>
                    <a:lnTo>
                      <a:pt x="198" y="93"/>
                    </a:lnTo>
                    <a:lnTo>
                      <a:pt x="199" y="93"/>
                    </a:lnTo>
                    <a:lnTo>
                      <a:pt x="199" y="92"/>
                    </a:lnTo>
                    <a:lnTo>
                      <a:pt x="200" y="93"/>
                    </a:lnTo>
                    <a:lnTo>
                      <a:pt x="200" y="92"/>
                    </a:lnTo>
                    <a:lnTo>
                      <a:pt x="200" y="91"/>
                    </a:lnTo>
                    <a:lnTo>
                      <a:pt x="202" y="91"/>
                    </a:lnTo>
                    <a:lnTo>
                      <a:pt x="202" y="89"/>
                    </a:lnTo>
                    <a:lnTo>
                      <a:pt x="200" y="89"/>
                    </a:lnTo>
                    <a:lnTo>
                      <a:pt x="202" y="89"/>
                    </a:lnTo>
                    <a:lnTo>
                      <a:pt x="202" y="88"/>
                    </a:lnTo>
                    <a:lnTo>
                      <a:pt x="203" y="88"/>
                    </a:lnTo>
                    <a:lnTo>
                      <a:pt x="202" y="88"/>
                    </a:lnTo>
                    <a:lnTo>
                      <a:pt x="202" y="87"/>
                    </a:lnTo>
                    <a:lnTo>
                      <a:pt x="200" y="87"/>
                    </a:lnTo>
                    <a:lnTo>
                      <a:pt x="199" y="87"/>
                    </a:lnTo>
                    <a:lnTo>
                      <a:pt x="199" y="85"/>
                    </a:lnTo>
                    <a:lnTo>
                      <a:pt x="198" y="85"/>
                    </a:lnTo>
                    <a:lnTo>
                      <a:pt x="196" y="85"/>
                    </a:lnTo>
                    <a:lnTo>
                      <a:pt x="198" y="85"/>
                    </a:lnTo>
                    <a:lnTo>
                      <a:pt x="198" y="84"/>
                    </a:lnTo>
                    <a:lnTo>
                      <a:pt x="196" y="84"/>
                    </a:lnTo>
                    <a:lnTo>
                      <a:pt x="196" y="83"/>
                    </a:lnTo>
                    <a:lnTo>
                      <a:pt x="195" y="83"/>
                    </a:lnTo>
                    <a:lnTo>
                      <a:pt x="195" y="81"/>
                    </a:lnTo>
                    <a:lnTo>
                      <a:pt x="194" y="80"/>
                    </a:lnTo>
                    <a:lnTo>
                      <a:pt x="192" y="79"/>
                    </a:lnTo>
                    <a:lnTo>
                      <a:pt x="191" y="79"/>
                    </a:lnTo>
                    <a:lnTo>
                      <a:pt x="190" y="78"/>
                    </a:lnTo>
                    <a:lnTo>
                      <a:pt x="188" y="78"/>
                    </a:lnTo>
                    <a:lnTo>
                      <a:pt x="188" y="76"/>
                    </a:lnTo>
                    <a:lnTo>
                      <a:pt x="185" y="75"/>
                    </a:lnTo>
                    <a:lnTo>
                      <a:pt x="185" y="74"/>
                    </a:lnTo>
                    <a:lnTo>
                      <a:pt x="183" y="74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3" y="68"/>
                    </a:lnTo>
                    <a:lnTo>
                      <a:pt x="183" y="67"/>
                    </a:lnTo>
                    <a:lnTo>
                      <a:pt x="183" y="66"/>
                    </a:lnTo>
                    <a:lnTo>
                      <a:pt x="183" y="64"/>
                    </a:lnTo>
                    <a:lnTo>
                      <a:pt x="185" y="64"/>
                    </a:lnTo>
                    <a:lnTo>
                      <a:pt x="185" y="63"/>
                    </a:lnTo>
                    <a:lnTo>
                      <a:pt x="185" y="62"/>
                    </a:lnTo>
                    <a:lnTo>
                      <a:pt x="185" y="61"/>
                    </a:lnTo>
                    <a:lnTo>
                      <a:pt x="186" y="61"/>
                    </a:lnTo>
                    <a:lnTo>
                      <a:pt x="186" y="59"/>
                    </a:lnTo>
                    <a:lnTo>
                      <a:pt x="186" y="58"/>
                    </a:lnTo>
                    <a:lnTo>
                      <a:pt x="187" y="58"/>
                    </a:lnTo>
                    <a:lnTo>
                      <a:pt x="187" y="57"/>
                    </a:lnTo>
                    <a:lnTo>
                      <a:pt x="188" y="57"/>
                    </a:lnTo>
                    <a:lnTo>
                      <a:pt x="190" y="55"/>
                    </a:lnTo>
                    <a:lnTo>
                      <a:pt x="190" y="54"/>
                    </a:lnTo>
                    <a:lnTo>
                      <a:pt x="190" y="55"/>
                    </a:lnTo>
                    <a:lnTo>
                      <a:pt x="191" y="55"/>
                    </a:lnTo>
                    <a:lnTo>
                      <a:pt x="192" y="55"/>
                    </a:lnTo>
                    <a:lnTo>
                      <a:pt x="192" y="57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5" y="55"/>
                    </a:lnTo>
                    <a:lnTo>
                      <a:pt x="195" y="57"/>
                    </a:lnTo>
                    <a:lnTo>
                      <a:pt x="196" y="57"/>
                    </a:lnTo>
                    <a:lnTo>
                      <a:pt x="198" y="57"/>
                    </a:lnTo>
                    <a:lnTo>
                      <a:pt x="199" y="57"/>
                    </a:lnTo>
                    <a:lnTo>
                      <a:pt x="200" y="55"/>
                    </a:lnTo>
                    <a:lnTo>
                      <a:pt x="200" y="57"/>
                    </a:lnTo>
                    <a:lnTo>
                      <a:pt x="202" y="57"/>
                    </a:lnTo>
                    <a:lnTo>
                      <a:pt x="202" y="58"/>
                    </a:lnTo>
                    <a:lnTo>
                      <a:pt x="202" y="59"/>
                    </a:lnTo>
                    <a:lnTo>
                      <a:pt x="203" y="59"/>
                    </a:lnTo>
                    <a:lnTo>
                      <a:pt x="203" y="58"/>
                    </a:lnTo>
                    <a:lnTo>
                      <a:pt x="204" y="58"/>
                    </a:lnTo>
                    <a:lnTo>
                      <a:pt x="203" y="58"/>
                    </a:lnTo>
                    <a:lnTo>
                      <a:pt x="204" y="58"/>
                    </a:lnTo>
                    <a:lnTo>
                      <a:pt x="204" y="57"/>
                    </a:lnTo>
                    <a:lnTo>
                      <a:pt x="205" y="57"/>
                    </a:lnTo>
                    <a:lnTo>
                      <a:pt x="205" y="55"/>
                    </a:lnTo>
                    <a:lnTo>
                      <a:pt x="205" y="54"/>
                    </a:lnTo>
                    <a:lnTo>
                      <a:pt x="205" y="53"/>
                    </a:lnTo>
                    <a:lnTo>
                      <a:pt x="204" y="53"/>
                    </a:lnTo>
                    <a:lnTo>
                      <a:pt x="204" y="51"/>
                    </a:lnTo>
                    <a:lnTo>
                      <a:pt x="205" y="51"/>
                    </a:lnTo>
                    <a:lnTo>
                      <a:pt x="204" y="51"/>
                    </a:lnTo>
                    <a:lnTo>
                      <a:pt x="205" y="51"/>
                    </a:lnTo>
                    <a:lnTo>
                      <a:pt x="205" y="53"/>
                    </a:lnTo>
                    <a:lnTo>
                      <a:pt x="207" y="53"/>
                    </a:lnTo>
                    <a:lnTo>
                      <a:pt x="205" y="53"/>
                    </a:lnTo>
                    <a:lnTo>
                      <a:pt x="207" y="53"/>
                    </a:lnTo>
                    <a:lnTo>
                      <a:pt x="207" y="54"/>
                    </a:lnTo>
                    <a:lnTo>
                      <a:pt x="208" y="54"/>
                    </a:lnTo>
                    <a:lnTo>
                      <a:pt x="209" y="54"/>
                    </a:lnTo>
                    <a:lnTo>
                      <a:pt x="208" y="54"/>
                    </a:lnTo>
                    <a:lnTo>
                      <a:pt x="208" y="53"/>
                    </a:lnTo>
                    <a:lnTo>
                      <a:pt x="208" y="51"/>
                    </a:lnTo>
                    <a:lnTo>
                      <a:pt x="209" y="51"/>
                    </a:lnTo>
                    <a:lnTo>
                      <a:pt x="209" y="53"/>
                    </a:lnTo>
                    <a:lnTo>
                      <a:pt x="211" y="53"/>
                    </a:lnTo>
                    <a:lnTo>
                      <a:pt x="211" y="51"/>
                    </a:lnTo>
                    <a:lnTo>
                      <a:pt x="209" y="51"/>
                    </a:lnTo>
                    <a:lnTo>
                      <a:pt x="209" y="50"/>
                    </a:lnTo>
                    <a:lnTo>
                      <a:pt x="209" y="49"/>
                    </a:lnTo>
                    <a:lnTo>
                      <a:pt x="208" y="49"/>
                    </a:lnTo>
                    <a:lnTo>
                      <a:pt x="209" y="49"/>
                    </a:lnTo>
                    <a:lnTo>
                      <a:pt x="208" y="49"/>
                    </a:lnTo>
                    <a:lnTo>
                      <a:pt x="209" y="49"/>
                    </a:lnTo>
                    <a:lnTo>
                      <a:pt x="209" y="47"/>
                    </a:lnTo>
                    <a:lnTo>
                      <a:pt x="211" y="47"/>
                    </a:lnTo>
                    <a:lnTo>
                      <a:pt x="211" y="46"/>
                    </a:lnTo>
                    <a:lnTo>
                      <a:pt x="211" y="45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5"/>
                    </a:lnTo>
                    <a:lnTo>
                      <a:pt x="211" y="45"/>
                    </a:lnTo>
                    <a:lnTo>
                      <a:pt x="211" y="43"/>
                    </a:lnTo>
                    <a:lnTo>
                      <a:pt x="209" y="43"/>
                    </a:lnTo>
                    <a:lnTo>
                      <a:pt x="209" y="42"/>
                    </a:lnTo>
                    <a:lnTo>
                      <a:pt x="211" y="42"/>
                    </a:lnTo>
                    <a:lnTo>
                      <a:pt x="211" y="41"/>
                    </a:lnTo>
                    <a:lnTo>
                      <a:pt x="211" y="42"/>
                    </a:lnTo>
                    <a:lnTo>
                      <a:pt x="211" y="41"/>
                    </a:lnTo>
                    <a:lnTo>
                      <a:pt x="212" y="41"/>
                    </a:lnTo>
                    <a:lnTo>
                      <a:pt x="213" y="41"/>
                    </a:lnTo>
                    <a:lnTo>
                      <a:pt x="213" y="40"/>
                    </a:lnTo>
                    <a:lnTo>
                      <a:pt x="215" y="40"/>
                    </a:lnTo>
                    <a:lnTo>
                      <a:pt x="216" y="40"/>
                    </a:lnTo>
                    <a:lnTo>
                      <a:pt x="217" y="40"/>
                    </a:lnTo>
                    <a:lnTo>
                      <a:pt x="217" y="38"/>
                    </a:lnTo>
                    <a:lnTo>
                      <a:pt x="219" y="38"/>
                    </a:lnTo>
                    <a:lnTo>
                      <a:pt x="217" y="38"/>
                    </a:lnTo>
                    <a:lnTo>
                      <a:pt x="217" y="37"/>
                    </a:lnTo>
                    <a:lnTo>
                      <a:pt x="219" y="37"/>
                    </a:lnTo>
                    <a:lnTo>
                      <a:pt x="219" y="36"/>
                    </a:lnTo>
                    <a:lnTo>
                      <a:pt x="220" y="36"/>
                    </a:lnTo>
                    <a:lnTo>
                      <a:pt x="220" y="34"/>
                    </a:lnTo>
                    <a:lnTo>
                      <a:pt x="221" y="34"/>
                    </a:lnTo>
                    <a:lnTo>
                      <a:pt x="222" y="34"/>
                    </a:lnTo>
                    <a:lnTo>
                      <a:pt x="224" y="34"/>
                    </a:lnTo>
                    <a:lnTo>
                      <a:pt x="224" y="33"/>
                    </a:lnTo>
                    <a:lnTo>
                      <a:pt x="225" y="33"/>
                    </a:lnTo>
                    <a:lnTo>
                      <a:pt x="225" y="32"/>
                    </a:lnTo>
                    <a:lnTo>
                      <a:pt x="226" y="32"/>
                    </a:lnTo>
                    <a:lnTo>
                      <a:pt x="226" y="33"/>
                    </a:lnTo>
                    <a:lnTo>
                      <a:pt x="226" y="32"/>
                    </a:lnTo>
                    <a:lnTo>
                      <a:pt x="228" y="32"/>
                    </a:lnTo>
                    <a:lnTo>
                      <a:pt x="226" y="32"/>
                    </a:lnTo>
                    <a:lnTo>
                      <a:pt x="226" y="30"/>
                    </a:lnTo>
                    <a:lnTo>
                      <a:pt x="226" y="29"/>
                    </a:lnTo>
                    <a:lnTo>
                      <a:pt x="228" y="29"/>
                    </a:lnTo>
                    <a:lnTo>
                      <a:pt x="228" y="28"/>
                    </a:lnTo>
                    <a:lnTo>
                      <a:pt x="228" y="29"/>
                    </a:lnTo>
                    <a:lnTo>
                      <a:pt x="228" y="28"/>
                    </a:lnTo>
                    <a:lnTo>
                      <a:pt x="229" y="28"/>
                    </a:lnTo>
                    <a:lnTo>
                      <a:pt x="229" y="29"/>
                    </a:lnTo>
                    <a:lnTo>
                      <a:pt x="229" y="28"/>
                    </a:lnTo>
                    <a:lnTo>
                      <a:pt x="230" y="28"/>
                    </a:lnTo>
                    <a:lnTo>
                      <a:pt x="232" y="28"/>
                    </a:lnTo>
                    <a:lnTo>
                      <a:pt x="233" y="28"/>
                    </a:lnTo>
                    <a:lnTo>
                      <a:pt x="233" y="26"/>
                    </a:lnTo>
                    <a:lnTo>
                      <a:pt x="233" y="28"/>
                    </a:lnTo>
                    <a:lnTo>
                      <a:pt x="233" y="26"/>
                    </a:lnTo>
                    <a:lnTo>
                      <a:pt x="234" y="26"/>
                    </a:lnTo>
                    <a:lnTo>
                      <a:pt x="234" y="28"/>
                    </a:lnTo>
                    <a:lnTo>
                      <a:pt x="234" y="26"/>
                    </a:lnTo>
                    <a:lnTo>
                      <a:pt x="236" y="26"/>
                    </a:lnTo>
                    <a:lnTo>
                      <a:pt x="236" y="25"/>
                    </a:lnTo>
                    <a:lnTo>
                      <a:pt x="236" y="26"/>
                    </a:lnTo>
                    <a:lnTo>
                      <a:pt x="236" y="25"/>
                    </a:lnTo>
                    <a:lnTo>
                      <a:pt x="237" y="25"/>
                    </a:lnTo>
                    <a:lnTo>
                      <a:pt x="238" y="25"/>
                    </a:lnTo>
                    <a:lnTo>
                      <a:pt x="238" y="26"/>
                    </a:lnTo>
                    <a:lnTo>
                      <a:pt x="240" y="26"/>
                    </a:lnTo>
                    <a:lnTo>
                      <a:pt x="240" y="25"/>
                    </a:lnTo>
                    <a:lnTo>
                      <a:pt x="241" y="25"/>
                    </a:lnTo>
                    <a:lnTo>
                      <a:pt x="242" y="25"/>
                    </a:lnTo>
                    <a:lnTo>
                      <a:pt x="243" y="25"/>
                    </a:lnTo>
                    <a:lnTo>
                      <a:pt x="242" y="25"/>
                    </a:lnTo>
                    <a:lnTo>
                      <a:pt x="243" y="25"/>
                    </a:lnTo>
                    <a:lnTo>
                      <a:pt x="243" y="24"/>
                    </a:lnTo>
                    <a:lnTo>
                      <a:pt x="245" y="24"/>
                    </a:lnTo>
                    <a:lnTo>
                      <a:pt x="246" y="24"/>
                    </a:lnTo>
                    <a:lnTo>
                      <a:pt x="246" y="23"/>
                    </a:lnTo>
                    <a:lnTo>
                      <a:pt x="246" y="24"/>
                    </a:lnTo>
                    <a:lnTo>
                      <a:pt x="246" y="23"/>
                    </a:lnTo>
                    <a:lnTo>
                      <a:pt x="247" y="23"/>
                    </a:lnTo>
                    <a:lnTo>
                      <a:pt x="247" y="21"/>
                    </a:lnTo>
                    <a:lnTo>
                      <a:pt x="247" y="20"/>
                    </a:lnTo>
                    <a:lnTo>
                      <a:pt x="249" y="20"/>
                    </a:lnTo>
                    <a:lnTo>
                      <a:pt x="247" y="20"/>
                    </a:lnTo>
                    <a:lnTo>
                      <a:pt x="249" y="20"/>
                    </a:lnTo>
                    <a:lnTo>
                      <a:pt x="249" y="19"/>
                    </a:lnTo>
                    <a:lnTo>
                      <a:pt x="250" y="19"/>
                    </a:lnTo>
                    <a:lnTo>
                      <a:pt x="249" y="19"/>
                    </a:lnTo>
                    <a:lnTo>
                      <a:pt x="250" y="19"/>
                    </a:lnTo>
                    <a:lnTo>
                      <a:pt x="250" y="17"/>
                    </a:lnTo>
                    <a:lnTo>
                      <a:pt x="249" y="17"/>
                    </a:lnTo>
                    <a:lnTo>
                      <a:pt x="250" y="16"/>
                    </a:lnTo>
                    <a:lnTo>
                      <a:pt x="250" y="15"/>
                    </a:lnTo>
                    <a:lnTo>
                      <a:pt x="250" y="13"/>
                    </a:lnTo>
                    <a:lnTo>
                      <a:pt x="250" y="12"/>
                    </a:lnTo>
                    <a:lnTo>
                      <a:pt x="251" y="12"/>
                    </a:lnTo>
                    <a:lnTo>
                      <a:pt x="251" y="11"/>
                    </a:lnTo>
                    <a:lnTo>
                      <a:pt x="251" y="9"/>
                    </a:lnTo>
                    <a:lnTo>
                      <a:pt x="253" y="9"/>
                    </a:lnTo>
                    <a:lnTo>
                      <a:pt x="254" y="9"/>
                    </a:lnTo>
                    <a:lnTo>
                      <a:pt x="254" y="8"/>
                    </a:lnTo>
                    <a:lnTo>
                      <a:pt x="255" y="8"/>
                    </a:lnTo>
                    <a:lnTo>
                      <a:pt x="255" y="7"/>
                    </a:lnTo>
                    <a:lnTo>
                      <a:pt x="255" y="6"/>
                    </a:lnTo>
                    <a:lnTo>
                      <a:pt x="254" y="6"/>
                    </a:lnTo>
                    <a:lnTo>
                      <a:pt x="254" y="4"/>
                    </a:lnTo>
                    <a:lnTo>
                      <a:pt x="254" y="3"/>
                    </a:lnTo>
                    <a:lnTo>
                      <a:pt x="254" y="2"/>
                    </a:lnTo>
                    <a:lnTo>
                      <a:pt x="255" y="2"/>
                    </a:lnTo>
                    <a:lnTo>
                      <a:pt x="254" y="0"/>
                    </a:lnTo>
                    <a:lnTo>
                      <a:pt x="255" y="0"/>
                    </a:lnTo>
                    <a:lnTo>
                      <a:pt x="255" y="2"/>
                    </a:lnTo>
                    <a:lnTo>
                      <a:pt x="258" y="4"/>
                    </a:lnTo>
                    <a:lnTo>
                      <a:pt x="260" y="7"/>
                    </a:lnTo>
                    <a:lnTo>
                      <a:pt x="262" y="8"/>
                    </a:lnTo>
                    <a:lnTo>
                      <a:pt x="263" y="9"/>
                    </a:lnTo>
                    <a:lnTo>
                      <a:pt x="264" y="11"/>
                    </a:lnTo>
                    <a:lnTo>
                      <a:pt x="267" y="13"/>
                    </a:lnTo>
                    <a:lnTo>
                      <a:pt x="268" y="16"/>
                    </a:lnTo>
                    <a:lnTo>
                      <a:pt x="268" y="17"/>
                    </a:lnTo>
                    <a:lnTo>
                      <a:pt x="270" y="19"/>
                    </a:lnTo>
                    <a:lnTo>
                      <a:pt x="271" y="19"/>
                    </a:lnTo>
                    <a:lnTo>
                      <a:pt x="272" y="21"/>
                    </a:lnTo>
                    <a:lnTo>
                      <a:pt x="275" y="24"/>
                    </a:lnTo>
                    <a:lnTo>
                      <a:pt x="275" y="25"/>
                    </a:lnTo>
                    <a:lnTo>
                      <a:pt x="276" y="25"/>
                    </a:lnTo>
                    <a:lnTo>
                      <a:pt x="277" y="26"/>
                    </a:lnTo>
                    <a:lnTo>
                      <a:pt x="279" y="26"/>
                    </a:lnTo>
                    <a:lnTo>
                      <a:pt x="280" y="26"/>
                    </a:lnTo>
                    <a:lnTo>
                      <a:pt x="281" y="26"/>
                    </a:lnTo>
                    <a:lnTo>
                      <a:pt x="281" y="28"/>
                    </a:lnTo>
                    <a:lnTo>
                      <a:pt x="281" y="29"/>
                    </a:lnTo>
                    <a:lnTo>
                      <a:pt x="283" y="29"/>
                    </a:lnTo>
                    <a:lnTo>
                      <a:pt x="283" y="30"/>
                    </a:lnTo>
                    <a:lnTo>
                      <a:pt x="284" y="30"/>
                    </a:lnTo>
                    <a:lnTo>
                      <a:pt x="285" y="30"/>
                    </a:lnTo>
                    <a:lnTo>
                      <a:pt x="285" y="32"/>
                    </a:lnTo>
                    <a:lnTo>
                      <a:pt x="287" y="30"/>
                    </a:lnTo>
                    <a:lnTo>
                      <a:pt x="288" y="30"/>
                    </a:lnTo>
                    <a:lnTo>
                      <a:pt x="289" y="30"/>
                    </a:lnTo>
                    <a:lnTo>
                      <a:pt x="289" y="29"/>
                    </a:lnTo>
                    <a:lnTo>
                      <a:pt x="291" y="29"/>
                    </a:lnTo>
                    <a:lnTo>
                      <a:pt x="292" y="29"/>
                    </a:lnTo>
                    <a:lnTo>
                      <a:pt x="293" y="29"/>
                    </a:lnTo>
                    <a:lnTo>
                      <a:pt x="293" y="28"/>
                    </a:lnTo>
                    <a:lnTo>
                      <a:pt x="294" y="28"/>
                    </a:lnTo>
                    <a:lnTo>
                      <a:pt x="294" y="29"/>
                    </a:lnTo>
                    <a:lnTo>
                      <a:pt x="294" y="28"/>
                    </a:lnTo>
                    <a:lnTo>
                      <a:pt x="296" y="28"/>
                    </a:lnTo>
                    <a:lnTo>
                      <a:pt x="297" y="28"/>
                    </a:lnTo>
                    <a:lnTo>
                      <a:pt x="298" y="26"/>
                    </a:lnTo>
                    <a:lnTo>
                      <a:pt x="300" y="26"/>
                    </a:lnTo>
                    <a:lnTo>
                      <a:pt x="301" y="26"/>
                    </a:lnTo>
                    <a:lnTo>
                      <a:pt x="301" y="28"/>
                    </a:lnTo>
                    <a:lnTo>
                      <a:pt x="302" y="28"/>
                    </a:lnTo>
                    <a:lnTo>
                      <a:pt x="304" y="28"/>
                    </a:lnTo>
                    <a:lnTo>
                      <a:pt x="306" y="33"/>
                    </a:lnTo>
                    <a:lnTo>
                      <a:pt x="308" y="33"/>
                    </a:lnTo>
                    <a:lnTo>
                      <a:pt x="308" y="34"/>
                    </a:lnTo>
                    <a:lnTo>
                      <a:pt x="309" y="34"/>
                    </a:lnTo>
                    <a:lnTo>
                      <a:pt x="310" y="34"/>
                    </a:lnTo>
                    <a:lnTo>
                      <a:pt x="312" y="34"/>
                    </a:lnTo>
                    <a:lnTo>
                      <a:pt x="313" y="34"/>
                    </a:lnTo>
                    <a:lnTo>
                      <a:pt x="314" y="34"/>
                    </a:lnTo>
                    <a:lnTo>
                      <a:pt x="314" y="36"/>
                    </a:lnTo>
                    <a:lnTo>
                      <a:pt x="315" y="37"/>
                    </a:lnTo>
                    <a:lnTo>
                      <a:pt x="315" y="38"/>
                    </a:lnTo>
                    <a:lnTo>
                      <a:pt x="315" y="40"/>
                    </a:lnTo>
                    <a:lnTo>
                      <a:pt x="317" y="42"/>
                    </a:lnTo>
                    <a:lnTo>
                      <a:pt x="317" y="45"/>
                    </a:lnTo>
                    <a:lnTo>
                      <a:pt x="319" y="46"/>
                    </a:lnTo>
                    <a:lnTo>
                      <a:pt x="321" y="45"/>
                    </a:lnTo>
                    <a:lnTo>
                      <a:pt x="322" y="45"/>
                    </a:lnTo>
                    <a:lnTo>
                      <a:pt x="323" y="45"/>
                    </a:lnTo>
                    <a:lnTo>
                      <a:pt x="325" y="45"/>
                    </a:lnTo>
                    <a:lnTo>
                      <a:pt x="326" y="45"/>
                    </a:lnTo>
                    <a:lnTo>
                      <a:pt x="327" y="45"/>
                    </a:lnTo>
                    <a:lnTo>
                      <a:pt x="327" y="46"/>
                    </a:lnTo>
                    <a:lnTo>
                      <a:pt x="329" y="46"/>
                    </a:lnTo>
                    <a:lnTo>
                      <a:pt x="330" y="47"/>
                    </a:lnTo>
                    <a:lnTo>
                      <a:pt x="331" y="49"/>
                    </a:lnTo>
                    <a:lnTo>
                      <a:pt x="332" y="49"/>
                    </a:lnTo>
                    <a:lnTo>
                      <a:pt x="334" y="49"/>
                    </a:lnTo>
                    <a:lnTo>
                      <a:pt x="334" y="47"/>
                    </a:lnTo>
                    <a:lnTo>
                      <a:pt x="335" y="47"/>
                    </a:lnTo>
                    <a:lnTo>
                      <a:pt x="336" y="47"/>
                    </a:lnTo>
                    <a:lnTo>
                      <a:pt x="336" y="46"/>
                    </a:lnTo>
                    <a:lnTo>
                      <a:pt x="338" y="46"/>
                    </a:lnTo>
                    <a:lnTo>
                      <a:pt x="339" y="45"/>
                    </a:lnTo>
                    <a:lnTo>
                      <a:pt x="340" y="45"/>
                    </a:lnTo>
                    <a:lnTo>
                      <a:pt x="342" y="45"/>
                    </a:lnTo>
                    <a:lnTo>
                      <a:pt x="343" y="45"/>
                    </a:lnTo>
                    <a:lnTo>
                      <a:pt x="343" y="43"/>
                    </a:lnTo>
                    <a:lnTo>
                      <a:pt x="344" y="43"/>
                    </a:lnTo>
                    <a:lnTo>
                      <a:pt x="346" y="43"/>
                    </a:lnTo>
                    <a:lnTo>
                      <a:pt x="346" y="42"/>
                    </a:lnTo>
                    <a:lnTo>
                      <a:pt x="347" y="42"/>
                    </a:lnTo>
                    <a:lnTo>
                      <a:pt x="347" y="41"/>
                    </a:lnTo>
                    <a:lnTo>
                      <a:pt x="348" y="41"/>
                    </a:lnTo>
                    <a:lnTo>
                      <a:pt x="349" y="41"/>
                    </a:lnTo>
                    <a:lnTo>
                      <a:pt x="351" y="41"/>
                    </a:lnTo>
                    <a:lnTo>
                      <a:pt x="352" y="41"/>
                    </a:lnTo>
                    <a:lnTo>
                      <a:pt x="353" y="41"/>
                    </a:lnTo>
                    <a:lnTo>
                      <a:pt x="355" y="41"/>
                    </a:lnTo>
                    <a:lnTo>
                      <a:pt x="355" y="42"/>
                    </a:lnTo>
                    <a:lnTo>
                      <a:pt x="356" y="42"/>
                    </a:lnTo>
                    <a:lnTo>
                      <a:pt x="356" y="43"/>
                    </a:lnTo>
                    <a:lnTo>
                      <a:pt x="357" y="43"/>
                    </a:lnTo>
                    <a:lnTo>
                      <a:pt x="357" y="45"/>
                    </a:lnTo>
                    <a:lnTo>
                      <a:pt x="357" y="46"/>
                    </a:lnTo>
                    <a:lnTo>
                      <a:pt x="359" y="46"/>
                    </a:lnTo>
                    <a:lnTo>
                      <a:pt x="359" y="47"/>
                    </a:lnTo>
                    <a:lnTo>
                      <a:pt x="360" y="47"/>
                    </a:lnTo>
                    <a:lnTo>
                      <a:pt x="361" y="47"/>
                    </a:lnTo>
                    <a:lnTo>
                      <a:pt x="361" y="49"/>
                    </a:lnTo>
                    <a:lnTo>
                      <a:pt x="361" y="50"/>
                    </a:lnTo>
                    <a:lnTo>
                      <a:pt x="360" y="50"/>
                    </a:lnTo>
                    <a:lnTo>
                      <a:pt x="360" y="51"/>
                    </a:lnTo>
                    <a:lnTo>
                      <a:pt x="359" y="51"/>
                    </a:lnTo>
                    <a:lnTo>
                      <a:pt x="359" y="53"/>
                    </a:lnTo>
                    <a:lnTo>
                      <a:pt x="357" y="53"/>
                    </a:lnTo>
                    <a:lnTo>
                      <a:pt x="357" y="54"/>
                    </a:lnTo>
                    <a:lnTo>
                      <a:pt x="356" y="55"/>
                    </a:lnTo>
                    <a:lnTo>
                      <a:pt x="356" y="54"/>
                    </a:lnTo>
                    <a:lnTo>
                      <a:pt x="356" y="55"/>
                    </a:lnTo>
                    <a:lnTo>
                      <a:pt x="355" y="55"/>
                    </a:lnTo>
                    <a:lnTo>
                      <a:pt x="353" y="55"/>
                    </a:lnTo>
                    <a:lnTo>
                      <a:pt x="353" y="57"/>
                    </a:lnTo>
                    <a:lnTo>
                      <a:pt x="352" y="57"/>
                    </a:lnTo>
                    <a:lnTo>
                      <a:pt x="352" y="58"/>
                    </a:lnTo>
                    <a:lnTo>
                      <a:pt x="351" y="58"/>
                    </a:lnTo>
                    <a:lnTo>
                      <a:pt x="351" y="59"/>
                    </a:lnTo>
                    <a:lnTo>
                      <a:pt x="351" y="61"/>
                    </a:lnTo>
                    <a:lnTo>
                      <a:pt x="349" y="61"/>
                    </a:lnTo>
                    <a:lnTo>
                      <a:pt x="349" y="62"/>
                    </a:lnTo>
                    <a:lnTo>
                      <a:pt x="348" y="62"/>
                    </a:lnTo>
                    <a:lnTo>
                      <a:pt x="348" y="63"/>
                    </a:lnTo>
                    <a:lnTo>
                      <a:pt x="347" y="66"/>
                    </a:lnTo>
                    <a:lnTo>
                      <a:pt x="331" y="74"/>
                    </a:lnTo>
                    <a:lnTo>
                      <a:pt x="325" y="75"/>
                    </a:lnTo>
                    <a:lnTo>
                      <a:pt x="325" y="78"/>
                    </a:lnTo>
                    <a:lnTo>
                      <a:pt x="325" y="84"/>
                    </a:lnTo>
                    <a:lnTo>
                      <a:pt x="325" y="88"/>
                    </a:lnTo>
                    <a:lnTo>
                      <a:pt x="325" y="92"/>
                    </a:lnTo>
                    <a:lnTo>
                      <a:pt x="323" y="93"/>
                    </a:lnTo>
                    <a:lnTo>
                      <a:pt x="323" y="95"/>
                    </a:lnTo>
                    <a:lnTo>
                      <a:pt x="321" y="100"/>
                    </a:lnTo>
                    <a:lnTo>
                      <a:pt x="319" y="104"/>
                    </a:lnTo>
                    <a:lnTo>
                      <a:pt x="318" y="106"/>
                    </a:lnTo>
                    <a:lnTo>
                      <a:pt x="317" y="106"/>
                    </a:lnTo>
                    <a:lnTo>
                      <a:pt x="315" y="106"/>
                    </a:lnTo>
                    <a:lnTo>
                      <a:pt x="314" y="106"/>
                    </a:lnTo>
                    <a:lnTo>
                      <a:pt x="314" y="105"/>
                    </a:lnTo>
                    <a:lnTo>
                      <a:pt x="313" y="105"/>
                    </a:lnTo>
                    <a:lnTo>
                      <a:pt x="313" y="106"/>
                    </a:lnTo>
                    <a:lnTo>
                      <a:pt x="312" y="106"/>
                    </a:lnTo>
                    <a:lnTo>
                      <a:pt x="310" y="106"/>
                    </a:lnTo>
                    <a:lnTo>
                      <a:pt x="309" y="108"/>
                    </a:lnTo>
                    <a:lnTo>
                      <a:pt x="308" y="108"/>
                    </a:lnTo>
                    <a:lnTo>
                      <a:pt x="306" y="108"/>
                    </a:lnTo>
                    <a:lnTo>
                      <a:pt x="306" y="109"/>
                    </a:lnTo>
                    <a:lnTo>
                      <a:pt x="305" y="109"/>
                    </a:lnTo>
                    <a:lnTo>
                      <a:pt x="304" y="109"/>
                    </a:lnTo>
                    <a:lnTo>
                      <a:pt x="302" y="109"/>
                    </a:lnTo>
                    <a:lnTo>
                      <a:pt x="302" y="110"/>
                    </a:lnTo>
                    <a:lnTo>
                      <a:pt x="301" y="110"/>
                    </a:lnTo>
                    <a:lnTo>
                      <a:pt x="300" y="110"/>
                    </a:lnTo>
                    <a:lnTo>
                      <a:pt x="300" y="112"/>
                    </a:lnTo>
                    <a:lnTo>
                      <a:pt x="298" y="112"/>
                    </a:lnTo>
                    <a:lnTo>
                      <a:pt x="298" y="113"/>
                    </a:lnTo>
                    <a:lnTo>
                      <a:pt x="297" y="113"/>
                    </a:lnTo>
                    <a:lnTo>
                      <a:pt x="297" y="114"/>
                    </a:lnTo>
                    <a:lnTo>
                      <a:pt x="296" y="114"/>
                    </a:lnTo>
                    <a:lnTo>
                      <a:pt x="296" y="115"/>
                    </a:lnTo>
                    <a:lnTo>
                      <a:pt x="294" y="115"/>
                    </a:lnTo>
                    <a:lnTo>
                      <a:pt x="294" y="117"/>
                    </a:lnTo>
                    <a:lnTo>
                      <a:pt x="294" y="118"/>
                    </a:lnTo>
                    <a:lnTo>
                      <a:pt x="293" y="118"/>
                    </a:lnTo>
                    <a:lnTo>
                      <a:pt x="293" y="119"/>
                    </a:lnTo>
                    <a:lnTo>
                      <a:pt x="292" y="119"/>
                    </a:lnTo>
                    <a:lnTo>
                      <a:pt x="291" y="119"/>
                    </a:lnTo>
                    <a:lnTo>
                      <a:pt x="291" y="121"/>
                    </a:lnTo>
                    <a:lnTo>
                      <a:pt x="289" y="121"/>
                    </a:lnTo>
                    <a:lnTo>
                      <a:pt x="289" y="122"/>
                    </a:lnTo>
                    <a:lnTo>
                      <a:pt x="288" y="122"/>
                    </a:lnTo>
                    <a:lnTo>
                      <a:pt x="287" y="122"/>
                    </a:lnTo>
                    <a:lnTo>
                      <a:pt x="287" y="123"/>
                    </a:lnTo>
                    <a:lnTo>
                      <a:pt x="287" y="122"/>
                    </a:lnTo>
                    <a:lnTo>
                      <a:pt x="285" y="123"/>
                    </a:lnTo>
                    <a:lnTo>
                      <a:pt x="284" y="123"/>
                    </a:lnTo>
                    <a:lnTo>
                      <a:pt x="285" y="123"/>
                    </a:lnTo>
                    <a:lnTo>
                      <a:pt x="284" y="123"/>
                    </a:lnTo>
                    <a:lnTo>
                      <a:pt x="284" y="122"/>
                    </a:lnTo>
                    <a:lnTo>
                      <a:pt x="283" y="122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0" y="123"/>
                    </a:lnTo>
                    <a:lnTo>
                      <a:pt x="280" y="122"/>
                    </a:lnTo>
                    <a:lnTo>
                      <a:pt x="280" y="123"/>
                    </a:lnTo>
                    <a:lnTo>
                      <a:pt x="279" y="123"/>
                    </a:lnTo>
                    <a:lnTo>
                      <a:pt x="279" y="125"/>
                    </a:lnTo>
                    <a:lnTo>
                      <a:pt x="277" y="125"/>
                    </a:lnTo>
                    <a:lnTo>
                      <a:pt x="276" y="125"/>
                    </a:lnTo>
                    <a:lnTo>
                      <a:pt x="276" y="126"/>
                    </a:lnTo>
                    <a:lnTo>
                      <a:pt x="275" y="126"/>
                    </a:lnTo>
                    <a:lnTo>
                      <a:pt x="275" y="127"/>
                    </a:lnTo>
                    <a:lnTo>
                      <a:pt x="274" y="126"/>
                    </a:lnTo>
                    <a:lnTo>
                      <a:pt x="274" y="127"/>
                    </a:lnTo>
                    <a:lnTo>
                      <a:pt x="274" y="126"/>
                    </a:lnTo>
                    <a:lnTo>
                      <a:pt x="274" y="127"/>
                    </a:lnTo>
                    <a:lnTo>
                      <a:pt x="272" y="127"/>
                    </a:lnTo>
                    <a:lnTo>
                      <a:pt x="271" y="129"/>
                    </a:lnTo>
                    <a:lnTo>
                      <a:pt x="270" y="129"/>
                    </a:lnTo>
                    <a:lnTo>
                      <a:pt x="270" y="130"/>
                    </a:lnTo>
                    <a:lnTo>
                      <a:pt x="270" y="131"/>
                    </a:lnTo>
                    <a:lnTo>
                      <a:pt x="268" y="131"/>
                    </a:lnTo>
                    <a:lnTo>
                      <a:pt x="268" y="133"/>
                    </a:lnTo>
                    <a:lnTo>
                      <a:pt x="268" y="134"/>
                    </a:lnTo>
                    <a:lnTo>
                      <a:pt x="267" y="134"/>
                    </a:lnTo>
                    <a:lnTo>
                      <a:pt x="266" y="134"/>
                    </a:lnTo>
                    <a:lnTo>
                      <a:pt x="266" y="135"/>
                    </a:lnTo>
                    <a:lnTo>
                      <a:pt x="264" y="134"/>
                    </a:lnTo>
                    <a:lnTo>
                      <a:pt x="264" y="135"/>
                    </a:lnTo>
                    <a:lnTo>
                      <a:pt x="263" y="135"/>
                    </a:lnTo>
                    <a:lnTo>
                      <a:pt x="262" y="135"/>
                    </a:lnTo>
                    <a:lnTo>
                      <a:pt x="260" y="135"/>
                    </a:lnTo>
                    <a:lnTo>
                      <a:pt x="259" y="135"/>
                    </a:lnTo>
                    <a:lnTo>
                      <a:pt x="259" y="134"/>
                    </a:lnTo>
                    <a:lnTo>
                      <a:pt x="259" y="133"/>
                    </a:lnTo>
                    <a:lnTo>
                      <a:pt x="258" y="131"/>
                    </a:lnTo>
                    <a:lnTo>
                      <a:pt x="257" y="130"/>
                    </a:lnTo>
                    <a:lnTo>
                      <a:pt x="257" y="129"/>
                    </a:lnTo>
                    <a:lnTo>
                      <a:pt x="255" y="129"/>
                    </a:lnTo>
                    <a:lnTo>
                      <a:pt x="254" y="129"/>
                    </a:lnTo>
                    <a:lnTo>
                      <a:pt x="255" y="129"/>
                    </a:lnTo>
                    <a:lnTo>
                      <a:pt x="255" y="127"/>
                    </a:lnTo>
                    <a:lnTo>
                      <a:pt x="255" y="126"/>
                    </a:lnTo>
                    <a:lnTo>
                      <a:pt x="254" y="125"/>
                    </a:lnTo>
                    <a:lnTo>
                      <a:pt x="254" y="123"/>
                    </a:lnTo>
                    <a:lnTo>
                      <a:pt x="254" y="122"/>
                    </a:lnTo>
                    <a:lnTo>
                      <a:pt x="253" y="122"/>
                    </a:lnTo>
                    <a:lnTo>
                      <a:pt x="251" y="122"/>
                    </a:lnTo>
                    <a:lnTo>
                      <a:pt x="250" y="122"/>
                    </a:lnTo>
                    <a:lnTo>
                      <a:pt x="250" y="123"/>
                    </a:lnTo>
                    <a:lnTo>
                      <a:pt x="249" y="123"/>
                    </a:lnTo>
                    <a:lnTo>
                      <a:pt x="247" y="123"/>
                    </a:lnTo>
                    <a:lnTo>
                      <a:pt x="247" y="125"/>
                    </a:lnTo>
                    <a:lnTo>
                      <a:pt x="246" y="125"/>
                    </a:lnTo>
                    <a:lnTo>
                      <a:pt x="245" y="125"/>
                    </a:lnTo>
                    <a:lnTo>
                      <a:pt x="245" y="126"/>
                    </a:lnTo>
                    <a:lnTo>
                      <a:pt x="243" y="126"/>
                    </a:lnTo>
                    <a:lnTo>
                      <a:pt x="243" y="127"/>
                    </a:lnTo>
                    <a:lnTo>
                      <a:pt x="242" y="129"/>
                    </a:lnTo>
                    <a:lnTo>
                      <a:pt x="241" y="130"/>
                    </a:lnTo>
                    <a:lnTo>
                      <a:pt x="240" y="130"/>
                    </a:lnTo>
                    <a:lnTo>
                      <a:pt x="238" y="130"/>
                    </a:lnTo>
                    <a:lnTo>
                      <a:pt x="238" y="129"/>
                    </a:lnTo>
                    <a:lnTo>
                      <a:pt x="238" y="127"/>
                    </a:lnTo>
                    <a:lnTo>
                      <a:pt x="238" y="126"/>
                    </a:lnTo>
                    <a:lnTo>
                      <a:pt x="240" y="126"/>
                    </a:lnTo>
                    <a:lnTo>
                      <a:pt x="240" y="125"/>
                    </a:lnTo>
                    <a:lnTo>
                      <a:pt x="241" y="125"/>
                    </a:lnTo>
                    <a:lnTo>
                      <a:pt x="240" y="125"/>
                    </a:lnTo>
                    <a:lnTo>
                      <a:pt x="238" y="125"/>
                    </a:lnTo>
                    <a:lnTo>
                      <a:pt x="238" y="123"/>
                    </a:lnTo>
                    <a:lnTo>
                      <a:pt x="238" y="125"/>
                    </a:lnTo>
                    <a:lnTo>
                      <a:pt x="237" y="123"/>
                    </a:lnTo>
                    <a:lnTo>
                      <a:pt x="237" y="125"/>
                    </a:lnTo>
                    <a:lnTo>
                      <a:pt x="236" y="126"/>
                    </a:lnTo>
                    <a:lnTo>
                      <a:pt x="234" y="126"/>
                    </a:lnTo>
                    <a:lnTo>
                      <a:pt x="233" y="126"/>
                    </a:lnTo>
                    <a:lnTo>
                      <a:pt x="233" y="127"/>
                    </a:lnTo>
                    <a:lnTo>
                      <a:pt x="232" y="127"/>
                    </a:lnTo>
                    <a:lnTo>
                      <a:pt x="233" y="127"/>
                    </a:lnTo>
                    <a:lnTo>
                      <a:pt x="232" y="127"/>
                    </a:lnTo>
                    <a:lnTo>
                      <a:pt x="230" y="127"/>
                    </a:lnTo>
                    <a:lnTo>
                      <a:pt x="230" y="129"/>
                    </a:lnTo>
                    <a:lnTo>
                      <a:pt x="230" y="127"/>
                    </a:lnTo>
                    <a:lnTo>
                      <a:pt x="230" y="129"/>
                    </a:lnTo>
                    <a:lnTo>
                      <a:pt x="229" y="129"/>
                    </a:lnTo>
                    <a:lnTo>
                      <a:pt x="228" y="129"/>
                    </a:lnTo>
                    <a:lnTo>
                      <a:pt x="228" y="130"/>
                    </a:lnTo>
                    <a:lnTo>
                      <a:pt x="228" y="131"/>
                    </a:lnTo>
                    <a:lnTo>
                      <a:pt x="228" y="133"/>
                    </a:lnTo>
                    <a:lnTo>
                      <a:pt x="226" y="133"/>
                    </a:lnTo>
                    <a:lnTo>
                      <a:pt x="225" y="133"/>
                    </a:lnTo>
                    <a:lnTo>
                      <a:pt x="225" y="134"/>
                    </a:lnTo>
                    <a:lnTo>
                      <a:pt x="224" y="134"/>
                    </a:lnTo>
                    <a:lnTo>
                      <a:pt x="222" y="134"/>
                    </a:lnTo>
                    <a:lnTo>
                      <a:pt x="222" y="135"/>
                    </a:lnTo>
                    <a:lnTo>
                      <a:pt x="221" y="135"/>
                    </a:lnTo>
                    <a:lnTo>
                      <a:pt x="220" y="135"/>
                    </a:lnTo>
                    <a:lnTo>
                      <a:pt x="220" y="136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17" y="138"/>
                    </a:lnTo>
                    <a:lnTo>
                      <a:pt x="219" y="138"/>
                    </a:lnTo>
                    <a:lnTo>
                      <a:pt x="217" y="138"/>
                    </a:lnTo>
                    <a:lnTo>
                      <a:pt x="217" y="139"/>
                    </a:lnTo>
                    <a:lnTo>
                      <a:pt x="217" y="138"/>
                    </a:lnTo>
                    <a:lnTo>
                      <a:pt x="217" y="139"/>
                    </a:lnTo>
                    <a:lnTo>
                      <a:pt x="217" y="140"/>
                    </a:lnTo>
                    <a:lnTo>
                      <a:pt x="216" y="140"/>
                    </a:lnTo>
                    <a:lnTo>
                      <a:pt x="217" y="140"/>
                    </a:lnTo>
                    <a:lnTo>
                      <a:pt x="217" y="142"/>
                    </a:lnTo>
                    <a:lnTo>
                      <a:pt x="216" y="142"/>
                    </a:lnTo>
                    <a:lnTo>
                      <a:pt x="216" y="143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6"/>
                    </a:lnTo>
                    <a:lnTo>
                      <a:pt x="212" y="146"/>
                    </a:lnTo>
                    <a:lnTo>
                      <a:pt x="212" y="147"/>
                    </a:lnTo>
                    <a:lnTo>
                      <a:pt x="211" y="147"/>
                    </a:lnTo>
                    <a:lnTo>
                      <a:pt x="212" y="147"/>
                    </a:lnTo>
                    <a:lnTo>
                      <a:pt x="211" y="147"/>
                    </a:lnTo>
                    <a:lnTo>
                      <a:pt x="211" y="148"/>
                    </a:lnTo>
                    <a:lnTo>
                      <a:pt x="209" y="148"/>
                    </a:lnTo>
                    <a:lnTo>
                      <a:pt x="209" y="150"/>
                    </a:lnTo>
                    <a:lnTo>
                      <a:pt x="208" y="150"/>
                    </a:lnTo>
                    <a:lnTo>
                      <a:pt x="207" y="150"/>
                    </a:lnTo>
                    <a:lnTo>
                      <a:pt x="207" y="151"/>
                    </a:lnTo>
                    <a:lnTo>
                      <a:pt x="205" y="151"/>
                    </a:lnTo>
                    <a:lnTo>
                      <a:pt x="205" y="152"/>
                    </a:lnTo>
                    <a:lnTo>
                      <a:pt x="204" y="152"/>
                    </a:lnTo>
                    <a:lnTo>
                      <a:pt x="204" y="153"/>
                    </a:lnTo>
                    <a:lnTo>
                      <a:pt x="203" y="153"/>
                    </a:lnTo>
                    <a:lnTo>
                      <a:pt x="203" y="155"/>
                    </a:lnTo>
                    <a:lnTo>
                      <a:pt x="202" y="155"/>
                    </a:lnTo>
                    <a:lnTo>
                      <a:pt x="202" y="156"/>
                    </a:lnTo>
                    <a:lnTo>
                      <a:pt x="200" y="156"/>
                    </a:lnTo>
                    <a:lnTo>
                      <a:pt x="199" y="156"/>
                    </a:lnTo>
                    <a:lnTo>
                      <a:pt x="198" y="156"/>
                    </a:lnTo>
                    <a:lnTo>
                      <a:pt x="196" y="156"/>
                    </a:lnTo>
                    <a:lnTo>
                      <a:pt x="195" y="156"/>
                    </a:lnTo>
                    <a:lnTo>
                      <a:pt x="194" y="157"/>
                    </a:lnTo>
                    <a:lnTo>
                      <a:pt x="192" y="157"/>
                    </a:lnTo>
                    <a:lnTo>
                      <a:pt x="192" y="159"/>
                    </a:lnTo>
                    <a:lnTo>
                      <a:pt x="192" y="157"/>
                    </a:lnTo>
                    <a:lnTo>
                      <a:pt x="192" y="159"/>
                    </a:lnTo>
                    <a:lnTo>
                      <a:pt x="191" y="159"/>
                    </a:lnTo>
                    <a:lnTo>
                      <a:pt x="190" y="159"/>
                    </a:lnTo>
                    <a:lnTo>
                      <a:pt x="190" y="160"/>
                    </a:lnTo>
                    <a:lnTo>
                      <a:pt x="188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3"/>
                    </a:lnTo>
                    <a:lnTo>
                      <a:pt x="187" y="161"/>
                    </a:lnTo>
                    <a:lnTo>
                      <a:pt x="187" y="163"/>
                    </a:lnTo>
                    <a:lnTo>
                      <a:pt x="187" y="164"/>
                    </a:lnTo>
                    <a:lnTo>
                      <a:pt x="187" y="163"/>
                    </a:lnTo>
                    <a:lnTo>
                      <a:pt x="187" y="164"/>
                    </a:lnTo>
                    <a:lnTo>
                      <a:pt x="186" y="164"/>
                    </a:lnTo>
                    <a:lnTo>
                      <a:pt x="186" y="165"/>
                    </a:lnTo>
                    <a:lnTo>
                      <a:pt x="187" y="165"/>
                    </a:lnTo>
                    <a:lnTo>
                      <a:pt x="186" y="165"/>
                    </a:lnTo>
                    <a:lnTo>
                      <a:pt x="186" y="167"/>
                    </a:lnTo>
                    <a:lnTo>
                      <a:pt x="186" y="168"/>
                    </a:lnTo>
                    <a:lnTo>
                      <a:pt x="185" y="168"/>
                    </a:lnTo>
                    <a:lnTo>
                      <a:pt x="183" y="168"/>
                    </a:lnTo>
                    <a:lnTo>
                      <a:pt x="183" y="167"/>
                    </a:lnTo>
                    <a:lnTo>
                      <a:pt x="183" y="168"/>
                    </a:lnTo>
                    <a:lnTo>
                      <a:pt x="183" y="167"/>
                    </a:lnTo>
                    <a:lnTo>
                      <a:pt x="182" y="168"/>
                    </a:lnTo>
                    <a:lnTo>
                      <a:pt x="182" y="169"/>
                    </a:lnTo>
                    <a:lnTo>
                      <a:pt x="182" y="170"/>
                    </a:lnTo>
                    <a:lnTo>
                      <a:pt x="182" y="169"/>
                    </a:lnTo>
                    <a:lnTo>
                      <a:pt x="182" y="170"/>
                    </a:lnTo>
                    <a:lnTo>
                      <a:pt x="181" y="170"/>
                    </a:lnTo>
                    <a:lnTo>
                      <a:pt x="182" y="170"/>
                    </a:lnTo>
                    <a:lnTo>
                      <a:pt x="181" y="172"/>
                    </a:lnTo>
                    <a:lnTo>
                      <a:pt x="181" y="170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8" y="172"/>
                    </a:lnTo>
                    <a:lnTo>
                      <a:pt x="178" y="173"/>
                    </a:lnTo>
                    <a:lnTo>
                      <a:pt x="177" y="173"/>
                    </a:lnTo>
                    <a:lnTo>
                      <a:pt x="177" y="174"/>
                    </a:lnTo>
                    <a:lnTo>
                      <a:pt x="175" y="174"/>
                    </a:lnTo>
                    <a:lnTo>
                      <a:pt x="174" y="174"/>
                    </a:lnTo>
                    <a:lnTo>
                      <a:pt x="173" y="174"/>
                    </a:lnTo>
                    <a:lnTo>
                      <a:pt x="173" y="176"/>
                    </a:lnTo>
                    <a:lnTo>
                      <a:pt x="171" y="176"/>
                    </a:lnTo>
                    <a:lnTo>
                      <a:pt x="171" y="177"/>
                    </a:lnTo>
                    <a:lnTo>
                      <a:pt x="171" y="176"/>
                    </a:lnTo>
                    <a:lnTo>
                      <a:pt x="171" y="177"/>
                    </a:lnTo>
                    <a:lnTo>
                      <a:pt x="173" y="177"/>
                    </a:lnTo>
                    <a:lnTo>
                      <a:pt x="173" y="178"/>
                    </a:lnTo>
                    <a:lnTo>
                      <a:pt x="171" y="178"/>
                    </a:lnTo>
                    <a:lnTo>
                      <a:pt x="170" y="178"/>
                    </a:lnTo>
                    <a:lnTo>
                      <a:pt x="170" y="180"/>
                    </a:lnTo>
                    <a:lnTo>
                      <a:pt x="170" y="178"/>
                    </a:lnTo>
                    <a:lnTo>
                      <a:pt x="170" y="180"/>
                    </a:lnTo>
                    <a:lnTo>
                      <a:pt x="169" y="181"/>
                    </a:lnTo>
                    <a:lnTo>
                      <a:pt x="169" y="182"/>
                    </a:lnTo>
                    <a:lnTo>
                      <a:pt x="169" y="181"/>
                    </a:lnTo>
                    <a:lnTo>
                      <a:pt x="168" y="181"/>
                    </a:lnTo>
                    <a:lnTo>
                      <a:pt x="168" y="182"/>
                    </a:lnTo>
                    <a:lnTo>
                      <a:pt x="169" y="182"/>
                    </a:lnTo>
                    <a:lnTo>
                      <a:pt x="169" y="184"/>
                    </a:lnTo>
                    <a:lnTo>
                      <a:pt x="169" y="185"/>
                    </a:lnTo>
                    <a:lnTo>
                      <a:pt x="169" y="186"/>
                    </a:lnTo>
                    <a:lnTo>
                      <a:pt x="169" y="185"/>
                    </a:lnTo>
                    <a:lnTo>
                      <a:pt x="168" y="185"/>
                    </a:lnTo>
                    <a:lnTo>
                      <a:pt x="168" y="186"/>
                    </a:lnTo>
                    <a:lnTo>
                      <a:pt x="168" y="185"/>
                    </a:lnTo>
                    <a:lnTo>
                      <a:pt x="166" y="185"/>
                    </a:lnTo>
                    <a:lnTo>
                      <a:pt x="168" y="185"/>
                    </a:lnTo>
                    <a:lnTo>
                      <a:pt x="166" y="185"/>
                    </a:lnTo>
                    <a:lnTo>
                      <a:pt x="165" y="185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5" y="187"/>
                    </a:lnTo>
                    <a:lnTo>
                      <a:pt x="165" y="189"/>
                    </a:lnTo>
                    <a:lnTo>
                      <a:pt x="165" y="190"/>
                    </a:lnTo>
                    <a:lnTo>
                      <a:pt x="165" y="189"/>
                    </a:lnTo>
                    <a:lnTo>
                      <a:pt x="165" y="190"/>
                    </a:lnTo>
                    <a:lnTo>
                      <a:pt x="165" y="191"/>
                    </a:lnTo>
                    <a:lnTo>
                      <a:pt x="164" y="191"/>
                    </a:lnTo>
                    <a:lnTo>
                      <a:pt x="164" y="190"/>
                    </a:lnTo>
                    <a:lnTo>
                      <a:pt x="162" y="190"/>
                    </a:lnTo>
                    <a:lnTo>
                      <a:pt x="162" y="191"/>
                    </a:lnTo>
                    <a:lnTo>
                      <a:pt x="161" y="191"/>
                    </a:lnTo>
                    <a:lnTo>
                      <a:pt x="161" y="190"/>
                    </a:lnTo>
                    <a:lnTo>
                      <a:pt x="161" y="191"/>
                    </a:lnTo>
                    <a:lnTo>
                      <a:pt x="162" y="191"/>
                    </a:lnTo>
                    <a:lnTo>
                      <a:pt x="162" y="193"/>
                    </a:lnTo>
                    <a:lnTo>
                      <a:pt x="161" y="193"/>
                    </a:lnTo>
                    <a:lnTo>
                      <a:pt x="161" y="191"/>
                    </a:lnTo>
                    <a:lnTo>
                      <a:pt x="160" y="193"/>
                    </a:lnTo>
                    <a:lnTo>
                      <a:pt x="160" y="194"/>
                    </a:lnTo>
                    <a:lnTo>
                      <a:pt x="158" y="194"/>
                    </a:lnTo>
                    <a:lnTo>
                      <a:pt x="160" y="194"/>
                    </a:lnTo>
                    <a:lnTo>
                      <a:pt x="160" y="195"/>
                    </a:lnTo>
                    <a:lnTo>
                      <a:pt x="158" y="195"/>
                    </a:lnTo>
                    <a:lnTo>
                      <a:pt x="160" y="195"/>
                    </a:lnTo>
                    <a:lnTo>
                      <a:pt x="160" y="197"/>
                    </a:lnTo>
                    <a:lnTo>
                      <a:pt x="158" y="197"/>
                    </a:lnTo>
                    <a:lnTo>
                      <a:pt x="160" y="197"/>
                    </a:lnTo>
                    <a:lnTo>
                      <a:pt x="161" y="197"/>
                    </a:lnTo>
                    <a:lnTo>
                      <a:pt x="161" y="198"/>
                    </a:lnTo>
                    <a:lnTo>
                      <a:pt x="162" y="198"/>
                    </a:lnTo>
                    <a:lnTo>
                      <a:pt x="164" y="198"/>
                    </a:lnTo>
                    <a:lnTo>
                      <a:pt x="165" y="198"/>
                    </a:lnTo>
                    <a:lnTo>
                      <a:pt x="166" y="197"/>
                    </a:lnTo>
                    <a:lnTo>
                      <a:pt x="168" y="197"/>
                    </a:lnTo>
                    <a:lnTo>
                      <a:pt x="168" y="195"/>
                    </a:lnTo>
                    <a:lnTo>
                      <a:pt x="169" y="195"/>
                    </a:lnTo>
                    <a:lnTo>
                      <a:pt x="169" y="194"/>
                    </a:lnTo>
                    <a:lnTo>
                      <a:pt x="170" y="194"/>
                    </a:lnTo>
                    <a:lnTo>
                      <a:pt x="171" y="194"/>
                    </a:lnTo>
                    <a:lnTo>
                      <a:pt x="171" y="193"/>
                    </a:lnTo>
                    <a:lnTo>
                      <a:pt x="171" y="191"/>
                    </a:lnTo>
                    <a:lnTo>
                      <a:pt x="173" y="191"/>
                    </a:lnTo>
                    <a:lnTo>
                      <a:pt x="174" y="191"/>
                    </a:lnTo>
                    <a:lnTo>
                      <a:pt x="175" y="191"/>
                    </a:lnTo>
                    <a:lnTo>
                      <a:pt x="175" y="190"/>
                    </a:lnTo>
                    <a:lnTo>
                      <a:pt x="177" y="190"/>
                    </a:lnTo>
                    <a:lnTo>
                      <a:pt x="178" y="190"/>
                    </a:lnTo>
                    <a:lnTo>
                      <a:pt x="179" y="190"/>
                    </a:lnTo>
                    <a:lnTo>
                      <a:pt x="181" y="191"/>
                    </a:lnTo>
                    <a:lnTo>
                      <a:pt x="182" y="191"/>
                    </a:lnTo>
                    <a:lnTo>
                      <a:pt x="182" y="190"/>
                    </a:lnTo>
                    <a:lnTo>
                      <a:pt x="183" y="190"/>
                    </a:lnTo>
                    <a:lnTo>
                      <a:pt x="183" y="191"/>
                    </a:lnTo>
                    <a:lnTo>
                      <a:pt x="185" y="191"/>
                    </a:lnTo>
                    <a:lnTo>
                      <a:pt x="185" y="193"/>
                    </a:lnTo>
                    <a:lnTo>
                      <a:pt x="186" y="193"/>
                    </a:lnTo>
                    <a:lnTo>
                      <a:pt x="186" y="194"/>
                    </a:lnTo>
                    <a:lnTo>
                      <a:pt x="187" y="194"/>
                    </a:lnTo>
                    <a:lnTo>
                      <a:pt x="187" y="195"/>
                    </a:lnTo>
                    <a:lnTo>
                      <a:pt x="186" y="195"/>
                    </a:lnTo>
                    <a:lnTo>
                      <a:pt x="186" y="197"/>
                    </a:lnTo>
                    <a:lnTo>
                      <a:pt x="186" y="198"/>
                    </a:lnTo>
                    <a:lnTo>
                      <a:pt x="185" y="198"/>
                    </a:lnTo>
                    <a:lnTo>
                      <a:pt x="185" y="199"/>
                    </a:lnTo>
                    <a:lnTo>
                      <a:pt x="183" y="199"/>
                    </a:lnTo>
                    <a:lnTo>
                      <a:pt x="185" y="199"/>
                    </a:lnTo>
                    <a:lnTo>
                      <a:pt x="185" y="201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6" y="203"/>
                    </a:lnTo>
                    <a:lnTo>
                      <a:pt x="187" y="203"/>
                    </a:lnTo>
                    <a:lnTo>
                      <a:pt x="187" y="204"/>
                    </a:lnTo>
                    <a:lnTo>
                      <a:pt x="188" y="204"/>
                    </a:lnTo>
                    <a:lnTo>
                      <a:pt x="190" y="204"/>
                    </a:lnTo>
                    <a:lnTo>
                      <a:pt x="192" y="204"/>
                    </a:lnTo>
                    <a:lnTo>
                      <a:pt x="192" y="203"/>
                    </a:lnTo>
                    <a:lnTo>
                      <a:pt x="194" y="203"/>
                    </a:lnTo>
                    <a:lnTo>
                      <a:pt x="195" y="202"/>
                    </a:lnTo>
                    <a:lnTo>
                      <a:pt x="196" y="202"/>
                    </a:lnTo>
                    <a:lnTo>
                      <a:pt x="196" y="201"/>
                    </a:lnTo>
                    <a:lnTo>
                      <a:pt x="198" y="204"/>
                    </a:lnTo>
                    <a:lnTo>
                      <a:pt x="199" y="204"/>
                    </a:lnTo>
                    <a:lnTo>
                      <a:pt x="200" y="206"/>
                    </a:lnTo>
                    <a:lnTo>
                      <a:pt x="199" y="206"/>
                    </a:lnTo>
                    <a:lnTo>
                      <a:pt x="200" y="206"/>
                    </a:lnTo>
                    <a:lnTo>
                      <a:pt x="202" y="206"/>
                    </a:lnTo>
                    <a:lnTo>
                      <a:pt x="203" y="204"/>
                    </a:lnTo>
                    <a:lnTo>
                      <a:pt x="204" y="204"/>
                    </a:lnTo>
                    <a:lnTo>
                      <a:pt x="204" y="206"/>
                    </a:lnTo>
                    <a:lnTo>
                      <a:pt x="205" y="204"/>
                    </a:lnTo>
                    <a:lnTo>
                      <a:pt x="207" y="204"/>
                    </a:lnTo>
                    <a:lnTo>
                      <a:pt x="207" y="206"/>
                    </a:lnTo>
                    <a:lnTo>
                      <a:pt x="208" y="206"/>
                    </a:lnTo>
                    <a:lnTo>
                      <a:pt x="209" y="206"/>
                    </a:lnTo>
                    <a:lnTo>
                      <a:pt x="211" y="206"/>
                    </a:lnTo>
                    <a:lnTo>
                      <a:pt x="212" y="206"/>
                    </a:lnTo>
                    <a:lnTo>
                      <a:pt x="212" y="207"/>
                    </a:lnTo>
                    <a:lnTo>
                      <a:pt x="213" y="207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10"/>
                    </a:lnTo>
                    <a:lnTo>
                      <a:pt x="212" y="211"/>
                    </a:lnTo>
                    <a:lnTo>
                      <a:pt x="211" y="212"/>
                    </a:lnTo>
                    <a:lnTo>
                      <a:pt x="209" y="212"/>
                    </a:lnTo>
                    <a:lnTo>
                      <a:pt x="209" y="214"/>
                    </a:lnTo>
                    <a:lnTo>
                      <a:pt x="209" y="215"/>
                    </a:lnTo>
                    <a:lnTo>
                      <a:pt x="209" y="216"/>
                    </a:lnTo>
                    <a:lnTo>
                      <a:pt x="209" y="218"/>
                    </a:lnTo>
                    <a:lnTo>
                      <a:pt x="208" y="218"/>
                    </a:lnTo>
                    <a:lnTo>
                      <a:pt x="208" y="219"/>
                    </a:lnTo>
                    <a:lnTo>
                      <a:pt x="208" y="220"/>
                    </a:lnTo>
                    <a:lnTo>
                      <a:pt x="208" y="222"/>
                    </a:lnTo>
                    <a:lnTo>
                      <a:pt x="207" y="222"/>
                    </a:lnTo>
                    <a:lnTo>
                      <a:pt x="207" y="223"/>
                    </a:lnTo>
                    <a:lnTo>
                      <a:pt x="207" y="224"/>
                    </a:lnTo>
                    <a:lnTo>
                      <a:pt x="207" y="225"/>
                    </a:lnTo>
                    <a:lnTo>
                      <a:pt x="207" y="227"/>
                    </a:lnTo>
                    <a:lnTo>
                      <a:pt x="207" y="228"/>
                    </a:lnTo>
                    <a:lnTo>
                      <a:pt x="207" y="229"/>
                    </a:lnTo>
                    <a:lnTo>
                      <a:pt x="205" y="229"/>
                    </a:lnTo>
                    <a:lnTo>
                      <a:pt x="205" y="231"/>
                    </a:lnTo>
                    <a:lnTo>
                      <a:pt x="204" y="231"/>
                    </a:lnTo>
                    <a:lnTo>
                      <a:pt x="204" y="232"/>
                    </a:lnTo>
                    <a:lnTo>
                      <a:pt x="204" y="233"/>
                    </a:lnTo>
                    <a:lnTo>
                      <a:pt x="203" y="233"/>
                    </a:lnTo>
                    <a:lnTo>
                      <a:pt x="203" y="235"/>
                    </a:lnTo>
                    <a:lnTo>
                      <a:pt x="202" y="235"/>
                    </a:lnTo>
                    <a:lnTo>
                      <a:pt x="202" y="236"/>
                    </a:lnTo>
                    <a:lnTo>
                      <a:pt x="203" y="236"/>
                    </a:lnTo>
                    <a:lnTo>
                      <a:pt x="203" y="235"/>
                    </a:lnTo>
                    <a:lnTo>
                      <a:pt x="203" y="236"/>
                    </a:lnTo>
                    <a:lnTo>
                      <a:pt x="204" y="237"/>
                    </a:lnTo>
                    <a:lnTo>
                      <a:pt x="203" y="237"/>
                    </a:lnTo>
                    <a:lnTo>
                      <a:pt x="202" y="237"/>
                    </a:lnTo>
                    <a:lnTo>
                      <a:pt x="200" y="237"/>
                    </a:lnTo>
                    <a:lnTo>
                      <a:pt x="200" y="239"/>
                    </a:lnTo>
                    <a:lnTo>
                      <a:pt x="199" y="239"/>
                    </a:lnTo>
                    <a:lnTo>
                      <a:pt x="199" y="240"/>
                    </a:lnTo>
                    <a:lnTo>
                      <a:pt x="198" y="240"/>
                    </a:lnTo>
                    <a:lnTo>
                      <a:pt x="198" y="241"/>
                    </a:lnTo>
                    <a:lnTo>
                      <a:pt x="199" y="241"/>
                    </a:lnTo>
                    <a:lnTo>
                      <a:pt x="199" y="242"/>
                    </a:lnTo>
                    <a:lnTo>
                      <a:pt x="198" y="242"/>
                    </a:lnTo>
                    <a:lnTo>
                      <a:pt x="198" y="244"/>
                    </a:lnTo>
                    <a:lnTo>
                      <a:pt x="196" y="244"/>
                    </a:lnTo>
                    <a:lnTo>
                      <a:pt x="196" y="242"/>
                    </a:lnTo>
                    <a:lnTo>
                      <a:pt x="196" y="244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4" y="242"/>
                    </a:lnTo>
                    <a:lnTo>
                      <a:pt x="192" y="241"/>
                    </a:lnTo>
                    <a:lnTo>
                      <a:pt x="191" y="241"/>
                    </a:lnTo>
                    <a:lnTo>
                      <a:pt x="191" y="242"/>
                    </a:lnTo>
                    <a:lnTo>
                      <a:pt x="191" y="241"/>
                    </a:lnTo>
                    <a:lnTo>
                      <a:pt x="191" y="242"/>
                    </a:lnTo>
                    <a:lnTo>
                      <a:pt x="191" y="241"/>
                    </a:lnTo>
                    <a:lnTo>
                      <a:pt x="190" y="242"/>
                    </a:lnTo>
                    <a:lnTo>
                      <a:pt x="190" y="241"/>
                    </a:lnTo>
                    <a:lnTo>
                      <a:pt x="190" y="242"/>
                    </a:lnTo>
                    <a:lnTo>
                      <a:pt x="190" y="241"/>
                    </a:lnTo>
                    <a:lnTo>
                      <a:pt x="188" y="241"/>
                    </a:lnTo>
                    <a:lnTo>
                      <a:pt x="188" y="240"/>
                    </a:lnTo>
                    <a:lnTo>
                      <a:pt x="187" y="240"/>
                    </a:lnTo>
                    <a:lnTo>
                      <a:pt x="187" y="241"/>
                    </a:lnTo>
                    <a:lnTo>
                      <a:pt x="187" y="240"/>
                    </a:lnTo>
                    <a:lnTo>
                      <a:pt x="186" y="240"/>
                    </a:lnTo>
                    <a:lnTo>
                      <a:pt x="186" y="241"/>
                    </a:lnTo>
                    <a:lnTo>
                      <a:pt x="186" y="240"/>
                    </a:lnTo>
                    <a:lnTo>
                      <a:pt x="186" y="241"/>
                    </a:lnTo>
                    <a:lnTo>
                      <a:pt x="186" y="240"/>
                    </a:lnTo>
                    <a:lnTo>
                      <a:pt x="185" y="240"/>
                    </a:lnTo>
                    <a:lnTo>
                      <a:pt x="186" y="240"/>
                    </a:lnTo>
                    <a:lnTo>
                      <a:pt x="185" y="240"/>
                    </a:lnTo>
                    <a:lnTo>
                      <a:pt x="183" y="240"/>
                    </a:lnTo>
                    <a:lnTo>
                      <a:pt x="182" y="240"/>
                    </a:lnTo>
                    <a:lnTo>
                      <a:pt x="181" y="240"/>
                    </a:lnTo>
                    <a:lnTo>
                      <a:pt x="181" y="241"/>
                    </a:lnTo>
                    <a:lnTo>
                      <a:pt x="179" y="241"/>
                    </a:lnTo>
                    <a:lnTo>
                      <a:pt x="179" y="242"/>
                    </a:lnTo>
                    <a:lnTo>
                      <a:pt x="178" y="242"/>
                    </a:lnTo>
                    <a:lnTo>
                      <a:pt x="179" y="242"/>
                    </a:lnTo>
                    <a:lnTo>
                      <a:pt x="178" y="242"/>
                    </a:lnTo>
                    <a:lnTo>
                      <a:pt x="178" y="244"/>
                    </a:lnTo>
                    <a:lnTo>
                      <a:pt x="177" y="244"/>
                    </a:lnTo>
                    <a:lnTo>
                      <a:pt x="177" y="242"/>
                    </a:lnTo>
                    <a:lnTo>
                      <a:pt x="177" y="244"/>
                    </a:lnTo>
                    <a:lnTo>
                      <a:pt x="177" y="242"/>
                    </a:lnTo>
                    <a:lnTo>
                      <a:pt x="177" y="244"/>
                    </a:lnTo>
                    <a:lnTo>
                      <a:pt x="175" y="244"/>
                    </a:lnTo>
                    <a:lnTo>
                      <a:pt x="175" y="245"/>
                    </a:lnTo>
                    <a:lnTo>
                      <a:pt x="177" y="245"/>
                    </a:lnTo>
                    <a:lnTo>
                      <a:pt x="175" y="245"/>
                    </a:lnTo>
                    <a:lnTo>
                      <a:pt x="175" y="246"/>
                    </a:lnTo>
                    <a:lnTo>
                      <a:pt x="177" y="246"/>
                    </a:lnTo>
                    <a:lnTo>
                      <a:pt x="175" y="246"/>
                    </a:lnTo>
                    <a:lnTo>
                      <a:pt x="175" y="248"/>
                    </a:lnTo>
                    <a:lnTo>
                      <a:pt x="174" y="248"/>
                    </a:lnTo>
                    <a:lnTo>
                      <a:pt x="174" y="249"/>
                    </a:lnTo>
                    <a:lnTo>
                      <a:pt x="173" y="249"/>
                    </a:lnTo>
                    <a:lnTo>
                      <a:pt x="171" y="249"/>
                    </a:lnTo>
                    <a:lnTo>
                      <a:pt x="171" y="248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69" y="249"/>
                    </a:lnTo>
                    <a:lnTo>
                      <a:pt x="169" y="250"/>
                    </a:lnTo>
                    <a:lnTo>
                      <a:pt x="168" y="250"/>
                    </a:lnTo>
                    <a:lnTo>
                      <a:pt x="169" y="250"/>
                    </a:lnTo>
                    <a:lnTo>
                      <a:pt x="168" y="250"/>
                    </a:lnTo>
                    <a:lnTo>
                      <a:pt x="166" y="250"/>
                    </a:lnTo>
                    <a:lnTo>
                      <a:pt x="165" y="250"/>
                    </a:lnTo>
                    <a:lnTo>
                      <a:pt x="165" y="252"/>
                    </a:lnTo>
                    <a:lnTo>
                      <a:pt x="164" y="252"/>
                    </a:lnTo>
                    <a:lnTo>
                      <a:pt x="164" y="250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2" y="253"/>
                    </a:lnTo>
                    <a:lnTo>
                      <a:pt x="162" y="252"/>
                    </a:lnTo>
                    <a:lnTo>
                      <a:pt x="161" y="252"/>
                    </a:lnTo>
                    <a:lnTo>
                      <a:pt x="161" y="253"/>
                    </a:lnTo>
                    <a:lnTo>
                      <a:pt x="160" y="253"/>
                    </a:lnTo>
                    <a:lnTo>
                      <a:pt x="160" y="254"/>
                    </a:lnTo>
                    <a:lnTo>
                      <a:pt x="160" y="253"/>
                    </a:lnTo>
                    <a:lnTo>
                      <a:pt x="158" y="253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1" name="Freeform 6">
                <a:extLst>
                  <a:ext uri="{FF2B5EF4-FFF2-40B4-BE49-F238E27FC236}">
                    <a16:creationId xmlns:a16="http://schemas.microsoft.com/office/drawing/2014/main" id="{4F304AA5-B49B-3F0A-DA5A-AEC1C1C96C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753"/>
                <a:ext cx="229" cy="330"/>
              </a:xfrm>
              <a:custGeom>
                <a:avLst/>
                <a:gdLst>
                  <a:gd name="T0" fmla="*/ 166 w 229"/>
                  <a:gd name="T1" fmla="*/ 230 h 330"/>
                  <a:gd name="T2" fmla="*/ 165 w 229"/>
                  <a:gd name="T3" fmla="*/ 235 h 330"/>
                  <a:gd name="T4" fmla="*/ 170 w 229"/>
                  <a:gd name="T5" fmla="*/ 245 h 330"/>
                  <a:gd name="T6" fmla="*/ 171 w 229"/>
                  <a:gd name="T7" fmla="*/ 250 h 330"/>
                  <a:gd name="T8" fmla="*/ 173 w 229"/>
                  <a:gd name="T9" fmla="*/ 263 h 330"/>
                  <a:gd name="T10" fmla="*/ 165 w 229"/>
                  <a:gd name="T11" fmla="*/ 272 h 330"/>
                  <a:gd name="T12" fmla="*/ 160 w 229"/>
                  <a:gd name="T13" fmla="*/ 281 h 330"/>
                  <a:gd name="T14" fmla="*/ 154 w 229"/>
                  <a:gd name="T15" fmla="*/ 285 h 330"/>
                  <a:gd name="T16" fmla="*/ 154 w 229"/>
                  <a:gd name="T17" fmla="*/ 289 h 330"/>
                  <a:gd name="T18" fmla="*/ 149 w 229"/>
                  <a:gd name="T19" fmla="*/ 294 h 330"/>
                  <a:gd name="T20" fmla="*/ 148 w 229"/>
                  <a:gd name="T21" fmla="*/ 305 h 330"/>
                  <a:gd name="T22" fmla="*/ 156 w 229"/>
                  <a:gd name="T23" fmla="*/ 310 h 330"/>
                  <a:gd name="T24" fmla="*/ 156 w 229"/>
                  <a:gd name="T25" fmla="*/ 327 h 330"/>
                  <a:gd name="T26" fmla="*/ 144 w 229"/>
                  <a:gd name="T27" fmla="*/ 322 h 330"/>
                  <a:gd name="T28" fmla="*/ 133 w 229"/>
                  <a:gd name="T29" fmla="*/ 311 h 330"/>
                  <a:gd name="T30" fmla="*/ 110 w 229"/>
                  <a:gd name="T31" fmla="*/ 307 h 330"/>
                  <a:gd name="T32" fmla="*/ 118 w 229"/>
                  <a:gd name="T33" fmla="*/ 293 h 330"/>
                  <a:gd name="T34" fmla="*/ 99 w 229"/>
                  <a:gd name="T35" fmla="*/ 283 h 330"/>
                  <a:gd name="T36" fmla="*/ 71 w 229"/>
                  <a:gd name="T37" fmla="*/ 275 h 330"/>
                  <a:gd name="T38" fmla="*/ 59 w 229"/>
                  <a:gd name="T39" fmla="*/ 250 h 330"/>
                  <a:gd name="T40" fmla="*/ 34 w 229"/>
                  <a:gd name="T41" fmla="*/ 254 h 330"/>
                  <a:gd name="T42" fmla="*/ 29 w 229"/>
                  <a:gd name="T43" fmla="*/ 245 h 330"/>
                  <a:gd name="T44" fmla="*/ 18 w 229"/>
                  <a:gd name="T45" fmla="*/ 238 h 330"/>
                  <a:gd name="T46" fmla="*/ 5 w 229"/>
                  <a:gd name="T47" fmla="*/ 231 h 330"/>
                  <a:gd name="T48" fmla="*/ 4 w 229"/>
                  <a:gd name="T49" fmla="*/ 225 h 330"/>
                  <a:gd name="T50" fmla="*/ 9 w 229"/>
                  <a:gd name="T51" fmla="*/ 218 h 330"/>
                  <a:gd name="T52" fmla="*/ 5 w 229"/>
                  <a:gd name="T53" fmla="*/ 212 h 330"/>
                  <a:gd name="T54" fmla="*/ 5 w 229"/>
                  <a:gd name="T55" fmla="*/ 203 h 330"/>
                  <a:gd name="T56" fmla="*/ 10 w 229"/>
                  <a:gd name="T57" fmla="*/ 195 h 330"/>
                  <a:gd name="T58" fmla="*/ 10 w 229"/>
                  <a:gd name="T59" fmla="*/ 187 h 330"/>
                  <a:gd name="T60" fmla="*/ 12 w 229"/>
                  <a:gd name="T61" fmla="*/ 175 h 330"/>
                  <a:gd name="T62" fmla="*/ 6 w 229"/>
                  <a:gd name="T63" fmla="*/ 163 h 330"/>
                  <a:gd name="T64" fmla="*/ 9 w 229"/>
                  <a:gd name="T65" fmla="*/ 152 h 330"/>
                  <a:gd name="T66" fmla="*/ 9 w 229"/>
                  <a:gd name="T67" fmla="*/ 133 h 330"/>
                  <a:gd name="T68" fmla="*/ 16 w 229"/>
                  <a:gd name="T69" fmla="*/ 123 h 330"/>
                  <a:gd name="T70" fmla="*/ 25 w 229"/>
                  <a:gd name="T71" fmla="*/ 115 h 330"/>
                  <a:gd name="T72" fmla="*/ 30 w 229"/>
                  <a:gd name="T73" fmla="*/ 105 h 330"/>
                  <a:gd name="T74" fmla="*/ 41 w 229"/>
                  <a:gd name="T75" fmla="*/ 95 h 330"/>
                  <a:gd name="T76" fmla="*/ 46 w 229"/>
                  <a:gd name="T77" fmla="*/ 80 h 330"/>
                  <a:gd name="T78" fmla="*/ 60 w 229"/>
                  <a:gd name="T79" fmla="*/ 73 h 330"/>
                  <a:gd name="T80" fmla="*/ 68 w 229"/>
                  <a:gd name="T81" fmla="*/ 60 h 330"/>
                  <a:gd name="T82" fmla="*/ 82 w 229"/>
                  <a:gd name="T83" fmla="*/ 56 h 330"/>
                  <a:gd name="T84" fmla="*/ 95 w 229"/>
                  <a:gd name="T85" fmla="*/ 46 h 330"/>
                  <a:gd name="T86" fmla="*/ 103 w 229"/>
                  <a:gd name="T87" fmla="*/ 35 h 330"/>
                  <a:gd name="T88" fmla="*/ 130 w 229"/>
                  <a:gd name="T89" fmla="*/ 30 h 330"/>
                  <a:gd name="T90" fmla="*/ 135 w 229"/>
                  <a:gd name="T91" fmla="*/ 63 h 330"/>
                  <a:gd name="T92" fmla="*/ 158 w 229"/>
                  <a:gd name="T93" fmla="*/ 65 h 330"/>
                  <a:gd name="T94" fmla="*/ 171 w 229"/>
                  <a:gd name="T95" fmla="*/ 74 h 330"/>
                  <a:gd name="T96" fmla="*/ 185 w 229"/>
                  <a:gd name="T97" fmla="*/ 65 h 330"/>
                  <a:gd name="T98" fmla="*/ 190 w 229"/>
                  <a:gd name="T99" fmla="*/ 72 h 330"/>
                  <a:gd name="T100" fmla="*/ 200 w 229"/>
                  <a:gd name="T101" fmla="*/ 69 h 330"/>
                  <a:gd name="T102" fmla="*/ 202 w 229"/>
                  <a:gd name="T103" fmla="*/ 60 h 330"/>
                  <a:gd name="T104" fmla="*/ 191 w 229"/>
                  <a:gd name="T105" fmla="*/ 51 h 330"/>
                  <a:gd name="T106" fmla="*/ 186 w 229"/>
                  <a:gd name="T107" fmla="*/ 33 h 330"/>
                  <a:gd name="T108" fmla="*/ 198 w 229"/>
                  <a:gd name="T109" fmla="*/ 29 h 330"/>
                  <a:gd name="T110" fmla="*/ 204 w 229"/>
                  <a:gd name="T111" fmla="*/ 25 h 330"/>
                  <a:gd name="T112" fmla="*/ 211 w 229"/>
                  <a:gd name="T113" fmla="*/ 25 h 330"/>
                  <a:gd name="T114" fmla="*/ 211 w 229"/>
                  <a:gd name="T115" fmla="*/ 15 h 330"/>
                  <a:gd name="T116" fmla="*/ 219 w 229"/>
                  <a:gd name="T117" fmla="*/ 9 h 330"/>
                  <a:gd name="T118" fmla="*/ 228 w 229"/>
                  <a:gd name="T119" fmla="*/ 1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9" h="330">
                    <a:moveTo>
                      <a:pt x="158" y="225"/>
                    </a:moveTo>
                    <a:lnTo>
                      <a:pt x="158" y="226"/>
                    </a:lnTo>
                    <a:lnTo>
                      <a:pt x="160" y="226"/>
                    </a:lnTo>
                    <a:lnTo>
                      <a:pt x="160" y="228"/>
                    </a:lnTo>
                    <a:lnTo>
                      <a:pt x="158" y="228"/>
                    </a:lnTo>
                    <a:lnTo>
                      <a:pt x="160" y="228"/>
                    </a:lnTo>
                    <a:lnTo>
                      <a:pt x="160" y="229"/>
                    </a:lnTo>
                    <a:lnTo>
                      <a:pt x="161" y="229"/>
                    </a:lnTo>
                    <a:lnTo>
                      <a:pt x="161" y="228"/>
                    </a:lnTo>
                    <a:lnTo>
                      <a:pt x="162" y="228"/>
                    </a:lnTo>
                    <a:lnTo>
                      <a:pt x="162" y="229"/>
                    </a:lnTo>
                    <a:lnTo>
                      <a:pt x="164" y="229"/>
                    </a:lnTo>
                    <a:lnTo>
                      <a:pt x="164" y="228"/>
                    </a:lnTo>
                    <a:lnTo>
                      <a:pt x="165" y="228"/>
                    </a:lnTo>
                    <a:lnTo>
                      <a:pt x="165" y="229"/>
                    </a:lnTo>
                    <a:lnTo>
                      <a:pt x="166" y="229"/>
                    </a:lnTo>
                    <a:lnTo>
                      <a:pt x="166" y="230"/>
                    </a:lnTo>
                    <a:lnTo>
                      <a:pt x="165" y="230"/>
                    </a:lnTo>
                    <a:lnTo>
                      <a:pt x="166" y="230"/>
                    </a:lnTo>
                    <a:lnTo>
                      <a:pt x="165" y="230"/>
                    </a:lnTo>
                    <a:lnTo>
                      <a:pt x="166" y="230"/>
                    </a:lnTo>
                    <a:lnTo>
                      <a:pt x="166" y="231"/>
                    </a:lnTo>
                    <a:lnTo>
                      <a:pt x="165" y="231"/>
                    </a:lnTo>
                    <a:lnTo>
                      <a:pt x="166" y="231"/>
                    </a:lnTo>
                    <a:lnTo>
                      <a:pt x="166" y="233"/>
                    </a:lnTo>
                    <a:lnTo>
                      <a:pt x="165" y="233"/>
                    </a:lnTo>
                    <a:lnTo>
                      <a:pt x="164" y="233"/>
                    </a:lnTo>
                    <a:lnTo>
                      <a:pt x="165" y="233"/>
                    </a:lnTo>
                    <a:lnTo>
                      <a:pt x="165" y="231"/>
                    </a:lnTo>
                    <a:lnTo>
                      <a:pt x="164" y="231"/>
                    </a:lnTo>
                    <a:lnTo>
                      <a:pt x="164" y="233"/>
                    </a:lnTo>
                    <a:lnTo>
                      <a:pt x="164" y="234"/>
                    </a:lnTo>
                    <a:lnTo>
                      <a:pt x="164" y="235"/>
                    </a:lnTo>
                    <a:lnTo>
                      <a:pt x="165" y="235"/>
                    </a:lnTo>
                    <a:lnTo>
                      <a:pt x="165" y="237"/>
                    </a:lnTo>
                    <a:lnTo>
                      <a:pt x="166" y="237"/>
                    </a:lnTo>
                    <a:lnTo>
                      <a:pt x="168" y="237"/>
                    </a:lnTo>
                    <a:lnTo>
                      <a:pt x="168" y="238"/>
                    </a:lnTo>
                    <a:lnTo>
                      <a:pt x="166" y="238"/>
                    </a:lnTo>
                    <a:lnTo>
                      <a:pt x="166" y="239"/>
                    </a:lnTo>
                    <a:lnTo>
                      <a:pt x="166" y="241"/>
                    </a:lnTo>
                    <a:lnTo>
                      <a:pt x="168" y="241"/>
                    </a:lnTo>
                    <a:lnTo>
                      <a:pt x="166" y="241"/>
                    </a:lnTo>
                    <a:lnTo>
                      <a:pt x="166" y="242"/>
                    </a:lnTo>
                    <a:lnTo>
                      <a:pt x="168" y="242"/>
                    </a:lnTo>
                    <a:lnTo>
                      <a:pt x="169" y="242"/>
                    </a:lnTo>
                    <a:lnTo>
                      <a:pt x="170" y="242"/>
                    </a:lnTo>
                    <a:lnTo>
                      <a:pt x="170" y="243"/>
                    </a:lnTo>
                    <a:lnTo>
                      <a:pt x="169" y="243"/>
                    </a:lnTo>
                    <a:lnTo>
                      <a:pt x="170" y="243"/>
                    </a:lnTo>
                    <a:lnTo>
                      <a:pt x="170" y="245"/>
                    </a:lnTo>
                    <a:lnTo>
                      <a:pt x="169" y="245"/>
                    </a:lnTo>
                    <a:lnTo>
                      <a:pt x="170" y="245"/>
                    </a:lnTo>
                    <a:lnTo>
                      <a:pt x="170" y="246"/>
                    </a:lnTo>
                    <a:lnTo>
                      <a:pt x="170" y="247"/>
                    </a:lnTo>
                    <a:lnTo>
                      <a:pt x="170" y="246"/>
                    </a:lnTo>
                    <a:lnTo>
                      <a:pt x="171" y="246"/>
                    </a:lnTo>
                    <a:lnTo>
                      <a:pt x="171" y="247"/>
                    </a:lnTo>
                    <a:lnTo>
                      <a:pt x="171" y="246"/>
                    </a:lnTo>
                    <a:lnTo>
                      <a:pt x="173" y="246"/>
                    </a:lnTo>
                    <a:lnTo>
                      <a:pt x="171" y="246"/>
                    </a:lnTo>
                    <a:lnTo>
                      <a:pt x="171" y="247"/>
                    </a:lnTo>
                    <a:lnTo>
                      <a:pt x="173" y="247"/>
                    </a:lnTo>
                    <a:lnTo>
                      <a:pt x="174" y="247"/>
                    </a:lnTo>
                    <a:lnTo>
                      <a:pt x="174" y="248"/>
                    </a:lnTo>
                    <a:lnTo>
                      <a:pt x="174" y="250"/>
                    </a:lnTo>
                    <a:lnTo>
                      <a:pt x="173" y="250"/>
                    </a:lnTo>
                    <a:lnTo>
                      <a:pt x="171" y="250"/>
                    </a:lnTo>
                    <a:lnTo>
                      <a:pt x="171" y="251"/>
                    </a:lnTo>
                    <a:lnTo>
                      <a:pt x="170" y="251"/>
                    </a:lnTo>
                    <a:lnTo>
                      <a:pt x="170" y="252"/>
                    </a:lnTo>
                    <a:lnTo>
                      <a:pt x="171" y="252"/>
                    </a:lnTo>
                    <a:lnTo>
                      <a:pt x="171" y="254"/>
                    </a:lnTo>
                    <a:lnTo>
                      <a:pt x="171" y="255"/>
                    </a:lnTo>
                    <a:lnTo>
                      <a:pt x="170" y="255"/>
                    </a:lnTo>
                    <a:lnTo>
                      <a:pt x="170" y="256"/>
                    </a:lnTo>
                    <a:lnTo>
                      <a:pt x="169" y="256"/>
                    </a:lnTo>
                    <a:lnTo>
                      <a:pt x="169" y="258"/>
                    </a:lnTo>
                    <a:lnTo>
                      <a:pt x="169" y="259"/>
                    </a:lnTo>
                    <a:lnTo>
                      <a:pt x="169" y="260"/>
                    </a:lnTo>
                    <a:lnTo>
                      <a:pt x="170" y="260"/>
                    </a:lnTo>
                    <a:lnTo>
                      <a:pt x="170" y="262"/>
                    </a:lnTo>
                    <a:lnTo>
                      <a:pt x="170" y="263"/>
                    </a:lnTo>
                    <a:lnTo>
                      <a:pt x="171" y="263"/>
                    </a:lnTo>
                    <a:lnTo>
                      <a:pt x="173" y="263"/>
                    </a:lnTo>
                    <a:lnTo>
                      <a:pt x="173" y="264"/>
                    </a:lnTo>
                    <a:lnTo>
                      <a:pt x="171" y="264"/>
                    </a:lnTo>
                    <a:lnTo>
                      <a:pt x="171" y="266"/>
                    </a:lnTo>
                    <a:lnTo>
                      <a:pt x="173" y="266"/>
                    </a:lnTo>
                    <a:lnTo>
                      <a:pt x="173" y="267"/>
                    </a:lnTo>
                    <a:lnTo>
                      <a:pt x="171" y="267"/>
                    </a:lnTo>
                    <a:lnTo>
                      <a:pt x="170" y="267"/>
                    </a:lnTo>
                    <a:lnTo>
                      <a:pt x="170" y="268"/>
                    </a:lnTo>
                    <a:lnTo>
                      <a:pt x="170" y="269"/>
                    </a:lnTo>
                    <a:lnTo>
                      <a:pt x="170" y="271"/>
                    </a:lnTo>
                    <a:lnTo>
                      <a:pt x="170" y="272"/>
                    </a:lnTo>
                    <a:lnTo>
                      <a:pt x="170" y="271"/>
                    </a:lnTo>
                    <a:lnTo>
                      <a:pt x="169" y="271"/>
                    </a:lnTo>
                    <a:lnTo>
                      <a:pt x="169" y="272"/>
                    </a:lnTo>
                    <a:lnTo>
                      <a:pt x="168" y="272"/>
                    </a:lnTo>
                    <a:lnTo>
                      <a:pt x="166" y="272"/>
                    </a:lnTo>
                    <a:lnTo>
                      <a:pt x="165" y="272"/>
                    </a:lnTo>
                    <a:lnTo>
                      <a:pt x="165" y="273"/>
                    </a:lnTo>
                    <a:lnTo>
                      <a:pt x="165" y="275"/>
                    </a:lnTo>
                    <a:lnTo>
                      <a:pt x="165" y="276"/>
                    </a:lnTo>
                    <a:lnTo>
                      <a:pt x="165" y="277"/>
                    </a:lnTo>
                    <a:lnTo>
                      <a:pt x="165" y="279"/>
                    </a:lnTo>
                    <a:lnTo>
                      <a:pt x="166" y="279"/>
                    </a:lnTo>
                    <a:lnTo>
                      <a:pt x="165" y="279"/>
                    </a:lnTo>
                    <a:lnTo>
                      <a:pt x="164" y="279"/>
                    </a:lnTo>
                    <a:lnTo>
                      <a:pt x="164" y="277"/>
                    </a:lnTo>
                    <a:lnTo>
                      <a:pt x="162" y="277"/>
                    </a:lnTo>
                    <a:lnTo>
                      <a:pt x="162" y="279"/>
                    </a:lnTo>
                    <a:lnTo>
                      <a:pt x="164" y="279"/>
                    </a:lnTo>
                    <a:lnTo>
                      <a:pt x="162" y="279"/>
                    </a:lnTo>
                    <a:lnTo>
                      <a:pt x="161" y="279"/>
                    </a:lnTo>
                    <a:lnTo>
                      <a:pt x="161" y="280"/>
                    </a:lnTo>
                    <a:lnTo>
                      <a:pt x="160" y="280"/>
                    </a:lnTo>
                    <a:lnTo>
                      <a:pt x="160" y="281"/>
                    </a:lnTo>
                    <a:lnTo>
                      <a:pt x="161" y="281"/>
                    </a:lnTo>
                    <a:lnTo>
                      <a:pt x="160" y="281"/>
                    </a:lnTo>
                    <a:lnTo>
                      <a:pt x="158" y="281"/>
                    </a:lnTo>
                    <a:lnTo>
                      <a:pt x="158" y="283"/>
                    </a:lnTo>
                    <a:lnTo>
                      <a:pt x="160" y="283"/>
                    </a:lnTo>
                    <a:lnTo>
                      <a:pt x="160" y="284"/>
                    </a:lnTo>
                    <a:lnTo>
                      <a:pt x="160" y="283"/>
                    </a:lnTo>
                    <a:lnTo>
                      <a:pt x="158" y="283"/>
                    </a:lnTo>
                    <a:lnTo>
                      <a:pt x="158" y="284"/>
                    </a:lnTo>
                    <a:lnTo>
                      <a:pt x="157" y="284"/>
                    </a:lnTo>
                    <a:lnTo>
                      <a:pt x="158" y="284"/>
                    </a:lnTo>
                    <a:lnTo>
                      <a:pt x="157" y="284"/>
                    </a:lnTo>
                    <a:lnTo>
                      <a:pt x="157" y="283"/>
                    </a:lnTo>
                    <a:lnTo>
                      <a:pt x="156" y="283"/>
                    </a:lnTo>
                    <a:lnTo>
                      <a:pt x="156" y="284"/>
                    </a:lnTo>
                    <a:lnTo>
                      <a:pt x="156" y="285"/>
                    </a:lnTo>
                    <a:lnTo>
                      <a:pt x="154" y="285"/>
                    </a:lnTo>
                    <a:lnTo>
                      <a:pt x="156" y="285"/>
                    </a:lnTo>
                    <a:lnTo>
                      <a:pt x="156" y="286"/>
                    </a:lnTo>
                    <a:lnTo>
                      <a:pt x="156" y="288"/>
                    </a:lnTo>
                    <a:lnTo>
                      <a:pt x="156" y="286"/>
                    </a:lnTo>
                    <a:lnTo>
                      <a:pt x="156" y="288"/>
                    </a:lnTo>
                    <a:lnTo>
                      <a:pt x="157" y="288"/>
                    </a:lnTo>
                    <a:lnTo>
                      <a:pt x="156" y="288"/>
                    </a:lnTo>
                    <a:lnTo>
                      <a:pt x="157" y="288"/>
                    </a:lnTo>
                    <a:lnTo>
                      <a:pt x="157" y="286"/>
                    </a:lnTo>
                    <a:lnTo>
                      <a:pt x="157" y="288"/>
                    </a:lnTo>
                    <a:lnTo>
                      <a:pt x="157" y="289"/>
                    </a:lnTo>
                    <a:lnTo>
                      <a:pt x="157" y="288"/>
                    </a:lnTo>
                    <a:lnTo>
                      <a:pt x="156" y="288"/>
                    </a:lnTo>
                    <a:lnTo>
                      <a:pt x="156" y="289"/>
                    </a:lnTo>
                    <a:lnTo>
                      <a:pt x="157" y="289"/>
                    </a:lnTo>
                    <a:lnTo>
                      <a:pt x="156" y="289"/>
                    </a:lnTo>
                    <a:lnTo>
                      <a:pt x="154" y="289"/>
                    </a:lnTo>
                    <a:lnTo>
                      <a:pt x="153" y="289"/>
                    </a:lnTo>
                    <a:lnTo>
                      <a:pt x="154" y="289"/>
                    </a:lnTo>
                    <a:lnTo>
                      <a:pt x="154" y="290"/>
                    </a:lnTo>
                    <a:lnTo>
                      <a:pt x="153" y="290"/>
                    </a:lnTo>
                    <a:lnTo>
                      <a:pt x="153" y="289"/>
                    </a:lnTo>
                    <a:lnTo>
                      <a:pt x="153" y="290"/>
                    </a:lnTo>
                    <a:lnTo>
                      <a:pt x="153" y="292"/>
                    </a:lnTo>
                    <a:lnTo>
                      <a:pt x="153" y="293"/>
                    </a:lnTo>
                    <a:lnTo>
                      <a:pt x="153" y="292"/>
                    </a:lnTo>
                    <a:lnTo>
                      <a:pt x="152" y="293"/>
                    </a:lnTo>
                    <a:lnTo>
                      <a:pt x="152" y="292"/>
                    </a:lnTo>
                    <a:lnTo>
                      <a:pt x="153" y="292"/>
                    </a:lnTo>
                    <a:lnTo>
                      <a:pt x="152" y="292"/>
                    </a:lnTo>
                    <a:lnTo>
                      <a:pt x="152" y="293"/>
                    </a:lnTo>
                    <a:lnTo>
                      <a:pt x="152" y="294"/>
                    </a:lnTo>
                    <a:lnTo>
                      <a:pt x="150" y="294"/>
                    </a:lnTo>
                    <a:lnTo>
                      <a:pt x="149" y="294"/>
                    </a:lnTo>
                    <a:lnTo>
                      <a:pt x="149" y="296"/>
                    </a:lnTo>
                    <a:lnTo>
                      <a:pt x="149" y="297"/>
                    </a:lnTo>
                    <a:lnTo>
                      <a:pt x="149" y="298"/>
                    </a:lnTo>
                    <a:lnTo>
                      <a:pt x="149" y="300"/>
                    </a:lnTo>
                    <a:lnTo>
                      <a:pt x="148" y="300"/>
                    </a:lnTo>
                    <a:lnTo>
                      <a:pt x="149" y="300"/>
                    </a:lnTo>
                    <a:lnTo>
                      <a:pt x="150" y="300"/>
                    </a:lnTo>
                    <a:lnTo>
                      <a:pt x="152" y="300"/>
                    </a:lnTo>
                    <a:lnTo>
                      <a:pt x="150" y="300"/>
                    </a:lnTo>
                    <a:lnTo>
                      <a:pt x="150" y="301"/>
                    </a:lnTo>
                    <a:lnTo>
                      <a:pt x="149" y="301"/>
                    </a:lnTo>
                    <a:lnTo>
                      <a:pt x="149" y="302"/>
                    </a:lnTo>
                    <a:lnTo>
                      <a:pt x="148" y="302"/>
                    </a:lnTo>
                    <a:lnTo>
                      <a:pt x="148" y="303"/>
                    </a:lnTo>
                    <a:lnTo>
                      <a:pt x="147" y="303"/>
                    </a:lnTo>
                    <a:lnTo>
                      <a:pt x="148" y="303"/>
                    </a:lnTo>
                    <a:lnTo>
                      <a:pt x="148" y="305"/>
                    </a:lnTo>
                    <a:lnTo>
                      <a:pt x="149" y="303"/>
                    </a:lnTo>
                    <a:lnTo>
                      <a:pt x="149" y="305"/>
                    </a:lnTo>
                    <a:lnTo>
                      <a:pt x="150" y="305"/>
                    </a:lnTo>
                    <a:lnTo>
                      <a:pt x="150" y="306"/>
                    </a:lnTo>
                    <a:lnTo>
                      <a:pt x="150" y="307"/>
                    </a:lnTo>
                    <a:lnTo>
                      <a:pt x="150" y="309"/>
                    </a:lnTo>
                    <a:lnTo>
                      <a:pt x="152" y="309"/>
                    </a:lnTo>
                    <a:lnTo>
                      <a:pt x="152" y="307"/>
                    </a:lnTo>
                    <a:lnTo>
                      <a:pt x="150" y="307"/>
                    </a:lnTo>
                    <a:lnTo>
                      <a:pt x="152" y="307"/>
                    </a:lnTo>
                    <a:lnTo>
                      <a:pt x="152" y="309"/>
                    </a:lnTo>
                    <a:lnTo>
                      <a:pt x="153" y="309"/>
                    </a:lnTo>
                    <a:lnTo>
                      <a:pt x="154" y="309"/>
                    </a:lnTo>
                    <a:lnTo>
                      <a:pt x="154" y="310"/>
                    </a:lnTo>
                    <a:lnTo>
                      <a:pt x="156" y="310"/>
                    </a:lnTo>
                    <a:lnTo>
                      <a:pt x="156" y="311"/>
                    </a:lnTo>
                    <a:lnTo>
                      <a:pt x="156" y="310"/>
                    </a:lnTo>
                    <a:lnTo>
                      <a:pt x="156" y="311"/>
                    </a:lnTo>
                    <a:lnTo>
                      <a:pt x="157" y="311"/>
                    </a:lnTo>
                    <a:lnTo>
                      <a:pt x="157" y="313"/>
                    </a:lnTo>
                    <a:lnTo>
                      <a:pt x="156" y="313"/>
                    </a:lnTo>
                    <a:lnTo>
                      <a:pt x="156" y="314"/>
                    </a:lnTo>
                    <a:lnTo>
                      <a:pt x="156" y="315"/>
                    </a:lnTo>
                    <a:lnTo>
                      <a:pt x="156" y="317"/>
                    </a:lnTo>
                    <a:lnTo>
                      <a:pt x="156" y="318"/>
                    </a:lnTo>
                    <a:lnTo>
                      <a:pt x="156" y="319"/>
                    </a:lnTo>
                    <a:lnTo>
                      <a:pt x="156" y="320"/>
                    </a:lnTo>
                    <a:lnTo>
                      <a:pt x="156" y="322"/>
                    </a:lnTo>
                    <a:lnTo>
                      <a:pt x="156" y="323"/>
                    </a:lnTo>
                    <a:lnTo>
                      <a:pt x="154" y="323"/>
                    </a:lnTo>
                    <a:lnTo>
                      <a:pt x="154" y="324"/>
                    </a:lnTo>
                    <a:lnTo>
                      <a:pt x="154" y="326"/>
                    </a:lnTo>
                    <a:lnTo>
                      <a:pt x="154" y="327"/>
                    </a:lnTo>
                    <a:lnTo>
                      <a:pt x="156" y="327"/>
                    </a:lnTo>
                    <a:lnTo>
                      <a:pt x="154" y="327"/>
                    </a:lnTo>
                    <a:lnTo>
                      <a:pt x="154" y="328"/>
                    </a:lnTo>
                    <a:lnTo>
                      <a:pt x="154" y="330"/>
                    </a:lnTo>
                    <a:lnTo>
                      <a:pt x="153" y="330"/>
                    </a:lnTo>
                    <a:lnTo>
                      <a:pt x="152" y="330"/>
                    </a:lnTo>
                    <a:lnTo>
                      <a:pt x="152" y="328"/>
                    </a:lnTo>
                    <a:lnTo>
                      <a:pt x="150" y="328"/>
                    </a:lnTo>
                    <a:lnTo>
                      <a:pt x="150" y="327"/>
                    </a:lnTo>
                    <a:lnTo>
                      <a:pt x="149" y="327"/>
                    </a:lnTo>
                    <a:lnTo>
                      <a:pt x="149" y="326"/>
                    </a:lnTo>
                    <a:lnTo>
                      <a:pt x="148" y="326"/>
                    </a:lnTo>
                    <a:lnTo>
                      <a:pt x="148" y="324"/>
                    </a:lnTo>
                    <a:lnTo>
                      <a:pt x="147" y="324"/>
                    </a:lnTo>
                    <a:lnTo>
                      <a:pt x="147" y="323"/>
                    </a:lnTo>
                    <a:lnTo>
                      <a:pt x="145" y="323"/>
                    </a:lnTo>
                    <a:lnTo>
                      <a:pt x="145" y="322"/>
                    </a:lnTo>
                    <a:lnTo>
                      <a:pt x="144" y="322"/>
                    </a:lnTo>
                    <a:lnTo>
                      <a:pt x="143" y="322"/>
                    </a:lnTo>
                    <a:lnTo>
                      <a:pt x="141" y="322"/>
                    </a:lnTo>
                    <a:lnTo>
                      <a:pt x="140" y="320"/>
                    </a:lnTo>
                    <a:lnTo>
                      <a:pt x="141" y="320"/>
                    </a:lnTo>
                    <a:lnTo>
                      <a:pt x="140" y="320"/>
                    </a:lnTo>
                    <a:lnTo>
                      <a:pt x="140" y="319"/>
                    </a:lnTo>
                    <a:lnTo>
                      <a:pt x="140" y="318"/>
                    </a:lnTo>
                    <a:lnTo>
                      <a:pt x="140" y="317"/>
                    </a:lnTo>
                    <a:lnTo>
                      <a:pt x="140" y="315"/>
                    </a:lnTo>
                    <a:lnTo>
                      <a:pt x="139" y="315"/>
                    </a:lnTo>
                    <a:lnTo>
                      <a:pt x="139" y="314"/>
                    </a:lnTo>
                    <a:lnTo>
                      <a:pt x="137" y="314"/>
                    </a:lnTo>
                    <a:lnTo>
                      <a:pt x="137" y="313"/>
                    </a:lnTo>
                    <a:lnTo>
                      <a:pt x="136" y="313"/>
                    </a:lnTo>
                    <a:lnTo>
                      <a:pt x="135" y="313"/>
                    </a:lnTo>
                    <a:lnTo>
                      <a:pt x="135" y="311"/>
                    </a:lnTo>
                    <a:lnTo>
                      <a:pt x="133" y="311"/>
                    </a:lnTo>
                    <a:lnTo>
                      <a:pt x="132" y="311"/>
                    </a:lnTo>
                    <a:lnTo>
                      <a:pt x="131" y="311"/>
                    </a:lnTo>
                    <a:lnTo>
                      <a:pt x="131" y="310"/>
                    </a:lnTo>
                    <a:lnTo>
                      <a:pt x="130" y="310"/>
                    </a:lnTo>
                    <a:lnTo>
                      <a:pt x="128" y="309"/>
                    </a:lnTo>
                    <a:lnTo>
                      <a:pt x="127" y="309"/>
                    </a:lnTo>
                    <a:lnTo>
                      <a:pt x="126" y="310"/>
                    </a:lnTo>
                    <a:lnTo>
                      <a:pt x="124" y="310"/>
                    </a:lnTo>
                    <a:lnTo>
                      <a:pt x="122" y="311"/>
                    </a:lnTo>
                    <a:lnTo>
                      <a:pt x="119" y="313"/>
                    </a:lnTo>
                    <a:lnTo>
                      <a:pt x="114" y="314"/>
                    </a:lnTo>
                    <a:lnTo>
                      <a:pt x="114" y="313"/>
                    </a:lnTo>
                    <a:lnTo>
                      <a:pt x="114" y="311"/>
                    </a:lnTo>
                    <a:lnTo>
                      <a:pt x="113" y="310"/>
                    </a:lnTo>
                    <a:lnTo>
                      <a:pt x="113" y="309"/>
                    </a:lnTo>
                    <a:lnTo>
                      <a:pt x="111" y="307"/>
                    </a:lnTo>
                    <a:lnTo>
                      <a:pt x="110" y="307"/>
                    </a:lnTo>
                    <a:lnTo>
                      <a:pt x="110" y="305"/>
                    </a:lnTo>
                    <a:lnTo>
                      <a:pt x="110" y="303"/>
                    </a:lnTo>
                    <a:lnTo>
                      <a:pt x="111" y="303"/>
                    </a:lnTo>
                    <a:lnTo>
                      <a:pt x="113" y="301"/>
                    </a:lnTo>
                    <a:lnTo>
                      <a:pt x="114" y="301"/>
                    </a:lnTo>
                    <a:lnTo>
                      <a:pt x="114" y="300"/>
                    </a:lnTo>
                    <a:lnTo>
                      <a:pt x="115" y="300"/>
                    </a:lnTo>
                    <a:lnTo>
                      <a:pt x="115" y="298"/>
                    </a:lnTo>
                    <a:lnTo>
                      <a:pt x="116" y="298"/>
                    </a:lnTo>
                    <a:lnTo>
                      <a:pt x="116" y="297"/>
                    </a:lnTo>
                    <a:lnTo>
                      <a:pt x="118" y="297"/>
                    </a:lnTo>
                    <a:lnTo>
                      <a:pt x="119" y="297"/>
                    </a:lnTo>
                    <a:lnTo>
                      <a:pt x="120" y="296"/>
                    </a:lnTo>
                    <a:lnTo>
                      <a:pt x="120" y="294"/>
                    </a:lnTo>
                    <a:lnTo>
                      <a:pt x="120" y="293"/>
                    </a:lnTo>
                    <a:lnTo>
                      <a:pt x="119" y="294"/>
                    </a:lnTo>
                    <a:lnTo>
                      <a:pt x="118" y="293"/>
                    </a:lnTo>
                    <a:lnTo>
                      <a:pt x="116" y="293"/>
                    </a:lnTo>
                    <a:lnTo>
                      <a:pt x="115" y="293"/>
                    </a:lnTo>
                    <a:lnTo>
                      <a:pt x="114" y="292"/>
                    </a:lnTo>
                    <a:lnTo>
                      <a:pt x="113" y="290"/>
                    </a:lnTo>
                    <a:lnTo>
                      <a:pt x="111" y="289"/>
                    </a:lnTo>
                    <a:lnTo>
                      <a:pt x="111" y="288"/>
                    </a:lnTo>
                    <a:lnTo>
                      <a:pt x="110" y="288"/>
                    </a:lnTo>
                    <a:lnTo>
                      <a:pt x="109" y="288"/>
                    </a:lnTo>
                    <a:lnTo>
                      <a:pt x="109" y="286"/>
                    </a:lnTo>
                    <a:lnTo>
                      <a:pt x="107" y="286"/>
                    </a:lnTo>
                    <a:lnTo>
                      <a:pt x="106" y="286"/>
                    </a:lnTo>
                    <a:lnTo>
                      <a:pt x="106" y="285"/>
                    </a:lnTo>
                    <a:lnTo>
                      <a:pt x="105" y="285"/>
                    </a:lnTo>
                    <a:lnTo>
                      <a:pt x="103" y="284"/>
                    </a:lnTo>
                    <a:lnTo>
                      <a:pt x="102" y="284"/>
                    </a:lnTo>
                    <a:lnTo>
                      <a:pt x="101" y="284"/>
                    </a:lnTo>
                    <a:lnTo>
                      <a:pt x="99" y="283"/>
                    </a:lnTo>
                    <a:lnTo>
                      <a:pt x="98" y="279"/>
                    </a:lnTo>
                    <a:lnTo>
                      <a:pt x="97" y="277"/>
                    </a:lnTo>
                    <a:lnTo>
                      <a:pt x="95" y="276"/>
                    </a:lnTo>
                    <a:lnTo>
                      <a:pt x="93" y="273"/>
                    </a:lnTo>
                    <a:lnTo>
                      <a:pt x="90" y="272"/>
                    </a:lnTo>
                    <a:lnTo>
                      <a:pt x="89" y="271"/>
                    </a:lnTo>
                    <a:lnTo>
                      <a:pt x="84" y="269"/>
                    </a:lnTo>
                    <a:lnTo>
                      <a:pt x="82" y="271"/>
                    </a:lnTo>
                    <a:lnTo>
                      <a:pt x="80" y="269"/>
                    </a:lnTo>
                    <a:lnTo>
                      <a:pt x="78" y="271"/>
                    </a:lnTo>
                    <a:lnTo>
                      <a:pt x="76" y="269"/>
                    </a:lnTo>
                    <a:lnTo>
                      <a:pt x="73" y="271"/>
                    </a:lnTo>
                    <a:lnTo>
                      <a:pt x="73" y="273"/>
                    </a:lnTo>
                    <a:lnTo>
                      <a:pt x="72" y="273"/>
                    </a:lnTo>
                    <a:lnTo>
                      <a:pt x="72" y="276"/>
                    </a:lnTo>
                    <a:lnTo>
                      <a:pt x="71" y="276"/>
                    </a:lnTo>
                    <a:lnTo>
                      <a:pt x="71" y="275"/>
                    </a:lnTo>
                    <a:lnTo>
                      <a:pt x="69" y="275"/>
                    </a:lnTo>
                    <a:lnTo>
                      <a:pt x="69" y="273"/>
                    </a:lnTo>
                    <a:lnTo>
                      <a:pt x="69" y="272"/>
                    </a:lnTo>
                    <a:lnTo>
                      <a:pt x="69" y="271"/>
                    </a:lnTo>
                    <a:lnTo>
                      <a:pt x="69" y="269"/>
                    </a:lnTo>
                    <a:lnTo>
                      <a:pt x="69" y="266"/>
                    </a:lnTo>
                    <a:lnTo>
                      <a:pt x="68" y="264"/>
                    </a:lnTo>
                    <a:lnTo>
                      <a:pt x="68" y="258"/>
                    </a:lnTo>
                    <a:lnTo>
                      <a:pt x="68" y="256"/>
                    </a:lnTo>
                    <a:lnTo>
                      <a:pt x="68" y="255"/>
                    </a:lnTo>
                    <a:lnTo>
                      <a:pt x="65" y="255"/>
                    </a:lnTo>
                    <a:lnTo>
                      <a:pt x="64" y="254"/>
                    </a:lnTo>
                    <a:lnTo>
                      <a:pt x="63" y="254"/>
                    </a:lnTo>
                    <a:lnTo>
                      <a:pt x="63" y="252"/>
                    </a:lnTo>
                    <a:lnTo>
                      <a:pt x="61" y="251"/>
                    </a:lnTo>
                    <a:lnTo>
                      <a:pt x="60" y="251"/>
                    </a:lnTo>
                    <a:lnTo>
                      <a:pt x="59" y="250"/>
                    </a:lnTo>
                    <a:lnTo>
                      <a:pt x="56" y="250"/>
                    </a:lnTo>
                    <a:lnTo>
                      <a:pt x="55" y="250"/>
                    </a:lnTo>
                    <a:lnTo>
                      <a:pt x="52" y="250"/>
                    </a:lnTo>
                    <a:lnTo>
                      <a:pt x="50" y="250"/>
                    </a:lnTo>
                    <a:lnTo>
                      <a:pt x="48" y="251"/>
                    </a:lnTo>
                    <a:lnTo>
                      <a:pt x="47" y="251"/>
                    </a:lnTo>
                    <a:lnTo>
                      <a:pt x="44" y="252"/>
                    </a:lnTo>
                    <a:lnTo>
                      <a:pt x="43" y="251"/>
                    </a:lnTo>
                    <a:lnTo>
                      <a:pt x="42" y="251"/>
                    </a:lnTo>
                    <a:lnTo>
                      <a:pt x="41" y="251"/>
                    </a:lnTo>
                    <a:lnTo>
                      <a:pt x="39" y="251"/>
                    </a:lnTo>
                    <a:lnTo>
                      <a:pt x="38" y="251"/>
                    </a:lnTo>
                    <a:lnTo>
                      <a:pt x="38" y="252"/>
                    </a:lnTo>
                    <a:lnTo>
                      <a:pt x="37" y="252"/>
                    </a:lnTo>
                    <a:lnTo>
                      <a:pt x="37" y="254"/>
                    </a:lnTo>
                    <a:lnTo>
                      <a:pt x="35" y="254"/>
                    </a:lnTo>
                    <a:lnTo>
                      <a:pt x="34" y="254"/>
                    </a:lnTo>
                    <a:lnTo>
                      <a:pt x="33" y="254"/>
                    </a:lnTo>
                    <a:lnTo>
                      <a:pt x="33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3" y="251"/>
                    </a:lnTo>
                    <a:lnTo>
                      <a:pt x="33" y="250"/>
                    </a:lnTo>
                    <a:lnTo>
                      <a:pt x="33" y="251"/>
                    </a:lnTo>
                    <a:lnTo>
                      <a:pt x="33" y="250"/>
                    </a:lnTo>
                    <a:lnTo>
                      <a:pt x="33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3" y="247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0" y="246"/>
                    </a:lnTo>
                    <a:lnTo>
                      <a:pt x="30" y="245"/>
                    </a:lnTo>
                    <a:lnTo>
                      <a:pt x="29" y="245"/>
                    </a:lnTo>
                    <a:lnTo>
                      <a:pt x="27" y="245"/>
                    </a:lnTo>
                    <a:lnTo>
                      <a:pt x="27" y="243"/>
                    </a:lnTo>
                    <a:lnTo>
                      <a:pt x="26" y="243"/>
                    </a:lnTo>
                    <a:lnTo>
                      <a:pt x="26" y="242"/>
                    </a:lnTo>
                    <a:lnTo>
                      <a:pt x="26" y="241"/>
                    </a:lnTo>
                    <a:lnTo>
                      <a:pt x="25" y="241"/>
                    </a:lnTo>
                    <a:lnTo>
                      <a:pt x="25" y="239"/>
                    </a:lnTo>
                    <a:lnTo>
                      <a:pt x="25" y="241"/>
                    </a:lnTo>
                    <a:lnTo>
                      <a:pt x="23" y="241"/>
                    </a:lnTo>
                    <a:lnTo>
                      <a:pt x="23" y="239"/>
                    </a:lnTo>
                    <a:lnTo>
                      <a:pt x="23" y="241"/>
                    </a:lnTo>
                    <a:lnTo>
                      <a:pt x="23" y="239"/>
                    </a:lnTo>
                    <a:lnTo>
                      <a:pt x="22" y="239"/>
                    </a:lnTo>
                    <a:lnTo>
                      <a:pt x="21" y="239"/>
                    </a:lnTo>
                    <a:lnTo>
                      <a:pt x="20" y="239"/>
                    </a:lnTo>
                    <a:lnTo>
                      <a:pt x="20" y="238"/>
                    </a:lnTo>
                    <a:lnTo>
                      <a:pt x="18" y="238"/>
                    </a:lnTo>
                    <a:lnTo>
                      <a:pt x="18" y="237"/>
                    </a:lnTo>
                    <a:lnTo>
                      <a:pt x="17" y="237"/>
                    </a:lnTo>
                    <a:lnTo>
                      <a:pt x="16" y="237"/>
                    </a:lnTo>
                    <a:lnTo>
                      <a:pt x="16" y="235"/>
                    </a:lnTo>
                    <a:lnTo>
                      <a:pt x="16" y="234"/>
                    </a:lnTo>
                    <a:lnTo>
                      <a:pt x="14" y="234"/>
                    </a:lnTo>
                    <a:lnTo>
                      <a:pt x="13" y="234"/>
                    </a:lnTo>
                    <a:lnTo>
                      <a:pt x="13" y="233"/>
                    </a:lnTo>
                    <a:lnTo>
                      <a:pt x="12" y="233"/>
                    </a:lnTo>
                    <a:lnTo>
                      <a:pt x="10" y="233"/>
                    </a:lnTo>
                    <a:lnTo>
                      <a:pt x="10" y="231"/>
                    </a:lnTo>
                    <a:lnTo>
                      <a:pt x="9" y="231"/>
                    </a:lnTo>
                    <a:lnTo>
                      <a:pt x="9" y="230"/>
                    </a:lnTo>
                    <a:lnTo>
                      <a:pt x="9" y="231"/>
                    </a:lnTo>
                    <a:lnTo>
                      <a:pt x="8" y="231"/>
                    </a:lnTo>
                    <a:lnTo>
                      <a:pt x="6" y="231"/>
                    </a:lnTo>
                    <a:lnTo>
                      <a:pt x="5" y="231"/>
                    </a:lnTo>
                    <a:lnTo>
                      <a:pt x="4" y="231"/>
                    </a:lnTo>
                    <a:lnTo>
                      <a:pt x="4" y="233"/>
                    </a:lnTo>
                    <a:lnTo>
                      <a:pt x="3" y="233"/>
                    </a:lnTo>
                    <a:lnTo>
                      <a:pt x="3" y="231"/>
                    </a:lnTo>
                    <a:lnTo>
                      <a:pt x="3" y="230"/>
                    </a:lnTo>
                    <a:lnTo>
                      <a:pt x="3" y="229"/>
                    </a:lnTo>
                    <a:lnTo>
                      <a:pt x="4" y="229"/>
                    </a:lnTo>
                    <a:lnTo>
                      <a:pt x="4" y="228"/>
                    </a:lnTo>
                    <a:lnTo>
                      <a:pt x="3" y="228"/>
                    </a:lnTo>
                    <a:lnTo>
                      <a:pt x="1" y="228"/>
                    </a:lnTo>
                    <a:lnTo>
                      <a:pt x="3" y="228"/>
                    </a:lnTo>
                    <a:lnTo>
                      <a:pt x="1" y="228"/>
                    </a:lnTo>
                    <a:lnTo>
                      <a:pt x="0" y="228"/>
                    </a:lnTo>
                    <a:lnTo>
                      <a:pt x="1" y="226"/>
                    </a:lnTo>
                    <a:lnTo>
                      <a:pt x="3" y="226"/>
                    </a:lnTo>
                    <a:lnTo>
                      <a:pt x="3" y="225"/>
                    </a:lnTo>
                    <a:lnTo>
                      <a:pt x="4" y="225"/>
                    </a:lnTo>
                    <a:lnTo>
                      <a:pt x="5" y="225"/>
                    </a:lnTo>
                    <a:lnTo>
                      <a:pt x="6" y="225"/>
                    </a:lnTo>
                    <a:lnTo>
                      <a:pt x="8" y="225"/>
                    </a:lnTo>
                    <a:lnTo>
                      <a:pt x="8" y="224"/>
                    </a:lnTo>
                    <a:lnTo>
                      <a:pt x="9" y="224"/>
                    </a:lnTo>
                    <a:lnTo>
                      <a:pt x="9" y="222"/>
                    </a:lnTo>
                    <a:lnTo>
                      <a:pt x="9" y="224"/>
                    </a:lnTo>
                    <a:lnTo>
                      <a:pt x="9" y="222"/>
                    </a:lnTo>
                    <a:lnTo>
                      <a:pt x="10" y="222"/>
                    </a:lnTo>
                    <a:lnTo>
                      <a:pt x="10" y="221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9" y="218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10" y="218"/>
                    </a:lnTo>
                    <a:lnTo>
                      <a:pt x="9" y="218"/>
                    </a:lnTo>
                    <a:lnTo>
                      <a:pt x="8" y="218"/>
                    </a:lnTo>
                    <a:lnTo>
                      <a:pt x="8" y="217"/>
                    </a:lnTo>
                    <a:lnTo>
                      <a:pt x="8" y="218"/>
                    </a:lnTo>
                    <a:lnTo>
                      <a:pt x="8" y="217"/>
                    </a:lnTo>
                    <a:lnTo>
                      <a:pt x="8" y="216"/>
                    </a:lnTo>
                    <a:lnTo>
                      <a:pt x="8" y="217"/>
                    </a:lnTo>
                    <a:lnTo>
                      <a:pt x="6" y="216"/>
                    </a:lnTo>
                    <a:lnTo>
                      <a:pt x="6" y="214"/>
                    </a:lnTo>
                    <a:lnTo>
                      <a:pt x="6" y="216"/>
                    </a:lnTo>
                    <a:lnTo>
                      <a:pt x="6" y="214"/>
                    </a:lnTo>
                    <a:lnTo>
                      <a:pt x="5" y="214"/>
                    </a:lnTo>
                    <a:lnTo>
                      <a:pt x="5" y="213"/>
                    </a:lnTo>
                    <a:lnTo>
                      <a:pt x="5" y="212"/>
                    </a:lnTo>
                    <a:lnTo>
                      <a:pt x="6" y="212"/>
                    </a:lnTo>
                    <a:lnTo>
                      <a:pt x="6" y="211"/>
                    </a:lnTo>
                    <a:lnTo>
                      <a:pt x="5" y="211"/>
                    </a:lnTo>
                    <a:lnTo>
                      <a:pt x="5" y="209"/>
                    </a:lnTo>
                    <a:lnTo>
                      <a:pt x="5" y="208"/>
                    </a:lnTo>
                    <a:lnTo>
                      <a:pt x="6" y="208"/>
                    </a:lnTo>
                    <a:lnTo>
                      <a:pt x="5" y="208"/>
                    </a:lnTo>
                    <a:lnTo>
                      <a:pt x="6" y="208"/>
                    </a:lnTo>
                    <a:lnTo>
                      <a:pt x="6" y="207"/>
                    </a:lnTo>
                    <a:lnTo>
                      <a:pt x="5" y="207"/>
                    </a:lnTo>
                    <a:lnTo>
                      <a:pt x="4" y="207"/>
                    </a:lnTo>
                    <a:lnTo>
                      <a:pt x="5" y="207"/>
                    </a:lnTo>
                    <a:lnTo>
                      <a:pt x="4" y="207"/>
                    </a:lnTo>
                    <a:lnTo>
                      <a:pt x="4" y="205"/>
                    </a:lnTo>
                    <a:lnTo>
                      <a:pt x="4" y="204"/>
                    </a:lnTo>
                    <a:lnTo>
                      <a:pt x="5" y="204"/>
                    </a:lnTo>
                    <a:lnTo>
                      <a:pt x="5" y="203"/>
                    </a:lnTo>
                    <a:lnTo>
                      <a:pt x="6" y="203"/>
                    </a:lnTo>
                    <a:lnTo>
                      <a:pt x="6" y="201"/>
                    </a:lnTo>
                    <a:lnTo>
                      <a:pt x="6" y="200"/>
                    </a:lnTo>
                    <a:lnTo>
                      <a:pt x="8" y="200"/>
                    </a:lnTo>
                    <a:lnTo>
                      <a:pt x="6" y="200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9" y="199"/>
                    </a:lnTo>
                    <a:lnTo>
                      <a:pt x="9" y="197"/>
                    </a:lnTo>
                    <a:lnTo>
                      <a:pt x="10" y="197"/>
                    </a:lnTo>
                    <a:lnTo>
                      <a:pt x="12" y="197"/>
                    </a:lnTo>
                    <a:lnTo>
                      <a:pt x="12" y="196"/>
                    </a:lnTo>
                    <a:lnTo>
                      <a:pt x="10" y="196"/>
                    </a:lnTo>
                    <a:lnTo>
                      <a:pt x="12" y="196"/>
                    </a:lnTo>
                    <a:lnTo>
                      <a:pt x="10" y="195"/>
                    </a:lnTo>
                    <a:lnTo>
                      <a:pt x="12" y="195"/>
                    </a:lnTo>
                    <a:lnTo>
                      <a:pt x="12" y="194"/>
                    </a:lnTo>
                    <a:lnTo>
                      <a:pt x="13" y="194"/>
                    </a:lnTo>
                    <a:lnTo>
                      <a:pt x="13" y="192"/>
                    </a:lnTo>
                    <a:lnTo>
                      <a:pt x="13" y="191"/>
                    </a:lnTo>
                    <a:lnTo>
                      <a:pt x="12" y="191"/>
                    </a:lnTo>
                    <a:lnTo>
                      <a:pt x="13" y="191"/>
                    </a:lnTo>
                    <a:lnTo>
                      <a:pt x="12" y="191"/>
                    </a:lnTo>
                    <a:lnTo>
                      <a:pt x="12" y="190"/>
                    </a:lnTo>
                    <a:lnTo>
                      <a:pt x="10" y="190"/>
                    </a:lnTo>
                    <a:lnTo>
                      <a:pt x="12" y="188"/>
                    </a:lnTo>
                    <a:lnTo>
                      <a:pt x="12" y="190"/>
                    </a:lnTo>
                    <a:lnTo>
                      <a:pt x="12" y="188"/>
                    </a:lnTo>
                    <a:lnTo>
                      <a:pt x="10" y="188"/>
                    </a:lnTo>
                    <a:lnTo>
                      <a:pt x="10" y="187"/>
                    </a:lnTo>
                    <a:lnTo>
                      <a:pt x="9" y="187"/>
                    </a:lnTo>
                    <a:lnTo>
                      <a:pt x="10" y="187"/>
                    </a:lnTo>
                    <a:lnTo>
                      <a:pt x="9" y="187"/>
                    </a:lnTo>
                    <a:lnTo>
                      <a:pt x="9" y="186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12" y="184"/>
                    </a:lnTo>
                    <a:lnTo>
                      <a:pt x="12" y="183"/>
                    </a:lnTo>
                    <a:lnTo>
                      <a:pt x="13" y="182"/>
                    </a:lnTo>
                    <a:lnTo>
                      <a:pt x="14" y="182"/>
                    </a:lnTo>
                    <a:lnTo>
                      <a:pt x="14" y="180"/>
                    </a:lnTo>
                    <a:lnTo>
                      <a:pt x="13" y="180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2" y="178"/>
                    </a:lnTo>
                    <a:lnTo>
                      <a:pt x="10" y="178"/>
                    </a:lnTo>
                    <a:lnTo>
                      <a:pt x="10" y="176"/>
                    </a:lnTo>
                    <a:lnTo>
                      <a:pt x="10" y="175"/>
                    </a:lnTo>
                    <a:lnTo>
                      <a:pt x="12" y="175"/>
                    </a:lnTo>
                    <a:lnTo>
                      <a:pt x="12" y="174"/>
                    </a:lnTo>
                    <a:lnTo>
                      <a:pt x="10" y="174"/>
                    </a:lnTo>
                    <a:lnTo>
                      <a:pt x="10" y="173"/>
                    </a:lnTo>
                    <a:lnTo>
                      <a:pt x="10" y="171"/>
                    </a:lnTo>
                    <a:lnTo>
                      <a:pt x="9" y="171"/>
                    </a:lnTo>
                    <a:lnTo>
                      <a:pt x="9" y="170"/>
                    </a:lnTo>
                    <a:lnTo>
                      <a:pt x="9" y="171"/>
                    </a:lnTo>
                    <a:lnTo>
                      <a:pt x="8" y="171"/>
                    </a:lnTo>
                    <a:lnTo>
                      <a:pt x="8" y="170"/>
                    </a:lnTo>
                    <a:lnTo>
                      <a:pt x="6" y="170"/>
                    </a:lnTo>
                    <a:lnTo>
                      <a:pt x="6" y="169"/>
                    </a:lnTo>
                    <a:lnTo>
                      <a:pt x="6" y="167"/>
                    </a:lnTo>
                    <a:lnTo>
                      <a:pt x="8" y="167"/>
                    </a:lnTo>
                    <a:lnTo>
                      <a:pt x="8" y="166"/>
                    </a:lnTo>
                    <a:lnTo>
                      <a:pt x="8" y="165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6" y="162"/>
                    </a:lnTo>
                    <a:lnTo>
                      <a:pt x="5" y="162"/>
                    </a:lnTo>
                    <a:lnTo>
                      <a:pt x="5" y="161"/>
                    </a:lnTo>
                    <a:lnTo>
                      <a:pt x="5" y="159"/>
                    </a:lnTo>
                    <a:lnTo>
                      <a:pt x="4" y="159"/>
                    </a:lnTo>
                    <a:lnTo>
                      <a:pt x="5" y="159"/>
                    </a:lnTo>
                    <a:lnTo>
                      <a:pt x="5" y="158"/>
                    </a:lnTo>
                    <a:lnTo>
                      <a:pt x="6" y="158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8" y="153"/>
                    </a:lnTo>
                    <a:lnTo>
                      <a:pt x="8" y="152"/>
                    </a:lnTo>
                    <a:lnTo>
                      <a:pt x="9" y="152"/>
                    </a:lnTo>
                    <a:lnTo>
                      <a:pt x="9" y="150"/>
                    </a:lnTo>
                    <a:lnTo>
                      <a:pt x="9" y="149"/>
                    </a:lnTo>
                    <a:lnTo>
                      <a:pt x="9" y="148"/>
                    </a:lnTo>
                    <a:lnTo>
                      <a:pt x="10" y="146"/>
                    </a:lnTo>
                    <a:lnTo>
                      <a:pt x="9" y="146"/>
                    </a:lnTo>
                    <a:lnTo>
                      <a:pt x="9" y="145"/>
                    </a:lnTo>
                    <a:lnTo>
                      <a:pt x="9" y="144"/>
                    </a:lnTo>
                    <a:lnTo>
                      <a:pt x="8" y="142"/>
                    </a:lnTo>
                    <a:lnTo>
                      <a:pt x="8" y="141"/>
                    </a:lnTo>
                    <a:lnTo>
                      <a:pt x="8" y="140"/>
                    </a:lnTo>
                    <a:lnTo>
                      <a:pt x="8" y="139"/>
                    </a:lnTo>
                    <a:lnTo>
                      <a:pt x="8" y="137"/>
                    </a:lnTo>
                    <a:lnTo>
                      <a:pt x="9" y="137"/>
                    </a:lnTo>
                    <a:lnTo>
                      <a:pt x="8" y="136"/>
                    </a:lnTo>
                    <a:lnTo>
                      <a:pt x="9" y="136"/>
                    </a:lnTo>
                    <a:lnTo>
                      <a:pt x="9" y="135"/>
                    </a:lnTo>
                    <a:lnTo>
                      <a:pt x="9" y="133"/>
                    </a:lnTo>
                    <a:lnTo>
                      <a:pt x="9" y="132"/>
                    </a:lnTo>
                    <a:lnTo>
                      <a:pt x="9" y="131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9" y="127"/>
                    </a:lnTo>
                    <a:lnTo>
                      <a:pt x="9" y="128"/>
                    </a:lnTo>
                    <a:lnTo>
                      <a:pt x="9" y="127"/>
                    </a:lnTo>
                    <a:lnTo>
                      <a:pt x="9" y="125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2" y="124"/>
                    </a:lnTo>
                    <a:lnTo>
                      <a:pt x="12" y="123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4" y="123"/>
                    </a:lnTo>
                    <a:lnTo>
                      <a:pt x="16" y="123"/>
                    </a:lnTo>
                    <a:lnTo>
                      <a:pt x="16" y="122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20" y="120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8"/>
                    </a:lnTo>
                    <a:lnTo>
                      <a:pt x="22" y="116"/>
                    </a:lnTo>
                    <a:lnTo>
                      <a:pt x="23" y="116"/>
                    </a:lnTo>
                    <a:lnTo>
                      <a:pt x="22" y="116"/>
                    </a:lnTo>
                    <a:lnTo>
                      <a:pt x="23" y="116"/>
                    </a:lnTo>
                    <a:lnTo>
                      <a:pt x="23" y="115"/>
                    </a:lnTo>
                    <a:lnTo>
                      <a:pt x="25" y="115"/>
                    </a:lnTo>
                    <a:lnTo>
                      <a:pt x="25" y="114"/>
                    </a:lnTo>
                    <a:lnTo>
                      <a:pt x="25" y="112"/>
                    </a:lnTo>
                    <a:lnTo>
                      <a:pt x="26" y="112"/>
                    </a:lnTo>
                    <a:lnTo>
                      <a:pt x="26" y="111"/>
                    </a:lnTo>
                    <a:lnTo>
                      <a:pt x="26" y="110"/>
                    </a:lnTo>
                    <a:lnTo>
                      <a:pt x="27" y="110"/>
                    </a:lnTo>
                    <a:lnTo>
                      <a:pt x="27" y="108"/>
                    </a:lnTo>
                    <a:lnTo>
                      <a:pt x="29" y="108"/>
                    </a:lnTo>
                    <a:lnTo>
                      <a:pt x="27" y="108"/>
                    </a:lnTo>
                    <a:lnTo>
                      <a:pt x="27" y="107"/>
                    </a:lnTo>
                    <a:lnTo>
                      <a:pt x="29" y="107"/>
                    </a:lnTo>
                    <a:lnTo>
                      <a:pt x="27" y="107"/>
                    </a:lnTo>
                    <a:lnTo>
                      <a:pt x="29" y="107"/>
                    </a:lnTo>
                    <a:lnTo>
                      <a:pt x="29" y="106"/>
                    </a:lnTo>
                    <a:lnTo>
                      <a:pt x="30" y="106"/>
                    </a:lnTo>
                    <a:lnTo>
                      <a:pt x="29" y="105"/>
                    </a:lnTo>
                    <a:lnTo>
                      <a:pt x="30" y="105"/>
                    </a:lnTo>
                    <a:lnTo>
                      <a:pt x="30" y="103"/>
                    </a:lnTo>
                    <a:lnTo>
                      <a:pt x="30" y="105"/>
                    </a:lnTo>
                    <a:lnTo>
                      <a:pt x="30" y="103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4" y="101"/>
                    </a:lnTo>
                    <a:lnTo>
                      <a:pt x="35" y="101"/>
                    </a:lnTo>
                    <a:lnTo>
                      <a:pt x="37" y="101"/>
                    </a:lnTo>
                    <a:lnTo>
                      <a:pt x="37" y="99"/>
                    </a:lnTo>
                    <a:lnTo>
                      <a:pt x="38" y="99"/>
                    </a:lnTo>
                    <a:lnTo>
                      <a:pt x="38" y="98"/>
                    </a:lnTo>
                    <a:lnTo>
                      <a:pt x="38" y="97"/>
                    </a:lnTo>
                    <a:lnTo>
                      <a:pt x="39" y="97"/>
                    </a:lnTo>
                    <a:lnTo>
                      <a:pt x="41" y="97"/>
                    </a:lnTo>
                    <a:lnTo>
                      <a:pt x="41" y="95"/>
                    </a:lnTo>
                    <a:lnTo>
                      <a:pt x="39" y="95"/>
                    </a:lnTo>
                    <a:lnTo>
                      <a:pt x="39" y="94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90"/>
                    </a:lnTo>
                    <a:lnTo>
                      <a:pt x="41" y="89"/>
                    </a:lnTo>
                    <a:lnTo>
                      <a:pt x="41" y="87"/>
                    </a:lnTo>
                    <a:lnTo>
                      <a:pt x="41" y="86"/>
                    </a:lnTo>
                    <a:lnTo>
                      <a:pt x="41" y="85"/>
                    </a:lnTo>
                    <a:lnTo>
                      <a:pt x="42" y="85"/>
                    </a:lnTo>
                    <a:lnTo>
                      <a:pt x="42" y="84"/>
                    </a:lnTo>
                    <a:lnTo>
                      <a:pt x="42" y="82"/>
                    </a:lnTo>
                    <a:lnTo>
                      <a:pt x="43" y="81"/>
                    </a:lnTo>
                    <a:lnTo>
                      <a:pt x="44" y="81"/>
                    </a:lnTo>
                    <a:lnTo>
                      <a:pt x="44" y="80"/>
                    </a:lnTo>
                    <a:lnTo>
                      <a:pt x="46" y="80"/>
                    </a:lnTo>
                    <a:lnTo>
                      <a:pt x="47" y="80"/>
                    </a:lnTo>
                    <a:lnTo>
                      <a:pt x="47" y="78"/>
                    </a:lnTo>
                    <a:lnTo>
                      <a:pt x="48" y="77"/>
                    </a:lnTo>
                    <a:lnTo>
                      <a:pt x="50" y="77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1" y="74"/>
                    </a:lnTo>
                    <a:lnTo>
                      <a:pt x="52" y="74"/>
                    </a:lnTo>
                    <a:lnTo>
                      <a:pt x="54" y="74"/>
                    </a:lnTo>
                    <a:lnTo>
                      <a:pt x="54" y="73"/>
                    </a:lnTo>
                    <a:lnTo>
                      <a:pt x="55" y="73"/>
                    </a:lnTo>
                    <a:lnTo>
                      <a:pt x="56" y="73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59" y="73"/>
                    </a:lnTo>
                    <a:lnTo>
                      <a:pt x="60" y="73"/>
                    </a:lnTo>
                    <a:lnTo>
                      <a:pt x="60" y="72"/>
                    </a:lnTo>
                    <a:lnTo>
                      <a:pt x="61" y="72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4" y="69"/>
                    </a:lnTo>
                    <a:lnTo>
                      <a:pt x="64" y="68"/>
                    </a:lnTo>
                    <a:lnTo>
                      <a:pt x="64" y="67"/>
                    </a:lnTo>
                    <a:lnTo>
                      <a:pt x="64" y="65"/>
                    </a:lnTo>
                    <a:lnTo>
                      <a:pt x="64" y="64"/>
                    </a:lnTo>
                    <a:lnTo>
                      <a:pt x="64" y="63"/>
                    </a:lnTo>
                    <a:lnTo>
                      <a:pt x="65" y="61"/>
                    </a:lnTo>
                    <a:lnTo>
                      <a:pt x="67" y="61"/>
                    </a:lnTo>
                    <a:lnTo>
                      <a:pt x="67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71" y="61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60"/>
                    </a:lnTo>
                    <a:lnTo>
                      <a:pt x="75" y="60"/>
                    </a:lnTo>
                    <a:lnTo>
                      <a:pt x="76" y="60"/>
                    </a:lnTo>
                    <a:lnTo>
                      <a:pt x="77" y="60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8" y="60"/>
                    </a:lnTo>
                    <a:lnTo>
                      <a:pt x="78" y="59"/>
                    </a:lnTo>
                    <a:lnTo>
                      <a:pt x="80" y="57"/>
                    </a:lnTo>
                    <a:lnTo>
                      <a:pt x="81" y="57"/>
                    </a:lnTo>
                    <a:lnTo>
                      <a:pt x="81" y="56"/>
                    </a:lnTo>
                    <a:lnTo>
                      <a:pt x="82" y="56"/>
                    </a:lnTo>
                    <a:lnTo>
                      <a:pt x="84" y="56"/>
                    </a:lnTo>
                    <a:lnTo>
                      <a:pt x="84" y="55"/>
                    </a:lnTo>
                    <a:lnTo>
                      <a:pt x="85" y="55"/>
                    </a:lnTo>
                    <a:lnTo>
                      <a:pt x="86" y="55"/>
                    </a:lnTo>
                    <a:lnTo>
                      <a:pt x="86" y="53"/>
                    </a:lnTo>
                    <a:lnTo>
                      <a:pt x="86" y="52"/>
                    </a:lnTo>
                    <a:lnTo>
                      <a:pt x="88" y="52"/>
                    </a:lnTo>
                    <a:lnTo>
                      <a:pt x="89" y="52"/>
                    </a:lnTo>
                    <a:lnTo>
                      <a:pt x="89" y="51"/>
                    </a:lnTo>
                    <a:lnTo>
                      <a:pt x="89" y="50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92" y="47"/>
                    </a:lnTo>
                    <a:lnTo>
                      <a:pt x="93" y="47"/>
                    </a:lnTo>
                    <a:lnTo>
                      <a:pt x="93" y="46"/>
                    </a:lnTo>
                    <a:lnTo>
                      <a:pt x="94" y="46"/>
                    </a:lnTo>
                    <a:lnTo>
                      <a:pt x="95" y="46"/>
                    </a:lnTo>
                    <a:lnTo>
                      <a:pt x="95" y="47"/>
                    </a:lnTo>
                    <a:lnTo>
                      <a:pt x="97" y="46"/>
                    </a:lnTo>
                    <a:lnTo>
                      <a:pt x="98" y="46"/>
                    </a:lnTo>
                    <a:lnTo>
                      <a:pt x="99" y="46"/>
                    </a:lnTo>
                    <a:lnTo>
                      <a:pt x="99" y="47"/>
                    </a:lnTo>
                    <a:lnTo>
                      <a:pt x="101" y="47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3"/>
                    </a:lnTo>
                    <a:lnTo>
                      <a:pt x="102" y="42"/>
                    </a:lnTo>
                    <a:lnTo>
                      <a:pt x="102" y="40"/>
                    </a:lnTo>
                    <a:lnTo>
                      <a:pt x="102" y="39"/>
                    </a:lnTo>
                    <a:lnTo>
                      <a:pt x="102" y="38"/>
                    </a:lnTo>
                    <a:lnTo>
                      <a:pt x="102" y="36"/>
                    </a:lnTo>
                    <a:lnTo>
                      <a:pt x="102" y="35"/>
                    </a:lnTo>
                    <a:lnTo>
                      <a:pt x="103" y="35"/>
                    </a:lnTo>
                    <a:lnTo>
                      <a:pt x="105" y="34"/>
                    </a:lnTo>
                    <a:lnTo>
                      <a:pt x="106" y="34"/>
                    </a:lnTo>
                    <a:lnTo>
                      <a:pt x="107" y="33"/>
                    </a:lnTo>
                    <a:lnTo>
                      <a:pt x="107" y="31"/>
                    </a:lnTo>
                    <a:lnTo>
                      <a:pt x="109" y="31"/>
                    </a:lnTo>
                    <a:lnTo>
                      <a:pt x="110" y="31"/>
                    </a:lnTo>
                    <a:lnTo>
                      <a:pt x="110" y="30"/>
                    </a:lnTo>
                    <a:lnTo>
                      <a:pt x="110" y="29"/>
                    </a:lnTo>
                    <a:lnTo>
                      <a:pt x="111" y="29"/>
                    </a:lnTo>
                    <a:lnTo>
                      <a:pt x="115" y="29"/>
                    </a:lnTo>
                    <a:lnTo>
                      <a:pt x="116" y="29"/>
                    </a:lnTo>
                    <a:lnTo>
                      <a:pt x="119" y="29"/>
                    </a:lnTo>
                    <a:lnTo>
                      <a:pt x="122" y="29"/>
                    </a:lnTo>
                    <a:lnTo>
                      <a:pt x="124" y="29"/>
                    </a:lnTo>
                    <a:lnTo>
                      <a:pt x="126" y="30"/>
                    </a:lnTo>
                    <a:lnTo>
                      <a:pt x="128" y="30"/>
                    </a:lnTo>
                    <a:lnTo>
                      <a:pt x="130" y="30"/>
                    </a:lnTo>
                    <a:lnTo>
                      <a:pt x="131" y="30"/>
                    </a:lnTo>
                    <a:lnTo>
                      <a:pt x="132" y="30"/>
                    </a:lnTo>
                    <a:lnTo>
                      <a:pt x="132" y="33"/>
                    </a:lnTo>
                    <a:lnTo>
                      <a:pt x="133" y="34"/>
                    </a:lnTo>
                    <a:lnTo>
                      <a:pt x="132" y="34"/>
                    </a:lnTo>
                    <a:lnTo>
                      <a:pt x="132" y="39"/>
                    </a:lnTo>
                    <a:lnTo>
                      <a:pt x="132" y="43"/>
                    </a:lnTo>
                    <a:lnTo>
                      <a:pt x="132" y="47"/>
                    </a:lnTo>
                    <a:lnTo>
                      <a:pt x="132" y="51"/>
                    </a:lnTo>
                    <a:lnTo>
                      <a:pt x="132" y="52"/>
                    </a:lnTo>
                    <a:lnTo>
                      <a:pt x="132" y="53"/>
                    </a:lnTo>
                    <a:lnTo>
                      <a:pt x="132" y="55"/>
                    </a:lnTo>
                    <a:lnTo>
                      <a:pt x="132" y="60"/>
                    </a:lnTo>
                    <a:lnTo>
                      <a:pt x="132" y="61"/>
                    </a:lnTo>
                    <a:lnTo>
                      <a:pt x="132" y="63"/>
                    </a:lnTo>
                    <a:lnTo>
                      <a:pt x="133" y="63"/>
                    </a:lnTo>
                    <a:lnTo>
                      <a:pt x="135" y="63"/>
                    </a:lnTo>
                    <a:lnTo>
                      <a:pt x="136" y="63"/>
                    </a:lnTo>
                    <a:lnTo>
                      <a:pt x="137" y="63"/>
                    </a:lnTo>
                    <a:lnTo>
                      <a:pt x="137" y="61"/>
                    </a:lnTo>
                    <a:lnTo>
                      <a:pt x="139" y="61"/>
                    </a:lnTo>
                    <a:lnTo>
                      <a:pt x="140" y="61"/>
                    </a:lnTo>
                    <a:lnTo>
                      <a:pt x="141" y="61"/>
                    </a:lnTo>
                    <a:lnTo>
                      <a:pt x="143" y="61"/>
                    </a:lnTo>
                    <a:lnTo>
                      <a:pt x="144" y="63"/>
                    </a:lnTo>
                    <a:lnTo>
                      <a:pt x="144" y="61"/>
                    </a:lnTo>
                    <a:lnTo>
                      <a:pt x="145" y="61"/>
                    </a:lnTo>
                    <a:lnTo>
                      <a:pt x="147" y="60"/>
                    </a:lnTo>
                    <a:lnTo>
                      <a:pt x="148" y="60"/>
                    </a:lnTo>
                    <a:lnTo>
                      <a:pt x="150" y="61"/>
                    </a:lnTo>
                    <a:lnTo>
                      <a:pt x="153" y="63"/>
                    </a:lnTo>
                    <a:lnTo>
                      <a:pt x="154" y="64"/>
                    </a:lnTo>
                    <a:lnTo>
                      <a:pt x="157" y="65"/>
                    </a:lnTo>
                    <a:lnTo>
                      <a:pt x="158" y="65"/>
                    </a:lnTo>
                    <a:lnTo>
                      <a:pt x="158" y="67"/>
                    </a:lnTo>
                    <a:lnTo>
                      <a:pt x="160" y="67"/>
                    </a:lnTo>
                    <a:lnTo>
                      <a:pt x="161" y="68"/>
                    </a:lnTo>
                    <a:lnTo>
                      <a:pt x="162" y="68"/>
                    </a:lnTo>
                    <a:lnTo>
                      <a:pt x="162" y="69"/>
                    </a:lnTo>
                    <a:lnTo>
                      <a:pt x="164" y="69"/>
                    </a:lnTo>
                    <a:lnTo>
                      <a:pt x="160" y="72"/>
                    </a:lnTo>
                    <a:lnTo>
                      <a:pt x="158" y="73"/>
                    </a:lnTo>
                    <a:lnTo>
                      <a:pt x="153" y="76"/>
                    </a:lnTo>
                    <a:lnTo>
                      <a:pt x="150" y="77"/>
                    </a:lnTo>
                    <a:lnTo>
                      <a:pt x="158" y="77"/>
                    </a:lnTo>
                    <a:lnTo>
                      <a:pt x="162" y="76"/>
                    </a:lnTo>
                    <a:lnTo>
                      <a:pt x="164" y="76"/>
                    </a:lnTo>
                    <a:lnTo>
                      <a:pt x="165" y="76"/>
                    </a:lnTo>
                    <a:lnTo>
                      <a:pt x="166" y="74"/>
                    </a:lnTo>
                    <a:lnTo>
                      <a:pt x="169" y="74"/>
                    </a:lnTo>
                    <a:lnTo>
                      <a:pt x="171" y="74"/>
                    </a:lnTo>
                    <a:lnTo>
                      <a:pt x="173" y="73"/>
                    </a:lnTo>
                    <a:lnTo>
                      <a:pt x="174" y="73"/>
                    </a:lnTo>
                    <a:lnTo>
                      <a:pt x="175" y="72"/>
                    </a:lnTo>
                    <a:lnTo>
                      <a:pt x="177" y="72"/>
                    </a:lnTo>
                    <a:lnTo>
                      <a:pt x="177" y="70"/>
                    </a:lnTo>
                    <a:lnTo>
                      <a:pt x="177" y="69"/>
                    </a:lnTo>
                    <a:lnTo>
                      <a:pt x="175" y="69"/>
                    </a:lnTo>
                    <a:lnTo>
                      <a:pt x="177" y="68"/>
                    </a:lnTo>
                    <a:lnTo>
                      <a:pt x="178" y="67"/>
                    </a:lnTo>
                    <a:lnTo>
                      <a:pt x="181" y="65"/>
                    </a:lnTo>
                    <a:lnTo>
                      <a:pt x="181" y="64"/>
                    </a:lnTo>
                    <a:lnTo>
                      <a:pt x="182" y="64"/>
                    </a:lnTo>
                    <a:lnTo>
                      <a:pt x="182" y="65"/>
                    </a:lnTo>
                    <a:lnTo>
                      <a:pt x="182" y="64"/>
                    </a:lnTo>
                    <a:lnTo>
                      <a:pt x="183" y="64"/>
                    </a:lnTo>
                    <a:lnTo>
                      <a:pt x="183" y="65"/>
                    </a:lnTo>
                    <a:lnTo>
                      <a:pt x="185" y="65"/>
                    </a:lnTo>
                    <a:lnTo>
                      <a:pt x="186" y="65"/>
                    </a:lnTo>
                    <a:lnTo>
                      <a:pt x="186" y="67"/>
                    </a:lnTo>
                    <a:lnTo>
                      <a:pt x="187" y="67"/>
                    </a:lnTo>
                    <a:lnTo>
                      <a:pt x="187" y="65"/>
                    </a:lnTo>
                    <a:lnTo>
                      <a:pt x="188" y="65"/>
                    </a:lnTo>
                    <a:lnTo>
                      <a:pt x="190" y="65"/>
                    </a:lnTo>
                    <a:lnTo>
                      <a:pt x="190" y="67"/>
                    </a:lnTo>
                    <a:lnTo>
                      <a:pt x="191" y="67"/>
                    </a:lnTo>
                    <a:lnTo>
                      <a:pt x="190" y="68"/>
                    </a:lnTo>
                    <a:lnTo>
                      <a:pt x="188" y="68"/>
                    </a:lnTo>
                    <a:lnTo>
                      <a:pt x="188" y="69"/>
                    </a:lnTo>
                    <a:lnTo>
                      <a:pt x="188" y="68"/>
                    </a:lnTo>
                    <a:lnTo>
                      <a:pt x="188" y="69"/>
                    </a:lnTo>
                    <a:lnTo>
                      <a:pt x="187" y="70"/>
                    </a:lnTo>
                    <a:lnTo>
                      <a:pt x="188" y="70"/>
                    </a:lnTo>
                    <a:lnTo>
                      <a:pt x="188" y="72"/>
                    </a:lnTo>
                    <a:lnTo>
                      <a:pt x="190" y="72"/>
                    </a:lnTo>
                    <a:lnTo>
                      <a:pt x="191" y="72"/>
                    </a:lnTo>
                    <a:lnTo>
                      <a:pt x="191" y="73"/>
                    </a:lnTo>
                    <a:lnTo>
                      <a:pt x="192" y="73"/>
                    </a:lnTo>
                    <a:lnTo>
                      <a:pt x="192" y="72"/>
                    </a:lnTo>
                    <a:lnTo>
                      <a:pt x="194" y="72"/>
                    </a:lnTo>
                    <a:lnTo>
                      <a:pt x="195" y="73"/>
                    </a:lnTo>
                    <a:lnTo>
                      <a:pt x="195" y="74"/>
                    </a:lnTo>
                    <a:lnTo>
                      <a:pt x="196" y="74"/>
                    </a:lnTo>
                    <a:lnTo>
                      <a:pt x="196" y="73"/>
                    </a:lnTo>
                    <a:lnTo>
                      <a:pt x="198" y="73"/>
                    </a:lnTo>
                    <a:lnTo>
                      <a:pt x="198" y="74"/>
                    </a:lnTo>
                    <a:lnTo>
                      <a:pt x="199" y="74"/>
                    </a:lnTo>
                    <a:lnTo>
                      <a:pt x="199" y="73"/>
                    </a:lnTo>
                    <a:lnTo>
                      <a:pt x="200" y="73"/>
                    </a:lnTo>
                    <a:lnTo>
                      <a:pt x="200" y="72"/>
                    </a:lnTo>
                    <a:lnTo>
                      <a:pt x="200" y="70"/>
                    </a:lnTo>
                    <a:lnTo>
                      <a:pt x="200" y="69"/>
                    </a:lnTo>
                    <a:lnTo>
                      <a:pt x="199" y="69"/>
                    </a:lnTo>
                    <a:lnTo>
                      <a:pt x="199" y="68"/>
                    </a:lnTo>
                    <a:lnTo>
                      <a:pt x="198" y="68"/>
                    </a:lnTo>
                    <a:lnTo>
                      <a:pt x="198" y="67"/>
                    </a:lnTo>
                    <a:lnTo>
                      <a:pt x="199" y="67"/>
                    </a:lnTo>
                    <a:lnTo>
                      <a:pt x="199" y="65"/>
                    </a:lnTo>
                    <a:lnTo>
                      <a:pt x="198" y="65"/>
                    </a:lnTo>
                    <a:lnTo>
                      <a:pt x="199" y="65"/>
                    </a:lnTo>
                    <a:lnTo>
                      <a:pt x="199" y="64"/>
                    </a:lnTo>
                    <a:lnTo>
                      <a:pt x="200" y="65"/>
                    </a:lnTo>
                    <a:lnTo>
                      <a:pt x="200" y="64"/>
                    </a:lnTo>
                    <a:lnTo>
                      <a:pt x="200" y="63"/>
                    </a:lnTo>
                    <a:lnTo>
                      <a:pt x="202" y="63"/>
                    </a:lnTo>
                    <a:lnTo>
                      <a:pt x="202" y="61"/>
                    </a:lnTo>
                    <a:lnTo>
                      <a:pt x="200" y="61"/>
                    </a:lnTo>
                    <a:lnTo>
                      <a:pt x="202" y="61"/>
                    </a:lnTo>
                    <a:lnTo>
                      <a:pt x="202" y="60"/>
                    </a:lnTo>
                    <a:lnTo>
                      <a:pt x="203" y="60"/>
                    </a:lnTo>
                    <a:lnTo>
                      <a:pt x="202" y="60"/>
                    </a:lnTo>
                    <a:lnTo>
                      <a:pt x="202" y="59"/>
                    </a:lnTo>
                    <a:lnTo>
                      <a:pt x="200" y="59"/>
                    </a:lnTo>
                    <a:lnTo>
                      <a:pt x="199" y="59"/>
                    </a:lnTo>
                    <a:lnTo>
                      <a:pt x="199" y="57"/>
                    </a:lnTo>
                    <a:lnTo>
                      <a:pt x="198" y="57"/>
                    </a:lnTo>
                    <a:lnTo>
                      <a:pt x="196" y="57"/>
                    </a:lnTo>
                    <a:lnTo>
                      <a:pt x="198" y="57"/>
                    </a:lnTo>
                    <a:lnTo>
                      <a:pt x="198" y="56"/>
                    </a:lnTo>
                    <a:lnTo>
                      <a:pt x="196" y="56"/>
                    </a:lnTo>
                    <a:lnTo>
                      <a:pt x="196" y="55"/>
                    </a:lnTo>
                    <a:lnTo>
                      <a:pt x="195" y="55"/>
                    </a:lnTo>
                    <a:lnTo>
                      <a:pt x="195" y="53"/>
                    </a:lnTo>
                    <a:lnTo>
                      <a:pt x="194" y="52"/>
                    </a:lnTo>
                    <a:lnTo>
                      <a:pt x="192" y="51"/>
                    </a:lnTo>
                    <a:lnTo>
                      <a:pt x="191" y="51"/>
                    </a:lnTo>
                    <a:lnTo>
                      <a:pt x="190" y="50"/>
                    </a:lnTo>
                    <a:lnTo>
                      <a:pt x="188" y="50"/>
                    </a:lnTo>
                    <a:lnTo>
                      <a:pt x="188" y="48"/>
                    </a:lnTo>
                    <a:lnTo>
                      <a:pt x="185" y="47"/>
                    </a:lnTo>
                    <a:lnTo>
                      <a:pt x="185" y="46"/>
                    </a:lnTo>
                    <a:lnTo>
                      <a:pt x="183" y="46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3" y="40"/>
                    </a:lnTo>
                    <a:lnTo>
                      <a:pt x="183" y="39"/>
                    </a:lnTo>
                    <a:lnTo>
                      <a:pt x="183" y="38"/>
                    </a:lnTo>
                    <a:lnTo>
                      <a:pt x="183" y="36"/>
                    </a:lnTo>
                    <a:lnTo>
                      <a:pt x="185" y="36"/>
                    </a:lnTo>
                    <a:lnTo>
                      <a:pt x="185" y="35"/>
                    </a:lnTo>
                    <a:lnTo>
                      <a:pt x="185" y="34"/>
                    </a:lnTo>
                    <a:lnTo>
                      <a:pt x="185" y="33"/>
                    </a:lnTo>
                    <a:lnTo>
                      <a:pt x="186" y="33"/>
                    </a:lnTo>
                    <a:lnTo>
                      <a:pt x="186" y="31"/>
                    </a:lnTo>
                    <a:lnTo>
                      <a:pt x="186" y="30"/>
                    </a:lnTo>
                    <a:lnTo>
                      <a:pt x="187" y="30"/>
                    </a:lnTo>
                    <a:lnTo>
                      <a:pt x="187" y="29"/>
                    </a:lnTo>
                    <a:lnTo>
                      <a:pt x="188" y="29"/>
                    </a:lnTo>
                    <a:lnTo>
                      <a:pt x="190" y="27"/>
                    </a:lnTo>
                    <a:lnTo>
                      <a:pt x="190" y="26"/>
                    </a:lnTo>
                    <a:lnTo>
                      <a:pt x="190" y="27"/>
                    </a:lnTo>
                    <a:lnTo>
                      <a:pt x="191" y="27"/>
                    </a:lnTo>
                    <a:lnTo>
                      <a:pt x="192" y="27"/>
                    </a:lnTo>
                    <a:lnTo>
                      <a:pt x="192" y="29"/>
                    </a:lnTo>
                    <a:lnTo>
                      <a:pt x="194" y="29"/>
                    </a:lnTo>
                    <a:lnTo>
                      <a:pt x="194" y="27"/>
                    </a:lnTo>
                    <a:lnTo>
                      <a:pt x="195" y="27"/>
                    </a:lnTo>
                    <a:lnTo>
                      <a:pt x="195" y="29"/>
                    </a:lnTo>
                    <a:lnTo>
                      <a:pt x="196" y="29"/>
                    </a:lnTo>
                    <a:lnTo>
                      <a:pt x="198" y="29"/>
                    </a:lnTo>
                    <a:lnTo>
                      <a:pt x="199" y="29"/>
                    </a:lnTo>
                    <a:lnTo>
                      <a:pt x="200" y="27"/>
                    </a:lnTo>
                    <a:lnTo>
                      <a:pt x="200" y="29"/>
                    </a:lnTo>
                    <a:lnTo>
                      <a:pt x="202" y="29"/>
                    </a:lnTo>
                    <a:lnTo>
                      <a:pt x="202" y="30"/>
                    </a:lnTo>
                    <a:lnTo>
                      <a:pt x="202" y="31"/>
                    </a:lnTo>
                    <a:lnTo>
                      <a:pt x="203" y="31"/>
                    </a:lnTo>
                    <a:lnTo>
                      <a:pt x="203" y="30"/>
                    </a:lnTo>
                    <a:lnTo>
                      <a:pt x="204" y="30"/>
                    </a:lnTo>
                    <a:lnTo>
                      <a:pt x="203" y="30"/>
                    </a:lnTo>
                    <a:lnTo>
                      <a:pt x="204" y="30"/>
                    </a:lnTo>
                    <a:lnTo>
                      <a:pt x="204" y="29"/>
                    </a:lnTo>
                    <a:lnTo>
                      <a:pt x="205" y="29"/>
                    </a:lnTo>
                    <a:lnTo>
                      <a:pt x="205" y="27"/>
                    </a:lnTo>
                    <a:lnTo>
                      <a:pt x="205" y="26"/>
                    </a:lnTo>
                    <a:lnTo>
                      <a:pt x="205" y="25"/>
                    </a:lnTo>
                    <a:lnTo>
                      <a:pt x="204" y="25"/>
                    </a:lnTo>
                    <a:lnTo>
                      <a:pt x="204" y="23"/>
                    </a:lnTo>
                    <a:lnTo>
                      <a:pt x="205" y="23"/>
                    </a:lnTo>
                    <a:lnTo>
                      <a:pt x="204" y="23"/>
                    </a:lnTo>
                    <a:lnTo>
                      <a:pt x="205" y="23"/>
                    </a:lnTo>
                    <a:lnTo>
                      <a:pt x="205" y="25"/>
                    </a:lnTo>
                    <a:lnTo>
                      <a:pt x="207" y="25"/>
                    </a:lnTo>
                    <a:lnTo>
                      <a:pt x="205" y="25"/>
                    </a:lnTo>
                    <a:lnTo>
                      <a:pt x="207" y="25"/>
                    </a:lnTo>
                    <a:lnTo>
                      <a:pt x="207" y="26"/>
                    </a:lnTo>
                    <a:lnTo>
                      <a:pt x="208" y="26"/>
                    </a:lnTo>
                    <a:lnTo>
                      <a:pt x="209" y="26"/>
                    </a:lnTo>
                    <a:lnTo>
                      <a:pt x="208" y="26"/>
                    </a:lnTo>
                    <a:lnTo>
                      <a:pt x="208" y="25"/>
                    </a:lnTo>
                    <a:lnTo>
                      <a:pt x="208" y="23"/>
                    </a:lnTo>
                    <a:lnTo>
                      <a:pt x="209" y="23"/>
                    </a:lnTo>
                    <a:lnTo>
                      <a:pt x="209" y="25"/>
                    </a:lnTo>
                    <a:lnTo>
                      <a:pt x="211" y="25"/>
                    </a:lnTo>
                    <a:lnTo>
                      <a:pt x="211" y="23"/>
                    </a:lnTo>
                    <a:lnTo>
                      <a:pt x="209" y="23"/>
                    </a:lnTo>
                    <a:lnTo>
                      <a:pt x="209" y="22"/>
                    </a:lnTo>
                    <a:lnTo>
                      <a:pt x="209" y="21"/>
                    </a:lnTo>
                    <a:lnTo>
                      <a:pt x="208" y="21"/>
                    </a:lnTo>
                    <a:lnTo>
                      <a:pt x="209" y="21"/>
                    </a:lnTo>
                    <a:lnTo>
                      <a:pt x="208" y="21"/>
                    </a:lnTo>
                    <a:lnTo>
                      <a:pt x="209" y="21"/>
                    </a:lnTo>
                    <a:lnTo>
                      <a:pt x="209" y="19"/>
                    </a:lnTo>
                    <a:lnTo>
                      <a:pt x="211" y="19"/>
                    </a:lnTo>
                    <a:lnTo>
                      <a:pt x="211" y="18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09" y="18"/>
                    </a:lnTo>
                    <a:lnTo>
                      <a:pt x="209" y="17"/>
                    </a:lnTo>
                    <a:lnTo>
                      <a:pt x="211" y="17"/>
                    </a:lnTo>
                    <a:lnTo>
                      <a:pt x="211" y="15"/>
                    </a:lnTo>
                    <a:lnTo>
                      <a:pt x="209" y="15"/>
                    </a:lnTo>
                    <a:lnTo>
                      <a:pt x="209" y="14"/>
                    </a:lnTo>
                    <a:lnTo>
                      <a:pt x="211" y="14"/>
                    </a:lnTo>
                    <a:lnTo>
                      <a:pt x="211" y="13"/>
                    </a:lnTo>
                    <a:lnTo>
                      <a:pt x="211" y="14"/>
                    </a:lnTo>
                    <a:lnTo>
                      <a:pt x="211" y="13"/>
                    </a:lnTo>
                    <a:lnTo>
                      <a:pt x="212" y="13"/>
                    </a:lnTo>
                    <a:lnTo>
                      <a:pt x="213" y="13"/>
                    </a:lnTo>
                    <a:lnTo>
                      <a:pt x="213" y="12"/>
                    </a:lnTo>
                    <a:lnTo>
                      <a:pt x="215" y="12"/>
                    </a:lnTo>
                    <a:lnTo>
                      <a:pt x="216" y="12"/>
                    </a:lnTo>
                    <a:lnTo>
                      <a:pt x="217" y="12"/>
                    </a:lnTo>
                    <a:lnTo>
                      <a:pt x="217" y="10"/>
                    </a:lnTo>
                    <a:lnTo>
                      <a:pt x="219" y="10"/>
                    </a:lnTo>
                    <a:lnTo>
                      <a:pt x="217" y="10"/>
                    </a:lnTo>
                    <a:lnTo>
                      <a:pt x="217" y="9"/>
                    </a:lnTo>
                    <a:lnTo>
                      <a:pt x="219" y="9"/>
                    </a:lnTo>
                    <a:lnTo>
                      <a:pt x="219" y="8"/>
                    </a:lnTo>
                    <a:lnTo>
                      <a:pt x="220" y="8"/>
                    </a:lnTo>
                    <a:lnTo>
                      <a:pt x="220" y="6"/>
                    </a:lnTo>
                    <a:lnTo>
                      <a:pt x="221" y="6"/>
                    </a:lnTo>
                    <a:lnTo>
                      <a:pt x="222" y="6"/>
                    </a:lnTo>
                    <a:lnTo>
                      <a:pt x="224" y="6"/>
                    </a:lnTo>
                    <a:lnTo>
                      <a:pt x="224" y="5"/>
                    </a:lnTo>
                    <a:lnTo>
                      <a:pt x="225" y="5"/>
                    </a:lnTo>
                    <a:lnTo>
                      <a:pt x="225" y="4"/>
                    </a:lnTo>
                    <a:lnTo>
                      <a:pt x="226" y="4"/>
                    </a:lnTo>
                    <a:lnTo>
                      <a:pt x="226" y="5"/>
                    </a:lnTo>
                    <a:lnTo>
                      <a:pt x="226" y="4"/>
                    </a:lnTo>
                    <a:lnTo>
                      <a:pt x="228" y="4"/>
                    </a:lnTo>
                    <a:lnTo>
                      <a:pt x="226" y="4"/>
                    </a:lnTo>
                    <a:lnTo>
                      <a:pt x="226" y="2"/>
                    </a:lnTo>
                    <a:lnTo>
                      <a:pt x="226" y="1"/>
                    </a:lnTo>
                    <a:lnTo>
                      <a:pt x="228" y="1"/>
                    </a:lnTo>
                    <a:lnTo>
                      <a:pt x="228" y="0"/>
                    </a:lnTo>
                    <a:lnTo>
                      <a:pt x="228" y="1"/>
                    </a:lnTo>
                    <a:lnTo>
                      <a:pt x="228" y="0"/>
                    </a:lnTo>
                    <a:lnTo>
                      <a:pt x="229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2" name="Freeform 7">
                <a:extLst>
                  <a:ext uri="{FF2B5EF4-FFF2-40B4-BE49-F238E27FC236}">
                    <a16:creationId xmlns:a16="http://schemas.microsoft.com/office/drawing/2014/main" id="{AD2CCF49-3EB7-0EE9-8FFC-AD5160AA8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" y="1725"/>
                <a:ext cx="203" cy="254"/>
              </a:xfrm>
              <a:custGeom>
                <a:avLst/>
                <a:gdLst>
                  <a:gd name="T0" fmla="*/ 76 w 203"/>
                  <a:gd name="T1" fmla="*/ 28 h 254"/>
                  <a:gd name="T2" fmla="*/ 83 w 203"/>
                  <a:gd name="T3" fmla="*/ 25 h 254"/>
                  <a:gd name="T4" fmla="*/ 89 w 203"/>
                  <a:gd name="T5" fmla="*/ 23 h 254"/>
                  <a:gd name="T6" fmla="*/ 91 w 203"/>
                  <a:gd name="T7" fmla="*/ 17 h 254"/>
                  <a:gd name="T8" fmla="*/ 97 w 203"/>
                  <a:gd name="T9" fmla="*/ 8 h 254"/>
                  <a:gd name="T10" fmla="*/ 100 w 203"/>
                  <a:gd name="T11" fmla="*/ 4 h 254"/>
                  <a:gd name="T12" fmla="*/ 117 w 203"/>
                  <a:gd name="T13" fmla="*/ 24 h 254"/>
                  <a:gd name="T14" fmla="*/ 126 w 203"/>
                  <a:gd name="T15" fmla="*/ 30 h 254"/>
                  <a:gd name="T16" fmla="*/ 136 w 203"/>
                  <a:gd name="T17" fmla="*/ 28 h 254"/>
                  <a:gd name="T18" fmla="*/ 148 w 203"/>
                  <a:gd name="T19" fmla="*/ 33 h 254"/>
                  <a:gd name="T20" fmla="*/ 157 w 203"/>
                  <a:gd name="T21" fmla="*/ 40 h 254"/>
                  <a:gd name="T22" fmla="*/ 171 w 203"/>
                  <a:gd name="T23" fmla="*/ 46 h 254"/>
                  <a:gd name="T24" fmla="*/ 182 w 203"/>
                  <a:gd name="T25" fmla="*/ 45 h 254"/>
                  <a:gd name="T26" fmla="*/ 193 w 203"/>
                  <a:gd name="T27" fmla="*/ 41 h 254"/>
                  <a:gd name="T28" fmla="*/ 201 w 203"/>
                  <a:gd name="T29" fmla="*/ 47 h 254"/>
                  <a:gd name="T30" fmla="*/ 198 w 203"/>
                  <a:gd name="T31" fmla="*/ 55 h 254"/>
                  <a:gd name="T32" fmla="*/ 191 w 203"/>
                  <a:gd name="T33" fmla="*/ 61 h 254"/>
                  <a:gd name="T34" fmla="*/ 165 w 203"/>
                  <a:gd name="T35" fmla="*/ 93 h 254"/>
                  <a:gd name="T36" fmla="*/ 154 w 203"/>
                  <a:gd name="T37" fmla="*/ 106 h 254"/>
                  <a:gd name="T38" fmla="*/ 142 w 203"/>
                  <a:gd name="T39" fmla="*/ 110 h 254"/>
                  <a:gd name="T40" fmla="*/ 135 w 203"/>
                  <a:gd name="T41" fmla="*/ 118 h 254"/>
                  <a:gd name="T42" fmla="*/ 127 w 203"/>
                  <a:gd name="T43" fmla="*/ 123 h 254"/>
                  <a:gd name="T44" fmla="*/ 123 w 203"/>
                  <a:gd name="T45" fmla="*/ 123 h 254"/>
                  <a:gd name="T46" fmla="*/ 116 w 203"/>
                  <a:gd name="T47" fmla="*/ 126 h 254"/>
                  <a:gd name="T48" fmla="*/ 110 w 203"/>
                  <a:gd name="T49" fmla="*/ 134 h 254"/>
                  <a:gd name="T50" fmla="*/ 101 w 203"/>
                  <a:gd name="T51" fmla="*/ 133 h 254"/>
                  <a:gd name="T52" fmla="*/ 96 w 203"/>
                  <a:gd name="T53" fmla="*/ 122 h 254"/>
                  <a:gd name="T54" fmla="*/ 85 w 203"/>
                  <a:gd name="T55" fmla="*/ 126 h 254"/>
                  <a:gd name="T56" fmla="*/ 83 w 203"/>
                  <a:gd name="T57" fmla="*/ 125 h 254"/>
                  <a:gd name="T58" fmla="*/ 74 w 203"/>
                  <a:gd name="T59" fmla="*/ 127 h 254"/>
                  <a:gd name="T60" fmla="*/ 70 w 203"/>
                  <a:gd name="T61" fmla="*/ 133 h 254"/>
                  <a:gd name="T62" fmla="*/ 61 w 203"/>
                  <a:gd name="T63" fmla="*/ 138 h 254"/>
                  <a:gd name="T64" fmla="*/ 59 w 203"/>
                  <a:gd name="T65" fmla="*/ 140 h 254"/>
                  <a:gd name="T66" fmla="*/ 53 w 203"/>
                  <a:gd name="T67" fmla="*/ 147 h 254"/>
                  <a:gd name="T68" fmla="*/ 45 w 203"/>
                  <a:gd name="T69" fmla="*/ 153 h 254"/>
                  <a:gd name="T70" fmla="*/ 34 w 203"/>
                  <a:gd name="T71" fmla="*/ 159 h 254"/>
                  <a:gd name="T72" fmla="*/ 29 w 203"/>
                  <a:gd name="T73" fmla="*/ 163 h 254"/>
                  <a:gd name="T74" fmla="*/ 25 w 203"/>
                  <a:gd name="T75" fmla="*/ 168 h 254"/>
                  <a:gd name="T76" fmla="*/ 23 w 203"/>
                  <a:gd name="T77" fmla="*/ 172 h 254"/>
                  <a:gd name="T78" fmla="*/ 15 w 203"/>
                  <a:gd name="T79" fmla="*/ 176 h 254"/>
                  <a:gd name="T80" fmla="*/ 12 w 203"/>
                  <a:gd name="T81" fmla="*/ 180 h 254"/>
                  <a:gd name="T82" fmla="*/ 10 w 203"/>
                  <a:gd name="T83" fmla="*/ 185 h 254"/>
                  <a:gd name="T84" fmla="*/ 7 w 203"/>
                  <a:gd name="T85" fmla="*/ 190 h 254"/>
                  <a:gd name="T86" fmla="*/ 4 w 203"/>
                  <a:gd name="T87" fmla="*/ 191 h 254"/>
                  <a:gd name="T88" fmla="*/ 2 w 203"/>
                  <a:gd name="T89" fmla="*/ 197 h 254"/>
                  <a:gd name="T90" fmla="*/ 11 w 203"/>
                  <a:gd name="T91" fmla="*/ 195 h 254"/>
                  <a:gd name="T92" fmla="*/ 20 w 203"/>
                  <a:gd name="T93" fmla="*/ 190 h 254"/>
                  <a:gd name="T94" fmla="*/ 29 w 203"/>
                  <a:gd name="T95" fmla="*/ 194 h 254"/>
                  <a:gd name="T96" fmla="*/ 28 w 203"/>
                  <a:gd name="T97" fmla="*/ 202 h 254"/>
                  <a:gd name="T98" fmla="*/ 38 w 203"/>
                  <a:gd name="T99" fmla="*/ 201 h 254"/>
                  <a:gd name="T100" fmla="*/ 49 w 203"/>
                  <a:gd name="T101" fmla="*/ 204 h 254"/>
                  <a:gd name="T102" fmla="*/ 54 w 203"/>
                  <a:gd name="T103" fmla="*/ 211 h 254"/>
                  <a:gd name="T104" fmla="*/ 49 w 203"/>
                  <a:gd name="T105" fmla="*/ 222 h 254"/>
                  <a:gd name="T106" fmla="*/ 46 w 203"/>
                  <a:gd name="T107" fmla="*/ 233 h 254"/>
                  <a:gd name="T108" fmla="*/ 42 w 203"/>
                  <a:gd name="T109" fmla="*/ 237 h 254"/>
                  <a:gd name="T110" fmla="*/ 38 w 203"/>
                  <a:gd name="T111" fmla="*/ 242 h 254"/>
                  <a:gd name="T112" fmla="*/ 33 w 203"/>
                  <a:gd name="T113" fmla="*/ 242 h 254"/>
                  <a:gd name="T114" fmla="*/ 28 w 203"/>
                  <a:gd name="T115" fmla="*/ 240 h 254"/>
                  <a:gd name="T116" fmla="*/ 23 w 203"/>
                  <a:gd name="T117" fmla="*/ 241 h 254"/>
                  <a:gd name="T118" fmla="*/ 19 w 203"/>
                  <a:gd name="T119" fmla="*/ 244 h 254"/>
                  <a:gd name="T120" fmla="*/ 15 w 203"/>
                  <a:gd name="T121" fmla="*/ 249 h 254"/>
                  <a:gd name="T122" fmla="*/ 10 w 203"/>
                  <a:gd name="T123" fmla="*/ 250 h 254"/>
                  <a:gd name="T124" fmla="*/ 4 w 203"/>
                  <a:gd name="T125" fmla="*/ 252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" h="254">
                    <a:moveTo>
                      <a:pt x="71" y="28"/>
                    </a:moveTo>
                    <a:lnTo>
                      <a:pt x="71" y="29"/>
                    </a:lnTo>
                    <a:lnTo>
                      <a:pt x="71" y="28"/>
                    </a:lnTo>
                    <a:lnTo>
                      <a:pt x="72" y="28"/>
                    </a:lnTo>
                    <a:lnTo>
                      <a:pt x="74" y="28"/>
                    </a:lnTo>
                    <a:lnTo>
                      <a:pt x="75" y="28"/>
                    </a:lnTo>
                    <a:lnTo>
                      <a:pt x="75" y="26"/>
                    </a:lnTo>
                    <a:lnTo>
                      <a:pt x="75" y="28"/>
                    </a:lnTo>
                    <a:lnTo>
                      <a:pt x="75" y="26"/>
                    </a:lnTo>
                    <a:lnTo>
                      <a:pt x="76" y="26"/>
                    </a:lnTo>
                    <a:lnTo>
                      <a:pt x="76" y="28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5"/>
                    </a:lnTo>
                    <a:lnTo>
                      <a:pt x="78" y="26"/>
                    </a:lnTo>
                    <a:lnTo>
                      <a:pt x="78" y="25"/>
                    </a:lnTo>
                    <a:lnTo>
                      <a:pt x="79" y="25"/>
                    </a:lnTo>
                    <a:lnTo>
                      <a:pt x="80" y="25"/>
                    </a:lnTo>
                    <a:lnTo>
                      <a:pt x="80" y="26"/>
                    </a:lnTo>
                    <a:lnTo>
                      <a:pt x="82" y="26"/>
                    </a:lnTo>
                    <a:lnTo>
                      <a:pt x="82" y="25"/>
                    </a:lnTo>
                    <a:lnTo>
                      <a:pt x="83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5" y="24"/>
                    </a:lnTo>
                    <a:lnTo>
                      <a:pt x="87" y="24"/>
                    </a:lnTo>
                    <a:lnTo>
                      <a:pt x="88" y="24"/>
                    </a:lnTo>
                    <a:lnTo>
                      <a:pt x="88" y="23"/>
                    </a:lnTo>
                    <a:lnTo>
                      <a:pt x="88" y="24"/>
                    </a:lnTo>
                    <a:lnTo>
                      <a:pt x="88" y="23"/>
                    </a:lnTo>
                    <a:lnTo>
                      <a:pt x="89" y="23"/>
                    </a:lnTo>
                    <a:lnTo>
                      <a:pt x="89" y="21"/>
                    </a:lnTo>
                    <a:lnTo>
                      <a:pt x="89" y="20"/>
                    </a:lnTo>
                    <a:lnTo>
                      <a:pt x="91" y="20"/>
                    </a:lnTo>
                    <a:lnTo>
                      <a:pt x="89" y="20"/>
                    </a:lnTo>
                    <a:lnTo>
                      <a:pt x="91" y="20"/>
                    </a:lnTo>
                    <a:lnTo>
                      <a:pt x="91" y="19"/>
                    </a:lnTo>
                    <a:lnTo>
                      <a:pt x="92" y="19"/>
                    </a:lnTo>
                    <a:lnTo>
                      <a:pt x="91" y="19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91" y="17"/>
                    </a:lnTo>
                    <a:lnTo>
                      <a:pt x="92" y="16"/>
                    </a:lnTo>
                    <a:lnTo>
                      <a:pt x="92" y="15"/>
                    </a:lnTo>
                    <a:lnTo>
                      <a:pt x="92" y="13"/>
                    </a:lnTo>
                    <a:lnTo>
                      <a:pt x="92" y="12"/>
                    </a:lnTo>
                    <a:lnTo>
                      <a:pt x="93" y="12"/>
                    </a:lnTo>
                    <a:lnTo>
                      <a:pt x="93" y="11"/>
                    </a:lnTo>
                    <a:lnTo>
                      <a:pt x="93" y="9"/>
                    </a:lnTo>
                    <a:lnTo>
                      <a:pt x="95" y="9"/>
                    </a:lnTo>
                    <a:lnTo>
                      <a:pt x="96" y="9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7" y="6"/>
                    </a:lnTo>
                    <a:lnTo>
                      <a:pt x="96" y="6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6" y="2"/>
                    </a:lnTo>
                    <a:lnTo>
                      <a:pt x="97" y="2"/>
                    </a:lnTo>
                    <a:lnTo>
                      <a:pt x="96" y="0"/>
                    </a:lnTo>
                    <a:lnTo>
                      <a:pt x="97" y="0"/>
                    </a:lnTo>
                    <a:lnTo>
                      <a:pt x="97" y="2"/>
                    </a:lnTo>
                    <a:lnTo>
                      <a:pt x="100" y="4"/>
                    </a:lnTo>
                    <a:lnTo>
                      <a:pt x="102" y="7"/>
                    </a:lnTo>
                    <a:lnTo>
                      <a:pt x="104" y="8"/>
                    </a:lnTo>
                    <a:lnTo>
                      <a:pt x="105" y="9"/>
                    </a:lnTo>
                    <a:lnTo>
                      <a:pt x="106" y="11"/>
                    </a:lnTo>
                    <a:lnTo>
                      <a:pt x="109" y="13"/>
                    </a:lnTo>
                    <a:lnTo>
                      <a:pt x="110" y="16"/>
                    </a:lnTo>
                    <a:lnTo>
                      <a:pt x="110" y="17"/>
                    </a:lnTo>
                    <a:lnTo>
                      <a:pt x="112" y="19"/>
                    </a:lnTo>
                    <a:lnTo>
                      <a:pt x="113" y="19"/>
                    </a:lnTo>
                    <a:lnTo>
                      <a:pt x="114" y="21"/>
                    </a:lnTo>
                    <a:lnTo>
                      <a:pt x="117" y="24"/>
                    </a:lnTo>
                    <a:lnTo>
                      <a:pt x="117" y="25"/>
                    </a:lnTo>
                    <a:lnTo>
                      <a:pt x="118" y="25"/>
                    </a:lnTo>
                    <a:lnTo>
                      <a:pt x="119" y="26"/>
                    </a:lnTo>
                    <a:lnTo>
                      <a:pt x="121" y="26"/>
                    </a:lnTo>
                    <a:lnTo>
                      <a:pt x="122" y="26"/>
                    </a:lnTo>
                    <a:lnTo>
                      <a:pt x="123" y="26"/>
                    </a:lnTo>
                    <a:lnTo>
                      <a:pt x="123" y="28"/>
                    </a:lnTo>
                    <a:lnTo>
                      <a:pt x="123" y="29"/>
                    </a:lnTo>
                    <a:lnTo>
                      <a:pt x="125" y="29"/>
                    </a:lnTo>
                    <a:lnTo>
                      <a:pt x="125" y="30"/>
                    </a:lnTo>
                    <a:lnTo>
                      <a:pt x="126" y="30"/>
                    </a:lnTo>
                    <a:lnTo>
                      <a:pt x="127" y="30"/>
                    </a:lnTo>
                    <a:lnTo>
                      <a:pt x="127" y="32"/>
                    </a:lnTo>
                    <a:lnTo>
                      <a:pt x="129" y="30"/>
                    </a:lnTo>
                    <a:lnTo>
                      <a:pt x="130" y="30"/>
                    </a:lnTo>
                    <a:lnTo>
                      <a:pt x="131" y="30"/>
                    </a:lnTo>
                    <a:lnTo>
                      <a:pt x="131" y="29"/>
                    </a:lnTo>
                    <a:lnTo>
                      <a:pt x="133" y="29"/>
                    </a:lnTo>
                    <a:lnTo>
                      <a:pt x="134" y="29"/>
                    </a:lnTo>
                    <a:lnTo>
                      <a:pt x="135" y="29"/>
                    </a:lnTo>
                    <a:lnTo>
                      <a:pt x="135" y="28"/>
                    </a:lnTo>
                    <a:lnTo>
                      <a:pt x="136" y="28"/>
                    </a:lnTo>
                    <a:lnTo>
                      <a:pt x="136" y="29"/>
                    </a:lnTo>
                    <a:lnTo>
                      <a:pt x="136" y="28"/>
                    </a:lnTo>
                    <a:lnTo>
                      <a:pt x="138" y="28"/>
                    </a:lnTo>
                    <a:lnTo>
                      <a:pt x="139" y="28"/>
                    </a:lnTo>
                    <a:lnTo>
                      <a:pt x="140" y="26"/>
                    </a:lnTo>
                    <a:lnTo>
                      <a:pt x="142" y="26"/>
                    </a:lnTo>
                    <a:lnTo>
                      <a:pt x="143" y="26"/>
                    </a:lnTo>
                    <a:lnTo>
                      <a:pt x="143" y="28"/>
                    </a:lnTo>
                    <a:lnTo>
                      <a:pt x="144" y="28"/>
                    </a:lnTo>
                    <a:lnTo>
                      <a:pt x="146" y="28"/>
                    </a:lnTo>
                    <a:lnTo>
                      <a:pt x="148" y="33"/>
                    </a:lnTo>
                    <a:lnTo>
                      <a:pt x="150" y="33"/>
                    </a:lnTo>
                    <a:lnTo>
                      <a:pt x="150" y="34"/>
                    </a:lnTo>
                    <a:lnTo>
                      <a:pt x="151" y="34"/>
                    </a:lnTo>
                    <a:lnTo>
                      <a:pt x="152" y="34"/>
                    </a:lnTo>
                    <a:lnTo>
                      <a:pt x="154" y="34"/>
                    </a:lnTo>
                    <a:lnTo>
                      <a:pt x="155" y="34"/>
                    </a:lnTo>
                    <a:lnTo>
                      <a:pt x="156" y="34"/>
                    </a:lnTo>
                    <a:lnTo>
                      <a:pt x="156" y="36"/>
                    </a:lnTo>
                    <a:lnTo>
                      <a:pt x="157" y="37"/>
                    </a:lnTo>
                    <a:lnTo>
                      <a:pt x="157" y="38"/>
                    </a:lnTo>
                    <a:lnTo>
                      <a:pt x="157" y="40"/>
                    </a:lnTo>
                    <a:lnTo>
                      <a:pt x="159" y="42"/>
                    </a:lnTo>
                    <a:lnTo>
                      <a:pt x="159" y="45"/>
                    </a:lnTo>
                    <a:lnTo>
                      <a:pt x="161" y="46"/>
                    </a:lnTo>
                    <a:lnTo>
                      <a:pt x="163" y="45"/>
                    </a:lnTo>
                    <a:lnTo>
                      <a:pt x="164" y="45"/>
                    </a:lnTo>
                    <a:lnTo>
                      <a:pt x="165" y="45"/>
                    </a:lnTo>
                    <a:lnTo>
                      <a:pt x="167" y="45"/>
                    </a:lnTo>
                    <a:lnTo>
                      <a:pt x="168" y="45"/>
                    </a:lnTo>
                    <a:lnTo>
                      <a:pt x="169" y="45"/>
                    </a:lnTo>
                    <a:lnTo>
                      <a:pt x="169" y="46"/>
                    </a:lnTo>
                    <a:lnTo>
                      <a:pt x="171" y="46"/>
                    </a:lnTo>
                    <a:lnTo>
                      <a:pt x="172" y="47"/>
                    </a:lnTo>
                    <a:lnTo>
                      <a:pt x="173" y="49"/>
                    </a:lnTo>
                    <a:lnTo>
                      <a:pt x="174" y="49"/>
                    </a:lnTo>
                    <a:lnTo>
                      <a:pt x="176" y="49"/>
                    </a:lnTo>
                    <a:lnTo>
                      <a:pt x="176" y="47"/>
                    </a:lnTo>
                    <a:lnTo>
                      <a:pt x="177" y="47"/>
                    </a:lnTo>
                    <a:lnTo>
                      <a:pt x="178" y="47"/>
                    </a:lnTo>
                    <a:lnTo>
                      <a:pt x="178" y="46"/>
                    </a:lnTo>
                    <a:lnTo>
                      <a:pt x="180" y="46"/>
                    </a:lnTo>
                    <a:lnTo>
                      <a:pt x="181" y="45"/>
                    </a:lnTo>
                    <a:lnTo>
                      <a:pt x="182" y="45"/>
                    </a:lnTo>
                    <a:lnTo>
                      <a:pt x="184" y="45"/>
                    </a:lnTo>
                    <a:lnTo>
                      <a:pt x="185" y="45"/>
                    </a:lnTo>
                    <a:lnTo>
                      <a:pt x="185" y="43"/>
                    </a:lnTo>
                    <a:lnTo>
                      <a:pt x="186" y="43"/>
                    </a:lnTo>
                    <a:lnTo>
                      <a:pt x="188" y="43"/>
                    </a:lnTo>
                    <a:lnTo>
                      <a:pt x="188" y="42"/>
                    </a:lnTo>
                    <a:lnTo>
                      <a:pt x="189" y="42"/>
                    </a:lnTo>
                    <a:lnTo>
                      <a:pt x="189" y="41"/>
                    </a:lnTo>
                    <a:lnTo>
                      <a:pt x="190" y="41"/>
                    </a:lnTo>
                    <a:lnTo>
                      <a:pt x="191" y="41"/>
                    </a:lnTo>
                    <a:lnTo>
                      <a:pt x="193" y="41"/>
                    </a:lnTo>
                    <a:lnTo>
                      <a:pt x="194" y="41"/>
                    </a:lnTo>
                    <a:lnTo>
                      <a:pt x="195" y="41"/>
                    </a:lnTo>
                    <a:lnTo>
                      <a:pt x="197" y="41"/>
                    </a:lnTo>
                    <a:lnTo>
                      <a:pt x="197" y="42"/>
                    </a:lnTo>
                    <a:lnTo>
                      <a:pt x="198" y="42"/>
                    </a:lnTo>
                    <a:lnTo>
                      <a:pt x="198" y="43"/>
                    </a:lnTo>
                    <a:lnTo>
                      <a:pt x="199" y="43"/>
                    </a:lnTo>
                    <a:lnTo>
                      <a:pt x="199" y="45"/>
                    </a:lnTo>
                    <a:lnTo>
                      <a:pt x="199" y="46"/>
                    </a:lnTo>
                    <a:lnTo>
                      <a:pt x="201" y="46"/>
                    </a:lnTo>
                    <a:lnTo>
                      <a:pt x="201" y="47"/>
                    </a:lnTo>
                    <a:lnTo>
                      <a:pt x="202" y="47"/>
                    </a:lnTo>
                    <a:lnTo>
                      <a:pt x="203" y="47"/>
                    </a:lnTo>
                    <a:lnTo>
                      <a:pt x="203" y="49"/>
                    </a:lnTo>
                    <a:lnTo>
                      <a:pt x="203" y="50"/>
                    </a:lnTo>
                    <a:lnTo>
                      <a:pt x="202" y="50"/>
                    </a:lnTo>
                    <a:lnTo>
                      <a:pt x="202" y="51"/>
                    </a:lnTo>
                    <a:lnTo>
                      <a:pt x="201" y="51"/>
                    </a:lnTo>
                    <a:lnTo>
                      <a:pt x="201" y="53"/>
                    </a:lnTo>
                    <a:lnTo>
                      <a:pt x="199" y="53"/>
                    </a:lnTo>
                    <a:lnTo>
                      <a:pt x="199" y="54"/>
                    </a:lnTo>
                    <a:lnTo>
                      <a:pt x="198" y="55"/>
                    </a:lnTo>
                    <a:lnTo>
                      <a:pt x="198" y="54"/>
                    </a:lnTo>
                    <a:lnTo>
                      <a:pt x="198" y="55"/>
                    </a:lnTo>
                    <a:lnTo>
                      <a:pt x="197" y="55"/>
                    </a:lnTo>
                    <a:lnTo>
                      <a:pt x="195" y="55"/>
                    </a:lnTo>
                    <a:lnTo>
                      <a:pt x="195" y="57"/>
                    </a:lnTo>
                    <a:lnTo>
                      <a:pt x="194" y="57"/>
                    </a:lnTo>
                    <a:lnTo>
                      <a:pt x="194" y="58"/>
                    </a:lnTo>
                    <a:lnTo>
                      <a:pt x="193" y="58"/>
                    </a:lnTo>
                    <a:lnTo>
                      <a:pt x="193" y="59"/>
                    </a:lnTo>
                    <a:lnTo>
                      <a:pt x="193" y="61"/>
                    </a:lnTo>
                    <a:lnTo>
                      <a:pt x="191" y="61"/>
                    </a:lnTo>
                    <a:lnTo>
                      <a:pt x="191" y="62"/>
                    </a:lnTo>
                    <a:lnTo>
                      <a:pt x="190" y="62"/>
                    </a:lnTo>
                    <a:lnTo>
                      <a:pt x="190" y="63"/>
                    </a:lnTo>
                    <a:lnTo>
                      <a:pt x="189" y="66"/>
                    </a:lnTo>
                    <a:lnTo>
                      <a:pt x="173" y="74"/>
                    </a:lnTo>
                    <a:lnTo>
                      <a:pt x="167" y="75"/>
                    </a:lnTo>
                    <a:lnTo>
                      <a:pt x="167" y="78"/>
                    </a:lnTo>
                    <a:lnTo>
                      <a:pt x="167" y="84"/>
                    </a:lnTo>
                    <a:lnTo>
                      <a:pt x="167" y="88"/>
                    </a:lnTo>
                    <a:lnTo>
                      <a:pt x="167" y="92"/>
                    </a:lnTo>
                    <a:lnTo>
                      <a:pt x="165" y="93"/>
                    </a:lnTo>
                    <a:lnTo>
                      <a:pt x="165" y="95"/>
                    </a:lnTo>
                    <a:lnTo>
                      <a:pt x="163" y="100"/>
                    </a:lnTo>
                    <a:lnTo>
                      <a:pt x="161" y="104"/>
                    </a:lnTo>
                    <a:lnTo>
                      <a:pt x="160" y="106"/>
                    </a:lnTo>
                    <a:lnTo>
                      <a:pt x="159" y="106"/>
                    </a:lnTo>
                    <a:lnTo>
                      <a:pt x="157" y="106"/>
                    </a:lnTo>
                    <a:lnTo>
                      <a:pt x="156" y="106"/>
                    </a:lnTo>
                    <a:lnTo>
                      <a:pt x="156" y="105"/>
                    </a:lnTo>
                    <a:lnTo>
                      <a:pt x="155" y="105"/>
                    </a:lnTo>
                    <a:lnTo>
                      <a:pt x="155" y="106"/>
                    </a:lnTo>
                    <a:lnTo>
                      <a:pt x="154" y="106"/>
                    </a:lnTo>
                    <a:lnTo>
                      <a:pt x="152" y="106"/>
                    </a:lnTo>
                    <a:lnTo>
                      <a:pt x="151" y="108"/>
                    </a:lnTo>
                    <a:lnTo>
                      <a:pt x="150" y="108"/>
                    </a:lnTo>
                    <a:lnTo>
                      <a:pt x="148" y="108"/>
                    </a:lnTo>
                    <a:lnTo>
                      <a:pt x="148" y="109"/>
                    </a:lnTo>
                    <a:lnTo>
                      <a:pt x="147" y="109"/>
                    </a:lnTo>
                    <a:lnTo>
                      <a:pt x="146" y="109"/>
                    </a:lnTo>
                    <a:lnTo>
                      <a:pt x="144" y="109"/>
                    </a:lnTo>
                    <a:lnTo>
                      <a:pt x="144" y="110"/>
                    </a:lnTo>
                    <a:lnTo>
                      <a:pt x="143" y="110"/>
                    </a:lnTo>
                    <a:lnTo>
                      <a:pt x="142" y="110"/>
                    </a:lnTo>
                    <a:lnTo>
                      <a:pt x="142" y="112"/>
                    </a:lnTo>
                    <a:lnTo>
                      <a:pt x="140" y="112"/>
                    </a:lnTo>
                    <a:lnTo>
                      <a:pt x="140" y="113"/>
                    </a:lnTo>
                    <a:lnTo>
                      <a:pt x="139" y="113"/>
                    </a:lnTo>
                    <a:lnTo>
                      <a:pt x="139" y="114"/>
                    </a:lnTo>
                    <a:lnTo>
                      <a:pt x="138" y="114"/>
                    </a:lnTo>
                    <a:lnTo>
                      <a:pt x="138" y="115"/>
                    </a:lnTo>
                    <a:lnTo>
                      <a:pt x="136" y="115"/>
                    </a:lnTo>
                    <a:lnTo>
                      <a:pt x="136" y="117"/>
                    </a:lnTo>
                    <a:lnTo>
                      <a:pt x="136" y="118"/>
                    </a:lnTo>
                    <a:lnTo>
                      <a:pt x="135" y="118"/>
                    </a:lnTo>
                    <a:lnTo>
                      <a:pt x="135" y="119"/>
                    </a:lnTo>
                    <a:lnTo>
                      <a:pt x="134" y="119"/>
                    </a:lnTo>
                    <a:lnTo>
                      <a:pt x="133" y="119"/>
                    </a:lnTo>
                    <a:lnTo>
                      <a:pt x="133" y="121"/>
                    </a:lnTo>
                    <a:lnTo>
                      <a:pt x="131" y="121"/>
                    </a:lnTo>
                    <a:lnTo>
                      <a:pt x="131" y="122"/>
                    </a:lnTo>
                    <a:lnTo>
                      <a:pt x="130" y="122"/>
                    </a:lnTo>
                    <a:lnTo>
                      <a:pt x="129" y="122"/>
                    </a:lnTo>
                    <a:lnTo>
                      <a:pt x="129" y="123"/>
                    </a:lnTo>
                    <a:lnTo>
                      <a:pt x="129" y="122"/>
                    </a:lnTo>
                    <a:lnTo>
                      <a:pt x="127" y="123"/>
                    </a:lnTo>
                    <a:lnTo>
                      <a:pt x="126" y="123"/>
                    </a:lnTo>
                    <a:lnTo>
                      <a:pt x="127" y="123"/>
                    </a:lnTo>
                    <a:lnTo>
                      <a:pt x="126" y="123"/>
                    </a:lnTo>
                    <a:lnTo>
                      <a:pt x="126" y="122"/>
                    </a:lnTo>
                    <a:lnTo>
                      <a:pt x="125" y="122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2" y="123"/>
                    </a:lnTo>
                    <a:lnTo>
                      <a:pt x="122" y="122"/>
                    </a:lnTo>
                    <a:lnTo>
                      <a:pt x="122" y="123"/>
                    </a:lnTo>
                    <a:lnTo>
                      <a:pt x="121" y="123"/>
                    </a:lnTo>
                    <a:lnTo>
                      <a:pt x="121" y="125"/>
                    </a:lnTo>
                    <a:lnTo>
                      <a:pt x="119" y="125"/>
                    </a:lnTo>
                    <a:lnTo>
                      <a:pt x="118" y="125"/>
                    </a:lnTo>
                    <a:lnTo>
                      <a:pt x="118" y="126"/>
                    </a:lnTo>
                    <a:lnTo>
                      <a:pt x="117" y="126"/>
                    </a:lnTo>
                    <a:lnTo>
                      <a:pt x="117" y="127"/>
                    </a:lnTo>
                    <a:lnTo>
                      <a:pt x="116" y="126"/>
                    </a:lnTo>
                    <a:lnTo>
                      <a:pt x="116" y="127"/>
                    </a:lnTo>
                    <a:lnTo>
                      <a:pt x="116" y="126"/>
                    </a:lnTo>
                    <a:lnTo>
                      <a:pt x="116" y="127"/>
                    </a:lnTo>
                    <a:lnTo>
                      <a:pt x="114" y="127"/>
                    </a:lnTo>
                    <a:lnTo>
                      <a:pt x="113" y="129"/>
                    </a:lnTo>
                    <a:lnTo>
                      <a:pt x="112" y="129"/>
                    </a:lnTo>
                    <a:lnTo>
                      <a:pt x="112" y="130"/>
                    </a:lnTo>
                    <a:lnTo>
                      <a:pt x="112" y="131"/>
                    </a:lnTo>
                    <a:lnTo>
                      <a:pt x="110" y="131"/>
                    </a:lnTo>
                    <a:lnTo>
                      <a:pt x="110" y="133"/>
                    </a:lnTo>
                    <a:lnTo>
                      <a:pt x="110" y="134"/>
                    </a:lnTo>
                    <a:lnTo>
                      <a:pt x="109" y="134"/>
                    </a:lnTo>
                    <a:lnTo>
                      <a:pt x="108" y="134"/>
                    </a:lnTo>
                    <a:lnTo>
                      <a:pt x="108" y="135"/>
                    </a:lnTo>
                    <a:lnTo>
                      <a:pt x="106" y="134"/>
                    </a:lnTo>
                    <a:lnTo>
                      <a:pt x="106" y="135"/>
                    </a:lnTo>
                    <a:lnTo>
                      <a:pt x="105" y="135"/>
                    </a:lnTo>
                    <a:lnTo>
                      <a:pt x="104" y="135"/>
                    </a:lnTo>
                    <a:lnTo>
                      <a:pt x="102" y="135"/>
                    </a:lnTo>
                    <a:lnTo>
                      <a:pt x="101" y="135"/>
                    </a:lnTo>
                    <a:lnTo>
                      <a:pt x="101" y="134"/>
                    </a:lnTo>
                    <a:lnTo>
                      <a:pt x="101" y="133"/>
                    </a:lnTo>
                    <a:lnTo>
                      <a:pt x="100" y="131"/>
                    </a:lnTo>
                    <a:lnTo>
                      <a:pt x="99" y="130"/>
                    </a:lnTo>
                    <a:lnTo>
                      <a:pt x="99" y="129"/>
                    </a:lnTo>
                    <a:lnTo>
                      <a:pt x="97" y="129"/>
                    </a:lnTo>
                    <a:lnTo>
                      <a:pt x="96" y="129"/>
                    </a:lnTo>
                    <a:lnTo>
                      <a:pt x="97" y="129"/>
                    </a:lnTo>
                    <a:lnTo>
                      <a:pt x="97" y="127"/>
                    </a:lnTo>
                    <a:lnTo>
                      <a:pt x="97" y="126"/>
                    </a:lnTo>
                    <a:lnTo>
                      <a:pt x="96" y="125"/>
                    </a:lnTo>
                    <a:lnTo>
                      <a:pt x="96" y="123"/>
                    </a:lnTo>
                    <a:lnTo>
                      <a:pt x="96" y="122"/>
                    </a:lnTo>
                    <a:lnTo>
                      <a:pt x="95" y="122"/>
                    </a:lnTo>
                    <a:lnTo>
                      <a:pt x="93" y="122"/>
                    </a:lnTo>
                    <a:lnTo>
                      <a:pt x="92" y="122"/>
                    </a:lnTo>
                    <a:lnTo>
                      <a:pt x="92" y="123"/>
                    </a:lnTo>
                    <a:lnTo>
                      <a:pt x="91" y="123"/>
                    </a:lnTo>
                    <a:lnTo>
                      <a:pt x="89" y="123"/>
                    </a:lnTo>
                    <a:lnTo>
                      <a:pt x="89" y="125"/>
                    </a:lnTo>
                    <a:lnTo>
                      <a:pt x="88" y="125"/>
                    </a:lnTo>
                    <a:lnTo>
                      <a:pt x="87" y="125"/>
                    </a:lnTo>
                    <a:lnTo>
                      <a:pt x="87" y="126"/>
                    </a:lnTo>
                    <a:lnTo>
                      <a:pt x="85" y="126"/>
                    </a:lnTo>
                    <a:lnTo>
                      <a:pt x="85" y="127"/>
                    </a:lnTo>
                    <a:lnTo>
                      <a:pt x="84" y="129"/>
                    </a:lnTo>
                    <a:lnTo>
                      <a:pt x="83" y="130"/>
                    </a:lnTo>
                    <a:lnTo>
                      <a:pt x="82" y="130"/>
                    </a:lnTo>
                    <a:lnTo>
                      <a:pt x="80" y="130"/>
                    </a:lnTo>
                    <a:lnTo>
                      <a:pt x="80" y="129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82" y="126"/>
                    </a:lnTo>
                    <a:lnTo>
                      <a:pt x="82" y="125"/>
                    </a:lnTo>
                    <a:lnTo>
                      <a:pt x="83" y="125"/>
                    </a:lnTo>
                    <a:lnTo>
                      <a:pt x="82" y="125"/>
                    </a:lnTo>
                    <a:lnTo>
                      <a:pt x="80" y="125"/>
                    </a:lnTo>
                    <a:lnTo>
                      <a:pt x="80" y="123"/>
                    </a:lnTo>
                    <a:lnTo>
                      <a:pt x="80" y="125"/>
                    </a:lnTo>
                    <a:lnTo>
                      <a:pt x="79" y="123"/>
                    </a:lnTo>
                    <a:lnTo>
                      <a:pt x="79" y="125"/>
                    </a:lnTo>
                    <a:lnTo>
                      <a:pt x="78" y="126"/>
                    </a:lnTo>
                    <a:lnTo>
                      <a:pt x="76" y="126"/>
                    </a:lnTo>
                    <a:lnTo>
                      <a:pt x="75" y="126"/>
                    </a:lnTo>
                    <a:lnTo>
                      <a:pt x="75" y="127"/>
                    </a:lnTo>
                    <a:lnTo>
                      <a:pt x="74" y="127"/>
                    </a:lnTo>
                    <a:lnTo>
                      <a:pt x="75" y="127"/>
                    </a:lnTo>
                    <a:lnTo>
                      <a:pt x="74" y="127"/>
                    </a:lnTo>
                    <a:lnTo>
                      <a:pt x="72" y="127"/>
                    </a:lnTo>
                    <a:lnTo>
                      <a:pt x="72" y="129"/>
                    </a:lnTo>
                    <a:lnTo>
                      <a:pt x="72" y="127"/>
                    </a:lnTo>
                    <a:lnTo>
                      <a:pt x="72" y="129"/>
                    </a:lnTo>
                    <a:lnTo>
                      <a:pt x="71" y="129"/>
                    </a:lnTo>
                    <a:lnTo>
                      <a:pt x="70" y="129"/>
                    </a:lnTo>
                    <a:lnTo>
                      <a:pt x="70" y="130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8" y="133"/>
                    </a:lnTo>
                    <a:lnTo>
                      <a:pt x="67" y="133"/>
                    </a:lnTo>
                    <a:lnTo>
                      <a:pt x="67" y="134"/>
                    </a:lnTo>
                    <a:lnTo>
                      <a:pt x="66" y="134"/>
                    </a:lnTo>
                    <a:lnTo>
                      <a:pt x="64" y="134"/>
                    </a:lnTo>
                    <a:lnTo>
                      <a:pt x="64" y="135"/>
                    </a:lnTo>
                    <a:lnTo>
                      <a:pt x="63" y="135"/>
                    </a:lnTo>
                    <a:lnTo>
                      <a:pt x="62" y="135"/>
                    </a:lnTo>
                    <a:lnTo>
                      <a:pt x="62" y="136"/>
                    </a:lnTo>
                    <a:lnTo>
                      <a:pt x="61" y="136"/>
                    </a:lnTo>
                    <a:lnTo>
                      <a:pt x="61" y="138"/>
                    </a:lnTo>
                    <a:lnTo>
                      <a:pt x="61" y="136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59" y="139"/>
                    </a:lnTo>
                    <a:lnTo>
                      <a:pt x="59" y="138"/>
                    </a:lnTo>
                    <a:lnTo>
                      <a:pt x="59" y="139"/>
                    </a:lnTo>
                    <a:lnTo>
                      <a:pt x="59" y="140"/>
                    </a:lnTo>
                    <a:lnTo>
                      <a:pt x="58" y="140"/>
                    </a:lnTo>
                    <a:lnTo>
                      <a:pt x="59" y="140"/>
                    </a:lnTo>
                    <a:lnTo>
                      <a:pt x="59" y="142"/>
                    </a:lnTo>
                    <a:lnTo>
                      <a:pt x="58" y="142"/>
                    </a:lnTo>
                    <a:lnTo>
                      <a:pt x="58" y="143"/>
                    </a:lnTo>
                    <a:lnTo>
                      <a:pt x="57" y="144"/>
                    </a:lnTo>
                    <a:lnTo>
                      <a:pt x="55" y="144"/>
                    </a:lnTo>
                    <a:lnTo>
                      <a:pt x="55" y="146"/>
                    </a:lnTo>
                    <a:lnTo>
                      <a:pt x="54" y="146"/>
                    </a:lnTo>
                    <a:lnTo>
                      <a:pt x="54" y="147"/>
                    </a:lnTo>
                    <a:lnTo>
                      <a:pt x="53" y="147"/>
                    </a:lnTo>
                    <a:lnTo>
                      <a:pt x="54" y="147"/>
                    </a:lnTo>
                    <a:lnTo>
                      <a:pt x="53" y="147"/>
                    </a:lnTo>
                    <a:lnTo>
                      <a:pt x="53" y="148"/>
                    </a:lnTo>
                    <a:lnTo>
                      <a:pt x="51" y="148"/>
                    </a:lnTo>
                    <a:lnTo>
                      <a:pt x="51" y="150"/>
                    </a:lnTo>
                    <a:lnTo>
                      <a:pt x="50" y="150"/>
                    </a:lnTo>
                    <a:lnTo>
                      <a:pt x="49" y="150"/>
                    </a:lnTo>
                    <a:lnTo>
                      <a:pt x="49" y="151"/>
                    </a:lnTo>
                    <a:lnTo>
                      <a:pt x="47" y="151"/>
                    </a:lnTo>
                    <a:lnTo>
                      <a:pt x="47" y="152"/>
                    </a:lnTo>
                    <a:lnTo>
                      <a:pt x="46" y="152"/>
                    </a:lnTo>
                    <a:lnTo>
                      <a:pt x="46" y="153"/>
                    </a:lnTo>
                    <a:lnTo>
                      <a:pt x="45" y="153"/>
                    </a:lnTo>
                    <a:lnTo>
                      <a:pt x="45" y="155"/>
                    </a:lnTo>
                    <a:lnTo>
                      <a:pt x="44" y="155"/>
                    </a:lnTo>
                    <a:lnTo>
                      <a:pt x="44" y="156"/>
                    </a:lnTo>
                    <a:lnTo>
                      <a:pt x="42" y="156"/>
                    </a:lnTo>
                    <a:lnTo>
                      <a:pt x="41" y="156"/>
                    </a:lnTo>
                    <a:lnTo>
                      <a:pt x="40" y="156"/>
                    </a:lnTo>
                    <a:lnTo>
                      <a:pt x="38" y="156"/>
                    </a:lnTo>
                    <a:lnTo>
                      <a:pt x="37" y="156"/>
                    </a:lnTo>
                    <a:lnTo>
                      <a:pt x="36" y="157"/>
                    </a:lnTo>
                    <a:lnTo>
                      <a:pt x="34" y="157"/>
                    </a:lnTo>
                    <a:lnTo>
                      <a:pt x="34" y="159"/>
                    </a:lnTo>
                    <a:lnTo>
                      <a:pt x="34" y="157"/>
                    </a:lnTo>
                    <a:lnTo>
                      <a:pt x="34" y="159"/>
                    </a:lnTo>
                    <a:lnTo>
                      <a:pt x="33" y="159"/>
                    </a:lnTo>
                    <a:lnTo>
                      <a:pt x="32" y="159"/>
                    </a:lnTo>
                    <a:lnTo>
                      <a:pt x="32" y="160"/>
                    </a:lnTo>
                    <a:lnTo>
                      <a:pt x="30" y="160"/>
                    </a:lnTo>
                    <a:lnTo>
                      <a:pt x="29" y="160"/>
                    </a:lnTo>
                    <a:lnTo>
                      <a:pt x="29" y="161"/>
                    </a:lnTo>
                    <a:lnTo>
                      <a:pt x="29" y="163"/>
                    </a:lnTo>
                    <a:lnTo>
                      <a:pt x="29" y="161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28" y="164"/>
                    </a:lnTo>
                    <a:lnTo>
                      <a:pt x="28" y="165"/>
                    </a:lnTo>
                    <a:lnTo>
                      <a:pt x="29" y="165"/>
                    </a:lnTo>
                    <a:lnTo>
                      <a:pt x="28" y="165"/>
                    </a:lnTo>
                    <a:lnTo>
                      <a:pt x="28" y="167"/>
                    </a:lnTo>
                    <a:lnTo>
                      <a:pt x="28" y="168"/>
                    </a:lnTo>
                    <a:lnTo>
                      <a:pt x="27" y="168"/>
                    </a:lnTo>
                    <a:lnTo>
                      <a:pt x="25" y="168"/>
                    </a:lnTo>
                    <a:lnTo>
                      <a:pt x="25" y="167"/>
                    </a:lnTo>
                    <a:lnTo>
                      <a:pt x="25" y="168"/>
                    </a:lnTo>
                    <a:lnTo>
                      <a:pt x="25" y="167"/>
                    </a:lnTo>
                    <a:lnTo>
                      <a:pt x="24" y="168"/>
                    </a:lnTo>
                    <a:lnTo>
                      <a:pt x="24" y="169"/>
                    </a:lnTo>
                    <a:lnTo>
                      <a:pt x="24" y="170"/>
                    </a:lnTo>
                    <a:lnTo>
                      <a:pt x="24" y="169"/>
                    </a:lnTo>
                    <a:lnTo>
                      <a:pt x="24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3" y="172"/>
                    </a:lnTo>
                    <a:lnTo>
                      <a:pt x="23" y="170"/>
                    </a:lnTo>
                    <a:lnTo>
                      <a:pt x="23" y="172"/>
                    </a:lnTo>
                    <a:lnTo>
                      <a:pt x="21" y="172"/>
                    </a:lnTo>
                    <a:lnTo>
                      <a:pt x="20" y="172"/>
                    </a:lnTo>
                    <a:lnTo>
                      <a:pt x="20" y="173"/>
                    </a:lnTo>
                    <a:lnTo>
                      <a:pt x="19" y="173"/>
                    </a:lnTo>
                    <a:lnTo>
                      <a:pt x="19" y="174"/>
                    </a:lnTo>
                    <a:lnTo>
                      <a:pt x="17" y="174"/>
                    </a:lnTo>
                    <a:lnTo>
                      <a:pt x="16" y="174"/>
                    </a:lnTo>
                    <a:lnTo>
                      <a:pt x="15" y="174"/>
                    </a:lnTo>
                    <a:lnTo>
                      <a:pt x="15" y="176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5" y="177"/>
                    </a:lnTo>
                    <a:lnTo>
                      <a:pt x="15" y="178"/>
                    </a:lnTo>
                    <a:lnTo>
                      <a:pt x="13" y="178"/>
                    </a:lnTo>
                    <a:lnTo>
                      <a:pt x="12" y="178"/>
                    </a:lnTo>
                    <a:lnTo>
                      <a:pt x="12" y="180"/>
                    </a:lnTo>
                    <a:lnTo>
                      <a:pt x="12" y="178"/>
                    </a:lnTo>
                    <a:lnTo>
                      <a:pt x="12" y="180"/>
                    </a:lnTo>
                    <a:lnTo>
                      <a:pt x="11" y="181"/>
                    </a:lnTo>
                    <a:lnTo>
                      <a:pt x="11" y="182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10" y="182"/>
                    </a:lnTo>
                    <a:lnTo>
                      <a:pt x="11" y="182"/>
                    </a:lnTo>
                    <a:lnTo>
                      <a:pt x="11" y="184"/>
                    </a:lnTo>
                    <a:lnTo>
                      <a:pt x="11" y="185"/>
                    </a:lnTo>
                    <a:lnTo>
                      <a:pt x="11" y="186"/>
                    </a:lnTo>
                    <a:lnTo>
                      <a:pt x="11" y="185"/>
                    </a:lnTo>
                    <a:lnTo>
                      <a:pt x="10" y="185"/>
                    </a:lnTo>
                    <a:lnTo>
                      <a:pt x="10" y="186"/>
                    </a:lnTo>
                    <a:lnTo>
                      <a:pt x="10" y="185"/>
                    </a:lnTo>
                    <a:lnTo>
                      <a:pt x="8" y="185"/>
                    </a:lnTo>
                    <a:lnTo>
                      <a:pt x="10" y="185"/>
                    </a:lnTo>
                    <a:lnTo>
                      <a:pt x="8" y="185"/>
                    </a:lnTo>
                    <a:lnTo>
                      <a:pt x="7" y="185"/>
                    </a:lnTo>
                    <a:lnTo>
                      <a:pt x="8" y="186"/>
                    </a:lnTo>
                    <a:lnTo>
                      <a:pt x="7" y="186"/>
                    </a:lnTo>
                    <a:lnTo>
                      <a:pt x="7" y="187"/>
                    </a:lnTo>
                    <a:lnTo>
                      <a:pt x="7" y="189"/>
                    </a:lnTo>
                    <a:lnTo>
                      <a:pt x="7" y="190"/>
                    </a:lnTo>
                    <a:lnTo>
                      <a:pt x="7" y="189"/>
                    </a:lnTo>
                    <a:lnTo>
                      <a:pt x="7" y="190"/>
                    </a:lnTo>
                    <a:lnTo>
                      <a:pt x="7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4" y="190"/>
                    </a:lnTo>
                    <a:lnTo>
                      <a:pt x="4" y="191"/>
                    </a:lnTo>
                    <a:lnTo>
                      <a:pt x="3" y="191"/>
                    </a:lnTo>
                    <a:lnTo>
                      <a:pt x="3" y="190"/>
                    </a:lnTo>
                    <a:lnTo>
                      <a:pt x="3" y="191"/>
                    </a:lnTo>
                    <a:lnTo>
                      <a:pt x="4" y="191"/>
                    </a:lnTo>
                    <a:lnTo>
                      <a:pt x="4" y="193"/>
                    </a:lnTo>
                    <a:lnTo>
                      <a:pt x="3" y="193"/>
                    </a:lnTo>
                    <a:lnTo>
                      <a:pt x="3" y="191"/>
                    </a:lnTo>
                    <a:lnTo>
                      <a:pt x="2" y="193"/>
                    </a:lnTo>
                    <a:lnTo>
                      <a:pt x="2" y="194"/>
                    </a:lnTo>
                    <a:lnTo>
                      <a:pt x="0" y="194"/>
                    </a:lnTo>
                    <a:lnTo>
                      <a:pt x="2" y="194"/>
                    </a:lnTo>
                    <a:lnTo>
                      <a:pt x="2" y="195"/>
                    </a:lnTo>
                    <a:lnTo>
                      <a:pt x="0" y="195"/>
                    </a:lnTo>
                    <a:lnTo>
                      <a:pt x="2" y="195"/>
                    </a:lnTo>
                    <a:lnTo>
                      <a:pt x="2" y="197"/>
                    </a:lnTo>
                    <a:lnTo>
                      <a:pt x="0" y="197"/>
                    </a:lnTo>
                    <a:lnTo>
                      <a:pt x="2" y="197"/>
                    </a:lnTo>
                    <a:lnTo>
                      <a:pt x="3" y="197"/>
                    </a:lnTo>
                    <a:lnTo>
                      <a:pt x="3" y="198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8"/>
                    </a:lnTo>
                    <a:lnTo>
                      <a:pt x="8" y="197"/>
                    </a:lnTo>
                    <a:lnTo>
                      <a:pt x="10" y="197"/>
                    </a:lnTo>
                    <a:lnTo>
                      <a:pt x="10" y="195"/>
                    </a:lnTo>
                    <a:lnTo>
                      <a:pt x="11" y="195"/>
                    </a:lnTo>
                    <a:lnTo>
                      <a:pt x="11" y="194"/>
                    </a:lnTo>
                    <a:lnTo>
                      <a:pt x="12" y="194"/>
                    </a:lnTo>
                    <a:lnTo>
                      <a:pt x="13" y="194"/>
                    </a:lnTo>
                    <a:lnTo>
                      <a:pt x="13" y="193"/>
                    </a:lnTo>
                    <a:lnTo>
                      <a:pt x="13" y="191"/>
                    </a:lnTo>
                    <a:lnTo>
                      <a:pt x="15" y="191"/>
                    </a:lnTo>
                    <a:lnTo>
                      <a:pt x="16" y="191"/>
                    </a:lnTo>
                    <a:lnTo>
                      <a:pt x="17" y="191"/>
                    </a:lnTo>
                    <a:lnTo>
                      <a:pt x="17" y="190"/>
                    </a:lnTo>
                    <a:lnTo>
                      <a:pt x="19" y="190"/>
                    </a:lnTo>
                    <a:lnTo>
                      <a:pt x="20" y="190"/>
                    </a:lnTo>
                    <a:lnTo>
                      <a:pt x="21" y="190"/>
                    </a:lnTo>
                    <a:lnTo>
                      <a:pt x="23" y="191"/>
                    </a:lnTo>
                    <a:lnTo>
                      <a:pt x="24" y="191"/>
                    </a:lnTo>
                    <a:lnTo>
                      <a:pt x="24" y="190"/>
                    </a:lnTo>
                    <a:lnTo>
                      <a:pt x="25" y="190"/>
                    </a:lnTo>
                    <a:lnTo>
                      <a:pt x="25" y="191"/>
                    </a:lnTo>
                    <a:lnTo>
                      <a:pt x="27" y="191"/>
                    </a:lnTo>
                    <a:lnTo>
                      <a:pt x="27" y="193"/>
                    </a:lnTo>
                    <a:lnTo>
                      <a:pt x="28" y="193"/>
                    </a:lnTo>
                    <a:lnTo>
                      <a:pt x="28" y="194"/>
                    </a:lnTo>
                    <a:lnTo>
                      <a:pt x="29" y="194"/>
                    </a:lnTo>
                    <a:lnTo>
                      <a:pt x="29" y="195"/>
                    </a:lnTo>
                    <a:lnTo>
                      <a:pt x="28" y="195"/>
                    </a:lnTo>
                    <a:lnTo>
                      <a:pt x="28" y="197"/>
                    </a:lnTo>
                    <a:lnTo>
                      <a:pt x="28" y="198"/>
                    </a:lnTo>
                    <a:lnTo>
                      <a:pt x="27" y="198"/>
                    </a:lnTo>
                    <a:lnTo>
                      <a:pt x="27" y="199"/>
                    </a:lnTo>
                    <a:lnTo>
                      <a:pt x="25" y="199"/>
                    </a:lnTo>
                    <a:lnTo>
                      <a:pt x="27" y="199"/>
                    </a:lnTo>
                    <a:lnTo>
                      <a:pt x="27" y="201"/>
                    </a:lnTo>
                    <a:lnTo>
                      <a:pt x="27" y="202"/>
                    </a:lnTo>
                    <a:lnTo>
                      <a:pt x="28" y="202"/>
                    </a:lnTo>
                    <a:lnTo>
                      <a:pt x="28" y="203"/>
                    </a:lnTo>
                    <a:lnTo>
                      <a:pt x="29" y="203"/>
                    </a:lnTo>
                    <a:lnTo>
                      <a:pt x="29" y="204"/>
                    </a:lnTo>
                    <a:lnTo>
                      <a:pt x="30" y="204"/>
                    </a:lnTo>
                    <a:lnTo>
                      <a:pt x="32" y="204"/>
                    </a:lnTo>
                    <a:lnTo>
                      <a:pt x="34" y="204"/>
                    </a:lnTo>
                    <a:lnTo>
                      <a:pt x="34" y="203"/>
                    </a:lnTo>
                    <a:lnTo>
                      <a:pt x="36" y="203"/>
                    </a:lnTo>
                    <a:lnTo>
                      <a:pt x="37" y="202"/>
                    </a:lnTo>
                    <a:lnTo>
                      <a:pt x="38" y="202"/>
                    </a:lnTo>
                    <a:lnTo>
                      <a:pt x="38" y="201"/>
                    </a:lnTo>
                    <a:lnTo>
                      <a:pt x="40" y="204"/>
                    </a:lnTo>
                    <a:lnTo>
                      <a:pt x="41" y="204"/>
                    </a:lnTo>
                    <a:lnTo>
                      <a:pt x="42" y="206"/>
                    </a:lnTo>
                    <a:lnTo>
                      <a:pt x="41" y="206"/>
                    </a:lnTo>
                    <a:lnTo>
                      <a:pt x="42" y="206"/>
                    </a:lnTo>
                    <a:lnTo>
                      <a:pt x="44" y="206"/>
                    </a:lnTo>
                    <a:lnTo>
                      <a:pt x="45" y="204"/>
                    </a:lnTo>
                    <a:lnTo>
                      <a:pt x="46" y="204"/>
                    </a:lnTo>
                    <a:lnTo>
                      <a:pt x="46" y="206"/>
                    </a:lnTo>
                    <a:lnTo>
                      <a:pt x="47" y="204"/>
                    </a:lnTo>
                    <a:lnTo>
                      <a:pt x="49" y="204"/>
                    </a:lnTo>
                    <a:lnTo>
                      <a:pt x="49" y="206"/>
                    </a:lnTo>
                    <a:lnTo>
                      <a:pt x="50" y="206"/>
                    </a:lnTo>
                    <a:lnTo>
                      <a:pt x="51" y="206"/>
                    </a:lnTo>
                    <a:lnTo>
                      <a:pt x="53" y="206"/>
                    </a:lnTo>
                    <a:lnTo>
                      <a:pt x="54" y="206"/>
                    </a:lnTo>
                    <a:lnTo>
                      <a:pt x="54" y="207"/>
                    </a:lnTo>
                    <a:lnTo>
                      <a:pt x="55" y="207"/>
                    </a:lnTo>
                    <a:lnTo>
                      <a:pt x="55" y="208"/>
                    </a:lnTo>
                    <a:lnTo>
                      <a:pt x="54" y="208"/>
                    </a:lnTo>
                    <a:lnTo>
                      <a:pt x="54" y="210"/>
                    </a:lnTo>
                    <a:lnTo>
                      <a:pt x="54" y="211"/>
                    </a:lnTo>
                    <a:lnTo>
                      <a:pt x="53" y="212"/>
                    </a:lnTo>
                    <a:lnTo>
                      <a:pt x="51" y="212"/>
                    </a:lnTo>
                    <a:lnTo>
                      <a:pt x="51" y="214"/>
                    </a:lnTo>
                    <a:lnTo>
                      <a:pt x="51" y="215"/>
                    </a:lnTo>
                    <a:lnTo>
                      <a:pt x="51" y="216"/>
                    </a:lnTo>
                    <a:lnTo>
                      <a:pt x="51" y="218"/>
                    </a:lnTo>
                    <a:lnTo>
                      <a:pt x="50" y="218"/>
                    </a:lnTo>
                    <a:lnTo>
                      <a:pt x="50" y="219"/>
                    </a:lnTo>
                    <a:lnTo>
                      <a:pt x="50" y="220"/>
                    </a:lnTo>
                    <a:lnTo>
                      <a:pt x="50" y="222"/>
                    </a:lnTo>
                    <a:lnTo>
                      <a:pt x="49" y="222"/>
                    </a:lnTo>
                    <a:lnTo>
                      <a:pt x="49" y="223"/>
                    </a:lnTo>
                    <a:lnTo>
                      <a:pt x="49" y="224"/>
                    </a:lnTo>
                    <a:lnTo>
                      <a:pt x="49" y="225"/>
                    </a:lnTo>
                    <a:lnTo>
                      <a:pt x="49" y="227"/>
                    </a:lnTo>
                    <a:lnTo>
                      <a:pt x="49" y="228"/>
                    </a:lnTo>
                    <a:lnTo>
                      <a:pt x="49" y="229"/>
                    </a:lnTo>
                    <a:lnTo>
                      <a:pt x="47" y="229"/>
                    </a:lnTo>
                    <a:lnTo>
                      <a:pt x="47" y="231"/>
                    </a:lnTo>
                    <a:lnTo>
                      <a:pt x="46" y="231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5" y="233"/>
                    </a:lnTo>
                    <a:lnTo>
                      <a:pt x="45" y="235"/>
                    </a:lnTo>
                    <a:lnTo>
                      <a:pt x="44" y="235"/>
                    </a:lnTo>
                    <a:lnTo>
                      <a:pt x="44" y="236"/>
                    </a:lnTo>
                    <a:lnTo>
                      <a:pt x="45" y="236"/>
                    </a:lnTo>
                    <a:lnTo>
                      <a:pt x="45" y="235"/>
                    </a:lnTo>
                    <a:lnTo>
                      <a:pt x="45" y="236"/>
                    </a:lnTo>
                    <a:lnTo>
                      <a:pt x="46" y="237"/>
                    </a:lnTo>
                    <a:lnTo>
                      <a:pt x="45" y="237"/>
                    </a:lnTo>
                    <a:lnTo>
                      <a:pt x="44" y="237"/>
                    </a:lnTo>
                    <a:lnTo>
                      <a:pt x="42" y="237"/>
                    </a:lnTo>
                    <a:lnTo>
                      <a:pt x="42" y="239"/>
                    </a:lnTo>
                    <a:lnTo>
                      <a:pt x="41" y="239"/>
                    </a:lnTo>
                    <a:lnTo>
                      <a:pt x="41" y="240"/>
                    </a:lnTo>
                    <a:lnTo>
                      <a:pt x="40" y="240"/>
                    </a:lnTo>
                    <a:lnTo>
                      <a:pt x="40" y="241"/>
                    </a:lnTo>
                    <a:lnTo>
                      <a:pt x="41" y="241"/>
                    </a:lnTo>
                    <a:lnTo>
                      <a:pt x="41" y="242"/>
                    </a:lnTo>
                    <a:lnTo>
                      <a:pt x="40" y="242"/>
                    </a:lnTo>
                    <a:lnTo>
                      <a:pt x="40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37" y="242"/>
                    </a:lnTo>
                    <a:lnTo>
                      <a:pt x="38" y="242"/>
                    </a:lnTo>
                    <a:lnTo>
                      <a:pt x="37" y="242"/>
                    </a:lnTo>
                    <a:lnTo>
                      <a:pt x="36" y="242"/>
                    </a:lnTo>
                    <a:lnTo>
                      <a:pt x="34" y="241"/>
                    </a:lnTo>
                    <a:lnTo>
                      <a:pt x="33" y="241"/>
                    </a:lnTo>
                    <a:lnTo>
                      <a:pt x="33" y="242"/>
                    </a:lnTo>
                    <a:lnTo>
                      <a:pt x="33" y="241"/>
                    </a:lnTo>
                    <a:lnTo>
                      <a:pt x="33" y="242"/>
                    </a:lnTo>
                    <a:lnTo>
                      <a:pt x="33" y="241"/>
                    </a:lnTo>
                    <a:lnTo>
                      <a:pt x="32" y="242"/>
                    </a:lnTo>
                    <a:lnTo>
                      <a:pt x="32" y="241"/>
                    </a:lnTo>
                    <a:lnTo>
                      <a:pt x="32" y="242"/>
                    </a:lnTo>
                    <a:lnTo>
                      <a:pt x="32" y="241"/>
                    </a:lnTo>
                    <a:lnTo>
                      <a:pt x="30" y="241"/>
                    </a:lnTo>
                    <a:lnTo>
                      <a:pt x="30" y="240"/>
                    </a:lnTo>
                    <a:lnTo>
                      <a:pt x="29" y="240"/>
                    </a:lnTo>
                    <a:lnTo>
                      <a:pt x="29" y="241"/>
                    </a:lnTo>
                    <a:lnTo>
                      <a:pt x="29" y="240"/>
                    </a:lnTo>
                    <a:lnTo>
                      <a:pt x="28" y="240"/>
                    </a:lnTo>
                    <a:lnTo>
                      <a:pt x="28" y="241"/>
                    </a:lnTo>
                    <a:lnTo>
                      <a:pt x="28" y="240"/>
                    </a:lnTo>
                    <a:lnTo>
                      <a:pt x="28" y="241"/>
                    </a:lnTo>
                    <a:lnTo>
                      <a:pt x="28" y="240"/>
                    </a:lnTo>
                    <a:lnTo>
                      <a:pt x="27" y="240"/>
                    </a:lnTo>
                    <a:lnTo>
                      <a:pt x="28" y="240"/>
                    </a:lnTo>
                    <a:lnTo>
                      <a:pt x="27" y="240"/>
                    </a:lnTo>
                    <a:lnTo>
                      <a:pt x="25" y="240"/>
                    </a:lnTo>
                    <a:lnTo>
                      <a:pt x="24" y="240"/>
                    </a:lnTo>
                    <a:lnTo>
                      <a:pt x="23" y="240"/>
                    </a:lnTo>
                    <a:lnTo>
                      <a:pt x="23" y="241"/>
                    </a:lnTo>
                    <a:lnTo>
                      <a:pt x="21" y="241"/>
                    </a:lnTo>
                    <a:lnTo>
                      <a:pt x="21" y="242"/>
                    </a:lnTo>
                    <a:lnTo>
                      <a:pt x="20" y="242"/>
                    </a:lnTo>
                    <a:lnTo>
                      <a:pt x="21" y="242"/>
                    </a:lnTo>
                    <a:lnTo>
                      <a:pt x="20" y="242"/>
                    </a:lnTo>
                    <a:lnTo>
                      <a:pt x="20" y="244"/>
                    </a:lnTo>
                    <a:lnTo>
                      <a:pt x="19" y="244"/>
                    </a:lnTo>
                    <a:lnTo>
                      <a:pt x="19" y="242"/>
                    </a:lnTo>
                    <a:lnTo>
                      <a:pt x="19" y="244"/>
                    </a:lnTo>
                    <a:lnTo>
                      <a:pt x="19" y="242"/>
                    </a:lnTo>
                    <a:lnTo>
                      <a:pt x="19" y="244"/>
                    </a:lnTo>
                    <a:lnTo>
                      <a:pt x="17" y="244"/>
                    </a:lnTo>
                    <a:lnTo>
                      <a:pt x="17" y="245"/>
                    </a:lnTo>
                    <a:lnTo>
                      <a:pt x="19" y="245"/>
                    </a:lnTo>
                    <a:lnTo>
                      <a:pt x="17" y="245"/>
                    </a:lnTo>
                    <a:lnTo>
                      <a:pt x="17" y="246"/>
                    </a:lnTo>
                    <a:lnTo>
                      <a:pt x="19" y="246"/>
                    </a:lnTo>
                    <a:lnTo>
                      <a:pt x="17" y="246"/>
                    </a:lnTo>
                    <a:lnTo>
                      <a:pt x="17" y="248"/>
                    </a:lnTo>
                    <a:lnTo>
                      <a:pt x="16" y="248"/>
                    </a:lnTo>
                    <a:lnTo>
                      <a:pt x="16" y="249"/>
                    </a:lnTo>
                    <a:lnTo>
                      <a:pt x="15" y="249"/>
                    </a:lnTo>
                    <a:lnTo>
                      <a:pt x="13" y="249"/>
                    </a:lnTo>
                    <a:lnTo>
                      <a:pt x="13" y="248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1" y="249"/>
                    </a:lnTo>
                    <a:lnTo>
                      <a:pt x="11" y="250"/>
                    </a:lnTo>
                    <a:lnTo>
                      <a:pt x="10" y="250"/>
                    </a:lnTo>
                    <a:lnTo>
                      <a:pt x="11" y="250"/>
                    </a:lnTo>
                    <a:lnTo>
                      <a:pt x="10" y="250"/>
                    </a:lnTo>
                    <a:lnTo>
                      <a:pt x="8" y="250"/>
                    </a:lnTo>
                    <a:lnTo>
                      <a:pt x="7" y="250"/>
                    </a:lnTo>
                    <a:lnTo>
                      <a:pt x="7" y="252"/>
                    </a:lnTo>
                    <a:lnTo>
                      <a:pt x="6" y="252"/>
                    </a:lnTo>
                    <a:lnTo>
                      <a:pt x="6" y="250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4" y="253"/>
                    </a:lnTo>
                    <a:lnTo>
                      <a:pt x="4" y="252"/>
                    </a:lnTo>
                    <a:lnTo>
                      <a:pt x="3" y="252"/>
                    </a:lnTo>
                    <a:lnTo>
                      <a:pt x="3" y="253"/>
                    </a:lnTo>
                    <a:lnTo>
                      <a:pt x="2" y="253"/>
                    </a:lnTo>
                    <a:lnTo>
                      <a:pt x="2" y="254"/>
                    </a:lnTo>
                    <a:lnTo>
                      <a:pt x="2" y="253"/>
                    </a:lnTo>
                    <a:lnTo>
                      <a:pt x="0" y="2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3" name="Freeform 8">
                <a:extLst>
                  <a:ext uri="{FF2B5EF4-FFF2-40B4-BE49-F238E27FC236}">
                    <a16:creationId xmlns:a16="http://schemas.microsoft.com/office/drawing/2014/main" id="{BF6CB0B5-3F82-7E22-7AAD-A7DC218D77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47"/>
                <a:ext cx="760" cy="607"/>
              </a:xfrm>
              <a:custGeom>
                <a:avLst/>
                <a:gdLst>
                  <a:gd name="T0" fmla="*/ 548 w 760"/>
                  <a:gd name="T1" fmla="*/ 290 h 607"/>
                  <a:gd name="T2" fmla="*/ 504 w 760"/>
                  <a:gd name="T3" fmla="*/ 302 h 607"/>
                  <a:gd name="T4" fmla="*/ 509 w 760"/>
                  <a:gd name="T5" fmla="*/ 347 h 607"/>
                  <a:gd name="T6" fmla="*/ 519 w 760"/>
                  <a:gd name="T7" fmla="*/ 361 h 607"/>
                  <a:gd name="T8" fmla="*/ 494 w 760"/>
                  <a:gd name="T9" fmla="*/ 396 h 607"/>
                  <a:gd name="T10" fmla="*/ 475 w 760"/>
                  <a:gd name="T11" fmla="*/ 425 h 607"/>
                  <a:gd name="T12" fmla="*/ 453 w 760"/>
                  <a:gd name="T13" fmla="*/ 455 h 607"/>
                  <a:gd name="T14" fmla="*/ 455 w 760"/>
                  <a:gd name="T15" fmla="*/ 487 h 607"/>
                  <a:gd name="T16" fmla="*/ 435 w 760"/>
                  <a:gd name="T17" fmla="*/ 501 h 607"/>
                  <a:gd name="T18" fmla="*/ 430 w 760"/>
                  <a:gd name="T19" fmla="*/ 526 h 607"/>
                  <a:gd name="T20" fmla="*/ 413 w 760"/>
                  <a:gd name="T21" fmla="*/ 561 h 607"/>
                  <a:gd name="T22" fmla="*/ 409 w 760"/>
                  <a:gd name="T23" fmla="*/ 593 h 607"/>
                  <a:gd name="T24" fmla="*/ 381 w 760"/>
                  <a:gd name="T25" fmla="*/ 584 h 607"/>
                  <a:gd name="T26" fmla="*/ 343 w 760"/>
                  <a:gd name="T27" fmla="*/ 590 h 607"/>
                  <a:gd name="T28" fmla="*/ 320 w 760"/>
                  <a:gd name="T29" fmla="*/ 595 h 607"/>
                  <a:gd name="T30" fmla="*/ 302 w 760"/>
                  <a:gd name="T31" fmla="*/ 581 h 607"/>
                  <a:gd name="T32" fmla="*/ 263 w 760"/>
                  <a:gd name="T33" fmla="*/ 582 h 607"/>
                  <a:gd name="T34" fmla="*/ 234 w 760"/>
                  <a:gd name="T35" fmla="*/ 569 h 607"/>
                  <a:gd name="T36" fmla="*/ 205 w 760"/>
                  <a:gd name="T37" fmla="*/ 553 h 607"/>
                  <a:gd name="T38" fmla="*/ 172 w 760"/>
                  <a:gd name="T39" fmla="*/ 538 h 607"/>
                  <a:gd name="T40" fmla="*/ 151 w 760"/>
                  <a:gd name="T41" fmla="*/ 519 h 607"/>
                  <a:gd name="T42" fmla="*/ 147 w 760"/>
                  <a:gd name="T43" fmla="*/ 474 h 607"/>
                  <a:gd name="T44" fmla="*/ 113 w 760"/>
                  <a:gd name="T45" fmla="*/ 451 h 607"/>
                  <a:gd name="T46" fmla="*/ 79 w 760"/>
                  <a:gd name="T47" fmla="*/ 445 h 607"/>
                  <a:gd name="T48" fmla="*/ 72 w 760"/>
                  <a:gd name="T49" fmla="*/ 396 h 607"/>
                  <a:gd name="T50" fmla="*/ 34 w 760"/>
                  <a:gd name="T51" fmla="*/ 404 h 607"/>
                  <a:gd name="T52" fmla="*/ 6 w 760"/>
                  <a:gd name="T53" fmla="*/ 436 h 607"/>
                  <a:gd name="T54" fmla="*/ 5 w 760"/>
                  <a:gd name="T55" fmla="*/ 399 h 607"/>
                  <a:gd name="T56" fmla="*/ 18 w 760"/>
                  <a:gd name="T57" fmla="*/ 385 h 607"/>
                  <a:gd name="T58" fmla="*/ 23 w 760"/>
                  <a:gd name="T59" fmla="*/ 351 h 607"/>
                  <a:gd name="T60" fmla="*/ 15 w 760"/>
                  <a:gd name="T61" fmla="*/ 330 h 607"/>
                  <a:gd name="T62" fmla="*/ 40 w 760"/>
                  <a:gd name="T63" fmla="*/ 318 h 607"/>
                  <a:gd name="T64" fmla="*/ 61 w 760"/>
                  <a:gd name="T65" fmla="*/ 296 h 607"/>
                  <a:gd name="T66" fmla="*/ 35 w 760"/>
                  <a:gd name="T67" fmla="*/ 268 h 607"/>
                  <a:gd name="T68" fmla="*/ 21 w 760"/>
                  <a:gd name="T69" fmla="*/ 264 h 607"/>
                  <a:gd name="T70" fmla="*/ 40 w 760"/>
                  <a:gd name="T71" fmla="*/ 241 h 607"/>
                  <a:gd name="T72" fmla="*/ 75 w 760"/>
                  <a:gd name="T73" fmla="*/ 213 h 607"/>
                  <a:gd name="T74" fmla="*/ 110 w 760"/>
                  <a:gd name="T75" fmla="*/ 207 h 607"/>
                  <a:gd name="T76" fmla="*/ 146 w 760"/>
                  <a:gd name="T77" fmla="*/ 196 h 607"/>
                  <a:gd name="T78" fmla="*/ 212 w 760"/>
                  <a:gd name="T79" fmla="*/ 131 h 607"/>
                  <a:gd name="T80" fmla="*/ 165 w 760"/>
                  <a:gd name="T81" fmla="*/ 112 h 607"/>
                  <a:gd name="T82" fmla="*/ 110 w 760"/>
                  <a:gd name="T83" fmla="*/ 72 h 607"/>
                  <a:gd name="T84" fmla="*/ 151 w 760"/>
                  <a:gd name="T85" fmla="*/ 69 h 607"/>
                  <a:gd name="T86" fmla="*/ 199 w 760"/>
                  <a:gd name="T87" fmla="*/ 55 h 607"/>
                  <a:gd name="T88" fmla="*/ 248 w 760"/>
                  <a:gd name="T89" fmla="*/ 107 h 607"/>
                  <a:gd name="T90" fmla="*/ 291 w 760"/>
                  <a:gd name="T91" fmla="*/ 89 h 607"/>
                  <a:gd name="T92" fmla="*/ 323 w 760"/>
                  <a:gd name="T93" fmla="*/ 63 h 607"/>
                  <a:gd name="T94" fmla="*/ 373 w 760"/>
                  <a:gd name="T95" fmla="*/ 6 h 607"/>
                  <a:gd name="T96" fmla="*/ 405 w 760"/>
                  <a:gd name="T97" fmla="*/ 34 h 607"/>
                  <a:gd name="T98" fmla="*/ 455 w 760"/>
                  <a:gd name="T99" fmla="*/ 51 h 607"/>
                  <a:gd name="T100" fmla="*/ 493 w 760"/>
                  <a:gd name="T101" fmla="*/ 31 h 607"/>
                  <a:gd name="T102" fmla="*/ 531 w 760"/>
                  <a:gd name="T103" fmla="*/ 39 h 607"/>
                  <a:gd name="T104" fmla="*/ 565 w 760"/>
                  <a:gd name="T105" fmla="*/ 40 h 607"/>
                  <a:gd name="T106" fmla="*/ 608 w 760"/>
                  <a:gd name="T107" fmla="*/ 32 h 607"/>
                  <a:gd name="T108" fmla="*/ 621 w 760"/>
                  <a:gd name="T109" fmla="*/ 72 h 607"/>
                  <a:gd name="T110" fmla="*/ 665 w 760"/>
                  <a:gd name="T111" fmla="*/ 95 h 607"/>
                  <a:gd name="T112" fmla="*/ 712 w 760"/>
                  <a:gd name="T113" fmla="*/ 107 h 607"/>
                  <a:gd name="T114" fmla="*/ 752 w 760"/>
                  <a:gd name="T115" fmla="*/ 123 h 607"/>
                  <a:gd name="T116" fmla="*/ 738 w 760"/>
                  <a:gd name="T117" fmla="*/ 156 h 607"/>
                  <a:gd name="T118" fmla="*/ 688 w 760"/>
                  <a:gd name="T119" fmla="*/ 171 h 607"/>
                  <a:gd name="T120" fmla="*/ 634 w 760"/>
                  <a:gd name="T121" fmla="*/ 162 h 607"/>
                  <a:gd name="T122" fmla="*/ 641 w 760"/>
                  <a:gd name="T123" fmla="*/ 200 h 607"/>
                  <a:gd name="T124" fmla="*/ 582 w 760"/>
                  <a:gd name="T125" fmla="*/ 24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0" h="607">
                    <a:moveTo>
                      <a:pt x="582" y="245"/>
                    </a:moveTo>
                    <a:lnTo>
                      <a:pt x="582" y="246"/>
                    </a:lnTo>
                    <a:lnTo>
                      <a:pt x="582" y="247"/>
                    </a:lnTo>
                    <a:lnTo>
                      <a:pt x="582" y="248"/>
                    </a:lnTo>
                    <a:lnTo>
                      <a:pt x="582" y="252"/>
                    </a:lnTo>
                    <a:lnTo>
                      <a:pt x="582" y="255"/>
                    </a:lnTo>
                    <a:lnTo>
                      <a:pt x="582" y="260"/>
                    </a:lnTo>
                    <a:lnTo>
                      <a:pt x="582" y="262"/>
                    </a:lnTo>
                    <a:lnTo>
                      <a:pt x="582" y="263"/>
                    </a:lnTo>
                    <a:lnTo>
                      <a:pt x="582" y="264"/>
                    </a:lnTo>
                    <a:lnTo>
                      <a:pt x="582" y="265"/>
                    </a:lnTo>
                    <a:lnTo>
                      <a:pt x="582" y="267"/>
                    </a:lnTo>
                    <a:lnTo>
                      <a:pt x="582" y="268"/>
                    </a:lnTo>
                    <a:lnTo>
                      <a:pt x="581" y="268"/>
                    </a:lnTo>
                    <a:lnTo>
                      <a:pt x="581" y="269"/>
                    </a:lnTo>
                    <a:lnTo>
                      <a:pt x="579" y="269"/>
                    </a:lnTo>
                    <a:lnTo>
                      <a:pt x="579" y="271"/>
                    </a:lnTo>
                    <a:lnTo>
                      <a:pt x="578" y="271"/>
                    </a:lnTo>
                    <a:lnTo>
                      <a:pt x="578" y="272"/>
                    </a:lnTo>
                    <a:lnTo>
                      <a:pt x="578" y="273"/>
                    </a:lnTo>
                    <a:lnTo>
                      <a:pt x="577" y="273"/>
                    </a:lnTo>
                    <a:lnTo>
                      <a:pt x="577" y="275"/>
                    </a:lnTo>
                    <a:lnTo>
                      <a:pt x="577" y="276"/>
                    </a:lnTo>
                    <a:lnTo>
                      <a:pt x="576" y="276"/>
                    </a:lnTo>
                    <a:lnTo>
                      <a:pt x="576" y="277"/>
                    </a:lnTo>
                    <a:lnTo>
                      <a:pt x="574" y="277"/>
                    </a:lnTo>
                    <a:lnTo>
                      <a:pt x="574" y="279"/>
                    </a:lnTo>
                    <a:lnTo>
                      <a:pt x="574" y="280"/>
                    </a:lnTo>
                    <a:lnTo>
                      <a:pt x="573" y="280"/>
                    </a:lnTo>
                    <a:lnTo>
                      <a:pt x="573" y="281"/>
                    </a:lnTo>
                    <a:lnTo>
                      <a:pt x="573" y="282"/>
                    </a:lnTo>
                    <a:lnTo>
                      <a:pt x="572" y="282"/>
                    </a:lnTo>
                    <a:lnTo>
                      <a:pt x="572" y="284"/>
                    </a:lnTo>
                    <a:lnTo>
                      <a:pt x="572" y="285"/>
                    </a:lnTo>
                    <a:lnTo>
                      <a:pt x="570" y="285"/>
                    </a:lnTo>
                    <a:lnTo>
                      <a:pt x="570" y="286"/>
                    </a:lnTo>
                    <a:lnTo>
                      <a:pt x="569" y="286"/>
                    </a:lnTo>
                    <a:lnTo>
                      <a:pt x="568" y="286"/>
                    </a:lnTo>
                    <a:lnTo>
                      <a:pt x="566" y="286"/>
                    </a:lnTo>
                    <a:lnTo>
                      <a:pt x="565" y="286"/>
                    </a:lnTo>
                    <a:lnTo>
                      <a:pt x="564" y="286"/>
                    </a:lnTo>
                    <a:lnTo>
                      <a:pt x="562" y="286"/>
                    </a:lnTo>
                    <a:lnTo>
                      <a:pt x="561" y="286"/>
                    </a:lnTo>
                    <a:lnTo>
                      <a:pt x="560" y="286"/>
                    </a:lnTo>
                    <a:lnTo>
                      <a:pt x="559" y="286"/>
                    </a:lnTo>
                    <a:lnTo>
                      <a:pt x="557" y="286"/>
                    </a:lnTo>
                    <a:lnTo>
                      <a:pt x="557" y="285"/>
                    </a:lnTo>
                    <a:lnTo>
                      <a:pt x="556" y="285"/>
                    </a:lnTo>
                    <a:lnTo>
                      <a:pt x="556" y="286"/>
                    </a:lnTo>
                    <a:lnTo>
                      <a:pt x="555" y="286"/>
                    </a:lnTo>
                    <a:lnTo>
                      <a:pt x="555" y="288"/>
                    </a:lnTo>
                    <a:lnTo>
                      <a:pt x="553" y="288"/>
                    </a:lnTo>
                    <a:lnTo>
                      <a:pt x="553" y="289"/>
                    </a:lnTo>
                    <a:lnTo>
                      <a:pt x="552" y="289"/>
                    </a:lnTo>
                    <a:lnTo>
                      <a:pt x="552" y="290"/>
                    </a:lnTo>
                    <a:lnTo>
                      <a:pt x="551" y="290"/>
                    </a:lnTo>
                    <a:lnTo>
                      <a:pt x="549" y="290"/>
                    </a:lnTo>
                    <a:lnTo>
                      <a:pt x="548" y="290"/>
                    </a:lnTo>
                    <a:lnTo>
                      <a:pt x="548" y="289"/>
                    </a:lnTo>
                    <a:lnTo>
                      <a:pt x="548" y="290"/>
                    </a:lnTo>
                    <a:lnTo>
                      <a:pt x="547" y="290"/>
                    </a:lnTo>
                    <a:lnTo>
                      <a:pt x="547" y="289"/>
                    </a:lnTo>
                    <a:lnTo>
                      <a:pt x="545" y="289"/>
                    </a:lnTo>
                    <a:lnTo>
                      <a:pt x="544" y="289"/>
                    </a:lnTo>
                    <a:lnTo>
                      <a:pt x="543" y="289"/>
                    </a:lnTo>
                    <a:lnTo>
                      <a:pt x="542" y="289"/>
                    </a:lnTo>
                    <a:lnTo>
                      <a:pt x="540" y="289"/>
                    </a:lnTo>
                    <a:lnTo>
                      <a:pt x="540" y="290"/>
                    </a:lnTo>
                    <a:lnTo>
                      <a:pt x="539" y="290"/>
                    </a:lnTo>
                    <a:lnTo>
                      <a:pt x="538" y="290"/>
                    </a:lnTo>
                    <a:lnTo>
                      <a:pt x="538" y="289"/>
                    </a:lnTo>
                    <a:lnTo>
                      <a:pt x="536" y="289"/>
                    </a:lnTo>
                    <a:lnTo>
                      <a:pt x="535" y="289"/>
                    </a:lnTo>
                    <a:lnTo>
                      <a:pt x="534" y="288"/>
                    </a:lnTo>
                    <a:lnTo>
                      <a:pt x="534" y="286"/>
                    </a:lnTo>
                    <a:lnTo>
                      <a:pt x="532" y="286"/>
                    </a:lnTo>
                    <a:lnTo>
                      <a:pt x="532" y="288"/>
                    </a:lnTo>
                    <a:lnTo>
                      <a:pt x="531" y="288"/>
                    </a:lnTo>
                    <a:lnTo>
                      <a:pt x="531" y="289"/>
                    </a:lnTo>
                    <a:lnTo>
                      <a:pt x="531" y="290"/>
                    </a:lnTo>
                    <a:lnTo>
                      <a:pt x="530" y="290"/>
                    </a:lnTo>
                    <a:lnTo>
                      <a:pt x="528" y="290"/>
                    </a:lnTo>
                    <a:lnTo>
                      <a:pt x="527" y="290"/>
                    </a:lnTo>
                    <a:lnTo>
                      <a:pt x="527" y="292"/>
                    </a:lnTo>
                    <a:lnTo>
                      <a:pt x="527" y="293"/>
                    </a:lnTo>
                    <a:lnTo>
                      <a:pt x="528" y="293"/>
                    </a:lnTo>
                    <a:lnTo>
                      <a:pt x="527" y="294"/>
                    </a:lnTo>
                    <a:lnTo>
                      <a:pt x="526" y="294"/>
                    </a:lnTo>
                    <a:lnTo>
                      <a:pt x="525" y="294"/>
                    </a:lnTo>
                    <a:lnTo>
                      <a:pt x="525" y="296"/>
                    </a:lnTo>
                    <a:lnTo>
                      <a:pt x="523" y="296"/>
                    </a:lnTo>
                    <a:lnTo>
                      <a:pt x="523" y="297"/>
                    </a:lnTo>
                    <a:lnTo>
                      <a:pt x="522" y="297"/>
                    </a:lnTo>
                    <a:lnTo>
                      <a:pt x="522" y="298"/>
                    </a:lnTo>
                    <a:lnTo>
                      <a:pt x="521" y="298"/>
                    </a:lnTo>
                    <a:lnTo>
                      <a:pt x="521" y="297"/>
                    </a:lnTo>
                    <a:lnTo>
                      <a:pt x="519" y="297"/>
                    </a:lnTo>
                    <a:lnTo>
                      <a:pt x="519" y="298"/>
                    </a:lnTo>
                    <a:lnTo>
                      <a:pt x="518" y="298"/>
                    </a:lnTo>
                    <a:lnTo>
                      <a:pt x="518" y="297"/>
                    </a:lnTo>
                    <a:lnTo>
                      <a:pt x="518" y="298"/>
                    </a:lnTo>
                    <a:lnTo>
                      <a:pt x="517" y="298"/>
                    </a:lnTo>
                    <a:lnTo>
                      <a:pt x="515" y="298"/>
                    </a:lnTo>
                    <a:lnTo>
                      <a:pt x="514" y="298"/>
                    </a:lnTo>
                    <a:lnTo>
                      <a:pt x="513" y="298"/>
                    </a:lnTo>
                    <a:lnTo>
                      <a:pt x="513" y="300"/>
                    </a:lnTo>
                    <a:lnTo>
                      <a:pt x="513" y="301"/>
                    </a:lnTo>
                    <a:lnTo>
                      <a:pt x="511" y="301"/>
                    </a:lnTo>
                    <a:lnTo>
                      <a:pt x="510" y="301"/>
                    </a:lnTo>
                    <a:lnTo>
                      <a:pt x="509" y="301"/>
                    </a:lnTo>
                    <a:lnTo>
                      <a:pt x="509" y="300"/>
                    </a:lnTo>
                    <a:lnTo>
                      <a:pt x="507" y="300"/>
                    </a:lnTo>
                    <a:lnTo>
                      <a:pt x="506" y="301"/>
                    </a:lnTo>
                    <a:lnTo>
                      <a:pt x="505" y="301"/>
                    </a:lnTo>
                    <a:lnTo>
                      <a:pt x="504" y="301"/>
                    </a:lnTo>
                    <a:lnTo>
                      <a:pt x="504" y="302"/>
                    </a:lnTo>
                    <a:lnTo>
                      <a:pt x="505" y="303"/>
                    </a:lnTo>
                    <a:lnTo>
                      <a:pt x="506" y="303"/>
                    </a:lnTo>
                    <a:lnTo>
                      <a:pt x="507" y="305"/>
                    </a:lnTo>
                    <a:lnTo>
                      <a:pt x="509" y="305"/>
                    </a:lnTo>
                    <a:lnTo>
                      <a:pt x="509" y="303"/>
                    </a:lnTo>
                    <a:lnTo>
                      <a:pt x="510" y="303"/>
                    </a:lnTo>
                    <a:lnTo>
                      <a:pt x="511" y="303"/>
                    </a:lnTo>
                    <a:lnTo>
                      <a:pt x="513" y="303"/>
                    </a:lnTo>
                    <a:lnTo>
                      <a:pt x="514" y="303"/>
                    </a:lnTo>
                    <a:lnTo>
                      <a:pt x="514" y="305"/>
                    </a:lnTo>
                    <a:lnTo>
                      <a:pt x="515" y="305"/>
                    </a:lnTo>
                    <a:lnTo>
                      <a:pt x="515" y="306"/>
                    </a:lnTo>
                    <a:lnTo>
                      <a:pt x="515" y="307"/>
                    </a:lnTo>
                    <a:lnTo>
                      <a:pt x="517" y="307"/>
                    </a:lnTo>
                    <a:lnTo>
                      <a:pt x="517" y="309"/>
                    </a:lnTo>
                    <a:lnTo>
                      <a:pt x="517" y="310"/>
                    </a:lnTo>
                    <a:lnTo>
                      <a:pt x="517" y="311"/>
                    </a:lnTo>
                    <a:lnTo>
                      <a:pt x="517" y="313"/>
                    </a:lnTo>
                    <a:lnTo>
                      <a:pt x="515" y="313"/>
                    </a:lnTo>
                    <a:lnTo>
                      <a:pt x="515" y="314"/>
                    </a:lnTo>
                    <a:lnTo>
                      <a:pt x="515" y="315"/>
                    </a:lnTo>
                    <a:lnTo>
                      <a:pt x="514" y="315"/>
                    </a:lnTo>
                    <a:lnTo>
                      <a:pt x="514" y="317"/>
                    </a:lnTo>
                    <a:lnTo>
                      <a:pt x="513" y="318"/>
                    </a:lnTo>
                    <a:lnTo>
                      <a:pt x="513" y="319"/>
                    </a:lnTo>
                    <a:lnTo>
                      <a:pt x="513" y="320"/>
                    </a:lnTo>
                    <a:lnTo>
                      <a:pt x="511" y="320"/>
                    </a:lnTo>
                    <a:lnTo>
                      <a:pt x="511" y="322"/>
                    </a:lnTo>
                    <a:lnTo>
                      <a:pt x="510" y="322"/>
                    </a:lnTo>
                    <a:lnTo>
                      <a:pt x="509" y="322"/>
                    </a:lnTo>
                    <a:lnTo>
                      <a:pt x="509" y="323"/>
                    </a:lnTo>
                    <a:lnTo>
                      <a:pt x="507" y="323"/>
                    </a:lnTo>
                    <a:lnTo>
                      <a:pt x="507" y="324"/>
                    </a:lnTo>
                    <a:lnTo>
                      <a:pt x="507" y="326"/>
                    </a:lnTo>
                    <a:lnTo>
                      <a:pt x="506" y="327"/>
                    </a:lnTo>
                    <a:lnTo>
                      <a:pt x="506" y="328"/>
                    </a:lnTo>
                    <a:lnTo>
                      <a:pt x="507" y="328"/>
                    </a:lnTo>
                    <a:lnTo>
                      <a:pt x="507" y="330"/>
                    </a:lnTo>
                    <a:lnTo>
                      <a:pt x="507" y="331"/>
                    </a:lnTo>
                    <a:lnTo>
                      <a:pt x="506" y="331"/>
                    </a:lnTo>
                    <a:lnTo>
                      <a:pt x="506" y="332"/>
                    </a:lnTo>
                    <a:lnTo>
                      <a:pt x="506" y="334"/>
                    </a:lnTo>
                    <a:lnTo>
                      <a:pt x="507" y="334"/>
                    </a:lnTo>
                    <a:lnTo>
                      <a:pt x="507" y="335"/>
                    </a:lnTo>
                    <a:lnTo>
                      <a:pt x="507" y="336"/>
                    </a:lnTo>
                    <a:lnTo>
                      <a:pt x="507" y="337"/>
                    </a:lnTo>
                    <a:lnTo>
                      <a:pt x="506" y="337"/>
                    </a:lnTo>
                    <a:lnTo>
                      <a:pt x="506" y="339"/>
                    </a:lnTo>
                    <a:lnTo>
                      <a:pt x="506" y="340"/>
                    </a:lnTo>
                    <a:lnTo>
                      <a:pt x="506" y="341"/>
                    </a:lnTo>
                    <a:lnTo>
                      <a:pt x="506" y="343"/>
                    </a:lnTo>
                    <a:lnTo>
                      <a:pt x="506" y="344"/>
                    </a:lnTo>
                    <a:lnTo>
                      <a:pt x="506" y="345"/>
                    </a:lnTo>
                    <a:lnTo>
                      <a:pt x="506" y="347"/>
                    </a:lnTo>
                    <a:lnTo>
                      <a:pt x="507" y="347"/>
                    </a:lnTo>
                    <a:lnTo>
                      <a:pt x="507" y="348"/>
                    </a:lnTo>
                    <a:lnTo>
                      <a:pt x="509" y="348"/>
                    </a:lnTo>
                    <a:lnTo>
                      <a:pt x="509" y="347"/>
                    </a:lnTo>
                    <a:lnTo>
                      <a:pt x="510" y="347"/>
                    </a:lnTo>
                    <a:lnTo>
                      <a:pt x="511" y="347"/>
                    </a:lnTo>
                    <a:lnTo>
                      <a:pt x="511" y="345"/>
                    </a:lnTo>
                    <a:lnTo>
                      <a:pt x="513" y="345"/>
                    </a:lnTo>
                    <a:lnTo>
                      <a:pt x="514" y="345"/>
                    </a:lnTo>
                    <a:lnTo>
                      <a:pt x="514" y="344"/>
                    </a:lnTo>
                    <a:lnTo>
                      <a:pt x="517" y="343"/>
                    </a:lnTo>
                    <a:lnTo>
                      <a:pt x="518" y="343"/>
                    </a:lnTo>
                    <a:lnTo>
                      <a:pt x="517" y="341"/>
                    </a:lnTo>
                    <a:lnTo>
                      <a:pt x="517" y="340"/>
                    </a:lnTo>
                    <a:lnTo>
                      <a:pt x="517" y="339"/>
                    </a:lnTo>
                    <a:lnTo>
                      <a:pt x="518" y="339"/>
                    </a:lnTo>
                    <a:lnTo>
                      <a:pt x="518" y="337"/>
                    </a:lnTo>
                    <a:lnTo>
                      <a:pt x="519" y="337"/>
                    </a:lnTo>
                    <a:lnTo>
                      <a:pt x="521" y="337"/>
                    </a:lnTo>
                    <a:lnTo>
                      <a:pt x="521" y="339"/>
                    </a:lnTo>
                    <a:lnTo>
                      <a:pt x="522" y="339"/>
                    </a:lnTo>
                    <a:lnTo>
                      <a:pt x="522" y="337"/>
                    </a:lnTo>
                    <a:lnTo>
                      <a:pt x="523" y="337"/>
                    </a:lnTo>
                    <a:lnTo>
                      <a:pt x="525" y="337"/>
                    </a:lnTo>
                    <a:lnTo>
                      <a:pt x="526" y="339"/>
                    </a:lnTo>
                    <a:lnTo>
                      <a:pt x="525" y="339"/>
                    </a:lnTo>
                    <a:lnTo>
                      <a:pt x="526" y="339"/>
                    </a:lnTo>
                    <a:lnTo>
                      <a:pt x="526" y="340"/>
                    </a:lnTo>
                    <a:lnTo>
                      <a:pt x="526" y="341"/>
                    </a:lnTo>
                    <a:lnTo>
                      <a:pt x="526" y="343"/>
                    </a:lnTo>
                    <a:lnTo>
                      <a:pt x="526" y="344"/>
                    </a:lnTo>
                    <a:lnTo>
                      <a:pt x="527" y="344"/>
                    </a:lnTo>
                    <a:lnTo>
                      <a:pt x="527" y="345"/>
                    </a:lnTo>
                    <a:lnTo>
                      <a:pt x="528" y="345"/>
                    </a:lnTo>
                    <a:lnTo>
                      <a:pt x="528" y="347"/>
                    </a:lnTo>
                    <a:lnTo>
                      <a:pt x="528" y="348"/>
                    </a:lnTo>
                    <a:lnTo>
                      <a:pt x="530" y="348"/>
                    </a:lnTo>
                    <a:lnTo>
                      <a:pt x="530" y="349"/>
                    </a:lnTo>
                    <a:lnTo>
                      <a:pt x="528" y="349"/>
                    </a:lnTo>
                    <a:lnTo>
                      <a:pt x="528" y="351"/>
                    </a:lnTo>
                    <a:lnTo>
                      <a:pt x="527" y="352"/>
                    </a:lnTo>
                    <a:lnTo>
                      <a:pt x="527" y="351"/>
                    </a:lnTo>
                    <a:lnTo>
                      <a:pt x="527" y="352"/>
                    </a:lnTo>
                    <a:lnTo>
                      <a:pt x="528" y="352"/>
                    </a:lnTo>
                    <a:lnTo>
                      <a:pt x="528" y="353"/>
                    </a:lnTo>
                    <a:lnTo>
                      <a:pt x="528" y="354"/>
                    </a:lnTo>
                    <a:lnTo>
                      <a:pt x="527" y="354"/>
                    </a:lnTo>
                    <a:lnTo>
                      <a:pt x="527" y="353"/>
                    </a:lnTo>
                    <a:lnTo>
                      <a:pt x="527" y="354"/>
                    </a:lnTo>
                    <a:lnTo>
                      <a:pt x="527" y="356"/>
                    </a:lnTo>
                    <a:lnTo>
                      <a:pt x="526" y="356"/>
                    </a:lnTo>
                    <a:lnTo>
                      <a:pt x="525" y="356"/>
                    </a:lnTo>
                    <a:lnTo>
                      <a:pt x="523" y="356"/>
                    </a:lnTo>
                    <a:lnTo>
                      <a:pt x="523" y="357"/>
                    </a:lnTo>
                    <a:lnTo>
                      <a:pt x="522" y="357"/>
                    </a:lnTo>
                    <a:lnTo>
                      <a:pt x="522" y="358"/>
                    </a:lnTo>
                    <a:lnTo>
                      <a:pt x="522" y="360"/>
                    </a:lnTo>
                    <a:lnTo>
                      <a:pt x="521" y="360"/>
                    </a:lnTo>
                    <a:lnTo>
                      <a:pt x="521" y="361"/>
                    </a:lnTo>
                    <a:lnTo>
                      <a:pt x="519" y="361"/>
                    </a:lnTo>
                    <a:lnTo>
                      <a:pt x="519" y="362"/>
                    </a:lnTo>
                    <a:lnTo>
                      <a:pt x="519" y="361"/>
                    </a:lnTo>
                    <a:lnTo>
                      <a:pt x="518" y="361"/>
                    </a:lnTo>
                    <a:lnTo>
                      <a:pt x="518" y="362"/>
                    </a:lnTo>
                    <a:lnTo>
                      <a:pt x="518" y="364"/>
                    </a:lnTo>
                    <a:lnTo>
                      <a:pt x="517" y="364"/>
                    </a:lnTo>
                    <a:lnTo>
                      <a:pt x="515" y="364"/>
                    </a:lnTo>
                    <a:lnTo>
                      <a:pt x="515" y="365"/>
                    </a:lnTo>
                    <a:lnTo>
                      <a:pt x="514" y="365"/>
                    </a:lnTo>
                    <a:lnTo>
                      <a:pt x="514" y="366"/>
                    </a:lnTo>
                    <a:lnTo>
                      <a:pt x="513" y="366"/>
                    </a:lnTo>
                    <a:lnTo>
                      <a:pt x="513" y="368"/>
                    </a:lnTo>
                    <a:lnTo>
                      <a:pt x="511" y="368"/>
                    </a:lnTo>
                    <a:lnTo>
                      <a:pt x="511" y="369"/>
                    </a:lnTo>
                    <a:lnTo>
                      <a:pt x="511" y="370"/>
                    </a:lnTo>
                    <a:lnTo>
                      <a:pt x="510" y="370"/>
                    </a:lnTo>
                    <a:lnTo>
                      <a:pt x="510" y="372"/>
                    </a:lnTo>
                    <a:lnTo>
                      <a:pt x="510" y="373"/>
                    </a:lnTo>
                    <a:lnTo>
                      <a:pt x="509" y="373"/>
                    </a:lnTo>
                    <a:lnTo>
                      <a:pt x="510" y="374"/>
                    </a:lnTo>
                    <a:lnTo>
                      <a:pt x="509" y="374"/>
                    </a:lnTo>
                    <a:lnTo>
                      <a:pt x="507" y="374"/>
                    </a:lnTo>
                    <a:lnTo>
                      <a:pt x="507" y="375"/>
                    </a:lnTo>
                    <a:lnTo>
                      <a:pt x="509" y="375"/>
                    </a:lnTo>
                    <a:lnTo>
                      <a:pt x="507" y="375"/>
                    </a:lnTo>
                    <a:lnTo>
                      <a:pt x="507" y="377"/>
                    </a:lnTo>
                    <a:lnTo>
                      <a:pt x="509" y="377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6" y="378"/>
                    </a:lnTo>
                    <a:lnTo>
                      <a:pt x="506" y="379"/>
                    </a:lnTo>
                    <a:lnTo>
                      <a:pt x="505" y="379"/>
                    </a:lnTo>
                    <a:lnTo>
                      <a:pt x="504" y="379"/>
                    </a:lnTo>
                    <a:lnTo>
                      <a:pt x="504" y="381"/>
                    </a:lnTo>
                    <a:lnTo>
                      <a:pt x="502" y="381"/>
                    </a:lnTo>
                    <a:lnTo>
                      <a:pt x="502" y="382"/>
                    </a:lnTo>
                    <a:lnTo>
                      <a:pt x="501" y="382"/>
                    </a:lnTo>
                    <a:lnTo>
                      <a:pt x="501" y="383"/>
                    </a:lnTo>
                    <a:lnTo>
                      <a:pt x="501" y="385"/>
                    </a:lnTo>
                    <a:lnTo>
                      <a:pt x="500" y="385"/>
                    </a:lnTo>
                    <a:lnTo>
                      <a:pt x="500" y="386"/>
                    </a:lnTo>
                    <a:lnTo>
                      <a:pt x="498" y="386"/>
                    </a:lnTo>
                    <a:lnTo>
                      <a:pt x="498" y="387"/>
                    </a:lnTo>
                    <a:lnTo>
                      <a:pt x="498" y="389"/>
                    </a:lnTo>
                    <a:lnTo>
                      <a:pt x="497" y="389"/>
                    </a:lnTo>
                    <a:lnTo>
                      <a:pt x="497" y="390"/>
                    </a:lnTo>
                    <a:lnTo>
                      <a:pt x="497" y="391"/>
                    </a:lnTo>
                    <a:lnTo>
                      <a:pt x="497" y="392"/>
                    </a:lnTo>
                    <a:lnTo>
                      <a:pt x="496" y="394"/>
                    </a:lnTo>
                    <a:lnTo>
                      <a:pt x="497" y="394"/>
                    </a:lnTo>
                    <a:lnTo>
                      <a:pt x="496" y="394"/>
                    </a:lnTo>
                    <a:lnTo>
                      <a:pt x="496" y="395"/>
                    </a:lnTo>
                    <a:lnTo>
                      <a:pt x="497" y="395"/>
                    </a:lnTo>
                    <a:lnTo>
                      <a:pt x="497" y="396"/>
                    </a:lnTo>
                    <a:lnTo>
                      <a:pt x="496" y="396"/>
                    </a:lnTo>
                    <a:lnTo>
                      <a:pt x="494" y="396"/>
                    </a:lnTo>
                    <a:lnTo>
                      <a:pt x="494" y="398"/>
                    </a:lnTo>
                    <a:lnTo>
                      <a:pt x="496" y="398"/>
                    </a:lnTo>
                    <a:lnTo>
                      <a:pt x="494" y="398"/>
                    </a:lnTo>
                    <a:lnTo>
                      <a:pt x="496" y="399"/>
                    </a:lnTo>
                    <a:lnTo>
                      <a:pt x="494" y="399"/>
                    </a:lnTo>
                    <a:lnTo>
                      <a:pt x="496" y="399"/>
                    </a:lnTo>
                    <a:lnTo>
                      <a:pt x="496" y="400"/>
                    </a:lnTo>
                    <a:lnTo>
                      <a:pt x="496" y="402"/>
                    </a:lnTo>
                    <a:lnTo>
                      <a:pt x="497" y="402"/>
                    </a:lnTo>
                    <a:lnTo>
                      <a:pt x="497" y="403"/>
                    </a:lnTo>
                    <a:lnTo>
                      <a:pt x="496" y="403"/>
                    </a:lnTo>
                    <a:lnTo>
                      <a:pt x="496" y="404"/>
                    </a:lnTo>
                    <a:lnTo>
                      <a:pt x="496" y="406"/>
                    </a:lnTo>
                    <a:lnTo>
                      <a:pt x="497" y="406"/>
                    </a:lnTo>
                    <a:lnTo>
                      <a:pt x="496" y="406"/>
                    </a:lnTo>
                    <a:lnTo>
                      <a:pt x="496" y="407"/>
                    </a:lnTo>
                    <a:lnTo>
                      <a:pt x="494" y="407"/>
                    </a:lnTo>
                    <a:lnTo>
                      <a:pt x="493" y="407"/>
                    </a:lnTo>
                    <a:lnTo>
                      <a:pt x="493" y="408"/>
                    </a:lnTo>
                    <a:lnTo>
                      <a:pt x="492" y="408"/>
                    </a:lnTo>
                    <a:lnTo>
                      <a:pt x="493" y="408"/>
                    </a:lnTo>
                    <a:lnTo>
                      <a:pt x="493" y="409"/>
                    </a:lnTo>
                    <a:lnTo>
                      <a:pt x="493" y="411"/>
                    </a:lnTo>
                    <a:lnTo>
                      <a:pt x="494" y="411"/>
                    </a:lnTo>
                    <a:lnTo>
                      <a:pt x="494" y="412"/>
                    </a:lnTo>
                    <a:lnTo>
                      <a:pt x="493" y="412"/>
                    </a:lnTo>
                    <a:lnTo>
                      <a:pt x="493" y="413"/>
                    </a:lnTo>
                    <a:lnTo>
                      <a:pt x="494" y="413"/>
                    </a:lnTo>
                    <a:lnTo>
                      <a:pt x="494" y="415"/>
                    </a:lnTo>
                    <a:lnTo>
                      <a:pt x="494" y="416"/>
                    </a:lnTo>
                    <a:lnTo>
                      <a:pt x="494" y="415"/>
                    </a:lnTo>
                    <a:lnTo>
                      <a:pt x="493" y="415"/>
                    </a:lnTo>
                    <a:lnTo>
                      <a:pt x="493" y="416"/>
                    </a:lnTo>
                    <a:lnTo>
                      <a:pt x="492" y="416"/>
                    </a:lnTo>
                    <a:lnTo>
                      <a:pt x="492" y="417"/>
                    </a:lnTo>
                    <a:lnTo>
                      <a:pt x="490" y="417"/>
                    </a:lnTo>
                    <a:lnTo>
                      <a:pt x="489" y="417"/>
                    </a:lnTo>
                    <a:lnTo>
                      <a:pt x="488" y="417"/>
                    </a:lnTo>
                    <a:lnTo>
                      <a:pt x="487" y="416"/>
                    </a:lnTo>
                    <a:lnTo>
                      <a:pt x="487" y="417"/>
                    </a:lnTo>
                    <a:lnTo>
                      <a:pt x="485" y="416"/>
                    </a:lnTo>
                    <a:lnTo>
                      <a:pt x="485" y="417"/>
                    </a:lnTo>
                    <a:lnTo>
                      <a:pt x="484" y="417"/>
                    </a:lnTo>
                    <a:lnTo>
                      <a:pt x="485" y="417"/>
                    </a:lnTo>
                    <a:lnTo>
                      <a:pt x="485" y="419"/>
                    </a:lnTo>
                    <a:lnTo>
                      <a:pt x="484" y="420"/>
                    </a:lnTo>
                    <a:lnTo>
                      <a:pt x="483" y="420"/>
                    </a:lnTo>
                    <a:lnTo>
                      <a:pt x="483" y="421"/>
                    </a:lnTo>
                    <a:lnTo>
                      <a:pt x="481" y="421"/>
                    </a:lnTo>
                    <a:lnTo>
                      <a:pt x="481" y="420"/>
                    </a:lnTo>
                    <a:lnTo>
                      <a:pt x="481" y="421"/>
                    </a:lnTo>
                    <a:lnTo>
                      <a:pt x="480" y="421"/>
                    </a:lnTo>
                    <a:lnTo>
                      <a:pt x="479" y="421"/>
                    </a:lnTo>
                    <a:lnTo>
                      <a:pt x="479" y="423"/>
                    </a:lnTo>
                    <a:lnTo>
                      <a:pt x="477" y="423"/>
                    </a:lnTo>
                    <a:lnTo>
                      <a:pt x="476" y="424"/>
                    </a:lnTo>
                    <a:lnTo>
                      <a:pt x="475" y="424"/>
                    </a:lnTo>
                    <a:lnTo>
                      <a:pt x="475" y="425"/>
                    </a:lnTo>
                    <a:lnTo>
                      <a:pt x="475" y="426"/>
                    </a:lnTo>
                    <a:lnTo>
                      <a:pt x="473" y="426"/>
                    </a:lnTo>
                    <a:lnTo>
                      <a:pt x="473" y="428"/>
                    </a:lnTo>
                    <a:lnTo>
                      <a:pt x="472" y="426"/>
                    </a:lnTo>
                    <a:lnTo>
                      <a:pt x="472" y="428"/>
                    </a:lnTo>
                    <a:lnTo>
                      <a:pt x="471" y="428"/>
                    </a:lnTo>
                    <a:lnTo>
                      <a:pt x="470" y="428"/>
                    </a:lnTo>
                    <a:lnTo>
                      <a:pt x="470" y="429"/>
                    </a:lnTo>
                    <a:lnTo>
                      <a:pt x="468" y="429"/>
                    </a:lnTo>
                    <a:lnTo>
                      <a:pt x="468" y="430"/>
                    </a:lnTo>
                    <a:lnTo>
                      <a:pt x="467" y="430"/>
                    </a:lnTo>
                    <a:lnTo>
                      <a:pt x="466" y="430"/>
                    </a:lnTo>
                    <a:lnTo>
                      <a:pt x="466" y="432"/>
                    </a:lnTo>
                    <a:lnTo>
                      <a:pt x="464" y="432"/>
                    </a:lnTo>
                    <a:lnTo>
                      <a:pt x="464" y="433"/>
                    </a:lnTo>
                    <a:lnTo>
                      <a:pt x="463" y="433"/>
                    </a:lnTo>
                    <a:lnTo>
                      <a:pt x="462" y="433"/>
                    </a:lnTo>
                    <a:lnTo>
                      <a:pt x="462" y="434"/>
                    </a:lnTo>
                    <a:lnTo>
                      <a:pt x="463" y="434"/>
                    </a:lnTo>
                    <a:lnTo>
                      <a:pt x="462" y="436"/>
                    </a:lnTo>
                    <a:lnTo>
                      <a:pt x="460" y="436"/>
                    </a:lnTo>
                    <a:lnTo>
                      <a:pt x="459" y="436"/>
                    </a:lnTo>
                    <a:lnTo>
                      <a:pt x="459" y="437"/>
                    </a:lnTo>
                    <a:lnTo>
                      <a:pt x="460" y="437"/>
                    </a:lnTo>
                    <a:lnTo>
                      <a:pt x="459" y="437"/>
                    </a:lnTo>
                    <a:lnTo>
                      <a:pt x="459" y="438"/>
                    </a:lnTo>
                    <a:lnTo>
                      <a:pt x="460" y="438"/>
                    </a:lnTo>
                    <a:lnTo>
                      <a:pt x="460" y="440"/>
                    </a:lnTo>
                    <a:lnTo>
                      <a:pt x="460" y="441"/>
                    </a:lnTo>
                    <a:lnTo>
                      <a:pt x="459" y="441"/>
                    </a:lnTo>
                    <a:lnTo>
                      <a:pt x="460" y="441"/>
                    </a:lnTo>
                    <a:lnTo>
                      <a:pt x="460" y="442"/>
                    </a:lnTo>
                    <a:lnTo>
                      <a:pt x="459" y="442"/>
                    </a:lnTo>
                    <a:lnTo>
                      <a:pt x="459" y="444"/>
                    </a:lnTo>
                    <a:lnTo>
                      <a:pt x="458" y="444"/>
                    </a:lnTo>
                    <a:lnTo>
                      <a:pt x="458" y="445"/>
                    </a:lnTo>
                    <a:lnTo>
                      <a:pt x="458" y="446"/>
                    </a:lnTo>
                    <a:lnTo>
                      <a:pt x="459" y="446"/>
                    </a:lnTo>
                    <a:lnTo>
                      <a:pt x="460" y="446"/>
                    </a:lnTo>
                    <a:lnTo>
                      <a:pt x="460" y="447"/>
                    </a:lnTo>
                    <a:lnTo>
                      <a:pt x="459" y="447"/>
                    </a:lnTo>
                    <a:lnTo>
                      <a:pt x="458" y="447"/>
                    </a:lnTo>
                    <a:lnTo>
                      <a:pt x="456" y="447"/>
                    </a:lnTo>
                    <a:lnTo>
                      <a:pt x="455" y="447"/>
                    </a:lnTo>
                    <a:lnTo>
                      <a:pt x="455" y="449"/>
                    </a:lnTo>
                    <a:lnTo>
                      <a:pt x="454" y="449"/>
                    </a:lnTo>
                    <a:lnTo>
                      <a:pt x="454" y="450"/>
                    </a:lnTo>
                    <a:lnTo>
                      <a:pt x="453" y="450"/>
                    </a:lnTo>
                    <a:lnTo>
                      <a:pt x="454" y="450"/>
                    </a:lnTo>
                    <a:lnTo>
                      <a:pt x="454" y="451"/>
                    </a:lnTo>
                    <a:lnTo>
                      <a:pt x="454" y="453"/>
                    </a:lnTo>
                    <a:lnTo>
                      <a:pt x="454" y="454"/>
                    </a:lnTo>
                    <a:lnTo>
                      <a:pt x="455" y="454"/>
                    </a:lnTo>
                    <a:lnTo>
                      <a:pt x="454" y="454"/>
                    </a:lnTo>
                    <a:lnTo>
                      <a:pt x="454" y="455"/>
                    </a:lnTo>
                    <a:lnTo>
                      <a:pt x="453" y="455"/>
                    </a:lnTo>
                    <a:lnTo>
                      <a:pt x="454" y="455"/>
                    </a:lnTo>
                    <a:lnTo>
                      <a:pt x="453" y="455"/>
                    </a:lnTo>
                    <a:lnTo>
                      <a:pt x="451" y="455"/>
                    </a:lnTo>
                    <a:lnTo>
                      <a:pt x="451" y="457"/>
                    </a:lnTo>
                    <a:lnTo>
                      <a:pt x="453" y="457"/>
                    </a:lnTo>
                    <a:lnTo>
                      <a:pt x="453" y="458"/>
                    </a:lnTo>
                    <a:lnTo>
                      <a:pt x="454" y="458"/>
                    </a:lnTo>
                    <a:lnTo>
                      <a:pt x="453" y="458"/>
                    </a:lnTo>
                    <a:lnTo>
                      <a:pt x="454" y="458"/>
                    </a:lnTo>
                    <a:lnTo>
                      <a:pt x="454" y="459"/>
                    </a:lnTo>
                    <a:lnTo>
                      <a:pt x="455" y="459"/>
                    </a:lnTo>
                    <a:lnTo>
                      <a:pt x="454" y="459"/>
                    </a:lnTo>
                    <a:lnTo>
                      <a:pt x="454" y="461"/>
                    </a:lnTo>
                    <a:lnTo>
                      <a:pt x="454" y="462"/>
                    </a:lnTo>
                    <a:lnTo>
                      <a:pt x="454" y="463"/>
                    </a:lnTo>
                    <a:lnTo>
                      <a:pt x="455" y="463"/>
                    </a:lnTo>
                    <a:lnTo>
                      <a:pt x="454" y="464"/>
                    </a:lnTo>
                    <a:lnTo>
                      <a:pt x="455" y="464"/>
                    </a:lnTo>
                    <a:lnTo>
                      <a:pt x="454" y="464"/>
                    </a:lnTo>
                    <a:lnTo>
                      <a:pt x="455" y="464"/>
                    </a:lnTo>
                    <a:lnTo>
                      <a:pt x="455" y="466"/>
                    </a:lnTo>
                    <a:lnTo>
                      <a:pt x="455" y="464"/>
                    </a:lnTo>
                    <a:lnTo>
                      <a:pt x="456" y="464"/>
                    </a:lnTo>
                    <a:lnTo>
                      <a:pt x="458" y="464"/>
                    </a:lnTo>
                    <a:lnTo>
                      <a:pt x="458" y="466"/>
                    </a:lnTo>
                    <a:lnTo>
                      <a:pt x="458" y="464"/>
                    </a:lnTo>
                    <a:lnTo>
                      <a:pt x="459" y="466"/>
                    </a:lnTo>
                    <a:lnTo>
                      <a:pt x="458" y="466"/>
                    </a:lnTo>
                    <a:lnTo>
                      <a:pt x="458" y="467"/>
                    </a:lnTo>
                    <a:lnTo>
                      <a:pt x="458" y="468"/>
                    </a:lnTo>
                    <a:lnTo>
                      <a:pt x="456" y="468"/>
                    </a:lnTo>
                    <a:lnTo>
                      <a:pt x="458" y="470"/>
                    </a:lnTo>
                    <a:lnTo>
                      <a:pt x="456" y="470"/>
                    </a:lnTo>
                    <a:lnTo>
                      <a:pt x="456" y="471"/>
                    </a:lnTo>
                    <a:lnTo>
                      <a:pt x="456" y="472"/>
                    </a:lnTo>
                    <a:lnTo>
                      <a:pt x="455" y="472"/>
                    </a:lnTo>
                    <a:lnTo>
                      <a:pt x="456" y="474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5" y="474"/>
                    </a:lnTo>
                    <a:lnTo>
                      <a:pt x="455" y="475"/>
                    </a:lnTo>
                    <a:lnTo>
                      <a:pt x="456" y="475"/>
                    </a:lnTo>
                    <a:lnTo>
                      <a:pt x="456" y="476"/>
                    </a:lnTo>
                    <a:lnTo>
                      <a:pt x="456" y="478"/>
                    </a:lnTo>
                    <a:lnTo>
                      <a:pt x="455" y="478"/>
                    </a:lnTo>
                    <a:lnTo>
                      <a:pt x="456" y="478"/>
                    </a:lnTo>
                    <a:lnTo>
                      <a:pt x="456" y="479"/>
                    </a:lnTo>
                    <a:lnTo>
                      <a:pt x="455" y="479"/>
                    </a:lnTo>
                    <a:lnTo>
                      <a:pt x="456" y="479"/>
                    </a:lnTo>
                    <a:lnTo>
                      <a:pt x="456" y="480"/>
                    </a:lnTo>
                    <a:lnTo>
                      <a:pt x="456" y="479"/>
                    </a:lnTo>
                    <a:lnTo>
                      <a:pt x="456" y="480"/>
                    </a:lnTo>
                    <a:lnTo>
                      <a:pt x="456" y="481"/>
                    </a:lnTo>
                    <a:lnTo>
                      <a:pt x="456" y="483"/>
                    </a:lnTo>
                    <a:lnTo>
                      <a:pt x="456" y="484"/>
                    </a:lnTo>
                    <a:lnTo>
                      <a:pt x="456" y="485"/>
                    </a:lnTo>
                    <a:lnTo>
                      <a:pt x="458" y="485"/>
                    </a:lnTo>
                    <a:lnTo>
                      <a:pt x="456" y="485"/>
                    </a:lnTo>
                    <a:lnTo>
                      <a:pt x="456" y="487"/>
                    </a:lnTo>
                    <a:lnTo>
                      <a:pt x="455" y="487"/>
                    </a:lnTo>
                    <a:lnTo>
                      <a:pt x="455" y="488"/>
                    </a:lnTo>
                    <a:lnTo>
                      <a:pt x="454" y="488"/>
                    </a:lnTo>
                    <a:lnTo>
                      <a:pt x="454" y="489"/>
                    </a:lnTo>
                    <a:lnTo>
                      <a:pt x="454" y="488"/>
                    </a:lnTo>
                    <a:lnTo>
                      <a:pt x="454" y="489"/>
                    </a:lnTo>
                    <a:lnTo>
                      <a:pt x="453" y="489"/>
                    </a:lnTo>
                    <a:lnTo>
                      <a:pt x="451" y="489"/>
                    </a:lnTo>
                    <a:lnTo>
                      <a:pt x="450" y="489"/>
                    </a:lnTo>
                    <a:lnTo>
                      <a:pt x="449" y="489"/>
                    </a:lnTo>
                    <a:lnTo>
                      <a:pt x="447" y="489"/>
                    </a:lnTo>
                    <a:lnTo>
                      <a:pt x="447" y="488"/>
                    </a:lnTo>
                    <a:lnTo>
                      <a:pt x="447" y="489"/>
                    </a:lnTo>
                    <a:lnTo>
                      <a:pt x="446" y="489"/>
                    </a:lnTo>
                    <a:lnTo>
                      <a:pt x="445" y="489"/>
                    </a:lnTo>
                    <a:lnTo>
                      <a:pt x="445" y="488"/>
                    </a:lnTo>
                    <a:lnTo>
                      <a:pt x="443" y="488"/>
                    </a:lnTo>
                    <a:lnTo>
                      <a:pt x="443" y="489"/>
                    </a:lnTo>
                    <a:lnTo>
                      <a:pt x="443" y="488"/>
                    </a:lnTo>
                    <a:lnTo>
                      <a:pt x="442" y="488"/>
                    </a:lnTo>
                    <a:lnTo>
                      <a:pt x="442" y="487"/>
                    </a:lnTo>
                    <a:lnTo>
                      <a:pt x="441" y="487"/>
                    </a:lnTo>
                    <a:lnTo>
                      <a:pt x="441" y="488"/>
                    </a:lnTo>
                    <a:lnTo>
                      <a:pt x="439" y="488"/>
                    </a:lnTo>
                    <a:lnTo>
                      <a:pt x="438" y="488"/>
                    </a:lnTo>
                    <a:lnTo>
                      <a:pt x="437" y="488"/>
                    </a:lnTo>
                    <a:lnTo>
                      <a:pt x="437" y="489"/>
                    </a:lnTo>
                    <a:lnTo>
                      <a:pt x="437" y="488"/>
                    </a:lnTo>
                    <a:lnTo>
                      <a:pt x="435" y="488"/>
                    </a:lnTo>
                    <a:lnTo>
                      <a:pt x="437" y="488"/>
                    </a:lnTo>
                    <a:lnTo>
                      <a:pt x="435" y="487"/>
                    </a:lnTo>
                    <a:lnTo>
                      <a:pt x="435" y="488"/>
                    </a:lnTo>
                    <a:lnTo>
                      <a:pt x="434" y="488"/>
                    </a:lnTo>
                    <a:lnTo>
                      <a:pt x="435" y="488"/>
                    </a:lnTo>
                    <a:lnTo>
                      <a:pt x="434" y="488"/>
                    </a:lnTo>
                    <a:lnTo>
                      <a:pt x="433" y="488"/>
                    </a:lnTo>
                    <a:lnTo>
                      <a:pt x="433" y="489"/>
                    </a:lnTo>
                    <a:lnTo>
                      <a:pt x="433" y="491"/>
                    </a:lnTo>
                    <a:lnTo>
                      <a:pt x="432" y="491"/>
                    </a:lnTo>
                    <a:lnTo>
                      <a:pt x="433" y="491"/>
                    </a:lnTo>
                    <a:lnTo>
                      <a:pt x="434" y="491"/>
                    </a:lnTo>
                    <a:lnTo>
                      <a:pt x="434" y="492"/>
                    </a:lnTo>
                    <a:lnTo>
                      <a:pt x="433" y="492"/>
                    </a:lnTo>
                    <a:lnTo>
                      <a:pt x="434" y="492"/>
                    </a:lnTo>
                    <a:lnTo>
                      <a:pt x="434" y="493"/>
                    </a:lnTo>
                    <a:lnTo>
                      <a:pt x="433" y="493"/>
                    </a:lnTo>
                    <a:lnTo>
                      <a:pt x="434" y="495"/>
                    </a:lnTo>
                    <a:lnTo>
                      <a:pt x="435" y="495"/>
                    </a:lnTo>
                    <a:lnTo>
                      <a:pt x="435" y="496"/>
                    </a:lnTo>
                    <a:lnTo>
                      <a:pt x="437" y="496"/>
                    </a:lnTo>
                    <a:lnTo>
                      <a:pt x="437" y="497"/>
                    </a:lnTo>
                    <a:lnTo>
                      <a:pt x="437" y="498"/>
                    </a:lnTo>
                    <a:lnTo>
                      <a:pt x="435" y="498"/>
                    </a:lnTo>
                    <a:lnTo>
                      <a:pt x="435" y="500"/>
                    </a:lnTo>
                    <a:lnTo>
                      <a:pt x="437" y="500"/>
                    </a:lnTo>
                    <a:lnTo>
                      <a:pt x="435" y="500"/>
                    </a:lnTo>
                    <a:lnTo>
                      <a:pt x="437" y="500"/>
                    </a:lnTo>
                    <a:lnTo>
                      <a:pt x="437" y="501"/>
                    </a:lnTo>
                    <a:lnTo>
                      <a:pt x="435" y="501"/>
                    </a:lnTo>
                    <a:lnTo>
                      <a:pt x="435" y="500"/>
                    </a:lnTo>
                    <a:lnTo>
                      <a:pt x="434" y="500"/>
                    </a:lnTo>
                    <a:lnTo>
                      <a:pt x="434" y="501"/>
                    </a:lnTo>
                    <a:lnTo>
                      <a:pt x="435" y="501"/>
                    </a:lnTo>
                    <a:lnTo>
                      <a:pt x="435" y="502"/>
                    </a:lnTo>
                    <a:lnTo>
                      <a:pt x="435" y="501"/>
                    </a:lnTo>
                    <a:lnTo>
                      <a:pt x="435" y="502"/>
                    </a:lnTo>
                    <a:lnTo>
                      <a:pt x="437" y="504"/>
                    </a:lnTo>
                    <a:lnTo>
                      <a:pt x="435" y="504"/>
                    </a:lnTo>
                    <a:lnTo>
                      <a:pt x="437" y="504"/>
                    </a:lnTo>
                    <a:lnTo>
                      <a:pt x="437" y="505"/>
                    </a:lnTo>
                    <a:lnTo>
                      <a:pt x="435" y="505"/>
                    </a:lnTo>
                    <a:lnTo>
                      <a:pt x="437" y="505"/>
                    </a:lnTo>
                    <a:lnTo>
                      <a:pt x="437" y="506"/>
                    </a:lnTo>
                    <a:lnTo>
                      <a:pt x="435" y="506"/>
                    </a:lnTo>
                    <a:lnTo>
                      <a:pt x="437" y="506"/>
                    </a:lnTo>
                    <a:lnTo>
                      <a:pt x="437" y="508"/>
                    </a:lnTo>
                    <a:lnTo>
                      <a:pt x="435" y="506"/>
                    </a:lnTo>
                    <a:lnTo>
                      <a:pt x="435" y="508"/>
                    </a:lnTo>
                    <a:lnTo>
                      <a:pt x="435" y="509"/>
                    </a:lnTo>
                    <a:lnTo>
                      <a:pt x="434" y="509"/>
                    </a:lnTo>
                    <a:lnTo>
                      <a:pt x="435" y="509"/>
                    </a:lnTo>
                    <a:lnTo>
                      <a:pt x="435" y="508"/>
                    </a:lnTo>
                    <a:lnTo>
                      <a:pt x="434" y="508"/>
                    </a:lnTo>
                    <a:lnTo>
                      <a:pt x="433" y="509"/>
                    </a:lnTo>
                    <a:lnTo>
                      <a:pt x="433" y="510"/>
                    </a:lnTo>
                    <a:lnTo>
                      <a:pt x="432" y="510"/>
                    </a:lnTo>
                    <a:lnTo>
                      <a:pt x="432" y="512"/>
                    </a:lnTo>
                    <a:lnTo>
                      <a:pt x="430" y="512"/>
                    </a:lnTo>
                    <a:lnTo>
                      <a:pt x="430" y="513"/>
                    </a:lnTo>
                    <a:lnTo>
                      <a:pt x="429" y="512"/>
                    </a:lnTo>
                    <a:lnTo>
                      <a:pt x="429" y="513"/>
                    </a:lnTo>
                    <a:lnTo>
                      <a:pt x="430" y="513"/>
                    </a:lnTo>
                    <a:lnTo>
                      <a:pt x="430" y="514"/>
                    </a:lnTo>
                    <a:lnTo>
                      <a:pt x="432" y="515"/>
                    </a:lnTo>
                    <a:lnTo>
                      <a:pt x="433" y="515"/>
                    </a:lnTo>
                    <a:lnTo>
                      <a:pt x="432" y="515"/>
                    </a:lnTo>
                    <a:lnTo>
                      <a:pt x="430" y="515"/>
                    </a:lnTo>
                    <a:lnTo>
                      <a:pt x="430" y="517"/>
                    </a:lnTo>
                    <a:lnTo>
                      <a:pt x="429" y="517"/>
                    </a:lnTo>
                    <a:lnTo>
                      <a:pt x="429" y="518"/>
                    </a:lnTo>
                    <a:lnTo>
                      <a:pt x="428" y="518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29" y="521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2" y="518"/>
                    </a:lnTo>
                    <a:lnTo>
                      <a:pt x="432" y="519"/>
                    </a:lnTo>
                    <a:lnTo>
                      <a:pt x="433" y="519"/>
                    </a:lnTo>
                    <a:lnTo>
                      <a:pt x="433" y="521"/>
                    </a:lnTo>
                    <a:lnTo>
                      <a:pt x="433" y="522"/>
                    </a:lnTo>
                    <a:lnTo>
                      <a:pt x="433" y="523"/>
                    </a:lnTo>
                    <a:lnTo>
                      <a:pt x="434" y="523"/>
                    </a:lnTo>
                    <a:lnTo>
                      <a:pt x="434" y="525"/>
                    </a:lnTo>
                    <a:lnTo>
                      <a:pt x="433" y="526"/>
                    </a:lnTo>
                    <a:lnTo>
                      <a:pt x="432" y="526"/>
                    </a:lnTo>
                    <a:lnTo>
                      <a:pt x="430" y="526"/>
                    </a:lnTo>
                    <a:lnTo>
                      <a:pt x="429" y="526"/>
                    </a:lnTo>
                    <a:lnTo>
                      <a:pt x="428" y="526"/>
                    </a:lnTo>
                    <a:lnTo>
                      <a:pt x="428" y="527"/>
                    </a:lnTo>
                    <a:lnTo>
                      <a:pt x="429" y="527"/>
                    </a:lnTo>
                    <a:lnTo>
                      <a:pt x="429" y="529"/>
                    </a:lnTo>
                    <a:lnTo>
                      <a:pt x="430" y="529"/>
                    </a:lnTo>
                    <a:lnTo>
                      <a:pt x="430" y="530"/>
                    </a:lnTo>
                    <a:lnTo>
                      <a:pt x="429" y="530"/>
                    </a:lnTo>
                    <a:lnTo>
                      <a:pt x="428" y="530"/>
                    </a:lnTo>
                    <a:lnTo>
                      <a:pt x="428" y="531"/>
                    </a:lnTo>
                    <a:lnTo>
                      <a:pt x="428" y="533"/>
                    </a:lnTo>
                    <a:lnTo>
                      <a:pt x="426" y="533"/>
                    </a:lnTo>
                    <a:lnTo>
                      <a:pt x="428" y="533"/>
                    </a:lnTo>
                    <a:lnTo>
                      <a:pt x="428" y="534"/>
                    </a:lnTo>
                    <a:lnTo>
                      <a:pt x="426" y="534"/>
                    </a:lnTo>
                    <a:lnTo>
                      <a:pt x="425" y="534"/>
                    </a:lnTo>
                    <a:lnTo>
                      <a:pt x="425" y="535"/>
                    </a:lnTo>
                    <a:lnTo>
                      <a:pt x="426" y="535"/>
                    </a:lnTo>
                    <a:lnTo>
                      <a:pt x="426" y="536"/>
                    </a:lnTo>
                    <a:lnTo>
                      <a:pt x="426" y="538"/>
                    </a:lnTo>
                    <a:lnTo>
                      <a:pt x="425" y="538"/>
                    </a:lnTo>
                    <a:lnTo>
                      <a:pt x="426" y="538"/>
                    </a:lnTo>
                    <a:lnTo>
                      <a:pt x="428" y="539"/>
                    </a:lnTo>
                    <a:lnTo>
                      <a:pt x="426" y="539"/>
                    </a:lnTo>
                    <a:lnTo>
                      <a:pt x="426" y="540"/>
                    </a:lnTo>
                    <a:lnTo>
                      <a:pt x="425" y="540"/>
                    </a:lnTo>
                    <a:lnTo>
                      <a:pt x="424" y="540"/>
                    </a:lnTo>
                    <a:lnTo>
                      <a:pt x="424" y="542"/>
                    </a:lnTo>
                    <a:lnTo>
                      <a:pt x="422" y="543"/>
                    </a:lnTo>
                    <a:lnTo>
                      <a:pt x="421" y="543"/>
                    </a:lnTo>
                    <a:lnTo>
                      <a:pt x="421" y="544"/>
                    </a:lnTo>
                    <a:lnTo>
                      <a:pt x="420" y="544"/>
                    </a:lnTo>
                    <a:lnTo>
                      <a:pt x="418" y="544"/>
                    </a:lnTo>
                    <a:lnTo>
                      <a:pt x="420" y="544"/>
                    </a:lnTo>
                    <a:lnTo>
                      <a:pt x="420" y="546"/>
                    </a:lnTo>
                    <a:lnTo>
                      <a:pt x="420" y="547"/>
                    </a:lnTo>
                    <a:lnTo>
                      <a:pt x="418" y="547"/>
                    </a:lnTo>
                    <a:lnTo>
                      <a:pt x="418" y="548"/>
                    </a:lnTo>
                    <a:lnTo>
                      <a:pt x="420" y="548"/>
                    </a:lnTo>
                    <a:lnTo>
                      <a:pt x="420" y="550"/>
                    </a:lnTo>
                    <a:lnTo>
                      <a:pt x="420" y="551"/>
                    </a:lnTo>
                    <a:lnTo>
                      <a:pt x="420" y="552"/>
                    </a:lnTo>
                    <a:lnTo>
                      <a:pt x="418" y="552"/>
                    </a:lnTo>
                    <a:lnTo>
                      <a:pt x="420" y="552"/>
                    </a:lnTo>
                    <a:lnTo>
                      <a:pt x="420" y="553"/>
                    </a:lnTo>
                    <a:lnTo>
                      <a:pt x="418" y="553"/>
                    </a:lnTo>
                    <a:lnTo>
                      <a:pt x="417" y="553"/>
                    </a:lnTo>
                    <a:lnTo>
                      <a:pt x="416" y="553"/>
                    </a:lnTo>
                    <a:lnTo>
                      <a:pt x="416" y="555"/>
                    </a:lnTo>
                    <a:lnTo>
                      <a:pt x="416" y="556"/>
                    </a:lnTo>
                    <a:lnTo>
                      <a:pt x="415" y="556"/>
                    </a:lnTo>
                    <a:lnTo>
                      <a:pt x="415" y="557"/>
                    </a:lnTo>
                    <a:lnTo>
                      <a:pt x="416" y="557"/>
                    </a:lnTo>
                    <a:lnTo>
                      <a:pt x="416" y="559"/>
                    </a:lnTo>
                    <a:lnTo>
                      <a:pt x="416" y="560"/>
                    </a:lnTo>
                    <a:lnTo>
                      <a:pt x="415" y="560"/>
                    </a:lnTo>
                    <a:lnTo>
                      <a:pt x="415" y="561"/>
                    </a:lnTo>
                    <a:lnTo>
                      <a:pt x="413" y="561"/>
                    </a:lnTo>
                    <a:lnTo>
                      <a:pt x="415" y="561"/>
                    </a:lnTo>
                    <a:lnTo>
                      <a:pt x="415" y="563"/>
                    </a:lnTo>
                    <a:lnTo>
                      <a:pt x="416" y="563"/>
                    </a:lnTo>
                    <a:lnTo>
                      <a:pt x="416" y="564"/>
                    </a:lnTo>
                    <a:lnTo>
                      <a:pt x="417" y="564"/>
                    </a:lnTo>
                    <a:lnTo>
                      <a:pt x="417" y="565"/>
                    </a:lnTo>
                    <a:lnTo>
                      <a:pt x="417" y="564"/>
                    </a:lnTo>
                    <a:lnTo>
                      <a:pt x="418" y="564"/>
                    </a:lnTo>
                    <a:lnTo>
                      <a:pt x="418" y="565"/>
                    </a:lnTo>
                    <a:lnTo>
                      <a:pt x="418" y="564"/>
                    </a:lnTo>
                    <a:lnTo>
                      <a:pt x="420" y="564"/>
                    </a:lnTo>
                    <a:lnTo>
                      <a:pt x="421" y="564"/>
                    </a:lnTo>
                    <a:lnTo>
                      <a:pt x="421" y="565"/>
                    </a:lnTo>
                    <a:lnTo>
                      <a:pt x="422" y="565"/>
                    </a:lnTo>
                    <a:lnTo>
                      <a:pt x="422" y="567"/>
                    </a:lnTo>
                    <a:lnTo>
                      <a:pt x="422" y="568"/>
                    </a:lnTo>
                    <a:lnTo>
                      <a:pt x="422" y="569"/>
                    </a:lnTo>
                    <a:lnTo>
                      <a:pt x="424" y="569"/>
                    </a:lnTo>
                    <a:lnTo>
                      <a:pt x="424" y="570"/>
                    </a:lnTo>
                    <a:lnTo>
                      <a:pt x="422" y="570"/>
                    </a:lnTo>
                    <a:lnTo>
                      <a:pt x="422" y="572"/>
                    </a:lnTo>
                    <a:lnTo>
                      <a:pt x="421" y="572"/>
                    </a:lnTo>
                    <a:lnTo>
                      <a:pt x="421" y="573"/>
                    </a:lnTo>
                    <a:lnTo>
                      <a:pt x="422" y="573"/>
                    </a:lnTo>
                    <a:lnTo>
                      <a:pt x="422" y="574"/>
                    </a:lnTo>
                    <a:lnTo>
                      <a:pt x="422" y="576"/>
                    </a:lnTo>
                    <a:lnTo>
                      <a:pt x="421" y="576"/>
                    </a:lnTo>
                    <a:lnTo>
                      <a:pt x="421" y="577"/>
                    </a:lnTo>
                    <a:lnTo>
                      <a:pt x="422" y="577"/>
                    </a:lnTo>
                    <a:lnTo>
                      <a:pt x="424" y="577"/>
                    </a:lnTo>
                    <a:lnTo>
                      <a:pt x="424" y="578"/>
                    </a:lnTo>
                    <a:lnTo>
                      <a:pt x="422" y="578"/>
                    </a:lnTo>
                    <a:lnTo>
                      <a:pt x="422" y="580"/>
                    </a:lnTo>
                    <a:lnTo>
                      <a:pt x="421" y="580"/>
                    </a:lnTo>
                    <a:lnTo>
                      <a:pt x="421" y="581"/>
                    </a:lnTo>
                    <a:lnTo>
                      <a:pt x="420" y="581"/>
                    </a:lnTo>
                    <a:lnTo>
                      <a:pt x="418" y="581"/>
                    </a:lnTo>
                    <a:lnTo>
                      <a:pt x="417" y="581"/>
                    </a:lnTo>
                    <a:lnTo>
                      <a:pt x="416" y="581"/>
                    </a:lnTo>
                    <a:lnTo>
                      <a:pt x="415" y="581"/>
                    </a:lnTo>
                    <a:lnTo>
                      <a:pt x="415" y="582"/>
                    </a:lnTo>
                    <a:lnTo>
                      <a:pt x="415" y="584"/>
                    </a:lnTo>
                    <a:lnTo>
                      <a:pt x="415" y="585"/>
                    </a:lnTo>
                    <a:lnTo>
                      <a:pt x="415" y="586"/>
                    </a:lnTo>
                    <a:lnTo>
                      <a:pt x="415" y="587"/>
                    </a:lnTo>
                    <a:lnTo>
                      <a:pt x="413" y="587"/>
                    </a:lnTo>
                    <a:lnTo>
                      <a:pt x="412" y="587"/>
                    </a:lnTo>
                    <a:lnTo>
                      <a:pt x="411" y="587"/>
                    </a:lnTo>
                    <a:lnTo>
                      <a:pt x="411" y="589"/>
                    </a:lnTo>
                    <a:lnTo>
                      <a:pt x="411" y="587"/>
                    </a:lnTo>
                    <a:lnTo>
                      <a:pt x="411" y="586"/>
                    </a:lnTo>
                    <a:lnTo>
                      <a:pt x="409" y="586"/>
                    </a:lnTo>
                    <a:lnTo>
                      <a:pt x="409" y="587"/>
                    </a:lnTo>
                    <a:lnTo>
                      <a:pt x="408" y="587"/>
                    </a:lnTo>
                    <a:lnTo>
                      <a:pt x="408" y="589"/>
                    </a:lnTo>
                    <a:lnTo>
                      <a:pt x="408" y="590"/>
                    </a:lnTo>
                    <a:lnTo>
                      <a:pt x="409" y="591"/>
                    </a:lnTo>
                    <a:lnTo>
                      <a:pt x="409" y="593"/>
                    </a:lnTo>
                    <a:lnTo>
                      <a:pt x="409" y="594"/>
                    </a:lnTo>
                    <a:lnTo>
                      <a:pt x="408" y="594"/>
                    </a:lnTo>
                    <a:lnTo>
                      <a:pt x="408" y="595"/>
                    </a:lnTo>
                    <a:lnTo>
                      <a:pt x="407" y="595"/>
                    </a:lnTo>
                    <a:lnTo>
                      <a:pt x="407" y="594"/>
                    </a:lnTo>
                    <a:lnTo>
                      <a:pt x="405" y="594"/>
                    </a:lnTo>
                    <a:lnTo>
                      <a:pt x="405" y="593"/>
                    </a:lnTo>
                    <a:lnTo>
                      <a:pt x="405" y="591"/>
                    </a:lnTo>
                    <a:lnTo>
                      <a:pt x="404" y="591"/>
                    </a:lnTo>
                    <a:lnTo>
                      <a:pt x="403" y="591"/>
                    </a:lnTo>
                    <a:lnTo>
                      <a:pt x="401" y="591"/>
                    </a:lnTo>
                    <a:lnTo>
                      <a:pt x="401" y="593"/>
                    </a:lnTo>
                    <a:lnTo>
                      <a:pt x="400" y="593"/>
                    </a:lnTo>
                    <a:lnTo>
                      <a:pt x="400" y="594"/>
                    </a:lnTo>
                    <a:lnTo>
                      <a:pt x="399" y="594"/>
                    </a:lnTo>
                    <a:lnTo>
                      <a:pt x="399" y="595"/>
                    </a:lnTo>
                    <a:lnTo>
                      <a:pt x="399" y="597"/>
                    </a:lnTo>
                    <a:lnTo>
                      <a:pt x="398" y="597"/>
                    </a:lnTo>
                    <a:lnTo>
                      <a:pt x="396" y="597"/>
                    </a:lnTo>
                    <a:lnTo>
                      <a:pt x="395" y="597"/>
                    </a:lnTo>
                    <a:lnTo>
                      <a:pt x="394" y="597"/>
                    </a:lnTo>
                    <a:lnTo>
                      <a:pt x="392" y="595"/>
                    </a:lnTo>
                    <a:lnTo>
                      <a:pt x="394" y="595"/>
                    </a:lnTo>
                    <a:lnTo>
                      <a:pt x="394" y="594"/>
                    </a:lnTo>
                    <a:lnTo>
                      <a:pt x="394" y="593"/>
                    </a:lnTo>
                    <a:lnTo>
                      <a:pt x="394" y="591"/>
                    </a:lnTo>
                    <a:lnTo>
                      <a:pt x="392" y="591"/>
                    </a:lnTo>
                    <a:lnTo>
                      <a:pt x="392" y="590"/>
                    </a:lnTo>
                    <a:lnTo>
                      <a:pt x="391" y="590"/>
                    </a:lnTo>
                    <a:lnTo>
                      <a:pt x="391" y="589"/>
                    </a:lnTo>
                    <a:lnTo>
                      <a:pt x="391" y="587"/>
                    </a:lnTo>
                    <a:lnTo>
                      <a:pt x="391" y="586"/>
                    </a:lnTo>
                    <a:lnTo>
                      <a:pt x="392" y="586"/>
                    </a:lnTo>
                    <a:lnTo>
                      <a:pt x="392" y="585"/>
                    </a:lnTo>
                    <a:lnTo>
                      <a:pt x="394" y="585"/>
                    </a:lnTo>
                    <a:lnTo>
                      <a:pt x="394" y="584"/>
                    </a:lnTo>
                    <a:lnTo>
                      <a:pt x="392" y="584"/>
                    </a:lnTo>
                    <a:lnTo>
                      <a:pt x="391" y="584"/>
                    </a:lnTo>
                    <a:lnTo>
                      <a:pt x="390" y="584"/>
                    </a:lnTo>
                    <a:lnTo>
                      <a:pt x="390" y="585"/>
                    </a:lnTo>
                    <a:lnTo>
                      <a:pt x="390" y="586"/>
                    </a:lnTo>
                    <a:lnTo>
                      <a:pt x="388" y="586"/>
                    </a:lnTo>
                    <a:lnTo>
                      <a:pt x="388" y="587"/>
                    </a:lnTo>
                    <a:lnTo>
                      <a:pt x="387" y="587"/>
                    </a:lnTo>
                    <a:lnTo>
                      <a:pt x="386" y="587"/>
                    </a:lnTo>
                    <a:lnTo>
                      <a:pt x="384" y="586"/>
                    </a:lnTo>
                    <a:lnTo>
                      <a:pt x="383" y="586"/>
                    </a:lnTo>
                    <a:lnTo>
                      <a:pt x="382" y="587"/>
                    </a:lnTo>
                    <a:lnTo>
                      <a:pt x="381" y="589"/>
                    </a:lnTo>
                    <a:lnTo>
                      <a:pt x="381" y="587"/>
                    </a:lnTo>
                    <a:lnTo>
                      <a:pt x="382" y="587"/>
                    </a:lnTo>
                    <a:lnTo>
                      <a:pt x="382" y="586"/>
                    </a:lnTo>
                    <a:lnTo>
                      <a:pt x="382" y="585"/>
                    </a:lnTo>
                    <a:lnTo>
                      <a:pt x="383" y="585"/>
                    </a:lnTo>
                    <a:lnTo>
                      <a:pt x="383" y="584"/>
                    </a:lnTo>
                    <a:lnTo>
                      <a:pt x="383" y="582"/>
                    </a:lnTo>
                    <a:lnTo>
                      <a:pt x="382" y="584"/>
                    </a:lnTo>
                    <a:lnTo>
                      <a:pt x="381" y="584"/>
                    </a:lnTo>
                    <a:lnTo>
                      <a:pt x="381" y="585"/>
                    </a:lnTo>
                    <a:lnTo>
                      <a:pt x="379" y="585"/>
                    </a:lnTo>
                    <a:lnTo>
                      <a:pt x="379" y="586"/>
                    </a:lnTo>
                    <a:lnTo>
                      <a:pt x="379" y="585"/>
                    </a:lnTo>
                    <a:lnTo>
                      <a:pt x="379" y="584"/>
                    </a:lnTo>
                    <a:lnTo>
                      <a:pt x="379" y="582"/>
                    </a:lnTo>
                    <a:lnTo>
                      <a:pt x="379" y="581"/>
                    </a:lnTo>
                    <a:lnTo>
                      <a:pt x="378" y="581"/>
                    </a:lnTo>
                    <a:lnTo>
                      <a:pt x="377" y="581"/>
                    </a:lnTo>
                    <a:lnTo>
                      <a:pt x="375" y="581"/>
                    </a:lnTo>
                    <a:lnTo>
                      <a:pt x="374" y="581"/>
                    </a:lnTo>
                    <a:lnTo>
                      <a:pt x="373" y="581"/>
                    </a:lnTo>
                    <a:lnTo>
                      <a:pt x="371" y="581"/>
                    </a:lnTo>
                    <a:lnTo>
                      <a:pt x="370" y="581"/>
                    </a:lnTo>
                    <a:lnTo>
                      <a:pt x="369" y="581"/>
                    </a:lnTo>
                    <a:lnTo>
                      <a:pt x="369" y="580"/>
                    </a:lnTo>
                    <a:lnTo>
                      <a:pt x="369" y="581"/>
                    </a:lnTo>
                    <a:lnTo>
                      <a:pt x="369" y="582"/>
                    </a:lnTo>
                    <a:lnTo>
                      <a:pt x="370" y="582"/>
                    </a:lnTo>
                    <a:lnTo>
                      <a:pt x="370" y="584"/>
                    </a:lnTo>
                    <a:lnTo>
                      <a:pt x="370" y="585"/>
                    </a:lnTo>
                    <a:lnTo>
                      <a:pt x="369" y="585"/>
                    </a:lnTo>
                    <a:lnTo>
                      <a:pt x="369" y="586"/>
                    </a:lnTo>
                    <a:lnTo>
                      <a:pt x="367" y="586"/>
                    </a:lnTo>
                    <a:lnTo>
                      <a:pt x="366" y="586"/>
                    </a:lnTo>
                    <a:lnTo>
                      <a:pt x="365" y="586"/>
                    </a:lnTo>
                    <a:lnTo>
                      <a:pt x="363" y="586"/>
                    </a:lnTo>
                    <a:lnTo>
                      <a:pt x="363" y="585"/>
                    </a:lnTo>
                    <a:lnTo>
                      <a:pt x="362" y="585"/>
                    </a:lnTo>
                    <a:lnTo>
                      <a:pt x="362" y="586"/>
                    </a:lnTo>
                    <a:lnTo>
                      <a:pt x="361" y="586"/>
                    </a:lnTo>
                    <a:lnTo>
                      <a:pt x="361" y="585"/>
                    </a:lnTo>
                    <a:lnTo>
                      <a:pt x="360" y="585"/>
                    </a:lnTo>
                    <a:lnTo>
                      <a:pt x="358" y="585"/>
                    </a:lnTo>
                    <a:lnTo>
                      <a:pt x="357" y="585"/>
                    </a:lnTo>
                    <a:lnTo>
                      <a:pt x="356" y="585"/>
                    </a:lnTo>
                    <a:lnTo>
                      <a:pt x="354" y="585"/>
                    </a:lnTo>
                    <a:lnTo>
                      <a:pt x="354" y="586"/>
                    </a:lnTo>
                    <a:lnTo>
                      <a:pt x="356" y="586"/>
                    </a:lnTo>
                    <a:lnTo>
                      <a:pt x="356" y="587"/>
                    </a:lnTo>
                    <a:lnTo>
                      <a:pt x="354" y="587"/>
                    </a:lnTo>
                    <a:lnTo>
                      <a:pt x="354" y="589"/>
                    </a:lnTo>
                    <a:lnTo>
                      <a:pt x="354" y="590"/>
                    </a:lnTo>
                    <a:lnTo>
                      <a:pt x="354" y="591"/>
                    </a:lnTo>
                    <a:lnTo>
                      <a:pt x="353" y="591"/>
                    </a:lnTo>
                    <a:lnTo>
                      <a:pt x="353" y="590"/>
                    </a:lnTo>
                    <a:lnTo>
                      <a:pt x="352" y="590"/>
                    </a:lnTo>
                    <a:lnTo>
                      <a:pt x="352" y="589"/>
                    </a:lnTo>
                    <a:lnTo>
                      <a:pt x="350" y="589"/>
                    </a:lnTo>
                    <a:lnTo>
                      <a:pt x="350" y="590"/>
                    </a:lnTo>
                    <a:lnTo>
                      <a:pt x="349" y="590"/>
                    </a:lnTo>
                    <a:lnTo>
                      <a:pt x="349" y="591"/>
                    </a:lnTo>
                    <a:lnTo>
                      <a:pt x="348" y="591"/>
                    </a:lnTo>
                    <a:lnTo>
                      <a:pt x="346" y="591"/>
                    </a:lnTo>
                    <a:lnTo>
                      <a:pt x="345" y="591"/>
                    </a:lnTo>
                    <a:lnTo>
                      <a:pt x="345" y="590"/>
                    </a:lnTo>
                    <a:lnTo>
                      <a:pt x="344" y="590"/>
                    </a:lnTo>
                    <a:lnTo>
                      <a:pt x="343" y="590"/>
                    </a:lnTo>
                    <a:lnTo>
                      <a:pt x="343" y="591"/>
                    </a:lnTo>
                    <a:lnTo>
                      <a:pt x="343" y="593"/>
                    </a:lnTo>
                    <a:lnTo>
                      <a:pt x="343" y="594"/>
                    </a:lnTo>
                    <a:lnTo>
                      <a:pt x="341" y="594"/>
                    </a:lnTo>
                    <a:lnTo>
                      <a:pt x="340" y="594"/>
                    </a:lnTo>
                    <a:lnTo>
                      <a:pt x="340" y="593"/>
                    </a:lnTo>
                    <a:lnTo>
                      <a:pt x="340" y="591"/>
                    </a:lnTo>
                    <a:lnTo>
                      <a:pt x="340" y="590"/>
                    </a:lnTo>
                    <a:lnTo>
                      <a:pt x="339" y="590"/>
                    </a:lnTo>
                    <a:lnTo>
                      <a:pt x="337" y="591"/>
                    </a:lnTo>
                    <a:lnTo>
                      <a:pt x="339" y="591"/>
                    </a:lnTo>
                    <a:lnTo>
                      <a:pt x="339" y="593"/>
                    </a:lnTo>
                    <a:lnTo>
                      <a:pt x="339" y="594"/>
                    </a:lnTo>
                    <a:lnTo>
                      <a:pt x="339" y="595"/>
                    </a:lnTo>
                    <a:lnTo>
                      <a:pt x="340" y="595"/>
                    </a:lnTo>
                    <a:lnTo>
                      <a:pt x="340" y="597"/>
                    </a:lnTo>
                    <a:lnTo>
                      <a:pt x="341" y="597"/>
                    </a:lnTo>
                    <a:lnTo>
                      <a:pt x="341" y="598"/>
                    </a:lnTo>
                    <a:lnTo>
                      <a:pt x="340" y="598"/>
                    </a:lnTo>
                    <a:lnTo>
                      <a:pt x="340" y="599"/>
                    </a:lnTo>
                    <a:lnTo>
                      <a:pt x="340" y="601"/>
                    </a:lnTo>
                    <a:lnTo>
                      <a:pt x="340" y="602"/>
                    </a:lnTo>
                    <a:lnTo>
                      <a:pt x="340" y="603"/>
                    </a:lnTo>
                    <a:lnTo>
                      <a:pt x="340" y="605"/>
                    </a:lnTo>
                    <a:lnTo>
                      <a:pt x="340" y="606"/>
                    </a:lnTo>
                    <a:lnTo>
                      <a:pt x="339" y="606"/>
                    </a:lnTo>
                    <a:lnTo>
                      <a:pt x="339" y="605"/>
                    </a:lnTo>
                    <a:lnTo>
                      <a:pt x="337" y="605"/>
                    </a:lnTo>
                    <a:lnTo>
                      <a:pt x="337" y="606"/>
                    </a:lnTo>
                    <a:lnTo>
                      <a:pt x="336" y="606"/>
                    </a:lnTo>
                    <a:lnTo>
                      <a:pt x="336" y="607"/>
                    </a:lnTo>
                    <a:lnTo>
                      <a:pt x="335" y="607"/>
                    </a:lnTo>
                    <a:lnTo>
                      <a:pt x="335" y="606"/>
                    </a:lnTo>
                    <a:lnTo>
                      <a:pt x="335" y="605"/>
                    </a:lnTo>
                    <a:lnTo>
                      <a:pt x="333" y="605"/>
                    </a:lnTo>
                    <a:lnTo>
                      <a:pt x="332" y="603"/>
                    </a:lnTo>
                    <a:lnTo>
                      <a:pt x="331" y="603"/>
                    </a:lnTo>
                    <a:lnTo>
                      <a:pt x="331" y="605"/>
                    </a:lnTo>
                    <a:lnTo>
                      <a:pt x="329" y="605"/>
                    </a:lnTo>
                    <a:lnTo>
                      <a:pt x="328" y="603"/>
                    </a:lnTo>
                    <a:lnTo>
                      <a:pt x="327" y="603"/>
                    </a:lnTo>
                    <a:lnTo>
                      <a:pt x="326" y="603"/>
                    </a:lnTo>
                    <a:lnTo>
                      <a:pt x="327" y="603"/>
                    </a:lnTo>
                    <a:lnTo>
                      <a:pt x="327" y="602"/>
                    </a:lnTo>
                    <a:lnTo>
                      <a:pt x="327" y="601"/>
                    </a:lnTo>
                    <a:lnTo>
                      <a:pt x="326" y="601"/>
                    </a:lnTo>
                    <a:lnTo>
                      <a:pt x="324" y="601"/>
                    </a:lnTo>
                    <a:lnTo>
                      <a:pt x="323" y="601"/>
                    </a:lnTo>
                    <a:lnTo>
                      <a:pt x="322" y="601"/>
                    </a:lnTo>
                    <a:lnTo>
                      <a:pt x="322" y="602"/>
                    </a:lnTo>
                    <a:lnTo>
                      <a:pt x="320" y="602"/>
                    </a:lnTo>
                    <a:lnTo>
                      <a:pt x="320" y="601"/>
                    </a:lnTo>
                    <a:lnTo>
                      <a:pt x="319" y="601"/>
                    </a:lnTo>
                    <a:lnTo>
                      <a:pt x="320" y="601"/>
                    </a:lnTo>
                    <a:lnTo>
                      <a:pt x="320" y="599"/>
                    </a:lnTo>
                    <a:lnTo>
                      <a:pt x="320" y="598"/>
                    </a:lnTo>
                    <a:lnTo>
                      <a:pt x="320" y="597"/>
                    </a:lnTo>
                    <a:lnTo>
                      <a:pt x="320" y="595"/>
                    </a:lnTo>
                    <a:lnTo>
                      <a:pt x="322" y="595"/>
                    </a:lnTo>
                    <a:lnTo>
                      <a:pt x="323" y="595"/>
                    </a:lnTo>
                    <a:lnTo>
                      <a:pt x="324" y="595"/>
                    </a:lnTo>
                    <a:lnTo>
                      <a:pt x="324" y="597"/>
                    </a:lnTo>
                    <a:lnTo>
                      <a:pt x="326" y="597"/>
                    </a:lnTo>
                    <a:lnTo>
                      <a:pt x="327" y="597"/>
                    </a:lnTo>
                    <a:lnTo>
                      <a:pt x="327" y="595"/>
                    </a:lnTo>
                    <a:lnTo>
                      <a:pt x="327" y="594"/>
                    </a:lnTo>
                    <a:lnTo>
                      <a:pt x="326" y="594"/>
                    </a:lnTo>
                    <a:lnTo>
                      <a:pt x="324" y="594"/>
                    </a:lnTo>
                    <a:lnTo>
                      <a:pt x="326" y="593"/>
                    </a:lnTo>
                    <a:lnTo>
                      <a:pt x="326" y="591"/>
                    </a:lnTo>
                    <a:lnTo>
                      <a:pt x="327" y="591"/>
                    </a:lnTo>
                    <a:lnTo>
                      <a:pt x="327" y="590"/>
                    </a:lnTo>
                    <a:lnTo>
                      <a:pt x="326" y="590"/>
                    </a:lnTo>
                    <a:lnTo>
                      <a:pt x="326" y="589"/>
                    </a:lnTo>
                    <a:lnTo>
                      <a:pt x="324" y="589"/>
                    </a:lnTo>
                    <a:lnTo>
                      <a:pt x="323" y="589"/>
                    </a:lnTo>
                    <a:lnTo>
                      <a:pt x="323" y="587"/>
                    </a:lnTo>
                    <a:lnTo>
                      <a:pt x="322" y="587"/>
                    </a:lnTo>
                    <a:lnTo>
                      <a:pt x="320" y="587"/>
                    </a:lnTo>
                    <a:lnTo>
                      <a:pt x="320" y="586"/>
                    </a:lnTo>
                    <a:lnTo>
                      <a:pt x="320" y="585"/>
                    </a:lnTo>
                    <a:lnTo>
                      <a:pt x="320" y="584"/>
                    </a:lnTo>
                    <a:lnTo>
                      <a:pt x="319" y="582"/>
                    </a:lnTo>
                    <a:lnTo>
                      <a:pt x="318" y="582"/>
                    </a:lnTo>
                    <a:lnTo>
                      <a:pt x="318" y="584"/>
                    </a:lnTo>
                    <a:lnTo>
                      <a:pt x="318" y="585"/>
                    </a:lnTo>
                    <a:lnTo>
                      <a:pt x="316" y="585"/>
                    </a:lnTo>
                    <a:lnTo>
                      <a:pt x="316" y="584"/>
                    </a:lnTo>
                    <a:lnTo>
                      <a:pt x="316" y="582"/>
                    </a:lnTo>
                    <a:lnTo>
                      <a:pt x="316" y="581"/>
                    </a:lnTo>
                    <a:lnTo>
                      <a:pt x="318" y="581"/>
                    </a:lnTo>
                    <a:lnTo>
                      <a:pt x="318" y="580"/>
                    </a:lnTo>
                    <a:lnTo>
                      <a:pt x="316" y="580"/>
                    </a:lnTo>
                    <a:lnTo>
                      <a:pt x="316" y="578"/>
                    </a:lnTo>
                    <a:lnTo>
                      <a:pt x="315" y="578"/>
                    </a:lnTo>
                    <a:lnTo>
                      <a:pt x="315" y="580"/>
                    </a:lnTo>
                    <a:lnTo>
                      <a:pt x="314" y="578"/>
                    </a:lnTo>
                    <a:lnTo>
                      <a:pt x="312" y="578"/>
                    </a:lnTo>
                    <a:lnTo>
                      <a:pt x="311" y="578"/>
                    </a:lnTo>
                    <a:lnTo>
                      <a:pt x="311" y="580"/>
                    </a:lnTo>
                    <a:lnTo>
                      <a:pt x="311" y="581"/>
                    </a:lnTo>
                    <a:lnTo>
                      <a:pt x="312" y="581"/>
                    </a:lnTo>
                    <a:lnTo>
                      <a:pt x="312" y="582"/>
                    </a:lnTo>
                    <a:lnTo>
                      <a:pt x="311" y="582"/>
                    </a:lnTo>
                    <a:lnTo>
                      <a:pt x="311" y="584"/>
                    </a:lnTo>
                    <a:lnTo>
                      <a:pt x="310" y="582"/>
                    </a:lnTo>
                    <a:lnTo>
                      <a:pt x="309" y="582"/>
                    </a:lnTo>
                    <a:lnTo>
                      <a:pt x="307" y="582"/>
                    </a:lnTo>
                    <a:lnTo>
                      <a:pt x="307" y="584"/>
                    </a:lnTo>
                    <a:lnTo>
                      <a:pt x="306" y="584"/>
                    </a:lnTo>
                    <a:lnTo>
                      <a:pt x="305" y="582"/>
                    </a:lnTo>
                    <a:lnTo>
                      <a:pt x="305" y="584"/>
                    </a:lnTo>
                    <a:lnTo>
                      <a:pt x="303" y="584"/>
                    </a:lnTo>
                    <a:lnTo>
                      <a:pt x="303" y="582"/>
                    </a:lnTo>
                    <a:lnTo>
                      <a:pt x="303" y="581"/>
                    </a:lnTo>
                    <a:lnTo>
                      <a:pt x="302" y="581"/>
                    </a:lnTo>
                    <a:lnTo>
                      <a:pt x="301" y="581"/>
                    </a:lnTo>
                    <a:lnTo>
                      <a:pt x="301" y="582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01" y="584"/>
                    </a:lnTo>
                    <a:lnTo>
                      <a:pt x="299" y="585"/>
                    </a:lnTo>
                    <a:lnTo>
                      <a:pt x="299" y="586"/>
                    </a:lnTo>
                    <a:lnTo>
                      <a:pt x="298" y="586"/>
                    </a:lnTo>
                    <a:lnTo>
                      <a:pt x="298" y="585"/>
                    </a:lnTo>
                    <a:lnTo>
                      <a:pt x="298" y="584"/>
                    </a:lnTo>
                    <a:lnTo>
                      <a:pt x="298" y="582"/>
                    </a:lnTo>
                    <a:lnTo>
                      <a:pt x="297" y="581"/>
                    </a:lnTo>
                    <a:lnTo>
                      <a:pt x="295" y="580"/>
                    </a:lnTo>
                    <a:lnTo>
                      <a:pt x="295" y="581"/>
                    </a:lnTo>
                    <a:lnTo>
                      <a:pt x="295" y="582"/>
                    </a:lnTo>
                    <a:lnTo>
                      <a:pt x="295" y="584"/>
                    </a:lnTo>
                    <a:lnTo>
                      <a:pt x="294" y="584"/>
                    </a:lnTo>
                    <a:lnTo>
                      <a:pt x="293" y="584"/>
                    </a:lnTo>
                    <a:lnTo>
                      <a:pt x="293" y="582"/>
                    </a:lnTo>
                    <a:lnTo>
                      <a:pt x="291" y="582"/>
                    </a:lnTo>
                    <a:lnTo>
                      <a:pt x="290" y="582"/>
                    </a:lnTo>
                    <a:lnTo>
                      <a:pt x="289" y="584"/>
                    </a:lnTo>
                    <a:lnTo>
                      <a:pt x="288" y="582"/>
                    </a:lnTo>
                    <a:lnTo>
                      <a:pt x="286" y="582"/>
                    </a:lnTo>
                    <a:lnTo>
                      <a:pt x="285" y="584"/>
                    </a:lnTo>
                    <a:lnTo>
                      <a:pt x="285" y="582"/>
                    </a:lnTo>
                    <a:lnTo>
                      <a:pt x="286" y="581"/>
                    </a:lnTo>
                    <a:lnTo>
                      <a:pt x="285" y="581"/>
                    </a:lnTo>
                    <a:lnTo>
                      <a:pt x="285" y="582"/>
                    </a:lnTo>
                    <a:lnTo>
                      <a:pt x="284" y="582"/>
                    </a:lnTo>
                    <a:lnTo>
                      <a:pt x="284" y="584"/>
                    </a:lnTo>
                    <a:lnTo>
                      <a:pt x="282" y="582"/>
                    </a:lnTo>
                    <a:lnTo>
                      <a:pt x="281" y="582"/>
                    </a:lnTo>
                    <a:lnTo>
                      <a:pt x="280" y="582"/>
                    </a:lnTo>
                    <a:lnTo>
                      <a:pt x="280" y="581"/>
                    </a:lnTo>
                    <a:lnTo>
                      <a:pt x="278" y="581"/>
                    </a:lnTo>
                    <a:lnTo>
                      <a:pt x="277" y="581"/>
                    </a:lnTo>
                    <a:lnTo>
                      <a:pt x="277" y="582"/>
                    </a:lnTo>
                    <a:lnTo>
                      <a:pt x="276" y="584"/>
                    </a:lnTo>
                    <a:lnTo>
                      <a:pt x="274" y="584"/>
                    </a:lnTo>
                    <a:lnTo>
                      <a:pt x="273" y="585"/>
                    </a:lnTo>
                    <a:lnTo>
                      <a:pt x="272" y="585"/>
                    </a:lnTo>
                    <a:lnTo>
                      <a:pt x="272" y="584"/>
                    </a:lnTo>
                    <a:lnTo>
                      <a:pt x="271" y="584"/>
                    </a:lnTo>
                    <a:lnTo>
                      <a:pt x="271" y="585"/>
                    </a:lnTo>
                    <a:lnTo>
                      <a:pt x="271" y="586"/>
                    </a:lnTo>
                    <a:lnTo>
                      <a:pt x="269" y="586"/>
                    </a:lnTo>
                    <a:lnTo>
                      <a:pt x="269" y="585"/>
                    </a:lnTo>
                    <a:lnTo>
                      <a:pt x="269" y="586"/>
                    </a:lnTo>
                    <a:lnTo>
                      <a:pt x="268" y="586"/>
                    </a:lnTo>
                    <a:lnTo>
                      <a:pt x="268" y="587"/>
                    </a:lnTo>
                    <a:lnTo>
                      <a:pt x="267" y="586"/>
                    </a:lnTo>
                    <a:lnTo>
                      <a:pt x="267" y="585"/>
                    </a:lnTo>
                    <a:lnTo>
                      <a:pt x="267" y="584"/>
                    </a:lnTo>
                    <a:lnTo>
                      <a:pt x="265" y="584"/>
                    </a:lnTo>
                    <a:lnTo>
                      <a:pt x="264" y="584"/>
                    </a:lnTo>
                    <a:lnTo>
                      <a:pt x="264" y="582"/>
                    </a:lnTo>
                    <a:lnTo>
                      <a:pt x="263" y="582"/>
                    </a:lnTo>
                    <a:lnTo>
                      <a:pt x="263" y="581"/>
                    </a:lnTo>
                    <a:lnTo>
                      <a:pt x="261" y="581"/>
                    </a:lnTo>
                    <a:lnTo>
                      <a:pt x="260" y="581"/>
                    </a:lnTo>
                    <a:lnTo>
                      <a:pt x="260" y="580"/>
                    </a:lnTo>
                    <a:lnTo>
                      <a:pt x="261" y="580"/>
                    </a:lnTo>
                    <a:lnTo>
                      <a:pt x="261" y="578"/>
                    </a:lnTo>
                    <a:lnTo>
                      <a:pt x="260" y="577"/>
                    </a:lnTo>
                    <a:lnTo>
                      <a:pt x="260" y="578"/>
                    </a:lnTo>
                    <a:lnTo>
                      <a:pt x="259" y="578"/>
                    </a:lnTo>
                    <a:lnTo>
                      <a:pt x="259" y="580"/>
                    </a:lnTo>
                    <a:lnTo>
                      <a:pt x="259" y="581"/>
                    </a:lnTo>
                    <a:lnTo>
                      <a:pt x="257" y="581"/>
                    </a:lnTo>
                    <a:lnTo>
                      <a:pt x="257" y="582"/>
                    </a:lnTo>
                    <a:lnTo>
                      <a:pt x="256" y="582"/>
                    </a:lnTo>
                    <a:lnTo>
                      <a:pt x="255" y="582"/>
                    </a:lnTo>
                    <a:lnTo>
                      <a:pt x="255" y="581"/>
                    </a:lnTo>
                    <a:lnTo>
                      <a:pt x="254" y="580"/>
                    </a:lnTo>
                    <a:lnTo>
                      <a:pt x="254" y="578"/>
                    </a:lnTo>
                    <a:lnTo>
                      <a:pt x="254" y="577"/>
                    </a:lnTo>
                    <a:lnTo>
                      <a:pt x="252" y="577"/>
                    </a:lnTo>
                    <a:lnTo>
                      <a:pt x="254" y="577"/>
                    </a:lnTo>
                    <a:lnTo>
                      <a:pt x="254" y="576"/>
                    </a:lnTo>
                    <a:lnTo>
                      <a:pt x="255" y="576"/>
                    </a:lnTo>
                    <a:lnTo>
                      <a:pt x="254" y="574"/>
                    </a:lnTo>
                    <a:lnTo>
                      <a:pt x="255" y="574"/>
                    </a:lnTo>
                    <a:lnTo>
                      <a:pt x="255" y="573"/>
                    </a:lnTo>
                    <a:lnTo>
                      <a:pt x="254" y="573"/>
                    </a:lnTo>
                    <a:lnTo>
                      <a:pt x="254" y="572"/>
                    </a:lnTo>
                    <a:lnTo>
                      <a:pt x="252" y="572"/>
                    </a:lnTo>
                    <a:lnTo>
                      <a:pt x="252" y="573"/>
                    </a:lnTo>
                    <a:lnTo>
                      <a:pt x="251" y="573"/>
                    </a:lnTo>
                    <a:lnTo>
                      <a:pt x="250" y="574"/>
                    </a:lnTo>
                    <a:lnTo>
                      <a:pt x="248" y="573"/>
                    </a:lnTo>
                    <a:lnTo>
                      <a:pt x="248" y="572"/>
                    </a:lnTo>
                    <a:lnTo>
                      <a:pt x="248" y="570"/>
                    </a:lnTo>
                    <a:lnTo>
                      <a:pt x="247" y="570"/>
                    </a:lnTo>
                    <a:lnTo>
                      <a:pt x="247" y="569"/>
                    </a:lnTo>
                    <a:lnTo>
                      <a:pt x="246" y="568"/>
                    </a:lnTo>
                    <a:lnTo>
                      <a:pt x="244" y="568"/>
                    </a:lnTo>
                    <a:lnTo>
                      <a:pt x="243" y="569"/>
                    </a:lnTo>
                    <a:lnTo>
                      <a:pt x="242" y="569"/>
                    </a:lnTo>
                    <a:lnTo>
                      <a:pt x="240" y="569"/>
                    </a:lnTo>
                    <a:lnTo>
                      <a:pt x="242" y="568"/>
                    </a:lnTo>
                    <a:lnTo>
                      <a:pt x="240" y="568"/>
                    </a:lnTo>
                    <a:lnTo>
                      <a:pt x="240" y="569"/>
                    </a:lnTo>
                    <a:lnTo>
                      <a:pt x="240" y="570"/>
                    </a:lnTo>
                    <a:lnTo>
                      <a:pt x="242" y="570"/>
                    </a:lnTo>
                    <a:lnTo>
                      <a:pt x="242" y="572"/>
                    </a:lnTo>
                    <a:lnTo>
                      <a:pt x="240" y="572"/>
                    </a:lnTo>
                    <a:lnTo>
                      <a:pt x="240" y="570"/>
                    </a:lnTo>
                    <a:lnTo>
                      <a:pt x="239" y="570"/>
                    </a:lnTo>
                    <a:lnTo>
                      <a:pt x="238" y="570"/>
                    </a:lnTo>
                    <a:lnTo>
                      <a:pt x="238" y="569"/>
                    </a:lnTo>
                    <a:lnTo>
                      <a:pt x="237" y="569"/>
                    </a:lnTo>
                    <a:lnTo>
                      <a:pt x="237" y="568"/>
                    </a:lnTo>
                    <a:lnTo>
                      <a:pt x="235" y="568"/>
                    </a:lnTo>
                    <a:lnTo>
                      <a:pt x="235" y="569"/>
                    </a:lnTo>
                    <a:lnTo>
                      <a:pt x="234" y="569"/>
                    </a:lnTo>
                    <a:lnTo>
                      <a:pt x="234" y="570"/>
                    </a:lnTo>
                    <a:lnTo>
                      <a:pt x="234" y="572"/>
                    </a:lnTo>
                    <a:lnTo>
                      <a:pt x="233" y="570"/>
                    </a:lnTo>
                    <a:lnTo>
                      <a:pt x="233" y="569"/>
                    </a:lnTo>
                    <a:lnTo>
                      <a:pt x="231" y="569"/>
                    </a:lnTo>
                    <a:lnTo>
                      <a:pt x="231" y="568"/>
                    </a:lnTo>
                    <a:lnTo>
                      <a:pt x="231" y="567"/>
                    </a:lnTo>
                    <a:lnTo>
                      <a:pt x="231" y="565"/>
                    </a:lnTo>
                    <a:lnTo>
                      <a:pt x="233" y="565"/>
                    </a:lnTo>
                    <a:lnTo>
                      <a:pt x="231" y="564"/>
                    </a:lnTo>
                    <a:lnTo>
                      <a:pt x="230" y="563"/>
                    </a:lnTo>
                    <a:lnTo>
                      <a:pt x="229" y="563"/>
                    </a:lnTo>
                    <a:lnTo>
                      <a:pt x="227" y="563"/>
                    </a:lnTo>
                    <a:lnTo>
                      <a:pt x="226" y="561"/>
                    </a:lnTo>
                    <a:lnTo>
                      <a:pt x="225" y="560"/>
                    </a:lnTo>
                    <a:lnTo>
                      <a:pt x="223" y="559"/>
                    </a:lnTo>
                    <a:lnTo>
                      <a:pt x="225" y="559"/>
                    </a:lnTo>
                    <a:lnTo>
                      <a:pt x="225" y="557"/>
                    </a:lnTo>
                    <a:lnTo>
                      <a:pt x="223" y="559"/>
                    </a:lnTo>
                    <a:lnTo>
                      <a:pt x="222" y="560"/>
                    </a:lnTo>
                    <a:lnTo>
                      <a:pt x="222" y="559"/>
                    </a:lnTo>
                    <a:lnTo>
                      <a:pt x="222" y="557"/>
                    </a:lnTo>
                    <a:lnTo>
                      <a:pt x="221" y="557"/>
                    </a:lnTo>
                    <a:lnTo>
                      <a:pt x="219" y="556"/>
                    </a:lnTo>
                    <a:lnTo>
                      <a:pt x="219" y="555"/>
                    </a:lnTo>
                    <a:lnTo>
                      <a:pt x="219" y="553"/>
                    </a:lnTo>
                    <a:lnTo>
                      <a:pt x="219" y="552"/>
                    </a:lnTo>
                    <a:lnTo>
                      <a:pt x="221" y="552"/>
                    </a:lnTo>
                    <a:lnTo>
                      <a:pt x="221" y="551"/>
                    </a:lnTo>
                    <a:lnTo>
                      <a:pt x="222" y="550"/>
                    </a:lnTo>
                    <a:lnTo>
                      <a:pt x="223" y="548"/>
                    </a:lnTo>
                    <a:lnTo>
                      <a:pt x="222" y="548"/>
                    </a:lnTo>
                    <a:lnTo>
                      <a:pt x="222" y="547"/>
                    </a:lnTo>
                    <a:lnTo>
                      <a:pt x="221" y="547"/>
                    </a:lnTo>
                    <a:lnTo>
                      <a:pt x="219" y="547"/>
                    </a:lnTo>
                    <a:lnTo>
                      <a:pt x="218" y="547"/>
                    </a:lnTo>
                    <a:lnTo>
                      <a:pt x="218" y="548"/>
                    </a:lnTo>
                    <a:lnTo>
                      <a:pt x="217" y="548"/>
                    </a:lnTo>
                    <a:lnTo>
                      <a:pt x="216" y="547"/>
                    </a:lnTo>
                    <a:lnTo>
                      <a:pt x="216" y="546"/>
                    </a:lnTo>
                    <a:lnTo>
                      <a:pt x="216" y="544"/>
                    </a:lnTo>
                    <a:lnTo>
                      <a:pt x="217" y="544"/>
                    </a:lnTo>
                    <a:lnTo>
                      <a:pt x="216" y="544"/>
                    </a:lnTo>
                    <a:lnTo>
                      <a:pt x="214" y="546"/>
                    </a:lnTo>
                    <a:lnTo>
                      <a:pt x="213" y="546"/>
                    </a:lnTo>
                    <a:lnTo>
                      <a:pt x="212" y="546"/>
                    </a:lnTo>
                    <a:lnTo>
                      <a:pt x="210" y="546"/>
                    </a:lnTo>
                    <a:lnTo>
                      <a:pt x="210" y="547"/>
                    </a:lnTo>
                    <a:lnTo>
                      <a:pt x="209" y="547"/>
                    </a:lnTo>
                    <a:lnTo>
                      <a:pt x="208" y="547"/>
                    </a:lnTo>
                    <a:lnTo>
                      <a:pt x="208" y="548"/>
                    </a:lnTo>
                    <a:lnTo>
                      <a:pt x="206" y="548"/>
                    </a:lnTo>
                    <a:lnTo>
                      <a:pt x="206" y="550"/>
                    </a:lnTo>
                    <a:lnTo>
                      <a:pt x="206" y="551"/>
                    </a:lnTo>
                    <a:lnTo>
                      <a:pt x="205" y="551"/>
                    </a:lnTo>
                    <a:lnTo>
                      <a:pt x="206" y="552"/>
                    </a:lnTo>
                    <a:lnTo>
                      <a:pt x="206" y="553"/>
                    </a:lnTo>
                    <a:lnTo>
                      <a:pt x="205" y="553"/>
                    </a:lnTo>
                    <a:lnTo>
                      <a:pt x="205" y="552"/>
                    </a:lnTo>
                    <a:lnTo>
                      <a:pt x="205" y="553"/>
                    </a:lnTo>
                    <a:lnTo>
                      <a:pt x="204" y="553"/>
                    </a:lnTo>
                    <a:lnTo>
                      <a:pt x="202" y="553"/>
                    </a:lnTo>
                    <a:lnTo>
                      <a:pt x="202" y="552"/>
                    </a:lnTo>
                    <a:lnTo>
                      <a:pt x="202" y="553"/>
                    </a:lnTo>
                    <a:lnTo>
                      <a:pt x="202" y="555"/>
                    </a:lnTo>
                    <a:lnTo>
                      <a:pt x="202" y="553"/>
                    </a:lnTo>
                    <a:lnTo>
                      <a:pt x="201" y="553"/>
                    </a:lnTo>
                    <a:lnTo>
                      <a:pt x="201" y="555"/>
                    </a:lnTo>
                    <a:lnTo>
                      <a:pt x="200" y="555"/>
                    </a:lnTo>
                    <a:lnTo>
                      <a:pt x="200" y="553"/>
                    </a:lnTo>
                    <a:lnTo>
                      <a:pt x="200" y="552"/>
                    </a:lnTo>
                    <a:lnTo>
                      <a:pt x="199" y="552"/>
                    </a:lnTo>
                    <a:lnTo>
                      <a:pt x="199" y="551"/>
                    </a:lnTo>
                    <a:lnTo>
                      <a:pt x="199" y="550"/>
                    </a:lnTo>
                    <a:lnTo>
                      <a:pt x="197" y="550"/>
                    </a:lnTo>
                    <a:lnTo>
                      <a:pt x="197" y="548"/>
                    </a:lnTo>
                    <a:lnTo>
                      <a:pt x="196" y="548"/>
                    </a:lnTo>
                    <a:lnTo>
                      <a:pt x="196" y="547"/>
                    </a:lnTo>
                    <a:lnTo>
                      <a:pt x="195" y="546"/>
                    </a:lnTo>
                    <a:lnTo>
                      <a:pt x="195" y="547"/>
                    </a:lnTo>
                    <a:lnTo>
                      <a:pt x="195" y="548"/>
                    </a:lnTo>
                    <a:lnTo>
                      <a:pt x="193" y="548"/>
                    </a:lnTo>
                    <a:lnTo>
                      <a:pt x="192" y="548"/>
                    </a:lnTo>
                    <a:lnTo>
                      <a:pt x="193" y="548"/>
                    </a:lnTo>
                    <a:lnTo>
                      <a:pt x="193" y="550"/>
                    </a:lnTo>
                    <a:lnTo>
                      <a:pt x="192" y="550"/>
                    </a:lnTo>
                    <a:lnTo>
                      <a:pt x="192" y="551"/>
                    </a:lnTo>
                    <a:lnTo>
                      <a:pt x="192" y="552"/>
                    </a:lnTo>
                    <a:lnTo>
                      <a:pt x="191" y="552"/>
                    </a:lnTo>
                    <a:lnTo>
                      <a:pt x="189" y="552"/>
                    </a:lnTo>
                    <a:lnTo>
                      <a:pt x="189" y="553"/>
                    </a:lnTo>
                    <a:lnTo>
                      <a:pt x="188" y="553"/>
                    </a:lnTo>
                    <a:lnTo>
                      <a:pt x="187" y="552"/>
                    </a:lnTo>
                    <a:lnTo>
                      <a:pt x="187" y="553"/>
                    </a:lnTo>
                    <a:lnTo>
                      <a:pt x="185" y="553"/>
                    </a:lnTo>
                    <a:lnTo>
                      <a:pt x="184" y="553"/>
                    </a:lnTo>
                    <a:lnTo>
                      <a:pt x="183" y="553"/>
                    </a:lnTo>
                    <a:lnTo>
                      <a:pt x="183" y="552"/>
                    </a:lnTo>
                    <a:lnTo>
                      <a:pt x="182" y="552"/>
                    </a:lnTo>
                    <a:lnTo>
                      <a:pt x="182" y="551"/>
                    </a:lnTo>
                    <a:lnTo>
                      <a:pt x="182" y="550"/>
                    </a:lnTo>
                    <a:lnTo>
                      <a:pt x="180" y="550"/>
                    </a:lnTo>
                    <a:lnTo>
                      <a:pt x="180" y="548"/>
                    </a:lnTo>
                    <a:lnTo>
                      <a:pt x="180" y="547"/>
                    </a:lnTo>
                    <a:lnTo>
                      <a:pt x="180" y="546"/>
                    </a:lnTo>
                    <a:lnTo>
                      <a:pt x="179" y="546"/>
                    </a:lnTo>
                    <a:lnTo>
                      <a:pt x="178" y="546"/>
                    </a:lnTo>
                    <a:lnTo>
                      <a:pt x="178" y="544"/>
                    </a:lnTo>
                    <a:lnTo>
                      <a:pt x="176" y="544"/>
                    </a:lnTo>
                    <a:lnTo>
                      <a:pt x="175" y="543"/>
                    </a:lnTo>
                    <a:lnTo>
                      <a:pt x="175" y="542"/>
                    </a:lnTo>
                    <a:lnTo>
                      <a:pt x="174" y="542"/>
                    </a:lnTo>
                    <a:lnTo>
                      <a:pt x="172" y="542"/>
                    </a:lnTo>
                    <a:lnTo>
                      <a:pt x="172" y="540"/>
                    </a:lnTo>
                    <a:lnTo>
                      <a:pt x="172" y="539"/>
                    </a:lnTo>
                    <a:lnTo>
                      <a:pt x="172" y="538"/>
                    </a:lnTo>
                    <a:lnTo>
                      <a:pt x="171" y="538"/>
                    </a:lnTo>
                    <a:lnTo>
                      <a:pt x="171" y="539"/>
                    </a:lnTo>
                    <a:lnTo>
                      <a:pt x="171" y="540"/>
                    </a:lnTo>
                    <a:lnTo>
                      <a:pt x="170" y="540"/>
                    </a:lnTo>
                    <a:lnTo>
                      <a:pt x="170" y="539"/>
                    </a:lnTo>
                    <a:lnTo>
                      <a:pt x="168" y="539"/>
                    </a:lnTo>
                    <a:lnTo>
                      <a:pt x="168" y="538"/>
                    </a:lnTo>
                    <a:lnTo>
                      <a:pt x="167" y="538"/>
                    </a:lnTo>
                    <a:lnTo>
                      <a:pt x="167" y="539"/>
                    </a:lnTo>
                    <a:lnTo>
                      <a:pt x="167" y="540"/>
                    </a:lnTo>
                    <a:lnTo>
                      <a:pt x="166" y="540"/>
                    </a:lnTo>
                    <a:lnTo>
                      <a:pt x="166" y="539"/>
                    </a:lnTo>
                    <a:lnTo>
                      <a:pt x="166" y="538"/>
                    </a:lnTo>
                    <a:lnTo>
                      <a:pt x="165" y="538"/>
                    </a:lnTo>
                    <a:lnTo>
                      <a:pt x="165" y="536"/>
                    </a:lnTo>
                    <a:lnTo>
                      <a:pt x="165" y="535"/>
                    </a:lnTo>
                    <a:lnTo>
                      <a:pt x="163" y="535"/>
                    </a:lnTo>
                    <a:lnTo>
                      <a:pt x="163" y="534"/>
                    </a:lnTo>
                    <a:lnTo>
                      <a:pt x="163" y="535"/>
                    </a:lnTo>
                    <a:lnTo>
                      <a:pt x="165" y="535"/>
                    </a:lnTo>
                    <a:lnTo>
                      <a:pt x="165" y="534"/>
                    </a:lnTo>
                    <a:lnTo>
                      <a:pt x="165" y="533"/>
                    </a:lnTo>
                    <a:lnTo>
                      <a:pt x="163" y="533"/>
                    </a:lnTo>
                    <a:lnTo>
                      <a:pt x="163" y="531"/>
                    </a:lnTo>
                    <a:lnTo>
                      <a:pt x="163" y="530"/>
                    </a:lnTo>
                    <a:lnTo>
                      <a:pt x="163" y="529"/>
                    </a:lnTo>
                    <a:lnTo>
                      <a:pt x="162" y="529"/>
                    </a:lnTo>
                    <a:lnTo>
                      <a:pt x="163" y="527"/>
                    </a:lnTo>
                    <a:lnTo>
                      <a:pt x="162" y="527"/>
                    </a:lnTo>
                    <a:lnTo>
                      <a:pt x="163" y="527"/>
                    </a:lnTo>
                    <a:lnTo>
                      <a:pt x="163" y="526"/>
                    </a:lnTo>
                    <a:lnTo>
                      <a:pt x="162" y="526"/>
                    </a:lnTo>
                    <a:lnTo>
                      <a:pt x="163" y="526"/>
                    </a:lnTo>
                    <a:lnTo>
                      <a:pt x="162" y="526"/>
                    </a:lnTo>
                    <a:lnTo>
                      <a:pt x="162" y="525"/>
                    </a:lnTo>
                    <a:lnTo>
                      <a:pt x="161" y="525"/>
                    </a:lnTo>
                    <a:lnTo>
                      <a:pt x="159" y="523"/>
                    </a:lnTo>
                    <a:lnTo>
                      <a:pt x="159" y="522"/>
                    </a:lnTo>
                    <a:lnTo>
                      <a:pt x="159" y="521"/>
                    </a:lnTo>
                    <a:lnTo>
                      <a:pt x="159" y="519"/>
                    </a:lnTo>
                    <a:lnTo>
                      <a:pt x="159" y="518"/>
                    </a:lnTo>
                    <a:lnTo>
                      <a:pt x="161" y="518"/>
                    </a:lnTo>
                    <a:lnTo>
                      <a:pt x="162" y="519"/>
                    </a:lnTo>
                    <a:lnTo>
                      <a:pt x="162" y="518"/>
                    </a:lnTo>
                    <a:lnTo>
                      <a:pt x="162" y="517"/>
                    </a:lnTo>
                    <a:lnTo>
                      <a:pt x="161" y="517"/>
                    </a:lnTo>
                    <a:lnTo>
                      <a:pt x="159" y="517"/>
                    </a:lnTo>
                    <a:lnTo>
                      <a:pt x="159" y="515"/>
                    </a:lnTo>
                    <a:lnTo>
                      <a:pt x="158" y="515"/>
                    </a:lnTo>
                    <a:lnTo>
                      <a:pt x="157" y="515"/>
                    </a:lnTo>
                    <a:lnTo>
                      <a:pt x="157" y="517"/>
                    </a:lnTo>
                    <a:lnTo>
                      <a:pt x="157" y="518"/>
                    </a:lnTo>
                    <a:lnTo>
                      <a:pt x="155" y="518"/>
                    </a:lnTo>
                    <a:lnTo>
                      <a:pt x="154" y="518"/>
                    </a:lnTo>
                    <a:lnTo>
                      <a:pt x="153" y="517"/>
                    </a:lnTo>
                    <a:lnTo>
                      <a:pt x="153" y="518"/>
                    </a:lnTo>
                    <a:lnTo>
                      <a:pt x="153" y="519"/>
                    </a:lnTo>
                    <a:lnTo>
                      <a:pt x="151" y="519"/>
                    </a:lnTo>
                    <a:lnTo>
                      <a:pt x="150" y="519"/>
                    </a:lnTo>
                    <a:lnTo>
                      <a:pt x="150" y="518"/>
                    </a:lnTo>
                    <a:lnTo>
                      <a:pt x="150" y="517"/>
                    </a:lnTo>
                    <a:lnTo>
                      <a:pt x="149" y="517"/>
                    </a:lnTo>
                    <a:lnTo>
                      <a:pt x="149" y="515"/>
                    </a:lnTo>
                    <a:lnTo>
                      <a:pt x="150" y="515"/>
                    </a:lnTo>
                    <a:lnTo>
                      <a:pt x="150" y="514"/>
                    </a:lnTo>
                    <a:lnTo>
                      <a:pt x="149" y="514"/>
                    </a:lnTo>
                    <a:lnTo>
                      <a:pt x="149" y="513"/>
                    </a:lnTo>
                    <a:lnTo>
                      <a:pt x="147" y="513"/>
                    </a:lnTo>
                    <a:lnTo>
                      <a:pt x="146" y="513"/>
                    </a:lnTo>
                    <a:lnTo>
                      <a:pt x="146" y="512"/>
                    </a:lnTo>
                    <a:lnTo>
                      <a:pt x="146" y="510"/>
                    </a:lnTo>
                    <a:lnTo>
                      <a:pt x="146" y="509"/>
                    </a:lnTo>
                    <a:lnTo>
                      <a:pt x="146" y="508"/>
                    </a:lnTo>
                    <a:lnTo>
                      <a:pt x="146" y="506"/>
                    </a:lnTo>
                    <a:lnTo>
                      <a:pt x="147" y="506"/>
                    </a:lnTo>
                    <a:lnTo>
                      <a:pt x="147" y="505"/>
                    </a:lnTo>
                    <a:lnTo>
                      <a:pt x="146" y="505"/>
                    </a:lnTo>
                    <a:lnTo>
                      <a:pt x="146" y="504"/>
                    </a:lnTo>
                    <a:lnTo>
                      <a:pt x="146" y="502"/>
                    </a:lnTo>
                    <a:lnTo>
                      <a:pt x="146" y="501"/>
                    </a:lnTo>
                    <a:lnTo>
                      <a:pt x="147" y="501"/>
                    </a:lnTo>
                    <a:lnTo>
                      <a:pt x="146" y="501"/>
                    </a:lnTo>
                    <a:lnTo>
                      <a:pt x="146" y="500"/>
                    </a:lnTo>
                    <a:lnTo>
                      <a:pt x="147" y="500"/>
                    </a:lnTo>
                    <a:lnTo>
                      <a:pt x="147" y="498"/>
                    </a:lnTo>
                    <a:lnTo>
                      <a:pt x="146" y="498"/>
                    </a:lnTo>
                    <a:lnTo>
                      <a:pt x="146" y="497"/>
                    </a:lnTo>
                    <a:lnTo>
                      <a:pt x="145" y="497"/>
                    </a:lnTo>
                    <a:lnTo>
                      <a:pt x="146" y="497"/>
                    </a:lnTo>
                    <a:lnTo>
                      <a:pt x="145" y="497"/>
                    </a:lnTo>
                    <a:lnTo>
                      <a:pt x="145" y="496"/>
                    </a:lnTo>
                    <a:lnTo>
                      <a:pt x="144" y="495"/>
                    </a:lnTo>
                    <a:lnTo>
                      <a:pt x="145" y="495"/>
                    </a:lnTo>
                    <a:lnTo>
                      <a:pt x="144" y="495"/>
                    </a:lnTo>
                    <a:lnTo>
                      <a:pt x="144" y="493"/>
                    </a:lnTo>
                    <a:lnTo>
                      <a:pt x="142" y="493"/>
                    </a:lnTo>
                    <a:lnTo>
                      <a:pt x="142" y="492"/>
                    </a:lnTo>
                    <a:lnTo>
                      <a:pt x="141" y="491"/>
                    </a:lnTo>
                    <a:lnTo>
                      <a:pt x="141" y="489"/>
                    </a:lnTo>
                    <a:lnTo>
                      <a:pt x="141" y="488"/>
                    </a:lnTo>
                    <a:lnTo>
                      <a:pt x="141" y="487"/>
                    </a:lnTo>
                    <a:lnTo>
                      <a:pt x="142" y="487"/>
                    </a:lnTo>
                    <a:lnTo>
                      <a:pt x="142" y="485"/>
                    </a:lnTo>
                    <a:lnTo>
                      <a:pt x="144" y="485"/>
                    </a:lnTo>
                    <a:lnTo>
                      <a:pt x="145" y="485"/>
                    </a:lnTo>
                    <a:lnTo>
                      <a:pt x="145" y="484"/>
                    </a:lnTo>
                    <a:lnTo>
                      <a:pt x="145" y="483"/>
                    </a:lnTo>
                    <a:lnTo>
                      <a:pt x="146" y="483"/>
                    </a:lnTo>
                    <a:lnTo>
                      <a:pt x="146" y="481"/>
                    </a:lnTo>
                    <a:lnTo>
                      <a:pt x="147" y="481"/>
                    </a:lnTo>
                    <a:lnTo>
                      <a:pt x="147" y="480"/>
                    </a:lnTo>
                    <a:lnTo>
                      <a:pt x="147" y="479"/>
                    </a:lnTo>
                    <a:lnTo>
                      <a:pt x="147" y="478"/>
                    </a:lnTo>
                    <a:lnTo>
                      <a:pt x="147" y="476"/>
                    </a:lnTo>
                    <a:lnTo>
                      <a:pt x="147" y="475"/>
                    </a:lnTo>
                    <a:lnTo>
                      <a:pt x="147" y="474"/>
                    </a:lnTo>
                    <a:lnTo>
                      <a:pt x="147" y="472"/>
                    </a:lnTo>
                    <a:lnTo>
                      <a:pt x="146" y="472"/>
                    </a:lnTo>
                    <a:lnTo>
                      <a:pt x="147" y="472"/>
                    </a:lnTo>
                    <a:lnTo>
                      <a:pt x="147" y="471"/>
                    </a:lnTo>
                    <a:lnTo>
                      <a:pt x="146" y="471"/>
                    </a:lnTo>
                    <a:lnTo>
                      <a:pt x="146" y="470"/>
                    </a:lnTo>
                    <a:lnTo>
                      <a:pt x="147" y="470"/>
                    </a:lnTo>
                    <a:lnTo>
                      <a:pt x="147" y="468"/>
                    </a:lnTo>
                    <a:lnTo>
                      <a:pt x="147" y="467"/>
                    </a:lnTo>
                    <a:lnTo>
                      <a:pt x="149" y="467"/>
                    </a:lnTo>
                    <a:lnTo>
                      <a:pt x="149" y="466"/>
                    </a:lnTo>
                    <a:lnTo>
                      <a:pt x="150" y="466"/>
                    </a:lnTo>
                    <a:lnTo>
                      <a:pt x="150" y="464"/>
                    </a:lnTo>
                    <a:lnTo>
                      <a:pt x="150" y="463"/>
                    </a:lnTo>
                    <a:lnTo>
                      <a:pt x="150" y="462"/>
                    </a:lnTo>
                    <a:lnTo>
                      <a:pt x="151" y="462"/>
                    </a:lnTo>
                    <a:lnTo>
                      <a:pt x="151" y="461"/>
                    </a:lnTo>
                    <a:lnTo>
                      <a:pt x="151" y="459"/>
                    </a:lnTo>
                    <a:lnTo>
                      <a:pt x="151" y="458"/>
                    </a:lnTo>
                    <a:lnTo>
                      <a:pt x="150" y="458"/>
                    </a:lnTo>
                    <a:lnTo>
                      <a:pt x="149" y="458"/>
                    </a:lnTo>
                    <a:lnTo>
                      <a:pt x="147" y="458"/>
                    </a:lnTo>
                    <a:lnTo>
                      <a:pt x="146" y="458"/>
                    </a:lnTo>
                    <a:lnTo>
                      <a:pt x="145" y="459"/>
                    </a:lnTo>
                    <a:lnTo>
                      <a:pt x="144" y="459"/>
                    </a:lnTo>
                    <a:lnTo>
                      <a:pt x="142" y="459"/>
                    </a:lnTo>
                    <a:lnTo>
                      <a:pt x="141" y="459"/>
                    </a:lnTo>
                    <a:lnTo>
                      <a:pt x="140" y="459"/>
                    </a:lnTo>
                    <a:lnTo>
                      <a:pt x="140" y="461"/>
                    </a:lnTo>
                    <a:lnTo>
                      <a:pt x="138" y="461"/>
                    </a:lnTo>
                    <a:lnTo>
                      <a:pt x="138" y="459"/>
                    </a:lnTo>
                    <a:lnTo>
                      <a:pt x="137" y="459"/>
                    </a:lnTo>
                    <a:lnTo>
                      <a:pt x="137" y="458"/>
                    </a:lnTo>
                    <a:lnTo>
                      <a:pt x="137" y="459"/>
                    </a:lnTo>
                    <a:lnTo>
                      <a:pt x="136" y="458"/>
                    </a:lnTo>
                    <a:lnTo>
                      <a:pt x="134" y="458"/>
                    </a:lnTo>
                    <a:lnTo>
                      <a:pt x="133" y="458"/>
                    </a:lnTo>
                    <a:lnTo>
                      <a:pt x="133" y="457"/>
                    </a:lnTo>
                    <a:lnTo>
                      <a:pt x="132" y="457"/>
                    </a:lnTo>
                    <a:lnTo>
                      <a:pt x="130" y="457"/>
                    </a:lnTo>
                    <a:lnTo>
                      <a:pt x="129" y="457"/>
                    </a:lnTo>
                    <a:lnTo>
                      <a:pt x="128" y="457"/>
                    </a:lnTo>
                    <a:lnTo>
                      <a:pt x="128" y="455"/>
                    </a:lnTo>
                    <a:lnTo>
                      <a:pt x="127" y="455"/>
                    </a:lnTo>
                    <a:lnTo>
                      <a:pt x="125" y="455"/>
                    </a:lnTo>
                    <a:lnTo>
                      <a:pt x="125" y="454"/>
                    </a:lnTo>
                    <a:lnTo>
                      <a:pt x="124" y="454"/>
                    </a:lnTo>
                    <a:lnTo>
                      <a:pt x="124" y="453"/>
                    </a:lnTo>
                    <a:lnTo>
                      <a:pt x="123" y="453"/>
                    </a:lnTo>
                    <a:lnTo>
                      <a:pt x="123" y="451"/>
                    </a:lnTo>
                    <a:lnTo>
                      <a:pt x="121" y="451"/>
                    </a:lnTo>
                    <a:lnTo>
                      <a:pt x="120" y="451"/>
                    </a:lnTo>
                    <a:lnTo>
                      <a:pt x="119" y="451"/>
                    </a:lnTo>
                    <a:lnTo>
                      <a:pt x="117" y="451"/>
                    </a:lnTo>
                    <a:lnTo>
                      <a:pt x="116" y="451"/>
                    </a:lnTo>
                    <a:lnTo>
                      <a:pt x="116" y="453"/>
                    </a:lnTo>
                    <a:lnTo>
                      <a:pt x="115" y="451"/>
                    </a:lnTo>
                    <a:lnTo>
                      <a:pt x="113" y="451"/>
                    </a:lnTo>
                    <a:lnTo>
                      <a:pt x="113" y="453"/>
                    </a:lnTo>
                    <a:lnTo>
                      <a:pt x="112" y="453"/>
                    </a:lnTo>
                    <a:lnTo>
                      <a:pt x="112" y="454"/>
                    </a:lnTo>
                    <a:lnTo>
                      <a:pt x="112" y="453"/>
                    </a:lnTo>
                    <a:lnTo>
                      <a:pt x="112" y="451"/>
                    </a:lnTo>
                    <a:lnTo>
                      <a:pt x="112" y="450"/>
                    </a:lnTo>
                    <a:lnTo>
                      <a:pt x="111" y="450"/>
                    </a:lnTo>
                    <a:lnTo>
                      <a:pt x="111" y="449"/>
                    </a:lnTo>
                    <a:lnTo>
                      <a:pt x="111" y="447"/>
                    </a:lnTo>
                    <a:lnTo>
                      <a:pt x="112" y="447"/>
                    </a:lnTo>
                    <a:lnTo>
                      <a:pt x="112" y="446"/>
                    </a:lnTo>
                    <a:lnTo>
                      <a:pt x="112" y="445"/>
                    </a:lnTo>
                    <a:lnTo>
                      <a:pt x="113" y="445"/>
                    </a:lnTo>
                    <a:lnTo>
                      <a:pt x="112" y="445"/>
                    </a:lnTo>
                    <a:lnTo>
                      <a:pt x="112" y="444"/>
                    </a:lnTo>
                    <a:lnTo>
                      <a:pt x="112" y="442"/>
                    </a:lnTo>
                    <a:lnTo>
                      <a:pt x="111" y="441"/>
                    </a:lnTo>
                    <a:lnTo>
                      <a:pt x="111" y="440"/>
                    </a:lnTo>
                    <a:lnTo>
                      <a:pt x="110" y="440"/>
                    </a:lnTo>
                    <a:lnTo>
                      <a:pt x="108" y="440"/>
                    </a:lnTo>
                    <a:lnTo>
                      <a:pt x="108" y="438"/>
                    </a:lnTo>
                    <a:lnTo>
                      <a:pt x="107" y="438"/>
                    </a:lnTo>
                    <a:lnTo>
                      <a:pt x="106" y="438"/>
                    </a:lnTo>
                    <a:lnTo>
                      <a:pt x="104" y="438"/>
                    </a:lnTo>
                    <a:lnTo>
                      <a:pt x="103" y="438"/>
                    </a:lnTo>
                    <a:lnTo>
                      <a:pt x="103" y="437"/>
                    </a:lnTo>
                    <a:lnTo>
                      <a:pt x="103" y="436"/>
                    </a:lnTo>
                    <a:lnTo>
                      <a:pt x="102" y="436"/>
                    </a:lnTo>
                    <a:lnTo>
                      <a:pt x="100" y="436"/>
                    </a:lnTo>
                    <a:lnTo>
                      <a:pt x="99" y="436"/>
                    </a:lnTo>
                    <a:lnTo>
                      <a:pt x="99" y="434"/>
                    </a:lnTo>
                    <a:lnTo>
                      <a:pt x="98" y="434"/>
                    </a:lnTo>
                    <a:lnTo>
                      <a:pt x="98" y="433"/>
                    </a:lnTo>
                    <a:lnTo>
                      <a:pt x="96" y="433"/>
                    </a:lnTo>
                    <a:lnTo>
                      <a:pt x="95" y="433"/>
                    </a:lnTo>
                    <a:lnTo>
                      <a:pt x="94" y="433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1" y="434"/>
                    </a:lnTo>
                    <a:lnTo>
                      <a:pt x="90" y="434"/>
                    </a:lnTo>
                    <a:lnTo>
                      <a:pt x="89" y="434"/>
                    </a:lnTo>
                    <a:lnTo>
                      <a:pt x="89" y="436"/>
                    </a:lnTo>
                    <a:lnTo>
                      <a:pt x="87" y="436"/>
                    </a:lnTo>
                    <a:lnTo>
                      <a:pt x="86" y="436"/>
                    </a:lnTo>
                    <a:lnTo>
                      <a:pt x="86" y="437"/>
                    </a:lnTo>
                    <a:lnTo>
                      <a:pt x="85" y="437"/>
                    </a:lnTo>
                    <a:lnTo>
                      <a:pt x="85" y="438"/>
                    </a:lnTo>
                    <a:lnTo>
                      <a:pt x="85" y="440"/>
                    </a:lnTo>
                    <a:lnTo>
                      <a:pt x="83" y="440"/>
                    </a:lnTo>
                    <a:lnTo>
                      <a:pt x="83" y="441"/>
                    </a:lnTo>
                    <a:lnTo>
                      <a:pt x="82" y="441"/>
                    </a:lnTo>
                    <a:lnTo>
                      <a:pt x="83" y="441"/>
                    </a:lnTo>
                    <a:lnTo>
                      <a:pt x="82" y="441"/>
                    </a:lnTo>
                    <a:lnTo>
                      <a:pt x="82" y="442"/>
                    </a:lnTo>
                    <a:lnTo>
                      <a:pt x="81" y="442"/>
                    </a:lnTo>
                    <a:lnTo>
                      <a:pt x="81" y="444"/>
                    </a:lnTo>
                    <a:lnTo>
                      <a:pt x="79" y="444"/>
                    </a:lnTo>
                    <a:lnTo>
                      <a:pt x="79" y="445"/>
                    </a:lnTo>
                    <a:lnTo>
                      <a:pt x="78" y="445"/>
                    </a:lnTo>
                    <a:lnTo>
                      <a:pt x="78" y="446"/>
                    </a:lnTo>
                    <a:lnTo>
                      <a:pt x="78" y="447"/>
                    </a:lnTo>
                    <a:lnTo>
                      <a:pt x="77" y="447"/>
                    </a:lnTo>
                    <a:lnTo>
                      <a:pt x="77" y="446"/>
                    </a:lnTo>
                    <a:lnTo>
                      <a:pt x="78" y="446"/>
                    </a:lnTo>
                    <a:lnTo>
                      <a:pt x="77" y="446"/>
                    </a:lnTo>
                    <a:lnTo>
                      <a:pt x="77" y="445"/>
                    </a:lnTo>
                    <a:lnTo>
                      <a:pt x="77" y="444"/>
                    </a:lnTo>
                    <a:lnTo>
                      <a:pt x="78" y="444"/>
                    </a:lnTo>
                    <a:lnTo>
                      <a:pt x="78" y="442"/>
                    </a:lnTo>
                    <a:lnTo>
                      <a:pt x="78" y="441"/>
                    </a:lnTo>
                    <a:lnTo>
                      <a:pt x="79" y="441"/>
                    </a:lnTo>
                    <a:lnTo>
                      <a:pt x="79" y="440"/>
                    </a:lnTo>
                    <a:lnTo>
                      <a:pt x="81" y="440"/>
                    </a:lnTo>
                    <a:lnTo>
                      <a:pt x="81" y="438"/>
                    </a:lnTo>
                    <a:lnTo>
                      <a:pt x="79" y="438"/>
                    </a:lnTo>
                    <a:lnTo>
                      <a:pt x="79" y="437"/>
                    </a:lnTo>
                    <a:lnTo>
                      <a:pt x="81" y="436"/>
                    </a:lnTo>
                    <a:lnTo>
                      <a:pt x="81" y="434"/>
                    </a:lnTo>
                    <a:lnTo>
                      <a:pt x="81" y="433"/>
                    </a:lnTo>
                    <a:lnTo>
                      <a:pt x="81" y="432"/>
                    </a:lnTo>
                    <a:lnTo>
                      <a:pt x="81" y="430"/>
                    </a:lnTo>
                    <a:lnTo>
                      <a:pt x="81" y="429"/>
                    </a:lnTo>
                    <a:lnTo>
                      <a:pt x="79" y="429"/>
                    </a:lnTo>
                    <a:lnTo>
                      <a:pt x="79" y="428"/>
                    </a:lnTo>
                    <a:lnTo>
                      <a:pt x="79" y="426"/>
                    </a:lnTo>
                    <a:lnTo>
                      <a:pt x="78" y="426"/>
                    </a:lnTo>
                    <a:lnTo>
                      <a:pt x="79" y="426"/>
                    </a:lnTo>
                    <a:lnTo>
                      <a:pt x="78" y="426"/>
                    </a:lnTo>
                    <a:lnTo>
                      <a:pt x="78" y="425"/>
                    </a:lnTo>
                    <a:lnTo>
                      <a:pt x="78" y="424"/>
                    </a:lnTo>
                    <a:lnTo>
                      <a:pt x="78" y="423"/>
                    </a:lnTo>
                    <a:lnTo>
                      <a:pt x="78" y="421"/>
                    </a:lnTo>
                    <a:lnTo>
                      <a:pt x="78" y="420"/>
                    </a:lnTo>
                    <a:lnTo>
                      <a:pt x="78" y="419"/>
                    </a:lnTo>
                    <a:lnTo>
                      <a:pt x="77" y="419"/>
                    </a:lnTo>
                    <a:lnTo>
                      <a:pt x="77" y="417"/>
                    </a:lnTo>
                    <a:lnTo>
                      <a:pt x="77" y="416"/>
                    </a:lnTo>
                    <a:lnTo>
                      <a:pt x="77" y="415"/>
                    </a:lnTo>
                    <a:lnTo>
                      <a:pt x="77" y="413"/>
                    </a:lnTo>
                    <a:lnTo>
                      <a:pt x="75" y="413"/>
                    </a:lnTo>
                    <a:lnTo>
                      <a:pt x="75" y="412"/>
                    </a:lnTo>
                    <a:lnTo>
                      <a:pt x="75" y="411"/>
                    </a:lnTo>
                    <a:lnTo>
                      <a:pt x="75" y="409"/>
                    </a:lnTo>
                    <a:lnTo>
                      <a:pt x="77" y="408"/>
                    </a:lnTo>
                    <a:lnTo>
                      <a:pt x="75" y="408"/>
                    </a:lnTo>
                    <a:lnTo>
                      <a:pt x="75" y="407"/>
                    </a:lnTo>
                    <a:lnTo>
                      <a:pt x="75" y="406"/>
                    </a:lnTo>
                    <a:lnTo>
                      <a:pt x="75" y="404"/>
                    </a:lnTo>
                    <a:lnTo>
                      <a:pt x="75" y="403"/>
                    </a:lnTo>
                    <a:lnTo>
                      <a:pt x="74" y="402"/>
                    </a:lnTo>
                    <a:lnTo>
                      <a:pt x="74" y="400"/>
                    </a:lnTo>
                    <a:lnTo>
                      <a:pt x="74" y="399"/>
                    </a:lnTo>
                    <a:lnTo>
                      <a:pt x="73" y="399"/>
                    </a:lnTo>
                    <a:lnTo>
                      <a:pt x="73" y="398"/>
                    </a:lnTo>
                    <a:lnTo>
                      <a:pt x="73" y="396"/>
                    </a:lnTo>
                    <a:lnTo>
                      <a:pt x="72" y="396"/>
                    </a:lnTo>
                    <a:lnTo>
                      <a:pt x="73" y="395"/>
                    </a:lnTo>
                    <a:lnTo>
                      <a:pt x="72" y="395"/>
                    </a:lnTo>
                    <a:lnTo>
                      <a:pt x="70" y="395"/>
                    </a:lnTo>
                    <a:lnTo>
                      <a:pt x="70" y="394"/>
                    </a:lnTo>
                    <a:lnTo>
                      <a:pt x="69" y="394"/>
                    </a:lnTo>
                    <a:lnTo>
                      <a:pt x="69" y="392"/>
                    </a:lnTo>
                    <a:lnTo>
                      <a:pt x="68" y="392"/>
                    </a:lnTo>
                    <a:lnTo>
                      <a:pt x="68" y="391"/>
                    </a:lnTo>
                    <a:lnTo>
                      <a:pt x="66" y="391"/>
                    </a:lnTo>
                    <a:lnTo>
                      <a:pt x="66" y="390"/>
                    </a:lnTo>
                    <a:lnTo>
                      <a:pt x="65" y="390"/>
                    </a:lnTo>
                    <a:lnTo>
                      <a:pt x="65" y="389"/>
                    </a:lnTo>
                    <a:lnTo>
                      <a:pt x="64" y="389"/>
                    </a:lnTo>
                    <a:lnTo>
                      <a:pt x="64" y="390"/>
                    </a:lnTo>
                    <a:lnTo>
                      <a:pt x="62" y="390"/>
                    </a:lnTo>
                    <a:lnTo>
                      <a:pt x="61" y="390"/>
                    </a:lnTo>
                    <a:lnTo>
                      <a:pt x="60" y="390"/>
                    </a:lnTo>
                    <a:lnTo>
                      <a:pt x="58" y="390"/>
                    </a:lnTo>
                    <a:lnTo>
                      <a:pt x="57" y="390"/>
                    </a:lnTo>
                    <a:lnTo>
                      <a:pt x="56" y="390"/>
                    </a:lnTo>
                    <a:lnTo>
                      <a:pt x="56" y="389"/>
                    </a:lnTo>
                    <a:lnTo>
                      <a:pt x="55" y="389"/>
                    </a:lnTo>
                    <a:lnTo>
                      <a:pt x="53" y="389"/>
                    </a:lnTo>
                    <a:lnTo>
                      <a:pt x="53" y="390"/>
                    </a:lnTo>
                    <a:lnTo>
                      <a:pt x="52" y="390"/>
                    </a:lnTo>
                    <a:lnTo>
                      <a:pt x="52" y="391"/>
                    </a:lnTo>
                    <a:lnTo>
                      <a:pt x="51" y="391"/>
                    </a:lnTo>
                    <a:lnTo>
                      <a:pt x="49" y="391"/>
                    </a:lnTo>
                    <a:lnTo>
                      <a:pt x="48" y="390"/>
                    </a:lnTo>
                    <a:lnTo>
                      <a:pt x="47" y="390"/>
                    </a:lnTo>
                    <a:lnTo>
                      <a:pt x="45" y="390"/>
                    </a:lnTo>
                    <a:lnTo>
                      <a:pt x="44" y="389"/>
                    </a:lnTo>
                    <a:lnTo>
                      <a:pt x="43" y="390"/>
                    </a:lnTo>
                    <a:lnTo>
                      <a:pt x="39" y="389"/>
                    </a:lnTo>
                    <a:lnTo>
                      <a:pt x="39" y="390"/>
                    </a:lnTo>
                    <a:lnTo>
                      <a:pt x="38" y="390"/>
                    </a:lnTo>
                    <a:lnTo>
                      <a:pt x="38" y="391"/>
                    </a:lnTo>
                    <a:lnTo>
                      <a:pt x="36" y="391"/>
                    </a:lnTo>
                    <a:lnTo>
                      <a:pt x="36" y="392"/>
                    </a:lnTo>
                    <a:lnTo>
                      <a:pt x="35" y="392"/>
                    </a:lnTo>
                    <a:lnTo>
                      <a:pt x="35" y="391"/>
                    </a:lnTo>
                    <a:lnTo>
                      <a:pt x="34" y="391"/>
                    </a:lnTo>
                    <a:lnTo>
                      <a:pt x="34" y="392"/>
                    </a:lnTo>
                    <a:lnTo>
                      <a:pt x="32" y="392"/>
                    </a:lnTo>
                    <a:lnTo>
                      <a:pt x="31" y="394"/>
                    </a:lnTo>
                    <a:lnTo>
                      <a:pt x="31" y="395"/>
                    </a:lnTo>
                    <a:lnTo>
                      <a:pt x="31" y="396"/>
                    </a:lnTo>
                    <a:lnTo>
                      <a:pt x="32" y="396"/>
                    </a:lnTo>
                    <a:lnTo>
                      <a:pt x="34" y="396"/>
                    </a:lnTo>
                    <a:lnTo>
                      <a:pt x="34" y="398"/>
                    </a:lnTo>
                    <a:lnTo>
                      <a:pt x="34" y="399"/>
                    </a:lnTo>
                    <a:lnTo>
                      <a:pt x="35" y="399"/>
                    </a:lnTo>
                    <a:lnTo>
                      <a:pt x="35" y="402"/>
                    </a:lnTo>
                    <a:lnTo>
                      <a:pt x="34" y="402"/>
                    </a:lnTo>
                    <a:lnTo>
                      <a:pt x="34" y="403"/>
                    </a:lnTo>
                    <a:lnTo>
                      <a:pt x="32" y="403"/>
                    </a:lnTo>
                    <a:lnTo>
                      <a:pt x="32" y="404"/>
                    </a:lnTo>
                    <a:lnTo>
                      <a:pt x="34" y="404"/>
                    </a:lnTo>
                    <a:lnTo>
                      <a:pt x="34" y="406"/>
                    </a:lnTo>
                    <a:lnTo>
                      <a:pt x="34" y="407"/>
                    </a:lnTo>
                    <a:lnTo>
                      <a:pt x="35" y="407"/>
                    </a:lnTo>
                    <a:lnTo>
                      <a:pt x="35" y="406"/>
                    </a:lnTo>
                    <a:lnTo>
                      <a:pt x="35" y="407"/>
                    </a:lnTo>
                    <a:lnTo>
                      <a:pt x="35" y="408"/>
                    </a:lnTo>
                    <a:lnTo>
                      <a:pt x="36" y="408"/>
                    </a:lnTo>
                    <a:lnTo>
                      <a:pt x="36" y="409"/>
                    </a:lnTo>
                    <a:lnTo>
                      <a:pt x="36" y="411"/>
                    </a:lnTo>
                    <a:lnTo>
                      <a:pt x="36" y="412"/>
                    </a:lnTo>
                    <a:lnTo>
                      <a:pt x="36" y="413"/>
                    </a:lnTo>
                    <a:lnTo>
                      <a:pt x="35" y="415"/>
                    </a:lnTo>
                    <a:lnTo>
                      <a:pt x="35" y="416"/>
                    </a:lnTo>
                    <a:lnTo>
                      <a:pt x="35" y="417"/>
                    </a:lnTo>
                    <a:lnTo>
                      <a:pt x="35" y="420"/>
                    </a:lnTo>
                    <a:lnTo>
                      <a:pt x="34" y="423"/>
                    </a:lnTo>
                    <a:lnTo>
                      <a:pt x="32" y="423"/>
                    </a:lnTo>
                    <a:lnTo>
                      <a:pt x="32" y="424"/>
                    </a:lnTo>
                    <a:lnTo>
                      <a:pt x="32" y="425"/>
                    </a:lnTo>
                    <a:lnTo>
                      <a:pt x="31" y="425"/>
                    </a:lnTo>
                    <a:lnTo>
                      <a:pt x="30" y="425"/>
                    </a:lnTo>
                    <a:lnTo>
                      <a:pt x="30" y="426"/>
                    </a:lnTo>
                    <a:lnTo>
                      <a:pt x="30" y="428"/>
                    </a:lnTo>
                    <a:lnTo>
                      <a:pt x="28" y="429"/>
                    </a:lnTo>
                    <a:lnTo>
                      <a:pt x="28" y="430"/>
                    </a:lnTo>
                    <a:lnTo>
                      <a:pt x="28" y="432"/>
                    </a:lnTo>
                    <a:lnTo>
                      <a:pt x="27" y="432"/>
                    </a:lnTo>
                    <a:lnTo>
                      <a:pt x="27" y="433"/>
                    </a:lnTo>
                    <a:lnTo>
                      <a:pt x="27" y="434"/>
                    </a:lnTo>
                    <a:lnTo>
                      <a:pt x="26" y="434"/>
                    </a:lnTo>
                    <a:lnTo>
                      <a:pt x="26" y="436"/>
                    </a:lnTo>
                    <a:lnTo>
                      <a:pt x="24" y="436"/>
                    </a:lnTo>
                    <a:lnTo>
                      <a:pt x="24" y="437"/>
                    </a:lnTo>
                    <a:lnTo>
                      <a:pt x="24" y="438"/>
                    </a:lnTo>
                    <a:lnTo>
                      <a:pt x="23" y="438"/>
                    </a:lnTo>
                    <a:lnTo>
                      <a:pt x="23" y="437"/>
                    </a:lnTo>
                    <a:lnTo>
                      <a:pt x="22" y="437"/>
                    </a:lnTo>
                    <a:lnTo>
                      <a:pt x="22" y="438"/>
                    </a:lnTo>
                    <a:lnTo>
                      <a:pt x="21" y="438"/>
                    </a:lnTo>
                    <a:lnTo>
                      <a:pt x="21" y="440"/>
                    </a:lnTo>
                    <a:lnTo>
                      <a:pt x="21" y="441"/>
                    </a:lnTo>
                    <a:lnTo>
                      <a:pt x="21" y="442"/>
                    </a:lnTo>
                    <a:lnTo>
                      <a:pt x="21" y="444"/>
                    </a:lnTo>
                    <a:lnTo>
                      <a:pt x="19" y="442"/>
                    </a:lnTo>
                    <a:lnTo>
                      <a:pt x="19" y="441"/>
                    </a:lnTo>
                    <a:lnTo>
                      <a:pt x="18" y="441"/>
                    </a:lnTo>
                    <a:lnTo>
                      <a:pt x="18" y="437"/>
                    </a:lnTo>
                    <a:lnTo>
                      <a:pt x="17" y="437"/>
                    </a:lnTo>
                    <a:lnTo>
                      <a:pt x="14" y="437"/>
                    </a:lnTo>
                    <a:lnTo>
                      <a:pt x="14" y="438"/>
                    </a:lnTo>
                    <a:lnTo>
                      <a:pt x="13" y="438"/>
                    </a:lnTo>
                    <a:lnTo>
                      <a:pt x="11" y="438"/>
                    </a:lnTo>
                    <a:lnTo>
                      <a:pt x="10" y="438"/>
                    </a:lnTo>
                    <a:lnTo>
                      <a:pt x="9" y="438"/>
                    </a:lnTo>
                    <a:lnTo>
                      <a:pt x="7" y="438"/>
                    </a:lnTo>
                    <a:lnTo>
                      <a:pt x="7" y="437"/>
                    </a:lnTo>
                    <a:lnTo>
                      <a:pt x="7" y="436"/>
                    </a:lnTo>
                    <a:lnTo>
                      <a:pt x="6" y="436"/>
                    </a:lnTo>
                    <a:lnTo>
                      <a:pt x="7" y="436"/>
                    </a:lnTo>
                    <a:lnTo>
                      <a:pt x="7" y="434"/>
                    </a:lnTo>
                    <a:lnTo>
                      <a:pt x="7" y="433"/>
                    </a:lnTo>
                    <a:lnTo>
                      <a:pt x="9" y="433"/>
                    </a:lnTo>
                    <a:lnTo>
                      <a:pt x="7" y="433"/>
                    </a:lnTo>
                    <a:lnTo>
                      <a:pt x="7" y="432"/>
                    </a:lnTo>
                    <a:lnTo>
                      <a:pt x="7" y="430"/>
                    </a:lnTo>
                    <a:lnTo>
                      <a:pt x="7" y="429"/>
                    </a:lnTo>
                    <a:lnTo>
                      <a:pt x="9" y="429"/>
                    </a:lnTo>
                    <a:lnTo>
                      <a:pt x="9" y="428"/>
                    </a:lnTo>
                    <a:lnTo>
                      <a:pt x="9" y="426"/>
                    </a:lnTo>
                    <a:lnTo>
                      <a:pt x="9" y="425"/>
                    </a:lnTo>
                    <a:lnTo>
                      <a:pt x="9" y="424"/>
                    </a:lnTo>
                    <a:lnTo>
                      <a:pt x="9" y="423"/>
                    </a:lnTo>
                    <a:lnTo>
                      <a:pt x="9" y="421"/>
                    </a:lnTo>
                    <a:lnTo>
                      <a:pt x="9" y="420"/>
                    </a:lnTo>
                    <a:lnTo>
                      <a:pt x="9" y="419"/>
                    </a:lnTo>
                    <a:lnTo>
                      <a:pt x="10" y="419"/>
                    </a:lnTo>
                    <a:lnTo>
                      <a:pt x="10" y="417"/>
                    </a:lnTo>
                    <a:lnTo>
                      <a:pt x="9" y="417"/>
                    </a:lnTo>
                    <a:lnTo>
                      <a:pt x="9" y="416"/>
                    </a:lnTo>
                    <a:lnTo>
                      <a:pt x="9" y="417"/>
                    </a:lnTo>
                    <a:lnTo>
                      <a:pt x="9" y="416"/>
                    </a:lnTo>
                    <a:lnTo>
                      <a:pt x="7" y="416"/>
                    </a:lnTo>
                    <a:lnTo>
                      <a:pt x="7" y="415"/>
                    </a:lnTo>
                    <a:lnTo>
                      <a:pt x="6" y="415"/>
                    </a:lnTo>
                    <a:lnTo>
                      <a:pt x="5" y="415"/>
                    </a:lnTo>
                    <a:lnTo>
                      <a:pt x="5" y="413"/>
                    </a:lnTo>
                    <a:lnTo>
                      <a:pt x="3" y="413"/>
                    </a:lnTo>
                    <a:lnTo>
                      <a:pt x="5" y="413"/>
                    </a:lnTo>
                    <a:lnTo>
                      <a:pt x="5" y="415"/>
                    </a:lnTo>
                    <a:lnTo>
                      <a:pt x="3" y="415"/>
                    </a:lnTo>
                    <a:lnTo>
                      <a:pt x="3" y="413"/>
                    </a:lnTo>
                    <a:lnTo>
                      <a:pt x="3" y="412"/>
                    </a:lnTo>
                    <a:lnTo>
                      <a:pt x="3" y="411"/>
                    </a:lnTo>
                    <a:lnTo>
                      <a:pt x="2" y="411"/>
                    </a:lnTo>
                    <a:lnTo>
                      <a:pt x="2" y="409"/>
                    </a:lnTo>
                    <a:lnTo>
                      <a:pt x="1" y="411"/>
                    </a:lnTo>
                    <a:lnTo>
                      <a:pt x="1" y="409"/>
                    </a:lnTo>
                    <a:lnTo>
                      <a:pt x="0" y="409"/>
                    </a:lnTo>
                    <a:lnTo>
                      <a:pt x="1" y="409"/>
                    </a:lnTo>
                    <a:lnTo>
                      <a:pt x="1" y="408"/>
                    </a:lnTo>
                    <a:lnTo>
                      <a:pt x="2" y="408"/>
                    </a:lnTo>
                    <a:lnTo>
                      <a:pt x="2" y="407"/>
                    </a:lnTo>
                    <a:lnTo>
                      <a:pt x="3" y="407"/>
                    </a:lnTo>
                    <a:lnTo>
                      <a:pt x="3" y="406"/>
                    </a:lnTo>
                    <a:lnTo>
                      <a:pt x="5" y="406"/>
                    </a:lnTo>
                    <a:lnTo>
                      <a:pt x="3" y="406"/>
                    </a:lnTo>
                    <a:lnTo>
                      <a:pt x="2" y="406"/>
                    </a:lnTo>
                    <a:lnTo>
                      <a:pt x="1" y="406"/>
                    </a:lnTo>
                    <a:lnTo>
                      <a:pt x="2" y="406"/>
                    </a:lnTo>
                    <a:lnTo>
                      <a:pt x="2" y="404"/>
                    </a:lnTo>
                    <a:lnTo>
                      <a:pt x="2" y="403"/>
                    </a:lnTo>
                    <a:lnTo>
                      <a:pt x="2" y="402"/>
                    </a:lnTo>
                    <a:lnTo>
                      <a:pt x="2" y="400"/>
                    </a:lnTo>
                    <a:lnTo>
                      <a:pt x="3" y="400"/>
                    </a:lnTo>
                    <a:lnTo>
                      <a:pt x="5" y="400"/>
                    </a:lnTo>
                    <a:lnTo>
                      <a:pt x="5" y="399"/>
                    </a:lnTo>
                    <a:lnTo>
                      <a:pt x="5" y="398"/>
                    </a:lnTo>
                    <a:lnTo>
                      <a:pt x="6" y="398"/>
                    </a:lnTo>
                    <a:lnTo>
                      <a:pt x="5" y="398"/>
                    </a:lnTo>
                    <a:lnTo>
                      <a:pt x="5" y="399"/>
                    </a:lnTo>
                    <a:lnTo>
                      <a:pt x="6" y="398"/>
                    </a:lnTo>
                    <a:lnTo>
                      <a:pt x="6" y="399"/>
                    </a:lnTo>
                    <a:lnTo>
                      <a:pt x="6" y="398"/>
                    </a:lnTo>
                    <a:lnTo>
                      <a:pt x="6" y="396"/>
                    </a:lnTo>
                    <a:lnTo>
                      <a:pt x="6" y="395"/>
                    </a:lnTo>
                    <a:lnTo>
                      <a:pt x="6" y="396"/>
                    </a:lnTo>
                    <a:lnTo>
                      <a:pt x="7" y="396"/>
                    </a:lnTo>
                    <a:lnTo>
                      <a:pt x="7" y="395"/>
                    </a:lnTo>
                    <a:lnTo>
                      <a:pt x="6" y="395"/>
                    </a:lnTo>
                    <a:lnTo>
                      <a:pt x="7" y="395"/>
                    </a:lnTo>
                    <a:lnTo>
                      <a:pt x="9" y="395"/>
                    </a:lnTo>
                    <a:lnTo>
                      <a:pt x="10" y="395"/>
                    </a:lnTo>
                    <a:lnTo>
                      <a:pt x="9" y="395"/>
                    </a:lnTo>
                    <a:lnTo>
                      <a:pt x="9" y="394"/>
                    </a:lnTo>
                    <a:lnTo>
                      <a:pt x="10" y="394"/>
                    </a:lnTo>
                    <a:lnTo>
                      <a:pt x="10" y="395"/>
                    </a:lnTo>
                    <a:lnTo>
                      <a:pt x="10" y="394"/>
                    </a:lnTo>
                    <a:lnTo>
                      <a:pt x="10" y="392"/>
                    </a:lnTo>
                    <a:lnTo>
                      <a:pt x="10" y="394"/>
                    </a:lnTo>
                    <a:lnTo>
                      <a:pt x="9" y="394"/>
                    </a:lnTo>
                    <a:lnTo>
                      <a:pt x="10" y="394"/>
                    </a:lnTo>
                    <a:lnTo>
                      <a:pt x="9" y="394"/>
                    </a:lnTo>
                    <a:lnTo>
                      <a:pt x="9" y="392"/>
                    </a:lnTo>
                    <a:lnTo>
                      <a:pt x="9" y="394"/>
                    </a:lnTo>
                    <a:lnTo>
                      <a:pt x="9" y="392"/>
                    </a:lnTo>
                    <a:lnTo>
                      <a:pt x="9" y="391"/>
                    </a:lnTo>
                    <a:lnTo>
                      <a:pt x="7" y="391"/>
                    </a:lnTo>
                    <a:lnTo>
                      <a:pt x="9" y="391"/>
                    </a:lnTo>
                    <a:lnTo>
                      <a:pt x="9" y="390"/>
                    </a:lnTo>
                    <a:lnTo>
                      <a:pt x="9" y="389"/>
                    </a:lnTo>
                    <a:lnTo>
                      <a:pt x="10" y="389"/>
                    </a:lnTo>
                    <a:lnTo>
                      <a:pt x="10" y="390"/>
                    </a:lnTo>
                    <a:lnTo>
                      <a:pt x="11" y="390"/>
                    </a:lnTo>
                    <a:lnTo>
                      <a:pt x="10" y="390"/>
                    </a:lnTo>
                    <a:lnTo>
                      <a:pt x="11" y="390"/>
                    </a:lnTo>
                    <a:lnTo>
                      <a:pt x="11" y="389"/>
                    </a:lnTo>
                    <a:lnTo>
                      <a:pt x="13" y="389"/>
                    </a:lnTo>
                    <a:lnTo>
                      <a:pt x="13" y="390"/>
                    </a:lnTo>
                    <a:lnTo>
                      <a:pt x="13" y="389"/>
                    </a:lnTo>
                    <a:lnTo>
                      <a:pt x="11" y="389"/>
                    </a:lnTo>
                    <a:lnTo>
                      <a:pt x="11" y="387"/>
                    </a:lnTo>
                    <a:lnTo>
                      <a:pt x="13" y="387"/>
                    </a:lnTo>
                    <a:lnTo>
                      <a:pt x="14" y="387"/>
                    </a:lnTo>
                    <a:lnTo>
                      <a:pt x="13" y="387"/>
                    </a:lnTo>
                    <a:lnTo>
                      <a:pt x="13" y="386"/>
                    </a:lnTo>
                    <a:lnTo>
                      <a:pt x="14" y="386"/>
                    </a:lnTo>
                    <a:lnTo>
                      <a:pt x="14" y="385"/>
                    </a:lnTo>
                    <a:lnTo>
                      <a:pt x="15" y="385"/>
                    </a:lnTo>
                    <a:lnTo>
                      <a:pt x="17" y="385"/>
                    </a:lnTo>
                    <a:lnTo>
                      <a:pt x="15" y="385"/>
                    </a:lnTo>
                    <a:lnTo>
                      <a:pt x="15" y="383"/>
                    </a:lnTo>
                    <a:lnTo>
                      <a:pt x="17" y="383"/>
                    </a:lnTo>
                    <a:lnTo>
                      <a:pt x="17" y="385"/>
                    </a:lnTo>
                    <a:lnTo>
                      <a:pt x="18" y="385"/>
                    </a:lnTo>
                    <a:lnTo>
                      <a:pt x="19" y="385"/>
                    </a:lnTo>
                    <a:lnTo>
                      <a:pt x="18" y="385"/>
                    </a:lnTo>
                    <a:lnTo>
                      <a:pt x="18" y="383"/>
                    </a:lnTo>
                    <a:lnTo>
                      <a:pt x="18" y="382"/>
                    </a:lnTo>
                    <a:lnTo>
                      <a:pt x="18" y="381"/>
                    </a:lnTo>
                    <a:lnTo>
                      <a:pt x="18" y="379"/>
                    </a:lnTo>
                    <a:lnTo>
                      <a:pt x="18" y="378"/>
                    </a:lnTo>
                    <a:lnTo>
                      <a:pt x="19" y="378"/>
                    </a:lnTo>
                    <a:lnTo>
                      <a:pt x="21" y="378"/>
                    </a:lnTo>
                    <a:lnTo>
                      <a:pt x="22" y="378"/>
                    </a:lnTo>
                    <a:lnTo>
                      <a:pt x="22" y="377"/>
                    </a:lnTo>
                    <a:lnTo>
                      <a:pt x="23" y="377"/>
                    </a:lnTo>
                    <a:lnTo>
                      <a:pt x="23" y="378"/>
                    </a:lnTo>
                    <a:lnTo>
                      <a:pt x="23" y="377"/>
                    </a:lnTo>
                    <a:lnTo>
                      <a:pt x="23" y="375"/>
                    </a:lnTo>
                    <a:lnTo>
                      <a:pt x="23" y="374"/>
                    </a:lnTo>
                    <a:lnTo>
                      <a:pt x="23" y="373"/>
                    </a:lnTo>
                    <a:lnTo>
                      <a:pt x="24" y="373"/>
                    </a:lnTo>
                    <a:lnTo>
                      <a:pt x="26" y="373"/>
                    </a:lnTo>
                    <a:lnTo>
                      <a:pt x="26" y="372"/>
                    </a:lnTo>
                    <a:lnTo>
                      <a:pt x="24" y="372"/>
                    </a:lnTo>
                    <a:lnTo>
                      <a:pt x="24" y="370"/>
                    </a:lnTo>
                    <a:lnTo>
                      <a:pt x="26" y="370"/>
                    </a:lnTo>
                    <a:lnTo>
                      <a:pt x="26" y="369"/>
                    </a:lnTo>
                    <a:lnTo>
                      <a:pt x="24" y="369"/>
                    </a:lnTo>
                    <a:lnTo>
                      <a:pt x="23" y="369"/>
                    </a:lnTo>
                    <a:lnTo>
                      <a:pt x="23" y="368"/>
                    </a:lnTo>
                    <a:lnTo>
                      <a:pt x="23" y="366"/>
                    </a:lnTo>
                    <a:lnTo>
                      <a:pt x="22" y="366"/>
                    </a:lnTo>
                    <a:lnTo>
                      <a:pt x="22" y="365"/>
                    </a:lnTo>
                    <a:lnTo>
                      <a:pt x="22" y="364"/>
                    </a:lnTo>
                    <a:lnTo>
                      <a:pt x="22" y="362"/>
                    </a:lnTo>
                    <a:lnTo>
                      <a:pt x="23" y="362"/>
                    </a:lnTo>
                    <a:lnTo>
                      <a:pt x="23" y="361"/>
                    </a:lnTo>
                    <a:lnTo>
                      <a:pt x="24" y="361"/>
                    </a:lnTo>
                    <a:lnTo>
                      <a:pt x="24" y="360"/>
                    </a:lnTo>
                    <a:lnTo>
                      <a:pt x="24" y="358"/>
                    </a:lnTo>
                    <a:lnTo>
                      <a:pt x="23" y="358"/>
                    </a:lnTo>
                    <a:lnTo>
                      <a:pt x="23" y="357"/>
                    </a:lnTo>
                    <a:lnTo>
                      <a:pt x="24" y="357"/>
                    </a:lnTo>
                    <a:lnTo>
                      <a:pt x="24" y="356"/>
                    </a:lnTo>
                    <a:lnTo>
                      <a:pt x="26" y="356"/>
                    </a:lnTo>
                    <a:lnTo>
                      <a:pt x="27" y="356"/>
                    </a:lnTo>
                    <a:lnTo>
                      <a:pt x="27" y="354"/>
                    </a:lnTo>
                    <a:lnTo>
                      <a:pt x="27" y="353"/>
                    </a:lnTo>
                    <a:lnTo>
                      <a:pt x="26" y="353"/>
                    </a:lnTo>
                    <a:lnTo>
                      <a:pt x="24" y="353"/>
                    </a:lnTo>
                    <a:lnTo>
                      <a:pt x="24" y="352"/>
                    </a:lnTo>
                    <a:lnTo>
                      <a:pt x="26" y="352"/>
                    </a:lnTo>
                    <a:lnTo>
                      <a:pt x="24" y="352"/>
                    </a:lnTo>
                    <a:lnTo>
                      <a:pt x="24" y="353"/>
                    </a:lnTo>
                    <a:lnTo>
                      <a:pt x="24" y="352"/>
                    </a:lnTo>
                    <a:lnTo>
                      <a:pt x="23" y="352"/>
                    </a:lnTo>
                    <a:lnTo>
                      <a:pt x="23" y="353"/>
                    </a:lnTo>
                    <a:lnTo>
                      <a:pt x="23" y="352"/>
                    </a:lnTo>
                    <a:lnTo>
                      <a:pt x="23" y="351"/>
                    </a:lnTo>
                    <a:lnTo>
                      <a:pt x="22" y="351"/>
                    </a:lnTo>
                    <a:lnTo>
                      <a:pt x="23" y="351"/>
                    </a:lnTo>
                    <a:lnTo>
                      <a:pt x="23" y="349"/>
                    </a:lnTo>
                    <a:lnTo>
                      <a:pt x="22" y="349"/>
                    </a:lnTo>
                    <a:lnTo>
                      <a:pt x="23" y="349"/>
                    </a:lnTo>
                    <a:lnTo>
                      <a:pt x="23" y="348"/>
                    </a:lnTo>
                    <a:lnTo>
                      <a:pt x="22" y="348"/>
                    </a:lnTo>
                    <a:lnTo>
                      <a:pt x="21" y="348"/>
                    </a:lnTo>
                    <a:lnTo>
                      <a:pt x="19" y="348"/>
                    </a:lnTo>
                    <a:lnTo>
                      <a:pt x="19" y="347"/>
                    </a:lnTo>
                    <a:lnTo>
                      <a:pt x="21" y="347"/>
                    </a:lnTo>
                    <a:lnTo>
                      <a:pt x="19" y="347"/>
                    </a:lnTo>
                    <a:lnTo>
                      <a:pt x="19" y="345"/>
                    </a:lnTo>
                    <a:lnTo>
                      <a:pt x="19" y="344"/>
                    </a:lnTo>
                    <a:lnTo>
                      <a:pt x="21" y="344"/>
                    </a:lnTo>
                    <a:lnTo>
                      <a:pt x="21" y="343"/>
                    </a:lnTo>
                    <a:lnTo>
                      <a:pt x="19" y="343"/>
                    </a:lnTo>
                    <a:lnTo>
                      <a:pt x="18" y="343"/>
                    </a:lnTo>
                    <a:lnTo>
                      <a:pt x="18" y="341"/>
                    </a:lnTo>
                    <a:lnTo>
                      <a:pt x="17" y="341"/>
                    </a:lnTo>
                    <a:lnTo>
                      <a:pt x="17" y="340"/>
                    </a:lnTo>
                    <a:lnTo>
                      <a:pt x="17" y="339"/>
                    </a:lnTo>
                    <a:lnTo>
                      <a:pt x="17" y="337"/>
                    </a:lnTo>
                    <a:lnTo>
                      <a:pt x="18" y="337"/>
                    </a:lnTo>
                    <a:lnTo>
                      <a:pt x="18" y="339"/>
                    </a:lnTo>
                    <a:lnTo>
                      <a:pt x="17" y="339"/>
                    </a:lnTo>
                    <a:lnTo>
                      <a:pt x="18" y="339"/>
                    </a:lnTo>
                    <a:lnTo>
                      <a:pt x="19" y="339"/>
                    </a:lnTo>
                    <a:lnTo>
                      <a:pt x="19" y="337"/>
                    </a:lnTo>
                    <a:lnTo>
                      <a:pt x="18" y="337"/>
                    </a:lnTo>
                    <a:lnTo>
                      <a:pt x="19" y="337"/>
                    </a:lnTo>
                    <a:lnTo>
                      <a:pt x="19" y="336"/>
                    </a:lnTo>
                    <a:lnTo>
                      <a:pt x="18" y="336"/>
                    </a:lnTo>
                    <a:lnTo>
                      <a:pt x="19" y="336"/>
                    </a:lnTo>
                    <a:lnTo>
                      <a:pt x="18" y="336"/>
                    </a:lnTo>
                    <a:lnTo>
                      <a:pt x="19" y="336"/>
                    </a:lnTo>
                    <a:lnTo>
                      <a:pt x="19" y="335"/>
                    </a:lnTo>
                    <a:lnTo>
                      <a:pt x="18" y="335"/>
                    </a:lnTo>
                    <a:lnTo>
                      <a:pt x="18" y="334"/>
                    </a:lnTo>
                    <a:lnTo>
                      <a:pt x="17" y="334"/>
                    </a:lnTo>
                    <a:lnTo>
                      <a:pt x="17" y="335"/>
                    </a:lnTo>
                    <a:lnTo>
                      <a:pt x="15" y="335"/>
                    </a:lnTo>
                    <a:lnTo>
                      <a:pt x="15" y="334"/>
                    </a:lnTo>
                    <a:lnTo>
                      <a:pt x="14" y="334"/>
                    </a:lnTo>
                    <a:lnTo>
                      <a:pt x="14" y="335"/>
                    </a:lnTo>
                    <a:lnTo>
                      <a:pt x="13" y="335"/>
                    </a:lnTo>
                    <a:lnTo>
                      <a:pt x="13" y="334"/>
                    </a:lnTo>
                    <a:lnTo>
                      <a:pt x="11" y="334"/>
                    </a:lnTo>
                    <a:lnTo>
                      <a:pt x="13" y="334"/>
                    </a:lnTo>
                    <a:lnTo>
                      <a:pt x="13" y="332"/>
                    </a:lnTo>
                    <a:lnTo>
                      <a:pt x="11" y="332"/>
                    </a:lnTo>
                    <a:lnTo>
                      <a:pt x="11" y="331"/>
                    </a:lnTo>
                    <a:lnTo>
                      <a:pt x="13" y="331"/>
                    </a:lnTo>
                    <a:lnTo>
                      <a:pt x="13" y="332"/>
                    </a:lnTo>
                    <a:lnTo>
                      <a:pt x="13" y="331"/>
                    </a:lnTo>
                    <a:lnTo>
                      <a:pt x="14" y="331"/>
                    </a:lnTo>
                    <a:lnTo>
                      <a:pt x="14" y="330"/>
                    </a:lnTo>
                    <a:lnTo>
                      <a:pt x="15" y="330"/>
                    </a:lnTo>
                    <a:lnTo>
                      <a:pt x="15" y="331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7" y="328"/>
                    </a:lnTo>
                    <a:lnTo>
                      <a:pt x="17" y="330"/>
                    </a:lnTo>
                    <a:lnTo>
                      <a:pt x="18" y="330"/>
                    </a:lnTo>
                    <a:lnTo>
                      <a:pt x="18" y="328"/>
                    </a:lnTo>
                    <a:lnTo>
                      <a:pt x="19" y="328"/>
                    </a:lnTo>
                    <a:lnTo>
                      <a:pt x="21" y="328"/>
                    </a:lnTo>
                    <a:lnTo>
                      <a:pt x="22" y="328"/>
                    </a:lnTo>
                    <a:lnTo>
                      <a:pt x="21" y="328"/>
                    </a:lnTo>
                    <a:lnTo>
                      <a:pt x="22" y="328"/>
                    </a:lnTo>
                    <a:lnTo>
                      <a:pt x="22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4" y="326"/>
                    </a:lnTo>
                    <a:lnTo>
                      <a:pt x="24" y="327"/>
                    </a:lnTo>
                    <a:lnTo>
                      <a:pt x="26" y="327"/>
                    </a:lnTo>
                    <a:lnTo>
                      <a:pt x="27" y="327"/>
                    </a:lnTo>
                    <a:lnTo>
                      <a:pt x="27" y="326"/>
                    </a:lnTo>
                    <a:lnTo>
                      <a:pt x="28" y="326"/>
                    </a:lnTo>
                    <a:lnTo>
                      <a:pt x="28" y="324"/>
                    </a:lnTo>
                    <a:lnTo>
                      <a:pt x="30" y="324"/>
                    </a:lnTo>
                    <a:lnTo>
                      <a:pt x="28" y="324"/>
                    </a:lnTo>
                    <a:lnTo>
                      <a:pt x="28" y="323"/>
                    </a:lnTo>
                    <a:lnTo>
                      <a:pt x="30" y="323"/>
                    </a:lnTo>
                    <a:lnTo>
                      <a:pt x="28" y="323"/>
                    </a:lnTo>
                    <a:lnTo>
                      <a:pt x="28" y="322"/>
                    </a:lnTo>
                    <a:lnTo>
                      <a:pt x="30" y="322"/>
                    </a:lnTo>
                    <a:lnTo>
                      <a:pt x="30" y="320"/>
                    </a:lnTo>
                    <a:lnTo>
                      <a:pt x="30" y="322"/>
                    </a:lnTo>
                    <a:lnTo>
                      <a:pt x="30" y="320"/>
                    </a:lnTo>
                    <a:lnTo>
                      <a:pt x="30" y="322"/>
                    </a:lnTo>
                    <a:lnTo>
                      <a:pt x="31" y="322"/>
                    </a:lnTo>
                    <a:lnTo>
                      <a:pt x="31" y="320"/>
                    </a:lnTo>
                    <a:lnTo>
                      <a:pt x="32" y="320"/>
                    </a:lnTo>
                    <a:lnTo>
                      <a:pt x="31" y="320"/>
                    </a:lnTo>
                    <a:lnTo>
                      <a:pt x="32" y="320"/>
                    </a:lnTo>
                    <a:lnTo>
                      <a:pt x="32" y="319"/>
                    </a:lnTo>
                    <a:lnTo>
                      <a:pt x="34" y="319"/>
                    </a:lnTo>
                    <a:lnTo>
                      <a:pt x="34" y="318"/>
                    </a:lnTo>
                    <a:lnTo>
                      <a:pt x="35" y="318"/>
                    </a:lnTo>
                    <a:lnTo>
                      <a:pt x="36" y="318"/>
                    </a:lnTo>
                    <a:lnTo>
                      <a:pt x="38" y="318"/>
                    </a:lnTo>
                    <a:lnTo>
                      <a:pt x="39" y="318"/>
                    </a:lnTo>
                    <a:lnTo>
                      <a:pt x="38" y="318"/>
                    </a:lnTo>
                    <a:lnTo>
                      <a:pt x="39" y="318"/>
                    </a:lnTo>
                    <a:lnTo>
                      <a:pt x="39" y="319"/>
                    </a:lnTo>
                    <a:lnTo>
                      <a:pt x="39" y="318"/>
                    </a:lnTo>
                    <a:lnTo>
                      <a:pt x="39" y="319"/>
                    </a:lnTo>
                    <a:lnTo>
                      <a:pt x="39" y="318"/>
                    </a:lnTo>
                    <a:lnTo>
                      <a:pt x="40" y="318"/>
                    </a:lnTo>
                    <a:lnTo>
                      <a:pt x="40" y="319"/>
                    </a:lnTo>
                    <a:lnTo>
                      <a:pt x="40" y="318"/>
                    </a:lnTo>
                    <a:lnTo>
                      <a:pt x="41" y="318"/>
                    </a:lnTo>
                    <a:lnTo>
                      <a:pt x="41" y="319"/>
                    </a:lnTo>
                    <a:lnTo>
                      <a:pt x="43" y="319"/>
                    </a:lnTo>
                    <a:lnTo>
                      <a:pt x="43" y="320"/>
                    </a:lnTo>
                    <a:lnTo>
                      <a:pt x="43" y="319"/>
                    </a:lnTo>
                    <a:lnTo>
                      <a:pt x="43" y="320"/>
                    </a:lnTo>
                    <a:lnTo>
                      <a:pt x="44" y="319"/>
                    </a:lnTo>
                    <a:lnTo>
                      <a:pt x="44" y="320"/>
                    </a:lnTo>
                    <a:lnTo>
                      <a:pt x="44" y="319"/>
                    </a:lnTo>
                    <a:lnTo>
                      <a:pt x="44" y="320"/>
                    </a:lnTo>
                    <a:lnTo>
                      <a:pt x="44" y="319"/>
                    </a:lnTo>
                    <a:lnTo>
                      <a:pt x="45" y="319"/>
                    </a:lnTo>
                    <a:lnTo>
                      <a:pt x="47" y="320"/>
                    </a:lnTo>
                    <a:lnTo>
                      <a:pt x="48" y="320"/>
                    </a:lnTo>
                    <a:lnTo>
                      <a:pt x="49" y="320"/>
                    </a:lnTo>
                    <a:lnTo>
                      <a:pt x="48" y="320"/>
                    </a:lnTo>
                    <a:lnTo>
                      <a:pt x="49" y="320"/>
                    </a:lnTo>
                    <a:lnTo>
                      <a:pt x="49" y="322"/>
                    </a:lnTo>
                    <a:lnTo>
                      <a:pt x="49" y="320"/>
                    </a:lnTo>
                    <a:lnTo>
                      <a:pt x="49" y="322"/>
                    </a:lnTo>
                    <a:lnTo>
                      <a:pt x="51" y="322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2" y="318"/>
                    </a:lnTo>
                    <a:lnTo>
                      <a:pt x="52" y="317"/>
                    </a:lnTo>
                    <a:lnTo>
                      <a:pt x="53" y="317"/>
                    </a:lnTo>
                    <a:lnTo>
                      <a:pt x="53" y="315"/>
                    </a:lnTo>
                    <a:lnTo>
                      <a:pt x="55" y="315"/>
                    </a:lnTo>
                    <a:lnTo>
                      <a:pt x="56" y="315"/>
                    </a:lnTo>
                    <a:lnTo>
                      <a:pt x="57" y="315"/>
                    </a:lnTo>
                    <a:lnTo>
                      <a:pt x="56" y="314"/>
                    </a:lnTo>
                    <a:lnTo>
                      <a:pt x="56" y="313"/>
                    </a:lnTo>
                    <a:lnTo>
                      <a:pt x="56" y="314"/>
                    </a:lnTo>
                    <a:lnTo>
                      <a:pt x="55" y="314"/>
                    </a:lnTo>
                    <a:lnTo>
                      <a:pt x="55" y="313"/>
                    </a:lnTo>
                    <a:lnTo>
                      <a:pt x="56" y="313"/>
                    </a:lnTo>
                    <a:lnTo>
                      <a:pt x="56" y="311"/>
                    </a:lnTo>
                    <a:lnTo>
                      <a:pt x="57" y="311"/>
                    </a:lnTo>
                    <a:lnTo>
                      <a:pt x="57" y="310"/>
                    </a:lnTo>
                    <a:lnTo>
                      <a:pt x="57" y="309"/>
                    </a:lnTo>
                    <a:lnTo>
                      <a:pt x="58" y="309"/>
                    </a:lnTo>
                    <a:lnTo>
                      <a:pt x="58" y="307"/>
                    </a:lnTo>
                    <a:lnTo>
                      <a:pt x="60" y="307"/>
                    </a:lnTo>
                    <a:lnTo>
                      <a:pt x="60" y="306"/>
                    </a:lnTo>
                    <a:lnTo>
                      <a:pt x="60" y="305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60" y="301"/>
                    </a:lnTo>
                    <a:lnTo>
                      <a:pt x="60" y="300"/>
                    </a:lnTo>
                    <a:lnTo>
                      <a:pt x="61" y="300"/>
                    </a:lnTo>
                    <a:lnTo>
                      <a:pt x="61" y="298"/>
                    </a:lnTo>
                    <a:lnTo>
                      <a:pt x="61" y="297"/>
                    </a:lnTo>
                    <a:lnTo>
                      <a:pt x="61" y="296"/>
                    </a:lnTo>
                    <a:lnTo>
                      <a:pt x="62" y="296"/>
                    </a:lnTo>
                    <a:lnTo>
                      <a:pt x="62" y="294"/>
                    </a:lnTo>
                    <a:lnTo>
                      <a:pt x="62" y="293"/>
                    </a:lnTo>
                    <a:lnTo>
                      <a:pt x="62" y="292"/>
                    </a:lnTo>
                    <a:lnTo>
                      <a:pt x="62" y="290"/>
                    </a:lnTo>
                    <a:lnTo>
                      <a:pt x="64" y="290"/>
                    </a:lnTo>
                    <a:lnTo>
                      <a:pt x="65" y="289"/>
                    </a:lnTo>
                    <a:lnTo>
                      <a:pt x="65" y="288"/>
                    </a:lnTo>
                    <a:lnTo>
                      <a:pt x="65" y="286"/>
                    </a:lnTo>
                    <a:lnTo>
                      <a:pt x="66" y="286"/>
                    </a:lnTo>
                    <a:lnTo>
                      <a:pt x="66" y="285"/>
                    </a:lnTo>
                    <a:lnTo>
                      <a:pt x="65" y="285"/>
                    </a:lnTo>
                    <a:lnTo>
                      <a:pt x="65" y="284"/>
                    </a:lnTo>
                    <a:lnTo>
                      <a:pt x="64" y="284"/>
                    </a:lnTo>
                    <a:lnTo>
                      <a:pt x="62" y="284"/>
                    </a:lnTo>
                    <a:lnTo>
                      <a:pt x="61" y="284"/>
                    </a:lnTo>
                    <a:lnTo>
                      <a:pt x="60" y="284"/>
                    </a:lnTo>
                    <a:lnTo>
                      <a:pt x="60" y="282"/>
                    </a:lnTo>
                    <a:lnTo>
                      <a:pt x="58" y="282"/>
                    </a:lnTo>
                    <a:lnTo>
                      <a:pt x="57" y="284"/>
                    </a:lnTo>
                    <a:lnTo>
                      <a:pt x="57" y="282"/>
                    </a:lnTo>
                    <a:lnTo>
                      <a:pt x="56" y="282"/>
                    </a:lnTo>
                    <a:lnTo>
                      <a:pt x="55" y="284"/>
                    </a:lnTo>
                    <a:lnTo>
                      <a:pt x="53" y="284"/>
                    </a:lnTo>
                    <a:lnTo>
                      <a:pt x="52" y="284"/>
                    </a:lnTo>
                    <a:lnTo>
                      <a:pt x="53" y="284"/>
                    </a:lnTo>
                    <a:lnTo>
                      <a:pt x="52" y="282"/>
                    </a:lnTo>
                    <a:lnTo>
                      <a:pt x="51" y="282"/>
                    </a:lnTo>
                    <a:lnTo>
                      <a:pt x="49" y="279"/>
                    </a:lnTo>
                    <a:lnTo>
                      <a:pt x="49" y="280"/>
                    </a:lnTo>
                    <a:lnTo>
                      <a:pt x="48" y="280"/>
                    </a:lnTo>
                    <a:lnTo>
                      <a:pt x="47" y="281"/>
                    </a:lnTo>
                    <a:lnTo>
                      <a:pt x="45" y="281"/>
                    </a:lnTo>
                    <a:lnTo>
                      <a:pt x="45" y="282"/>
                    </a:lnTo>
                    <a:lnTo>
                      <a:pt x="43" y="282"/>
                    </a:lnTo>
                    <a:lnTo>
                      <a:pt x="41" y="282"/>
                    </a:lnTo>
                    <a:lnTo>
                      <a:pt x="40" y="282"/>
                    </a:lnTo>
                    <a:lnTo>
                      <a:pt x="40" y="281"/>
                    </a:lnTo>
                    <a:lnTo>
                      <a:pt x="39" y="281"/>
                    </a:lnTo>
                    <a:lnTo>
                      <a:pt x="39" y="280"/>
                    </a:lnTo>
                    <a:lnTo>
                      <a:pt x="38" y="280"/>
                    </a:lnTo>
                    <a:lnTo>
                      <a:pt x="38" y="279"/>
                    </a:lnTo>
                    <a:lnTo>
                      <a:pt x="38" y="277"/>
                    </a:lnTo>
                    <a:lnTo>
                      <a:pt x="36" y="277"/>
                    </a:lnTo>
                    <a:lnTo>
                      <a:pt x="38" y="277"/>
                    </a:lnTo>
                    <a:lnTo>
                      <a:pt x="38" y="276"/>
                    </a:lnTo>
                    <a:lnTo>
                      <a:pt x="39" y="276"/>
                    </a:lnTo>
                    <a:lnTo>
                      <a:pt x="39" y="275"/>
                    </a:lnTo>
                    <a:lnTo>
                      <a:pt x="39" y="273"/>
                    </a:lnTo>
                    <a:lnTo>
                      <a:pt x="40" y="273"/>
                    </a:lnTo>
                    <a:lnTo>
                      <a:pt x="40" y="272"/>
                    </a:lnTo>
                    <a:lnTo>
                      <a:pt x="39" y="272"/>
                    </a:lnTo>
                    <a:lnTo>
                      <a:pt x="39" y="271"/>
                    </a:lnTo>
                    <a:lnTo>
                      <a:pt x="38" y="271"/>
                    </a:lnTo>
                    <a:lnTo>
                      <a:pt x="38" y="269"/>
                    </a:lnTo>
                    <a:lnTo>
                      <a:pt x="36" y="269"/>
                    </a:lnTo>
                    <a:lnTo>
                      <a:pt x="36" y="268"/>
                    </a:lnTo>
                    <a:lnTo>
                      <a:pt x="35" y="268"/>
                    </a:lnTo>
                    <a:lnTo>
                      <a:pt x="35" y="269"/>
                    </a:lnTo>
                    <a:lnTo>
                      <a:pt x="34" y="269"/>
                    </a:lnTo>
                    <a:lnTo>
                      <a:pt x="32" y="268"/>
                    </a:lnTo>
                    <a:lnTo>
                      <a:pt x="31" y="268"/>
                    </a:lnTo>
                    <a:lnTo>
                      <a:pt x="30" y="268"/>
                    </a:lnTo>
                    <a:lnTo>
                      <a:pt x="28" y="268"/>
                    </a:lnTo>
                    <a:lnTo>
                      <a:pt x="28" y="269"/>
                    </a:lnTo>
                    <a:lnTo>
                      <a:pt x="27" y="269"/>
                    </a:lnTo>
                    <a:lnTo>
                      <a:pt x="26" y="269"/>
                    </a:lnTo>
                    <a:lnTo>
                      <a:pt x="24" y="269"/>
                    </a:lnTo>
                    <a:lnTo>
                      <a:pt x="24" y="271"/>
                    </a:lnTo>
                    <a:lnTo>
                      <a:pt x="24" y="272"/>
                    </a:lnTo>
                    <a:lnTo>
                      <a:pt x="23" y="272"/>
                    </a:lnTo>
                    <a:lnTo>
                      <a:pt x="22" y="272"/>
                    </a:lnTo>
                    <a:lnTo>
                      <a:pt x="22" y="273"/>
                    </a:lnTo>
                    <a:lnTo>
                      <a:pt x="21" y="273"/>
                    </a:lnTo>
                    <a:lnTo>
                      <a:pt x="21" y="275"/>
                    </a:lnTo>
                    <a:lnTo>
                      <a:pt x="19" y="275"/>
                    </a:lnTo>
                    <a:lnTo>
                      <a:pt x="18" y="276"/>
                    </a:lnTo>
                    <a:lnTo>
                      <a:pt x="17" y="276"/>
                    </a:lnTo>
                    <a:lnTo>
                      <a:pt x="15" y="276"/>
                    </a:lnTo>
                    <a:lnTo>
                      <a:pt x="14" y="276"/>
                    </a:lnTo>
                    <a:lnTo>
                      <a:pt x="14" y="275"/>
                    </a:lnTo>
                    <a:lnTo>
                      <a:pt x="13" y="275"/>
                    </a:lnTo>
                    <a:lnTo>
                      <a:pt x="11" y="275"/>
                    </a:lnTo>
                    <a:lnTo>
                      <a:pt x="13" y="275"/>
                    </a:lnTo>
                    <a:lnTo>
                      <a:pt x="13" y="273"/>
                    </a:lnTo>
                    <a:lnTo>
                      <a:pt x="11" y="273"/>
                    </a:lnTo>
                    <a:lnTo>
                      <a:pt x="13" y="273"/>
                    </a:lnTo>
                    <a:lnTo>
                      <a:pt x="13" y="272"/>
                    </a:lnTo>
                    <a:lnTo>
                      <a:pt x="11" y="272"/>
                    </a:lnTo>
                    <a:lnTo>
                      <a:pt x="13" y="272"/>
                    </a:lnTo>
                    <a:lnTo>
                      <a:pt x="13" y="271"/>
                    </a:lnTo>
                    <a:lnTo>
                      <a:pt x="14" y="269"/>
                    </a:lnTo>
                    <a:lnTo>
                      <a:pt x="14" y="271"/>
                    </a:lnTo>
                    <a:lnTo>
                      <a:pt x="15" y="271"/>
                    </a:lnTo>
                    <a:lnTo>
                      <a:pt x="15" y="269"/>
                    </a:lnTo>
                    <a:lnTo>
                      <a:pt x="14" y="269"/>
                    </a:lnTo>
                    <a:lnTo>
                      <a:pt x="14" y="268"/>
                    </a:lnTo>
                    <a:lnTo>
                      <a:pt x="14" y="269"/>
                    </a:lnTo>
                    <a:lnTo>
                      <a:pt x="15" y="269"/>
                    </a:lnTo>
                    <a:lnTo>
                      <a:pt x="15" y="268"/>
                    </a:lnTo>
                    <a:lnTo>
                      <a:pt x="17" y="268"/>
                    </a:lnTo>
                    <a:lnTo>
                      <a:pt x="17" y="269"/>
                    </a:lnTo>
                    <a:lnTo>
                      <a:pt x="18" y="269"/>
                    </a:lnTo>
                    <a:lnTo>
                      <a:pt x="18" y="268"/>
                    </a:lnTo>
                    <a:lnTo>
                      <a:pt x="18" y="267"/>
                    </a:lnTo>
                    <a:lnTo>
                      <a:pt x="18" y="268"/>
                    </a:lnTo>
                    <a:lnTo>
                      <a:pt x="18" y="267"/>
                    </a:lnTo>
                    <a:lnTo>
                      <a:pt x="18" y="265"/>
                    </a:lnTo>
                    <a:lnTo>
                      <a:pt x="18" y="264"/>
                    </a:lnTo>
                    <a:lnTo>
                      <a:pt x="19" y="264"/>
                    </a:lnTo>
                    <a:lnTo>
                      <a:pt x="18" y="263"/>
                    </a:lnTo>
                    <a:lnTo>
                      <a:pt x="19" y="263"/>
                    </a:lnTo>
                    <a:lnTo>
                      <a:pt x="21" y="263"/>
                    </a:lnTo>
                    <a:lnTo>
                      <a:pt x="19" y="263"/>
                    </a:lnTo>
                    <a:lnTo>
                      <a:pt x="21" y="263"/>
                    </a:lnTo>
                    <a:lnTo>
                      <a:pt x="21" y="264"/>
                    </a:lnTo>
                    <a:lnTo>
                      <a:pt x="21" y="263"/>
                    </a:lnTo>
                    <a:lnTo>
                      <a:pt x="22" y="263"/>
                    </a:lnTo>
                    <a:lnTo>
                      <a:pt x="22" y="264"/>
                    </a:lnTo>
                    <a:lnTo>
                      <a:pt x="22" y="263"/>
                    </a:lnTo>
                    <a:lnTo>
                      <a:pt x="22" y="262"/>
                    </a:lnTo>
                    <a:lnTo>
                      <a:pt x="22" y="260"/>
                    </a:lnTo>
                    <a:lnTo>
                      <a:pt x="21" y="260"/>
                    </a:lnTo>
                    <a:lnTo>
                      <a:pt x="21" y="259"/>
                    </a:lnTo>
                    <a:lnTo>
                      <a:pt x="22" y="259"/>
                    </a:lnTo>
                    <a:lnTo>
                      <a:pt x="22" y="260"/>
                    </a:lnTo>
                    <a:lnTo>
                      <a:pt x="22" y="259"/>
                    </a:lnTo>
                    <a:lnTo>
                      <a:pt x="23" y="258"/>
                    </a:lnTo>
                    <a:lnTo>
                      <a:pt x="23" y="256"/>
                    </a:lnTo>
                    <a:lnTo>
                      <a:pt x="23" y="258"/>
                    </a:lnTo>
                    <a:lnTo>
                      <a:pt x="23" y="256"/>
                    </a:lnTo>
                    <a:lnTo>
                      <a:pt x="24" y="256"/>
                    </a:lnTo>
                    <a:lnTo>
                      <a:pt x="26" y="256"/>
                    </a:lnTo>
                    <a:lnTo>
                      <a:pt x="26" y="255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6" y="254"/>
                    </a:lnTo>
                    <a:lnTo>
                      <a:pt x="26" y="252"/>
                    </a:lnTo>
                    <a:lnTo>
                      <a:pt x="27" y="252"/>
                    </a:lnTo>
                    <a:lnTo>
                      <a:pt x="28" y="252"/>
                    </a:lnTo>
                    <a:lnTo>
                      <a:pt x="30" y="252"/>
                    </a:lnTo>
                    <a:lnTo>
                      <a:pt x="30" y="251"/>
                    </a:lnTo>
                    <a:lnTo>
                      <a:pt x="31" y="251"/>
                    </a:lnTo>
                    <a:lnTo>
                      <a:pt x="31" y="250"/>
                    </a:lnTo>
                    <a:lnTo>
                      <a:pt x="32" y="250"/>
                    </a:lnTo>
                    <a:lnTo>
                      <a:pt x="34" y="250"/>
                    </a:lnTo>
                    <a:lnTo>
                      <a:pt x="34" y="248"/>
                    </a:lnTo>
                    <a:lnTo>
                      <a:pt x="34" y="250"/>
                    </a:lnTo>
                    <a:lnTo>
                      <a:pt x="35" y="248"/>
                    </a:lnTo>
                    <a:lnTo>
                      <a:pt x="34" y="248"/>
                    </a:lnTo>
                    <a:lnTo>
                      <a:pt x="35" y="248"/>
                    </a:lnTo>
                    <a:lnTo>
                      <a:pt x="35" y="247"/>
                    </a:lnTo>
                    <a:lnTo>
                      <a:pt x="35" y="248"/>
                    </a:lnTo>
                    <a:lnTo>
                      <a:pt x="35" y="247"/>
                    </a:lnTo>
                    <a:lnTo>
                      <a:pt x="35" y="246"/>
                    </a:lnTo>
                    <a:lnTo>
                      <a:pt x="36" y="245"/>
                    </a:lnTo>
                    <a:lnTo>
                      <a:pt x="36" y="246"/>
                    </a:lnTo>
                    <a:lnTo>
                      <a:pt x="36" y="245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9" y="246"/>
                    </a:lnTo>
                    <a:lnTo>
                      <a:pt x="39" y="245"/>
                    </a:lnTo>
                    <a:lnTo>
                      <a:pt x="39" y="243"/>
                    </a:lnTo>
                    <a:lnTo>
                      <a:pt x="40" y="243"/>
                    </a:lnTo>
                    <a:lnTo>
                      <a:pt x="39" y="243"/>
                    </a:lnTo>
                    <a:lnTo>
                      <a:pt x="39" y="242"/>
                    </a:lnTo>
                    <a:lnTo>
                      <a:pt x="40" y="242"/>
                    </a:lnTo>
                    <a:lnTo>
                      <a:pt x="40" y="241"/>
                    </a:lnTo>
                    <a:lnTo>
                      <a:pt x="40" y="242"/>
                    </a:lnTo>
                    <a:lnTo>
                      <a:pt x="40" y="241"/>
                    </a:lnTo>
                    <a:lnTo>
                      <a:pt x="40" y="239"/>
                    </a:lnTo>
                    <a:lnTo>
                      <a:pt x="40" y="241"/>
                    </a:lnTo>
                    <a:lnTo>
                      <a:pt x="40" y="239"/>
                    </a:lnTo>
                    <a:lnTo>
                      <a:pt x="40" y="238"/>
                    </a:lnTo>
                    <a:lnTo>
                      <a:pt x="41" y="238"/>
                    </a:lnTo>
                    <a:lnTo>
                      <a:pt x="43" y="238"/>
                    </a:lnTo>
                    <a:lnTo>
                      <a:pt x="43" y="237"/>
                    </a:lnTo>
                    <a:lnTo>
                      <a:pt x="44" y="237"/>
                    </a:lnTo>
                    <a:lnTo>
                      <a:pt x="45" y="237"/>
                    </a:lnTo>
                    <a:lnTo>
                      <a:pt x="45" y="235"/>
                    </a:lnTo>
                    <a:lnTo>
                      <a:pt x="45" y="237"/>
                    </a:lnTo>
                    <a:lnTo>
                      <a:pt x="45" y="235"/>
                    </a:lnTo>
                    <a:lnTo>
                      <a:pt x="47" y="235"/>
                    </a:lnTo>
                    <a:lnTo>
                      <a:pt x="48" y="234"/>
                    </a:lnTo>
                    <a:lnTo>
                      <a:pt x="49" y="234"/>
                    </a:lnTo>
                    <a:lnTo>
                      <a:pt x="51" y="234"/>
                    </a:lnTo>
                    <a:lnTo>
                      <a:pt x="52" y="234"/>
                    </a:lnTo>
                    <a:lnTo>
                      <a:pt x="53" y="234"/>
                    </a:lnTo>
                    <a:lnTo>
                      <a:pt x="55" y="234"/>
                    </a:lnTo>
                    <a:lnTo>
                      <a:pt x="55" y="233"/>
                    </a:lnTo>
                    <a:lnTo>
                      <a:pt x="56" y="233"/>
                    </a:lnTo>
                    <a:lnTo>
                      <a:pt x="56" y="231"/>
                    </a:lnTo>
                    <a:lnTo>
                      <a:pt x="57" y="231"/>
                    </a:lnTo>
                    <a:lnTo>
                      <a:pt x="57" y="230"/>
                    </a:lnTo>
                    <a:lnTo>
                      <a:pt x="58" y="230"/>
                    </a:lnTo>
                    <a:lnTo>
                      <a:pt x="58" y="229"/>
                    </a:lnTo>
                    <a:lnTo>
                      <a:pt x="60" y="229"/>
                    </a:lnTo>
                    <a:lnTo>
                      <a:pt x="60" y="228"/>
                    </a:lnTo>
                    <a:lnTo>
                      <a:pt x="61" y="228"/>
                    </a:lnTo>
                    <a:lnTo>
                      <a:pt x="62" y="228"/>
                    </a:lnTo>
                    <a:lnTo>
                      <a:pt x="62" y="226"/>
                    </a:lnTo>
                    <a:lnTo>
                      <a:pt x="64" y="226"/>
                    </a:lnTo>
                    <a:lnTo>
                      <a:pt x="64" y="225"/>
                    </a:lnTo>
                    <a:lnTo>
                      <a:pt x="65" y="225"/>
                    </a:lnTo>
                    <a:lnTo>
                      <a:pt x="64" y="225"/>
                    </a:lnTo>
                    <a:lnTo>
                      <a:pt x="65" y="225"/>
                    </a:lnTo>
                    <a:lnTo>
                      <a:pt x="65" y="224"/>
                    </a:lnTo>
                    <a:lnTo>
                      <a:pt x="66" y="224"/>
                    </a:lnTo>
                    <a:lnTo>
                      <a:pt x="66" y="222"/>
                    </a:lnTo>
                    <a:lnTo>
                      <a:pt x="68" y="222"/>
                    </a:lnTo>
                    <a:lnTo>
                      <a:pt x="69" y="221"/>
                    </a:lnTo>
                    <a:lnTo>
                      <a:pt x="69" y="220"/>
                    </a:lnTo>
                    <a:lnTo>
                      <a:pt x="70" y="220"/>
                    </a:lnTo>
                    <a:lnTo>
                      <a:pt x="70" y="218"/>
                    </a:lnTo>
                    <a:lnTo>
                      <a:pt x="69" y="218"/>
                    </a:lnTo>
                    <a:lnTo>
                      <a:pt x="70" y="218"/>
                    </a:lnTo>
                    <a:lnTo>
                      <a:pt x="70" y="217"/>
                    </a:lnTo>
                    <a:lnTo>
                      <a:pt x="70" y="216"/>
                    </a:lnTo>
                    <a:lnTo>
                      <a:pt x="70" y="217"/>
                    </a:lnTo>
                    <a:lnTo>
                      <a:pt x="70" y="216"/>
                    </a:lnTo>
                    <a:lnTo>
                      <a:pt x="72" y="216"/>
                    </a:lnTo>
                    <a:lnTo>
                      <a:pt x="70" y="216"/>
                    </a:lnTo>
                    <a:lnTo>
                      <a:pt x="72" y="216"/>
                    </a:lnTo>
                    <a:lnTo>
                      <a:pt x="72" y="214"/>
                    </a:lnTo>
                    <a:lnTo>
                      <a:pt x="72" y="216"/>
                    </a:lnTo>
                    <a:lnTo>
                      <a:pt x="72" y="214"/>
                    </a:lnTo>
                    <a:lnTo>
                      <a:pt x="73" y="214"/>
                    </a:lnTo>
                    <a:lnTo>
                      <a:pt x="73" y="213"/>
                    </a:lnTo>
                    <a:lnTo>
                      <a:pt x="74" y="213"/>
                    </a:lnTo>
                    <a:lnTo>
                      <a:pt x="75" y="213"/>
                    </a:lnTo>
                    <a:lnTo>
                      <a:pt x="75" y="212"/>
                    </a:lnTo>
                    <a:lnTo>
                      <a:pt x="77" y="212"/>
                    </a:lnTo>
                    <a:lnTo>
                      <a:pt x="78" y="212"/>
                    </a:lnTo>
                    <a:lnTo>
                      <a:pt x="78" y="211"/>
                    </a:lnTo>
                    <a:lnTo>
                      <a:pt x="79" y="211"/>
                    </a:lnTo>
                    <a:lnTo>
                      <a:pt x="81" y="211"/>
                    </a:lnTo>
                    <a:lnTo>
                      <a:pt x="81" y="209"/>
                    </a:lnTo>
                    <a:lnTo>
                      <a:pt x="81" y="208"/>
                    </a:lnTo>
                    <a:lnTo>
                      <a:pt x="81" y="207"/>
                    </a:lnTo>
                    <a:lnTo>
                      <a:pt x="82" y="207"/>
                    </a:lnTo>
                    <a:lnTo>
                      <a:pt x="83" y="207"/>
                    </a:lnTo>
                    <a:lnTo>
                      <a:pt x="83" y="205"/>
                    </a:lnTo>
                    <a:lnTo>
                      <a:pt x="83" y="207"/>
                    </a:lnTo>
                    <a:lnTo>
                      <a:pt x="83" y="205"/>
                    </a:lnTo>
                    <a:lnTo>
                      <a:pt x="85" y="205"/>
                    </a:lnTo>
                    <a:lnTo>
                      <a:pt x="86" y="205"/>
                    </a:lnTo>
                    <a:lnTo>
                      <a:pt x="85" y="205"/>
                    </a:lnTo>
                    <a:lnTo>
                      <a:pt x="86" y="205"/>
                    </a:lnTo>
                    <a:lnTo>
                      <a:pt x="86" y="204"/>
                    </a:lnTo>
                    <a:lnTo>
                      <a:pt x="87" y="204"/>
                    </a:lnTo>
                    <a:lnTo>
                      <a:pt x="89" y="204"/>
                    </a:lnTo>
                    <a:lnTo>
                      <a:pt x="90" y="203"/>
                    </a:lnTo>
                    <a:lnTo>
                      <a:pt x="90" y="201"/>
                    </a:lnTo>
                    <a:lnTo>
                      <a:pt x="91" y="203"/>
                    </a:lnTo>
                    <a:lnTo>
                      <a:pt x="91" y="201"/>
                    </a:lnTo>
                    <a:lnTo>
                      <a:pt x="91" y="203"/>
                    </a:lnTo>
                    <a:lnTo>
                      <a:pt x="93" y="203"/>
                    </a:lnTo>
                    <a:lnTo>
                      <a:pt x="94" y="203"/>
                    </a:lnTo>
                    <a:lnTo>
                      <a:pt x="93" y="203"/>
                    </a:lnTo>
                    <a:lnTo>
                      <a:pt x="93" y="204"/>
                    </a:lnTo>
                    <a:lnTo>
                      <a:pt x="91" y="204"/>
                    </a:lnTo>
                    <a:lnTo>
                      <a:pt x="91" y="205"/>
                    </a:lnTo>
                    <a:lnTo>
                      <a:pt x="91" y="207"/>
                    </a:lnTo>
                    <a:lnTo>
                      <a:pt x="91" y="208"/>
                    </a:lnTo>
                    <a:lnTo>
                      <a:pt x="93" y="208"/>
                    </a:lnTo>
                    <a:lnTo>
                      <a:pt x="94" y="208"/>
                    </a:lnTo>
                    <a:lnTo>
                      <a:pt x="95" y="207"/>
                    </a:lnTo>
                    <a:lnTo>
                      <a:pt x="96" y="205"/>
                    </a:lnTo>
                    <a:lnTo>
                      <a:pt x="96" y="204"/>
                    </a:lnTo>
                    <a:lnTo>
                      <a:pt x="98" y="204"/>
                    </a:lnTo>
                    <a:lnTo>
                      <a:pt x="98" y="203"/>
                    </a:lnTo>
                    <a:lnTo>
                      <a:pt x="99" y="203"/>
                    </a:lnTo>
                    <a:lnTo>
                      <a:pt x="100" y="203"/>
                    </a:lnTo>
                    <a:lnTo>
                      <a:pt x="100" y="201"/>
                    </a:lnTo>
                    <a:lnTo>
                      <a:pt x="102" y="201"/>
                    </a:lnTo>
                    <a:lnTo>
                      <a:pt x="103" y="201"/>
                    </a:lnTo>
                    <a:lnTo>
                      <a:pt x="103" y="200"/>
                    </a:lnTo>
                    <a:lnTo>
                      <a:pt x="104" y="200"/>
                    </a:lnTo>
                    <a:lnTo>
                      <a:pt x="106" y="200"/>
                    </a:lnTo>
                    <a:lnTo>
                      <a:pt x="107" y="200"/>
                    </a:lnTo>
                    <a:lnTo>
                      <a:pt x="107" y="201"/>
                    </a:lnTo>
                    <a:lnTo>
                      <a:pt x="107" y="203"/>
                    </a:lnTo>
                    <a:lnTo>
                      <a:pt x="108" y="204"/>
                    </a:lnTo>
                    <a:lnTo>
                      <a:pt x="108" y="205"/>
                    </a:lnTo>
                    <a:lnTo>
                      <a:pt x="108" y="207"/>
                    </a:lnTo>
                    <a:lnTo>
                      <a:pt x="107" y="207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0" y="208"/>
                    </a:lnTo>
                    <a:lnTo>
                      <a:pt x="111" y="209"/>
                    </a:lnTo>
                    <a:lnTo>
                      <a:pt x="112" y="211"/>
                    </a:lnTo>
                    <a:lnTo>
                      <a:pt x="112" y="212"/>
                    </a:lnTo>
                    <a:lnTo>
                      <a:pt x="112" y="213"/>
                    </a:lnTo>
                    <a:lnTo>
                      <a:pt x="113" y="213"/>
                    </a:lnTo>
                    <a:lnTo>
                      <a:pt x="115" y="213"/>
                    </a:lnTo>
                    <a:lnTo>
                      <a:pt x="116" y="213"/>
                    </a:lnTo>
                    <a:lnTo>
                      <a:pt x="117" y="213"/>
                    </a:lnTo>
                    <a:lnTo>
                      <a:pt x="117" y="212"/>
                    </a:lnTo>
                    <a:lnTo>
                      <a:pt x="119" y="213"/>
                    </a:lnTo>
                    <a:lnTo>
                      <a:pt x="119" y="212"/>
                    </a:lnTo>
                    <a:lnTo>
                      <a:pt x="120" y="212"/>
                    </a:lnTo>
                    <a:lnTo>
                      <a:pt x="121" y="212"/>
                    </a:lnTo>
                    <a:lnTo>
                      <a:pt x="121" y="211"/>
                    </a:lnTo>
                    <a:lnTo>
                      <a:pt x="121" y="209"/>
                    </a:lnTo>
                    <a:lnTo>
                      <a:pt x="123" y="209"/>
                    </a:lnTo>
                    <a:lnTo>
                      <a:pt x="123" y="208"/>
                    </a:lnTo>
                    <a:lnTo>
                      <a:pt x="123" y="207"/>
                    </a:lnTo>
                    <a:lnTo>
                      <a:pt x="124" y="207"/>
                    </a:lnTo>
                    <a:lnTo>
                      <a:pt x="125" y="205"/>
                    </a:lnTo>
                    <a:lnTo>
                      <a:pt x="127" y="205"/>
                    </a:lnTo>
                    <a:lnTo>
                      <a:pt x="127" y="204"/>
                    </a:lnTo>
                    <a:lnTo>
                      <a:pt x="127" y="205"/>
                    </a:lnTo>
                    <a:lnTo>
                      <a:pt x="127" y="204"/>
                    </a:lnTo>
                    <a:lnTo>
                      <a:pt x="128" y="205"/>
                    </a:lnTo>
                    <a:lnTo>
                      <a:pt x="128" y="204"/>
                    </a:lnTo>
                    <a:lnTo>
                      <a:pt x="129" y="204"/>
                    </a:lnTo>
                    <a:lnTo>
                      <a:pt x="129" y="203"/>
                    </a:lnTo>
                    <a:lnTo>
                      <a:pt x="130" y="203"/>
                    </a:lnTo>
                    <a:lnTo>
                      <a:pt x="132" y="203"/>
                    </a:lnTo>
                    <a:lnTo>
                      <a:pt x="132" y="201"/>
                    </a:lnTo>
                    <a:lnTo>
                      <a:pt x="133" y="201"/>
                    </a:lnTo>
                    <a:lnTo>
                      <a:pt x="133" y="200"/>
                    </a:lnTo>
                    <a:lnTo>
                      <a:pt x="133" y="201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6" y="200"/>
                    </a:lnTo>
                    <a:lnTo>
                      <a:pt x="137" y="200"/>
                    </a:lnTo>
                    <a:lnTo>
                      <a:pt x="137" y="201"/>
                    </a:lnTo>
                    <a:lnTo>
                      <a:pt x="138" y="201"/>
                    </a:lnTo>
                    <a:lnTo>
                      <a:pt x="137" y="201"/>
                    </a:lnTo>
                    <a:lnTo>
                      <a:pt x="138" y="201"/>
                    </a:lnTo>
                    <a:lnTo>
                      <a:pt x="140" y="200"/>
                    </a:lnTo>
                    <a:lnTo>
                      <a:pt x="140" y="201"/>
                    </a:lnTo>
                    <a:lnTo>
                      <a:pt x="140" y="200"/>
                    </a:lnTo>
                    <a:lnTo>
                      <a:pt x="141" y="200"/>
                    </a:lnTo>
                    <a:lnTo>
                      <a:pt x="142" y="200"/>
                    </a:lnTo>
                    <a:lnTo>
                      <a:pt x="142" y="199"/>
                    </a:lnTo>
                    <a:lnTo>
                      <a:pt x="144" y="199"/>
                    </a:lnTo>
                    <a:lnTo>
                      <a:pt x="144" y="197"/>
                    </a:lnTo>
                    <a:lnTo>
                      <a:pt x="145" y="197"/>
                    </a:lnTo>
                    <a:lnTo>
                      <a:pt x="146" y="197"/>
                    </a:lnTo>
                    <a:lnTo>
                      <a:pt x="146" y="196"/>
                    </a:lnTo>
                    <a:lnTo>
                      <a:pt x="147" y="196"/>
                    </a:lnTo>
                    <a:lnTo>
                      <a:pt x="147" y="195"/>
                    </a:lnTo>
                    <a:lnTo>
                      <a:pt x="147" y="193"/>
                    </a:lnTo>
                    <a:lnTo>
                      <a:pt x="149" y="193"/>
                    </a:lnTo>
                    <a:lnTo>
                      <a:pt x="149" y="192"/>
                    </a:lnTo>
                    <a:lnTo>
                      <a:pt x="150" y="192"/>
                    </a:lnTo>
                    <a:lnTo>
                      <a:pt x="150" y="191"/>
                    </a:lnTo>
                    <a:lnTo>
                      <a:pt x="151" y="191"/>
                    </a:lnTo>
                    <a:lnTo>
                      <a:pt x="151" y="190"/>
                    </a:lnTo>
                    <a:lnTo>
                      <a:pt x="153" y="190"/>
                    </a:lnTo>
                    <a:lnTo>
                      <a:pt x="153" y="188"/>
                    </a:lnTo>
                    <a:lnTo>
                      <a:pt x="154" y="188"/>
                    </a:lnTo>
                    <a:lnTo>
                      <a:pt x="155" y="188"/>
                    </a:lnTo>
                    <a:lnTo>
                      <a:pt x="155" y="187"/>
                    </a:lnTo>
                    <a:lnTo>
                      <a:pt x="157" y="187"/>
                    </a:lnTo>
                    <a:lnTo>
                      <a:pt x="158" y="187"/>
                    </a:lnTo>
                    <a:lnTo>
                      <a:pt x="159" y="187"/>
                    </a:lnTo>
                    <a:lnTo>
                      <a:pt x="159" y="186"/>
                    </a:lnTo>
                    <a:lnTo>
                      <a:pt x="161" y="186"/>
                    </a:lnTo>
                    <a:lnTo>
                      <a:pt x="162" y="186"/>
                    </a:lnTo>
                    <a:lnTo>
                      <a:pt x="163" y="184"/>
                    </a:lnTo>
                    <a:lnTo>
                      <a:pt x="165" y="184"/>
                    </a:lnTo>
                    <a:lnTo>
                      <a:pt x="166" y="184"/>
                    </a:lnTo>
                    <a:lnTo>
                      <a:pt x="166" y="183"/>
                    </a:lnTo>
                    <a:lnTo>
                      <a:pt x="167" y="183"/>
                    </a:lnTo>
                    <a:lnTo>
                      <a:pt x="167" y="184"/>
                    </a:lnTo>
                    <a:lnTo>
                      <a:pt x="168" y="184"/>
                    </a:lnTo>
                    <a:lnTo>
                      <a:pt x="170" y="184"/>
                    </a:lnTo>
                    <a:lnTo>
                      <a:pt x="171" y="184"/>
                    </a:lnTo>
                    <a:lnTo>
                      <a:pt x="172" y="182"/>
                    </a:lnTo>
                    <a:lnTo>
                      <a:pt x="174" y="178"/>
                    </a:lnTo>
                    <a:lnTo>
                      <a:pt x="176" y="173"/>
                    </a:lnTo>
                    <a:lnTo>
                      <a:pt x="176" y="171"/>
                    </a:lnTo>
                    <a:lnTo>
                      <a:pt x="178" y="170"/>
                    </a:lnTo>
                    <a:lnTo>
                      <a:pt x="178" y="166"/>
                    </a:lnTo>
                    <a:lnTo>
                      <a:pt x="178" y="162"/>
                    </a:lnTo>
                    <a:lnTo>
                      <a:pt x="178" y="156"/>
                    </a:lnTo>
                    <a:lnTo>
                      <a:pt x="178" y="153"/>
                    </a:lnTo>
                    <a:lnTo>
                      <a:pt x="184" y="152"/>
                    </a:lnTo>
                    <a:lnTo>
                      <a:pt x="200" y="144"/>
                    </a:lnTo>
                    <a:lnTo>
                      <a:pt x="201" y="141"/>
                    </a:lnTo>
                    <a:lnTo>
                      <a:pt x="201" y="140"/>
                    </a:lnTo>
                    <a:lnTo>
                      <a:pt x="202" y="140"/>
                    </a:lnTo>
                    <a:lnTo>
                      <a:pt x="202" y="139"/>
                    </a:lnTo>
                    <a:lnTo>
                      <a:pt x="204" y="139"/>
                    </a:lnTo>
                    <a:lnTo>
                      <a:pt x="204" y="137"/>
                    </a:lnTo>
                    <a:lnTo>
                      <a:pt x="204" y="136"/>
                    </a:lnTo>
                    <a:lnTo>
                      <a:pt x="205" y="136"/>
                    </a:lnTo>
                    <a:lnTo>
                      <a:pt x="205" y="135"/>
                    </a:lnTo>
                    <a:lnTo>
                      <a:pt x="206" y="135"/>
                    </a:lnTo>
                    <a:lnTo>
                      <a:pt x="206" y="133"/>
                    </a:lnTo>
                    <a:lnTo>
                      <a:pt x="208" y="133"/>
                    </a:lnTo>
                    <a:lnTo>
                      <a:pt x="209" y="133"/>
                    </a:lnTo>
                    <a:lnTo>
                      <a:pt x="209" y="132"/>
                    </a:lnTo>
                    <a:lnTo>
                      <a:pt x="209" y="133"/>
                    </a:lnTo>
                    <a:lnTo>
                      <a:pt x="210" y="132"/>
                    </a:lnTo>
                    <a:lnTo>
                      <a:pt x="210" y="131"/>
                    </a:lnTo>
                    <a:lnTo>
                      <a:pt x="212" y="131"/>
                    </a:lnTo>
                    <a:lnTo>
                      <a:pt x="212" y="129"/>
                    </a:lnTo>
                    <a:lnTo>
                      <a:pt x="213" y="129"/>
                    </a:lnTo>
                    <a:lnTo>
                      <a:pt x="213" y="128"/>
                    </a:lnTo>
                    <a:lnTo>
                      <a:pt x="214" y="128"/>
                    </a:lnTo>
                    <a:lnTo>
                      <a:pt x="214" y="127"/>
                    </a:lnTo>
                    <a:lnTo>
                      <a:pt x="214" y="125"/>
                    </a:lnTo>
                    <a:lnTo>
                      <a:pt x="213" y="125"/>
                    </a:lnTo>
                    <a:lnTo>
                      <a:pt x="212" y="125"/>
                    </a:lnTo>
                    <a:lnTo>
                      <a:pt x="212" y="124"/>
                    </a:lnTo>
                    <a:lnTo>
                      <a:pt x="210" y="124"/>
                    </a:lnTo>
                    <a:lnTo>
                      <a:pt x="210" y="123"/>
                    </a:lnTo>
                    <a:lnTo>
                      <a:pt x="210" y="121"/>
                    </a:lnTo>
                    <a:lnTo>
                      <a:pt x="209" y="121"/>
                    </a:lnTo>
                    <a:lnTo>
                      <a:pt x="209" y="120"/>
                    </a:lnTo>
                    <a:lnTo>
                      <a:pt x="208" y="120"/>
                    </a:lnTo>
                    <a:lnTo>
                      <a:pt x="208" y="119"/>
                    </a:lnTo>
                    <a:lnTo>
                      <a:pt x="206" y="119"/>
                    </a:lnTo>
                    <a:lnTo>
                      <a:pt x="205" y="119"/>
                    </a:lnTo>
                    <a:lnTo>
                      <a:pt x="204" y="119"/>
                    </a:lnTo>
                    <a:lnTo>
                      <a:pt x="202" y="119"/>
                    </a:lnTo>
                    <a:lnTo>
                      <a:pt x="201" y="119"/>
                    </a:lnTo>
                    <a:lnTo>
                      <a:pt x="200" y="119"/>
                    </a:lnTo>
                    <a:lnTo>
                      <a:pt x="200" y="120"/>
                    </a:lnTo>
                    <a:lnTo>
                      <a:pt x="199" y="120"/>
                    </a:lnTo>
                    <a:lnTo>
                      <a:pt x="199" y="121"/>
                    </a:lnTo>
                    <a:lnTo>
                      <a:pt x="197" y="121"/>
                    </a:lnTo>
                    <a:lnTo>
                      <a:pt x="196" y="121"/>
                    </a:lnTo>
                    <a:lnTo>
                      <a:pt x="196" y="123"/>
                    </a:lnTo>
                    <a:lnTo>
                      <a:pt x="195" y="123"/>
                    </a:lnTo>
                    <a:lnTo>
                      <a:pt x="193" y="123"/>
                    </a:lnTo>
                    <a:lnTo>
                      <a:pt x="192" y="123"/>
                    </a:lnTo>
                    <a:lnTo>
                      <a:pt x="191" y="124"/>
                    </a:lnTo>
                    <a:lnTo>
                      <a:pt x="189" y="124"/>
                    </a:lnTo>
                    <a:lnTo>
                      <a:pt x="189" y="125"/>
                    </a:lnTo>
                    <a:lnTo>
                      <a:pt x="188" y="125"/>
                    </a:lnTo>
                    <a:lnTo>
                      <a:pt x="187" y="125"/>
                    </a:lnTo>
                    <a:lnTo>
                      <a:pt x="187" y="127"/>
                    </a:lnTo>
                    <a:lnTo>
                      <a:pt x="185" y="127"/>
                    </a:lnTo>
                    <a:lnTo>
                      <a:pt x="184" y="127"/>
                    </a:lnTo>
                    <a:lnTo>
                      <a:pt x="183" y="125"/>
                    </a:lnTo>
                    <a:lnTo>
                      <a:pt x="182" y="124"/>
                    </a:lnTo>
                    <a:lnTo>
                      <a:pt x="180" y="124"/>
                    </a:lnTo>
                    <a:lnTo>
                      <a:pt x="180" y="123"/>
                    </a:lnTo>
                    <a:lnTo>
                      <a:pt x="179" y="123"/>
                    </a:lnTo>
                    <a:lnTo>
                      <a:pt x="178" y="123"/>
                    </a:lnTo>
                    <a:lnTo>
                      <a:pt x="176" y="123"/>
                    </a:lnTo>
                    <a:lnTo>
                      <a:pt x="175" y="123"/>
                    </a:lnTo>
                    <a:lnTo>
                      <a:pt x="174" y="123"/>
                    </a:lnTo>
                    <a:lnTo>
                      <a:pt x="172" y="124"/>
                    </a:lnTo>
                    <a:lnTo>
                      <a:pt x="170" y="123"/>
                    </a:lnTo>
                    <a:lnTo>
                      <a:pt x="170" y="120"/>
                    </a:lnTo>
                    <a:lnTo>
                      <a:pt x="168" y="118"/>
                    </a:lnTo>
                    <a:lnTo>
                      <a:pt x="168" y="116"/>
                    </a:lnTo>
                    <a:lnTo>
                      <a:pt x="168" y="115"/>
                    </a:lnTo>
                    <a:lnTo>
                      <a:pt x="167" y="114"/>
                    </a:lnTo>
                    <a:lnTo>
                      <a:pt x="167" y="112"/>
                    </a:lnTo>
                    <a:lnTo>
                      <a:pt x="166" y="112"/>
                    </a:lnTo>
                    <a:lnTo>
                      <a:pt x="165" y="112"/>
                    </a:lnTo>
                    <a:lnTo>
                      <a:pt x="163" y="112"/>
                    </a:lnTo>
                    <a:lnTo>
                      <a:pt x="162" y="112"/>
                    </a:lnTo>
                    <a:lnTo>
                      <a:pt x="161" y="112"/>
                    </a:lnTo>
                    <a:lnTo>
                      <a:pt x="161" y="111"/>
                    </a:lnTo>
                    <a:lnTo>
                      <a:pt x="159" y="111"/>
                    </a:lnTo>
                    <a:lnTo>
                      <a:pt x="157" y="106"/>
                    </a:lnTo>
                    <a:lnTo>
                      <a:pt x="155" y="106"/>
                    </a:lnTo>
                    <a:lnTo>
                      <a:pt x="154" y="106"/>
                    </a:lnTo>
                    <a:lnTo>
                      <a:pt x="154" y="104"/>
                    </a:lnTo>
                    <a:lnTo>
                      <a:pt x="153" y="104"/>
                    </a:lnTo>
                    <a:lnTo>
                      <a:pt x="151" y="104"/>
                    </a:lnTo>
                    <a:lnTo>
                      <a:pt x="150" y="106"/>
                    </a:lnTo>
                    <a:lnTo>
                      <a:pt x="149" y="106"/>
                    </a:lnTo>
                    <a:lnTo>
                      <a:pt x="147" y="106"/>
                    </a:lnTo>
                    <a:lnTo>
                      <a:pt x="147" y="107"/>
                    </a:lnTo>
                    <a:lnTo>
                      <a:pt x="147" y="106"/>
                    </a:lnTo>
                    <a:lnTo>
                      <a:pt x="146" y="106"/>
                    </a:lnTo>
                    <a:lnTo>
                      <a:pt x="146" y="107"/>
                    </a:lnTo>
                    <a:lnTo>
                      <a:pt x="145" y="107"/>
                    </a:lnTo>
                    <a:lnTo>
                      <a:pt x="144" y="107"/>
                    </a:lnTo>
                    <a:lnTo>
                      <a:pt x="142" y="107"/>
                    </a:lnTo>
                    <a:lnTo>
                      <a:pt x="142" y="108"/>
                    </a:lnTo>
                    <a:lnTo>
                      <a:pt x="141" y="108"/>
                    </a:lnTo>
                    <a:lnTo>
                      <a:pt x="140" y="108"/>
                    </a:lnTo>
                    <a:lnTo>
                      <a:pt x="138" y="110"/>
                    </a:lnTo>
                    <a:lnTo>
                      <a:pt x="138" y="108"/>
                    </a:lnTo>
                    <a:lnTo>
                      <a:pt x="137" y="108"/>
                    </a:lnTo>
                    <a:lnTo>
                      <a:pt x="136" y="108"/>
                    </a:lnTo>
                    <a:lnTo>
                      <a:pt x="136" y="107"/>
                    </a:lnTo>
                    <a:lnTo>
                      <a:pt x="134" y="107"/>
                    </a:lnTo>
                    <a:lnTo>
                      <a:pt x="134" y="106"/>
                    </a:lnTo>
                    <a:lnTo>
                      <a:pt x="134" y="104"/>
                    </a:lnTo>
                    <a:lnTo>
                      <a:pt x="133" y="104"/>
                    </a:lnTo>
                    <a:lnTo>
                      <a:pt x="132" y="104"/>
                    </a:lnTo>
                    <a:lnTo>
                      <a:pt x="130" y="104"/>
                    </a:lnTo>
                    <a:lnTo>
                      <a:pt x="129" y="103"/>
                    </a:lnTo>
                    <a:lnTo>
                      <a:pt x="128" y="103"/>
                    </a:lnTo>
                    <a:lnTo>
                      <a:pt x="128" y="102"/>
                    </a:lnTo>
                    <a:lnTo>
                      <a:pt x="125" y="99"/>
                    </a:lnTo>
                    <a:lnTo>
                      <a:pt x="124" y="97"/>
                    </a:lnTo>
                    <a:lnTo>
                      <a:pt x="123" y="97"/>
                    </a:lnTo>
                    <a:lnTo>
                      <a:pt x="121" y="95"/>
                    </a:lnTo>
                    <a:lnTo>
                      <a:pt x="121" y="94"/>
                    </a:lnTo>
                    <a:lnTo>
                      <a:pt x="120" y="91"/>
                    </a:lnTo>
                    <a:lnTo>
                      <a:pt x="117" y="89"/>
                    </a:lnTo>
                    <a:lnTo>
                      <a:pt x="116" y="87"/>
                    </a:lnTo>
                    <a:lnTo>
                      <a:pt x="115" y="86"/>
                    </a:lnTo>
                    <a:lnTo>
                      <a:pt x="113" y="85"/>
                    </a:lnTo>
                    <a:lnTo>
                      <a:pt x="111" y="82"/>
                    </a:lnTo>
                    <a:lnTo>
                      <a:pt x="108" y="80"/>
                    </a:lnTo>
                    <a:lnTo>
                      <a:pt x="108" y="78"/>
                    </a:lnTo>
                    <a:lnTo>
                      <a:pt x="108" y="77"/>
                    </a:lnTo>
                    <a:lnTo>
                      <a:pt x="107" y="77"/>
                    </a:lnTo>
                    <a:lnTo>
                      <a:pt x="107" y="76"/>
                    </a:lnTo>
                    <a:lnTo>
                      <a:pt x="107" y="74"/>
                    </a:lnTo>
                    <a:lnTo>
                      <a:pt x="107" y="73"/>
                    </a:lnTo>
                    <a:lnTo>
                      <a:pt x="108" y="72"/>
                    </a:lnTo>
                    <a:lnTo>
                      <a:pt x="110" y="72"/>
                    </a:lnTo>
                    <a:lnTo>
                      <a:pt x="110" y="70"/>
                    </a:lnTo>
                    <a:lnTo>
                      <a:pt x="111" y="70"/>
                    </a:lnTo>
                    <a:lnTo>
                      <a:pt x="111" y="69"/>
                    </a:lnTo>
                    <a:lnTo>
                      <a:pt x="111" y="68"/>
                    </a:lnTo>
                    <a:lnTo>
                      <a:pt x="112" y="68"/>
                    </a:lnTo>
                    <a:lnTo>
                      <a:pt x="111" y="67"/>
                    </a:lnTo>
                    <a:lnTo>
                      <a:pt x="111" y="65"/>
                    </a:lnTo>
                    <a:lnTo>
                      <a:pt x="112" y="65"/>
                    </a:lnTo>
                    <a:lnTo>
                      <a:pt x="113" y="65"/>
                    </a:lnTo>
                    <a:lnTo>
                      <a:pt x="113" y="64"/>
                    </a:lnTo>
                    <a:lnTo>
                      <a:pt x="113" y="63"/>
                    </a:lnTo>
                    <a:lnTo>
                      <a:pt x="115" y="63"/>
                    </a:lnTo>
                    <a:lnTo>
                      <a:pt x="116" y="63"/>
                    </a:lnTo>
                    <a:lnTo>
                      <a:pt x="116" y="61"/>
                    </a:lnTo>
                    <a:lnTo>
                      <a:pt x="116" y="60"/>
                    </a:lnTo>
                    <a:lnTo>
                      <a:pt x="116" y="59"/>
                    </a:lnTo>
                    <a:lnTo>
                      <a:pt x="116" y="57"/>
                    </a:lnTo>
                    <a:lnTo>
                      <a:pt x="116" y="56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9" y="55"/>
                    </a:lnTo>
                    <a:lnTo>
                      <a:pt x="120" y="55"/>
                    </a:lnTo>
                    <a:lnTo>
                      <a:pt x="120" y="56"/>
                    </a:lnTo>
                    <a:lnTo>
                      <a:pt x="121" y="56"/>
                    </a:lnTo>
                    <a:lnTo>
                      <a:pt x="123" y="56"/>
                    </a:lnTo>
                    <a:lnTo>
                      <a:pt x="124" y="56"/>
                    </a:lnTo>
                    <a:lnTo>
                      <a:pt x="125" y="56"/>
                    </a:lnTo>
                    <a:lnTo>
                      <a:pt x="125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9" y="57"/>
                    </a:lnTo>
                    <a:lnTo>
                      <a:pt x="130" y="57"/>
                    </a:lnTo>
                    <a:lnTo>
                      <a:pt x="132" y="57"/>
                    </a:lnTo>
                    <a:lnTo>
                      <a:pt x="133" y="57"/>
                    </a:lnTo>
                    <a:lnTo>
                      <a:pt x="134" y="57"/>
                    </a:lnTo>
                    <a:lnTo>
                      <a:pt x="134" y="59"/>
                    </a:lnTo>
                    <a:lnTo>
                      <a:pt x="134" y="57"/>
                    </a:lnTo>
                    <a:lnTo>
                      <a:pt x="136" y="57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41" y="57"/>
                    </a:lnTo>
                    <a:lnTo>
                      <a:pt x="142" y="57"/>
                    </a:lnTo>
                    <a:lnTo>
                      <a:pt x="142" y="59"/>
                    </a:lnTo>
                    <a:lnTo>
                      <a:pt x="144" y="59"/>
                    </a:lnTo>
                    <a:lnTo>
                      <a:pt x="144" y="60"/>
                    </a:lnTo>
                    <a:lnTo>
                      <a:pt x="145" y="60"/>
                    </a:lnTo>
                    <a:lnTo>
                      <a:pt x="145" y="61"/>
                    </a:lnTo>
                    <a:lnTo>
                      <a:pt x="146" y="63"/>
                    </a:lnTo>
                    <a:lnTo>
                      <a:pt x="146" y="64"/>
                    </a:lnTo>
                    <a:lnTo>
                      <a:pt x="146" y="65"/>
                    </a:lnTo>
                    <a:lnTo>
                      <a:pt x="147" y="65"/>
                    </a:lnTo>
                    <a:lnTo>
                      <a:pt x="147" y="67"/>
                    </a:lnTo>
                    <a:lnTo>
                      <a:pt x="147" y="68"/>
                    </a:lnTo>
                    <a:lnTo>
                      <a:pt x="149" y="68"/>
                    </a:lnTo>
                    <a:lnTo>
                      <a:pt x="149" y="69"/>
                    </a:lnTo>
                    <a:lnTo>
                      <a:pt x="150" y="69"/>
                    </a:lnTo>
                    <a:lnTo>
                      <a:pt x="151" y="69"/>
                    </a:lnTo>
                    <a:lnTo>
                      <a:pt x="153" y="69"/>
                    </a:lnTo>
                    <a:lnTo>
                      <a:pt x="154" y="69"/>
                    </a:lnTo>
                    <a:lnTo>
                      <a:pt x="155" y="69"/>
                    </a:lnTo>
                    <a:lnTo>
                      <a:pt x="155" y="70"/>
                    </a:lnTo>
                    <a:lnTo>
                      <a:pt x="157" y="70"/>
                    </a:lnTo>
                    <a:lnTo>
                      <a:pt x="158" y="70"/>
                    </a:lnTo>
                    <a:lnTo>
                      <a:pt x="159" y="70"/>
                    </a:lnTo>
                    <a:lnTo>
                      <a:pt x="161" y="70"/>
                    </a:lnTo>
                    <a:lnTo>
                      <a:pt x="161" y="72"/>
                    </a:lnTo>
                    <a:lnTo>
                      <a:pt x="162" y="72"/>
                    </a:lnTo>
                    <a:lnTo>
                      <a:pt x="162" y="73"/>
                    </a:lnTo>
                    <a:lnTo>
                      <a:pt x="163" y="73"/>
                    </a:lnTo>
                    <a:lnTo>
                      <a:pt x="165" y="73"/>
                    </a:lnTo>
                    <a:lnTo>
                      <a:pt x="165" y="72"/>
                    </a:lnTo>
                    <a:lnTo>
                      <a:pt x="166" y="72"/>
                    </a:lnTo>
                    <a:lnTo>
                      <a:pt x="166" y="73"/>
                    </a:lnTo>
                    <a:lnTo>
                      <a:pt x="167" y="73"/>
                    </a:lnTo>
                    <a:lnTo>
                      <a:pt x="166" y="73"/>
                    </a:lnTo>
                    <a:lnTo>
                      <a:pt x="167" y="73"/>
                    </a:lnTo>
                    <a:lnTo>
                      <a:pt x="167" y="74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70" y="72"/>
                    </a:lnTo>
                    <a:lnTo>
                      <a:pt x="170" y="70"/>
                    </a:lnTo>
                    <a:lnTo>
                      <a:pt x="171" y="70"/>
                    </a:lnTo>
                    <a:lnTo>
                      <a:pt x="172" y="70"/>
                    </a:lnTo>
                    <a:lnTo>
                      <a:pt x="172" y="69"/>
                    </a:lnTo>
                    <a:lnTo>
                      <a:pt x="172" y="68"/>
                    </a:lnTo>
                    <a:lnTo>
                      <a:pt x="174" y="68"/>
                    </a:lnTo>
                    <a:lnTo>
                      <a:pt x="174" y="67"/>
                    </a:lnTo>
                    <a:lnTo>
                      <a:pt x="175" y="65"/>
                    </a:lnTo>
                    <a:lnTo>
                      <a:pt x="176" y="65"/>
                    </a:lnTo>
                    <a:lnTo>
                      <a:pt x="178" y="65"/>
                    </a:lnTo>
                    <a:lnTo>
                      <a:pt x="178" y="64"/>
                    </a:lnTo>
                    <a:lnTo>
                      <a:pt x="179" y="64"/>
                    </a:lnTo>
                    <a:lnTo>
                      <a:pt x="179" y="63"/>
                    </a:lnTo>
                    <a:lnTo>
                      <a:pt x="180" y="63"/>
                    </a:lnTo>
                    <a:lnTo>
                      <a:pt x="180" y="61"/>
                    </a:lnTo>
                    <a:lnTo>
                      <a:pt x="180" y="63"/>
                    </a:lnTo>
                    <a:lnTo>
                      <a:pt x="182" y="63"/>
                    </a:lnTo>
                    <a:lnTo>
                      <a:pt x="183" y="63"/>
                    </a:lnTo>
                    <a:lnTo>
                      <a:pt x="183" y="64"/>
                    </a:lnTo>
                    <a:lnTo>
                      <a:pt x="184" y="64"/>
                    </a:lnTo>
                    <a:lnTo>
                      <a:pt x="185" y="64"/>
                    </a:lnTo>
                    <a:lnTo>
                      <a:pt x="187" y="64"/>
                    </a:lnTo>
                    <a:lnTo>
                      <a:pt x="187" y="65"/>
                    </a:lnTo>
                    <a:lnTo>
                      <a:pt x="188" y="65"/>
                    </a:lnTo>
                    <a:lnTo>
                      <a:pt x="189" y="67"/>
                    </a:lnTo>
                    <a:lnTo>
                      <a:pt x="191" y="65"/>
                    </a:lnTo>
                    <a:lnTo>
                      <a:pt x="192" y="64"/>
                    </a:lnTo>
                    <a:lnTo>
                      <a:pt x="192" y="63"/>
                    </a:lnTo>
                    <a:lnTo>
                      <a:pt x="193" y="63"/>
                    </a:lnTo>
                    <a:lnTo>
                      <a:pt x="195" y="61"/>
                    </a:lnTo>
                    <a:lnTo>
                      <a:pt x="196" y="60"/>
                    </a:lnTo>
                    <a:lnTo>
                      <a:pt x="196" y="59"/>
                    </a:lnTo>
                    <a:lnTo>
                      <a:pt x="197" y="57"/>
                    </a:lnTo>
                    <a:lnTo>
                      <a:pt x="199" y="56"/>
                    </a:lnTo>
                    <a:lnTo>
                      <a:pt x="199" y="55"/>
                    </a:lnTo>
                    <a:lnTo>
                      <a:pt x="200" y="55"/>
                    </a:lnTo>
                    <a:lnTo>
                      <a:pt x="200" y="53"/>
                    </a:lnTo>
                    <a:lnTo>
                      <a:pt x="200" y="52"/>
                    </a:lnTo>
                    <a:lnTo>
                      <a:pt x="200" y="51"/>
                    </a:lnTo>
                    <a:lnTo>
                      <a:pt x="201" y="51"/>
                    </a:lnTo>
                    <a:lnTo>
                      <a:pt x="200" y="49"/>
                    </a:lnTo>
                    <a:lnTo>
                      <a:pt x="201" y="49"/>
                    </a:lnTo>
                    <a:lnTo>
                      <a:pt x="201" y="51"/>
                    </a:lnTo>
                    <a:lnTo>
                      <a:pt x="201" y="52"/>
                    </a:lnTo>
                    <a:lnTo>
                      <a:pt x="201" y="53"/>
                    </a:lnTo>
                    <a:lnTo>
                      <a:pt x="204" y="56"/>
                    </a:lnTo>
                    <a:lnTo>
                      <a:pt x="206" y="55"/>
                    </a:lnTo>
                    <a:lnTo>
                      <a:pt x="208" y="53"/>
                    </a:lnTo>
                    <a:lnTo>
                      <a:pt x="209" y="52"/>
                    </a:lnTo>
                    <a:lnTo>
                      <a:pt x="210" y="52"/>
                    </a:lnTo>
                    <a:lnTo>
                      <a:pt x="212" y="52"/>
                    </a:lnTo>
                    <a:lnTo>
                      <a:pt x="210" y="57"/>
                    </a:lnTo>
                    <a:lnTo>
                      <a:pt x="210" y="68"/>
                    </a:lnTo>
                    <a:lnTo>
                      <a:pt x="213" y="78"/>
                    </a:lnTo>
                    <a:lnTo>
                      <a:pt x="214" y="80"/>
                    </a:lnTo>
                    <a:lnTo>
                      <a:pt x="214" y="81"/>
                    </a:lnTo>
                    <a:lnTo>
                      <a:pt x="217" y="86"/>
                    </a:lnTo>
                    <a:lnTo>
                      <a:pt x="219" y="90"/>
                    </a:lnTo>
                    <a:lnTo>
                      <a:pt x="219" y="91"/>
                    </a:lnTo>
                    <a:lnTo>
                      <a:pt x="221" y="91"/>
                    </a:lnTo>
                    <a:lnTo>
                      <a:pt x="221" y="93"/>
                    </a:lnTo>
                    <a:lnTo>
                      <a:pt x="221" y="94"/>
                    </a:lnTo>
                    <a:lnTo>
                      <a:pt x="226" y="94"/>
                    </a:lnTo>
                    <a:lnTo>
                      <a:pt x="226" y="95"/>
                    </a:lnTo>
                    <a:lnTo>
                      <a:pt x="226" y="94"/>
                    </a:lnTo>
                    <a:lnTo>
                      <a:pt x="227" y="94"/>
                    </a:lnTo>
                    <a:lnTo>
                      <a:pt x="229" y="94"/>
                    </a:lnTo>
                    <a:lnTo>
                      <a:pt x="230" y="94"/>
                    </a:lnTo>
                    <a:lnTo>
                      <a:pt x="231" y="94"/>
                    </a:lnTo>
                    <a:lnTo>
                      <a:pt x="233" y="94"/>
                    </a:lnTo>
                    <a:lnTo>
                      <a:pt x="233" y="95"/>
                    </a:lnTo>
                    <a:lnTo>
                      <a:pt x="234" y="97"/>
                    </a:lnTo>
                    <a:lnTo>
                      <a:pt x="234" y="98"/>
                    </a:lnTo>
                    <a:lnTo>
                      <a:pt x="234" y="99"/>
                    </a:lnTo>
                    <a:lnTo>
                      <a:pt x="235" y="99"/>
                    </a:lnTo>
                    <a:lnTo>
                      <a:pt x="235" y="101"/>
                    </a:lnTo>
                    <a:lnTo>
                      <a:pt x="235" y="102"/>
                    </a:lnTo>
                    <a:lnTo>
                      <a:pt x="237" y="102"/>
                    </a:lnTo>
                    <a:lnTo>
                      <a:pt x="237" y="103"/>
                    </a:lnTo>
                    <a:lnTo>
                      <a:pt x="238" y="103"/>
                    </a:lnTo>
                    <a:lnTo>
                      <a:pt x="239" y="103"/>
                    </a:lnTo>
                    <a:lnTo>
                      <a:pt x="240" y="103"/>
                    </a:lnTo>
                    <a:lnTo>
                      <a:pt x="240" y="104"/>
                    </a:lnTo>
                    <a:lnTo>
                      <a:pt x="242" y="104"/>
                    </a:lnTo>
                    <a:lnTo>
                      <a:pt x="243" y="104"/>
                    </a:lnTo>
                    <a:lnTo>
                      <a:pt x="243" y="103"/>
                    </a:lnTo>
                    <a:lnTo>
                      <a:pt x="243" y="104"/>
                    </a:lnTo>
                    <a:lnTo>
                      <a:pt x="244" y="104"/>
                    </a:lnTo>
                    <a:lnTo>
                      <a:pt x="246" y="104"/>
                    </a:lnTo>
                    <a:lnTo>
                      <a:pt x="246" y="106"/>
                    </a:lnTo>
                    <a:lnTo>
                      <a:pt x="247" y="106"/>
                    </a:lnTo>
                    <a:lnTo>
                      <a:pt x="247" y="107"/>
                    </a:lnTo>
                    <a:lnTo>
                      <a:pt x="248" y="107"/>
                    </a:lnTo>
                    <a:lnTo>
                      <a:pt x="248" y="106"/>
                    </a:lnTo>
                    <a:lnTo>
                      <a:pt x="248" y="104"/>
                    </a:lnTo>
                    <a:lnTo>
                      <a:pt x="250" y="104"/>
                    </a:lnTo>
                    <a:lnTo>
                      <a:pt x="250" y="106"/>
                    </a:lnTo>
                    <a:lnTo>
                      <a:pt x="251" y="106"/>
                    </a:lnTo>
                    <a:lnTo>
                      <a:pt x="252" y="106"/>
                    </a:lnTo>
                    <a:lnTo>
                      <a:pt x="252" y="104"/>
                    </a:lnTo>
                    <a:lnTo>
                      <a:pt x="254" y="104"/>
                    </a:lnTo>
                    <a:lnTo>
                      <a:pt x="254" y="103"/>
                    </a:lnTo>
                    <a:lnTo>
                      <a:pt x="255" y="103"/>
                    </a:lnTo>
                    <a:lnTo>
                      <a:pt x="256" y="103"/>
                    </a:lnTo>
                    <a:lnTo>
                      <a:pt x="257" y="103"/>
                    </a:lnTo>
                    <a:lnTo>
                      <a:pt x="259" y="103"/>
                    </a:lnTo>
                    <a:lnTo>
                      <a:pt x="260" y="103"/>
                    </a:lnTo>
                    <a:lnTo>
                      <a:pt x="261" y="103"/>
                    </a:lnTo>
                    <a:lnTo>
                      <a:pt x="263" y="103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4" y="103"/>
                    </a:lnTo>
                    <a:lnTo>
                      <a:pt x="265" y="103"/>
                    </a:lnTo>
                    <a:lnTo>
                      <a:pt x="265" y="102"/>
                    </a:lnTo>
                    <a:lnTo>
                      <a:pt x="265" y="103"/>
                    </a:lnTo>
                    <a:lnTo>
                      <a:pt x="265" y="104"/>
                    </a:lnTo>
                    <a:lnTo>
                      <a:pt x="267" y="104"/>
                    </a:lnTo>
                    <a:lnTo>
                      <a:pt x="268" y="104"/>
                    </a:lnTo>
                    <a:lnTo>
                      <a:pt x="269" y="104"/>
                    </a:lnTo>
                    <a:lnTo>
                      <a:pt x="271" y="104"/>
                    </a:lnTo>
                    <a:lnTo>
                      <a:pt x="272" y="104"/>
                    </a:lnTo>
                    <a:lnTo>
                      <a:pt x="273" y="104"/>
                    </a:lnTo>
                    <a:lnTo>
                      <a:pt x="273" y="106"/>
                    </a:lnTo>
                    <a:lnTo>
                      <a:pt x="274" y="106"/>
                    </a:lnTo>
                    <a:lnTo>
                      <a:pt x="274" y="104"/>
                    </a:lnTo>
                    <a:lnTo>
                      <a:pt x="276" y="104"/>
                    </a:lnTo>
                    <a:lnTo>
                      <a:pt x="276" y="103"/>
                    </a:lnTo>
                    <a:lnTo>
                      <a:pt x="277" y="103"/>
                    </a:lnTo>
                    <a:lnTo>
                      <a:pt x="278" y="102"/>
                    </a:lnTo>
                    <a:lnTo>
                      <a:pt x="277" y="102"/>
                    </a:lnTo>
                    <a:lnTo>
                      <a:pt x="277" y="101"/>
                    </a:lnTo>
                    <a:lnTo>
                      <a:pt x="278" y="101"/>
                    </a:lnTo>
                    <a:lnTo>
                      <a:pt x="278" y="99"/>
                    </a:lnTo>
                    <a:lnTo>
                      <a:pt x="278" y="98"/>
                    </a:lnTo>
                    <a:lnTo>
                      <a:pt x="280" y="98"/>
                    </a:lnTo>
                    <a:lnTo>
                      <a:pt x="281" y="98"/>
                    </a:lnTo>
                    <a:lnTo>
                      <a:pt x="282" y="98"/>
                    </a:lnTo>
                    <a:lnTo>
                      <a:pt x="284" y="98"/>
                    </a:lnTo>
                    <a:lnTo>
                      <a:pt x="284" y="97"/>
                    </a:lnTo>
                    <a:lnTo>
                      <a:pt x="284" y="95"/>
                    </a:lnTo>
                    <a:lnTo>
                      <a:pt x="285" y="95"/>
                    </a:lnTo>
                    <a:lnTo>
                      <a:pt x="285" y="94"/>
                    </a:lnTo>
                    <a:lnTo>
                      <a:pt x="286" y="94"/>
                    </a:lnTo>
                    <a:lnTo>
                      <a:pt x="286" y="93"/>
                    </a:lnTo>
                    <a:lnTo>
                      <a:pt x="288" y="93"/>
                    </a:lnTo>
                    <a:lnTo>
                      <a:pt x="288" y="91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0" y="90"/>
                    </a:lnTo>
                    <a:lnTo>
                      <a:pt x="290" y="89"/>
                    </a:lnTo>
                    <a:lnTo>
                      <a:pt x="291" y="89"/>
                    </a:lnTo>
                    <a:lnTo>
                      <a:pt x="291" y="87"/>
                    </a:lnTo>
                    <a:lnTo>
                      <a:pt x="291" y="86"/>
                    </a:lnTo>
                    <a:lnTo>
                      <a:pt x="293" y="86"/>
                    </a:lnTo>
                    <a:lnTo>
                      <a:pt x="293" y="85"/>
                    </a:lnTo>
                    <a:lnTo>
                      <a:pt x="294" y="85"/>
                    </a:lnTo>
                    <a:lnTo>
                      <a:pt x="294" y="84"/>
                    </a:lnTo>
                    <a:lnTo>
                      <a:pt x="295" y="82"/>
                    </a:lnTo>
                    <a:lnTo>
                      <a:pt x="294" y="82"/>
                    </a:lnTo>
                    <a:lnTo>
                      <a:pt x="295" y="82"/>
                    </a:lnTo>
                    <a:lnTo>
                      <a:pt x="295" y="81"/>
                    </a:lnTo>
                    <a:lnTo>
                      <a:pt x="297" y="81"/>
                    </a:lnTo>
                    <a:lnTo>
                      <a:pt x="297" y="80"/>
                    </a:lnTo>
                    <a:lnTo>
                      <a:pt x="298" y="80"/>
                    </a:lnTo>
                    <a:lnTo>
                      <a:pt x="298" y="78"/>
                    </a:lnTo>
                    <a:lnTo>
                      <a:pt x="298" y="77"/>
                    </a:lnTo>
                    <a:lnTo>
                      <a:pt x="299" y="77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3" y="74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5" y="76"/>
                    </a:lnTo>
                    <a:lnTo>
                      <a:pt x="306" y="76"/>
                    </a:lnTo>
                    <a:lnTo>
                      <a:pt x="307" y="76"/>
                    </a:lnTo>
                    <a:lnTo>
                      <a:pt x="309" y="76"/>
                    </a:lnTo>
                    <a:lnTo>
                      <a:pt x="309" y="77"/>
                    </a:lnTo>
                    <a:lnTo>
                      <a:pt x="310" y="77"/>
                    </a:lnTo>
                    <a:lnTo>
                      <a:pt x="311" y="77"/>
                    </a:lnTo>
                    <a:lnTo>
                      <a:pt x="311" y="78"/>
                    </a:lnTo>
                    <a:lnTo>
                      <a:pt x="312" y="78"/>
                    </a:lnTo>
                    <a:lnTo>
                      <a:pt x="314" y="78"/>
                    </a:lnTo>
                    <a:lnTo>
                      <a:pt x="314" y="77"/>
                    </a:lnTo>
                    <a:lnTo>
                      <a:pt x="315" y="77"/>
                    </a:lnTo>
                    <a:lnTo>
                      <a:pt x="316" y="77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19" y="78"/>
                    </a:lnTo>
                    <a:lnTo>
                      <a:pt x="319" y="80"/>
                    </a:lnTo>
                    <a:lnTo>
                      <a:pt x="320" y="80"/>
                    </a:lnTo>
                    <a:lnTo>
                      <a:pt x="322" y="80"/>
                    </a:lnTo>
                    <a:lnTo>
                      <a:pt x="320" y="80"/>
                    </a:lnTo>
                    <a:lnTo>
                      <a:pt x="322" y="78"/>
                    </a:lnTo>
                    <a:lnTo>
                      <a:pt x="320" y="78"/>
                    </a:lnTo>
                    <a:lnTo>
                      <a:pt x="320" y="77"/>
                    </a:lnTo>
                    <a:lnTo>
                      <a:pt x="322" y="77"/>
                    </a:lnTo>
                    <a:lnTo>
                      <a:pt x="322" y="76"/>
                    </a:lnTo>
                    <a:lnTo>
                      <a:pt x="322" y="74"/>
                    </a:lnTo>
                    <a:lnTo>
                      <a:pt x="322" y="73"/>
                    </a:lnTo>
                    <a:lnTo>
                      <a:pt x="322" y="72"/>
                    </a:lnTo>
                    <a:lnTo>
                      <a:pt x="323" y="72"/>
                    </a:lnTo>
                    <a:lnTo>
                      <a:pt x="323" y="70"/>
                    </a:lnTo>
                    <a:lnTo>
                      <a:pt x="323" y="69"/>
                    </a:lnTo>
                    <a:lnTo>
                      <a:pt x="323" y="68"/>
                    </a:lnTo>
                    <a:lnTo>
                      <a:pt x="323" y="67"/>
                    </a:lnTo>
                    <a:lnTo>
                      <a:pt x="323" y="65"/>
                    </a:lnTo>
                    <a:lnTo>
                      <a:pt x="323" y="64"/>
                    </a:lnTo>
                    <a:lnTo>
                      <a:pt x="323" y="63"/>
                    </a:lnTo>
                    <a:lnTo>
                      <a:pt x="322" y="63"/>
                    </a:lnTo>
                    <a:lnTo>
                      <a:pt x="322" y="61"/>
                    </a:lnTo>
                    <a:lnTo>
                      <a:pt x="320" y="60"/>
                    </a:lnTo>
                    <a:lnTo>
                      <a:pt x="322" y="57"/>
                    </a:lnTo>
                    <a:lnTo>
                      <a:pt x="323" y="56"/>
                    </a:lnTo>
                    <a:lnTo>
                      <a:pt x="323" y="55"/>
                    </a:lnTo>
                    <a:lnTo>
                      <a:pt x="324" y="55"/>
                    </a:lnTo>
                    <a:lnTo>
                      <a:pt x="324" y="53"/>
                    </a:lnTo>
                    <a:lnTo>
                      <a:pt x="326" y="53"/>
                    </a:lnTo>
                    <a:lnTo>
                      <a:pt x="326" y="52"/>
                    </a:lnTo>
                    <a:lnTo>
                      <a:pt x="327" y="51"/>
                    </a:lnTo>
                    <a:lnTo>
                      <a:pt x="328" y="49"/>
                    </a:lnTo>
                    <a:lnTo>
                      <a:pt x="328" y="48"/>
                    </a:lnTo>
                    <a:lnTo>
                      <a:pt x="329" y="48"/>
                    </a:lnTo>
                    <a:lnTo>
                      <a:pt x="331" y="47"/>
                    </a:lnTo>
                    <a:lnTo>
                      <a:pt x="332" y="46"/>
                    </a:lnTo>
                    <a:lnTo>
                      <a:pt x="333" y="46"/>
                    </a:lnTo>
                    <a:lnTo>
                      <a:pt x="335" y="44"/>
                    </a:lnTo>
                    <a:lnTo>
                      <a:pt x="336" y="43"/>
                    </a:lnTo>
                    <a:lnTo>
                      <a:pt x="336" y="42"/>
                    </a:lnTo>
                    <a:lnTo>
                      <a:pt x="337" y="40"/>
                    </a:lnTo>
                    <a:lnTo>
                      <a:pt x="339" y="38"/>
                    </a:lnTo>
                    <a:lnTo>
                      <a:pt x="340" y="36"/>
                    </a:lnTo>
                    <a:lnTo>
                      <a:pt x="340" y="35"/>
                    </a:lnTo>
                    <a:lnTo>
                      <a:pt x="340" y="34"/>
                    </a:lnTo>
                    <a:lnTo>
                      <a:pt x="340" y="32"/>
                    </a:lnTo>
                    <a:lnTo>
                      <a:pt x="341" y="31"/>
                    </a:lnTo>
                    <a:lnTo>
                      <a:pt x="343" y="29"/>
                    </a:lnTo>
                    <a:lnTo>
                      <a:pt x="344" y="27"/>
                    </a:lnTo>
                    <a:lnTo>
                      <a:pt x="345" y="27"/>
                    </a:lnTo>
                    <a:lnTo>
                      <a:pt x="345" y="26"/>
                    </a:lnTo>
                    <a:lnTo>
                      <a:pt x="346" y="26"/>
                    </a:lnTo>
                    <a:lnTo>
                      <a:pt x="346" y="25"/>
                    </a:lnTo>
                    <a:lnTo>
                      <a:pt x="348" y="23"/>
                    </a:lnTo>
                    <a:lnTo>
                      <a:pt x="349" y="22"/>
                    </a:lnTo>
                    <a:lnTo>
                      <a:pt x="349" y="21"/>
                    </a:lnTo>
                    <a:lnTo>
                      <a:pt x="349" y="18"/>
                    </a:lnTo>
                    <a:lnTo>
                      <a:pt x="349" y="17"/>
                    </a:lnTo>
                    <a:lnTo>
                      <a:pt x="350" y="17"/>
                    </a:lnTo>
                    <a:lnTo>
                      <a:pt x="352" y="15"/>
                    </a:lnTo>
                    <a:lnTo>
                      <a:pt x="353" y="14"/>
                    </a:lnTo>
                    <a:lnTo>
                      <a:pt x="354" y="14"/>
                    </a:lnTo>
                    <a:lnTo>
                      <a:pt x="356" y="14"/>
                    </a:lnTo>
                    <a:lnTo>
                      <a:pt x="356" y="13"/>
                    </a:lnTo>
                    <a:lnTo>
                      <a:pt x="357" y="13"/>
                    </a:lnTo>
                    <a:lnTo>
                      <a:pt x="358" y="13"/>
                    </a:lnTo>
                    <a:lnTo>
                      <a:pt x="358" y="12"/>
                    </a:lnTo>
                    <a:lnTo>
                      <a:pt x="360" y="12"/>
                    </a:lnTo>
                    <a:lnTo>
                      <a:pt x="360" y="10"/>
                    </a:lnTo>
                    <a:lnTo>
                      <a:pt x="361" y="9"/>
                    </a:lnTo>
                    <a:lnTo>
                      <a:pt x="362" y="8"/>
                    </a:lnTo>
                    <a:lnTo>
                      <a:pt x="363" y="8"/>
                    </a:lnTo>
                    <a:lnTo>
                      <a:pt x="365" y="8"/>
                    </a:lnTo>
                    <a:lnTo>
                      <a:pt x="365" y="6"/>
                    </a:lnTo>
                    <a:lnTo>
                      <a:pt x="366" y="6"/>
                    </a:lnTo>
                    <a:lnTo>
                      <a:pt x="367" y="6"/>
                    </a:lnTo>
                    <a:lnTo>
                      <a:pt x="371" y="6"/>
                    </a:lnTo>
                    <a:lnTo>
                      <a:pt x="373" y="6"/>
                    </a:lnTo>
                    <a:lnTo>
                      <a:pt x="373" y="5"/>
                    </a:lnTo>
                    <a:lnTo>
                      <a:pt x="374" y="5"/>
                    </a:lnTo>
                    <a:lnTo>
                      <a:pt x="375" y="5"/>
                    </a:lnTo>
                    <a:lnTo>
                      <a:pt x="377" y="5"/>
                    </a:lnTo>
                    <a:lnTo>
                      <a:pt x="378" y="4"/>
                    </a:lnTo>
                    <a:lnTo>
                      <a:pt x="377" y="4"/>
                    </a:lnTo>
                    <a:lnTo>
                      <a:pt x="378" y="4"/>
                    </a:lnTo>
                    <a:lnTo>
                      <a:pt x="378" y="2"/>
                    </a:lnTo>
                    <a:lnTo>
                      <a:pt x="379" y="2"/>
                    </a:lnTo>
                    <a:lnTo>
                      <a:pt x="381" y="1"/>
                    </a:lnTo>
                    <a:lnTo>
                      <a:pt x="382" y="1"/>
                    </a:lnTo>
                    <a:lnTo>
                      <a:pt x="383" y="1"/>
                    </a:lnTo>
                    <a:lnTo>
                      <a:pt x="383" y="0"/>
                    </a:lnTo>
                    <a:lnTo>
                      <a:pt x="384" y="0"/>
                    </a:lnTo>
                    <a:lnTo>
                      <a:pt x="386" y="0"/>
                    </a:lnTo>
                    <a:lnTo>
                      <a:pt x="387" y="0"/>
                    </a:lnTo>
                    <a:lnTo>
                      <a:pt x="388" y="0"/>
                    </a:lnTo>
                    <a:lnTo>
                      <a:pt x="390" y="0"/>
                    </a:lnTo>
                    <a:lnTo>
                      <a:pt x="391" y="0"/>
                    </a:lnTo>
                    <a:lnTo>
                      <a:pt x="392" y="0"/>
                    </a:lnTo>
                    <a:lnTo>
                      <a:pt x="392" y="1"/>
                    </a:lnTo>
                    <a:lnTo>
                      <a:pt x="392" y="2"/>
                    </a:lnTo>
                    <a:lnTo>
                      <a:pt x="391" y="2"/>
                    </a:lnTo>
                    <a:lnTo>
                      <a:pt x="391" y="4"/>
                    </a:lnTo>
                    <a:lnTo>
                      <a:pt x="390" y="4"/>
                    </a:lnTo>
                    <a:lnTo>
                      <a:pt x="390" y="5"/>
                    </a:lnTo>
                    <a:lnTo>
                      <a:pt x="391" y="6"/>
                    </a:lnTo>
                    <a:lnTo>
                      <a:pt x="391" y="8"/>
                    </a:lnTo>
                    <a:lnTo>
                      <a:pt x="391" y="9"/>
                    </a:lnTo>
                    <a:lnTo>
                      <a:pt x="391" y="10"/>
                    </a:lnTo>
                    <a:lnTo>
                      <a:pt x="391" y="12"/>
                    </a:lnTo>
                    <a:lnTo>
                      <a:pt x="391" y="13"/>
                    </a:lnTo>
                    <a:lnTo>
                      <a:pt x="391" y="14"/>
                    </a:lnTo>
                    <a:lnTo>
                      <a:pt x="391" y="15"/>
                    </a:lnTo>
                    <a:lnTo>
                      <a:pt x="392" y="15"/>
                    </a:lnTo>
                    <a:lnTo>
                      <a:pt x="392" y="17"/>
                    </a:lnTo>
                    <a:lnTo>
                      <a:pt x="394" y="17"/>
                    </a:lnTo>
                    <a:lnTo>
                      <a:pt x="395" y="17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9"/>
                    </a:lnTo>
                    <a:lnTo>
                      <a:pt x="396" y="21"/>
                    </a:lnTo>
                    <a:lnTo>
                      <a:pt x="398" y="21"/>
                    </a:lnTo>
                    <a:lnTo>
                      <a:pt x="398" y="22"/>
                    </a:lnTo>
                    <a:lnTo>
                      <a:pt x="398" y="23"/>
                    </a:lnTo>
                    <a:lnTo>
                      <a:pt x="398" y="25"/>
                    </a:lnTo>
                    <a:lnTo>
                      <a:pt x="398" y="26"/>
                    </a:lnTo>
                    <a:lnTo>
                      <a:pt x="398" y="27"/>
                    </a:lnTo>
                    <a:lnTo>
                      <a:pt x="398" y="29"/>
                    </a:lnTo>
                    <a:lnTo>
                      <a:pt x="399" y="30"/>
                    </a:lnTo>
                    <a:lnTo>
                      <a:pt x="400" y="30"/>
                    </a:lnTo>
                    <a:lnTo>
                      <a:pt x="400" y="31"/>
                    </a:lnTo>
                    <a:lnTo>
                      <a:pt x="401" y="31"/>
                    </a:lnTo>
                    <a:lnTo>
                      <a:pt x="401" y="32"/>
                    </a:lnTo>
                    <a:lnTo>
                      <a:pt x="403" y="32"/>
                    </a:lnTo>
                    <a:lnTo>
                      <a:pt x="404" y="32"/>
                    </a:lnTo>
                    <a:lnTo>
                      <a:pt x="404" y="34"/>
                    </a:lnTo>
                    <a:lnTo>
                      <a:pt x="405" y="34"/>
                    </a:lnTo>
                    <a:lnTo>
                      <a:pt x="407" y="35"/>
                    </a:lnTo>
                    <a:lnTo>
                      <a:pt x="408" y="35"/>
                    </a:lnTo>
                    <a:lnTo>
                      <a:pt x="408" y="36"/>
                    </a:lnTo>
                    <a:lnTo>
                      <a:pt x="408" y="38"/>
                    </a:lnTo>
                    <a:lnTo>
                      <a:pt x="409" y="38"/>
                    </a:lnTo>
                    <a:lnTo>
                      <a:pt x="409" y="39"/>
                    </a:lnTo>
                    <a:lnTo>
                      <a:pt x="411" y="39"/>
                    </a:lnTo>
                    <a:lnTo>
                      <a:pt x="411" y="40"/>
                    </a:lnTo>
                    <a:lnTo>
                      <a:pt x="412" y="42"/>
                    </a:lnTo>
                    <a:lnTo>
                      <a:pt x="412" y="43"/>
                    </a:lnTo>
                    <a:lnTo>
                      <a:pt x="413" y="44"/>
                    </a:lnTo>
                    <a:lnTo>
                      <a:pt x="415" y="44"/>
                    </a:lnTo>
                    <a:lnTo>
                      <a:pt x="415" y="46"/>
                    </a:lnTo>
                    <a:lnTo>
                      <a:pt x="416" y="46"/>
                    </a:lnTo>
                    <a:lnTo>
                      <a:pt x="417" y="46"/>
                    </a:lnTo>
                    <a:lnTo>
                      <a:pt x="418" y="46"/>
                    </a:lnTo>
                    <a:lnTo>
                      <a:pt x="418" y="44"/>
                    </a:lnTo>
                    <a:lnTo>
                      <a:pt x="420" y="44"/>
                    </a:lnTo>
                    <a:lnTo>
                      <a:pt x="421" y="44"/>
                    </a:lnTo>
                    <a:lnTo>
                      <a:pt x="422" y="44"/>
                    </a:lnTo>
                    <a:lnTo>
                      <a:pt x="424" y="44"/>
                    </a:lnTo>
                    <a:lnTo>
                      <a:pt x="425" y="44"/>
                    </a:lnTo>
                    <a:lnTo>
                      <a:pt x="426" y="44"/>
                    </a:lnTo>
                    <a:lnTo>
                      <a:pt x="428" y="44"/>
                    </a:lnTo>
                    <a:lnTo>
                      <a:pt x="429" y="44"/>
                    </a:lnTo>
                    <a:lnTo>
                      <a:pt x="430" y="44"/>
                    </a:lnTo>
                    <a:lnTo>
                      <a:pt x="430" y="46"/>
                    </a:lnTo>
                    <a:lnTo>
                      <a:pt x="432" y="46"/>
                    </a:lnTo>
                    <a:lnTo>
                      <a:pt x="432" y="47"/>
                    </a:lnTo>
                    <a:lnTo>
                      <a:pt x="433" y="47"/>
                    </a:lnTo>
                    <a:lnTo>
                      <a:pt x="434" y="47"/>
                    </a:lnTo>
                    <a:lnTo>
                      <a:pt x="435" y="47"/>
                    </a:lnTo>
                    <a:lnTo>
                      <a:pt x="435" y="48"/>
                    </a:lnTo>
                    <a:lnTo>
                      <a:pt x="437" y="48"/>
                    </a:lnTo>
                    <a:lnTo>
                      <a:pt x="438" y="48"/>
                    </a:lnTo>
                    <a:lnTo>
                      <a:pt x="439" y="49"/>
                    </a:lnTo>
                    <a:lnTo>
                      <a:pt x="439" y="48"/>
                    </a:lnTo>
                    <a:lnTo>
                      <a:pt x="439" y="49"/>
                    </a:lnTo>
                    <a:lnTo>
                      <a:pt x="441" y="48"/>
                    </a:lnTo>
                    <a:lnTo>
                      <a:pt x="441" y="49"/>
                    </a:lnTo>
                    <a:lnTo>
                      <a:pt x="442" y="49"/>
                    </a:lnTo>
                    <a:lnTo>
                      <a:pt x="443" y="49"/>
                    </a:lnTo>
                    <a:lnTo>
                      <a:pt x="443" y="48"/>
                    </a:lnTo>
                    <a:lnTo>
                      <a:pt x="443" y="49"/>
                    </a:lnTo>
                    <a:lnTo>
                      <a:pt x="445" y="49"/>
                    </a:lnTo>
                    <a:lnTo>
                      <a:pt x="445" y="51"/>
                    </a:lnTo>
                    <a:lnTo>
                      <a:pt x="445" y="52"/>
                    </a:lnTo>
                    <a:lnTo>
                      <a:pt x="445" y="53"/>
                    </a:lnTo>
                    <a:lnTo>
                      <a:pt x="446" y="53"/>
                    </a:lnTo>
                    <a:lnTo>
                      <a:pt x="447" y="53"/>
                    </a:lnTo>
                    <a:lnTo>
                      <a:pt x="449" y="53"/>
                    </a:lnTo>
                    <a:lnTo>
                      <a:pt x="449" y="52"/>
                    </a:lnTo>
                    <a:lnTo>
                      <a:pt x="450" y="52"/>
                    </a:lnTo>
                    <a:lnTo>
                      <a:pt x="451" y="52"/>
                    </a:lnTo>
                    <a:lnTo>
                      <a:pt x="453" y="52"/>
                    </a:lnTo>
                    <a:lnTo>
                      <a:pt x="454" y="52"/>
                    </a:lnTo>
                    <a:lnTo>
                      <a:pt x="454" y="51"/>
                    </a:lnTo>
                    <a:lnTo>
                      <a:pt x="455" y="51"/>
                    </a:lnTo>
                    <a:lnTo>
                      <a:pt x="455" y="49"/>
                    </a:lnTo>
                    <a:lnTo>
                      <a:pt x="455" y="51"/>
                    </a:lnTo>
                    <a:lnTo>
                      <a:pt x="456" y="51"/>
                    </a:lnTo>
                    <a:lnTo>
                      <a:pt x="456" y="52"/>
                    </a:lnTo>
                    <a:lnTo>
                      <a:pt x="458" y="52"/>
                    </a:lnTo>
                    <a:lnTo>
                      <a:pt x="459" y="52"/>
                    </a:lnTo>
                    <a:lnTo>
                      <a:pt x="459" y="51"/>
                    </a:lnTo>
                    <a:lnTo>
                      <a:pt x="460" y="52"/>
                    </a:lnTo>
                    <a:lnTo>
                      <a:pt x="460" y="53"/>
                    </a:lnTo>
                    <a:lnTo>
                      <a:pt x="462" y="53"/>
                    </a:lnTo>
                    <a:lnTo>
                      <a:pt x="462" y="55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4" y="53"/>
                    </a:lnTo>
                    <a:lnTo>
                      <a:pt x="464" y="52"/>
                    </a:lnTo>
                    <a:lnTo>
                      <a:pt x="466" y="52"/>
                    </a:lnTo>
                    <a:lnTo>
                      <a:pt x="466" y="51"/>
                    </a:lnTo>
                    <a:lnTo>
                      <a:pt x="467" y="51"/>
                    </a:lnTo>
                    <a:lnTo>
                      <a:pt x="467" y="49"/>
                    </a:lnTo>
                    <a:lnTo>
                      <a:pt x="468" y="49"/>
                    </a:lnTo>
                    <a:lnTo>
                      <a:pt x="468" y="48"/>
                    </a:lnTo>
                    <a:lnTo>
                      <a:pt x="470" y="48"/>
                    </a:lnTo>
                    <a:lnTo>
                      <a:pt x="470" y="47"/>
                    </a:lnTo>
                    <a:lnTo>
                      <a:pt x="471" y="46"/>
                    </a:lnTo>
                    <a:lnTo>
                      <a:pt x="472" y="46"/>
                    </a:lnTo>
                    <a:lnTo>
                      <a:pt x="472" y="47"/>
                    </a:lnTo>
                    <a:lnTo>
                      <a:pt x="473" y="47"/>
                    </a:lnTo>
                    <a:lnTo>
                      <a:pt x="473" y="46"/>
                    </a:lnTo>
                    <a:lnTo>
                      <a:pt x="473" y="47"/>
                    </a:lnTo>
                    <a:lnTo>
                      <a:pt x="473" y="46"/>
                    </a:lnTo>
                    <a:lnTo>
                      <a:pt x="475" y="46"/>
                    </a:lnTo>
                    <a:lnTo>
                      <a:pt x="475" y="44"/>
                    </a:lnTo>
                    <a:lnTo>
                      <a:pt x="475" y="43"/>
                    </a:lnTo>
                    <a:lnTo>
                      <a:pt x="475" y="42"/>
                    </a:lnTo>
                    <a:lnTo>
                      <a:pt x="476" y="42"/>
                    </a:lnTo>
                    <a:lnTo>
                      <a:pt x="476" y="40"/>
                    </a:lnTo>
                    <a:lnTo>
                      <a:pt x="477" y="40"/>
                    </a:lnTo>
                    <a:lnTo>
                      <a:pt x="479" y="40"/>
                    </a:lnTo>
                    <a:lnTo>
                      <a:pt x="480" y="40"/>
                    </a:lnTo>
                    <a:lnTo>
                      <a:pt x="480" y="39"/>
                    </a:lnTo>
                    <a:lnTo>
                      <a:pt x="481" y="39"/>
                    </a:lnTo>
                    <a:lnTo>
                      <a:pt x="481" y="38"/>
                    </a:lnTo>
                    <a:lnTo>
                      <a:pt x="483" y="38"/>
                    </a:lnTo>
                    <a:lnTo>
                      <a:pt x="483" y="36"/>
                    </a:lnTo>
                    <a:lnTo>
                      <a:pt x="483" y="35"/>
                    </a:lnTo>
                    <a:lnTo>
                      <a:pt x="484" y="35"/>
                    </a:lnTo>
                    <a:lnTo>
                      <a:pt x="483" y="35"/>
                    </a:lnTo>
                    <a:lnTo>
                      <a:pt x="483" y="34"/>
                    </a:lnTo>
                    <a:lnTo>
                      <a:pt x="484" y="34"/>
                    </a:lnTo>
                    <a:lnTo>
                      <a:pt x="484" y="32"/>
                    </a:lnTo>
                    <a:lnTo>
                      <a:pt x="485" y="32"/>
                    </a:lnTo>
                    <a:lnTo>
                      <a:pt x="487" y="32"/>
                    </a:lnTo>
                    <a:lnTo>
                      <a:pt x="488" y="32"/>
                    </a:lnTo>
                    <a:lnTo>
                      <a:pt x="488" y="31"/>
                    </a:lnTo>
                    <a:lnTo>
                      <a:pt x="489" y="31"/>
                    </a:lnTo>
                    <a:lnTo>
                      <a:pt x="490" y="31"/>
                    </a:lnTo>
                    <a:lnTo>
                      <a:pt x="492" y="31"/>
                    </a:lnTo>
                    <a:lnTo>
                      <a:pt x="493" y="31"/>
                    </a:lnTo>
                    <a:lnTo>
                      <a:pt x="493" y="30"/>
                    </a:lnTo>
                    <a:lnTo>
                      <a:pt x="494" y="30"/>
                    </a:lnTo>
                    <a:lnTo>
                      <a:pt x="494" y="31"/>
                    </a:lnTo>
                    <a:lnTo>
                      <a:pt x="496" y="31"/>
                    </a:lnTo>
                    <a:lnTo>
                      <a:pt x="496" y="32"/>
                    </a:lnTo>
                    <a:lnTo>
                      <a:pt x="497" y="32"/>
                    </a:lnTo>
                    <a:lnTo>
                      <a:pt x="498" y="32"/>
                    </a:lnTo>
                    <a:lnTo>
                      <a:pt x="500" y="32"/>
                    </a:lnTo>
                    <a:lnTo>
                      <a:pt x="501" y="32"/>
                    </a:lnTo>
                    <a:lnTo>
                      <a:pt x="501" y="31"/>
                    </a:lnTo>
                    <a:lnTo>
                      <a:pt x="502" y="31"/>
                    </a:lnTo>
                    <a:lnTo>
                      <a:pt x="504" y="31"/>
                    </a:lnTo>
                    <a:lnTo>
                      <a:pt x="504" y="30"/>
                    </a:lnTo>
                    <a:lnTo>
                      <a:pt x="505" y="30"/>
                    </a:lnTo>
                    <a:lnTo>
                      <a:pt x="505" y="31"/>
                    </a:lnTo>
                    <a:lnTo>
                      <a:pt x="506" y="31"/>
                    </a:lnTo>
                    <a:lnTo>
                      <a:pt x="505" y="31"/>
                    </a:lnTo>
                    <a:lnTo>
                      <a:pt x="505" y="32"/>
                    </a:lnTo>
                    <a:lnTo>
                      <a:pt x="506" y="32"/>
                    </a:lnTo>
                    <a:lnTo>
                      <a:pt x="506" y="34"/>
                    </a:lnTo>
                    <a:lnTo>
                      <a:pt x="507" y="34"/>
                    </a:lnTo>
                    <a:lnTo>
                      <a:pt x="507" y="35"/>
                    </a:lnTo>
                    <a:lnTo>
                      <a:pt x="507" y="34"/>
                    </a:lnTo>
                    <a:lnTo>
                      <a:pt x="507" y="35"/>
                    </a:lnTo>
                    <a:lnTo>
                      <a:pt x="509" y="35"/>
                    </a:lnTo>
                    <a:lnTo>
                      <a:pt x="510" y="35"/>
                    </a:lnTo>
                    <a:lnTo>
                      <a:pt x="511" y="35"/>
                    </a:lnTo>
                    <a:lnTo>
                      <a:pt x="510" y="35"/>
                    </a:lnTo>
                    <a:lnTo>
                      <a:pt x="511" y="35"/>
                    </a:lnTo>
                    <a:lnTo>
                      <a:pt x="513" y="35"/>
                    </a:lnTo>
                    <a:lnTo>
                      <a:pt x="513" y="34"/>
                    </a:lnTo>
                    <a:lnTo>
                      <a:pt x="514" y="34"/>
                    </a:lnTo>
                    <a:lnTo>
                      <a:pt x="515" y="34"/>
                    </a:lnTo>
                    <a:lnTo>
                      <a:pt x="515" y="35"/>
                    </a:lnTo>
                    <a:lnTo>
                      <a:pt x="517" y="35"/>
                    </a:lnTo>
                    <a:lnTo>
                      <a:pt x="517" y="36"/>
                    </a:lnTo>
                    <a:lnTo>
                      <a:pt x="517" y="35"/>
                    </a:lnTo>
                    <a:lnTo>
                      <a:pt x="517" y="36"/>
                    </a:lnTo>
                    <a:lnTo>
                      <a:pt x="518" y="36"/>
                    </a:lnTo>
                    <a:lnTo>
                      <a:pt x="519" y="36"/>
                    </a:lnTo>
                    <a:lnTo>
                      <a:pt x="521" y="38"/>
                    </a:lnTo>
                    <a:lnTo>
                      <a:pt x="521" y="39"/>
                    </a:lnTo>
                    <a:lnTo>
                      <a:pt x="521" y="40"/>
                    </a:lnTo>
                    <a:lnTo>
                      <a:pt x="522" y="40"/>
                    </a:lnTo>
                    <a:lnTo>
                      <a:pt x="522" y="39"/>
                    </a:lnTo>
                    <a:lnTo>
                      <a:pt x="522" y="40"/>
                    </a:lnTo>
                    <a:lnTo>
                      <a:pt x="523" y="40"/>
                    </a:lnTo>
                    <a:lnTo>
                      <a:pt x="522" y="40"/>
                    </a:lnTo>
                    <a:lnTo>
                      <a:pt x="523" y="40"/>
                    </a:lnTo>
                    <a:lnTo>
                      <a:pt x="525" y="40"/>
                    </a:lnTo>
                    <a:lnTo>
                      <a:pt x="525" y="42"/>
                    </a:lnTo>
                    <a:lnTo>
                      <a:pt x="525" y="40"/>
                    </a:lnTo>
                    <a:lnTo>
                      <a:pt x="526" y="40"/>
                    </a:lnTo>
                    <a:lnTo>
                      <a:pt x="527" y="40"/>
                    </a:lnTo>
                    <a:lnTo>
                      <a:pt x="528" y="40"/>
                    </a:lnTo>
                    <a:lnTo>
                      <a:pt x="530" y="40"/>
                    </a:lnTo>
                    <a:lnTo>
                      <a:pt x="531" y="40"/>
                    </a:lnTo>
                    <a:lnTo>
                      <a:pt x="531" y="39"/>
                    </a:lnTo>
                    <a:lnTo>
                      <a:pt x="532" y="39"/>
                    </a:lnTo>
                    <a:lnTo>
                      <a:pt x="532" y="40"/>
                    </a:lnTo>
                    <a:lnTo>
                      <a:pt x="534" y="40"/>
                    </a:lnTo>
                    <a:lnTo>
                      <a:pt x="535" y="40"/>
                    </a:lnTo>
                    <a:lnTo>
                      <a:pt x="535" y="39"/>
                    </a:lnTo>
                    <a:lnTo>
                      <a:pt x="536" y="39"/>
                    </a:lnTo>
                    <a:lnTo>
                      <a:pt x="535" y="38"/>
                    </a:lnTo>
                    <a:lnTo>
                      <a:pt x="536" y="38"/>
                    </a:lnTo>
                    <a:lnTo>
                      <a:pt x="536" y="36"/>
                    </a:lnTo>
                    <a:lnTo>
                      <a:pt x="538" y="36"/>
                    </a:lnTo>
                    <a:lnTo>
                      <a:pt x="538" y="38"/>
                    </a:lnTo>
                    <a:lnTo>
                      <a:pt x="539" y="38"/>
                    </a:lnTo>
                    <a:lnTo>
                      <a:pt x="540" y="38"/>
                    </a:lnTo>
                    <a:lnTo>
                      <a:pt x="540" y="36"/>
                    </a:lnTo>
                    <a:lnTo>
                      <a:pt x="540" y="38"/>
                    </a:lnTo>
                    <a:lnTo>
                      <a:pt x="542" y="38"/>
                    </a:lnTo>
                    <a:lnTo>
                      <a:pt x="542" y="36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4" y="35"/>
                    </a:lnTo>
                    <a:lnTo>
                      <a:pt x="545" y="35"/>
                    </a:lnTo>
                    <a:lnTo>
                      <a:pt x="545" y="36"/>
                    </a:lnTo>
                    <a:lnTo>
                      <a:pt x="545" y="38"/>
                    </a:lnTo>
                    <a:lnTo>
                      <a:pt x="545" y="36"/>
                    </a:lnTo>
                    <a:lnTo>
                      <a:pt x="547" y="36"/>
                    </a:lnTo>
                    <a:lnTo>
                      <a:pt x="548" y="36"/>
                    </a:lnTo>
                    <a:lnTo>
                      <a:pt x="549" y="36"/>
                    </a:lnTo>
                    <a:lnTo>
                      <a:pt x="551" y="36"/>
                    </a:lnTo>
                    <a:lnTo>
                      <a:pt x="549" y="36"/>
                    </a:lnTo>
                    <a:lnTo>
                      <a:pt x="551" y="36"/>
                    </a:lnTo>
                    <a:lnTo>
                      <a:pt x="552" y="36"/>
                    </a:lnTo>
                    <a:lnTo>
                      <a:pt x="552" y="38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5" y="39"/>
                    </a:lnTo>
                    <a:lnTo>
                      <a:pt x="556" y="39"/>
                    </a:lnTo>
                    <a:lnTo>
                      <a:pt x="556" y="38"/>
                    </a:lnTo>
                    <a:lnTo>
                      <a:pt x="557" y="38"/>
                    </a:lnTo>
                    <a:lnTo>
                      <a:pt x="557" y="39"/>
                    </a:lnTo>
                    <a:lnTo>
                      <a:pt x="559" y="39"/>
                    </a:lnTo>
                    <a:lnTo>
                      <a:pt x="560" y="39"/>
                    </a:lnTo>
                    <a:lnTo>
                      <a:pt x="560" y="40"/>
                    </a:lnTo>
                    <a:lnTo>
                      <a:pt x="560" y="42"/>
                    </a:lnTo>
                    <a:lnTo>
                      <a:pt x="560" y="43"/>
                    </a:lnTo>
                    <a:lnTo>
                      <a:pt x="560" y="42"/>
                    </a:lnTo>
                    <a:lnTo>
                      <a:pt x="561" y="42"/>
                    </a:lnTo>
                    <a:lnTo>
                      <a:pt x="562" y="42"/>
                    </a:lnTo>
                    <a:lnTo>
                      <a:pt x="561" y="42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2" y="39"/>
                    </a:lnTo>
                    <a:lnTo>
                      <a:pt x="564" y="39"/>
                    </a:lnTo>
                    <a:lnTo>
                      <a:pt x="565" y="39"/>
                    </a:lnTo>
                    <a:lnTo>
                      <a:pt x="565" y="40"/>
                    </a:lnTo>
                    <a:lnTo>
                      <a:pt x="565" y="42"/>
                    </a:lnTo>
                    <a:lnTo>
                      <a:pt x="565" y="40"/>
                    </a:lnTo>
                    <a:lnTo>
                      <a:pt x="566" y="40"/>
                    </a:lnTo>
                    <a:lnTo>
                      <a:pt x="566" y="42"/>
                    </a:lnTo>
                    <a:lnTo>
                      <a:pt x="568" y="42"/>
                    </a:lnTo>
                    <a:lnTo>
                      <a:pt x="569" y="42"/>
                    </a:lnTo>
                    <a:lnTo>
                      <a:pt x="569" y="43"/>
                    </a:lnTo>
                    <a:lnTo>
                      <a:pt x="569" y="42"/>
                    </a:lnTo>
                    <a:lnTo>
                      <a:pt x="570" y="42"/>
                    </a:lnTo>
                    <a:lnTo>
                      <a:pt x="572" y="43"/>
                    </a:lnTo>
                    <a:lnTo>
                      <a:pt x="573" y="43"/>
                    </a:lnTo>
                    <a:lnTo>
                      <a:pt x="573" y="42"/>
                    </a:lnTo>
                    <a:lnTo>
                      <a:pt x="574" y="40"/>
                    </a:lnTo>
                    <a:lnTo>
                      <a:pt x="576" y="40"/>
                    </a:lnTo>
                    <a:lnTo>
                      <a:pt x="577" y="40"/>
                    </a:lnTo>
                    <a:lnTo>
                      <a:pt x="578" y="40"/>
                    </a:lnTo>
                    <a:lnTo>
                      <a:pt x="578" y="39"/>
                    </a:lnTo>
                    <a:lnTo>
                      <a:pt x="579" y="39"/>
                    </a:lnTo>
                    <a:lnTo>
                      <a:pt x="579" y="40"/>
                    </a:lnTo>
                    <a:lnTo>
                      <a:pt x="581" y="40"/>
                    </a:lnTo>
                    <a:lnTo>
                      <a:pt x="581" y="39"/>
                    </a:lnTo>
                    <a:lnTo>
                      <a:pt x="582" y="39"/>
                    </a:lnTo>
                    <a:lnTo>
                      <a:pt x="583" y="39"/>
                    </a:lnTo>
                    <a:lnTo>
                      <a:pt x="585" y="39"/>
                    </a:lnTo>
                    <a:lnTo>
                      <a:pt x="586" y="39"/>
                    </a:lnTo>
                    <a:lnTo>
                      <a:pt x="586" y="38"/>
                    </a:lnTo>
                    <a:lnTo>
                      <a:pt x="586" y="36"/>
                    </a:lnTo>
                    <a:lnTo>
                      <a:pt x="587" y="35"/>
                    </a:lnTo>
                    <a:lnTo>
                      <a:pt x="589" y="35"/>
                    </a:lnTo>
                    <a:lnTo>
                      <a:pt x="590" y="35"/>
                    </a:lnTo>
                    <a:lnTo>
                      <a:pt x="591" y="35"/>
                    </a:lnTo>
                    <a:lnTo>
                      <a:pt x="591" y="34"/>
                    </a:lnTo>
                    <a:lnTo>
                      <a:pt x="591" y="35"/>
                    </a:lnTo>
                    <a:lnTo>
                      <a:pt x="593" y="35"/>
                    </a:lnTo>
                    <a:lnTo>
                      <a:pt x="593" y="34"/>
                    </a:lnTo>
                    <a:lnTo>
                      <a:pt x="593" y="35"/>
                    </a:lnTo>
                    <a:lnTo>
                      <a:pt x="594" y="35"/>
                    </a:lnTo>
                    <a:lnTo>
                      <a:pt x="595" y="35"/>
                    </a:lnTo>
                    <a:lnTo>
                      <a:pt x="597" y="35"/>
                    </a:lnTo>
                    <a:lnTo>
                      <a:pt x="597" y="34"/>
                    </a:lnTo>
                    <a:lnTo>
                      <a:pt x="598" y="32"/>
                    </a:lnTo>
                    <a:lnTo>
                      <a:pt x="599" y="32"/>
                    </a:lnTo>
                    <a:lnTo>
                      <a:pt x="600" y="32"/>
                    </a:lnTo>
                    <a:lnTo>
                      <a:pt x="602" y="31"/>
                    </a:lnTo>
                    <a:lnTo>
                      <a:pt x="602" y="32"/>
                    </a:lnTo>
                    <a:lnTo>
                      <a:pt x="602" y="31"/>
                    </a:lnTo>
                    <a:lnTo>
                      <a:pt x="603" y="31"/>
                    </a:lnTo>
                    <a:lnTo>
                      <a:pt x="603" y="30"/>
                    </a:lnTo>
                    <a:lnTo>
                      <a:pt x="604" y="30"/>
                    </a:lnTo>
                    <a:lnTo>
                      <a:pt x="604" y="29"/>
                    </a:lnTo>
                    <a:lnTo>
                      <a:pt x="606" y="29"/>
                    </a:lnTo>
                    <a:lnTo>
                      <a:pt x="606" y="30"/>
                    </a:lnTo>
                    <a:lnTo>
                      <a:pt x="606" y="31"/>
                    </a:lnTo>
                    <a:lnTo>
                      <a:pt x="607" y="31"/>
                    </a:lnTo>
                    <a:lnTo>
                      <a:pt x="607" y="32"/>
                    </a:lnTo>
                    <a:lnTo>
                      <a:pt x="607" y="34"/>
                    </a:lnTo>
                    <a:lnTo>
                      <a:pt x="608" y="34"/>
                    </a:lnTo>
                    <a:lnTo>
                      <a:pt x="608" y="32"/>
                    </a:lnTo>
                    <a:lnTo>
                      <a:pt x="610" y="32"/>
                    </a:lnTo>
                    <a:lnTo>
                      <a:pt x="610" y="34"/>
                    </a:lnTo>
                    <a:lnTo>
                      <a:pt x="611" y="34"/>
                    </a:lnTo>
                    <a:lnTo>
                      <a:pt x="612" y="34"/>
                    </a:lnTo>
                    <a:lnTo>
                      <a:pt x="612" y="35"/>
                    </a:lnTo>
                    <a:lnTo>
                      <a:pt x="612" y="36"/>
                    </a:lnTo>
                    <a:lnTo>
                      <a:pt x="614" y="36"/>
                    </a:lnTo>
                    <a:lnTo>
                      <a:pt x="615" y="38"/>
                    </a:lnTo>
                    <a:lnTo>
                      <a:pt x="615" y="39"/>
                    </a:lnTo>
                    <a:lnTo>
                      <a:pt x="616" y="39"/>
                    </a:lnTo>
                    <a:lnTo>
                      <a:pt x="616" y="40"/>
                    </a:lnTo>
                    <a:lnTo>
                      <a:pt x="617" y="40"/>
                    </a:lnTo>
                    <a:lnTo>
                      <a:pt x="619" y="40"/>
                    </a:lnTo>
                    <a:lnTo>
                      <a:pt x="619" y="42"/>
                    </a:lnTo>
                    <a:lnTo>
                      <a:pt x="619" y="43"/>
                    </a:lnTo>
                    <a:lnTo>
                      <a:pt x="619" y="44"/>
                    </a:lnTo>
                    <a:lnTo>
                      <a:pt x="620" y="44"/>
                    </a:lnTo>
                    <a:lnTo>
                      <a:pt x="619" y="46"/>
                    </a:lnTo>
                    <a:lnTo>
                      <a:pt x="620" y="46"/>
                    </a:lnTo>
                    <a:lnTo>
                      <a:pt x="619" y="46"/>
                    </a:lnTo>
                    <a:lnTo>
                      <a:pt x="619" y="47"/>
                    </a:lnTo>
                    <a:lnTo>
                      <a:pt x="619" y="48"/>
                    </a:lnTo>
                    <a:lnTo>
                      <a:pt x="619" y="49"/>
                    </a:lnTo>
                    <a:lnTo>
                      <a:pt x="620" y="49"/>
                    </a:lnTo>
                    <a:lnTo>
                      <a:pt x="620" y="51"/>
                    </a:lnTo>
                    <a:lnTo>
                      <a:pt x="619" y="51"/>
                    </a:lnTo>
                    <a:lnTo>
                      <a:pt x="619" y="52"/>
                    </a:lnTo>
                    <a:lnTo>
                      <a:pt x="617" y="52"/>
                    </a:lnTo>
                    <a:lnTo>
                      <a:pt x="617" y="53"/>
                    </a:lnTo>
                    <a:lnTo>
                      <a:pt x="619" y="53"/>
                    </a:lnTo>
                    <a:lnTo>
                      <a:pt x="619" y="55"/>
                    </a:lnTo>
                    <a:lnTo>
                      <a:pt x="620" y="55"/>
                    </a:lnTo>
                    <a:lnTo>
                      <a:pt x="620" y="56"/>
                    </a:lnTo>
                    <a:lnTo>
                      <a:pt x="619" y="56"/>
                    </a:lnTo>
                    <a:lnTo>
                      <a:pt x="619" y="57"/>
                    </a:lnTo>
                    <a:lnTo>
                      <a:pt x="619" y="59"/>
                    </a:lnTo>
                    <a:lnTo>
                      <a:pt x="619" y="60"/>
                    </a:lnTo>
                    <a:lnTo>
                      <a:pt x="617" y="60"/>
                    </a:lnTo>
                    <a:lnTo>
                      <a:pt x="617" y="61"/>
                    </a:lnTo>
                    <a:lnTo>
                      <a:pt x="619" y="61"/>
                    </a:lnTo>
                    <a:lnTo>
                      <a:pt x="619" y="63"/>
                    </a:lnTo>
                    <a:lnTo>
                      <a:pt x="617" y="63"/>
                    </a:lnTo>
                    <a:lnTo>
                      <a:pt x="619" y="63"/>
                    </a:lnTo>
                    <a:lnTo>
                      <a:pt x="617" y="63"/>
                    </a:lnTo>
                    <a:lnTo>
                      <a:pt x="617" y="64"/>
                    </a:lnTo>
                    <a:lnTo>
                      <a:pt x="617" y="65"/>
                    </a:lnTo>
                    <a:lnTo>
                      <a:pt x="617" y="67"/>
                    </a:lnTo>
                    <a:lnTo>
                      <a:pt x="619" y="67"/>
                    </a:lnTo>
                    <a:lnTo>
                      <a:pt x="619" y="68"/>
                    </a:lnTo>
                    <a:lnTo>
                      <a:pt x="620" y="68"/>
                    </a:lnTo>
                    <a:lnTo>
                      <a:pt x="620" y="69"/>
                    </a:lnTo>
                    <a:lnTo>
                      <a:pt x="620" y="68"/>
                    </a:lnTo>
                    <a:lnTo>
                      <a:pt x="620" y="69"/>
                    </a:lnTo>
                    <a:lnTo>
                      <a:pt x="621" y="69"/>
                    </a:lnTo>
                    <a:lnTo>
                      <a:pt x="621" y="70"/>
                    </a:lnTo>
                    <a:lnTo>
                      <a:pt x="621" y="72"/>
                    </a:lnTo>
                    <a:lnTo>
                      <a:pt x="623" y="72"/>
                    </a:lnTo>
                    <a:lnTo>
                      <a:pt x="621" y="72"/>
                    </a:lnTo>
                    <a:lnTo>
                      <a:pt x="623" y="73"/>
                    </a:lnTo>
                    <a:lnTo>
                      <a:pt x="623" y="74"/>
                    </a:lnTo>
                    <a:lnTo>
                      <a:pt x="623" y="76"/>
                    </a:lnTo>
                    <a:lnTo>
                      <a:pt x="623" y="77"/>
                    </a:lnTo>
                    <a:lnTo>
                      <a:pt x="624" y="77"/>
                    </a:lnTo>
                    <a:lnTo>
                      <a:pt x="624" y="78"/>
                    </a:lnTo>
                    <a:lnTo>
                      <a:pt x="625" y="78"/>
                    </a:lnTo>
                    <a:lnTo>
                      <a:pt x="625" y="80"/>
                    </a:lnTo>
                    <a:lnTo>
                      <a:pt x="625" y="81"/>
                    </a:lnTo>
                    <a:lnTo>
                      <a:pt x="627" y="81"/>
                    </a:lnTo>
                    <a:lnTo>
                      <a:pt x="627" y="82"/>
                    </a:lnTo>
                    <a:lnTo>
                      <a:pt x="628" y="82"/>
                    </a:lnTo>
                    <a:lnTo>
                      <a:pt x="629" y="82"/>
                    </a:lnTo>
                    <a:lnTo>
                      <a:pt x="629" y="84"/>
                    </a:lnTo>
                    <a:lnTo>
                      <a:pt x="631" y="84"/>
                    </a:lnTo>
                    <a:lnTo>
                      <a:pt x="631" y="85"/>
                    </a:lnTo>
                    <a:lnTo>
                      <a:pt x="631" y="84"/>
                    </a:lnTo>
                    <a:lnTo>
                      <a:pt x="631" y="85"/>
                    </a:lnTo>
                    <a:lnTo>
                      <a:pt x="632" y="86"/>
                    </a:lnTo>
                    <a:lnTo>
                      <a:pt x="632" y="87"/>
                    </a:lnTo>
                    <a:lnTo>
                      <a:pt x="633" y="87"/>
                    </a:lnTo>
                    <a:lnTo>
                      <a:pt x="632" y="87"/>
                    </a:lnTo>
                    <a:lnTo>
                      <a:pt x="633" y="87"/>
                    </a:lnTo>
                    <a:lnTo>
                      <a:pt x="633" y="89"/>
                    </a:lnTo>
                    <a:lnTo>
                      <a:pt x="633" y="90"/>
                    </a:lnTo>
                    <a:lnTo>
                      <a:pt x="634" y="90"/>
                    </a:lnTo>
                    <a:lnTo>
                      <a:pt x="634" y="91"/>
                    </a:lnTo>
                    <a:lnTo>
                      <a:pt x="636" y="91"/>
                    </a:lnTo>
                    <a:lnTo>
                      <a:pt x="636" y="93"/>
                    </a:lnTo>
                    <a:lnTo>
                      <a:pt x="636" y="94"/>
                    </a:lnTo>
                    <a:lnTo>
                      <a:pt x="637" y="94"/>
                    </a:lnTo>
                    <a:lnTo>
                      <a:pt x="637" y="95"/>
                    </a:lnTo>
                    <a:lnTo>
                      <a:pt x="638" y="95"/>
                    </a:lnTo>
                    <a:lnTo>
                      <a:pt x="638" y="94"/>
                    </a:lnTo>
                    <a:lnTo>
                      <a:pt x="640" y="94"/>
                    </a:lnTo>
                    <a:lnTo>
                      <a:pt x="641" y="94"/>
                    </a:lnTo>
                    <a:lnTo>
                      <a:pt x="642" y="94"/>
                    </a:lnTo>
                    <a:lnTo>
                      <a:pt x="644" y="94"/>
                    </a:lnTo>
                    <a:lnTo>
                      <a:pt x="644" y="93"/>
                    </a:lnTo>
                    <a:lnTo>
                      <a:pt x="645" y="93"/>
                    </a:lnTo>
                    <a:lnTo>
                      <a:pt x="646" y="93"/>
                    </a:lnTo>
                    <a:lnTo>
                      <a:pt x="648" y="93"/>
                    </a:lnTo>
                    <a:lnTo>
                      <a:pt x="649" y="93"/>
                    </a:lnTo>
                    <a:lnTo>
                      <a:pt x="650" y="93"/>
                    </a:lnTo>
                    <a:lnTo>
                      <a:pt x="651" y="93"/>
                    </a:lnTo>
                    <a:lnTo>
                      <a:pt x="653" y="93"/>
                    </a:lnTo>
                    <a:lnTo>
                      <a:pt x="654" y="93"/>
                    </a:lnTo>
                    <a:lnTo>
                      <a:pt x="655" y="93"/>
                    </a:lnTo>
                    <a:lnTo>
                      <a:pt x="657" y="93"/>
                    </a:lnTo>
                    <a:lnTo>
                      <a:pt x="658" y="94"/>
                    </a:lnTo>
                    <a:lnTo>
                      <a:pt x="659" y="94"/>
                    </a:lnTo>
                    <a:lnTo>
                      <a:pt x="661" y="94"/>
                    </a:lnTo>
                    <a:lnTo>
                      <a:pt x="661" y="95"/>
                    </a:lnTo>
                    <a:lnTo>
                      <a:pt x="661" y="94"/>
                    </a:lnTo>
                    <a:lnTo>
                      <a:pt x="661" y="95"/>
                    </a:lnTo>
                    <a:lnTo>
                      <a:pt x="662" y="95"/>
                    </a:lnTo>
                    <a:lnTo>
                      <a:pt x="663" y="95"/>
                    </a:lnTo>
                    <a:lnTo>
                      <a:pt x="665" y="95"/>
                    </a:lnTo>
                    <a:lnTo>
                      <a:pt x="666" y="95"/>
                    </a:lnTo>
                    <a:lnTo>
                      <a:pt x="666" y="97"/>
                    </a:lnTo>
                    <a:lnTo>
                      <a:pt x="667" y="97"/>
                    </a:lnTo>
                    <a:lnTo>
                      <a:pt x="669" y="97"/>
                    </a:lnTo>
                    <a:lnTo>
                      <a:pt x="670" y="97"/>
                    </a:lnTo>
                    <a:lnTo>
                      <a:pt x="671" y="97"/>
                    </a:lnTo>
                    <a:lnTo>
                      <a:pt x="671" y="98"/>
                    </a:lnTo>
                    <a:lnTo>
                      <a:pt x="672" y="98"/>
                    </a:lnTo>
                    <a:lnTo>
                      <a:pt x="672" y="97"/>
                    </a:lnTo>
                    <a:lnTo>
                      <a:pt x="672" y="95"/>
                    </a:lnTo>
                    <a:lnTo>
                      <a:pt x="672" y="97"/>
                    </a:lnTo>
                    <a:lnTo>
                      <a:pt x="674" y="97"/>
                    </a:lnTo>
                    <a:lnTo>
                      <a:pt x="674" y="98"/>
                    </a:lnTo>
                    <a:lnTo>
                      <a:pt x="675" y="98"/>
                    </a:lnTo>
                    <a:lnTo>
                      <a:pt x="676" y="98"/>
                    </a:lnTo>
                    <a:lnTo>
                      <a:pt x="678" y="98"/>
                    </a:lnTo>
                    <a:lnTo>
                      <a:pt x="678" y="99"/>
                    </a:lnTo>
                    <a:lnTo>
                      <a:pt x="679" y="99"/>
                    </a:lnTo>
                    <a:lnTo>
                      <a:pt x="679" y="98"/>
                    </a:lnTo>
                    <a:lnTo>
                      <a:pt x="680" y="98"/>
                    </a:lnTo>
                    <a:lnTo>
                      <a:pt x="680" y="99"/>
                    </a:lnTo>
                    <a:lnTo>
                      <a:pt x="682" y="99"/>
                    </a:lnTo>
                    <a:lnTo>
                      <a:pt x="683" y="99"/>
                    </a:lnTo>
                    <a:lnTo>
                      <a:pt x="683" y="101"/>
                    </a:lnTo>
                    <a:lnTo>
                      <a:pt x="684" y="101"/>
                    </a:lnTo>
                    <a:lnTo>
                      <a:pt x="684" y="99"/>
                    </a:lnTo>
                    <a:lnTo>
                      <a:pt x="686" y="99"/>
                    </a:lnTo>
                    <a:lnTo>
                      <a:pt x="687" y="101"/>
                    </a:lnTo>
                    <a:lnTo>
                      <a:pt x="687" y="99"/>
                    </a:lnTo>
                    <a:lnTo>
                      <a:pt x="688" y="99"/>
                    </a:lnTo>
                    <a:lnTo>
                      <a:pt x="688" y="101"/>
                    </a:lnTo>
                    <a:lnTo>
                      <a:pt x="689" y="101"/>
                    </a:lnTo>
                    <a:lnTo>
                      <a:pt x="691" y="101"/>
                    </a:lnTo>
                    <a:lnTo>
                      <a:pt x="691" y="102"/>
                    </a:lnTo>
                    <a:lnTo>
                      <a:pt x="692" y="102"/>
                    </a:lnTo>
                    <a:lnTo>
                      <a:pt x="693" y="102"/>
                    </a:lnTo>
                    <a:lnTo>
                      <a:pt x="693" y="103"/>
                    </a:lnTo>
                    <a:lnTo>
                      <a:pt x="695" y="103"/>
                    </a:lnTo>
                    <a:lnTo>
                      <a:pt x="695" y="102"/>
                    </a:lnTo>
                    <a:lnTo>
                      <a:pt x="696" y="102"/>
                    </a:lnTo>
                    <a:lnTo>
                      <a:pt x="696" y="103"/>
                    </a:lnTo>
                    <a:lnTo>
                      <a:pt x="697" y="103"/>
                    </a:lnTo>
                    <a:lnTo>
                      <a:pt x="697" y="104"/>
                    </a:lnTo>
                    <a:lnTo>
                      <a:pt x="697" y="103"/>
                    </a:lnTo>
                    <a:lnTo>
                      <a:pt x="699" y="103"/>
                    </a:lnTo>
                    <a:lnTo>
                      <a:pt x="699" y="104"/>
                    </a:lnTo>
                    <a:lnTo>
                      <a:pt x="700" y="104"/>
                    </a:lnTo>
                    <a:lnTo>
                      <a:pt x="701" y="104"/>
                    </a:lnTo>
                    <a:lnTo>
                      <a:pt x="703" y="104"/>
                    </a:lnTo>
                    <a:lnTo>
                      <a:pt x="703" y="106"/>
                    </a:lnTo>
                    <a:lnTo>
                      <a:pt x="704" y="106"/>
                    </a:lnTo>
                    <a:lnTo>
                      <a:pt x="704" y="107"/>
                    </a:lnTo>
                    <a:lnTo>
                      <a:pt x="705" y="107"/>
                    </a:lnTo>
                    <a:lnTo>
                      <a:pt x="706" y="107"/>
                    </a:lnTo>
                    <a:lnTo>
                      <a:pt x="708" y="107"/>
                    </a:lnTo>
                    <a:lnTo>
                      <a:pt x="709" y="107"/>
                    </a:lnTo>
                    <a:lnTo>
                      <a:pt x="710" y="107"/>
                    </a:lnTo>
                    <a:lnTo>
                      <a:pt x="712" y="107"/>
                    </a:lnTo>
                    <a:lnTo>
                      <a:pt x="712" y="108"/>
                    </a:lnTo>
                    <a:lnTo>
                      <a:pt x="713" y="108"/>
                    </a:lnTo>
                    <a:lnTo>
                      <a:pt x="713" y="107"/>
                    </a:lnTo>
                    <a:lnTo>
                      <a:pt x="714" y="107"/>
                    </a:lnTo>
                    <a:lnTo>
                      <a:pt x="716" y="107"/>
                    </a:lnTo>
                    <a:lnTo>
                      <a:pt x="717" y="107"/>
                    </a:lnTo>
                    <a:lnTo>
                      <a:pt x="718" y="107"/>
                    </a:lnTo>
                    <a:lnTo>
                      <a:pt x="720" y="107"/>
                    </a:lnTo>
                    <a:lnTo>
                      <a:pt x="720" y="108"/>
                    </a:lnTo>
                    <a:lnTo>
                      <a:pt x="721" y="108"/>
                    </a:lnTo>
                    <a:lnTo>
                      <a:pt x="720" y="108"/>
                    </a:lnTo>
                    <a:lnTo>
                      <a:pt x="720" y="110"/>
                    </a:lnTo>
                    <a:lnTo>
                      <a:pt x="720" y="111"/>
                    </a:lnTo>
                    <a:lnTo>
                      <a:pt x="721" y="111"/>
                    </a:lnTo>
                    <a:lnTo>
                      <a:pt x="721" y="112"/>
                    </a:lnTo>
                    <a:lnTo>
                      <a:pt x="722" y="112"/>
                    </a:lnTo>
                    <a:lnTo>
                      <a:pt x="722" y="114"/>
                    </a:lnTo>
                    <a:lnTo>
                      <a:pt x="723" y="114"/>
                    </a:lnTo>
                    <a:lnTo>
                      <a:pt x="725" y="114"/>
                    </a:lnTo>
                    <a:lnTo>
                      <a:pt x="726" y="114"/>
                    </a:lnTo>
                    <a:lnTo>
                      <a:pt x="727" y="114"/>
                    </a:lnTo>
                    <a:lnTo>
                      <a:pt x="729" y="114"/>
                    </a:lnTo>
                    <a:lnTo>
                      <a:pt x="729" y="115"/>
                    </a:lnTo>
                    <a:lnTo>
                      <a:pt x="729" y="116"/>
                    </a:lnTo>
                    <a:lnTo>
                      <a:pt x="730" y="116"/>
                    </a:lnTo>
                    <a:lnTo>
                      <a:pt x="730" y="118"/>
                    </a:lnTo>
                    <a:lnTo>
                      <a:pt x="731" y="118"/>
                    </a:lnTo>
                    <a:lnTo>
                      <a:pt x="731" y="116"/>
                    </a:lnTo>
                    <a:lnTo>
                      <a:pt x="733" y="116"/>
                    </a:lnTo>
                    <a:lnTo>
                      <a:pt x="734" y="116"/>
                    </a:lnTo>
                    <a:lnTo>
                      <a:pt x="735" y="116"/>
                    </a:lnTo>
                    <a:lnTo>
                      <a:pt x="735" y="118"/>
                    </a:lnTo>
                    <a:lnTo>
                      <a:pt x="737" y="118"/>
                    </a:lnTo>
                    <a:lnTo>
                      <a:pt x="737" y="119"/>
                    </a:lnTo>
                    <a:lnTo>
                      <a:pt x="738" y="119"/>
                    </a:lnTo>
                    <a:lnTo>
                      <a:pt x="739" y="119"/>
                    </a:lnTo>
                    <a:lnTo>
                      <a:pt x="739" y="118"/>
                    </a:lnTo>
                    <a:lnTo>
                      <a:pt x="741" y="116"/>
                    </a:lnTo>
                    <a:lnTo>
                      <a:pt x="741" y="118"/>
                    </a:lnTo>
                    <a:lnTo>
                      <a:pt x="741" y="116"/>
                    </a:lnTo>
                    <a:lnTo>
                      <a:pt x="742" y="116"/>
                    </a:lnTo>
                    <a:lnTo>
                      <a:pt x="743" y="116"/>
                    </a:lnTo>
                    <a:lnTo>
                      <a:pt x="743" y="118"/>
                    </a:lnTo>
                    <a:lnTo>
                      <a:pt x="744" y="118"/>
                    </a:lnTo>
                    <a:lnTo>
                      <a:pt x="744" y="119"/>
                    </a:lnTo>
                    <a:lnTo>
                      <a:pt x="746" y="119"/>
                    </a:lnTo>
                    <a:lnTo>
                      <a:pt x="747" y="119"/>
                    </a:lnTo>
                    <a:lnTo>
                      <a:pt x="747" y="120"/>
                    </a:lnTo>
                    <a:lnTo>
                      <a:pt x="748" y="120"/>
                    </a:lnTo>
                    <a:lnTo>
                      <a:pt x="747" y="120"/>
                    </a:lnTo>
                    <a:lnTo>
                      <a:pt x="748" y="120"/>
                    </a:lnTo>
                    <a:lnTo>
                      <a:pt x="748" y="121"/>
                    </a:lnTo>
                    <a:lnTo>
                      <a:pt x="750" y="121"/>
                    </a:lnTo>
                    <a:lnTo>
                      <a:pt x="750" y="123"/>
                    </a:lnTo>
                    <a:lnTo>
                      <a:pt x="750" y="121"/>
                    </a:lnTo>
                    <a:lnTo>
                      <a:pt x="751" y="121"/>
                    </a:lnTo>
                    <a:lnTo>
                      <a:pt x="751" y="123"/>
                    </a:lnTo>
                    <a:lnTo>
                      <a:pt x="752" y="123"/>
                    </a:lnTo>
                    <a:lnTo>
                      <a:pt x="752" y="124"/>
                    </a:lnTo>
                    <a:lnTo>
                      <a:pt x="752" y="125"/>
                    </a:lnTo>
                    <a:lnTo>
                      <a:pt x="754" y="127"/>
                    </a:lnTo>
                    <a:lnTo>
                      <a:pt x="752" y="128"/>
                    </a:lnTo>
                    <a:lnTo>
                      <a:pt x="754" y="129"/>
                    </a:lnTo>
                    <a:lnTo>
                      <a:pt x="754" y="131"/>
                    </a:lnTo>
                    <a:lnTo>
                      <a:pt x="754" y="132"/>
                    </a:lnTo>
                    <a:lnTo>
                      <a:pt x="754" y="133"/>
                    </a:lnTo>
                    <a:lnTo>
                      <a:pt x="755" y="133"/>
                    </a:lnTo>
                    <a:lnTo>
                      <a:pt x="755" y="135"/>
                    </a:lnTo>
                    <a:lnTo>
                      <a:pt x="754" y="136"/>
                    </a:lnTo>
                    <a:lnTo>
                      <a:pt x="755" y="136"/>
                    </a:lnTo>
                    <a:lnTo>
                      <a:pt x="755" y="137"/>
                    </a:lnTo>
                    <a:lnTo>
                      <a:pt x="756" y="137"/>
                    </a:lnTo>
                    <a:lnTo>
                      <a:pt x="758" y="137"/>
                    </a:lnTo>
                    <a:lnTo>
                      <a:pt x="759" y="137"/>
                    </a:lnTo>
                    <a:lnTo>
                      <a:pt x="759" y="139"/>
                    </a:lnTo>
                    <a:lnTo>
                      <a:pt x="759" y="140"/>
                    </a:lnTo>
                    <a:lnTo>
                      <a:pt x="759" y="141"/>
                    </a:lnTo>
                    <a:lnTo>
                      <a:pt x="759" y="142"/>
                    </a:lnTo>
                    <a:lnTo>
                      <a:pt x="760" y="144"/>
                    </a:lnTo>
                    <a:lnTo>
                      <a:pt x="760" y="145"/>
                    </a:lnTo>
                    <a:lnTo>
                      <a:pt x="759" y="145"/>
                    </a:lnTo>
                    <a:lnTo>
                      <a:pt x="758" y="145"/>
                    </a:lnTo>
                    <a:lnTo>
                      <a:pt x="758" y="146"/>
                    </a:lnTo>
                    <a:lnTo>
                      <a:pt x="756" y="146"/>
                    </a:lnTo>
                    <a:lnTo>
                      <a:pt x="756" y="148"/>
                    </a:lnTo>
                    <a:lnTo>
                      <a:pt x="755" y="148"/>
                    </a:lnTo>
                    <a:lnTo>
                      <a:pt x="755" y="146"/>
                    </a:lnTo>
                    <a:lnTo>
                      <a:pt x="754" y="146"/>
                    </a:lnTo>
                    <a:lnTo>
                      <a:pt x="754" y="148"/>
                    </a:lnTo>
                    <a:lnTo>
                      <a:pt x="754" y="149"/>
                    </a:lnTo>
                    <a:lnTo>
                      <a:pt x="752" y="149"/>
                    </a:lnTo>
                    <a:lnTo>
                      <a:pt x="751" y="148"/>
                    </a:lnTo>
                    <a:lnTo>
                      <a:pt x="750" y="148"/>
                    </a:lnTo>
                    <a:lnTo>
                      <a:pt x="748" y="148"/>
                    </a:lnTo>
                    <a:lnTo>
                      <a:pt x="747" y="148"/>
                    </a:lnTo>
                    <a:lnTo>
                      <a:pt x="747" y="149"/>
                    </a:lnTo>
                    <a:lnTo>
                      <a:pt x="746" y="149"/>
                    </a:lnTo>
                    <a:lnTo>
                      <a:pt x="746" y="148"/>
                    </a:lnTo>
                    <a:lnTo>
                      <a:pt x="744" y="148"/>
                    </a:lnTo>
                    <a:lnTo>
                      <a:pt x="743" y="148"/>
                    </a:lnTo>
                    <a:lnTo>
                      <a:pt x="743" y="149"/>
                    </a:lnTo>
                    <a:lnTo>
                      <a:pt x="744" y="149"/>
                    </a:lnTo>
                    <a:lnTo>
                      <a:pt x="744" y="150"/>
                    </a:lnTo>
                    <a:lnTo>
                      <a:pt x="743" y="150"/>
                    </a:lnTo>
                    <a:lnTo>
                      <a:pt x="743" y="152"/>
                    </a:lnTo>
                    <a:lnTo>
                      <a:pt x="742" y="152"/>
                    </a:lnTo>
                    <a:lnTo>
                      <a:pt x="741" y="152"/>
                    </a:lnTo>
                    <a:lnTo>
                      <a:pt x="739" y="152"/>
                    </a:lnTo>
                    <a:lnTo>
                      <a:pt x="739" y="153"/>
                    </a:lnTo>
                    <a:lnTo>
                      <a:pt x="738" y="153"/>
                    </a:lnTo>
                    <a:lnTo>
                      <a:pt x="737" y="153"/>
                    </a:lnTo>
                    <a:lnTo>
                      <a:pt x="737" y="154"/>
                    </a:lnTo>
                    <a:lnTo>
                      <a:pt x="738" y="154"/>
                    </a:lnTo>
                    <a:lnTo>
                      <a:pt x="739" y="154"/>
                    </a:lnTo>
                    <a:lnTo>
                      <a:pt x="739" y="156"/>
                    </a:lnTo>
                    <a:lnTo>
                      <a:pt x="738" y="156"/>
                    </a:lnTo>
                    <a:lnTo>
                      <a:pt x="738" y="157"/>
                    </a:lnTo>
                    <a:lnTo>
                      <a:pt x="737" y="157"/>
                    </a:lnTo>
                    <a:lnTo>
                      <a:pt x="737" y="158"/>
                    </a:lnTo>
                    <a:lnTo>
                      <a:pt x="735" y="158"/>
                    </a:lnTo>
                    <a:lnTo>
                      <a:pt x="737" y="158"/>
                    </a:lnTo>
                    <a:lnTo>
                      <a:pt x="737" y="159"/>
                    </a:lnTo>
                    <a:lnTo>
                      <a:pt x="735" y="159"/>
                    </a:lnTo>
                    <a:lnTo>
                      <a:pt x="734" y="161"/>
                    </a:lnTo>
                    <a:lnTo>
                      <a:pt x="734" y="162"/>
                    </a:lnTo>
                    <a:lnTo>
                      <a:pt x="734" y="163"/>
                    </a:lnTo>
                    <a:lnTo>
                      <a:pt x="733" y="163"/>
                    </a:lnTo>
                    <a:lnTo>
                      <a:pt x="733" y="165"/>
                    </a:lnTo>
                    <a:lnTo>
                      <a:pt x="731" y="165"/>
                    </a:lnTo>
                    <a:lnTo>
                      <a:pt x="730" y="165"/>
                    </a:lnTo>
                    <a:lnTo>
                      <a:pt x="729" y="165"/>
                    </a:lnTo>
                    <a:lnTo>
                      <a:pt x="727" y="166"/>
                    </a:lnTo>
                    <a:lnTo>
                      <a:pt x="727" y="167"/>
                    </a:lnTo>
                    <a:lnTo>
                      <a:pt x="726" y="167"/>
                    </a:lnTo>
                    <a:lnTo>
                      <a:pt x="725" y="167"/>
                    </a:lnTo>
                    <a:lnTo>
                      <a:pt x="723" y="167"/>
                    </a:lnTo>
                    <a:lnTo>
                      <a:pt x="723" y="169"/>
                    </a:lnTo>
                    <a:lnTo>
                      <a:pt x="722" y="169"/>
                    </a:lnTo>
                    <a:lnTo>
                      <a:pt x="721" y="167"/>
                    </a:lnTo>
                    <a:lnTo>
                      <a:pt x="721" y="169"/>
                    </a:lnTo>
                    <a:lnTo>
                      <a:pt x="720" y="169"/>
                    </a:lnTo>
                    <a:lnTo>
                      <a:pt x="720" y="170"/>
                    </a:lnTo>
                    <a:lnTo>
                      <a:pt x="718" y="170"/>
                    </a:lnTo>
                    <a:lnTo>
                      <a:pt x="717" y="170"/>
                    </a:lnTo>
                    <a:lnTo>
                      <a:pt x="716" y="170"/>
                    </a:lnTo>
                    <a:lnTo>
                      <a:pt x="716" y="171"/>
                    </a:lnTo>
                    <a:lnTo>
                      <a:pt x="714" y="171"/>
                    </a:lnTo>
                    <a:lnTo>
                      <a:pt x="713" y="171"/>
                    </a:lnTo>
                    <a:lnTo>
                      <a:pt x="713" y="173"/>
                    </a:lnTo>
                    <a:lnTo>
                      <a:pt x="712" y="173"/>
                    </a:lnTo>
                    <a:lnTo>
                      <a:pt x="710" y="173"/>
                    </a:lnTo>
                    <a:lnTo>
                      <a:pt x="709" y="174"/>
                    </a:lnTo>
                    <a:lnTo>
                      <a:pt x="708" y="174"/>
                    </a:lnTo>
                    <a:lnTo>
                      <a:pt x="706" y="174"/>
                    </a:lnTo>
                    <a:lnTo>
                      <a:pt x="705" y="174"/>
                    </a:lnTo>
                    <a:lnTo>
                      <a:pt x="705" y="173"/>
                    </a:lnTo>
                    <a:lnTo>
                      <a:pt x="704" y="173"/>
                    </a:lnTo>
                    <a:lnTo>
                      <a:pt x="703" y="173"/>
                    </a:lnTo>
                    <a:lnTo>
                      <a:pt x="701" y="173"/>
                    </a:lnTo>
                    <a:lnTo>
                      <a:pt x="701" y="174"/>
                    </a:lnTo>
                    <a:lnTo>
                      <a:pt x="700" y="174"/>
                    </a:lnTo>
                    <a:lnTo>
                      <a:pt x="700" y="173"/>
                    </a:lnTo>
                    <a:lnTo>
                      <a:pt x="699" y="173"/>
                    </a:lnTo>
                    <a:lnTo>
                      <a:pt x="697" y="173"/>
                    </a:lnTo>
                    <a:lnTo>
                      <a:pt x="697" y="171"/>
                    </a:lnTo>
                    <a:lnTo>
                      <a:pt x="696" y="171"/>
                    </a:lnTo>
                    <a:lnTo>
                      <a:pt x="695" y="171"/>
                    </a:lnTo>
                    <a:lnTo>
                      <a:pt x="693" y="171"/>
                    </a:lnTo>
                    <a:lnTo>
                      <a:pt x="693" y="173"/>
                    </a:lnTo>
                    <a:lnTo>
                      <a:pt x="693" y="171"/>
                    </a:lnTo>
                    <a:lnTo>
                      <a:pt x="692" y="171"/>
                    </a:lnTo>
                    <a:lnTo>
                      <a:pt x="691" y="173"/>
                    </a:lnTo>
                    <a:lnTo>
                      <a:pt x="689" y="171"/>
                    </a:lnTo>
                    <a:lnTo>
                      <a:pt x="688" y="171"/>
                    </a:lnTo>
                    <a:lnTo>
                      <a:pt x="687" y="171"/>
                    </a:lnTo>
                    <a:lnTo>
                      <a:pt x="686" y="170"/>
                    </a:lnTo>
                    <a:lnTo>
                      <a:pt x="684" y="170"/>
                    </a:lnTo>
                    <a:lnTo>
                      <a:pt x="683" y="170"/>
                    </a:lnTo>
                    <a:lnTo>
                      <a:pt x="683" y="171"/>
                    </a:lnTo>
                    <a:lnTo>
                      <a:pt x="682" y="171"/>
                    </a:lnTo>
                    <a:lnTo>
                      <a:pt x="682" y="170"/>
                    </a:lnTo>
                    <a:lnTo>
                      <a:pt x="680" y="170"/>
                    </a:lnTo>
                    <a:lnTo>
                      <a:pt x="680" y="171"/>
                    </a:lnTo>
                    <a:lnTo>
                      <a:pt x="680" y="170"/>
                    </a:lnTo>
                    <a:lnTo>
                      <a:pt x="679" y="170"/>
                    </a:lnTo>
                    <a:lnTo>
                      <a:pt x="679" y="171"/>
                    </a:lnTo>
                    <a:lnTo>
                      <a:pt x="678" y="171"/>
                    </a:lnTo>
                    <a:lnTo>
                      <a:pt x="678" y="170"/>
                    </a:lnTo>
                    <a:lnTo>
                      <a:pt x="676" y="171"/>
                    </a:lnTo>
                    <a:lnTo>
                      <a:pt x="675" y="171"/>
                    </a:lnTo>
                    <a:lnTo>
                      <a:pt x="675" y="170"/>
                    </a:lnTo>
                    <a:lnTo>
                      <a:pt x="675" y="171"/>
                    </a:lnTo>
                    <a:lnTo>
                      <a:pt x="674" y="171"/>
                    </a:lnTo>
                    <a:lnTo>
                      <a:pt x="672" y="171"/>
                    </a:lnTo>
                    <a:lnTo>
                      <a:pt x="671" y="171"/>
                    </a:lnTo>
                    <a:lnTo>
                      <a:pt x="670" y="170"/>
                    </a:lnTo>
                    <a:lnTo>
                      <a:pt x="669" y="171"/>
                    </a:lnTo>
                    <a:lnTo>
                      <a:pt x="669" y="170"/>
                    </a:lnTo>
                    <a:lnTo>
                      <a:pt x="667" y="170"/>
                    </a:lnTo>
                    <a:lnTo>
                      <a:pt x="666" y="169"/>
                    </a:lnTo>
                    <a:lnTo>
                      <a:pt x="665" y="169"/>
                    </a:lnTo>
                    <a:lnTo>
                      <a:pt x="663" y="169"/>
                    </a:lnTo>
                    <a:lnTo>
                      <a:pt x="662" y="167"/>
                    </a:lnTo>
                    <a:lnTo>
                      <a:pt x="661" y="167"/>
                    </a:lnTo>
                    <a:lnTo>
                      <a:pt x="659" y="167"/>
                    </a:lnTo>
                    <a:lnTo>
                      <a:pt x="658" y="167"/>
                    </a:lnTo>
                    <a:lnTo>
                      <a:pt x="657" y="167"/>
                    </a:lnTo>
                    <a:lnTo>
                      <a:pt x="655" y="166"/>
                    </a:lnTo>
                    <a:lnTo>
                      <a:pt x="654" y="166"/>
                    </a:lnTo>
                    <a:lnTo>
                      <a:pt x="653" y="166"/>
                    </a:lnTo>
                    <a:lnTo>
                      <a:pt x="651" y="167"/>
                    </a:lnTo>
                    <a:lnTo>
                      <a:pt x="651" y="166"/>
                    </a:lnTo>
                    <a:lnTo>
                      <a:pt x="651" y="167"/>
                    </a:lnTo>
                    <a:lnTo>
                      <a:pt x="650" y="167"/>
                    </a:lnTo>
                    <a:lnTo>
                      <a:pt x="649" y="167"/>
                    </a:lnTo>
                    <a:lnTo>
                      <a:pt x="648" y="166"/>
                    </a:lnTo>
                    <a:lnTo>
                      <a:pt x="646" y="165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4" y="163"/>
                    </a:lnTo>
                    <a:lnTo>
                      <a:pt x="642" y="163"/>
                    </a:lnTo>
                    <a:lnTo>
                      <a:pt x="642" y="162"/>
                    </a:lnTo>
                    <a:lnTo>
                      <a:pt x="641" y="162"/>
                    </a:lnTo>
                    <a:lnTo>
                      <a:pt x="641" y="163"/>
                    </a:lnTo>
                    <a:lnTo>
                      <a:pt x="640" y="163"/>
                    </a:lnTo>
                    <a:lnTo>
                      <a:pt x="640" y="162"/>
                    </a:lnTo>
                    <a:lnTo>
                      <a:pt x="638" y="162"/>
                    </a:lnTo>
                    <a:lnTo>
                      <a:pt x="638" y="163"/>
                    </a:lnTo>
                    <a:lnTo>
                      <a:pt x="638" y="162"/>
                    </a:lnTo>
                    <a:lnTo>
                      <a:pt x="637" y="162"/>
                    </a:lnTo>
                    <a:lnTo>
                      <a:pt x="636" y="162"/>
                    </a:lnTo>
                    <a:lnTo>
                      <a:pt x="634" y="162"/>
                    </a:lnTo>
                    <a:lnTo>
                      <a:pt x="633" y="162"/>
                    </a:lnTo>
                    <a:lnTo>
                      <a:pt x="633" y="161"/>
                    </a:lnTo>
                    <a:lnTo>
                      <a:pt x="632" y="161"/>
                    </a:lnTo>
                    <a:lnTo>
                      <a:pt x="632" y="159"/>
                    </a:lnTo>
                    <a:lnTo>
                      <a:pt x="631" y="159"/>
                    </a:lnTo>
                    <a:lnTo>
                      <a:pt x="631" y="158"/>
                    </a:lnTo>
                    <a:lnTo>
                      <a:pt x="631" y="157"/>
                    </a:lnTo>
                    <a:lnTo>
                      <a:pt x="629" y="157"/>
                    </a:lnTo>
                    <a:lnTo>
                      <a:pt x="628" y="157"/>
                    </a:lnTo>
                    <a:lnTo>
                      <a:pt x="628" y="156"/>
                    </a:lnTo>
                    <a:lnTo>
                      <a:pt x="627" y="156"/>
                    </a:lnTo>
                    <a:lnTo>
                      <a:pt x="627" y="154"/>
                    </a:lnTo>
                    <a:lnTo>
                      <a:pt x="625" y="154"/>
                    </a:lnTo>
                    <a:lnTo>
                      <a:pt x="624" y="154"/>
                    </a:lnTo>
                    <a:lnTo>
                      <a:pt x="624" y="156"/>
                    </a:lnTo>
                    <a:lnTo>
                      <a:pt x="624" y="157"/>
                    </a:lnTo>
                    <a:lnTo>
                      <a:pt x="624" y="158"/>
                    </a:lnTo>
                    <a:lnTo>
                      <a:pt x="625" y="159"/>
                    </a:lnTo>
                    <a:lnTo>
                      <a:pt x="625" y="161"/>
                    </a:lnTo>
                    <a:lnTo>
                      <a:pt x="627" y="161"/>
                    </a:lnTo>
                    <a:lnTo>
                      <a:pt x="627" y="162"/>
                    </a:lnTo>
                    <a:lnTo>
                      <a:pt x="627" y="163"/>
                    </a:lnTo>
                    <a:lnTo>
                      <a:pt x="627" y="165"/>
                    </a:lnTo>
                    <a:lnTo>
                      <a:pt x="627" y="166"/>
                    </a:lnTo>
                    <a:lnTo>
                      <a:pt x="628" y="166"/>
                    </a:lnTo>
                    <a:lnTo>
                      <a:pt x="628" y="167"/>
                    </a:lnTo>
                    <a:lnTo>
                      <a:pt x="629" y="167"/>
                    </a:lnTo>
                    <a:lnTo>
                      <a:pt x="629" y="169"/>
                    </a:lnTo>
                    <a:lnTo>
                      <a:pt x="629" y="170"/>
                    </a:lnTo>
                    <a:lnTo>
                      <a:pt x="629" y="171"/>
                    </a:lnTo>
                    <a:lnTo>
                      <a:pt x="631" y="173"/>
                    </a:lnTo>
                    <a:lnTo>
                      <a:pt x="631" y="174"/>
                    </a:lnTo>
                    <a:lnTo>
                      <a:pt x="631" y="175"/>
                    </a:lnTo>
                    <a:lnTo>
                      <a:pt x="632" y="175"/>
                    </a:lnTo>
                    <a:lnTo>
                      <a:pt x="632" y="176"/>
                    </a:lnTo>
                    <a:lnTo>
                      <a:pt x="632" y="178"/>
                    </a:lnTo>
                    <a:lnTo>
                      <a:pt x="632" y="179"/>
                    </a:lnTo>
                    <a:lnTo>
                      <a:pt x="632" y="180"/>
                    </a:lnTo>
                    <a:lnTo>
                      <a:pt x="633" y="180"/>
                    </a:lnTo>
                    <a:lnTo>
                      <a:pt x="633" y="182"/>
                    </a:lnTo>
                    <a:lnTo>
                      <a:pt x="633" y="183"/>
                    </a:lnTo>
                    <a:lnTo>
                      <a:pt x="633" y="184"/>
                    </a:lnTo>
                    <a:lnTo>
                      <a:pt x="634" y="184"/>
                    </a:lnTo>
                    <a:lnTo>
                      <a:pt x="634" y="186"/>
                    </a:lnTo>
                    <a:lnTo>
                      <a:pt x="634" y="187"/>
                    </a:lnTo>
                    <a:lnTo>
                      <a:pt x="636" y="188"/>
                    </a:lnTo>
                    <a:lnTo>
                      <a:pt x="636" y="190"/>
                    </a:lnTo>
                    <a:lnTo>
                      <a:pt x="636" y="191"/>
                    </a:lnTo>
                    <a:lnTo>
                      <a:pt x="637" y="191"/>
                    </a:lnTo>
                    <a:lnTo>
                      <a:pt x="637" y="193"/>
                    </a:lnTo>
                    <a:lnTo>
                      <a:pt x="637" y="195"/>
                    </a:lnTo>
                    <a:lnTo>
                      <a:pt x="637" y="196"/>
                    </a:lnTo>
                    <a:lnTo>
                      <a:pt x="638" y="196"/>
                    </a:lnTo>
                    <a:lnTo>
                      <a:pt x="638" y="197"/>
                    </a:lnTo>
                    <a:lnTo>
                      <a:pt x="638" y="199"/>
                    </a:lnTo>
                    <a:lnTo>
                      <a:pt x="640" y="199"/>
                    </a:lnTo>
                    <a:lnTo>
                      <a:pt x="640" y="200"/>
                    </a:lnTo>
                    <a:lnTo>
                      <a:pt x="641" y="200"/>
                    </a:lnTo>
                    <a:lnTo>
                      <a:pt x="642" y="200"/>
                    </a:lnTo>
                    <a:lnTo>
                      <a:pt x="642" y="201"/>
                    </a:lnTo>
                    <a:lnTo>
                      <a:pt x="644" y="201"/>
                    </a:lnTo>
                    <a:lnTo>
                      <a:pt x="644" y="203"/>
                    </a:lnTo>
                    <a:lnTo>
                      <a:pt x="644" y="204"/>
                    </a:lnTo>
                    <a:lnTo>
                      <a:pt x="645" y="204"/>
                    </a:lnTo>
                    <a:lnTo>
                      <a:pt x="645" y="205"/>
                    </a:lnTo>
                    <a:lnTo>
                      <a:pt x="646" y="205"/>
                    </a:lnTo>
                    <a:lnTo>
                      <a:pt x="648" y="207"/>
                    </a:lnTo>
                    <a:lnTo>
                      <a:pt x="648" y="208"/>
                    </a:lnTo>
                    <a:lnTo>
                      <a:pt x="648" y="209"/>
                    </a:lnTo>
                    <a:lnTo>
                      <a:pt x="649" y="209"/>
                    </a:lnTo>
                    <a:lnTo>
                      <a:pt x="649" y="211"/>
                    </a:lnTo>
                    <a:lnTo>
                      <a:pt x="648" y="211"/>
                    </a:lnTo>
                    <a:lnTo>
                      <a:pt x="648" y="212"/>
                    </a:lnTo>
                    <a:lnTo>
                      <a:pt x="648" y="213"/>
                    </a:lnTo>
                    <a:lnTo>
                      <a:pt x="648" y="214"/>
                    </a:lnTo>
                    <a:lnTo>
                      <a:pt x="648" y="216"/>
                    </a:lnTo>
                    <a:lnTo>
                      <a:pt x="646" y="216"/>
                    </a:lnTo>
                    <a:lnTo>
                      <a:pt x="646" y="217"/>
                    </a:lnTo>
                    <a:lnTo>
                      <a:pt x="646" y="218"/>
                    </a:lnTo>
                    <a:lnTo>
                      <a:pt x="645" y="218"/>
                    </a:lnTo>
                    <a:lnTo>
                      <a:pt x="645" y="221"/>
                    </a:lnTo>
                    <a:lnTo>
                      <a:pt x="645" y="224"/>
                    </a:lnTo>
                    <a:lnTo>
                      <a:pt x="645" y="225"/>
                    </a:lnTo>
                    <a:lnTo>
                      <a:pt x="645" y="226"/>
                    </a:lnTo>
                    <a:lnTo>
                      <a:pt x="645" y="228"/>
                    </a:lnTo>
                    <a:lnTo>
                      <a:pt x="644" y="228"/>
                    </a:lnTo>
                    <a:lnTo>
                      <a:pt x="644" y="229"/>
                    </a:lnTo>
                    <a:lnTo>
                      <a:pt x="642" y="229"/>
                    </a:lnTo>
                    <a:lnTo>
                      <a:pt x="642" y="230"/>
                    </a:lnTo>
                    <a:lnTo>
                      <a:pt x="641" y="231"/>
                    </a:lnTo>
                    <a:lnTo>
                      <a:pt x="636" y="231"/>
                    </a:lnTo>
                    <a:lnTo>
                      <a:pt x="631" y="230"/>
                    </a:lnTo>
                    <a:lnTo>
                      <a:pt x="623" y="230"/>
                    </a:lnTo>
                    <a:lnTo>
                      <a:pt x="616" y="233"/>
                    </a:lnTo>
                    <a:lnTo>
                      <a:pt x="616" y="234"/>
                    </a:lnTo>
                    <a:lnTo>
                      <a:pt x="616" y="235"/>
                    </a:lnTo>
                    <a:lnTo>
                      <a:pt x="616" y="237"/>
                    </a:lnTo>
                    <a:lnTo>
                      <a:pt x="617" y="237"/>
                    </a:lnTo>
                    <a:lnTo>
                      <a:pt x="617" y="238"/>
                    </a:lnTo>
                    <a:lnTo>
                      <a:pt x="604" y="235"/>
                    </a:lnTo>
                    <a:lnTo>
                      <a:pt x="602" y="234"/>
                    </a:lnTo>
                    <a:lnTo>
                      <a:pt x="600" y="233"/>
                    </a:lnTo>
                    <a:lnTo>
                      <a:pt x="599" y="233"/>
                    </a:lnTo>
                    <a:lnTo>
                      <a:pt x="598" y="233"/>
                    </a:lnTo>
                    <a:lnTo>
                      <a:pt x="597" y="233"/>
                    </a:lnTo>
                    <a:lnTo>
                      <a:pt x="595" y="231"/>
                    </a:lnTo>
                    <a:lnTo>
                      <a:pt x="594" y="230"/>
                    </a:lnTo>
                    <a:lnTo>
                      <a:pt x="590" y="231"/>
                    </a:lnTo>
                    <a:lnTo>
                      <a:pt x="589" y="231"/>
                    </a:lnTo>
                    <a:lnTo>
                      <a:pt x="587" y="231"/>
                    </a:lnTo>
                    <a:lnTo>
                      <a:pt x="586" y="233"/>
                    </a:lnTo>
                    <a:lnTo>
                      <a:pt x="583" y="235"/>
                    </a:lnTo>
                    <a:lnTo>
                      <a:pt x="582" y="238"/>
                    </a:lnTo>
                    <a:lnTo>
                      <a:pt x="582" y="239"/>
                    </a:lnTo>
                    <a:lnTo>
                      <a:pt x="582" y="241"/>
                    </a:lnTo>
                    <a:lnTo>
                      <a:pt x="582" y="242"/>
                    </a:lnTo>
                    <a:lnTo>
                      <a:pt x="582" y="243"/>
                    </a:lnTo>
                    <a:lnTo>
                      <a:pt x="582" y="245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4" name="Freeform 9">
                <a:extLst>
                  <a:ext uri="{FF2B5EF4-FFF2-40B4-BE49-F238E27FC236}">
                    <a16:creationId xmlns:a16="http://schemas.microsoft.com/office/drawing/2014/main" id="{AD626DB5-4983-F98B-213E-09DED666CA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1892"/>
                <a:ext cx="336" cy="362"/>
              </a:xfrm>
              <a:custGeom>
                <a:avLst/>
                <a:gdLst>
                  <a:gd name="T0" fmla="*/ 333 w 336"/>
                  <a:gd name="T1" fmla="*/ 26 h 362"/>
                  <a:gd name="T2" fmla="*/ 326 w 336"/>
                  <a:gd name="T3" fmla="*/ 40 h 362"/>
                  <a:gd name="T4" fmla="*/ 309 w 336"/>
                  <a:gd name="T5" fmla="*/ 43 h 362"/>
                  <a:gd name="T6" fmla="*/ 294 w 336"/>
                  <a:gd name="T7" fmla="*/ 45 h 362"/>
                  <a:gd name="T8" fmla="*/ 281 w 336"/>
                  <a:gd name="T9" fmla="*/ 48 h 362"/>
                  <a:gd name="T10" fmla="*/ 271 w 336"/>
                  <a:gd name="T11" fmla="*/ 53 h 362"/>
                  <a:gd name="T12" fmla="*/ 261 w 336"/>
                  <a:gd name="T13" fmla="*/ 60 h 362"/>
                  <a:gd name="T14" fmla="*/ 269 w 336"/>
                  <a:gd name="T15" fmla="*/ 69 h 362"/>
                  <a:gd name="T16" fmla="*/ 261 w 336"/>
                  <a:gd name="T17" fmla="*/ 83 h 362"/>
                  <a:gd name="T18" fmla="*/ 260 w 336"/>
                  <a:gd name="T19" fmla="*/ 102 h 362"/>
                  <a:gd name="T20" fmla="*/ 272 w 336"/>
                  <a:gd name="T21" fmla="*/ 92 h 362"/>
                  <a:gd name="T22" fmla="*/ 282 w 336"/>
                  <a:gd name="T23" fmla="*/ 100 h 362"/>
                  <a:gd name="T24" fmla="*/ 280 w 336"/>
                  <a:gd name="T25" fmla="*/ 111 h 362"/>
                  <a:gd name="T26" fmla="*/ 269 w 336"/>
                  <a:gd name="T27" fmla="*/ 120 h 362"/>
                  <a:gd name="T28" fmla="*/ 261 w 336"/>
                  <a:gd name="T29" fmla="*/ 130 h 362"/>
                  <a:gd name="T30" fmla="*/ 255 w 336"/>
                  <a:gd name="T31" fmla="*/ 138 h 362"/>
                  <a:gd name="T32" fmla="*/ 250 w 336"/>
                  <a:gd name="T33" fmla="*/ 151 h 362"/>
                  <a:gd name="T34" fmla="*/ 250 w 336"/>
                  <a:gd name="T35" fmla="*/ 162 h 362"/>
                  <a:gd name="T36" fmla="*/ 247 w 336"/>
                  <a:gd name="T37" fmla="*/ 171 h 362"/>
                  <a:gd name="T38" fmla="*/ 235 w 336"/>
                  <a:gd name="T39" fmla="*/ 175 h 362"/>
                  <a:gd name="T40" fmla="*/ 222 w 336"/>
                  <a:gd name="T41" fmla="*/ 184 h 362"/>
                  <a:gd name="T42" fmla="*/ 213 w 336"/>
                  <a:gd name="T43" fmla="*/ 193 h 362"/>
                  <a:gd name="T44" fmla="*/ 210 w 336"/>
                  <a:gd name="T45" fmla="*/ 202 h 362"/>
                  <a:gd name="T46" fmla="*/ 205 w 336"/>
                  <a:gd name="T47" fmla="*/ 212 h 362"/>
                  <a:gd name="T48" fmla="*/ 209 w 336"/>
                  <a:gd name="T49" fmla="*/ 221 h 362"/>
                  <a:gd name="T50" fmla="*/ 209 w 336"/>
                  <a:gd name="T51" fmla="*/ 229 h 362"/>
                  <a:gd name="T52" fmla="*/ 210 w 336"/>
                  <a:gd name="T53" fmla="*/ 239 h 362"/>
                  <a:gd name="T54" fmla="*/ 201 w 336"/>
                  <a:gd name="T55" fmla="*/ 244 h 362"/>
                  <a:gd name="T56" fmla="*/ 191 w 336"/>
                  <a:gd name="T57" fmla="*/ 243 h 362"/>
                  <a:gd name="T58" fmla="*/ 188 w 336"/>
                  <a:gd name="T59" fmla="*/ 250 h 362"/>
                  <a:gd name="T60" fmla="*/ 189 w 336"/>
                  <a:gd name="T61" fmla="*/ 257 h 362"/>
                  <a:gd name="T62" fmla="*/ 189 w 336"/>
                  <a:gd name="T63" fmla="*/ 264 h 362"/>
                  <a:gd name="T64" fmla="*/ 184 w 336"/>
                  <a:gd name="T65" fmla="*/ 272 h 362"/>
                  <a:gd name="T66" fmla="*/ 187 w 336"/>
                  <a:gd name="T67" fmla="*/ 281 h 362"/>
                  <a:gd name="T68" fmla="*/ 180 w 336"/>
                  <a:gd name="T69" fmla="*/ 289 h 362"/>
                  <a:gd name="T70" fmla="*/ 174 w 336"/>
                  <a:gd name="T71" fmla="*/ 299 h 362"/>
                  <a:gd name="T72" fmla="*/ 170 w 336"/>
                  <a:gd name="T73" fmla="*/ 310 h 362"/>
                  <a:gd name="T74" fmla="*/ 172 w 336"/>
                  <a:gd name="T75" fmla="*/ 319 h 362"/>
                  <a:gd name="T76" fmla="*/ 176 w 336"/>
                  <a:gd name="T77" fmla="*/ 329 h 362"/>
                  <a:gd name="T78" fmla="*/ 169 w 336"/>
                  <a:gd name="T79" fmla="*/ 339 h 362"/>
                  <a:gd name="T80" fmla="*/ 163 w 336"/>
                  <a:gd name="T81" fmla="*/ 349 h 362"/>
                  <a:gd name="T82" fmla="*/ 152 w 336"/>
                  <a:gd name="T83" fmla="*/ 352 h 362"/>
                  <a:gd name="T84" fmla="*/ 148 w 336"/>
                  <a:gd name="T85" fmla="*/ 340 h 362"/>
                  <a:gd name="T86" fmla="*/ 136 w 336"/>
                  <a:gd name="T87" fmla="*/ 341 h 362"/>
                  <a:gd name="T88" fmla="*/ 128 w 336"/>
                  <a:gd name="T89" fmla="*/ 336 h 362"/>
                  <a:gd name="T90" fmla="*/ 117 w 336"/>
                  <a:gd name="T91" fmla="*/ 340 h 362"/>
                  <a:gd name="T92" fmla="*/ 107 w 336"/>
                  <a:gd name="T93" fmla="*/ 346 h 362"/>
                  <a:gd name="T94" fmla="*/ 95 w 336"/>
                  <a:gd name="T95" fmla="*/ 349 h 362"/>
                  <a:gd name="T96" fmla="*/ 94 w 336"/>
                  <a:gd name="T97" fmla="*/ 356 h 362"/>
                  <a:gd name="T98" fmla="*/ 85 w 336"/>
                  <a:gd name="T99" fmla="*/ 360 h 362"/>
                  <a:gd name="T100" fmla="*/ 74 w 336"/>
                  <a:gd name="T101" fmla="*/ 354 h 362"/>
                  <a:gd name="T102" fmla="*/ 81 w 336"/>
                  <a:gd name="T103" fmla="*/ 345 h 362"/>
                  <a:gd name="T104" fmla="*/ 70 w 336"/>
                  <a:gd name="T105" fmla="*/ 337 h 362"/>
                  <a:gd name="T106" fmla="*/ 64 w 336"/>
                  <a:gd name="T107" fmla="*/ 337 h 362"/>
                  <a:gd name="T108" fmla="*/ 53 w 336"/>
                  <a:gd name="T109" fmla="*/ 341 h 362"/>
                  <a:gd name="T110" fmla="*/ 40 w 336"/>
                  <a:gd name="T111" fmla="*/ 337 h 362"/>
                  <a:gd name="T112" fmla="*/ 27 w 336"/>
                  <a:gd name="T113" fmla="*/ 340 h 362"/>
                  <a:gd name="T114" fmla="*/ 17 w 336"/>
                  <a:gd name="T115" fmla="*/ 337 h 362"/>
                  <a:gd name="T116" fmla="*/ 8 w 336"/>
                  <a:gd name="T117" fmla="*/ 335 h 362"/>
                  <a:gd name="T118" fmla="*/ 2 w 336"/>
                  <a:gd name="T119" fmla="*/ 32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6" h="362">
                    <a:moveTo>
                      <a:pt x="336" y="0"/>
                    </a:moveTo>
                    <a:lnTo>
                      <a:pt x="336" y="1"/>
                    </a:lnTo>
                    <a:lnTo>
                      <a:pt x="336" y="2"/>
                    </a:lnTo>
                    <a:lnTo>
                      <a:pt x="336" y="3"/>
                    </a:lnTo>
                    <a:lnTo>
                      <a:pt x="336" y="7"/>
                    </a:lnTo>
                    <a:lnTo>
                      <a:pt x="336" y="10"/>
                    </a:lnTo>
                    <a:lnTo>
                      <a:pt x="336" y="15"/>
                    </a:lnTo>
                    <a:lnTo>
                      <a:pt x="336" y="17"/>
                    </a:lnTo>
                    <a:lnTo>
                      <a:pt x="336" y="18"/>
                    </a:lnTo>
                    <a:lnTo>
                      <a:pt x="336" y="19"/>
                    </a:lnTo>
                    <a:lnTo>
                      <a:pt x="336" y="20"/>
                    </a:lnTo>
                    <a:lnTo>
                      <a:pt x="336" y="22"/>
                    </a:lnTo>
                    <a:lnTo>
                      <a:pt x="336" y="23"/>
                    </a:lnTo>
                    <a:lnTo>
                      <a:pt x="335" y="23"/>
                    </a:lnTo>
                    <a:lnTo>
                      <a:pt x="335" y="24"/>
                    </a:lnTo>
                    <a:lnTo>
                      <a:pt x="333" y="24"/>
                    </a:lnTo>
                    <a:lnTo>
                      <a:pt x="333" y="26"/>
                    </a:lnTo>
                    <a:lnTo>
                      <a:pt x="332" y="26"/>
                    </a:lnTo>
                    <a:lnTo>
                      <a:pt x="332" y="27"/>
                    </a:lnTo>
                    <a:lnTo>
                      <a:pt x="332" y="28"/>
                    </a:lnTo>
                    <a:lnTo>
                      <a:pt x="331" y="28"/>
                    </a:lnTo>
                    <a:lnTo>
                      <a:pt x="331" y="30"/>
                    </a:lnTo>
                    <a:lnTo>
                      <a:pt x="331" y="31"/>
                    </a:lnTo>
                    <a:lnTo>
                      <a:pt x="330" y="31"/>
                    </a:lnTo>
                    <a:lnTo>
                      <a:pt x="330" y="32"/>
                    </a:lnTo>
                    <a:lnTo>
                      <a:pt x="328" y="32"/>
                    </a:lnTo>
                    <a:lnTo>
                      <a:pt x="328" y="34"/>
                    </a:lnTo>
                    <a:lnTo>
                      <a:pt x="328" y="35"/>
                    </a:lnTo>
                    <a:lnTo>
                      <a:pt x="327" y="35"/>
                    </a:lnTo>
                    <a:lnTo>
                      <a:pt x="327" y="36"/>
                    </a:lnTo>
                    <a:lnTo>
                      <a:pt x="327" y="37"/>
                    </a:lnTo>
                    <a:lnTo>
                      <a:pt x="326" y="37"/>
                    </a:lnTo>
                    <a:lnTo>
                      <a:pt x="326" y="39"/>
                    </a:lnTo>
                    <a:lnTo>
                      <a:pt x="326" y="40"/>
                    </a:lnTo>
                    <a:lnTo>
                      <a:pt x="324" y="40"/>
                    </a:lnTo>
                    <a:lnTo>
                      <a:pt x="324" y="41"/>
                    </a:lnTo>
                    <a:lnTo>
                      <a:pt x="323" y="41"/>
                    </a:lnTo>
                    <a:lnTo>
                      <a:pt x="322" y="41"/>
                    </a:lnTo>
                    <a:lnTo>
                      <a:pt x="320" y="41"/>
                    </a:lnTo>
                    <a:lnTo>
                      <a:pt x="319" y="41"/>
                    </a:lnTo>
                    <a:lnTo>
                      <a:pt x="318" y="41"/>
                    </a:lnTo>
                    <a:lnTo>
                      <a:pt x="316" y="41"/>
                    </a:lnTo>
                    <a:lnTo>
                      <a:pt x="315" y="41"/>
                    </a:lnTo>
                    <a:lnTo>
                      <a:pt x="314" y="41"/>
                    </a:lnTo>
                    <a:lnTo>
                      <a:pt x="313" y="41"/>
                    </a:lnTo>
                    <a:lnTo>
                      <a:pt x="311" y="41"/>
                    </a:lnTo>
                    <a:lnTo>
                      <a:pt x="311" y="40"/>
                    </a:lnTo>
                    <a:lnTo>
                      <a:pt x="310" y="40"/>
                    </a:lnTo>
                    <a:lnTo>
                      <a:pt x="310" y="41"/>
                    </a:lnTo>
                    <a:lnTo>
                      <a:pt x="309" y="41"/>
                    </a:lnTo>
                    <a:lnTo>
                      <a:pt x="309" y="43"/>
                    </a:lnTo>
                    <a:lnTo>
                      <a:pt x="307" y="43"/>
                    </a:lnTo>
                    <a:lnTo>
                      <a:pt x="307" y="44"/>
                    </a:lnTo>
                    <a:lnTo>
                      <a:pt x="306" y="44"/>
                    </a:lnTo>
                    <a:lnTo>
                      <a:pt x="306" y="45"/>
                    </a:lnTo>
                    <a:lnTo>
                      <a:pt x="305" y="45"/>
                    </a:lnTo>
                    <a:lnTo>
                      <a:pt x="303" y="45"/>
                    </a:lnTo>
                    <a:lnTo>
                      <a:pt x="302" y="45"/>
                    </a:lnTo>
                    <a:lnTo>
                      <a:pt x="302" y="44"/>
                    </a:lnTo>
                    <a:lnTo>
                      <a:pt x="302" y="45"/>
                    </a:lnTo>
                    <a:lnTo>
                      <a:pt x="301" y="45"/>
                    </a:lnTo>
                    <a:lnTo>
                      <a:pt x="301" y="44"/>
                    </a:lnTo>
                    <a:lnTo>
                      <a:pt x="299" y="44"/>
                    </a:lnTo>
                    <a:lnTo>
                      <a:pt x="298" y="44"/>
                    </a:lnTo>
                    <a:lnTo>
                      <a:pt x="297" y="44"/>
                    </a:lnTo>
                    <a:lnTo>
                      <a:pt x="296" y="44"/>
                    </a:lnTo>
                    <a:lnTo>
                      <a:pt x="294" y="44"/>
                    </a:lnTo>
                    <a:lnTo>
                      <a:pt x="294" y="45"/>
                    </a:lnTo>
                    <a:lnTo>
                      <a:pt x="293" y="45"/>
                    </a:lnTo>
                    <a:lnTo>
                      <a:pt x="292" y="45"/>
                    </a:lnTo>
                    <a:lnTo>
                      <a:pt x="292" y="44"/>
                    </a:lnTo>
                    <a:lnTo>
                      <a:pt x="290" y="44"/>
                    </a:lnTo>
                    <a:lnTo>
                      <a:pt x="289" y="44"/>
                    </a:lnTo>
                    <a:lnTo>
                      <a:pt x="288" y="43"/>
                    </a:lnTo>
                    <a:lnTo>
                      <a:pt x="288" y="41"/>
                    </a:lnTo>
                    <a:lnTo>
                      <a:pt x="286" y="41"/>
                    </a:lnTo>
                    <a:lnTo>
                      <a:pt x="286" y="43"/>
                    </a:lnTo>
                    <a:lnTo>
                      <a:pt x="285" y="43"/>
                    </a:lnTo>
                    <a:lnTo>
                      <a:pt x="285" y="44"/>
                    </a:lnTo>
                    <a:lnTo>
                      <a:pt x="285" y="45"/>
                    </a:lnTo>
                    <a:lnTo>
                      <a:pt x="284" y="45"/>
                    </a:lnTo>
                    <a:lnTo>
                      <a:pt x="282" y="45"/>
                    </a:lnTo>
                    <a:lnTo>
                      <a:pt x="281" y="45"/>
                    </a:lnTo>
                    <a:lnTo>
                      <a:pt x="281" y="47"/>
                    </a:lnTo>
                    <a:lnTo>
                      <a:pt x="281" y="48"/>
                    </a:lnTo>
                    <a:lnTo>
                      <a:pt x="282" y="48"/>
                    </a:lnTo>
                    <a:lnTo>
                      <a:pt x="281" y="49"/>
                    </a:lnTo>
                    <a:lnTo>
                      <a:pt x="280" y="49"/>
                    </a:lnTo>
                    <a:lnTo>
                      <a:pt x="279" y="49"/>
                    </a:lnTo>
                    <a:lnTo>
                      <a:pt x="279" y="51"/>
                    </a:lnTo>
                    <a:lnTo>
                      <a:pt x="277" y="51"/>
                    </a:lnTo>
                    <a:lnTo>
                      <a:pt x="277" y="52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5" y="53"/>
                    </a:lnTo>
                    <a:lnTo>
                      <a:pt x="275" y="52"/>
                    </a:lnTo>
                    <a:lnTo>
                      <a:pt x="273" y="52"/>
                    </a:lnTo>
                    <a:lnTo>
                      <a:pt x="273" y="53"/>
                    </a:lnTo>
                    <a:lnTo>
                      <a:pt x="272" y="53"/>
                    </a:lnTo>
                    <a:lnTo>
                      <a:pt x="272" y="52"/>
                    </a:lnTo>
                    <a:lnTo>
                      <a:pt x="272" y="53"/>
                    </a:lnTo>
                    <a:lnTo>
                      <a:pt x="271" y="53"/>
                    </a:lnTo>
                    <a:lnTo>
                      <a:pt x="269" y="53"/>
                    </a:lnTo>
                    <a:lnTo>
                      <a:pt x="268" y="53"/>
                    </a:lnTo>
                    <a:lnTo>
                      <a:pt x="267" y="53"/>
                    </a:lnTo>
                    <a:lnTo>
                      <a:pt x="267" y="55"/>
                    </a:lnTo>
                    <a:lnTo>
                      <a:pt x="267" y="56"/>
                    </a:lnTo>
                    <a:lnTo>
                      <a:pt x="265" y="56"/>
                    </a:lnTo>
                    <a:lnTo>
                      <a:pt x="264" y="56"/>
                    </a:lnTo>
                    <a:lnTo>
                      <a:pt x="263" y="56"/>
                    </a:lnTo>
                    <a:lnTo>
                      <a:pt x="263" y="55"/>
                    </a:lnTo>
                    <a:lnTo>
                      <a:pt x="261" y="55"/>
                    </a:lnTo>
                    <a:lnTo>
                      <a:pt x="260" y="56"/>
                    </a:lnTo>
                    <a:lnTo>
                      <a:pt x="259" y="56"/>
                    </a:lnTo>
                    <a:lnTo>
                      <a:pt x="258" y="56"/>
                    </a:lnTo>
                    <a:lnTo>
                      <a:pt x="258" y="57"/>
                    </a:lnTo>
                    <a:lnTo>
                      <a:pt x="259" y="58"/>
                    </a:lnTo>
                    <a:lnTo>
                      <a:pt x="260" y="58"/>
                    </a:lnTo>
                    <a:lnTo>
                      <a:pt x="261" y="60"/>
                    </a:lnTo>
                    <a:lnTo>
                      <a:pt x="263" y="60"/>
                    </a:lnTo>
                    <a:lnTo>
                      <a:pt x="263" y="58"/>
                    </a:lnTo>
                    <a:lnTo>
                      <a:pt x="264" y="58"/>
                    </a:lnTo>
                    <a:lnTo>
                      <a:pt x="265" y="58"/>
                    </a:lnTo>
                    <a:lnTo>
                      <a:pt x="267" y="58"/>
                    </a:lnTo>
                    <a:lnTo>
                      <a:pt x="268" y="58"/>
                    </a:lnTo>
                    <a:lnTo>
                      <a:pt x="268" y="60"/>
                    </a:lnTo>
                    <a:lnTo>
                      <a:pt x="269" y="60"/>
                    </a:lnTo>
                    <a:lnTo>
                      <a:pt x="269" y="61"/>
                    </a:lnTo>
                    <a:lnTo>
                      <a:pt x="269" y="62"/>
                    </a:lnTo>
                    <a:lnTo>
                      <a:pt x="271" y="62"/>
                    </a:lnTo>
                    <a:lnTo>
                      <a:pt x="271" y="64"/>
                    </a:lnTo>
                    <a:lnTo>
                      <a:pt x="271" y="65"/>
                    </a:lnTo>
                    <a:lnTo>
                      <a:pt x="271" y="66"/>
                    </a:lnTo>
                    <a:lnTo>
                      <a:pt x="271" y="68"/>
                    </a:lnTo>
                    <a:lnTo>
                      <a:pt x="269" y="68"/>
                    </a:lnTo>
                    <a:lnTo>
                      <a:pt x="269" y="69"/>
                    </a:lnTo>
                    <a:lnTo>
                      <a:pt x="269" y="70"/>
                    </a:lnTo>
                    <a:lnTo>
                      <a:pt x="268" y="70"/>
                    </a:lnTo>
                    <a:lnTo>
                      <a:pt x="268" y="72"/>
                    </a:lnTo>
                    <a:lnTo>
                      <a:pt x="267" y="73"/>
                    </a:lnTo>
                    <a:lnTo>
                      <a:pt x="267" y="74"/>
                    </a:lnTo>
                    <a:lnTo>
                      <a:pt x="267" y="75"/>
                    </a:lnTo>
                    <a:lnTo>
                      <a:pt x="265" y="75"/>
                    </a:lnTo>
                    <a:lnTo>
                      <a:pt x="265" y="77"/>
                    </a:lnTo>
                    <a:lnTo>
                      <a:pt x="264" y="77"/>
                    </a:lnTo>
                    <a:lnTo>
                      <a:pt x="263" y="77"/>
                    </a:lnTo>
                    <a:lnTo>
                      <a:pt x="263" y="78"/>
                    </a:lnTo>
                    <a:lnTo>
                      <a:pt x="261" y="78"/>
                    </a:lnTo>
                    <a:lnTo>
                      <a:pt x="261" y="79"/>
                    </a:lnTo>
                    <a:lnTo>
                      <a:pt x="261" y="81"/>
                    </a:lnTo>
                    <a:lnTo>
                      <a:pt x="260" y="82"/>
                    </a:lnTo>
                    <a:lnTo>
                      <a:pt x="260" y="83"/>
                    </a:lnTo>
                    <a:lnTo>
                      <a:pt x="261" y="83"/>
                    </a:lnTo>
                    <a:lnTo>
                      <a:pt x="261" y="85"/>
                    </a:lnTo>
                    <a:lnTo>
                      <a:pt x="261" y="86"/>
                    </a:lnTo>
                    <a:lnTo>
                      <a:pt x="260" y="86"/>
                    </a:lnTo>
                    <a:lnTo>
                      <a:pt x="260" y="87"/>
                    </a:lnTo>
                    <a:lnTo>
                      <a:pt x="260" y="89"/>
                    </a:lnTo>
                    <a:lnTo>
                      <a:pt x="261" y="89"/>
                    </a:lnTo>
                    <a:lnTo>
                      <a:pt x="261" y="90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0" y="92"/>
                    </a:lnTo>
                    <a:lnTo>
                      <a:pt x="260" y="94"/>
                    </a:lnTo>
                    <a:lnTo>
                      <a:pt x="260" y="95"/>
                    </a:lnTo>
                    <a:lnTo>
                      <a:pt x="260" y="96"/>
                    </a:lnTo>
                    <a:lnTo>
                      <a:pt x="260" y="98"/>
                    </a:lnTo>
                    <a:lnTo>
                      <a:pt x="260" y="99"/>
                    </a:lnTo>
                    <a:lnTo>
                      <a:pt x="260" y="100"/>
                    </a:lnTo>
                    <a:lnTo>
                      <a:pt x="260" y="102"/>
                    </a:lnTo>
                    <a:lnTo>
                      <a:pt x="261" y="102"/>
                    </a:lnTo>
                    <a:lnTo>
                      <a:pt x="261" y="103"/>
                    </a:lnTo>
                    <a:lnTo>
                      <a:pt x="263" y="103"/>
                    </a:lnTo>
                    <a:lnTo>
                      <a:pt x="263" y="102"/>
                    </a:lnTo>
                    <a:lnTo>
                      <a:pt x="264" y="102"/>
                    </a:lnTo>
                    <a:lnTo>
                      <a:pt x="265" y="102"/>
                    </a:lnTo>
                    <a:lnTo>
                      <a:pt x="265" y="100"/>
                    </a:lnTo>
                    <a:lnTo>
                      <a:pt x="267" y="100"/>
                    </a:lnTo>
                    <a:lnTo>
                      <a:pt x="268" y="100"/>
                    </a:lnTo>
                    <a:lnTo>
                      <a:pt x="268" y="99"/>
                    </a:lnTo>
                    <a:lnTo>
                      <a:pt x="271" y="98"/>
                    </a:lnTo>
                    <a:lnTo>
                      <a:pt x="272" y="98"/>
                    </a:lnTo>
                    <a:lnTo>
                      <a:pt x="271" y="96"/>
                    </a:lnTo>
                    <a:lnTo>
                      <a:pt x="271" y="95"/>
                    </a:lnTo>
                    <a:lnTo>
                      <a:pt x="271" y="94"/>
                    </a:lnTo>
                    <a:lnTo>
                      <a:pt x="272" y="94"/>
                    </a:lnTo>
                    <a:lnTo>
                      <a:pt x="272" y="92"/>
                    </a:lnTo>
                    <a:lnTo>
                      <a:pt x="273" y="92"/>
                    </a:lnTo>
                    <a:lnTo>
                      <a:pt x="275" y="92"/>
                    </a:lnTo>
                    <a:lnTo>
                      <a:pt x="275" y="94"/>
                    </a:lnTo>
                    <a:lnTo>
                      <a:pt x="276" y="94"/>
                    </a:lnTo>
                    <a:lnTo>
                      <a:pt x="276" y="92"/>
                    </a:lnTo>
                    <a:lnTo>
                      <a:pt x="277" y="92"/>
                    </a:lnTo>
                    <a:lnTo>
                      <a:pt x="279" y="92"/>
                    </a:lnTo>
                    <a:lnTo>
                      <a:pt x="280" y="94"/>
                    </a:lnTo>
                    <a:lnTo>
                      <a:pt x="279" y="94"/>
                    </a:lnTo>
                    <a:lnTo>
                      <a:pt x="280" y="94"/>
                    </a:lnTo>
                    <a:lnTo>
                      <a:pt x="280" y="95"/>
                    </a:lnTo>
                    <a:lnTo>
                      <a:pt x="280" y="96"/>
                    </a:lnTo>
                    <a:lnTo>
                      <a:pt x="280" y="98"/>
                    </a:lnTo>
                    <a:lnTo>
                      <a:pt x="280" y="99"/>
                    </a:lnTo>
                    <a:lnTo>
                      <a:pt x="281" y="99"/>
                    </a:lnTo>
                    <a:lnTo>
                      <a:pt x="281" y="100"/>
                    </a:lnTo>
                    <a:lnTo>
                      <a:pt x="282" y="100"/>
                    </a:lnTo>
                    <a:lnTo>
                      <a:pt x="282" y="102"/>
                    </a:lnTo>
                    <a:lnTo>
                      <a:pt x="282" y="103"/>
                    </a:lnTo>
                    <a:lnTo>
                      <a:pt x="284" y="103"/>
                    </a:lnTo>
                    <a:lnTo>
                      <a:pt x="284" y="104"/>
                    </a:lnTo>
                    <a:lnTo>
                      <a:pt x="282" y="104"/>
                    </a:lnTo>
                    <a:lnTo>
                      <a:pt x="282" y="106"/>
                    </a:lnTo>
                    <a:lnTo>
                      <a:pt x="281" y="107"/>
                    </a:lnTo>
                    <a:lnTo>
                      <a:pt x="281" y="106"/>
                    </a:lnTo>
                    <a:lnTo>
                      <a:pt x="281" y="107"/>
                    </a:lnTo>
                    <a:lnTo>
                      <a:pt x="282" y="107"/>
                    </a:lnTo>
                    <a:lnTo>
                      <a:pt x="282" y="108"/>
                    </a:lnTo>
                    <a:lnTo>
                      <a:pt x="282" y="109"/>
                    </a:lnTo>
                    <a:lnTo>
                      <a:pt x="281" y="109"/>
                    </a:lnTo>
                    <a:lnTo>
                      <a:pt x="281" y="108"/>
                    </a:lnTo>
                    <a:lnTo>
                      <a:pt x="281" y="109"/>
                    </a:lnTo>
                    <a:lnTo>
                      <a:pt x="281" y="111"/>
                    </a:lnTo>
                    <a:lnTo>
                      <a:pt x="280" y="111"/>
                    </a:lnTo>
                    <a:lnTo>
                      <a:pt x="279" y="111"/>
                    </a:lnTo>
                    <a:lnTo>
                      <a:pt x="277" y="111"/>
                    </a:lnTo>
                    <a:lnTo>
                      <a:pt x="277" y="112"/>
                    </a:lnTo>
                    <a:lnTo>
                      <a:pt x="276" y="112"/>
                    </a:lnTo>
                    <a:lnTo>
                      <a:pt x="276" y="113"/>
                    </a:lnTo>
                    <a:lnTo>
                      <a:pt x="276" y="115"/>
                    </a:lnTo>
                    <a:lnTo>
                      <a:pt x="275" y="115"/>
                    </a:lnTo>
                    <a:lnTo>
                      <a:pt x="275" y="116"/>
                    </a:lnTo>
                    <a:lnTo>
                      <a:pt x="273" y="116"/>
                    </a:lnTo>
                    <a:lnTo>
                      <a:pt x="273" y="117"/>
                    </a:lnTo>
                    <a:lnTo>
                      <a:pt x="273" y="116"/>
                    </a:lnTo>
                    <a:lnTo>
                      <a:pt x="272" y="116"/>
                    </a:lnTo>
                    <a:lnTo>
                      <a:pt x="272" y="117"/>
                    </a:lnTo>
                    <a:lnTo>
                      <a:pt x="272" y="119"/>
                    </a:lnTo>
                    <a:lnTo>
                      <a:pt x="271" y="119"/>
                    </a:lnTo>
                    <a:lnTo>
                      <a:pt x="269" y="119"/>
                    </a:lnTo>
                    <a:lnTo>
                      <a:pt x="269" y="120"/>
                    </a:lnTo>
                    <a:lnTo>
                      <a:pt x="268" y="120"/>
                    </a:lnTo>
                    <a:lnTo>
                      <a:pt x="268" y="121"/>
                    </a:lnTo>
                    <a:lnTo>
                      <a:pt x="267" y="121"/>
                    </a:lnTo>
                    <a:lnTo>
                      <a:pt x="267" y="123"/>
                    </a:lnTo>
                    <a:lnTo>
                      <a:pt x="265" y="123"/>
                    </a:lnTo>
                    <a:lnTo>
                      <a:pt x="265" y="124"/>
                    </a:lnTo>
                    <a:lnTo>
                      <a:pt x="265" y="125"/>
                    </a:lnTo>
                    <a:lnTo>
                      <a:pt x="264" y="125"/>
                    </a:lnTo>
                    <a:lnTo>
                      <a:pt x="264" y="127"/>
                    </a:lnTo>
                    <a:lnTo>
                      <a:pt x="264" y="128"/>
                    </a:lnTo>
                    <a:lnTo>
                      <a:pt x="263" y="128"/>
                    </a:lnTo>
                    <a:lnTo>
                      <a:pt x="264" y="129"/>
                    </a:lnTo>
                    <a:lnTo>
                      <a:pt x="263" y="129"/>
                    </a:lnTo>
                    <a:lnTo>
                      <a:pt x="261" y="129"/>
                    </a:lnTo>
                    <a:lnTo>
                      <a:pt x="261" y="130"/>
                    </a:lnTo>
                    <a:lnTo>
                      <a:pt x="263" y="130"/>
                    </a:lnTo>
                    <a:lnTo>
                      <a:pt x="261" y="130"/>
                    </a:lnTo>
                    <a:lnTo>
                      <a:pt x="261" y="132"/>
                    </a:lnTo>
                    <a:lnTo>
                      <a:pt x="263" y="132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0" y="133"/>
                    </a:lnTo>
                    <a:lnTo>
                      <a:pt x="260" y="134"/>
                    </a:lnTo>
                    <a:lnTo>
                      <a:pt x="259" y="134"/>
                    </a:lnTo>
                    <a:lnTo>
                      <a:pt x="258" y="134"/>
                    </a:lnTo>
                    <a:lnTo>
                      <a:pt x="258" y="136"/>
                    </a:lnTo>
                    <a:lnTo>
                      <a:pt x="256" y="136"/>
                    </a:lnTo>
                    <a:lnTo>
                      <a:pt x="256" y="137"/>
                    </a:lnTo>
                    <a:lnTo>
                      <a:pt x="255" y="137"/>
                    </a:lnTo>
                    <a:lnTo>
                      <a:pt x="255" y="138"/>
                    </a:lnTo>
                    <a:lnTo>
                      <a:pt x="255" y="140"/>
                    </a:lnTo>
                    <a:lnTo>
                      <a:pt x="254" y="140"/>
                    </a:lnTo>
                    <a:lnTo>
                      <a:pt x="254" y="141"/>
                    </a:lnTo>
                    <a:lnTo>
                      <a:pt x="252" y="141"/>
                    </a:lnTo>
                    <a:lnTo>
                      <a:pt x="252" y="142"/>
                    </a:lnTo>
                    <a:lnTo>
                      <a:pt x="252" y="144"/>
                    </a:lnTo>
                    <a:lnTo>
                      <a:pt x="251" y="144"/>
                    </a:lnTo>
                    <a:lnTo>
                      <a:pt x="251" y="145"/>
                    </a:lnTo>
                    <a:lnTo>
                      <a:pt x="251" y="146"/>
                    </a:lnTo>
                    <a:lnTo>
                      <a:pt x="251" y="147"/>
                    </a:lnTo>
                    <a:lnTo>
                      <a:pt x="250" y="149"/>
                    </a:lnTo>
                    <a:lnTo>
                      <a:pt x="251" y="149"/>
                    </a:lnTo>
                    <a:lnTo>
                      <a:pt x="250" y="149"/>
                    </a:lnTo>
                    <a:lnTo>
                      <a:pt x="250" y="150"/>
                    </a:lnTo>
                    <a:lnTo>
                      <a:pt x="251" y="150"/>
                    </a:lnTo>
                    <a:lnTo>
                      <a:pt x="251" y="151"/>
                    </a:lnTo>
                    <a:lnTo>
                      <a:pt x="250" y="151"/>
                    </a:lnTo>
                    <a:lnTo>
                      <a:pt x="248" y="151"/>
                    </a:lnTo>
                    <a:lnTo>
                      <a:pt x="248" y="153"/>
                    </a:lnTo>
                    <a:lnTo>
                      <a:pt x="250" y="153"/>
                    </a:lnTo>
                    <a:lnTo>
                      <a:pt x="248" y="153"/>
                    </a:lnTo>
                    <a:lnTo>
                      <a:pt x="250" y="154"/>
                    </a:lnTo>
                    <a:lnTo>
                      <a:pt x="248" y="154"/>
                    </a:lnTo>
                    <a:lnTo>
                      <a:pt x="250" y="154"/>
                    </a:lnTo>
                    <a:lnTo>
                      <a:pt x="250" y="155"/>
                    </a:lnTo>
                    <a:lnTo>
                      <a:pt x="250" y="157"/>
                    </a:lnTo>
                    <a:lnTo>
                      <a:pt x="251" y="157"/>
                    </a:lnTo>
                    <a:lnTo>
                      <a:pt x="251" y="158"/>
                    </a:lnTo>
                    <a:lnTo>
                      <a:pt x="250" y="158"/>
                    </a:lnTo>
                    <a:lnTo>
                      <a:pt x="250" y="159"/>
                    </a:lnTo>
                    <a:lnTo>
                      <a:pt x="250" y="161"/>
                    </a:lnTo>
                    <a:lnTo>
                      <a:pt x="251" y="161"/>
                    </a:lnTo>
                    <a:lnTo>
                      <a:pt x="250" y="161"/>
                    </a:lnTo>
                    <a:lnTo>
                      <a:pt x="250" y="162"/>
                    </a:lnTo>
                    <a:lnTo>
                      <a:pt x="248" y="162"/>
                    </a:lnTo>
                    <a:lnTo>
                      <a:pt x="247" y="162"/>
                    </a:lnTo>
                    <a:lnTo>
                      <a:pt x="247" y="163"/>
                    </a:lnTo>
                    <a:lnTo>
                      <a:pt x="246" y="163"/>
                    </a:lnTo>
                    <a:lnTo>
                      <a:pt x="247" y="163"/>
                    </a:lnTo>
                    <a:lnTo>
                      <a:pt x="247" y="164"/>
                    </a:lnTo>
                    <a:lnTo>
                      <a:pt x="247" y="166"/>
                    </a:lnTo>
                    <a:lnTo>
                      <a:pt x="248" y="166"/>
                    </a:lnTo>
                    <a:lnTo>
                      <a:pt x="248" y="167"/>
                    </a:lnTo>
                    <a:lnTo>
                      <a:pt x="247" y="167"/>
                    </a:lnTo>
                    <a:lnTo>
                      <a:pt x="247" y="168"/>
                    </a:lnTo>
                    <a:lnTo>
                      <a:pt x="248" y="168"/>
                    </a:lnTo>
                    <a:lnTo>
                      <a:pt x="248" y="170"/>
                    </a:lnTo>
                    <a:lnTo>
                      <a:pt x="248" y="171"/>
                    </a:lnTo>
                    <a:lnTo>
                      <a:pt x="248" y="170"/>
                    </a:lnTo>
                    <a:lnTo>
                      <a:pt x="247" y="170"/>
                    </a:lnTo>
                    <a:lnTo>
                      <a:pt x="247" y="171"/>
                    </a:lnTo>
                    <a:lnTo>
                      <a:pt x="246" y="171"/>
                    </a:lnTo>
                    <a:lnTo>
                      <a:pt x="246" y="172"/>
                    </a:lnTo>
                    <a:lnTo>
                      <a:pt x="244" y="172"/>
                    </a:lnTo>
                    <a:lnTo>
                      <a:pt x="243" y="172"/>
                    </a:lnTo>
                    <a:lnTo>
                      <a:pt x="242" y="172"/>
                    </a:lnTo>
                    <a:lnTo>
                      <a:pt x="241" y="171"/>
                    </a:lnTo>
                    <a:lnTo>
                      <a:pt x="241" y="172"/>
                    </a:lnTo>
                    <a:lnTo>
                      <a:pt x="239" y="171"/>
                    </a:lnTo>
                    <a:lnTo>
                      <a:pt x="239" y="172"/>
                    </a:lnTo>
                    <a:lnTo>
                      <a:pt x="238" y="172"/>
                    </a:lnTo>
                    <a:lnTo>
                      <a:pt x="239" y="172"/>
                    </a:lnTo>
                    <a:lnTo>
                      <a:pt x="239" y="174"/>
                    </a:lnTo>
                    <a:lnTo>
                      <a:pt x="238" y="175"/>
                    </a:lnTo>
                    <a:lnTo>
                      <a:pt x="237" y="175"/>
                    </a:lnTo>
                    <a:lnTo>
                      <a:pt x="237" y="176"/>
                    </a:lnTo>
                    <a:lnTo>
                      <a:pt x="235" y="176"/>
                    </a:lnTo>
                    <a:lnTo>
                      <a:pt x="235" y="175"/>
                    </a:lnTo>
                    <a:lnTo>
                      <a:pt x="235" y="176"/>
                    </a:lnTo>
                    <a:lnTo>
                      <a:pt x="234" y="176"/>
                    </a:lnTo>
                    <a:lnTo>
                      <a:pt x="233" y="176"/>
                    </a:lnTo>
                    <a:lnTo>
                      <a:pt x="233" y="178"/>
                    </a:lnTo>
                    <a:lnTo>
                      <a:pt x="231" y="178"/>
                    </a:lnTo>
                    <a:lnTo>
                      <a:pt x="230" y="179"/>
                    </a:lnTo>
                    <a:lnTo>
                      <a:pt x="229" y="179"/>
                    </a:lnTo>
                    <a:lnTo>
                      <a:pt x="229" y="180"/>
                    </a:lnTo>
                    <a:lnTo>
                      <a:pt x="229" y="181"/>
                    </a:lnTo>
                    <a:lnTo>
                      <a:pt x="227" y="181"/>
                    </a:lnTo>
                    <a:lnTo>
                      <a:pt x="227" y="183"/>
                    </a:lnTo>
                    <a:lnTo>
                      <a:pt x="226" y="181"/>
                    </a:lnTo>
                    <a:lnTo>
                      <a:pt x="226" y="183"/>
                    </a:lnTo>
                    <a:lnTo>
                      <a:pt x="225" y="183"/>
                    </a:lnTo>
                    <a:lnTo>
                      <a:pt x="224" y="183"/>
                    </a:lnTo>
                    <a:lnTo>
                      <a:pt x="224" y="184"/>
                    </a:lnTo>
                    <a:lnTo>
                      <a:pt x="222" y="184"/>
                    </a:lnTo>
                    <a:lnTo>
                      <a:pt x="222" y="185"/>
                    </a:lnTo>
                    <a:lnTo>
                      <a:pt x="221" y="185"/>
                    </a:lnTo>
                    <a:lnTo>
                      <a:pt x="220" y="185"/>
                    </a:lnTo>
                    <a:lnTo>
                      <a:pt x="220" y="187"/>
                    </a:lnTo>
                    <a:lnTo>
                      <a:pt x="218" y="187"/>
                    </a:lnTo>
                    <a:lnTo>
                      <a:pt x="218" y="188"/>
                    </a:lnTo>
                    <a:lnTo>
                      <a:pt x="217" y="188"/>
                    </a:lnTo>
                    <a:lnTo>
                      <a:pt x="216" y="188"/>
                    </a:lnTo>
                    <a:lnTo>
                      <a:pt x="216" y="189"/>
                    </a:lnTo>
                    <a:lnTo>
                      <a:pt x="217" y="189"/>
                    </a:lnTo>
                    <a:lnTo>
                      <a:pt x="216" y="191"/>
                    </a:lnTo>
                    <a:lnTo>
                      <a:pt x="214" y="191"/>
                    </a:lnTo>
                    <a:lnTo>
                      <a:pt x="213" y="191"/>
                    </a:lnTo>
                    <a:lnTo>
                      <a:pt x="213" y="192"/>
                    </a:lnTo>
                    <a:lnTo>
                      <a:pt x="214" y="192"/>
                    </a:lnTo>
                    <a:lnTo>
                      <a:pt x="213" y="192"/>
                    </a:lnTo>
                    <a:lnTo>
                      <a:pt x="213" y="193"/>
                    </a:lnTo>
                    <a:lnTo>
                      <a:pt x="214" y="193"/>
                    </a:lnTo>
                    <a:lnTo>
                      <a:pt x="214" y="195"/>
                    </a:lnTo>
                    <a:lnTo>
                      <a:pt x="214" y="196"/>
                    </a:lnTo>
                    <a:lnTo>
                      <a:pt x="213" y="196"/>
                    </a:lnTo>
                    <a:lnTo>
                      <a:pt x="214" y="196"/>
                    </a:lnTo>
                    <a:lnTo>
                      <a:pt x="214" y="197"/>
                    </a:lnTo>
                    <a:lnTo>
                      <a:pt x="213" y="197"/>
                    </a:lnTo>
                    <a:lnTo>
                      <a:pt x="213" y="199"/>
                    </a:lnTo>
                    <a:lnTo>
                      <a:pt x="212" y="199"/>
                    </a:lnTo>
                    <a:lnTo>
                      <a:pt x="212" y="200"/>
                    </a:lnTo>
                    <a:lnTo>
                      <a:pt x="212" y="201"/>
                    </a:lnTo>
                    <a:lnTo>
                      <a:pt x="213" y="201"/>
                    </a:lnTo>
                    <a:lnTo>
                      <a:pt x="214" y="201"/>
                    </a:lnTo>
                    <a:lnTo>
                      <a:pt x="214" y="202"/>
                    </a:lnTo>
                    <a:lnTo>
                      <a:pt x="213" y="202"/>
                    </a:lnTo>
                    <a:lnTo>
                      <a:pt x="212" y="202"/>
                    </a:lnTo>
                    <a:lnTo>
                      <a:pt x="210" y="202"/>
                    </a:lnTo>
                    <a:lnTo>
                      <a:pt x="209" y="202"/>
                    </a:lnTo>
                    <a:lnTo>
                      <a:pt x="209" y="204"/>
                    </a:lnTo>
                    <a:lnTo>
                      <a:pt x="208" y="204"/>
                    </a:lnTo>
                    <a:lnTo>
                      <a:pt x="208" y="205"/>
                    </a:lnTo>
                    <a:lnTo>
                      <a:pt x="207" y="205"/>
                    </a:lnTo>
                    <a:lnTo>
                      <a:pt x="208" y="205"/>
                    </a:lnTo>
                    <a:lnTo>
                      <a:pt x="208" y="206"/>
                    </a:lnTo>
                    <a:lnTo>
                      <a:pt x="208" y="208"/>
                    </a:lnTo>
                    <a:lnTo>
                      <a:pt x="208" y="209"/>
                    </a:lnTo>
                    <a:lnTo>
                      <a:pt x="209" y="209"/>
                    </a:lnTo>
                    <a:lnTo>
                      <a:pt x="208" y="209"/>
                    </a:lnTo>
                    <a:lnTo>
                      <a:pt x="208" y="210"/>
                    </a:lnTo>
                    <a:lnTo>
                      <a:pt x="207" y="210"/>
                    </a:lnTo>
                    <a:lnTo>
                      <a:pt x="208" y="210"/>
                    </a:lnTo>
                    <a:lnTo>
                      <a:pt x="207" y="210"/>
                    </a:lnTo>
                    <a:lnTo>
                      <a:pt x="205" y="210"/>
                    </a:lnTo>
                    <a:lnTo>
                      <a:pt x="205" y="212"/>
                    </a:lnTo>
                    <a:lnTo>
                      <a:pt x="207" y="212"/>
                    </a:lnTo>
                    <a:lnTo>
                      <a:pt x="207" y="213"/>
                    </a:lnTo>
                    <a:lnTo>
                      <a:pt x="208" y="213"/>
                    </a:lnTo>
                    <a:lnTo>
                      <a:pt x="207" y="213"/>
                    </a:lnTo>
                    <a:lnTo>
                      <a:pt x="208" y="213"/>
                    </a:lnTo>
                    <a:lnTo>
                      <a:pt x="208" y="214"/>
                    </a:lnTo>
                    <a:lnTo>
                      <a:pt x="209" y="214"/>
                    </a:lnTo>
                    <a:lnTo>
                      <a:pt x="208" y="214"/>
                    </a:lnTo>
                    <a:lnTo>
                      <a:pt x="208" y="216"/>
                    </a:lnTo>
                    <a:lnTo>
                      <a:pt x="208" y="217"/>
                    </a:lnTo>
                    <a:lnTo>
                      <a:pt x="208" y="218"/>
                    </a:lnTo>
                    <a:lnTo>
                      <a:pt x="209" y="218"/>
                    </a:lnTo>
                    <a:lnTo>
                      <a:pt x="208" y="219"/>
                    </a:lnTo>
                    <a:lnTo>
                      <a:pt x="209" y="219"/>
                    </a:lnTo>
                    <a:lnTo>
                      <a:pt x="208" y="219"/>
                    </a:lnTo>
                    <a:lnTo>
                      <a:pt x="209" y="219"/>
                    </a:lnTo>
                    <a:lnTo>
                      <a:pt x="209" y="221"/>
                    </a:lnTo>
                    <a:lnTo>
                      <a:pt x="209" y="219"/>
                    </a:lnTo>
                    <a:lnTo>
                      <a:pt x="210" y="219"/>
                    </a:lnTo>
                    <a:lnTo>
                      <a:pt x="212" y="219"/>
                    </a:lnTo>
                    <a:lnTo>
                      <a:pt x="212" y="221"/>
                    </a:lnTo>
                    <a:lnTo>
                      <a:pt x="212" y="219"/>
                    </a:lnTo>
                    <a:lnTo>
                      <a:pt x="213" y="221"/>
                    </a:lnTo>
                    <a:lnTo>
                      <a:pt x="212" y="221"/>
                    </a:lnTo>
                    <a:lnTo>
                      <a:pt x="212" y="222"/>
                    </a:lnTo>
                    <a:lnTo>
                      <a:pt x="212" y="223"/>
                    </a:lnTo>
                    <a:lnTo>
                      <a:pt x="210" y="223"/>
                    </a:lnTo>
                    <a:lnTo>
                      <a:pt x="212" y="225"/>
                    </a:lnTo>
                    <a:lnTo>
                      <a:pt x="210" y="225"/>
                    </a:lnTo>
                    <a:lnTo>
                      <a:pt x="210" y="226"/>
                    </a:lnTo>
                    <a:lnTo>
                      <a:pt x="210" y="227"/>
                    </a:lnTo>
                    <a:lnTo>
                      <a:pt x="209" y="227"/>
                    </a:lnTo>
                    <a:lnTo>
                      <a:pt x="210" y="229"/>
                    </a:lnTo>
                    <a:lnTo>
                      <a:pt x="209" y="229"/>
                    </a:lnTo>
                    <a:lnTo>
                      <a:pt x="210" y="229"/>
                    </a:lnTo>
                    <a:lnTo>
                      <a:pt x="209" y="229"/>
                    </a:lnTo>
                    <a:lnTo>
                      <a:pt x="209" y="230"/>
                    </a:lnTo>
                    <a:lnTo>
                      <a:pt x="210" y="230"/>
                    </a:lnTo>
                    <a:lnTo>
                      <a:pt x="210" y="231"/>
                    </a:lnTo>
                    <a:lnTo>
                      <a:pt x="210" y="233"/>
                    </a:lnTo>
                    <a:lnTo>
                      <a:pt x="209" y="233"/>
                    </a:lnTo>
                    <a:lnTo>
                      <a:pt x="210" y="233"/>
                    </a:lnTo>
                    <a:lnTo>
                      <a:pt x="210" y="234"/>
                    </a:lnTo>
                    <a:lnTo>
                      <a:pt x="209" y="234"/>
                    </a:lnTo>
                    <a:lnTo>
                      <a:pt x="210" y="234"/>
                    </a:lnTo>
                    <a:lnTo>
                      <a:pt x="210" y="235"/>
                    </a:lnTo>
                    <a:lnTo>
                      <a:pt x="210" y="234"/>
                    </a:lnTo>
                    <a:lnTo>
                      <a:pt x="210" y="235"/>
                    </a:lnTo>
                    <a:lnTo>
                      <a:pt x="210" y="236"/>
                    </a:lnTo>
                    <a:lnTo>
                      <a:pt x="210" y="238"/>
                    </a:lnTo>
                    <a:lnTo>
                      <a:pt x="210" y="239"/>
                    </a:lnTo>
                    <a:lnTo>
                      <a:pt x="210" y="240"/>
                    </a:lnTo>
                    <a:lnTo>
                      <a:pt x="212" y="240"/>
                    </a:lnTo>
                    <a:lnTo>
                      <a:pt x="210" y="240"/>
                    </a:lnTo>
                    <a:lnTo>
                      <a:pt x="210" y="242"/>
                    </a:lnTo>
                    <a:lnTo>
                      <a:pt x="209" y="242"/>
                    </a:lnTo>
                    <a:lnTo>
                      <a:pt x="209" y="243"/>
                    </a:lnTo>
                    <a:lnTo>
                      <a:pt x="208" y="243"/>
                    </a:lnTo>
                    <a:lnTo>
                      <a:pt x="208" y="244"/>
                    </a:lnTo>
                    <a:lnTo>
                      <a:pt x="208" y="243"/>
                    </a:lnTo>
                    <a:lnTo>
                      <a:pt x="208" y="244"/>
                    </a:lnTo>
                    <a:lnTo>
                      <a:pt x="207" y="244"/>
                    </a:lnTo>
                    <a:lnTo>
                      <a:pt x="205" y="244"/>
                    </a:lnTo>
                    <a:lnTo>
                      <a:pt x="204" y="244"/>
                    </a:lnTo>
                    <a:lnTo>
                      <a:pt x="203" y="244"/>
                    </a:lnTo>
                    <a:lnTo>
                      <a:pt x="201" y="244"/>
                    </a:lnTo>
                    <a:lnTo>
                      <a:pt x="201" y="243"/>
                    </a:lnTo>
                    <a:lnTo>
                      <a:pt x="201" y="244"/>
                    </a:lnTo>
                    <a:lnTo>
                      <a:pt x="200" y="244"/>
                    </a:lnTo>
                    <a:lnTo>
                      <a:pt x="199" y="244"/>
                    </a:lnTo>
                    <a:lnTo>
                      <a:pt x="199" y="243"/>
                    </a:lnTo>
                    <a:lnTo>
                      <a:pt x="197" y="243"/>
                    </a:lnTo>
                    <a:lnTo>
                      <a:pt x="197" y="244"/>
                    </a:lnTo>
                    <a:lnTo>
                      <a:pt x="197" y="243"/>
                    </a:lnTo>
                    <a:lnTo>
                      <a:pt x="196" y="243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5" y="243"/>
                    </a:lnTo>
                    <a:lnTo>
                      <a:pt x="193" y="243"/>
                    </a:lnTo>
                    <a:lnTo>
                      <a:pt x="192" y="243"/>
                    </a:lnTo>
                    <a:lnTo>
                      <a:pt x="191" y="243"/>
                    </a:lnTo>
                    <a:lnTo>
                      <a:pt x="191" y="244"/>
                    </a:lnTo>
                    <a:lnTo>
                      <a:pt x="191" y="243"/>
                    </a:lnTo>
                    <a:lnTo>
                      <a:pt x="189" y="243"/>
                    </a:lnTo>
                    <a:lnTo>
                      <a:pt x="191" y="243"/>
                    </a:lnTo>
                    <a:lnTo>
                      <a:pt x="189" y="242"/>
                    </a:lnTo>
                    <a:lnTo>
                      <a:pt x="189" y="243"/>
                    </a:lnTo>
                    <a:lnTo>
                      <a:pt x="188" y="243"/>
                    </a:lnTo>
                    <a:lnTo>
                      <a:pt x="189" y="243"/>
                    </a:lnTo>
                    <a:lnTo>
                      <a:pt x="188" y="243"/>
                    </a:lnTo>
                    <a:lnTo>
                      <a:pt x="187" y="243"/>
                    </a:lnTo>
                    <a:lnTo>
                      <a:pt x="187" y="244"/>
                    </a:lnTo>
                    <a:lnTo>
                      <a:pt x="187" y="246"/>
                    </a:lnTo>
                    <a:lnTo>
                      <a:pt x="186" y="246"/>
                    </a:lnTo>
                    <a:lnTo>
                      <a:pt x="187" y="246"/>
                    </a:lnTo>
                    <a:lnTo>
                      <a:pt x="188" y="246"/>
                    </a:lnTo>
                    <a:lnTo>
                      <a:pt x="188" y="247"/>
                    </a:lnTo>
                    <a:lnTo>
                      <a:pt x="187" y="247"/>
                    </a:lnTo>
                    <a:lnTo>
                      <a:pt x="188" y="247"/>
                    </a:lnTo>
                    <a:lnTo>
                      <a:pt x="188" y="248"/>
                    </a:lnTo>
                    <a:lnTo>
                      <a:pt x="187" y="248"/>
                    </a:lnTo>
                    <a:lnTo>
                      <a:pt x="188" y="250"/>
                    </a:lnTo>
                    <a:lnTo>
                      <a:pt x="189" y="250"/>
                    </a:lnTo>
                    <a:lnTo>
                      <a:pt x="189" y="251"/>
                    </a:lnTo>
                    <a:lnTo>
                      <a:pt x="191" y="251"/>
                    </a:lnTo>
                    <a:lnTo>
                      <a:pt x="191" y="252"/>
                    </a:lnTo>
                    <a:lnTo>
                      <a:pt x="191" y="253"/>
                    </a:lnTo>
                    <a:lnTo>
                      <a:pt x="189" y="253"/>
                    </a:lnTo>
                    <a:lnTo>
                      <a:pt x="189" y="255"/>
                    </a:lnTo>
                    <a:lnTo>
                      <a:pt x="191" y="255"/>
                    </a:lnTo>
                    <a:lnTo>
                      <a:pt x="189" y="255"/>
                    </a:lnTo>
                    <a:lnTo>
                      <a:pt x="191" y="255"/>
                    </a:lnTo>
                    <a:lnTo>
                      <a:pt x="191" y="256"/>
                    </a:lnTo>
                    <a:lnTo>
                      <a:pt x="189" y="256"/>
                    </a:lnTo>
                    <a:lnTo>
                      <a:pt x="189" y="255"/>
                    </a:lnTo>
                    <a:lnTo>
                      <a:pt x="188" y="255"/>
                    </a:lnTo>
                    <a:lnTo>
                      <a:pt x="188" y="256"/>
                    </a:lnTo>
                    <a:lnTo>
                      <a:pt x="189" y="256"/>
                    </a:lnTo>
                    <a:lnTo>
                      <a:pt x="189" y="257"/>
                    </a:lnTo>
                    <a:lnTo>
                      <a:pt x="189" y="256"/>
                    </a:lnTo>
                    <a:lnTo>
                      <a:pt x="189" y="257"/>
                    </a:lnTo>
                    <a:lnTo>
                      <a:pt x="191" y="259"/>
                    </a:lnTo>
                    <a:lnTo>
                      <a:pt x="189" y="259"/>
                    </a:lnTo>
                    <a:lnTo>
                      <a:pt x="191" y="259"/>
                    </a:lnTo>
                    <a:lnTo>
                      <a:pt x="191" y="260"/>
                    </a:lnTo>
                    <a:lnTo>
                      <a:pt x="189" y="260"/>
                    </a:lnTo>
                    <a:lnTo>
                      <a:pt x="191" y="260"/>
                    </a:lnTo>
                    <a:lnTo>
                      <a:pt x="191" y="261"/>
                    </a:lnTo>
                    <a:lnTo>
                      <a:pt x="189" y="261"/>
                    </a:lnTo>
                    <a:lnTo>
                      <a:pt x="191" y="261"/>
                    </a:lnTo>
                    <a:lnTo>
                      <a:pt x="191" y="263"/>
                    </a:lnTo>
                    <a:lnTo>
                      <a:pt x="189" y="261"/>
                    </a:lnTo>
                    <a:lnTo>
                      <a:pt x="189" y="263"/>
                    </a:lnTo>
                    <a:lnTo>
                      <a:pt x="189" y="264"/>
                    </a:lnTo>
                    <a:lnTo>
                      <a:pt x="188" y="264"/>
                    </a:lnTo>
                    <a:lnTo>
                      <a:pt x="189" y="264"/>
                    </a:lnTo>
                    <a:lnTo>
                      <a:pt x="189" y="263"/>
                    </a:lnTo>
                    <a:lnTo>
                      <a:pt x="188" y="263"/>
                    </a:lnTo>
                    <a:lnTo>
                      <a:pt x="187" y="264"/>
                    </a:lnTo>
                    <a:lnTo>
                      <a:pt x="187" y="265"/>
                    </a:lnTo>
                    <a:lnTo>
                      <a:pt x="186" y="265"/>
                    </a:lnTo>
                    <a:lnTo>
                      <a:pt x="186" y="267"/>
                    </a:lnTo>
                    <a:lnTo>
                      <a:pt x="184" y="267"/>
                    </a:lnTo>
                    <a:lnTo>
                      <a:pt x="184" y="268"/>
                    </a:lnTo>
                    <a:lnTo>
                      <a:pt x="183" y="267"/>
                    </a:lnTo>
                    <a:lnTo>
                      <a:pt x="183" y="268"/>
                    </a:lnTo>
                    <a:lnTo>
                      <a:pt x="184" y="268"/>
                    </a:lnTo>
                    <a:lnTo>
                      <a:pt x="184" y="269"/>
                    </a:lnTo>
                    <a:lnTo>
                      <a:pt x="186" y="270"/>
                    </a:lnTo>
                    <a:lnTo>
                      <a:pt x="187" y="270"/>
                    </a:lnTo>
                    <a:lnTo>
                      <a:pt x="186" y="270"/>
                    </a:lnTo>
                    <a:lnTo>
                      <a:pt x="184" y="270"/>
                    </a:lnTo>
                    <a:lnTo>
                      <a:pt x="184" y="272"/>
                    </a:lnTo>
                    <a:lnTo>
                      <a:pt x="183" y="272"/>
                    </a:lnTo>
                    <a:lnTo>
                      <a:pt x="183" y="273"/>
                    </a:lnTo>
                    <a:lnTo>
                      <a:pt x="182" y="273"/>
                    </a:lnTo>
                    <a:lnTo>
                      <a:pt x="182" y="274"/>
                    </a:lnTo>
                    <a:lnTo>
                      <a:pt x="183" y="274"/>
                    </a:lnTo>
                    <a:lnTo>
                      <a:pt x="183" y="276"/>
                    </a:lnTo>
                    <a:lnTo>
                      <a:pt x="183" y="274"/>
                    </a:lnTo>
                    <a:lnTo>
                      <a:pt x="184" y="274"/>
                    </a:lnTo>
                    <a:lnTo>
                      <a:pt x="186" y="273"/>
                    </a:lnTo>
                    <a:lnTo>
                      <a:pt x="186" y="274"/>
                    </a:lnTo>
                    <a:lnTo>
                      <a:pt x="187" y="274"/>
                    </a:lnTo>
                    <a:lnTo>
                      <a:pt x="187" y="276"/>
                    </a:lnTo>
                    <a:lnTo>
                      <a:pt x="187" y="277"/>
                    </a:lnTo>
                    <a:lnTo>
                      <a:pt x="187" y="278"/>
                    </a:lnTo>
                    <a:lnTo>
                      <a:pt x="188" y="278"/>
                    </a:lnTo>
                    <a:lnTo>
                      <a:pt x="188" y="280"/>
                    </a:lnTo>
                    <a:lnTo>
                      <a:pt x="187" y="281"/>
                    </a:lnTo>
                    <a:lnTo>
                      <a:pt x="186" y="281"/>
                    </a:lnTo>
                    <a:lnTo>
                      <a:pt x="184" y="281"/>
                    </a:lnTo>
                    <a:lnTo>
                      <a:pt x="183" y="281"/>
                    </a:lnTo>
                    <a:lnTo>
                      <a:pt x="182" y="281"/>
                    </a:lnTo>
                    <a:lnTo>
                      <a:pt x="182" y="282"/>
                    </a:lnTo>
                    <a:lnTo>
                      <a:pt x="183" y="282"/>
                    </a:lnTo>
                    <a:lnTo>
                      <a:pt x="183" y="284"/>
                    </a:lnTo>
                    <a:lnTo>
                      <a:pt x="184" y="284"/>
                    </a:lnTo>
                    <a:lnTo>
                      <a:pt x="184" y="285"/>
                    </a:lnTo>
                    <a:lnTo>
                      <a:pt x="183" y="285"/>
                    </a:lnTo>
                    <a:lnTo>
                      <a:pt x="182" y="285"/>
                    </a:lnTo>
                    <a:lnTo>
                      <a:pt x="182" y="286"/>
                    </a:lnTo>
                    <a:lnTo>
                      <a:pt x="182" y="288"/>
                    </a:lnTo>
                    <a:lnTo>
                      <a:pt x="180" y="288"/>
                    </a:lnTo>
                    <a:lnTo>
                      <a:pt x="182" y="288"/>
                    </a:lnTo>
                    <a:lnTo>
                      <a:pt x="182" y="289"/>
                    </a:lnTo>
                    <a:lnTo>
                      <a:pt x="180" y="289"/>
                    </a:lnTo>
                    <a:lnTo>
                      <a:pt x="179" y="289"/>
                    </a:lnTo>
                    <a:lnTo>
                      <a:pt x="179" y="290"/>
                    </a:lnTo>
                    <a:lnTo>
                      <a:pt x="180" y="290"/>
                    </a:lnTo>
                    <a:lnTo>
                      <a:pt x="180" y="291"/>
                    </a:lnTo>
                    <a:lnTo>
                      <a:pt x="180" y="293"/>
                    </a:lnTo>
                    <a:lnTo>
                      <a:pt x="179" y="293"/>
                    </a:lnTo>
                    <a:lnTo>
                      <a:pt x="180" y="293"/>
                    </a:lnTo>
                    <a:lnTo>
                      <a:pt x="182" y="294"/>
                    </a:lnTo>
                    <a:lnTo>
                      <a:pt x="180" y="294"/>
                    </a:lnTo>
                    <a:lnTo>
                      <a:pt x="180" y="295"/>
                    </a:lnTo>
                    <a:lnTo>
                      <a:pt x="179" y="295"/>
                    </a:lnTo>
                    <a:lnTo>
                      <a:pt x="178" y="295"/>
                    </a:lnTo>
                    <a:lnTo>
                      <a:pt x="178" y="297"/>
                    </a:lnTo>
                    <a:lnTo>
                      <a:pt x="176" y="298"/>
                    </a:lnTo>
                    <a:lnTo>
                      <a:pt x="175" y="298"/>
                    </a:lnTo>
                    <a:lnTo>
                      <a:pt x="175" y="299"/>
                    </a:lnTo>
                    <a:lnTo>
                      <a:pt x="174" y="299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301"/>
                    </a:lnTo>
                    <a:lnTo>
                      <a:pt x="174" y="302"/>
                    </a:lnTo>
                    <a:lnTo>
                      <a:pt x="172" y="302"/>
                    </a:lnTo>
                    <a:lnTo>
                      <a:pt x="172" y="303"/>
                    </a:lnTo>
                    <a:lnTo>
                      <a:pt x="174" y="303"/>
                    </a:lnTo>
                    <a:lnTo>
                      <a:pt x="174" y="305"/>
                    </a:lnTo>
                    <a:lnTo>
                      <a:pt x="174" y="306"/>
                    </a:lnTo>
                    <a:lnTo>
                      <a:pt x="174" y="307"/>
                    </a:lnTo>
                    <a:lnTo>
                      <a:pt x="172" y="307"/>
                    </a:lnTo>
                    <a:lnTo>
                      <a:pt x="174" y="307"/>
                    </a:lnTo>
                    <a:lnTo>
                      <a:pt x="174" y="308"/>
                    </a:lnTo>
                    <a:lnTo>
                      <a:pt x="172" y="308"/>
                    </a:lnTo>
                    <a:lnTo>
                      <a:pt x="171" y="308"/>
                    </a:lnTo>
                    <a:lnTo>
                      <a:pt x="170" y="308"/>
                    </a:lnTo>
                    <a:lnTo>
                      <a:pt x="170" y="310"/>
                    </a:lnTo>
                    <a:lnTo>
                      <a:pt x="170" y="311"/>
                    </a:lnTo>
                    <a:lnTo>
                      <a:pt x="169" y="311"/>
                    </a:lnTo>
                    <a:lnTo>
                      <a:pt x="169" y="312"/>
                    </a:lnTo>
                    <a:lnTo>
                      <a:pt x="170" y="312"/>
                    </a:lnTo>
                    <a:lnTo>
                      <a:pt x="170" y="314"/>
                    </a:lnTo>
                    <a:lnTo>
                      <a:pt x="170" y="315"/>
                    </a:lnTo>
                    <a:lnTo>
                      <a:pt x="169" y="315"/>
                    </a:lnTo>
                    <a:lnTo>
                      <a:pt x="169" y="316"/>
                    </a:lnTo>
                    <a:lnTo>
                      <a:pt x="167" y="316"/>
                    </a:lnTo>
                    <a:lnTo>
                      <a:pt x="169" y="316"/>
                    </a:lnTo>
                    <a:lnTo>
                      <a:pt x="169" y="318"/>
                    </a:lnTo>
                    <a:lnTo>
                      <a:pt x="170" y="318"/>
                    </a:lnTo>
                    <a:lnTo>
                      <a:pt x="170" y="319"/>
                    </a:lnTo>
                    <a:lnTo>
                      <a:pt x="171" y="319"/>
                    </a:lnTo>
                    <a:lnTo>
                      <a:pt x="171" y="320"/>
                    </a:lnTo>
                    <a:lnTo>
                      <a:pt x="171" y="319"/>
                    </a:lnTo>
                    <a:lnTo>
                      <a:pt x="172" y="319"/>
                    </a:lnTo>
                    <a:lnTo>
                      <a:pt x="172" y="320"/>
                    </a:lnTo>
                    <a:lnTo>
                      <a:pt x="172" y="319"/>
                    </a:lnTo>
                    <a:lnTo>
                      <a:pt x="174" y="319"/>
                    </a:lnTo>
                    <a:lnTo>
                      <a:pt x="175" y="319"/>
                    </a:lnTo>
                    <a:lnTo>
                      <a:pt x="175" y="320"/>
                    </a:lnTo>
                    <a:lnTo>
                      <a:pt x="176" y="320"/>
                    </a:lnTo>
                    <a:lnTo>
                      <a:pt x="176" y="322"/>
                    </a:lnTo>
                    <a:lnTo>
                      <a:pt x="176" y="323"/>
                    </a:lnTo>
                    <a:lnTo>
                      <a:pt x="176" y="324"/>
                    </a:lnTo>
                    <a:lnTo>
                      <a:pt x="178" y="324"/>
                    </a:lnTo>
                    <a:lnTo>
                      <a:pt x="178" y="325"/>
                    </a:lnTo>
                    <a:lnTo>
                      <a:pt x="176" y="325"/>
                    </a:lnTo>
                    <a:lnTo>
                      <a:pt x="176" y="327"/>
                    </a:lnTo>
                    <a:lnTo>
                      <a:pt x="175" y="327"/>
                    </a:lnTo>
                    <a:lnTo>
                      <a:pt x="175" y="328"/>
                    </a:lnTo>
                    <a:lnTo>
                      <a:pt x="176" y="328"/>
                    </a:lnTo>
                    <a:lnTo>
                      <a:pt x="176" y="329"/>
                    </a:lnTo>
                    <a:lnTo>
                      <a:pt x="176" y="331"/>
                    </a:lnTo>
                    <a:lnTo>
                      <a:pt x="175" y="331"/>
                    </a:lnTo>
                    <a:lnTo>
                      <a:pt x="175" y="332"/>
                    </a:lnTo>
                    <a:lnTo>
                      <a:pt x="176" y="332"/>
                    </a:lnTo>
                    <a:lnTo>
                      <a:pt x="178" y="332"/>
                    </a:lnTo>
                    <a:lnTo>
                      <a:pt x="178" y="333"/>
                    </a:lnTo>
                    <a:lnTo>
                      <a:pt x="176" y="333"/>
                    </a:lnTo>
                    <a:lnTo>
                      <a:pt x="176" y="335"/>
                    </a:lnTo>
                    <a:lnTo>
                      <a:pt x="175" y="335"/>
                    </a:lnTo>
                    <a:lnTo>
                      <a:pt x="175" y="336"/>
                    </a:lnTo>
                    <a:lnTo>
                      <a:pt x="174" y="336"/>
                    </a:lnTo>
                    <a:lnTo>
                      <a:pt x="172" y="336"/>
                    </a:lnTo>
                    <a:lnTo>
                      <a:pt x="171" y="336"/>
                    </a:lnTo>
                    <a:lnTo>
                      <a:pt x="170" y="336"/>
                    </a:lnTo>
                    <a:lnTo>
                      <a:pt x="169" y="336"/>
                    </a:lnTo>
                    <a:lnTo>
                      <a:pt x="169" y="337"/>
                    </a:lnTo>
                    <a:lnTo>
                      <a:pt x="169" y="339"/>
                    </a:lnTo>
                    <a:lnTo>
                      <a:pt x="169" y="340"/>
                    </a:lnTo>
                    <a:lnTo>
                      <a:pt x="169" y="341"/>
                    </a:lnTo>
                    <a:lnTo>
                      <a:pt x="169" y="342"/>
                    </a:lnTo>
                    <a:lnTo>
                      <a:pt x="167" y="342"/>
                    </a:lnTo>
                    <a:lnTo>
                      <a:pt x="166" y="342"/>
                    </a:lnTo>
                    <a:lnTo>
                      <a:pt x="165" y="342"/>
                    </a:lnTo>
                    <a:lnTo>
                      <a:pt x="165" y="344"/>
                    </a:lnTo>
                    <a:lnTo>
                      <a:pt x="165" y="342"/>
                    </a:lnTo>
                    <a:lnTo>
                      <a:pt x="165" y="341"/>
                    </a:lnTo>
                    <a:lnTo>
                      <a:pt x="163" y="341"/>
                    </a:lnTo>
                    <a:lnTo>
                      <a:pt x="163" y="342"/>
                    </a:lnTo>
                    <a:lnTo>
                      <a:pt x="162" y="342"/>
                    </a:lnTo>
                    <a:lnTo>
                      <a:pt x="162" y="344"/>
                    </a:lnTo>
                    <a:lnTo>
                      <a:pt x="162" y="345"/>
                    </a:lnTo>
                    <a:lnTo>
                      <a:pt x="163" y="346"/>
                    </a:lnTo>
                    <a:lnTo>
                      <a:pt x="163" y="348"/>
                    </a:lnTo>
                    <a:lnTo>
                      <a:pt x="163" y="349"/>
                    </a:lnTo>
                    <a:lnTo>
                      <a:pt x="162" y="349"/>
                    </a:lnTo>
                    <a:lnTo>
                      <a:pt x="162" y="350"/>
                    </a:lnTo>
                    <a:lnTo>
                      <a:pt x="161" y="350"/>
                    </a:lnTo>
                    <a:lnTo>
                      <a:pt x="161" y="349"/>
                    </a:lnTo>
                    <a:lnTo>
                      <a:pt x="159" y="349"/>
                    </a:lnTo>
                    <a:lnTo>
                      <a:pt x="159" y="348"/>
                    </a:lnTo>
                    <a:lnTo>
                      <a:pt x="159" y="346"/>
                    </a:lnTo>
                    <a:lnTo>
                      <a:pt x="158" y="346"/>
                    </a:lnTo>
                    <a:lnTo>
                      <a:pt x="157" y="346"/>
                    </a:lnTo>
                    <a:lnTo>
                      <a:pt x="155" y="346"/>
                    </a:lnTo>
                    <a:lnTo>
                      <a:pt x="155" y="348"/>
                    </a:lnTo>
                    <a:lnTo>
                      <a:pt x="154" y="348"/>
                    </a:lnTo>
                    <a:lnTo>
                      <a:pt x="154" y="349"/>
                    </a:lnTo>
                    <a:lnTo>
                      <a:pt x="153" y="349"/>
                    </a:lnTo>
                    <a:lnTo>
                      <a:pt x="153" y="350"/>
                    </a:lnTo>
                    <a:lnTo>
                      <a:pt x="153" y="352"/>
                    </a:lnTo>
                    <a:lnTo>
                      <a:pt x="152" y="352"/>
                    </a:lnTo>
                    <a:lnTo>
                      <a:pt x="150" y="352"/>
                    </a:lnTo>
                    <a:lnTo>
                      <a:pt x="149" y="352"/>
                    </a:lnTo>
                    <a:lnTo>
                      <a:pt x="148" y="352"/>
                    </a:lnTo>
                    <a:lnTo>
                      <a:pt x="146" y="350"/>
                    </a:lnTo>
                    <a:lnTo>
                      <a:pt x="148" y="350"/>
                    </a:lnTo>
                    <a:lnTo>
                      <a:pt x="148" y="349"/>
                    </a:lnTo>
                    <a:lnTo>
                      <a:pt x="148" y="348"/>
                    </a:lnTo>
                    <a:lnTo>
                      <a:pt x="148" y="346"/>
                    </a:lnTo>
                    <a:lnTo>
                      <a:pt x="146" y="346"/>
                    </a:lnTo>
                    <a:lnTo>
                      <a:pt x="146" y="345"/>
                    </a:lnTo>
                    <a:lnTo>
                      <a:pt x="145" y="345"/>
                    </a:lnTo>
                    <a:lnTo>
                      <a:pt x="145" y="344"/>
                    </a:lnTo>
                    <a:lnTo>
                      <a:pt x="145" y="342"/>
                    </a:lnTo>
                    <a:lnTo>
                      <a:pt x="145" y="341"/>
                    </a:lnTo>
                    <a:lnTo>
                      <a:pt x="146" y="341"/>
                    </a:lnTo>
                    <a:lnTo>
                      <a:pt x="146" y="340"/>
                    </a:lnTo>
                    <a:lnTo>
                      <a:pt x="148" y="340"/>
                    </a:lnTo>
                    <a:lnTo>
                      <a:pt x="148" y="339"/>
                    </a:lnTo>
                    <a:lnTo>
                      <a:pt x="146" y="339"/>
                    </a:lnTo>
                    <a:lnTo>
                      <a:pt x="145" y="339"/>
                    </a:lnTo>
                    <a:lnTo>
                      <a:pt x="144" y="339"/>
                    </a:lnTo>
                    <a:lnTo>
                      <a:pt x="144" y="340"/>
                    </a:lnTo>
                    <a:lnTo>
                      <a:pt x="144" y="341"/>
                    </a:lnTo>
                    <a:lnTo>
                      <a:pt x="142" y="341"/>
                    </a:lnTo>
                    <a:lnTo>
                      <a:pt x="142" y="342"/>
                    </a:lnTo>
                    <a:lnTo>
                      <a:pt x="141" y="342"/>
                    </a:lnTo>
                    <a:lnTo>
                      <a:pt x="140" y="342"/>
                    </a:lnTo>
                    <a:lnTo>
                      <a:pt x="138" y="341"/>
                    </a:lnTo>
                    <a:lnTo>
                      <a:pt x="137" y="341"/>
                    </a:lnTo>
                    <a:lnTo>
                      <a:pt x="136" y="342"/>
                    </a:lnTo>
                    <a:lnTo>
                      <a:pt x="135" y="344"/>
                    </a:lnTo>
                    <a:lnTo>
                      <a:pt x="135" y="342"/>
                    </a:lnTo>
                    <a:lnTo>
                      <a:pt x="136" y="342"/>
                    </a:lnTo>
                    <a:lnTo>
                      <a:pt x="136" y="341"/>
                    </a:lnTo>
                    <a:lnTo>
                      <a:pt x="136" y="340"/>
                    </a:lnTo>
                    <a:lnTo>
                      <a:pt x="137" y="340"/>
                    </a:lnTo>
                    <a:lnTo>
                      <a:pt x="137" y="339"/>
                    </a:lnTo>
                    <a:lnTo>
                      <a:pt x="137" y="337"/>
                    </a:lnTo>
                    <a:lnTo>
                      <a:pt x="136" y="339"/>
                    </a:lnTo>
                    <a:lnTo>
                      <a:pt x="135" y="339"/>
                    </a:lnTo>
                    <a:lnTo>
                      <a:pt x="135" y="340"/>
                    </a:lnTo>
                    <a:lnTo>
                      <a:pt x="133" y="340"/>
                    </a:lnTo>
                    <a:lnTo>
                      <a:pt x="133" y="341"/>
                    </a:lnTo>
                    <a:lnTo>
                      <a:pt x="133" y="340"/>
                    </a:lnTo>
                    <a:lnTo>
                      <a:pt x="133" y="339"/>
                    </a:lnTo>
                    <a:lnTo>
                      <a:pt x="133" y="337"/>
                    </a:lnTo>
                    <a:lnTo>
                      <a:pt x="133" y="336"/>
                    </a:lnTo>
                    <a:lnTo>
                      <a:pt x="132" y="336"/>
                    </a:lnTo>
                    <a:lnTo>
                      <a:pt x="131" y="336"/>
                    </a:lnTo>
                    <a:lnTo>
                      <a:pt x="129" y="336"/>
                    </a:lnTo>
                    <a:lnTo>
                      <a:pt x="128" y="336"/>
                    </a:lnTo>
                    <a:lnTo>
                      <a:pt x="127" y="336"/>
                    </a:lnTo>
                    <a:lnTo>
                      <a:pt x="125" y="336"/>
                    </a:lnTo>
                    <a:lnTo>
                      <a:pt x="124" y="336"/>
                    </a:lnTo>
                    <a:lnTo>
                      <a:pt x="123" y="336"/>
                    </a:lnTo>
                    <a:lnTo>
                      <a:pt x="123" y="335"/>
                    </a:lnTo>
                    <a:lnTo>
                      <a:pt x="123" y="336"/>
                    </a:lnTo>
                    <a:lnTo>
                      <a:pt x="123" y="337"/>
                    </a:lnTo>
                    <a:lnTo>
                      <a:pt x="124" y="337"/>
                    </a:lnTo>
                    <a:lnTo>
                      <a:pt x="124" y="339"/>
                    </a:lnTo>
                    <a:lnTo>
                      <a:pt x="124" y="340"/>
                    </a:lnTo>
                    <a:lnTo>
                      <a:pt x="123" y="340"/>
                    </a:lnTo>
                    <a:lnTo>
                      <a:pt x="123" y="341"/>
                    </a:lnTo>
                    <a:lnTo>
                      <a:pt x="121" y="341"/>
                    </a:lnTo>
                    <a:lnTo>
                      <a:pt x="120" y="341"/>
                    </a:lnTo>
                    <a:lnTo>
                      <a:pt x="119" y="341"/>
                    </a:lnTo>
                    <a:lnTo>
                      <a:pt x="117" y="341"/>
                    </a:lnTo>
                    <a:lnTo>
                      <a:pt x="117" y="340"/>
                    </a:lnTo>
                    <a:lnTo>
                      <a:pt x="116" y="340"/>
                    </a:lnTo>
                    <a:lnTo>
                      <a:pt x="116" y="341"/>
                    </a:lnTo>
                    <a:lnTo>
                      <a:pt x="115" y="341"/>
                    </a:lnTo>
                    <a:lnTo>
                      <a:pt x="115" y="340"/>
                    </a:lnTo>
                    <a:lnTo>
                      <a:pt x="114" y="340"/>
                    </a:lnTo>
                    <a:lnTo>
                      <a:pt x="112" y="340"/>
                    </a:lnTo>
                    <a:lnTo>
                      <a:pt x="111" y="340"/>
                    </a:lnTo>
                    <a:lnTo>
                      <a:pt x="110" y="340"/>
                    </a:lnTo>
                    <a:lnTo>
                      <a:pt x="108" y="340"/>
                    </a:lnTo>
                    <a:lnTo>
                      <a:pt x="108" y="341"/>
                    </a:lnTo>
                    <a:lnTo>
                      <a:pt x="110" y="341"/>
                    </a:lnTo>
                    <a:lnTo>
                      <a:pt x="110" y="342"/>
                    </a:lnTo>
                    <a:lnTo>
                      <a:pt x="108" y="342"/>
                    </a:lnTo>
                    <a:lnTo>
                      <a:pt x="108" y="344"/>
                    </a:lnTo>
                    <a:lnTo>
                      <a:pt x="108" y="345"/>
                    </a:lnTo>
                    <a:lnTo>
                      <a:pt x="108" y="346"/>
                    </a:lnTo>
                    <a:lnTo>
                      <a:pt x="107" y="346"/>
                    </a:lnTo>
                    <a:lnTo>
                      <a:pt x="107" y="345"/>
                    </a:lnTo>
                    <a:lnTo>
                      <a:pt x="106" y="345"/>
                    </a:lnTo>
                    <a:lnTo>
                      <a:pt x="106" y="344"/>
                    </a:lnTo>
                    <a:lnTo>
                      <a:pt x="104" y="344"/>
                    </a:lnTo>
                    <a:lnTo>
                      <a:pt x="104" y="345"/>
                    </a:lnTo>
                    <a:lnTo>
                      <a:pt x="103" y="345"/>
                    </a:lnTo>
                    <a:lnTo>
                      <a:pt x="103" y="346"/>
                    </a:lnTo>
                    <a:lnTo>
                      <a:pt x="102" y="346"/>
                    </a:lnTo>
                    <a:lnTo>
                      <a:pt x="100" y="346"/>
                    </a:lnTo>
                    <a:lnTo>
                      <a:pt x="99" y="346"/>
                    </a:lnTo>
                    <a:lnTo>
                      <a:pt x="99" y="345"/>
                    </a:lnTo>
                    <a:lnTo>
                      <a:pt x="98" y="345"/>
                    </a:lnTo>
                    <a:lnTo>
                      <a:pt x="97" y="345"/>
                    </a:lnTo>
                    <a:lnTo>
                      <a:pt x="97" y="346"/>
                    </a:lnTo>
                    <a:lnTo>
                      <a:pt x="97" y="348"/>
                    </a:lnTo>
                    <a:lnTo>
                      <a:pt x="97" y="349"/>
                    </a:lnTo>
                    <a:lnTo>
                      <a:pt x="95" y="349"/>
                    </a:lnTo>
                    <a:lnTo>
                      <a:pt x="94" y="349"/>
                    </a:lnTo>
                    <a:lnTo>
                      <a:pt x="94" y="348"/>
                    </a:lnTo>
                    <a:lnTo>
                      <a:pt x="94" y="346"/>
                    </a:lnTo>
                    <a:lnTo>
                      <a:pt x="94" y="345"/>
                    </a:lnTo>
                    <a:lnTo>
                      <a:pt x="93" y="345"/>
                    </a:lnTo>
                    <a:lnTo>
                      <a:pt x="91" y="346"/>
                    </a:lnTo>
                    <a:lnTo>
                      <a:pt x="93" y="346"/>
                    </a:lnTo>
                    <a:lnTo>
                      <a:pt x="93" y="348"/>
                    </a:lnTo>
                    <a:lnTo>
                      <a:pt x="93" y="349"/>
                    </a:lnTo>
                    <a:lnTo>
                      <a:pt x="93" y="350"/>
                    </a:lnTo>
                    <a:lnTo>
                      <a:pt x="94" y="350"/>
                    </a:lnTo>
                    <a:lnTo>
                      <a:pt x="94" y="352"/>
                    </a:lnTo>
                    <a:lnTo>
                      <a:pt x="95" y="352"/>
                    </a:lnTo>
                    <a:lnTo>
                      <a:pt x="95" y="353"/>
                    </a:lnTo>
                    <a:lnTo>
                      <a:pt x="94" y="353"/>
                    </a:lnTo>
                    <a:lnTo>
                      <a:pt x="94" y="354"/>
                    </a:lnTo>
                    <a:lnTo>
                      <a:pt x="94" y="356"/>
                    </a:lnTo>
                    <a:lnTo>
                      <a:pt x="94" y="357"/>
                    </a:lnTo>
                    <a:lnTo>
                      <a:pt x="94" y="358"/>
                    </a:lnTo>
                    <a:lnTo>
                      <a:pt x="94" y="360"/>
                    </a:lnTo>
                    <a:lnTo>
                      <a:pt x="94" y="361"/>
                    </a:lnTo>
                    <a:lnTo>
                      <a:pt x="93" y="361"/>
                    </a:lnTo>
                    <a:lnTo>
                      <a:pt x="93" y="360"/>
                    </a:lnTo>
                    <a:lnTo>
                      <a:pt x="91" y="360"/>
                    </a:lnTo>
                    <a:lnTo>
                      <a:pt x="91" y="361"/>
                    </a:lnTo>
                    <a:lnTo>
                      <a:pt x="90" y="361"/>
                    </a:lnTo>
                    <a:lnTo>
                      <a:pt x="90" y="362"/>
                    </a:lnTo>
                    <a:lnTo>
                      <a:pt x="89" y="362"/>
                    </a:lnTo>
                    <a:lnTo>
                      <a:pt x="89" y="361"/>
                    </a:lnTo>
                    <a:lnTo>
                      <a:pt x="89" y="360"/>
                    </a:lnTo>
                    <a:lnTo>
                      <a:pt x="87" y="360"/>
                    </a:lnTo>
                    <a:lnTo>
                      <a:pt x="86" y="358"/>
                    </a:lnTo>
                    <a:lnTo>
                      <a:pt x="85" y="358"/>
                    </a:lnTo>
                    <a:lnTo>
                      <a:pt x="85" y="360"/>
                    </a:lnTo>
                    <a:lnTo>
                      <a:pt x="83" y="360"/>
                    </a:lnTo>
                    <a:lnTo>
                      <a:pt x="82" y="358"/>
                    </a:lnTo>
                    <a:lnTo>
                      <a:pt x="81" y="358"/>
                    </a:lnTo>
                    <a:lnTo>
                      <a:pt x="80" y="358"/>
                    </a:lnTo>
                    <a:lnTo>
                      <a:pt x="81" y="358"/>
                    </a:lnTo>
                    <a:lnTo>
                      <a:pt x="81" y="357"/>
                    </a:lnTo>
                    <a:lnTo>
                      <a:pt x="81" y="356"/>
                    </a:lnTo>
                    <a:lnTo>
                      <a:pt x="80" y="356"/>
                    </a:lnTo>
                    <a:lnTo>
                      <a:pt x="78" y="356"/>
                    </a:lnTo>
                    <a:lnTo>
                      <a:pt x="77" y="356"/>
                    </a:lnTo>
                    <a:lnTo>
                      <a:pt x="76" y="356"/>
                    </a:lnTo>
                    <a:lnTo>
                      <a:pt x="76" y="357"/>
                    </a:lnTo>
                    <a:lnTo>
                      <a:pt x="74" y="357"/>
                    </a:lnTo>
                    <a:lnTo>
                      <a:pt x="74" y="356"/>
                    </a:lnTo>
                    <a:lnTo>
                      <a:pt x="73" y="356"/>
                    </a:lnTo>
                    <a:lnTo>
                      <a:pt x="74" y="356"/>
                    </a:lnTo>
                    <a:lnTo>
                      <a:pt x="74" y="354"/>
                    </a:lnTo>
                    <a:lnTo>
                      <a:pt x="74" y="353"/>
                    </a:lnTo>
                    <a:lnTo>
                      <a:pt x="74" y="352"/>
                    </a:lnTo>
                    <a:lnTo>
                      <a:pt x="74" y="350"/>
                    </a:lnTo>
                    <a:lnTo>
                      <a:pt x="76" y="350"/>
                    </a:lnTo>
                    <a:lnTo>
                      <a:pt x="77" y="350"/>
                    </a:lnTo>
                    <a:lnTo>
                      <a:pt x="78" y="350"/>
                    </a:lnTo>
                    <a:lnTo>
                      <a:pt x="78" y="352"/>
                    </a:lnTo>
                    <a:lnTo>
                      <a:pt x="80" y="352"/>
                    </a:lnTo>
                    <a:lnTo>
                      <a:pt x="81" y="352"/>
                    </a:lnTo>
                    <a:lnTo>
                      <a:pt x="81" y="350"/>
                    </a:lnTo>
                    <a:lnTo>
                      <a:pt x="81" y="349"/>
                    </a:lnTo>
                    <a:lnTo>
                      <a:pt x="80" y="349"/>
                    </a:lnTo>
                    <a:lnTo>
                      <a:pt x="78" y="349"/>
                    </a:lnTo>
                    <a:lnTo>
                      <a:pt x="80" y="348"/>
                    </a:lnTo>
                    <a:lnTo>
                      <a:pt x="80" y="346"/>
                    </a:lnTo>
                    <a:lnTo>
                      <a:pt x="81" y="346"/>
                    </a:lnTo>
                    <a:lnTo>
                      <a:pt x="81" y="345"/>
                    </a:lnTo>
                    <a:lnTo>
                      <a:pt x="80" y="345"/>
                    </a:lnTo>
                    <a:lnTo>
                      <a:pt x="80" y="344"/>
                    </a:lnTo>
                    <a:lnTo>
                      <a:pt x="78" y="344"/>
                    </a:lnTo>
                    <a:lnTo>
                      <a:pt x="77" y="344"/>
                    </a:lnTo>
                    <a:lnTo>
                      <a:pt x="77" y="342"/>
                    </a:lnTo>
                    <a:lnTo>
                      <a:pt x="76" y="342"/>
                    </a:lnTo>
                    <a:lnTo>
                      <a:pt x="74" y="342"/>
                    </a:lnTo>
                    <a:lnTo>
                      <a:pt x="74" y="341"/>
                    </a:lnTo>
                    <a:lnTo>
                      <a:pt x="74" y="340"/>
                    </a:lnTo>
                    <a:lnTo>
                      <a:pt x="74" y="339"/>
                    </a:lnTo>
                    <a:lnTo>
                      <a:pt x="73" y="337"/>
                    </a:lnTo>
                    <a:lnTo>
                      <a:pt x="72" y="337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0" y="340"/>
                    </a:lnTo>
                    <a:lnTo>
                      <a:pt x="70" y="339"/>
                    </a:lnTo>
                    <a:lnTo>
                      <a:pt x="70" y="337"/>
                    </a:lnTo>
                    <a:lnTo>
                      <a:pt x="70" y="336"/>
                    </a:lnTo>
                    <a:lnTo>
                      <a:pt x="72" y="336"/>
                    </a:lnTo>
                    <a:lnTo>
                      <a:pt x="72" y="335"/>
                    </a:lnTo>
                    <a:lnTo>
                      <a:pt x="70" y="335"/>
                    </a:lnTo>
                    <a:lnTo>
                      <a:pt x="70" y="333"/>
                    </a:lnTo>
                    <a:lnTo>
                      <a:pt x="69" y="333"/>
                    </a:lnTo>
                    <a:lnTo>
                      <a:pt x="69" y="335"/>
                    </a:lnTo>
                    <a:lnTo>
                      <a:pt x="68" y="333"/>
                    </a:lnTo>
                    <a:lnTo>
                      <a:pt x="66" y="333"/>
                    </a:lnTo>
                    <a:lnTo>
                      <a:pt x="65" y="333"/>
                    </a:lnTo>
                    <a:lnTo>
                      <a:pt x="65" y="335"/>
                    </a:lnTo>
                    <a:lnTo>
                      <a:pt x="65" y="336"/>
                    </a:lnTo>
                    <a:lnTo>
                      <a:pt x="66" y="336"/>
                    </a:lnTo>
                    <a:lnTo>
                      <a:pt x="66" y="337"/>
                    </a:lnTo>
                    <a:lnTo>
                      <a:pt x="65" y="337"/>
                    </a:lnTo>
                    <a:lnTo>
                      <a:pt x="65" y="339"/>
                    </a:lnTo>
                    <a:lnTo>
                      <a:pt x="64" y="337"/>
                    </a:lnTo>
                    <a:lnTo>
                      <a:pt x="63" y="337"/>
                    </a:lnTo>
                    <a:lnTo>
                      <a:pt x="61" y="337"/>
                    </a:lnTo>
                    <a:lnTo>
                      <a:pt x="61" y="339"/>
                    </a:lnTo>
                    <a:lnTo>
                      <a:pt x="60" y="339"/>
                    </a:lnTo>
                    <a:lnTo>
                      <a:pt x="59" y="337"/>
                    </a:lnTo>
                    <a:lnTo>
                      <a:pt x="59" y="339"/>
                    </a:lnTo>
                    <a:lnTo>
                      <a:pt x="57" y="339"/>
                    </a:lnTo>
                    <a:lnTo>
                      <a:pt x="57" y="337"/>
                    </a:lnTo>
                    <a:lnTo>
                      <a:pt x="57" y="336"/>
                    </a:lnTo>
                    <a:lnTo>
                      <a:pt x="56" y="336"/>
                    </a:lnTo>
                    <a:lnTo>
                      <a:pt x="55" y="336"/>
                    </a:lnTo>
                    <a:lnTo>
                      <a:pt x="55" y="337"/>
                    </a:lnTo>
                    <a:lnTo>
                      <a:pt x="56" y="337"/>
                    </a:lnTo>
                    <a:lnTo>
                      <a:pt x="56" y="339"/>
                    </a:lnTo>
                    <a:lnTo>
                      <a:pt x="55" y="339"/>
                    </a:lnTo>
                    <a:lnTo>
                      <a:pt x="53" y="340"/>
                    </a:lnTo>
                    <a:lnTo>
                      <a:pt x="53" y="341"/>
                    </a:lnTo>
                    <a:lnTo>
                      <a:pt x="52" y="341"/>
                    </a:lnTo>
                    <a:lnTo>
                      <a:pt x="52" y="340"/>
                    </a:lnTo>
                    <a:lnTo>
                      <a:pt x="52" y="339"/>
                    </a:lnTo>
                    <a:lnTo>
                      <a:pt x="52" y="337"/>
                    </a:lnTo>
                    <a:lnTo>
                      <a:pt x="51" y="336"/>
                    </a:lnTo>
                    <a:lnTo>
                      <a:pt x="49" y="335"/>
                    </a:lnTo>
                    <a:lnTo>
                      <a:pt x="49" y="336"/>
                    </a:lnTo>
                    <a:lnTo>
                      <a:pt x="49" y="337"/>
                    </a:lnTo>
                    <a:lnTo>
                      <a:pt x="49" y="339"/>
                    </a:lnTo>
                    <a:lnTo>
                      <a:pt x="48" y="339"/>
                    </a:lnTo>
                    <a:lnTo>
                      <a:pt x="47" y="339"/>
                    </a:lnTo>
                    <a:lnTo>
                      <a:pt x="47" y="337"/>
                    </a:lnTo>
                    <a:lnTo>
                      <a:pt x="45" y="337"/>
                    </a:lnTo>
                    <a:lnTo>
                      <a:pt x="44" y="337"/>
                    </a:lnTo>
                    <a:lnTo>
                      <a:pt x="43" y="339"/>
                    </a:lnTo>
                    <a:lnTo>
                      <a:pt x="42" y="337"/>
                    </a:lnTo>
                    <a:lnTo>
                      <a:pt x="40" y="337"/>
                    </a:lnTo>
                    <a:lnTo>
                      <a:pt x="39" y="339"/>
                    </a:lnTo>
                    <a:lnTo>
                      <a:pt x="39" y="337"/>
                    </a:lnTo>
                    <a:lnTo>
                      <a:pt x="40" y="336"/>
                    </a:lnTo>
                    <a:lnTo>
                      <a:pt x="39" y="336"/>
                    </a:lnTo>
                    <a:lnTo>
                      <a:pt x="39" y="337"/>
                    </a:lnTo>
                    <a:lnTo>
                      <a:pt x="38" y="337"/>
                    </a:lnTo>
                    <a:lnTo>
                      <a:pt x="38" y="339"/>
                    </a:lnTo>
                    <a:lnTo>
                      <a:pt x="36" y="337"/>
                    </a:lnTo>
                    <a:lnTo>
                      <a:pt x="35" y="337"/>
                    </a:lnTo>
                    <a:lnTo>
                      <a:pt x="34" y="337"/>
                    </a:lnTo>
                    <a:lnTo>
                      <a:pt x="34" y="336"/>
                    </a:lnTo>
                    <a:lnTo>
                      <a:pt x="32" y="336"/>
                    </a:lnTo>
                    <a:lnTo>
                      <a:pt x="31" y="336"/>
                    </a:lnTo>
                    <a:lnTo>
                      <a:pt x="31" y="337"/>
                    </a:lnTo>
                    <a:lnTo>
                      <a:pt x="30" y="339"/>
                    </a:lnTo>
                    <a:lnTo>
                      <a:pt x="28" y="339"/>
                    </a:lnTo>
                    <a:lnTo>
                      <a:pt x="27" y="340"/>
                    </a:lnTo>
                    <a:lnTo>
                      <a:pt x="26" y="340"/>
                    </a:lnTo>
                    <a:lnTo>
                      <a:pt x="26" y="339"/>
                    </a:lnTo>
                    <a:lnTo>
                      <a:pt x="25" y="339"/>
                    </a:lnTo>
                    <a:lnTo>
                      <a:pt x="25" y="340"/>
                    </a:lnTo>
                    <a:lnTo>
                      <a:pt x="25" y="341"/>
                    </a:lnTo>
                    <a:lnTo>
                      <a:pt x="23" y="341"/>
                    </a:lnTo>
                    <a:lnTo>
                      <a:pt x="23" y="340"/>
                    </a:lnTo>
                    <a:lnTo>
                      <a:pt x="23" y="341"/>
                    </a:lnTo>
                    <a:lnTo>
                      <a:pt x="22" y="341"/>
                    </a:lnTo>
                    <a:lnTo>
                      <a:pt x="22" y="342"/>
                    </a:lnTo>
                    <a:lnTo>
                      <a:pt x="21" y="341"/>
                    </a:lnTo>
                    <a:lnTo>
                      <a:pt x="21" y="340"/>
                    </a:lnTo>
                    <a:lnTo>
                      <a:pt x="21" y="339"/>
                    </a:lnTo>
                    <a:lnTo>
                      <a:pt x="19" y="339"/>
                    </a:lnTo>
                    <a:lnTo>
                      <a:pt x="18" y="339"/>
                    </a:lnTo>
                    <a:lnTo>
                      <a:pt x="18" y="337"/>
                    </a:lnTo>
                    <a:lnTo>
                      <a:pt x="17" y="337"/>
                    </a:lnTo>
                    <a:lnTo>
                      <a:pt x="17" y="336"/>
                    </a:lnTo>
                    <a:lnTo>
                      <a:pt x="15" y="336"/>
                    </a:lnTo>
                    <a:lnTo>
                      <a:pt x="14" y="336"/>
                    </a:lnTo>
                    <a:lnTo>
                      <a:pt x="14" y="335"/>
                    </a:lnTo>
                    <a:lnTo>
                      <a:pt x="15" y="335"/>
                    </a:lnTo>
                    <a:lnTo>
                      <a:pt x="15" y="333"/>
                    </a:lnTo>
                    <a:lnTo>
                      <a:pt x="14" y="332"/>
                    </a:lnTo>
                    <a:lnTo>
                      <a:pt x="14" y="333"/>
                    </a:lnTo>
                    <a:lnTo>
                      <a:pt x="13" y="333"/>
                    </a:lnTo>
                    <a:lnTo>
                      <a:pt x="13" y="335"/>
                    </a:lnTo>
                    <a:lnTo>
                      <a:pt x="13" y="336"/>
                    </a:lnTo>
                    <a:lnTo>
                      <a:pt x="11" y="336"/>
                    </a:lnTo>
                    <a:lnTo>
                      <a:pt x="11" y="337"/>
                    </a:lnTo>
                    <a:lnTo>
                      <a:pt x="10" y="337"/>
                    </a:lnTo>
                    <a:lnTo>
                      <a:pt x="9" y="337"/>
                    </a:lnTo>
                    <a:lnTo>
                      <a:pt x="9" y="336"/>
                    </a:lnTo>
                    <a:lnTo>
                      <a:pt x="8" y="335"/>
                    </a:lnTo>
                    <a:lnTo>
                      <a:pt x="8" y="333"/>
                    </a:lnTo>
                    <a:lnTo>
                      <a:pt x="8" y="332"/>
                    </a:lnTo>
                    <a:lnTo>
                      <a:pt x="6" y="332"/>
                    </a:lnTo>
                    <a:lnTo>
                      <a:pt x="8" y="332"/>
                    </a:lnTo>
                    <a:lnTo>
                      <a:pt x="8" y="331"/>
                    </a:lnTo>
                    <a:lnTo>
                      <a:pt x="9" y="331"/>
                    </a:lnTo>
                    <a:lnTo>
                      <a:pt x="8" y="329"/>
                    </a:lnTo>
                    <a:lnTo>
                      <a:pt x="9" y="329"/>
                    </a:lnTo>
                    <a:lnTo>
                      <a:pt x="9" y="328"/>
                    </a:lnTo>
                    <a:lnTo>
                      <a:pt x="8" y="328"/>
                    </a:lnTo>
                    <a:lnTo>
                      <a:pt x="8" y="327"/>
                    </a:lnTo>
                    <a:lnTo>
                      <a:pt x="6" y="327"/>
                    </a:lnTo>
                    <a:lnTo>
                      <a:pt x="6" y="328"/>
                    </a:lnTo>
                    <a:lnTo>
                      <a:pt x="5" y="328"/>
                    </a:lnTo>
                    <a:lnTo>
                      <a:pt x="4" y="329"/>
                    </a:lnTo>
                    <a:lnTo>
                      <a:pt x="2" y="328"/>
                    </a:lnTo>
                    <a:lnTo>
                      <a:pt x="2" y="327"/>
                    </a:lnTo>
                    <a:lnTo>
                      <a:pt x="2" y="325"/>
                    </a:lnTo>
                    <a:lnTo>
                      <a:pt x="1" y="325"/>
                    </a:lnTo>
                    <a:lnTo>
                      <a:pt x="1" y="324"/>
                    </a:lnTo>
                    <a:lnTo>
                      <a:pt x="0" y="32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5" name="Freeform 10">
                <a:extLst>
                  <a:ext uri="{FF2B5EF4-FFF2-40B4-BE49-F238E27FC236}">
                    <a16:creationId xmlns:a16="http://schemas.microsoft.com/office/drawing/2014/main" id="{D4E89732-551F-6232-934A-888A775B7E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903"/>
                <a:ext cx="246" cy="316"/>
              </a:xfrm>
              <a:custGeom>
                <a:avLst/>
                <a:gdLst>
                  <a:gd name="T0" fmla="*/ 237 w 246"/>
                  <a:gd name="T1" fmla="*/ 313 h 316"/>
                  <a:gd name="T2" fmla="*/ 227 w 246"/>
                  <a:gd name="T3" fmla="*/ 307 h 316"/>
                  <a:gd name="T4" fmla="*/ 222 w 246"/>
                  <a:gd name="T5" fmla="*/ 294 h 316"/>
                  <a:gd name="T6" fmla="*/ 210 w 246"/>
                  <a:gd name="T7" fmla="*/ 290 h 316"/>
                  <a:gd name="T8" fmla="*/ 202 w 246"/>
                  <a:gd name="T9" fmla="*/ 297 h 316"/>
                  <a:gd name="T10" fmla="*/ 195 w 246"/>
                  <a:gd name="T11" fmla="*/ 292 h 316"/>
                  <a:gd name="T12" fmla="*/ 183 w 246"/>
                  <a:gd name="T13" fmla="*/ 296 h 316"/>
                  <a:gd name="T14" fmla="*/ 172 w 246"/>
                  <a:gd name="T15" fmla="*/ 283 h 316"/>
                  <a:gd name="T16" fmla="*/ 165 w 246"/>
                  <a:gd name="T17" fmla="*/ 279 h 316"/>
                  <a:gd name="T18" fmla="*/ 163 w 246"/>
                  <a:gd name="T19" fmla="*/ 270 h 316"/>
                  <a:gd name="T20" fmla="*/ 157 w 246"/>
                  <a:gd name="T21" fmla="*/ 259 h 316"/>
                  <a:gd name="T22" fmla="*/ 149 w 246"/>
                  <a:gd name="T23" fmla="*/ 257 h 316"/>
                  <a:gd name="T24" fmla="*/ 147 w 246"/>
                  <a:gd name="T25" fmla="*/ 244 h 316"/>
                  <a:gd name="T26" fmla="*/ 141 w 246"/>
                  <a:gd name="T27" fmla="*/ 231 h 316"/>
                  <a:gd name="T28" fmla="*/ 146 w 246"/>
                  <a:gd name="T29" fmla="*/ 216 h 316"/>
                  <a:gd name="T30" fmla="*/ 151 w 246"/>
                  <a:gd name="T31" fmla="*/ 202 h 316"/>
                  <a:gd name="T32" fmla="*/ 134 w 246"/>
                  <a:gd name="T33" fmla="*/ 202 h 316"/>
                  <a:gd name="T34" fmla="*/ 119 w 246"/>
                  <a:gd name="T35" fmla="*/ 195 h 316"/>
                  <a:gd name="T36" fmla="*/ 112 w 246"/>
                  <a:gd name="T37" fmla="*/ 189 h 316"/>
                  <a:gd name="T38" fmla="*/ 100 w 246"/>
                  <a:gd name="T39" fmla="*/ 180 h 316"/>
                  <a:gd name="T40" fmla="*/ 85 w 246"/>
                  <a:gd name="T41" fmla="*/ 181 h 316"/>
                  <a:gd name="T42" fmla="*/ 77 w 246"/>
                  <a:gd name="T43" fmla="*/ 190 h 316"/>
                  <a:gd name="T44" fmla="*/ 81 w 246"/>
                  <a:gd name="T45" fmla="*/ 176 h 316"/>
                  <a:gd name="T46" fmla="*/ 77 w 246"/>
                  <a:gd name="T47" fmla="*/ 160 h 316"/>
                  <a:gd name="T48" fmla="*/ 73 w 246"/>
                  <a:gd name="T49" fmla="*/ 142 h 316"/>
                  <a:gd name="T50" fmla="*/ 62 w 246"/>
                  <a:gd name="T51" fmla="*/ 134 h 316"/>
                  <a:gd name="T52" fmla="*/ 44 w 246"/>
                  <a:gd name="T53" fmla="*/ 133 h 316"/>
                  <a:gd name="T54" fmla="*/ 34 w 246"/>
                  <a:gd name="T55" fmla="*/ 140 h 316"/>
                  <a:gd name="T56" fmla="*/ 36 w 246"/>
                  <a:gd name="T57" fmla="*/ 153 h 316"/>
                  <a:gd name="T58" fmla="*/ 28 w 246"/>
                  <a:gd name="T59" fmla="*/ 174 h 316"/>
                  <a:gd name="T60" fmla="*/ 21 w 246"/>
                  <a:gd name="T61" fmla="*/ 186 h 316"/>
                  <a:gd name="T62" fmla="*/ 7 w 246"/>
                  <a:gd name="T63" fmla="*/ 180 h 316"/>
                  <a:gd name="T64" fmla="*/ 10 w 246"/>
                  <a:gd name="T65" fmla="*/ 163 h 316"/>
                  <a:gd name="T66" fmla="*/ 3 w 246"/>
                  <a:gd name="T67" fmla="*/ 155 h 316"/>
                  <a:gd name="T68" fmla="*/ 2 w 246"/>
                  <a:gd name="T69" fmla="*/ 148 h 316"/>
                  <a:gd name="T70" fmla="*/ 7 w 246"/>
                  <a:gd name="T71" fmla="*/ 140 h 316"/>
                  <a:gd name="T72" fmla="*/ 9 w 246"/>
                  <a:gd name="T73" fmla="*/ 138 h 316"/>
                  <a:gd name="T74" fmla="*/ 11 w 246"/>
                  <a:gd name="T75" fmla="*/ 131 h 316"/>
                  <a:gd name="T76" fmla="*/ 18 w 246"/>
                  <a:gd name="T77" fmla="*/ 126 h 316"/>
                  <a:gd name="T78" fmla="*/ 24 w 246"/>
                  <a:gd name="T79" fmla="*/ 116 h 316"/>
                  <a:gd name="T80" fmla="*/ 23 w 246"/>
                  <a:gd name="T81" fmla="*/ 102 h 316"/>
                  <a:gd name="T82" fmla="*/ 23 w 246"/>
                  <a:gd name="T83" fmla="*/ 96 h 316"/>
                  <a:gd name="T84" fmla="*/ 21 w 246"/>
                  <a:gd name="T85" fmla="*/ 87 h 316"/>
                  <a:gd name="T86" fmla="*/ 18 w 246"/>
                  <a:gd name="T87" fmla="*/ 80 h 316"/>
                  <a:gd name="T88" fmla="*/ 13 w 246"/>
                  <a:gd name="T89" fmla="*/ 76 h 316"/>
                  <a:gd name="T90" fmla="*/ 17 w 246"/>
                  <a:gd name="T91" fmla="*/ 74 h 316"/>
                  <a:gd name="T92" fmla="*/ 26 w 246"/>
                  <a:gd name="T93" fmla="*/ 71 h 316"/>
                  <a:gd name="T94" fmla="*/ 31 w 246"/>
                  <a:gd name="T95" fmla="*/ 64 h 316"/>
                  <a:gd name="T96" fmla="*/ 40 w 246"/>
                  <a:gd name="T97" fmla="*/ 62 h 316"/>
                  <a:gd name="T98" fmla="*/ 49 w 246"/>
                  <a:gd name="T99" fmla="*/ 64 h 316"/>
                  <a:gd name="T100" fmla="*/ 56 w 246"/>
                  <a:gd name="T101" fmla="*/ 59 h 316"/>
                  <a:gd name="T102" fmla="*/ 60 w 246"/>
                  <a:gd name="T103" fmla="*/ 47 h 316"/>
                  <a:gd name="T104" fmla="*/ 66 w 246"/>
                  <a:gd name="T105" fmla="*/ 30 h 316"/>
                  <a:gd name="T106" fmla="*/ 52 w 246"/>
                  <a:gd name="T107" fmla="*/ 26 h 316"/>
                  <a:gd name="T108" fmla="*/ 36 w 246"/>
                  <a:gd name="T109" fmla="*/ 21 h 316"/>
                  <a:gd name="T110" fmla="*/ 32 w 246"/>
                  <a:gd name="T111" fmla="*/ 12 h 316"/>
                  <a:gd name="T112" fmla="*/ 17 w 246"/>
                  <a:gd name="T113" fmla="*/ 20 h 316"/>
                  <a:gd name="T114" fmla="*/ 15 w 246"/>
                  <a:gd name="T115" fmla="*/ 13 h 316"/>
                  <a:gd name="T116" fmla="*/ 19 w 246"/>
                  <a:gd name="T117" fmla="*/ 7 h 316"/>
                  <a:gd name="T118" fmla="*/ 23 w 246"/>
                  <a:gd name="T11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6" h="316">
                    <a:moveTo>
                      <a:pt x="246" y="312"/>
                    </a:moveTo>
                    <a:lnTo>
                      <a:pt x="244" y="312"/>
                    </a:lnTo>
                    <a:lnTo>
                      <a:pt x="243" y="313"/>
                    </a:lnTo>
                    <a:lnTo>
                      <a:pt x="242" y="313"/>
                    </a:lnTo>
                    <a:lnTo>
                      <a:pt x="240" y="313"/>
                    </a:lnTo>
                    <a:lnTo>
                      <a:pt x="242" y="312"/>
                    </a:lnTo>
                    <a:lnTo>
                      <a:pt x="240" y="312"/>
                    </a:lnTo>
                    <a:lnTo>
                      <a:pt x="240" y="313"/>
                    </a:lnTo>
                    <a:lnTo>
                      <a:pt x="240" y="314"/>
                    </a:lnTo>
                    <a:lnTo>
                      <a:pt x="242" y="314"/>
                    </a:lnTo>
                    <a:lnTo>
                      <a:pt x="242" y="316"/>
                    </a:lnTo>
                    <a:lnTo>
                      <a:pt x="240" y="316"/>
                    </a:lnTo>
                    <a:lnTo>
                      <a:pt x="240" y="314"/>
                    </a:lnTo>
                    <a:lnTo>
                      <a:pt x="239" y="314"/>
                    </a:lnTo>
                    <a:lnTo>
                      <a:pt x="238" y="314"/>
                    </a:lnTo>
                    <a:lnTo>
                      <a:pt x="238" y="313"/>
                    </a:lnTo>
                    <a:lnTo>
                      <a:pt x="237" y="313"/>
                    </a:lnTo>
                    <a:lnTo>
                      <a:pt x="237" y="312"/>
                    </a:lnTo>
                    <a:lnTo>
                      <a:pt x="235" y="312"/>
                    </a:lnTo>
                    <a:lnTo>
                      <a:pt x="235" y="313"/>
                    </a:lnTo>
                    <a:lnTo>
                      <a:pt x="234" y="313"/>
                    </a:lnTo>
                    <a:lnTo>
                      <a:pt x="234" y="314"/>
                    </a:lnTo>
                    <a:lnTo>
                      <a:pt x="234" y="316"/>
                    </a:lnTo>
                    <a:lnTo>
                      <a:pt x="233" y="314"/>
                    </a:lnTo>
                    <a:lnTo>
                      <a:pt x="233" y="313"/>
                    </a:lnTo>
                    <a:lnTo>
                      <a:pt x="231" y="313"/>
                    </a:lnTo>
                    <a:lnTo>
                      <a:pt x="231" y="312"/>
                    </a:lnTo>
                    <a:lnTo>
                      <a:pt x="231" y="311"/>
                    </a:lnTo>
                    <a:lnTo>
                      <a:pt x="231" y="309"/>
                    </a:lnTo>
                    <a:lnTo>
                      <a:pt x="233" y="309"/>
                    </a:lnTo>
                    <a:lnTo>
                      <a:pt x="231" y="308"/>
                    </a:lnTo>
                    <a:lnTo>
                      <a:pt x="230" y="307"/>
                    </a:lnTo>
                    <a:lnTo>
                      <a:pt x="229" y="307"/>
                    </a:lnTo>
                    <a:lnTo>
                      <a:pt x="227" y="307"/>
                    </a:lnTo>
                    <a:lnTo>
                      <a:pt x="226" y="305"/>
                    </a:lnTo>
                    <a:lnTo>
                      <a:pt x="225" y="304"/>
                    </a:lnTo>
                    <a:lnTo>
                      <a:pt x="223" y="303"/>
                    </a:lnTo>
                    <a:lnTo>
                      <a:pt x="225" y="303"/>
                    </a:lnTo>
                    <a:lnTo>
                      <a:pt x="225" y="301"/>
                    </a:lnTo>
                    <a:lnTo>
                      <a:pt x="223" y="303"/>
                    </a:lnTo>
                    <a:lnTo>
                      <a:pt x="222" y="304"/>
                    </a:lnTo>
                    <a:lnTo>
                      <a:pt x="222" y="303"/>
                    </a:lnTo>
                    <a:lnTo>
                      <a:pt x="222" y="301"/>
                    </a:lnTo>
                    <a:lnTo>
                      <a:pt x="221" y="301"/>
                    </a:lnTo>
                    <a:lnTo>
                      <a:pt x="219" y="300"/>
                    </a:lnTo>
                    <a:lnTo>
                      <a:pt x="219" y="299"/>
                    </a:lnTo>
                    <a:lnTo>
                      <a:pt x="219" y="297"/>
                    </a:lnTo>
                    <a:lnTo>
                      <a:pt x="219" y="296"/>
                    </a:lnTo>
                    <a:lnTo>
                      <a:pt x="221" y="296"/>
                    </a:lnTo>
                    <a:lnTo>
                      <a:pt x="221" y="295"/>
                    </a:lnTo>
                    <a:lnTo>
                      <a:pt x="222" y="294"/>
                    </a:lnTo>
                    <a:lnTo>
                      <a:pt x="223" y="292"/>
                    </a:lnTo>
                    <a:lnTo>
                      <a:pt x="222" y="292"/>
                    </a:lnTo>
                    <a:lnTo>
                      <a:pt x="222" y="291"/>
                    </a:lnTo>
                    <a:lnTo>
                      <a:pt x="221" y="291"/>
                    </a:lnTo>
                    <a:lnTo>
                      <a:pt x="219" y="291"/>
                    </a:lnTo>
                    <a:lnTo>
                      <a:pt x="218" y="291"/>
                    </a:lnTo>
                    <a:lnTo>
                      <a:pt x="218" y="292"/>
                    </a:lnTo>
                    <a:lnTo>
                      <a:pt x="217" y="292"/>
                    </a:lnTo>
                    <a:lnTo>
                      <a:pt x="216" y="291"/>
                    </a:lnTo>
                    <a:lnTo>
                      <a:pt x="216" y="290"/>
                    </a:lnTo>
                    <a:lnTo>
                      <a:pt x="216" y="288"/>
                    </a:lnTo>
                    <a:lnTo>
                      <a:pt x="217" y="288"/>
                    </a:lnTo>
                    <a:lnTo>
                      <a:pt x="216" y="288"/>
                    </a:lnTo>
                    <a:lnTo>
                      <a:pt x="214" y="290"/>
                    </a:lnTo>
                    <a:lnTo>
                      <a:pt x="213" y="290"/>
                    </a:lnTo>
                    <a:lnTo>
                      <a:pt x="212" y="290"/>
                    </a:lnTo>
                    <a:lnTo>
                      <a:pt x="210" y="290"/>
                    </a:lnTo>
                    <a:lnTo>
                      <a:pt x="210" y="291"/>
                    </a:lnTo>
                    <a:lnTo>
                      <a:pt x="209" y="291"/>
                    </a:lnTo>
                    <a:lnTo>
                      <a:pt x="208" y="291"/>
                    </a:lnTo>
                    <a:lnTo>
                      <a:pt x="208" y="292"/>
                    </a:lnTo>
                    <a:lnTo>
                      <a:pt x="206" y="292"/>
                    </a:lnTo>
                    <a:lnTo>
                      <a:pt x="206" y="294"/>
                    </a:lnTo>
                    <a:lnTo>
                      <a:pt x="206" y="295"/>
                    </a:lnTo>
                    <a:lnTo>
                      <a:pt x="205" y="295"/>
                    </a:lnTo>
                    <a:lnTo>
                      <a:pt x="206" y="296"/>
                    </a:lnTo>
                    <a:lnTo>
                      <a:pt x="206" y="297"/>
                    </a:lnTo>
                    <a:lnTo>
                      <a:pt x="205" y="297"/>
                    </a:lnTo>
                    <a:lnTo>
                      <a:pt x="205" y="296"/>
                    </a:lnTo>
                    <a:lnTo>
                      <a:pt x="205" y="297"/>
                    </a:lnTo>
                    <a:lnTo>
                      <a:pt x="204" y="297"/>
                    </a:lnTo>
                    <a:lnTo>
                      <a:pt x="202" y="297"/>
                    </a:lnTo>
                    <a:lnTo>
                      <a:pt x="202" y="296"/>
                    </a:lnTo>
                    <a:lnTo>
                      <a:pt x="202" y="297"/>
                    </a:lnTo>
                    <a:lnTo>
                      <a:pt x="202" y="299"/>
                    </a:lnTo>
                    <a:lnTo>
                      <a:pt x="202" y="297"/>
                    </a:lnTo>
                    <a:lnTo>
                      <a:pt x="201" y="297"/>
                    </a:lnTo>
                    <a:lnTo>
                      <a:pt x="201" y="299"/>
                    </a:lnTo>
                    <a:lnTo>
                      <a:pt x="200" y="299"/>
                    </a:lnTo>
                    <a:lnTo>
                      <a:pt x="200" y="297"/>
                    </a:lnTo>
                    <a:lnTo>
                      <a:pt x="200" y="296"/>
                    </a:lnTo>
                    <a:lnTo>
                      <a:pt x="199" y="296"/>
                    </a:lnTo>
                    <a:lnTo>
                      <a:pt x="199" y="295"/>
                    </a:lnTo>
                    <a:lnTo>
                      <a:pt x="199" y="294"/>
                    </a:lnTo>
                    <a:lnTo>
                      <a:pt x="197" y="294"/>
                    </a:lnTo>
                    <a:lnTo>
                      <a:pt x="197" y="292"/>
                    </a:lnTo>
                    <a:lnTo>
                      <a:pt x="196" y="292"/>
                    </a:lnTo>
                    <a:lnTo>
                      <a:pt x="196" y="291"/>
                    </a:lnTo>
                    <a:lnTo>
                      <a:pt x="195" y="290"/>
                    </a:lnTo>
                    <a:lnTo>
                      <a:pt x="195" y="291"/>
                    </a:lnTo>
                    <a:lnTo>
                      <a:pt x="195" y="292"/>
                    </a:lnTo>
                    <a:lnTo>
                      <a:pt x="193" y="292"/>
                    </a:lnTo>
                    <a:lnTo>
                      <a:pt x="192" y="292"/>
                    </a:lnTo>
                    <a:lnTo>
                      <a:pt x="193" y="292"/>
                    </a:lnTo>
                    <a:lnTo>
                      <a:pt x="193" y="294"/>
                    </a:lnTo>
                    <a:lnTo>
                      <a:pt x="192" y="294"/>
                    </a:lnTo>
                    <a:lnTo>
                      <a:pt x="192" y="295"/>
                    </a:lnTo>
                    <a:lnTo>
                      <a:pt x="192" y="296"/>
                    </a:lnTo>
                    <a:lnTo>
                      <a:pt x="191" y="296"/>
                    </a:lnTo>
                    <a:lnTo>
                      <a:pt x="189" y="296"/>
                    </a:lnTo>
                    <a:lnTo>
                      <a:pt x="189" y="297"/>
                    </a:lnTo>
                    <a:lnTo>
                      <a:pt x="188" y="297"/>
                    </a:lnTo>
                    <a:lnTo>
                      <a:pt x="187" y="296"/>
                    </a:lnTo>
                    <a:lnTo>
                      <a:pt x="187" y="297"/>
                    </a:lnTo>
                    <a:lnTo>
                      <a:pt x="185" y="297"/>
                    </a:lnTo>
                    <a:lnTo>
                      <a:pt x="184" y="297"/>
                    </a:lnTo>
                    <a:lnTo>
                      <a:pt x="183" y="297"/>
                    </a:lnTo>
                    <a:lnTo>
                      <a:pt x="183" y="296"/>
                    </a:lnTo>
                    <a:lnTo>
                      <a:pt x="182" y="296"/>
                    </a:lnTo>
                    <a:lnTo>
                      <a:pt x="182" y="295"/>
                    </a:lnTo>
                    <a:lnTo>
                      <a:pt x="182" y="294"/>
                    </a:lnTo>
                    <a:lnTo>
                      <a:pt x="180" y="294"/>
                    </a:lnTo>
                    <a:lnTo>
                      <a:pt x="180" y="292"/>
                    </a:lnTo>
                    <a:lnTo>
                      <a:pt x="180" y="291"/>
                    </a:lnTo>
                    <a:lnTo>
                      <a:pt x="180" y="290"/>
                    </a:lnTo>
                    <a:lnTo>
                      <a:pt x="179" y="290"/>
                    </a:lnTo>
                    <a:lnTo>
                      <a:pt x="178" y="290"/>
                    </a:lnTo>
                    <a:lnTo>
                      <a:pt x="178" y="288"/>
                    </a:lnTo>
                    <a:lnTo>
                      <a:pt x="176" y="288"/>
                    </a:lnTo>
                    <a:lnTo>
                      <a:pt x="175" y="287"/>
                    </a:lnTo>
                    <a:lnTo>
                      <a:pt x="175" y="286"/>
                    </a:lnTo>
                    <a:lnTo>
                      <a:pt x="174" y="286"/>
                    </a:lnTo>
                    <a:lnTo>
                      <a:pt x="172" y="286"/>
                    </a:lnTo>
                    <a:lnTo>
                      <a:pt x="172" y="284"/>
                    </a:lnTo>
                    <a:lnTo>
                      <a:pt x="172" y="283"/>
                    </a:lnTo>
                    <a:lnTo>
                      <a:pt x="172" y="282"/>
                    </a:lnTo>
                    <a:lnTo>
                      <a:pt x="171" y="282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4"/>
                    </a:lnTo>
                    <a:lnTo>
                      <a:pt x="170" y="283"/>
                    </a:lnTo>
                    <a:lnTo>
                      <a:pt x="168" y="283"/>
                    </a:lnTo>
                    <a:lnTo>
                      <a:pt x="168" y="282"/>
                    </a:lnTo>
                    <a:lnTo>
                      <a:pt x="167" y="282"/>
                    </a:lnTo>
                    <a:lnTo>
                      <a:pt x="167" y="283"/>
                    </a:lnTo>
                    <a:lnTo>
                      <a:pt x="167" y="284"/>
                    </a:lnTo>
                    <a:lnTo>
                      <a:pt x="166" y="284"/>
                    </a:lnTo>
                    <a:lnTo>
                      <a:pt x="166" y="283"/>
                    </a:lnTo>
                    <a:lnTo>
                      <a:pt x="166" y="282"/>
                    </a:lnTo>
                    <a:lnTo>
                      <a:pt x="165" y="282"/>
                    </a:lnTo>
                    <a:lnTo>
                      <a:pt x="165" y="280"/>
                    </a:lnTo>
                    <a:lnTo>
                      <a:pt x="165" y="279"/>
                    </a:lnTo>
                    <a:lnTo>
                      <a:pt x="163" y="279"/>
                    </a:lnTo>
                    <a:lnTo>
                      <a:pt x="163" y="278"/>
                    </a:lnTo>
                    <a:lnTo>
                      <a:pt x="163" y="279"/>
                    </a:lnTo>
                    <a:lnTo>
                      <a:pt x="165" y="279"/>
                    </a:lnTo>
                    <a:lnTo>
                      <a:pt x="165" y="278"/>
                    </a:lnTo>
                    <a:lnTo>
                      <a:pt x="165" y="277"/>
                    </a:lnTo>
                    <a:lnTo>
                      <a:pt x="163" y="277"/>
                    </a:lnTo>
                    <a:lnTo>
                      <a:pt x="163" y="275"/>
                    </a:lnTo>
                    <a:lnTo>
                      <a:pt x="163" y="274"/>
                    </a:lnTo>
                    <a:lnTo>
                      <a:pt x="163" y="273"/>
                    </a:lnTo>
                    <a:lnTo>
                      <a:pt x="162" y="273"/>
                    </a:lnTo>
                    <a:lnTo>
                      <a:pt x="163" y="271"/>
                    </a:lnTo>
                    <a:lnTo>
                      <a:pt x="162" y="271"/>
                    </a:lnTo>
                    <a:lnTo>
                      <a:pt x="163" y="271"/>
                    </a:lnTo>
                    <a:lnTo>
                      <a:pt x="163" y="270"/>
                    </a:lnTo>
                    <a:lnTo>
                      <a:pt x="162" y="270"/>
                    </a:lnTo>
                    <a:lnTo>
                      <a:pt x="163" y="270"/>
                    </a:lnTo>
                    <a:lnTo>
                      <a:pt x="162" y="270"/>
                    </a:lnTo>
                    <a:lnTo>
                      <a:pt x="162" y="269"/>
                    </a:lnTo>
                    <a:lnTo>
                      <a:pt x="161" y="269"/>
                    </a:lnTo>
                    <a:lnTo>
                      <a:pt x="159" y="267"/>
                    </a:lnTo>
                    <a:lnTo>
                      <a:pt x="159" y="266"/>
                    </a:lnTo>
                    <a:lnTo>
                      <a:pt x="159" y="265"/>
                    </a:lnTo>
                    <a:lnTo>
                      <a:pt x="159" y="263"/>
                    </a:lnTo>
                    <a:lnTo>
                      <a:pt x="159" y="262"/>
                    </a:lnTo>
                    <a:lnTo>
                      <a:pt x="161" y="262"/>
                    </a:lnTo>
                    <a:lnTo>
                      <a:pt x="162" y="263"/>
                    </a:lnTo>
                    <a:lnTo>
                      <a:pt x="162" y="262"/>
                    </a:lnTo>
                    <a:lnTo>
                      <a:pt x="162" y="261"/>
                    </a:lnTo>
                    <a:lnTo>
                      <a:pt x="161" y="261"/>
                    </a:lnTo>
                    <a:lnTo>
                      <a:pt x="159" y="261"/>
                    </a:lnTo>
                    <a:lnTo>
                      <a:pt x="159" y="259"/>
                    </a:lnTo>
                    <a:lnTo>
                      <a:pt x="158" y="259"/>
                    </a:lnTo>
                    <a:lnTo>
                      <a:pt x="157" y="259"/>
                    </a:lnTo>
                    <a:lnTo>
                      <a:pt x="157" y="261"/>
                    </a:lnTo>
                    <a:lnTo>
                      <a:pt x="157" y="262"/>
                    </a:lnTo>
                    <a:lnTo>
                      <a:pt x="155" y="262"/>
                    </a:lnTo>
                    <a:lnTo>
                      <a:pt x="154" y="262"/>
                    </a:lnTo>
                    <a:lnTo>
                      <a:pt x="153" y="261"/>
                    </a:lnTo>
                    <a:lnTo>
                      <a:pt x="153" y="262"/>
                    </a:lnTo>
                    <a:lnTo>
                      <a:pt x="153" y="263"/>
                    </a:lnTo>
                    <a:lnTo>
                      <a:pt x="151" y="263"/>
                    </a:lnTo>
                    <a:lnTo>
                      <a:pt x="150" y="263"/>
                    </a:lnTo>
                    <a:lnTo>
                      <a:pt x="150" y="262"/>
                    </a:lnTo>
                    <a:lnTo>
                      <a:pt x="150" y="261"/>
                    </a:lnTo>
                    <a:lnTo>
                      <a:pt x="149" y="261"/>
                    </a:lnTo>
                    <a:lnTo>
                      <a:pt x="149" y="259"/>
                    </a:lnTo>
                    <a:lnTo>
                      <a:pt x="150" y="259"/>
                    </a:lnTo>
                    <a:lnTo>
                      <a:pt x="150" y="258"/>
                    </a:lnTo>
                    <a:lnTo>
                      <a:pt x="149" y="258"/>
                    </a:lnTo>
                    <a:lnTo>
                      <a:pt x="149" y="257"/>
                    </a:lnTo>
                    <a:lnTo>
                      <a:pt x="147" y="257"/>
                    </a:lnTo>
                    <a:lnTo>
                      <a:pt x="146" y="257"/>
                    </a:lnTo>
                    <a:lnTo>
                      <a:pt x="146" y="256"/>
                    </a:lnTo>
                    <a:lnTo>
                      <a:pt x="146" y="254"/>
                    </a:lnTo>
                    <a:lnTo>
                      <a:pt x="146" y="253"/>
                    </a:lnTo>
                    <a:lnTo>
                      <a:pt x="146" y="252"/>
                    </a:lnTo>
                    <a:lnTo>
                      <a:pt x="146" y="250"/>
                    </a:lnTo>
                    <a:lnTo>
                      <a:pt x="147" y="250"/>
                    </a:lnTo>
                    <a:lnTo>
                      <a:pt x="147" y="249"/>
                    </a:lnTo>
                    <a:lnTo>
                      <a:pt x="146" y="249"/>
                    </a:lnTo>
                    <a:lnTo>
                      <a:pt x="146" y="248"/>
                    </a:lnTo>
                    <a:lnTo>
                      <a:pt x="146" y="246"/>
                    </a:lnTo>
                    <a:lnTo>
                      <a:pt x="146" y="245"/>
                    </a:lnTo>
                    <a:lnTo>
                      <a:pt x="147" y="245"/>
                    </a:lnTo>
                    <a:lnTo>
                      <a:pt x="146" y="245"/>
                    </a:lnTo>
                    <a:lnTo>
                      <a:pt x="146" y="244"/>
                    </a:lnTo>
                    <a:lnTo>
                      <a:pt x="147" y="244"/>
                    </a:lnTo>
                    <a:lnTo>
                      <a:pt x="147" y="242"/>
                    </a:lnTo>
                    <a:lnTo>
                      <a:pt x="146" y="242"/>
                    </a:lnTo>
                    <a:lnTo>
                      <a:pt x="146" y="241"/>
                    </a:lnTo>
                    <a:lnTo>
                      <a:pt x="145" y="241"/>
                    </a:lnTo>
                    <a:lnTo>
                      <a:pt x="146" y="241"/>
                    </a:lnTo>
                    <a:lnTo>
                      <a:pt x="145" y="241"/>
                    </a:lnTo>
                    <a:lnTo>
                      <a:pt x="145" y="240"/>
                    </a:lnTo>
                    <a:lnTo>
                      <a:pt x="144" y="239"/>
                    </a:lnTo>
                    <a:lnTo>
                      <a:pt x="145" y="239"/>
                    </a:lnTo>
                    <a:lnTo>
                      <a:pt x="144" y="239"/>
                    </a:lnTo>
                    <a:lnTo>
                      <a:pt x="144" y="237"/>
                    </a:lnTo>
                    <a:lnTo>
                      <a:pt x="142" y="237"/>
                    </a:lnTo>
                    <a:lnTo>
                      <a:pt x="142" y="236"/>
                    </a:lnTo>
                    <a:lnTo>
                      <a:pt x="141" y="235"/>
                    </a:lnTo>
                    <a:lnTo>
                      <a:pt x="141" y="233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2" y="231"/>
                    </a:lnTo>
                    <a:lnTo>
                      <a:pt x="142" y="229"/>
                    </a:lnTo>
                    <a:lnTo>
                      <a:pt x="144" y="229"/>
                    </a:lnTo>
                    <a:lnTo>
                      <a:pt x="145" y="229"/>
                    </a:lnTo>
                    <a:lnTo>
                      <a:pt x="145" y="228"/>
                    </a:lnTo>
                    <a:lnTo>
                      <a:pt x="145" y="227"/>
                    </a:lnTo>
                    <a:lnTo>
                      <a:pt x="146" y="227"/>
                    </a:lnTo>
                    <a:lnTo>
                      <a:pt x="146" y="225"/>
                    </a:lnTo>
                    <a:lnTo>
                      <a:pt x="147" y="225"/>
                    </a:lnTo>
                    <a:lnTo>
                      <a:pt x="147" y="224"/>
                    </a:lnTo>
                    <a:lnTo>
                      <a:pt x="147" y="223"/>
                    </a:lnTo>
                    <a:lnTo>
                      <a:pt x="147" y="222"/>
                    </a:lnTo>
                    <a:lnTo>
                      <a:pt x="147" y="220"/>
                    </a:lnTo>
                    <a:lnTo>
                      <a:pt x="147" y="219"/>
                    </a:lnTo>
                    <a:lnTo>
                      <a:pt x="147" y="218"/>
                    </a:lnTo>
                    <a:lnTo>
                      <a:pt x="147" y="216"/>
                    </a:lnTo>
                    <a:lnTo>
                      <a:pt x="146" y="216"/>
                    </a:lnTo>
                    <a:lnTo>
                      <a:pt x="147" y="216"/>
                    </a:lnTo>
                    <a:lnTo>
                      <a:pt x="147" y="215"/>
                    </a:lnTo>
                    <a:lnTo>
                      <a:pt x="146" y="215"/>
                    </a:lnTo>
                    <a:lnTo>
                      <a:pt x="146" y="214"/>
                    </a:lnTo>
                    <a:lnTo>
                      <a:pt x="147" y="214"/>
                    </a:lnTo>
                    <a:lnTo>
                      <a:pt x="147" y="212"/>
                    </a:lnTo>
                    <a:lnTo>
                      <a:pt x="147" y="211"/>
                    </a:lnTo>
                    <a:lnTo>
                      <a:pt x="149" y="211"/>
                    </a:lnTo>
                    <a:lnTo>
                      <a:pt x="149" y="210"/>
                    </a:lnTo>
                    <a:lnTo>
                      <a:pt x="150" y="210"/>
                    </a:lnTo>
                    <a:lnTo>
                      <a:pt x="150" y="208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6"/>
                    </a:lnTo>
                    <a:lnTo>
                      <a:pt x="151" y="205"/>
                    </a:lnTo>
                    <a:lnTo>
                      <a:pt x="151" y="203"/>
                    </a:lnTo>
                    <a:lnTo>
                      <a:pt x="151" y="202"/>
                    </a:lnTo>
                    <a:lnTo>
                      <a:pt x="150" y="202"/>
                    </a:lnTo>
                    <a:lnTo>
                      <a:pt x="149" y="202"/>
                    </a:lnTo>
                    <a:lnTo>
                      <a:pt x="147" y="202"/>
                    </a:lnTo>
                    <a:lnTo>
                      <a:pt x="146" y="202"/>
                    </a:lnTo>
                    <a:lnTo>
                      <a:pt x="145" y="203"/>
                    </a:lnTo>
                    <a:lnTo>
                      <a:pt x="144" y="203"/>
                    </a:lnTo>
                    <a:lnTo>
                      <a:pt x="142" y="203"/>
                    </a:lnTo>
                    <a:lnTo>
                      <a:pt x="141" y="203"/>
                    </a:lnTo>
                    <a:lnTo>
                      <a:pt x="140" y="203"/>
                    </a:lnTo>
                    <a:lnTo>
                      <a:pt x="140" y="205"/>
                    </a:lnTo>
                    <a:lnTo>
                      <a:pt x="138" y="205"/>
                    </a:lnTo>
                    <a:lnTo>
                      <a:pt x="138" y="203"/>
                    </a:lnTo>
                    <a:lnTo>
                      <a:pt x="137" y="203"/>
                    </a:lnTo>
                    <a:lnTo>
                      <a:pt x="137" y="202"/>
                    </a:lnTo>
                    <a:lnTo>
                      <a:pt x="137" y="203"/>
                    </a:lnTo>
                    <a:lnTo>
                      <a:pt x="136" y="202"/>
                    </a:lnTo>
                    <a:lnTo>
                      <a:pt x="134" y="202"/>
                    </a:lnTo>
                    <a:lnTo>
                      <a:pt x="133" y="202"/>
                    </a:lnTo>
                    <a:lnTo>
                      <a:pt x="133" y="201"/>
                    </a:lnTo>
                    <a:lnTo>
                      <a:pt x="132" y="201"/>
                    </a:lnTo>
                    <a:lnTo>
                      <a:pt x="130" y="201"/>
                    </a:lnTo>
                    <a:lnTo>
                      <a:pt x="129" y="201"/>
                    </a:lnTo>
                    <a:lnTo>
                      <a:pt x="128" y="201"/>
                    </a:lnTo>
                    <a:lnTo>
                      <a:pt x="128" y="199"/>
                    </a:lnTo>
                    <a:lnTo>
                      <a:pt x="127" y="199"/>
                    </a:lnTo>
                    <a:lnTo>
                      <a:pt x="125" y="199"/>
                    </a:lnTo>
                    <a:lnTo>
                      <a:pt x="125" y="198"/>
                    </a:lnTo>
                    <a:lnTo>
                      <a:pt x="124" y="198"/>
                    </a:lnTo>
                    <a:lnTo>
                      <a:pt x="124" y="197"/>
                    </a:lnTo>
                    <a:lnTo>
                      <a:pt x="123" y="197"/>
                    </a:lnTo>
                    <a:lnTo>
                      <a:pt x="123" y="195"/>
                    </a:lnTo>
                    <a:lnTo>
                      <a:pt x="121" y="195"/>
                    </a:lnTo>
                    <a:lnTo>
                      <a:pt x="120" y="195"/>
                    </a:lnTo>
                    <a:lnTo>
                      <a:pt x="119" y="195"/>
                    </a:lnTo>
                    <a:lnTo>
                      <a:pt x="117" y="195"/>
                    </a:lnTo>
                    <a:lnTo>
                      <a:pt x="116" y="195"/>
                    </a:lnTo>
                    <a:lnTo>
                      <a:pt x="116" y="197"/>
                    </a:lnTo>
                    <a:lnTo>
                      <a:pt x="115" y="195"/>
                    </a:lnTo>
                    <a:lnTo>
                      <a:pt x="113" y="195"/>
                    </a:lnTo>
                    <a:lnTo>
                      <a:pt x="113" y="197"/>
                    </a:lnTo>
                    <a:lnTo>
                      <a:pt x="112" y="197"/>
                    </a:lnTo>
                    <a:lnTo>
                      <a:pt x="112" y="198"/>
                    </a:lnTo>
                    <a:lnTo>
                      <a:pt x="112" y="197"/>
                    </a:lnTo>
                    <a:lnTo>
                      <a:pt x="112" y="195"/>
                    </a:lnTo>
                    <a:lnTo>
                      <a:pt x="112" y="194"/>
                    </a:lnTo>
                    <a:lnTo>
                      <a:pt x="111" y="194"/>
                    </a:lnTo>
                    <a:lnTo>
                      <a:pt x="111" y="193"/>
                    </a:lnTo>
                    <a:lnTo>
                      <a:pt x="111" y="191"/>
                    </a:lnTo>
                    <a:lnTo>
                      <a:pt x="112" y="191"/>
                    </a:lnTo>
                    <a:lnTo>
                      <a:pt x="112" y="190"/>
                    </a:lnTo>
                    <a:lnTo>
                      <a:pt x="112" y="189"/>
                    </a:lnTo>
                    <a:lnTo>
                      <a:pt x="113" y="189"/>
                    </a:lnTo>
                    <a:lnTo>
                      <a:pt x="112" y="189"/>
                    </a:lnTo>
                    <a:lnTo>
                      <a:pt x="112" y="188"/>
                    </a:lnTo>
                    <a:lnTo>
                      <a:pt x="112" y="186"/>
                    </a:lnTo>
                    <a:lnTo>
                      <a:pt x="111" y="185"/>
                    </a:lnTo>
                    <a:lnTo>
                      <a:pt x="111" y="184"/>
                    </a:lnTo>
                    <a:lnTo>
                      <a:pt x="110" y="184"/>
                    </a:lnTo>
                    <a:lnTo>
                      <a:pt x="108" y="184"/>
                    </a:lnTo>
                    <a:lnTo>
                      <a:pt x="108" y="182"/>
                    </a:lnTo>
                    <a:lnTo>
                      <a:pt x="107" y="182"/>
                    </a:lnTo>
                    <a:lnTo>
                      <a:pt x="106" y="182"/>
                    </a:lnTo>
                    <a:lnTo>
                      <a:pt x="104" y="182"/>
                    </a:lnTo>
                    <a:lnTo>
                      <a:pt x="103" y="182"/>
                    </a:lnTo>
                    <a:lnTo>
                      <a:pt x="103" y="181"/>
                    </a:lnTo>
                    <a:lnTo>
                      <a:pt x="103" y="180"/>
                    </a:lnTo>
                    <a:lnTo>
                      <a:pt x="102" y="180"/>
                    </a:lnTo>
                    <a:lnTo>
                      <a:pt x="100" y="180"/>
                    </a:lnTo>
                    <a:lnTo>
                      <a:pt x="99" y="180"/>
                    </a:lnTo>
                    <a:lnTo>
                      <a:pt x="99" y="178"/>
                    </a:lnTo>
                    <a:lnTo>
                      <a:pt x="98" y="178"/>
                    </a:lnTo>
                    <a:lnTo>
                      <a:pt x="98" y="177"/>
                    </a:lnTo>
                    <a:lnTo>
                      <a:pt x="96" y="177"/>
                    </a:lnTo>
                    <a:lnTo>
                      <a:pt x="95" y="177"/>
                    </a:lnTo>
                    <a:lnTo>
                      <a:pt x="94" y="177"/>
                    </a:lnTo>
                    <a:lnTo>
                      <a:pt x="93" y="177"/>
                    </a:lnTo>
                    <a:lnTo>
                      <a:pt x="93" y="178"/>
                    </a:lnTo>
                    <a:lnTo>
                      <a:pt x="91" y="178"/>
                    </a:lnTo>
                    <a:lnTo>
                      <a:pt x="90" y="178"/>
                    </a:lnTo>
                    <a:lnTo>
                      <a:pt x="89" y="178"/>
                    </a:lnTo>
                    <a:lnTo>
                      <a:pt x="89" y="180"/>
                    </a:lnTo>
                    <a:lnTo>
                      <a:pt x="87" y="180"/>
                    </a:lnTo>
                    <a:lnTo>
                      <a:pt x="86" y="180"/>
                    </a:lnTo>
                    <a:lnTo>
                      <a:pt x="86" y="181"/>
                    </a:lnTo>
                    <a:lnTo>
                      <a:pt x="85" y="181"/>
                    </a:lnTo>
                    <a:lnTo>
                      <a:pt x="85" y="182"/>
                    </a:lnTo>
                    <a:lnTo>
                      <a:pt x="85" y="184"/>
                    </a:lnTo>
                    <a:lnTo>
                      <a:pt x="83" y="184"/>
                    </a:lnTo>
                    <a:lnTo>
                      <a:pt x="83" y="185"/>
                    </a:lnTo>
                    <a:lnTo>
                      <a:pt x="82" y="185"/>
                    </a:lnTo>
                    <a:lnTo>
                      <a:pt x="83" y="185"/>
                    </a:lnTo>
                    <a:lnTo>
                      <a:pt x="82" y="185"/>
                    </a:lnTo>
                    <a:lnTo>
                      <a:pt x="82" y="186"/>
                    </a:lnTo>
                    <a:lnTo>
                      <a:pt x="81" y="186"/>
                    </a:lnTo>
                    <a:lnTo>
                      <a:pt x="81" y="188"/>
                    </a:lnTo>
                    <a:lnTo>
                      <a:pt x="79" y="188"/>
                    </a:lnTo>
                    <a:lnTo>
                      <a:pt x="79" y="189"/>
                    </a:lnTo>
                    <a:lnTo>
                      <a:pt x="78" y="189"/>
                    </a:lnTo>
                    <a:lnTo>
                      <a:pt x="78" y="190"/>
                    </a:lnTo>
                    <a:lnTo>
                      <a:pt x="78" y="191"/>
                    </a:lnTo>
                    <a:lnTo>
                      <a:pt x="77" y="191"/>
                    </a:lnTo>
                    <a:lnTo>
                      <a:pt x="77" y="190"/>
                    </a:lnTo>
                    <a:lnTo>
                      <a:pt x="78" y="190"/>
                    </a:lnTo>
                    <a:lnTo>
                      <a:pt x="77" y="190"/>
                    </a:lnTo>
                    <a:lnTo>
                      <a:pt x="77" y="189"/>
                    </a:lnTo>
                    <a:lnTo>
                      <a:pt x="77" y="188"/>
                    </a:lnTo>
                    <a:lnTo>
                      <a:pt x="78" y="188"/>
                    </a:lnTo>
                    <a:lnTo>
                      <a:pt x="78" y="186"/>
                    </a:lnTo>
                    <a:lnTo>
                      <a:pt x="78" y="185"/>
                    </a:lnTo>
                    <a:lnTo>
                      <a:pt x="79" y="185"/>
                    </a:lnTo>
                    <a:lnTo>
                      <a:pt x="79" y="184"/>
                    </a:lnTo>
                    <a:lnTo>
                      <a:pt x="81" y="184"/>
                    </a:lnTo>
                    <a:lnTo>
                      <a:pt x="81" y="182"/>
                    </a:lnTo>
                    <a:lnTo>
                      <a:pt x="79" y="182"/>
                    </a:lnTo>
                    <a:lnTo>
                      <a:pt x="79" y="181"/>
                    </a:lnTo>
                    <a:lnTo>
                      <a:pt x="81" y="180"/>
                    </a:lnTo>
                    <a:lnTo>
                      <a:pt x="81" y="178"/>
                    </a:lnTo>
                    <a:lnTo>
                      <a:pt x="81" y="177"/>
                    </a:lnTo>
                    <a:lnTo>
                      <a:pt x="81" y="176"/>
                    </a:lnTo>
                    <a:lnTo>
                      <a:pt x="81" y="174"/>
                    </a:lnTo>
                    <a:lnTo>
                      <a:pt x="81" y="173"/>
                    </a:lnTo>
                    <a:lnTo>
                      <a:pt x="79" y="173"/>
                    </a:lnTo>
                    <a:lnTo>
                      <a:pt x="79" y="172"/>
                    </a:lnTo>
                    <a:lnTo>
                      <a:pt x="79" y="170"/>
                    </a:lnTo>
                    <a:lnTo>
                      <a:pt x="78" y="170"/>
                    </a:lnTo>
                    <a:lnTo>
                      <a:pt x="79" y="170"/>
                    </a:lnTo>
                    <a:lnTo>
                      <a:pt x="78" y="170"/>
                    </a:lnTo>
                    <a:lnTo>
                      <a:pt x="78" y="169"/>
                    </a:lnTo>
                    <a:lnTo>
                      <a:pt x="78" y="168"/>
                    </a:lnTo>
                    <a:lnTo>
                      <a:pt x="78" y="167"/>
                    </a:lnTo>
                    <a:lnTo>
                      <a:pt x="78" y="165"/>
                    </a:lnTo>
                    <a:lnTo>
                      <a:pt x="78" y="164"/>
                    </a:lnTo>
                    <a:lnTo>
                      <a:pt x="78" y="163"/>
                    </a:lnTo>
                    <a:lnTo>
                      <a:pt x="77" y="163"/>
                    </a:lnTo>
                    <a:lnTo>
                      <a:pt x="77" y="161"/>
                    </a:lnTo>
                    <a:lnTo>
                      <a:pt x="77" y="160"/>
                    </a:lnTo>
                    <a:lnTo>
                      <a:pt x="77" y="159"/>
                    </a:lnTo>
                    <a:lnTo>
                      <a:pt x="77" y="157"/>
                    </a:lnTo>
                    <a:lnTo>
                      <a:pt x="75" y="157"/>
                    </a:lnTo>
                    <a:lnTo>
                      <a:pt x="75" y="156"/>
                    </a:lnTo>
                    <a:lnTo>
                      <a:pt x="75" y="155"/>
                    </a:lnTo>
                    <a:lnTo>
                      <a:pt x="75" y="153"/>
                    </a:lnTo>
                    <a:lnTo>
                      <a:pt x="77" y="152"/>
                    </a:lnTo>
                    <a:lnTo>
                      <a:pt x="75" y="152"/>
                    </a:lnTo>
                    <a:lnTo>
                      <a:pt x="75" y="151"/>
                    </a:lnTo>
                    <a:lnTo>
                      <a:pt x="75" y="150"/>
                    </a:lnTo>
                    <a:lnTo>
                      <a:pt x="75" y="148"/>
                    </a:lnTo>
                    <a:lnTo>
                      <a:pt x="75" y="147"/>
                    </a:lnTo>
                    <a:lnTo>
                      <a:pt x="74" y="146"/>
                    </a:lnTo>
                    <a:lnTo>
                      <a:pt x="74" y="144"/>
                    </a:lnTo>
                    <a:lnTo>
                      <a:pt x="74" y="143"/>
                    </a:lnTo>
                    <a:lnTo>
                      <a:pt x="73" y="143"/>
                    </a:lnTo>
                    <a:lnTo>
                      <a:pt x="73" y="142"/>
                    </a:lnTo>
                    <a:lnTo>
                      <a:pt x="73" y="140"/>
                    </a:lnTo>
                    <a:lnTo>
                      <a:pt x="72" y="140"/>
                    </a:lnTo>
                    <a:lnTo>
                      <a:pt x="73" y="139"/>
                    </a:lnTo>
                    <a:lnTo>
                      <a:pt x="72" y="139"/>
                    </a:lnTo>
                    <a:lnTo>
                      <a:pt x="70" y="139"/>
                    </a:lnTo>
                    <a:lnTo>
                      <a:pt x="70" y="138"/>
                    </a:lnTo>
                    <a:lnTo>
                      <a:pt x="69" y="138"/>
                    </a:lnTo>
                    <a:lnTo>
                      <a:pt x="69" y="136"/>
                    </a:lnTo>
                    <a:lnTo>
                      <a:pt x="68" y="136"/>
                    </a:lnTo>
                    <a:lnTo>
                      <a:pt x="68" y="135"/>
                    </a:lnTo>
                    <a:lnTo>
                      <a:pt x="66" y="135"/>
                    </a:lnTo>
                    <a:lnTo>
                      <a:pt x="66" y="134"/>
                    </a:lnTo>
                    <a:lnTo>
                      <a:pt x="65" y="134"/>
                    </a:lnTo>
                    <a:lnTo>
                      <a:pt x="65" y="133"/>
                    </a:lnTo>
                    <a:lnTo>
                      <a:pt x="64" y="133"/>
                    </a:lnTo>
                    <a:lnTo>
                      <a:pt x="64" y="134"/>
                    </a:lnTo>
                    <a:lnTo>
                      <a:pt x="62" y="134"/>
                    </a:lnTo>
                    <a:lnTo>
                      <a:pt x="61" y="134"/>
                    </a:lnTo>
                    <a:lnTo>
                      <a:pt x="60" y="134"/>
                    </a:lnTo>
                    <a:lnTo>
                      <a:pt x="58" y="134"/>
                    </a:lnTo>
                    <a:lnTo>
                      <a:pt x="57" y="134"/>
                    </a:lnTo>
                    <a:lnTo>
                      <a:pt x="56" y="134"/>
                    </a:lnTo>
                    <a:lnTo>
                      <a:pt x="56" y="133"/>
                    </a:lnTo>
                    <a:lnTo>
                      <a:pt x="55" y="133"/>
                    </a:lnTo>
                    <a:lnTo>
                      <a:pt x="53" y="133"/>
                    </a:lnTo>
                    <a:lnTo>
                      <a:pt x="53" y="134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8" y="134"/>
                    </a:lnTo>
                    <a:lnTo>
                      <a:pt x="47" y="134"/>
                    </a:lnTo>
                    <a:lnTo>
                      <a:pt x="45" y="134"/>
                    </a:lnTo>
                    <a:lnTo>
                      <a:pt x="44" y="133"/>
                    </a:lnTo>
                    <a:lnTo>
                      <a:pt x="43" y="134"/>
                    </a:lnTo>
                    <a:lnTo>
                      <a:pt x="39" y="133"/>
                    </a:lnTo>
                    <a:lnTo>
                      <a:pt x="39" y="134"/>
                    </a:lnTo>
                    <a:lnTo>
                      <a:pt x="38" y="134"/>
                    </a:lnTo>
                    <a:lnTo>
                      <a:pt x="38" y="135"/>
                    </a:lnTo>
                    <a:lnTo>
                      <a:pt x="36" y="135"/>
                    </a:lnTo>
                    <a:lnTo>
                      <a:pt x="36" y="136"/>
                    </a:lnTo>
                    <a:lnTo>
                      <a:pt x="35" y="136"/>
                    </a:lnTo>
                    <a:lnTo>
                      <a:pt x="35" y="135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2" y="136"/>
                    </a:lnTo>
                    <a:lnTo>
                      <a:pt x="31" y="138"/>
                    </a:lnTo>
                    <a:lnTo>
                      <a:pt x="31" y="139"/>
                    </a:lnTo>
                    <a:lnTo>
                      <a:pt x="31" y="140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4" y="142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5" y="146"/>
                    </a:lnTo>
                    <a:lnTo>
                      <a:pt x="34" y="146"/>
                    </a:lnTo>
                    <a:lnTo>
                      <a:pt x="34" y="147"/>
                    </a:lnTo>
                    <a:lnTo>
                      <a:pt x="32" y="147"/>
                    </a:lnTo>
                    <a:lnTo>
                      <a:pt x="32" y="148"/>
                    </a:lnTo>
                    <a:lnTo>
                      <a:pt x="34" y="148"/>
                    </a:lnTo>
                    <a:lnTo>
                      <a:pt x="34" y="150"/>
                    </a:lnTo>
                    <a:lnTo>
                      <a:pt x="34" y="151"/>
                    </a:lnTo>
                    <a:lnTo>
                      <a:pt x="35" y="151"/>
                    </a:lnTo>
                    <a:lnTo>
                      <a:pt x="35" y="150"/>
                    </a:lnTo>
                    <a:lnTo>
                      <a:pt x="35" y="151"/>
                    </a:lnTo>
                    <a:lnTo>
                      <a:pt x="35" y="152"/>
                    </a:lnTo>
                    <a:lnTo>
                      <a:pt x="36" y="152"/>
                    </a:lnTo>
                    <a:lnTo>
                      <a:pt x="36" y="153"/>
                    </a:lnTo>
                    <a:lnTo>
                      <a:pt x="36" y="155"/>
                    </a:lnTo>
                    <a:lnTo>
                      <a:pt x="36" y="156"/>
                    </a:lnTo>
                    <a:lnTo>
                      <a:pt x="36" y="157"/>
                    </a:lnTo>
                    <a:lnTo>
                      <a:pt x="35" y="159"/>
                    </a:lnTo>
                    <a:lnTo>
                      <a:pt x="35" y="160"/>
                    </a:lnTo>
                    <a:lnTo>
                      <a:pt x="35" y="161"/>
                    </a:lnTo>
                    <a:lnTo>
                      <a:pt x="35" y="164"/>
                    </a:lnTo>
                    <a:lnTo>
                      <a:pt x="34" y="167"/>
                    </a:lnTo>
                    <a:lnTo>
                      <a:pt x="32" y="167"/>
                    </a:lnTo>
                    <a:lnTo>
                      <a:pt x="32" y="168"/>
                    </a:lnTo>
                    <a:lnTo>
                      <a:pt x="32" y="169"/>
                    </a:lnTo>
                    <a:lnTo>
                      <a:pt x="31" y="169"/>
                    </a:lnTo>
                    <a:lnTo>
                      <a:pt x="30" y="169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28" y="173"/>
                    </a:lnTo>
                    <a:lnTo>
                      <a:pt x="28" y="174"/>
                    </a:lnTo>
                    <a:lnTo>
                      <a:pt x="28" y="176"/>
                    </a:lnTo>
                    <a:lnTo>
                      <a:pt x="27" y="176"/>
                    </a:lnTo>
                    <a:lnTo>
                      <a:pt x="27" y="177"/>
                    </a:lnTo>
                    <a:lnTo>
                      <a:pt x="27" y="178"/>
                    </a:lnTo>
                    <a:lnTo>
                      <a:pt x="26" y="178"/>
                    </a:lnTo>
                    <a:lnTo>
                      <a:pt x="26" y="180"/>
                    </a:lnTo>
                    <a:lnTo>
                      <a:pt x="24" y="180"/>
                    </a:lnTo>
                    <a:lnTo>
                      <a:pt x="24" y="181"/>
                    </a:lnTo>
                    <a:lnTo>
                      <a:pt x="24" y="182"/>
                    </a:lnTo>
                    <a:lnTo>
                      <a:pt x="23" y="182"/>
                    </a:lnTo>
                    <a:lnTo>
                      <a:pt x="23" y="181"/>
                    </a:lnTo>
                    <a:lnTo>
                      <a:pt x="22" y="181"/>
                    </a:lnTo>
                    <a:lnTo>
                      <a:pt x="22" y="182"/>
                    </a:lnTo>
                    <a:lnTo>
                      <a:pt x="21" y="182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6"/>
                    </a:lnTo>
                    <a:lnTo>
                      <a:pt x="21" y="188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1"/>
                    </a:lnTo>
                    <a:lnTo>
                      <a:pt x="17" y="181"/>
                    </a:lnTo>
                    <a:lnTo>
                      <a:pt x="14" y="181"/>
                    </a:lnTo>
                    <a:lnTo>
                      <a:pt x="14" y="182"/>
                    </a:lnTo>
                    <a:lnTo>
                      <a:pt x="13" y="182"/>
                    </a:lnTo>
                    <a:lnTo>
                      <a:pt x="11" y="182"/>
                    </a:lnTo>
                    <a:lnTo>
                      <a:pt x="10" y="182"/>
                    </a:lnTo>
                    <a:lnTo>
                      <a:pt x="9" y="182"/>
                    </a:lnTo>
                    <a:lnTo>
                      <a:pt x="7" y="182"/>
                    </a:lnTo>
                    <a:lnTo>
                      <a:pt x="7" y="181"/>
                    </a:lnTo>
                    <a:lnTo>
                      <a:pt x="7" y="180"/>
                    </a:lnTo>
                    <a:lnTo>
                      <a:pt x="6" y="180"/>
                    </a:lnTo>
                    <a:lnTo>
                      <a:pt x="7" y="180"/>
                    </a:lnTo>
                    <a:lnTo>
                      <a:pt x="7" y="178"/>
                    </a:lnTo>
                    <a:lnTo>
                      <a:pt x="7" y="177"/>
                    </a:lnTo>
                    <a:lnTo>
                      <a:pt x="9" y="177"/>
                    </a:lnTo>
                    <a:lnTo>
                      <a:pt x="7" y="177"/>
                    </a:lnTo>
                    <a:lnTo>
                      <a:pt x="7" y="176"/>
                    </a:lnTo>
                    <a:lnTo>
                      <a:pt x="7" y="174"/>
                    </a:lnTo>
                    <a:lnTo>
                      <a:pt x="7" y="173"/>
                    </a:lnTo>
                    <a:lnTo>
                      <a:pt x="9" y="173"/>
                    </a:lnTo>
                    <a:lnTo>
                      <a:pt x="9" y="172"/>
                    </a:lnTo>
                    <a:lnTo>
                      <a:pt x="9" y="170"/>
                    </a:lnTo>
                    <a:lnTo>
                      <a:pt x="9" y="169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9" y="165"/>
                    </a:lnTo>
                    <a:lnTo>
                      <a:pt x="9" y="164"/>
                    </a:lnTo>
                    <a:lnTo>
                      <a:pt x="9" y="163"/>
                    </a:lnTo>
                    <a:lnTo>
                      <a:pt x="10" y="163"/>
                    </a:lnTo>
                    <a:lnTo>
                      <a:pt x="10" y="161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7" y="160"/>
                    </a:lnTo>
                    <a:lnTo>
                      <a:pt x="7" y="159"/>
                    </a:lnTo>
                    <a:lnTo>
                      <a:pt x="6" y="159"/>
                    </a:lnTo>
                    <a:lnTo>
                      <a:pt x="5" y="159"/>
                    </a:lnTo>
                    <a:lnTo>
                      <a:pt x="5" y="157"/>
                    </a:lnTo>
                    <a:lnTo>
                      <a:pt x="3" y="157"/>
                    </a:lnTo>
                    <a:lnTo>
                      <a:pt x="5" y="157"/>
                    </a:lnTo>
                    <a:lnTo>
                      <a:pt x="5" y="159"/>
                    </a:lnTo>
                    <a:lnTo>
                      <a:pt x="3" y="159"/>
                    </a:lnTo>
                    <a:lnTo>
                      <a:pt x="3" y="157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2" y="155"/>
                    </a:lnTo>
                    <a:lnTo>
                      <a:pt x="2" y="153"/>
                    </a:lnTo>
                    <a:lnTo>
                      <a:pt x="1" y="155"/>
                    </a:lnTo>
                    <a:lnTo>
                      <a:pt x="1" y="153"/>
                    </a:lnTo>
                    <a:lnTo>
                      <a:pt x="0" y="153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2" y="152"/>
                    </a:lnTo>
                    <a:lnTo>
                      <a:pt x="2" y="151"/>
                    </a:lnTo>
                    <a:lnTo>
                      <a:pt x="3" y="151"/>
                    </a:lnTo>
                    <a:lnTo>
                      <a:pt x="3" y="150"/>
                    </a:lnTo>
                    <a:lnTo>
                      <a:pt x="5" y="150"/>
                    </a:lnTo>
                    <a:lnTo>
                      <a:pt x="3" y="150"/>
                    </a:lnTo>
                    <a:lnTo>
                      <a:pt x="2" y="150"/>
                    </a:lnTo>
                    <a:lnTo>
                      <a:pt x="1" y="150"/>
                    </a:lnTo>
                    <a:lnTo>
                      <a:pt x="2" y="150"/>
                    </a:lnTo>
                    <a:lnTo>
                      <a:pt x="2" y="148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2" y="144"/>
                    </a:lnTo>
                    <a:lnTo>
                      <a:pt x="3" y="144"/>
                    </a:lnTo>
                    <a:lnTo>
                      <a:pt x="5" y="144"/>
                    </a:lnTo>
                    <a:lnTo>
                      <a:pt x="5" y="143"/>
                    </a:lnTo>
                    <a:lnTo>
                      <a:pt x="5" y="142"/>
                    </a:lnTo>
                    <a:lnTo>
                      <a:pt x="6" y="142"/>
                    </a:lnTo>
                    <a:lnTo>
                      <a:pt x="5" y="142"/>
                    </a:lnTo>
                    <a:lnTo>
                      <a:pt x="5" y="143"/>
                    </a:lnTo>
                    <a:lnTo>
                      <a:pt x="6" y="142"/>
                    </a:lnTo>
                    <a:lnTo>
                      <a:pt x="6" y="143"/>
                    </a:lnTo>
                    <a:lnTo>
                      <a:pt x="6" y="142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7" y="140"/>
                    </a:lnTo>
                    <a:lnTo>
                      <a:pt x="7" y="139"/>
                    </a:lnTo>
                    <a:lnTo>
                      <a:pt x="6" y="139"/>
                    </a:lnTo>
                    <a:lnTo>
                      <a:pt x="7" y="139"/>
                    </a:lnTo>
                    <a:lnTo>
                      <a:pt x="9" y="139"/>
                    </a:lnTo>
                    <a:lnTo>
                      <a:pt x="10" y="139"/>
                    </a:lnTo>
                    <a:lnTo>
                      <a:pt x="9" y="139"/>
                    </a:lnTo>
                    <a:lnTo>
                      <a:pt x="9" y="138"/>
                    </a:lnTo>
                    <a:lnTo>
                      <a:pt x="10" y="138"/>
                    </a:lnTo>
                    <a:lnTo>
                      <a:pt x="10" y="139"/>
                    </a:lnTo>
                    <a:lnTo>
                      <a:pt x="10" y="138"/>
                    </a:lnTo>
                    <a:lnTo>
                      <a:pt x="10" y="136"/>
                    </a:lnTo>
                    <a:lnTo>
                      <a:pt x="10" y="138"/>
                    </a:lnTo>
                    <a:lnTo>
                      <a:pt x="9" y="138"/>
                    </a:lnTo>
                    <a:lnTo>
                      <a:pt x="10" y="138"/>
                    </a:lnTo>
                    <a:lnTo>
                      <a:pt x="9" y="138"/>
                    </a:lnTo>
                    <a:lnTo>
                      <a:pt x="9" y="136"/>
                    </a:lnTo>
                    <a:lnTo>
                      <a:pt x="9" y="138"/>
                    </a:lnTo>
                    <a:lnTo>
                      <a:pt x="9" y="136"/>
                    </a:lnTo>
                    <a:lnTo>
                      <a:pt x="9" y="135"/>
                    </a:lnTo>
                    <a:lnTo>
                      <a:pt x="7" y="135"/>
                    </a:lnTo>
                    <a:lnTo>
                      <a:pt x="9" y="135"/>
                    </a:lnTo>
                    <a:lnTo>
                      <a:pt x="9" y="134"/>
                    </a:lnTo>
                    <a:lnTo>
                      <a:pt x="9" y="133"/>
                    </a:lnTo>
                    <a:lnTo>
                      <a:pt x="10" y="133"/>
                    </a:lnTo>
                    <a:lnTo>
                      <a:pt x="10" y="134"/>
                    </a:lnTo>
                    <a:lnTo>
                      <a:pt x="11" y="134"/>
                    </a:lnTo>
                    <a:lnTo>
                      <a:pt x="10" y="134"/>
                    </a:lnTo>
                    <a:lnTo>
                      <a:pt x="11" y="134"/>
                    </a:lnTo>
                    <a:lnTo>
                      <a:pt x="11" y="133"/>
                    </a:lnTo>
                    <a:lnTo>
                      <a:pt x="13" y="133"/>
                    </a:lnTo>
                    <a:lnTo>
                      <a:pt x="13" y="134"/>
                    </a:lnTo>
                    <a:lnTo>
                      <a:pt x="13" y="133"/>
                    </a:lnTo>
                    <a:lnTo>
                      <a:pt x="11" y="133"/>
                    </a:lnTo>
                    <a:lnTo>
                      <a:pt x="11" y="131"/>
                    </a:lnTo>
                    <a:lnTo>
                      <a:pt x="13" y="131"/>
                    </a:lnTo>
                    <a:lnTo>
                      <a:pt x="14" y="131"/>
                    </a:lnTo>
                    <a:lnTo>
                      <a:pt x="13" y="131"/>
                    </a:lnTo>
                    <a:lnTo>
                      <a:pt x="13" y="130"/>
                    </a:lnTo>
                    <a:lnTo>
                      <a:pt x="14" y="130"/>
                    </a:lnTo>
                    <a:lnTo>
                      <a:pt x="14" y="129"/>
                    </a:lnTo>
                    <a:lnTo>
                      <a:pt x="15" y="129"/>
                    </a:lnTo>
                    <a:lnTo>
                      <a:pt x="17" y="129"/>
                    </a:lnTo>
                    <a:lnTo>
                      <a:pt x="15" y="129"/>
                    </a:lnTo>
                    <a:lnTo>
                      <a:pt x="15" y="127"/>
                    </a:lnTo>
                    <a:lnTo>
                      <a:pt x="17" y="127"/>
                    </a:lnTo>
                    <a:lnTo>
                      <a:pt x="17" y="129"/>
                    </a:lnTo>
                    <a:lnTo>
                      <a:pt x="18" y="129"/>
                    </a:lnTo>
                    <a:lnTo>
                      <a:pt x="19" y="129"/>
                    </a:lnTo>
                    <a:lnTo>
                      <a:pt x="18" y="129"/>
                    </a:lnTo>
                    <a:lnTo>
                      <a:pt x="18" y="127"/>
                    </a:lnTo>
                    <a:lnTo>
                      <a:pt x="18" y="126"/>
                    </a:lnTo>
                    <a:lnTo>
                      <a:pt x="18" y="125"/>
                    </a:lnTo>
                    <a:lnTo>
                      <a:pt x="18" y="123"/>
                    </a:lnTo>
                    <a:lnTo>
                      <a:pt x="18" y="122"/>
                    </a:lnTo>
                    <a:lnTo>
                      <a:pt x="19" y="122"/>
                    </a:lnTo>
                    <a:lnTo>
                      <a:pt x="21" y="122"/>
                    </a:lnTo>
                    <a:lnTo>
                      <a:pt x="22" y="122"/>
                    </a:lnTo>
                    <a:lnTo>
                      <a:pt x="22" y="121"/>
                    </a:lnTo>
                    <a:lnTo>
                      <a:pt x="23" y="121"/>
                    </a:lnTo>
                    <a:lnTo>
                      <a:pt x="23" y="122"/>
                    </a:lnTo>
                    <a:lnTo>
                      <a:pt x="23" y="121"/>
                    </a:lnTo>
                    <a:lnTo>
                      <a:pt x="23" y="119"/>
                    </a:lnTo>
                    <a:lnTo>
                      <a:pt x="23" y="118"/>
                    </a:lnTo>
                    <a:lnTo>
                      <a:pt x="23" y="117"/>
                    </a:lnTo>
                    <a:lnTo>
                      <a:pt x="24" y="117"/>
                    </a:lnTo>
                    <a:lnTo>
                      <a:pt x="26" y="117"/>
                    </a:lnTo>
                    <a:lnTo>
                      <a:pt x="26" y="116"/>
                    </a:lnTo>
                    <a:lnTo>
                      <a:pt x="24" y="116"/>
                    </a:lnTo>
                    <a:lnTo>
                      <a:pt x="24" y="114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4" y="113"/>
                    </a:lnTo>
                    <a:lnTo>
                      <a:pt x="23" y="113"/>
                    </a:lnTo>
                    <a:lnTo>
                      <a:pt x="23" y="112"/>
                    </a:lnTo>
                    <a:lnTo>
                      <a:pt x="23" y="110"/>
                    </a:lnTo>
                    <a:lnTo>
                      <a:pt x="22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22" y="106"/>
                    </a:lnTo>
                    <a:lnTo>
                      <a:pt x="23" y="106"/>
                    </a:lnTo>
                    <a:lnTo>
                      <a:pt x="23" y="105"/>
                    </a:lnTo>
                    <a:lnTo>
                      <a:pt x="24" y="105"/>
                    </a:lnTo>
                    <a:lnTo>
                      <a:pt x="24" y="104"/>
                    </a:lnTo>
                    <a:lnTo>
                      <a:pt x="24" y="102"/>
                    </a:lnTo>
                    <a:lnTo>
                      <a:pt x="23" y="102"/>
                    </a:lnTo>
                    <a:lnTo>
                      <a:pt x="23" y="101"/>
                    </a:lnTo>
                    <a:lnTo>
                      <a:pt x="24" y="101"/>
                    </a:lnTo>
                    <a:lnTo>
                      <a:pt x="24" y="100"/>
                    </a:lnTo>
                    <a:lnTo>
                      <a:pt x="26" y="100"/>
                    </a:lnTo>
                    <a:lnTo>
                      <a:pt x="27" y="100"/>
                    </a:lnTo>
                    <a:lnTo>
                      <a:pt x="27" y="98"/>
                    </a:lnTo>
                    <a:lnTo>
                      <a:pt x="27" y="97"/>
                    </a:lnTo>
                    <a:lnTo>
                      <a:pt x="26" y="97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3" y="96"/>
                    </a:lnTo>
                    <a:lnTo>
                      <a:pt x="23" y="97"/>
                    </a:lnTo>
                    <a:lnTo>
                      <a:pt x="23" y="96"/>
                    </a:lnTo>
                    <a:lnTo>
                      <a:pt x="23" y="95"/>
                    </a:lnTo>
                    <a:lnTo>
                      <a:pt x="22" y="95"/>
                    </a:lnTo>
                    <a:lnTo>
                      <a:pt x="23" y="95"/>
                    </a:lnTo>
                    <a:lnTo>
                      <a:pt x="23" y="93"/>
                    </a:lnTo>
                    <a:lnTo>
                      <a:pt x="22" y="93"/>
                    </a:lnTo>
                    <a:lnTo>
                      <a:pt x="23" y="93"/>
                    </a:lnTo>
                    <a:lnTo>
                      <a:pt x="23" y="92"/>
                    </a:lnTo>
                    <a:lnTo>
                      <a:pt x="22" y="92"/>
                    </a:lnTo>
                    <a:lnTo>
                      <a:pt x="21" y="92"/>
                    </a:lnTo>
                    <a:lnTo>
                      <a:pt x="19" y="92"/>
                    </a:lnTo>
                    <a:lnTo>
                      <a:pt x="19" y="91"/>
                    </a:lnTo>
                    <a:lnTo>
                      <a:pt x="21" y="91"/>
                    </a:lnTo>
                    <a:lnTo>
                      <a:pt x="19" y="91"/>
                    </a:lnTo>
                    <a:lnTo>
                      <a:pt x="19" y="89"/>
                    </a:lnTo>
                    <a:lnTo>
                      <a:pt x="19" y="88"/>
                    </a:lnTo>
                    <a:lnTo>
                      <a:pt x="21" y="88"/>
                    </a:lnTo>
                    <a:lnTo>
                      <a:pt x="21" y="87"/>
                    </a:lnTo>
                    <a:lnTo>
                      <a:pt x="19" y="87"/>
                    </a:lnTo>
                    <a:lnTo>
                      <a:pt x="18" y="87"/>
                    </a:lnTo>
                    <a:lnTo>
                      <a:pt x="18" y="85"/>
                    </a:lnTo>
                    <a:lnTo>
                      <a:pt x="17" y="85"/>
                    </a:lnTo>
                    <a:lnTo>
                      <a:pt x="17" y="84"/>
                    </a:lnTo>
                    <a:lnTo>
                      <a:pt x="17" y="83"/>
                    </a:lnTo>
                    <a:lnTo>
                      <a:pt x="17" y="81"/>
                    </a:lnTo>
                    <a:lnTo>
                      <a:pt x="18" y="81"/>
                    </a:lnTo>
                    <a:lnTo>
                      <a:pt x="18" y="83"/>
                    </a:lnTo>
                    <a:lnTo>
                      <a:pt x="17" y="83"/>
                    </a:lnTo>
                    <a:lnTo>
                      <a:pt x="18" y="83"/>
                    </a:lnTo>
                    <a:lnTo>
                      <a:pt x="19" y="83"/>
                    </a:lnTo>
                    <a:lnTo>
                      <a:pt x="19" y="81"/>
                    </a:lnTo>
                    <a:lnTo>
                      <a:pt x="18" y="81"/>
                    </a:lnTo>
                    <a:lnTo>
                      <a:pt x="19" y="81"/>
                    </a:lnTo>
                    <a:lnTo>
                      <a:pt x="19" y="80"/>
                    </a:lnTo>
                    <a:lnTo>
                      <a:pt x="18" y="80"/>
                    </a:lnTo>
                    <a:lnTo>
                      <a:pt x="19" y="80"/>
                    </a:lnTo>
                    <a:lnTo>
                      <a:pt x="18" y="80"/>
                    </a:lnTo>
                    <a:lnTo>
                      <a:pt x="19" y="80"/>
                    </a:lnTo>
                    <a:lnTo>
                      <a:pt x="19" y="79"/>
                    </a:lnTo>
                    <a:lnTo>
                      <a:pt x="18" y="79"/>
                    </a:lnTo>
                    <a:lnTo>
                      <a:pt x="18" y="78"/>
                    </a:lnTo>
                    <a:lnTo>
                      <a:pt x="17" y="78"/>
                    </a:lnTo>
                    <a:lnTo>
                      <a:pt x="17" y="79"/>
                    </a:lnTo>
                    <a:lnTo>
                      <a:pt x="15" y="79"/>
                    </a:lnTo>
                    <a:lnTo>
                      <a:pt x="15" y="78"/>
                    </a:lnTo>
                    <a:lnTo>
                      <a:pt x="14" y="78"/>
                    </a:lnTo>
                    <a:lnTo>
                      <a:pt x="14" y="79"/>
                    </a:lnTo>
                    <a:lnTo>
                      <a:pt x="13" y="79"/>
                    </a:lnTo>
                    <a:lnTo>
                      <a:pt x="13" y="78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3" y="76"/>
                    </a:lnTo>
                    <a:lnTo>
                      <a:pt x="11" y="76"/>
                    </a:lnTo>
                    <a:lnTo>
                      <a:pt x="11" y="75"/>
                    </a:lnTo>
                    <a:lnTo>
                      <a:pt x="13" y="75"/>
                    </a:lnTo>
                    <a:lnTo>
                      <a:pt x="13" y="76"/>
                    </a:lnTo>
                    <a:lnTo>
                      <a:pt x="13" y="75"/>
                    </a:lnTo>
                    <a:lnTo>
                      <a:pt x="14" y="75"/>
                    </a:lnTo>
                    <a:lnTo>
                      <a:pt x="14" y="74"/>
                    </a:lnTo>
                    <a:lnTo>
                      <a:pt x="15" y="74"/>
                    </a:lnTo>
                    <a:lnTo>
                      <a:pt x="15" y="75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8" y="74"/>
                    </a:lnTo>
                    <a:lnTo>
                      <a:pt x="18" y="72"/>
                    </a:lnTo>
                    <a:lnTo>
                      <a:pt x="19" y="72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4" y="70"/>
                    </a:lnTo>
                    <a:lnTo>
                      <a:pt x="24" y="71"/>
                    </a:lnTo>
                    <a:lnTo>
                      <a:pt x="26" y="71"/>
                    </a:lnTo>
                    <a:lnTo>
                      <a:pt x="27" y="71"/>
                    </a:lnTo>
                    <a:lnTo>
                      <a:pt x="27" y="70"/>
                    </a:lnTo>
                    <a:lnTo>
                      <a:pt x="28" y="70"/>
                    </a:lnTo>
                    <a:lnTo>
                      <a:pt x="28" y="68"/>
                    </a:lnTo>
                    <a:lnTo>
                      <a:pt x="30" y="68"/>
                    </a:lnTo>
                    <a:lnTo>
                      <a:pt x="28" y="68"/>
                    </a:lnTo>
                    <a:lnTo>
                      <a:pt x="28" y="67"/>
                    </a:lnTo>
                    <a:lnTo>
                      <a:pt x="30" y="67"/>
                    </a:lnTo>
                    <a:lnTo>
                      <a:pt x="28" y="67"/>
                    </a:lnTo>
                    <a:lnTo>
                      <a:pt x="28" y="66"/>
                    </a:lnTo>
                    <a:lnTo>
                      <a:pt x="30" y="66"/>
                    </a:lnTo>
                    <a:lnTo>
                      <a:pt x="30" y="64"/>
                    </a:lnTo>
                    <a:lnTo>
                      <a:pt x="30" y="66"/>
                    </a:lnTo>
                    <a:lnTo>
                      <a:pt x="30" y="64"/>
                    </a:lnTo>
                    <a:lnTo>
                      <a:pt x="30" y="66"/>
                    </a:lnTo>
                    <a:lnTo>
                      <a:pt x="31" y="66"/>
                    </a:lnTo>
                    <a:lnTo>
                      <a:pt x="31" y="64"/>
                    </a:lnTo>
                    <a:lnTo>
                      <a:pt x="32" y="64"/>
                    </a:lnTo>
                    <a:lnTo>
                      <a:pt x="31" y="64"/>
                    </a:lnTo>
                    <a:lnTo>
                      <a:pt x="32" y="64"/>
                    </a:lnTo>
                    <a:lnTo>
                      <a:pt x="32" y="63"/>
                    </a:lnTo>
                    <a:lnTo>
                      <a:pt x="34" y="63"/>
                    </a:lnTo>
                    <a:lnTo>
                      <a:pt x="34" y="62"/>
                    </a:lnTo>
                    <a:lnTo>
                      <a:pt x="35" y="62"/>
                    </a:lnTo>
                    <a:lnTo>
                      <a:pt x="36" y="62"/>
                    </a:lnTo>
                    <a:lnTo>
                      <a:pt x="38" y="62"/>
                    </a:lnTo>
                    <a:lnTo>
                      <a:pt x="39" y="62"/>
                    </a:lnTo>
                    <a:lnTo>
                      <a:pt x="38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9" y="62"/>
                    </a:lnTo>
                    <a:lnTo>
                      <a:pt x="40" y="62"/>
                    </a:lnTo>
                    <a:lnTo>
                      <a:pt x="40" y="63"/>
                    </a:lnTo>
                    <a:lnTo>
                      <a:pt x="40" y="62"/>
                    </a:lnTo>
                    <a:lnTo>
                      <a:pt x="41" y="62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3" y="64"/>
                    </a:lnTo>
                    <a:lnTo>
                      <a:pt x="43" y="63"/>
                    </a:lnTo>
                    <a:lnTo>
                      <a:pt x="43" y="64"/>
                    </a:lnTo>
                    <a:lnTo>
                      <a:pt x="44" y="63"/>
                    </a:lnTo>
                    <a:lnTo>
                      <a:pt x="44" y="64"/>
                    </a:lnTo>
                    <a:lnTo>
                      <a:pt x="44" y="63"/>
                    </a:lnTo>
                    <a:lnTo>
                      <a:pt x="44" y="64"/>
                    </a:lnTo>
                    <a:lnTo>
                      <a:pt x="44" y="63"/>
                    </a:lnTo>
                    <a:lnTo>
                      <a:pt x="45" y="63"/>
                    </a:lnTo>
                    <a:lnTo>
                      <a:pt x="47" y="64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51" y="66"/>
                    </a:lnTo>
                    <a:lnTo>
                      <a:pt x="51" y="64"/>
                    </a:lnTo>
                    <a:lnTo>
                      <a:pt x="52" y="64"/>
                    </a:lnTo>
                    <a:lnTo>
                      <a:pt x="52" y="63"/>
                    </a:lnTo>
                    <a:lnTo>
                      <a:pt x="51" y="63"/>
                    </a:lnTo>
                    <a:lnTo>
                      <a:pt x="51" y="62"/>
                    </a:lnTo>
                    <a:lnTo>
                      <a:pt x="52" y="62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3" y="59"/>
                    </a:lnTo>
                    <a:lnTo>
                      <a:pt x="55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56" y="58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6" y="57"/>
                    </a:lnTo>
                    <a:lnTo>
                      <a:pt x="56" y="55"/>
                    </a:lnTo>
                    <a:lnTo>
                      <a:pt x="57" y="55"/>
                    </a:lnTo>
                    <a:lnTo>
                      <a:pt x="57" y="54"/>
                    </a:lnTo>
                    <a:lnTo>
                      <a:pt x="57" y="53"/>
                    </a:lnTo>
                    <a:lnTo>
                      <a:pt x="58" y="53"/>
                    </a:lnTo>
                    <a:lnTo>
                      <a:pt x="58" y="51"/>
                    </a:lnTo>
                    <a:lnTo>
                      <a:pt x="60" y="51"/>
                    </a:lnTo>
                    <a:lnTo>
                      <a:pt x="60" y="50"/>
                    </a:lnTo>
                    <a:lnTo>
                      <a:pt x="60" y="49"/>
                    </a:lnTo>
                    <a:lnTo>
                      <a:pt x="60" y="47"/>
                    </a:lnTo>
                    <a:lnTo>
                      <a:pt x="60" y="46"/>
                    </a:lnTo>
                    <a:lnTo>
                      <a:pt x="60" y="45"/>
                    </a:lnTo>
                    <a:lnTo>
                      <a:pt x="60" y="44"/>
                    </a:lnTo>
                    <a:lnTo>
                      <a:pt x="61" y="44"/>
                    </a:lnTo>
                    <a:lnTo>
                      <a:pt x="61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2" y="40"/>
                    </a:lnTo>
                    <a:lnTo>
                      <a:pt x="62" y="38"/>
                    </a:lnTo>
                    <a:lnTo>
                      <a:pt x="62" y="37"/>
                    </a:lnTo>
                    <a:lnTo>
                      <a:pt x="62" y="36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6" y="29"/>
                    </a:lnTo>
                    <a:lnTo>
                      <a:pt x="65" y="29"/>
                    </a:lnTo>
                    <a:lnTo>
                      <a:pt x="65" y="28"/>
                    </a:lnTo>
                    <a:lnTo>
                      <a:pt x="64" y="28"/>
                    </a:lnTo>
                    <a:lnTo>
                      <a:pt x="62" y="28"/>
                    </a:lnTo>
                    <a:lnTo>
                      <a:pt x="61" y="28"/>
                    </a:lnTo>
                    <a:lnTo>
                      <a:pt x="60" y="28"/>
                    </a:lnTo>
                    <a:lnTo>
                      <a:pt x="60" y="26"/>
                    </a:lnTo>
                    <a:lnTo>
                      <a:pt x="58" y="26"/>
                    </a:lnTo>
                    <a:lnTo>
                      <a:pt x="57" y="28"/>
                    </a:lnTo>
                    <a:lnTo>
                      <a:pt x="57" y="26"/>
                    </a:lnTo>
                    <a:lnTo>
                      <a:pt x="56" y="26"/>
                    </a:lnTo>
                    <a:lnTo>
                      <a:pt x="55" y="28"/>
                    </a:lnTo>
                    <a:lnTo>
                      <a:pt x="53" y="28"/>
                    </a:lnTo>
                    <a:lnTo>
                      <a:pt x="52" y="28"/>
                    </a:lnTo>
                    <a:lnTo>
                      <a:pt x="53" y="28"/>
                    </a:lnTo>
                    <a:lnTo>
                      <a:pt x="52" y="26"/>
                    </a:lnTo>
                    <a:lnTo>
                      <a:pt x="51" y="26"/>
                    </a:lnTo>
                    <a:lnTo>
                      <a:pt x="49" y="23"/>
                    </a:lnTo>
                    <a:lnTo>
                      <a:pt x="49" y="24"/>
                    </a:lnTo>
                    <a:lnTo>
                      <a:pt x="48" y="24"/>
                    </a:lnTo>
                    <a:lnTo>
                      <a:pt x="47" y="25"/>
                    </a:lnTo>
                    <a:lnTo>
                      <a:pt x="45" y="25"/>
                    </a:lnTo>
                    <a:lnTo>
                      <a:pt x="45" y="26"/>
                    </a:lnTo>
                    <a:lnTo>
                      <a:pt x="43" y="26"/>
                    </a:lnTo>
                    <a:lnTo>
                      <a:pt x="41" y="26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9" y="24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8" y="21"/>
                    </a:lnTo>
                    <a:lnTo>
                      <a:pt x="38" y="20"/>
                    </a:lnTo>
                    <a:lnTo>
                      <a:pt x="39" y="20"/>
                    </a:lnTo>
                    <a:lnTo>
                      <a:pt x="39" y="19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39" y="16"/>
                    </a:lnTo>
                    <a:lnTo>
                      <a:pt x="39" y="15"/>
                    </a:lnTo>
                    <a:lnTo>
                      <a:pt x="38" y="15"/>
                    </a:lnTo>
                    <a:lnTo>
                      <a:pt x="38" y="13"/>
                    </a:lnTo>
                    <a:lnTo>
                      <a:pt x="36" y="13"/>
                    </a:lnTo>
                    <a:lnTo>
                      <a:pt x="36" y="12"/>
                    </a:lnTo>
                    <a:lnTo>
                      <a:pt x="35" y="12"/>
                    </a:lnTo>
                    <a:lnTo>
                      <a:pt x="35" y="13"/>
                    </a:lnTo>
                    <a:lnTo>
                      <a:pt x="34" y="13"/>
                    </a:lnTo>
                    <a:lnTo>
                      <a:pt x="32" y="12"/>
                    </a:lnTo>
                    <a:lnTo>
                      <a:pt x="31" y="12"/>
                    </a:lnTo>
                    <a:lnTo>
                      <a:pt x="30" y="12"/>
                    </a:lnTo>
                    <a:lnTo>
                      <a:pt x="28" y="12"/>
                    </a:lnTo>
                    <a:lnTo>
                      <a:pt x="28" y="13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4" y="13"/>
                    </a:lnTo>
                    <a:lnTo>
                      <a:pt x="24" y="15"/>
                    </a:lnTo>
                    <a:lnTo>
                      <a:pt x="24" y="16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19" y="19"/>
                    </a:lnTo>
                    <a:lnTo>
                      <a:pt x="18" y="2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4" y="20"/>
                    </a:lnTo>
                    <a:lnTo>
                      <a:pt x="14" y="19"/>
                    </a:lnTo>
                    <a:lnTo>
                      <a:pt x="13" y="19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6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17" y="13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22" y="7"/>
                    </a:lnTo>
                    <a:lnTo>
                      <a:pt x="22" y="8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2" y="3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6" name="Freeform 12">
                <a:extLst>
                  <a:ext uri="{FF2B5EF4-FFF2-40B4-BE49-F238E27FC236}">
                    <a16:creationId xmlns:a16="http://schemas.microsoft.com/office/drawing/2014/main" id="{96FBF064-4AD1-88FD-CC25-A56E5757EC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0" y="1676"/>
                <a:ext cx="198" cy="216"/>
              </a:xfrm>
              <a:custGeom>
                <a:avLst/>
                <a:gdLst>
                  <a:gd name="T0" fmla="*/ 6 w 198"/>
                  <a:gd name="T1" fmla="*/ 13 h 216"/>
                  <a:gd name="T2" fmla="*/ 15 w 198"/>
                  <a:gd name="T3" fmla="*/ 11 h 216"/>
                  <a:gd name="T4" fmla="*/ 24 w 198"/>
                  <a:gd name="T5" fmla="*/ 10 h 216"/>
                  <a:gd name="T6" fmla="*/ 31 w 198"/>
                  <a:gd name="T7" fmla="*/ 5 h 216"/>
                  <a:gd name="T8" fmla="*/ 40 w 198"/>
                  <a:gd name="T9" fmla="*/ 3 h 216"/>
                  <a:gd name="T10" fmla="*/ 45 w 198"/>
                  <a:gd name="T11" fmla="*/ 3 h 216"/>
                  <a:gd name="T12" fmla="*/ 52 w 198"/>
                  <a:gd name="T13" fmla="*/ 7 h 216"/>
                  <a:gd name="T14" fmla="*/ 58 w 198"/>
                  <a:gd name="T15" fmla="*/ 15 h 216"/>
                  <a:gd name="T16" fmla="*/ 57 w 198"/>
                  <a:gd name="T17" fmla="*/ 23 h 216"/>
                  <a:gd name="T18" fmla="*/ 57 w 198"/>
                  <a:gd name="T19" fmla="*/ 31 h 216"/>
                  <a:gd name="T20" fmla="*/ 55 w 198"/>
                  <a:gd name="T21" fmla="*/ 38 h 216"/>
                  <a:gd name="T22" fmla="*/ 61 w 198"/>
                  <a:gd name="T23" fmla="*/ 43 h 216"/>
                  <a:gd name="T24" fmla="*/ 63 w 198"/>
                  <a:gd name="T25" fmla="*/ 52 h 216"/>
                  <a:gd name="T26" fmla="*/ 70 w 198"/>
                  <a:gd name="T27" fmla="*/ 57 h 216"/>
                  <a:gd name="T28" fmla="*/ 74 w 198"/>
                  <a:gd name="T29" fmla="*/ 64 h 216"/>
                  <a:gd name="T30" fmla="*/ 82 w 198"/>
                  <a:gd name="T31" fmla="*/ 64 h 216"/>
                  <a:gd name="T32" fmla="*/ 95 w 198"/>
                  <a:gd name="T33" fmla="*/ 64 h 216"/>
                  <a:gd name="T34" fmla="*/ 104 w 198"/>
                  <a:gd name="T35" fmla="*/ 66 h 216"/>
                  <a:gd name="T36" fmla="*/ 110 w 198"/>
                  <a:gd name="T37" fmla="*/ 68 h 216"/>
                  <a:gd name="T38" fmla="*/ 118 w 198"/>
                  <a:gd name="T39" fmla="*/ 70 h 216"/>
                  <a:gd name="T40" fmla="*/ 126 w 198"/>
                  <a:gd name="T41" fmla="*/ 72 h 216"/>
                  <a:gd name="T42" fmla="*/ 134 w 198"/>
                  <a:gd name="T43" fmla="*/ 74 h 216"/>
                  <a:gd name="T44" fmla="*/ 142 w 198"/>
                  <a:gd name="T45" fmla="*/ 77 h 216"/>
                  <a:gd name="T46" fmla="*/ 151 w 198"/>
                  <a:gd name="T47" fmla="*/ 78 h 216"/>
                  <a:gd name="T48" fmla="*/ 158 w 198"/>
                  <a:gd name="T49" fmla="*/ 82 h 216"/>
                  <a:gd name="T50" fmla="*/ 167 w 198"/>
                  <a:gd name="T51" fmla="*/ 86 h 216"/>
                  <a:gd name="T52" fmla="*/ 175 w 198"/>
                  <a:gd name="T53" fmla="*/ 89 h 216"/>
                  <a:gd name="T54" fmla="*/ 181 w 198"/>
                  <a:gd name="T55" fmla="*/ 89 h 216"/>
                  <a:gd name="T56" fmla="*/ 188 w 198"/>
                  <a:gd name="T57" fmla="*/ 92 h 216"/>
                  <a:gd name="T58" fmla="*/ 192 w 198"/>
                  <a:gd name="T59" fmla="*/ 100 h 216"/>
                  <a:gd name="T60" fmla="*/ 196 w 198"/>
                  <a:gd name="T61" fmla="*/ 108 h 216"/>
                  <a:gd name="T62" fmla="*/ 196 w 198"/>
                  <a:gd name="T63" fmla="*/ 117 h 216"/>
                  <a:gd name="T64" fmla="*/ 188 w 198"/>
                  <a:gd name="T65" fmla="*/ 119 h 216"/>
                  <a:gd name="T66" fmla="*/ 182 w 198"/>
                  <a:gd name="T67" fmla="*/ 121 h 216"/>
                  <a:gd name="T68" fmla="*/ 176 w 198"/>
                  <a:gd name="T69" fmla="*/ 125 h 216"/>
                  <a:gd name="T70" fmla="*/ 173 w 198"/>
                  <a:gd name="T71" fmla="*/ 130 h 216"/>
                  <a:gd name="T72" fmla="*/ 165 w 198"/>
                  <a:gd name="T73" fmla="*/ 138 h 216"/>
                  <a:gd name="T74" fmla="*/ 156 w 198"/>
                  <a:gd name="T75" fmla="*/ 141 h 216"/>
                  <a:gd name="T76" fmla="*/ 146 w 198"/>
                  <a:gd name="T77" fmla="*/ 145 h 216"/>
                  <a:gd name="T78" fmla="*/ 137 w 198"/>
                  <a:gd name="T79" fmla="*/ 144 h 216"/>
                  <a:gd name="T80" fmla="*/ 127 w 198"/>
                  <a:gd name="T81" fmla="*/ 142 h 216"/>
                  <a:gd name="T82" fmla="*/ 118 w 198"/>
                  <a:gd name="T83" fmla="*/ 142 h 216"/>
                  <a:gd name="T84" fmla="*/ 112 w 198"/>
                  <a:gd name="T85" fmla="*/ 142 h 216"/>
                  <a:gd name="T86" fmla="*/ 100 w 198"/>
                  <a:gd name="T87" fmla="*/ 138 h 216"/>
                  <a:gd name="T88" fmla="*/ 89 w 198"/>
                  <a:gd name="T89" fmla="*/ 138 h 216"/>
                  <a:gd name="T90" fmla="*/ 79 w 198"/>
                  <a:gd name="T91" fmla="*/ 133 h 216"/>
                  <a:gd name="T92" fmla="*/ 71 w 198"/>
                  <a:gd name="T93" fmla="*/ 133 h 216"/>
                  <a:gd name="T94" fmla="*/ 65 w 198"/>
                  <a:gd name="T95" fmla="*/ 127 h 216"/>
                  <a:gd name="T96" fmla="*/ 65 w 198"/>
                  <a:gd name="T97" fmla="*/ 133 h 216"/>
                  <a:gd name="T98" fmla="*/ 69 w 198"/>
                  <a:gd name="T99" fmla="*/ 144 h 216"/>
                  <a:gd name="T100" fmla="*/ 71 w 198"/>
                  <a:gd name="T101" fmla="*/ 154 h 216"/>
                  <a:gd name="T102" fmla="*/ 75 w 198"/>
                  <a:gd name="T103" fmla="*/ 166 h 216"/>
                  <a:gd name="T104" fmla="*/ 82 w 198"/>
                  <a:gd name="T105" fmla="*/ 172 h 216"/>
                  <a:gd name="T106" fmla="*/ 87 w 198"/>
                  <a:gd name="T107" fmla="*/ 182 h 216"/>
                  <a:gd name="T108" fmla="*/ 83 w 198"/>
                  <a:gd name="T109" fmla="*/ 192 h 216"/>
                  <a:gd name="T110" fmla="*/ 74 w 198"/>
                  <a:gd name="T111" fmla="*/ 202 h 216"/>
                  <a:gd name="T112" fmla="*/ 40 w 198"/>
                  <a:gd name="T113" fmla="*/ 205 h 216"/>
                  <a:gd name="T114" fmla="*/ 24 w 198"/>
                  <a:gd name="T115" fmla="*/ 20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8" h="216">
                    <a:moveTo>
                      <a:pt x="0" y="11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1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7" y="10"/>
                    </a:lnTo>
                    <a:lnTo>
                      <a:pt x="17" y="11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20" y="10"/>
                    </a:lnTo>
                    <a:lnTo>
                      <a:pt x="21" y="10"/>
                    </a:lnTo>
                    <a:lnTo>
                      <a:pt x="23" y="10"/>
                    </a:lnTo>
                    <a:lnTo>
                      <a:pt x="24" y="10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5" y="6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29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6"/>
                    </a:lnTo>
                    <a:lnTo>
                      <a:pt x="32" y="6"/>
                    </a:lnTo>
                    <a:lnTo>
                      <a:pt x="33" y="6"/>
                    </a:lnTo>
                    <a:lnTo>
                      <a:pt x="35" y="6"/>
                    </a:lnTo>
                    <a:lnTo>
                      <a:pt x="35" y="5"/>
                    </a:lnTo>
                    <a:lnTo>
                      <a:pt x="36" y="3"/>
                    </a:lnTo>
                    <a:lnTo>
                      <a:pt x="37" y="3"/>
                    </a:lnTo>
                    <a:lnTo>
                      <a:pt x="38" y="3"/>
                    </a:lnTo>
                    <a:lnTo>
                      <a:pt x="40" y="2"/>
                    </a:lnTo>
                    <a:lnTo>
                      <a:pt x="40" y="3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2" y="1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5" y="2"/>
                    </a:lnTo>
                    <a:lnTo>
                      <a:pt x="45" y="3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6" y="3"/>
                    </a:lnTo>
                    <a:lnTo>
                      <a:pt x="48" y="3"/>
                    </a:lnTo>
                    <a:lnTo>
                      <a:pt x="48" y="5"/>
                    </a:lnTo>
                    <a:lnTo>
                      <a:pt x="49" y="5"/>
                    </a:lnTo>
                    <a:lnTo>
                      <a:pt x="50" y="5"/>
                    </a:lnTo>
                    <a:lnTo>
                      <a:pt x="50" y="6"/>
                    </a:lnTo>
                    <a:lnTo>
                      <a:pt x="50" y="7"/>
                    </a:lnTo>
                    <a:lnTo>
                      <a:pt x="52" y="7"/>
                    </a:lnTo>
                    <a:lnTo>
                      <a:pt x="53" y="9"/>
                    </a:lnTo>
                    <a:lnTo>
                      <a:pt x="53" y="10"/>
                    </a:lnTo>
                    <a:lnTo>
                      <a:pt x="54" y="10"/>
                    </a:lnTo>
                    <a:lnTo>
                      <a:pt x="54" y="11"/>
                    </a:lnTo>
                    <a:lnTo>
                      <a:pt x="55" y="11"/>
                    </a:lnTo>
                    <a:lnTo>
                      <a:pt x="57" y="11"/>
                    </a:lnTo>
                    <a:lnTo>
                      <a:pt x="57" y="13"/>
                    </a:lnTo>
                    <a:lnTo>
                      <a:pt x="57" y="14"/>
                    </a:lnTo>
                    <a:lnTo>
                      <a:pt x="57" y="15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8" y="17"/>
                    </a:lnTo>
                    <a:lnTo>
                      <a:pt x="57" y="17"/>
                    </a:lnTo>
                    <a:lnTo>
                      <a:pt x="57" y="18"/>
                    </a:lnTo>
                    <a:lnTo>
                      <a:pt x="57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2"/>
                    </a:lnTo>
                    <a:lnTo>
                      <a:pt x="57" y="23"/>
                    </a:lnTo>
                    <a:lnTo>
                      <a:pt x="55" y="23"/>
                    </a:lnTo>
                    <a:lnTo>
                      <a:pt x="55" y="24"/>
                    </a:lnTo>
                    <a:lnTo>
                      <a:pt x="57" y="24"/>
                    </a:lnTo>
                    <a:lnTo>
                      <a:pt x="57" y="26"/>
                    </a:lnTo>
                    <a:lnTo>
                      <a:pt x="58" y="26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8"/>
                    </a:lnTo>
                    <a:lnTo>
                      <a:pt x="57" y="30"/>
                    </a:lnTo>
                    <a:lnTo>
                      <a:pt x="57" y="31"/>
                    </a:lnTo>
                    <a:lnTo>
                      <a:pt x="55" y="31"/>
                    </a:lnTo>
                    <a:lnTo>
                      <a:pt x="55" y="32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5" y="35"/>
                    </a:lnTo>
                    <a:lnTo>
                      <a:pt x="55" y="36"/>
                    </a:lnTo>
                    <a:lnTo>
                      <a:pt x="55" y="38"/>
                    </a:lnTo>
                    <a:lnTo>
                      <a:pt x="57" y="38"/>
                    </a:lnTo>
                    <a:lnTo>
                      <a:pt x="57" y="39"/>
                    </a:lnTo>
                    <a:lnTo>
                      <a:pt x="58" y="39"/>
                    </a:lnTo>
                    <a:lnTo>
                      <a:pt x="58" y="40"/>
                    </a:lnTo>
                    <a:lnTo>
                      <a:pt x="58" y="39"/>
                    </a:lnTo>
                    <a:lnTo>
                      <a:pt x="58" y="40"/>
                    </a:lnTo>
                    <a:lnTo>
                      <a:pt x="59" y="40"/>
                    </a:lnTo>
                    <a:lnTo>
                      <a:pt x="59" y="41"/>
                    </a:lnTo>
                    <a:lnTo>
                      <a:pt x="59" y="43"/>
                    </a:lnTo>
                    <a:lnTo>
                      <a:pt x="61" y="43"/>
                    </a:lnTo>
                    <a:lnTo>
                      <a:pt x="59" y="43"/>
                    </a:lnTo>
                    <a:lnTo>
                      <a:pt x="61" y="44"/>
                    </a:lnTo>
                    <a:lnTo>
                      <a:pt x="61" y="45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3" y="49"/>
                    </a:lnTo>
                    <a:lnTo>
                      <a:pt x="63" y="51"/>
                    </a:lnTo>
                    <a:lnTo>
                      <a:pt x="63" y="52"/>
                    </a:lnTo>
                    <a:lnTo>
                      <a:pt x="65" y="52"/>
                    </a:lnTo>
                    <a:lnTo>
                      <a:pt x="65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7" y="55"/>
                    </a:lnTo>
                    <a:lnTo>
                      <a:pt x="69" y="55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6"/>
                    </a:lnTo>
                    <a:lnTo>
                      <a:pt x="70" y="57"/>
                    </a:lnTo>
                    <a:lnTo>
                      <a:pt x="70" y="58"/>
                    </a:lnTo>
                    <a:lnTo>
                      <a:pt x="71" y="58"/>
                    </a:lnTo>
                    <a:lnTo>
                      <a:pt x="70" y="58"/>
                    </a:lnTo>
                    <a:lnTo>
                      <a:pt x="71" y="58"/>
                    </a:lnTo>
                    <a:lnTo>
                      <a:pt x="71" y="60"/>
                    </a:lnTo>
                    <a:lnTo>
                      <a:pt x="71" y="61"/>
                    </a:lnTo>
                    <a:lnTo>
                      <a:pt x="72" y="61"/>
                    </a:lnTo>
                    <a:lnTo>
                      <a:pt x="72" y="62"/>
                    </a:lnTo>
                    <a:lnTo>
                      <a:pt x="74" y="62"/>
                    </a:lnTo>
                    <a:lnTo>
                      <a:pt x="74" y="64"/>
                    </a:lnTo>
                    <a:lnTo>
                      <a:pt x="74" y="65"/>
                    </a:lnTo>
                    <a:lnTo>
                      <a:pt x="75" y="65"/>
                    </a:lnTo>
                    <a:lnTo>
                      <a:pt x="75" y="66"/>
                    </a:lnTo>
                    <a:lnTo>
                      <a:pt x="76" y="66"/>
                    </a:lnTo>
                    <a:lnTo>
                      <a:pt x="76" y="65"/>
                    </a:lnTo>
                    <a:lnTo>
                      <a:pt x="78" y="65"/>
                    </a:lnTo>
                    <a:lnTo>
                      <a:pt x="79" y="65"/>
                    </a:lnTo>
                    <a:lnTo>
                      <a:pt x="80" y="65"/>
                    </a:lnTo>
                    <a:lnTo>
                      <a:pt x="82" y="65"/>
                    </a:lnTo>
                    <a:lnTo>
                      <a:pt x="82" y="64"/>
                    </a:lnTo>
                    <a:lnTo>
                      <a:pt x="83" y="64"/>
                    </a:lnTo>
                    <a:lnTo>
                      <a:pt x="84" y="64"/>
                    </a:lnTo>
                    <a:lnTo>
                      <a:pt x="86" y="64"/>
                    </a:lnTo>
                    <a:lnTo>
                      <a:pt x="87" y="64"/>
                    </a:lnTo>
                    <a:lnTo>
                      <a:pt x="88" y="64"/>
                    </a:lnTo>
                    <a:lnTo>
                      <a:pt x="89" y="64"/>
                    </a:lnTo>
                    <a:lnTo>
                      <a:pt x="91" y="64"/>
                    </a:lnTo>
                    <a:lnTo>
                      <a:pt x="92" y="64"/>
                    </a:lnTo>
                    <a:lnTo>
                      <a:pt x="93" y="64"/>
                    </a:lnTo>
                    <a:lnTo>
                      <a:pt x="95" y="64"/>
                    </a:lnTo>
                    <a:lnTo>
                      <a:pt x="96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99" y="66"/>
                    </a:lnTo>
                    <a:lnTo>
                      <a:pt x="99" y="65"/>
                    </a:lnTo>
                    <a:lnTo>
                      <a:pt x="99" y="66"/>
                    </a:lnTo>
                    <a:lnTo>
                      <a:pt x="100" y="66"/>
                    </a:lnTo>
                    <a:lnTo>
                      <a:pt x="101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8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09" y="69"/>
                    </a:lnTo>
                    <a:lnTo>
                      <a:pt x="110" y="69"/>
                    </a:lnTo>
                    <a:lnTo>
                      <a:pt x="110" y="68"/>
                    </a:lnTo>
                    <a:lnTo>
                      <a:pt x="110" y="66"/>
                    </a:lnTo>
                    <a:lnTo>
                      <a:pt x="110" y="68"/>
                    </a:lnTo>
                    <a:lnTo>
                      <a:pt x="112" y="68"/>
                    </a:lnTo>
                    <a:lnTo>
                      <a:pt x="112" y="69"/>
                    </a:lnTo>
                    <a:lnTo>
                      <a:pt x="113" y="69"/>
                    </a:lnTo>
                    <a:lnTo>
                      <a:pt x="114" y="69"/>
                    </a:lnTo>
                    <a:lnTo>
                      <a:pt x="116" y="69"/>
                    </a:lnTo>
                    <a:lnTo>
                      <a:pt x="116" y="70"/>
                    </a:lnTo>
                    <a:lnTo>
                      <a:pt x="117" y="70"/>
                    </a:lnTo>
                    <a:lnTo>
                      <a:pt x="117" y="69"/>
                    </a:lnTo>
                    <a:lnTo>
                      <a:pt x="118" y="69"/>
                    </a:lnTo>
                    <a:lnTo>
                      <a:pt x="118" y="70"/>
                    </a:lnTo>
                    <a:lnTo>
                      <a:pt x="120" y="70"/>
                    </a:lnTo>
                    <a:lnTo>
                      <a:pt x="121" y="70"/>
                    </a:lnTo>
                    <a:lnTo>
                      <a:pt x="121" y="72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4" y="70"/>
                    </a:lnTo>
                    <a:lnTo>
                      <a:pt x="125" y="72"/>
                    </a:lnTo>
                    <a:lnTo>
                      <a:pt x="125" y="70"/>
                    </a:lnTo>
                    <a:lnTo>
                      <a:pt x="126" y="70"/>
                    </a:lnTo>
                    <a:lnTo>
                      <a:pt x="126" y="72"/>
                    </a:lnTo>
                    <a:lnTo>
                      <a:pt x="127" y="72"/>
                    </a:lnTo>
                    <a:lnTo>
                      <a:pt x="129" y="72"/>
                    </a:lnTo>
                    <a:lnTo>
                      <a:pt x="129" y="73"/>
                    </a:lnTo>
                    <a:lnTo>
                      <a:pt x="130" y="73"/>
                    </a:lnTo>
                    <a:lnTo>
                      <a:pt x="131" y="73"/>
                    </a:lnTo>
                    <a:lnTo>
                      <a:pt x="131" y="74"/>
                    </a:lnTo>
                    <a:lnTo>
                      <a:pt x="133" y="74"/>
                    </a:lnTo>
                    <a:lnTo>
                      <a:pt x="133" y="73"/>
                    </a:lnTo>
                    <a:lnTo>
                      <a:pt x="134" y="73"/>
                    </a:lnTo>
                    <a:lnTo>
                      <a:pt x="134" y="74"/>
                    </a:lnTo>
                    <a:lnTo>
                      <a:pt x="135" y="74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8" y="75"/>
                    </a:lnTo>
                    <a:lnTo>
                      <a:pt x="139" y="75"/>
                    </a:lnTo>
                    <a:lnTo>
                      <a:pt x="141" y="75"/>
                    </a:lnTo>
                    <a:lnTo>
                      <a:pt x="141" y="77"/>
                    </a:lnTo>
                    <a:lnTo>
                      <a:pt x="142" y="77"/>
                    </a:lnTo>
                    <a:lnTo>
                      <a:pt x="142" y="78"/>
                    </a:lnTo>
                    <a:lnTo>
                      <a:pt x="143" y="78"/>
                    </a:lnTo>
                    <a:lnTo>
                      <a:pt x="144" y="78"/>
                    </a:lnTo>
                    <a:lnTo>
                      <a:pt x="146" y="78"/>
                    </a:lnTo>
                    <a:lnTo>
                      <a:pt x="147" y="78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0" y="79"/>
                    </a:lnTo>
                    <a:lnTo>
                      <a:pt x="151" y="79"/>
                    </a:lnTo>
                    <a:lnTo>
                      <a:pt x="151" y="78"/>
                    </a:lnTo>
                    <a:lnTo>
                      <a:pt x="152" y="78"/>
                    </a:lnTo>
                    <a:lnTo>
                      <a:pt x="154" y="78"/>
                    </a:lnTo>
                    <a:lnTo>
                      <a:pt x="155" y="78"/>
                    </a:lnTo>
                    <a:lnTo>
                      <a:pt x="156" y="78"/>
                    </a:lnTo>
                    <a:lnTo>
                      <a:pt x="158" y="78"/>
                    </a:lnTo>
                    <a:lnTo>
                      <a:pt x="158" y="79"/>
                    </a:lnTo>
                    <a:lnTo>
                      <a:pt x="159" y="79"/>
                    </a:lnTo>
                    <a:lnTo>
                      <a:pt x="158" y="79"/>
                    </a:lnTo>
                    <a:lnTo>
                      <a:pt x="158" y="81"/>
                    </a:lnTo>
                    <a:lnTo>
                      <a:pt x="158" y="82"/>
                    </a:lnTo>
                    <a:lnTo>
                      <a:pt x="159" y="82"/>
                    </a:lnTo>
                    <a:lnTo>
                      <a:pt x="159" y="83"/>
                    </a:lnTo>
                    <a:lnTo>
                      <a:pt x="160" y="83"/>
                    </a:lnTo>
                    <a:lnTo>
                      <a:pt x="160" y="85"/>
                    </a:lnTo>
                    <a:lnTo>
                      <a:pt x="161" y="85"/>
                    </a:lnTo>
                    <a:lnTo>
                      <a:pt x="163" y="85"/>
                    </a:lnTo>
                    <a:lnTo>
                      <a:pt x="164" y="85"/>
                    </a:lnTo>
                    <a:lnTo>
                      <a:pt x="165" y="85"/>
                    </a:lnTo>
                    <a:lnTo>
                      <a:pt x="167" y="85"/>
                    </a:lnTo>
                    <a:lnTo>
                      <a:pt x="167" y="86"/>
                    </a:lnTo>
                    <a:lnTo>
                      <a:pt x="167" y="87"/>
                    </a:lnTo>
                    <a:lnTo>
                      <a:pt x="168" y="87"/>
                    </a:lnTo>
                    <a:lnTo>
                      <a:pt x="168" y="89"/>
                    </a:lnTo>
                    <a:lnTo>
                      <a:pt x="169" y="89"/>
                    </a:lnTo>
                    <a:lnTo>
                      <a:pt x="169" y="87"/>
                    </a:lnTo>
                    <a:lnTo>
                      <a:pt x="171" y="87"/>
                    </a:lnTo>
                    <a:lnTo>
                      <a:pt x="172" y="87"/>
                    </a:lnTo>
                    <a:lnTo>
                      <a:pt x="173" y="87"/>
                    </a:lnTo>
                    <a:lnTo>
                      <a:pt x="173" y="89"/>
                    </a:lnTo>
                    <a:lnTo>
                      <a:pt x="175" y="89"/>
                    </a:lnTo>
                    <a:lnTo>
                      <a:pt x="175" y="90"/>
                    </a:lnTo>
                    <a:lnTo>
                      <a:pt x="176" y="90"/>
                    </a:lnTo>
                    <a:lnTo>
                      <a:pt x="177" y="90"/>
                    </a:lnTo>
                    <a:lnTo>
                      <a:pt x="177" y="89"/>
                    </a:lnTo>
                    <a:lnTo>
                      <a:pt x="179" y="87"/>
                    </a:lnTo>
                    <a:lnTo>
                      <a:pt x="179" y="89"/>
                    </a:lnTo>
                    <a:lnTo>
                      <a:pt x="179" y="87"/>
                    </a:lnTo>
                    <a:lnTo>
                      <a:pt x="180" y="87"/>
                    </a:lnTo>
                    <a:lnTo>
                      <a:pt x="181" y="87"/>
                    </a:lnTo>
                    <a:lnTo>
                      <a:pt x="181" y="89"/>
                    </a:lnTo>
                    <a:lnTo>
                      <a:pt x="182" y="89"/>
                    </a:lnTo>
                    <a:lnTo>
                      <a:pt x="182" y="90"/>
                    </a:lnTo>
                    <a:lnTo>
                      <a:pt x="184" y="90"/>
                    </a:lnTo>
                    <a:lnTo>
                      <a:pt x="185" y="90"/>
                    </a:lnTo>
                    <a:lnTo>
                      <a:pt x="185" y="91"/>
                    </a:lnTo>
                    <a:lnTo>
                      <a:pt x="186" y="91"/>
                    </a:lnTo>
                    <a:lnTo>
                      <a:pt x="185" y="91"/>
                    </a:lnTo>
                    <a:lnTo>
                      <a:pt x="186" y="91"/>
                    </a:lnTo>
                    <a:lnTo>
                      <a:pt x="186" y="92"/>
                    </a:lnTo>
                    <a:lnTo>
                      <a:pt x="188" y="92"/>
                    </a:lnTo>
                    <a:lnTo>
                      <a:pt x="188" y="94"/>
                    </a:lnTo>
                    <a:lnTo>
                      <a:pt x="188" y="92"/>
                    </a:lnTo>
                    <a:lnTo>
                      <a:pt x="189" y="92"/>
                    </a:lnTo>
                    <a:lnTo>
                      <a:pt x="189" y="94"/>
                    </a:lnTo>
                    <a:lnTo>
                      <a:pt x="190" y="94"/>
                    </a:lnTo>
                    <a:lnTo>
                      <a:pt x="190" y="95"/>
                    </a:lnTo>
                    <a:lnTo>
                      <a:pt x="190" y="96"/>
                    </a:lnTo>
                    <a:lnTo>
                      <a:pt x="192" y="98"/>
                    </a:lnTo>
                    <a:lnTo>
                      <a:pt x="190" y="99"/>
                    </a:lnTo>
                    <a:lnTo>
                      <a:pt x="192" y="100"/>
                    </a:lnTo>
                    <a:lnTo>
                      <a:pt x="192" y="102"/>
                    </a:lnTo>
                    <a:lnTo>
                      <a:pt x="192" y="103"/>
                    </a:lnTo>
                    <a:lnTo>
                      <a:pt x="192" y="104"/>
                    </a:lnTo>
                    <a:lnTo>
                      <a:pt x="193" y="104"/>
                    </a:lnTo>
                    <a:lnTo>
                      <a:pt x="193" y="106"/>
                    </a:lnTo>
                    <a:lnTo>
                      <a:pt x="192" y="107"/>
                    </a:lnTo>
                    <a:lnTo>
                      <a:pt x="193" y="107"/>
                    </a:lnTo>
                    <a:lnTo>
                      <a:pt x="193" y="108"/>
                    </a:lnTo>
                    <a:lnTo>
                      <a:pt x="194" y="108"/>
                    </a:lnTo>
                    <a:lnTo>
                      <a:pt x="196" y="108"/>
                    </a:lnTo>
                    <a:lnTo>
                      <a:pt x="197" y="108"/>
                    </a:lnTo>
                    <a:lnTo>
                      <a:pt x="197" y="110"/>
                    </a:lnTo>
                    <a:lnTo>
                      <a:pt x="197" y="111"/>
                    </a:lnTo>
                    <a:lnTo>
                      <a:pt x="197" y="112"/>
                    </a:lnTo>
                    <a:lnTo>
                      <a:pt x="197" y="113"/>
                    </a:lnTo>
                    <a:lnTo>
                      <a:pt x="198" y="115"/>
                    </a:lnTo>
                    <a:lnTo>
                      <a:pt x="198" y="116"/>
                    </a:lnTo>
                    <a:lnTo>
                      <a:pt x="197" y="116"/>
                    </a:lnTo>
                    <a:lnTo>
                      <a:pt x="196" y="116"/>
                    </a:lnTo>
                    <a:lnTo>
                      <a:pt x="196" y="117"/>
                    </a:lnTo>
                    <a:lnTo>
                      <a:pt x="194" y="117"/>
                    </a:lnTo>
                    <a:lnTo>
                      <a:pt x="194" y="119"/>
                    </a:lnTo>
                    <a:lnTo>
                      <a:pt x="193" y="119"/>
                    </a:lnTo>
                    <a:lnTo>
                      <a:pt x="193" y="117"/>
                    </a:lnTo>
                    <a:lnTo>
                      <a:pt x="192" y="117"/>
                    </a:lnTo>
                    <a:lnTo>
                      <a:pt x="192" y="119"/>
                    </a:lnTo>
                    <a:lnTo>
                      <a:pt x="192" y="120"/>
                    </a:lnTo>
                    <a:lnTo>
                      <a:pt x="190" y="120"/>
                    </a:lnTo>
                    <a:lnTo>
                      <a:pt x="189" y="119"/>
                    </a:lnTo>
                    <a:lnTo>
                      <a:pt x="188" y="119"/>
                    </a:lnTo>
                    <a:lnTo>
                      <a:pt x="186" y="119"/>
                    </a:lnTo>
                    <a:lnTo>
                      <a:pt x="185" y="119"/>
                    </a:lnTo>
                    <a:lnTo>
                      <a:pt x="185" y="120"/>
                    </a:lnTo>
                    <a:lnTo>
                      <a:pt x="184" y="120"/>
                    </a:lnTo>
                    <a:lnTo>
                      <a:pt x="184" y="119"/>
                    </a:lnTo>
                    <a:lnTo>
                      <a:pt x="182" y="119"/>
                    </a:lnTo>
                    <a:lnTo>
                      <a:pt x="181" y="119"/>
                    </a:lnTo>
                    <a:lnTo>
                      <a:pt x="181" y="120"/>
                    </a:lnTo>
                    <a:lnTo>
                      <a:pt x="182" y="120"/>
                    </a:lnTo>
                    <a:lnTo>
                      <a:pt x="182" y="121"/>
                    </a:lnTo>
                    <a:lnTo>
                      <a:pt x="181" y="121"/>
                    </a:lnTo>
                    <a:lnTo>
                      <a:pt x="181" y="123"/>
                    </a:lnTo>
                    <a:lnTo>
                      <a:pt x="180" y="123"/>
                    </a:lnTo>
                    <a:lnTo>
                      <a:pt x="179" y="123"/>
                    </a:lnTo>
                    <a:lnTo>
                      <a:pt x="177" y="123"/>
                    </a:lnTo>
                    <a:lnTo>
                      <a:pt x="177" y="124"/>
                    </a:lnTo>
                    <a:lnTo>
                      <a:pt x="176" y="124"/>
                    </a:lnTo>
                    <a:lnTo>
                      <a:pt x="175" y="124"/>
                    </a:lnTo>
                    <a:lnTo>
                      <a:pt x="175" y="125"/>
                    </a:lnTo>
                    <a:lnTo>
                      <a:pt x="176" y="125"/>
                    </a:lnTo>
                    <a:lnTo>
                      <a:pt x="177" y="125"/>
                    </a:lnTo>
                    <a:lnTo>
                      <a:pt x="177" y="127"/>
                    </a:lnTo>
                    <a:lnTo>
                      <a:pt x="176" y="127"/>
                    </a:lnTo>
                    <a:lnTo>
                      <a:pt x="176" y="128"/>
                    </a:lnTo>
                    <a:lnTo>
                      <a:pt x="175" y="128"/>
                    </a:lnTo>
                    <a:lnTo>
                      <a:pt x="175" y="129"/>
                    </a:lnTo>
                    <a:lnTo>
                      <a:pt x="173" y="129"/>
                    </a:lnTo>
                    <a:lnTo>
                      <a:pt x="175" y="129"/>
                    </a:lnTo>
                    <a:lnTo>
                      <a:pt x="175" y="130"/>
                    </a:lnTo>
                    <a:lnTo>
                      <a:pt x="173" y="130"/>
                    </a:lnTo>
                    <a:lnTo>
                      <a:pt x="172" y="132"/>
                    </a:lnTo>
                    <a:lnTo>
                      <a:pt x="172" y="133"/>
                    </a:lnTo>
                    <a:lnTo>
                      <a:pt x="172" y="134"/>
                    </a:lnTo>
                    <a:lnTo>
                      <a:pt x="171" y="134"/>
                    </a:lnTo>
                    <a:lnTo>
                      <a:pt x="171" y="136"/>
                    </a:lnTo>
                    <a:lnTo>
                      <a:pt x="169" y="136"/>
                    </a:lnTo>
                    <a:lnTo>
                      <a:pt x="168" y="136"/>
                    </a:lnTo>
                    <a:lnTo>
                      <a:pt x="167" y="136"/>
                    </a:lnTo>
                    <a:lnTo>
                      <a:pt x="165" y="137"/>
                    </a:lnTo>
                    <a:lnTo>
                      <a:pt x="165" y="138"/>
                    </a:lnTo>
                    <a:lnTo>
                      <a:pt x="164" y="138"/>
                    </a:lnTo>
                    <a:lnTo>
                      <a:pt x="163" y="138"/>
                    </a:lnTo>
                    <a:lnTo>
                      <a:pt x="161" y="138"/>
                    </a:lnTo>
                    <a:lnTo>
                      <a:pt x="161" y="140"/>
                    </a:lnTo>
                    <a:lnTo>
                      <a:pt x="160" y="140"/>
                    </a:lnTo>
                    <a:lnTo>
                      <a:pt x="159" y="138"/>
                    </a:lnTo>
                    <a:lnTo>
                      <a:pt x="159" y="140"/>
                    </a:lnTo>
                    <a:lnTo>
                      <a:pt x="158" y="140"/>
                    </a:lnTo>
                    <a:lnTo>
                      <a:pt x="158" y="141"/>
                    </a:lnTo>
                    <a:lnTo>
                      <a:pt x="156" y="141"/>
                    </a:lnTo>
                    <a:lnTo>
                      <a:pt x="155" y="141"/>
                    </a:lnTo>
                    <a:lnTo>
                      <a:pt x="154" y="141"/>
                    </a:lnTo>
                    <a:lnTo>
                      <a:pt x="154" y="142"/>
                    </a:lnTo>
                    <a:lnTo>
                      <a:pt x="152" y="142"/>
                    </a:lnTo>
                    <a:lnTo>
                      <a:pt x="151" y="142"/>
                    </a:lnTo>
                    <a:lnTo>
                      <a:pt x="151" y="144"/>
                    </a:lnTo>
                    <a:lnTo>
                      <a:pt x="150" y="144"/>
                    </a:lnTo>
                    <a:lnTo>
                      <a:pt x="148" y="144"/>
                    </a:lnTo>
                    <a:lnTo>
                      <a:pt x="147" y="145"/>
                    </a:lnTo>
                    <a:lnTo>
                      <a:pt x="146" y="145"/>
                    </a:lnTo>
                    <a:lnTo>
                      <a:pt x="144" y="145"/>
                    </a:lnTo>
                    <a:lnTo>
                      <a:pt x="143" y="145"/>
                    </a:lnTo>
                    <a:lnTo>
                      <a:pt x="143" y="144"/>
                    </a:lnTo>
                    <a:lnTo>
                      <a:pt x="142" y="144"/>
                    </a:lnTo>
                    <a:lnTo>
                      <a:pt x="141" y="144"/>
                    </a:lnTo>
                    <a:lnTo>
                      <a:pt x="139" y="144"/>
                    </a:lnTo>
                    <a:lnTo>
                      <a:pt x="139" y="145"/>
                    </a:lnTo>
                    <a:lnTo>
                      <a:pt x="138" y="145"/>
                    </a:lnTo>
                    <a:lnTo>
                      <a:pt x="138" y="144"/>
                    </a:lnTo>
                    <a:lnTo>
                      <a:pt x="137" y="144"/>
                    </a:lnTo>
                    <a:lnTo>
                      <a:pt x="135" y="144"/>
                    </a:lnTo>
                    <a:lnTo>
                      <a:pt x="135" y="142"/>
                    </a:lnTo>
                    <a:lnTo>
                      <a:pt x="134" y="142"/>
                    </a:lnTo>
                    <a:lnTo>
                      <a:pt x="133" y="142"/>
                    </a:lnTo>
                    <a:lnTo>
                      <a:pt x="131" y="142"/>
                    </a:lnTo>
                    <a:lnTo>
                      <a:pt x="131" y="144"/>
                    </a:lnTo>
                    <a:lnTo>
                      <a:pt x="131" y="142"/>
                    </a:lnTo>
                    <a:lnTo>
                      <a:pt x="130" y="142"/>
                    </a:lnTo>
                    <a:lnTo>
                      <a:pt x="129" y="144"/>
                    </a:lnTo>
                    <a:lnTo>
                      <a:pt x="127" y="142"/>
                    </a:lnTo>
                    <a:lnTo>
                      <a:pt x="126" y="142"/>
                    </a:lnTo>
                    <a:lnTo>
                      <a:pt x="125" y="142"/>
                    </a:lnTo>
                    <a:lnTo>
                      <a:pt x="124" y="141"/>
                    </a:lnTo>
                    <a:lnTo>
                      <a:pt x="122" y="141"/>
                    </a:lnTo>
                    <a:lnTo>
                      <a:pt x="121" y="141"/>
                    </a:lnTo>
                    <a:lnTo>
                      <a:pt x="121" y="142"/>
                    </a:lnTo>
                    <a:lnTo>
                      <a:pt x="120" y="142"/>
                    </a:lnTo>
                    <a:lnTo>
                      <a:pt x="120" y="141"/>
                    </a:lnTo>
                    <a:lnTo>
                      <a:pt x="118" y="141"/>
                    </a:lnTo>
                    <a:lnTo>
                      <a:pt x="118" y="142"/>
                    </a:lnTo>
                    <a:lnTo>
                      <a:pt x="118" y="141"/>
                    </a:lnTo>
                    <a:lnTo>
                      <a:pt x="117" y="141"/>
                    </a:lnTo>
                    <a:lnTo>
                      <a:pt x="117" y="142"/>
                    </a:lnTo>
                    <a:lnTo>
                      <a:pt x="116" y="142"/>
                    </a:lnTo>
                    <a:lnTo>
                      <a:pt x="116" y="141"/>
                    </a:lnTo>
                    <a:lnTo>
                      <a:pt x="114" y="142"/>
                    </a:lnTo>
                    <a:lnTo>
                      <a:pt x="113" y="142"/>
                    </a:lnTo>
                    <a:lnTo>
                      <a:pt x="113" y="141"/>
                    </a:lnTo>
                    <a:lnTo>
                      <a:pt x="113" y="142"/>
                    </a:lnTo>
                    <a:lnTo>
                      <a:pt x="112" y="142"/>
                    </a:lnTo>
                    <a:lnTo>
                      <a:pt x="110" y="142"/>
                    </a:lnTo>
                    <a:lnTo>
                      <a:pt x="109" y="142"/>
                    </a:lnTo>
                    <a:lnTo>
                      <a:pt x="108" y="141"/>
                    </a:lnTo>
                    <a:lnTo>
                      <a:pt x="107" y="142"/>
                    </a:lnTo>
                    <a:lnTo>
                      <a:pt x="107" y="141"/>
                    </a:lnTo>
                    <a:lnTo>
                      <a:pt x="105" y="141"/>
                    </a:lnTo>
                    <a:lnTo>
                      <a:pt x="104" y="140"/>
                    </a:lnTo>
                    <a:lnTo>
                      <a:pt x="103" y="140"/>
                    </a:lnTo>
                    <a:lnTo>
                      <a:pt x="101" y="140"/>
                    </a:lnTo>
                    <a:lnTo>
                      <a:pt x="100" y="138"/>
                    </a:lnTo>
                    <a:lnTo>
                      <a:pt x="99" y="138"/>
                    </a:lnTo>
                    <a:lnTo>
                      <a:pt x="97" y="138"/>
                    </a:lnTo>
                    <a:lnTo>
                      <a:pt x="96" y="138"/>
                    </a:lnTo>
                    <a:lnTo>
                      <a:pt x="95" y="138"/>
                    </a:lnTo>
                    <a:lnTo>
                      <a:pt x="93" y="137"/>
                    </a:lnTo>
                    <a:lnTo>
                      <a:pt x="92" y="137"/>
                    </a:lnTo>
                    <a:lnTo>
                      <a:pt x="91" y="137"/>
                    </a:lnTo>
                    <a:lnTo>
                      <a:pt x="89" y="138"/>
                    </a:lnTo>
                    <a:lnTo>
                      <a:pt x="89" y="137"/>
                    </a:lnTo>
                    <a:lnTo>
                      <a:pt x="89" y="138"/>
                    </a:lnTo>
                    <a:lnTo>
                      <a:pt x="88" y="138"/>
                    </a:lnTo>
                    <a:lnTo>
                      <a:pt x="87" y="138"/>
                    </a:lnTo>
                    <a:lnTo>
                      <a:pt x="86" y="137"/>
                    </a:lnTo>
                    <a:lnTo>
                      <a:pt x="84" y="136"/>
                    </a:lnTo>
                    <a:lnTo>
                      <a:pt x="83" y="136"/>
                    </a:lnTo>
                    <a:lnTo>
                      <a:pt x="83" y="134"/>
                    </a:lnTo>
                    <a:lnTo>
                      <a:pt x="82" y="134"/>
                    </a:lnTo>
                    <a:lnTo>
                      <a:pt x="80" y="134"/>
                    </a:lnTo>
                    <a:lnTo>
                      <a:pt x="80" y="133"/>
                    </a:lnTo>
                    <a:lnTo>
                      <a:pt x="79" y="133"/>
                    </a:lnTo>
                    <a:lnTo>
                      <a:pt x="79" y="134"/>
                    </a:lnTo>
                    <a:lnTo>
                      <a:pt x="78" y="134"/>
                    </a:lnTo>
                    <a:lnTo>
                      <a:pt x="78" y="133"/>
                    </a:lnTo>
                    <a:lnTo>
                      <a:pt x="76" y="133"/>
                    </a:lnTo>
                    <a:lnTo>
                      <a:pt x="76" y="134"/>
                    </a:lnTo>
                    <a:lnTo>
                      <a:pt x="76" y="133"/>
                    </a:lnTo>
                    <a:lnTo>
                      <a:pt x="75" y="133"/>
                    </a:lnTo>
                    <a:lnTo>
                      <a:pt x="74" y="133"/>
                    </a:lnTo>
                    <a:lnTo>
                      <a:pt x="72" y="133"/>
                    </a:lnTo>
                    <a:lnTo>
                      <a:pt x="71" y="133"/>
                    </a:lnTo>
                    <a:lnTo>
                      <a:pt x="71" y="132"/>
                    </a:lnTo>
                    <a:lnTo>
                      <a:pt x="70" y="132"/>
                    </a:lnTo>
                    <a:lnTo>
                      <a:pt x="70" y="130"/>
                    </a:lnTo>
                    <a:lnTo>
                      <a:pt x="69" y="130"/>
                    </a:lnTo>
                    <a:lnTo>
                      <a:pt x="69" y="129"/>
                    </a:lnTo>
                    <a:lnTo>
                      <a:pt x="69" y="128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6" y="127"/>
                    </a:lnTo>
                    <a:lnTo>
                      <a:pt x="65" y="127"/>
                    </a:lnTo>
                    <a:lnTo>
                      <a:pt x="65" y="125"/>
                    </a:lnTo>
                    <a:lnTo>
                      <a:pt x="63" y="125"/>
                    </a:lnTo>
                    <a:lnTo>
                      <a:pt x="62" y="125"/>
                    </a:lnTo>
                    <a:lnTo>
                      <a:pt x="62" y="127"/>
                    </a:lnTo>
                    <a:lnTo>
                      <a:pt x="62" y="128"/>
                    </a:lnTo>
                    <a:lnTo>
                      <a:pt x="62" y="129"/>
                    </a:lnTo>
                    <a:lnTo>
                      <a:pt x="63" y="130"/>
                    </a:lnTo>
                    <a:lnTo>
                      <a:pt x="63" y="132"/>
                    </a:lnTo>
                    <a:lnTo>
                      <a:pt x="65" y="132"/>
                    </a:lnTo>
                    <a:lnTo>
                      <a:pt x="65" y="133"/>
                    </a:lnTo>
                    <a:lnTo>
                      <a:pt x="65" y="134"/>
                    </a:lnTo>
                    <a:lnTo>
                      <a:pt x="65" y="136"/>
                    </a:lnTo>
                    <a:lnTo>
                      <a:pt x="65" y="137"/>
                    </a:lnTo>
                    <a:lnTo>
                      <a:pt x="66" y="137"/>
                    </a:lnTo>
                    <a:lnTo>
                      <a:pt x="66" y="138"/>
                    </a:lnTo>
                    <a:lnTo>
                      <a:pt x="67" y="138"/>
                    </a:lnTo>
                    <a:lnTo>
                      <a:pt x="67" y="140"/>
                    </a:lnTo>
                    <a:lnTo>
                      <a:pt x="67" y="141"/>
                    </a:lnTo>
                    <a:lnTo>
                      <a:pt x="67" y="142"/>
                    </a:lnTo>
                    <a:lnTo>
                      <a:pt x="69" y="144"/>
                    </a:lnTo>
                    <a:lnTo>
                      <a:pt x="69" y="145"/>
                    </a:lnTo>
                    <a:lnTo>
                      <a:pt x="69" y="146"/>
                    </a:lnTo>
                    <a:lnTo>
                      <a:pt x="70" y="146"/>
                    </a:lnTo>
                    <a:lnTo>
                      <a:pt x="70" y="147"/>
                    </a:lnTo>
                    <a:lnTo>
                      <a:pt x="70" y="149"/>
                    </a:lnTo>
                    <a:lnTo>
                      <a:pt x="70" y="150"/>
                    </a:lnTo>
                    <a:lnTo>
                      <a:pt x="70" y="151"/>
                    </a:lnTo>
                    <a:lnTo>
                      <a:pt x="71" y="151"/>
                    </a:lnTo>
                    <a:lnTo>
                      <a:pt x="71" y="153"/>
                    </a:lnTo>
                    <a:lnTo>
                      <a:pt x="71" y="154"/>
                    </a:lnTo>
                    <a:lnTo>
                      <a:pt x="71" y="155"/>
                    </a:lnTo>
                    <a:lnTo>
                      <a:pt x="72" y="155"/>
                    </a:lnTo>
                    <a:lnTo>
                      <a:pt x="72" y="157"/>
                    </a:lnTo>
                    <a:lnTo>
                      <a:pt x="72" y="158"/>
                    </a:lnTo>
                    <a:lnTo>
                      <a:pt x="74" y="159"/>
                    </a:lnTo>
                    <a:lnTo>
                      <a:pt x="74" y="161"/>
                    </a:lnTo>
                    <a:lnTo>
                      <a:pt x="74" y="162"/>
                    </a:lnTo>
                    <a:lnTo>
                      <a:pt x="75" y="162"/>
                    </a:lnTo>
                    <a:lnTo>
                      <a:pt x="75" y="164"/>
                    </a:lnTo>
                    <a:lnTo>
                      <a:pt x="75" y="166"/>
                    </a:lnTo>
                    <a:lnTo>
                      <a:pt x="75" y="167"/>
                    </a:lnTo>
                    <a:lnTo>
                      <a:pt x="76" y="167"/>
                    </a:lnTo>
                    <a:lnTo>
                      <a:pt x="76" y="168"/>
                    </a:lnTo>
                    <a:lnTo>
                      <a:pt x="76" y="170"/>
                    </a:lnTo>
                    <a:lnTo>
                      <a:pt x="78" y="170"/>
                    </a:lnTo>
                    <a:lnTo>
                      <a:pt x="78" y="171"/>
                    </a:lnTo>
                    <a:lnTo>
                      <a:pt x="79" y="171"/>
                    </a:lnTo>
                    <a:lnTo>
                      <a:pt x="80" y="171"/>
                    </a:lnTo>
                    <a:lnTo>
                      <a:pt x="80" y="172"/>
                    </a:lnTo>
                    <a:lnTo>
                      <a:pt x="82" y="172"/>
                    </a:lnTo>
                    <a:lnTo>
                      <a:pt x="82" y="174"/>
                    </a:lnTo>
                    <a:lnTo>
                      <a:pt x="82" y="175"/>
                    </a:lnTo>
                    <a:lnTo>
                      <a:pt x="83" y="175"/>
                    </a:lnTo>
                    <a:lnTo>
                      <a:pt x="83" y="176"/>
                    </a:lnTo>
                    <a:lnTo>
                      <a:pt x="84" y="176"/>
                    </a:lnTo>
                    <a:lnTo>
                      <a:pt x="86" y="178"/>
                    </a:lnTo>
                    <a:lnTo>
                      <a:pt x="86" y="179"/>
                    </a:lnTo>
                    <a:lnTo>
                      <a:pt x="86" y="180"/>
                    </a:lnTo>
                    <a:lnTo>
                      <a:pt x="87" y="180"/>
                    </a:lnTo>
                    <a:lnTo>
                      <a:pt x="87" y="182"/>
                    </a:lnTo>
                    <a:lnTo>
                      <a:pt x="86" y="182"/>
                    </a:lnTo>
                    <a:lnTo>
                      <a:pt x="86" y="183"/>
                    </a:lnTo>
                    <a:lnTo>
                      <a:pt x="86" y="184"/>
                    </a:lnTo>
                    <a:lnTo>
                      <a:pt x="86" y="185"/>
                    </a:lnTo>
                    <a:lnTo>
                      <a:pt x="86" y="187"/>
                    </a:lnTo>
                    <a:lnTo>
                      <a:pt x="84" y="187"/>
                    </a:lnTo>
                    <a:lnTo>
                      <a:pt x="84" y="188"/>
                    </a:lnTo>
                    <a:lnTo>
                      <a:pt x="84" y="189"/>
                    </a:lnTo>
                    <a:lnTo>
                      <a:pt x="83" y="189"/>
                    </a:lnTo>
                    <a:lnTo>
                      <a:pt x="83" y="192"/>
                    </a:lnTo>
                    <a:lnTo>
                      <a:pt x="83" y="195"/>
                    </a:lnTo>
                    <a:lnTo>
                      <a:pt x="83" y="196"/>
                    </a:lnTo>
                    <a:lnTo>
                      <a:pt x="83" y="197"/>
                    </a:lnTo>
                    <a:lnTo>
                      <a:pt x="83" y="199"/>
                    </a:lnTo>
                    <a:lnTo>
                      <a:pt x="82" y="199"/>
                    </a:lnTo>
                    <a:lnTo>
                      <a:pt x="82" y="200"/>
                    </a:lnTo>
                    <a:lnTo>
                      <a:pt x="80" y="200"/>
                    </a:lnTo>
                    <a:lnTo>
                      <a:pt x="80" y="201"/>
                    </a:lnTo>
                    <a:lnTo>
                      <a:pt x="79" y="202"/>
                    </a:lnTo>
                    <a:lnTo>
                      <a:pt x="74" y="202"/>
                    </a:lnTo>
                    <a:lnTo>
                      <a:pt x="69" y="201"/>
                    </a:lnTo>
                    <a:lnTo>
                      <a:pt x="61" y="201"/>
                    </a:lnTo>
                    <a:lnTo>
                      <a:pt x="54" y="204"/>
                    </a:lnTo>
                    <a:lnTo>
                      <a:pt x="54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08"/>
                    </a:lnTo>
                    <a:lnTo>
                      <a:pt x="55" y="209"/>
                    </a:lnTo>
                    <a:lnTo>
                      <a:pt x="42" y="206"/>
                    </a:lnTo>
                    <a:lnTo>
                      <a:pt x="40" y="205"/>
                    </a:lnTo>
                    <a:lnTo>
                      <a:pt x="38" y="204"/>
                    </a:lnTo>
                    <a:lnTo>
                      <a:pt x="37" y="204"/>
                    </a:lnTo>
                    <a:lnTo>
                      <a:pt x="36" y="204"/>
                    </a:lnTo>
                    <a:lnTo>
                      <a:pt x="35" y="204"/>
                    </a:lnTo>
                    <a:lnTo>
                      <a:pt x="33" y="202"/>
                    </a:lnTo>
                    <a:lnTo>
                      <a:pt x="32" y="201"/>
                    </a:lnTo>
                    <a:lnTo>
                      <a:pt x="28" y="202"/>
                    </a:lnTo>
                    <a:lnTo>
                      <a:pt x="27" y="202"/>
                    </a:lnTo>
                    <a:lnTo>
                      <a:pt x="25" y="202"/>
                    </a:lnTo>
                    <a:lnTo>
                      <a:pt x="24" y="204"/>
                    </a:lnTo>
                    <a:lnTo>
                      <a:pt x="21" y="206"/>
                    </a:lnTo>
                    <a:lnTo>
                      <a:pt x="20" y="209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3"/>
                    </a:lnTo>
                    <a:lnTo>
                      <a:pt x="20" y="214"/>
                    </a:lnTo>
                    <a:lnTo>
                      <a:pt x="20" y="21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7" name="Freeform 13">
                <a:extLst>
                  <a:ext uri="{FF2B5EF4-FFF2-40B4-BE49-F238E27FC236}">
                    <a16:creationId xmlns:a16="http://schemas.microsoft.com/office/drawing/2014/main" id="{3BE2B05B-00C7-31DD-376E-60E46A3B27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1246"/>
                <a:ext cx="418" cy="666"/>
              </a:xfrm>
              <a:custGeom>
                <a:avLst/>
                <a:gdLst>
                  <a:gd name="T0" fmla="*/ 75 w 418"/>
                  <a:gd name="T1" fmla="*/ 649 h 666"/>
                  <a:gd name="T2" fmla="*/ 57 w 418"/>
                  <a:gd name="T3" fmla="*/ 635 h 666"/>
                  <a:gd name="T4" fmla="*/ 36 w 418"/>
                  <a:gd name="T5" fmla="*/ 639 h 666"/>
                  <a:gd name="T6" fmla="*/ 16 w 418"/>
                  <a:gd name="T7" fmla="*/ 627 h 666"/>
                  <a:gd name="T8" fmla="*/ 3 w 418"/>
                  <a:gd name="T9" fmla="*/ 610 h 666"/>
                  <a:gd name="T10" fmla="*/ 53 w 418"/>
                  <a:gd name="T11" fmla="*/ 495 h 666"/>
                  <a:gd name="T12" fmla="*/ 84 w 418"/>
                  <a:gd name="T13" fmla="*/ 368 h 666"/>
                  <a:gd name="T14" fmla="*/ 106 w 418"/>
                  <a:gd name="T15" fmla="*/ 292 h 666"/>
                  <a:gd name="T16" fmla="*/ 167 w 418"/>
                  <a:gd name="T17" fmla="*/ 249 h 666"/>
                  <a:gd name="T18" fmla="*/ 176 w 418"/>
                  <a:gd name="T19" fmla="*/ 219 h 666"/>
                  <a:gd name="T20" fmla="*/ 210 w 418"/>
                  <a:gd name="T21" fmla="*/ 204 h 666"/>
                  <a:gd name="T22" fmla="*/ 192 w 418"/>
                  <a:gd name="T23" fmla="*/ 58 h 666"/>
                  <a:gd name="T24" fmla="*/ 189 w 418"/>
                  <a:gd name="T25" fmla="*/ 7 h 666"/>
                  <a:gd name="T26" fmla="*/ 207 w 418"/>
                  <a:gd name="T27" fmla="*/ 20 h 666"/>
                  <a:gd name="T28" fmla="*/ 219 w 418"/>
                  <a:gd name="T29" fmla="*/ 38 h 666"/>
                  <a:gd name="T30" fmla="*/ 236 w 418"/>
                  <a:gd name="T31" fmla="*/ 56 h 666"/>
                  <a:gd name="T32" fmla="*/ 244 w 418"/>
                  <a:gd name="T33" fmla="*/ 77 h 666"/>
                  <a:gd name="T34" fmla="*/ 261 w 418"/>
                  <a:gd name="T35" fmla="*/ 92 h 666"/>
                  <a:gd name="T36" fmla="*/ 264 w 418"/>
                  <a:gd name="T37" fmla="*/ 111 h 666"/>
                  <a:gd name="T38" fmla="*/ 275 w 418"/>
                  <a:gd name="T39" fmla="*/ 130 h 666"/>
                  <a:gd name="T40" fmla="*/ 281 w 418"/>
                  <a:gd name="T41" fmla="*/ 149 h 666"/>
                  <a:gd name="T42" fmla="*/ 290 w 418"/>
                  <a:gd name="T43" fmla="*/ 170 h 666"/>
                  <a:gd name="T44" fmla="*/ 307 w 418"/>
                  <a:gd name="T45" fmla="*/ 181 h 666"/>
                  <a:gd name="T46" fmla="*/ 319 w 418"/>
                  <a:gd name="T47" fmla="*/ 195 h 666"/>
                  <a:gd name="T48" fmla="*/ 329 w 418"/>
                  <a:gd name="T49" fmla="*/ 212 h 666"/>
                  <a:gd name="T50" fmla="*/ 347 w 418"/>
                  <a:gd name="T51" fmla="*/ 224 h 666"/>
                  <a:gd name="T52" fmla="*/ 360 w 418"/>
                  <a:gd name="T53" fmla="*/ 240 h 666"/>
                  <a:gd name="T54" fmla="*/ 374 w 418"/>
                  <a:gd name="T55" fmla="*/ 262 h 666"/>
                  <a:gd name="T56" fmla="*/ 370 w 418"/>
                  <a:gd name="T57" fmla="*/ 280 h 666"/>
                  <a:gd name="T58" fmla="*/ 389 w 418"/>
                  <a:gd name="T59" fmla="*/ 283 h 666"/>
                  <a:gd name="T60" fmla="*/ 417 w 418"/>
                  <a:gd name="T61" fmla="*/ 331 h 666"/>
                  <a:gd name="T62" fmla="*/ 391 w 418"/>
                  <a:gd name="T63" fmla="*/ 339 h 666"/>
                  <a:gd name="T64" fmla="*/ 358 w 418"/>
                  <a:gd name="T65" fmla="*/ 348 h 666"/>
                  <a:gd name="T66" fmla="*/ 359 w 418"/>
                  <a:gd name="T67" fmla="*/ 371 h 666"/>
                  <a:gd name="T68" fmla="*/ 360 w 418"/>
                  <a:gd name="T69" fmla="*/ 389 h 666"/>
                  <a:gd name="T70" fmla="*/ 349 w 418"/>
                  <a:gd name="T71" fmla="*/ 414 h 666"/>
                  <a:gd name="T72" fmla="*/ 338 w 418"/>
                  <a:gd name="T73" fmla="*/ 435 h 666"/>
                  <a:gd name="T74" fmla="*/ 346 w 418"/>
                  <a:gd name="T75" fmla="*/ 454 h 666"/>
                  <a:gd name="T76" fmla="*/ 338 w 418"/>
                  <a:gd name="T77" fmla="*/ 473 h 666"/>
                  <a:gd name="T78" fmla="*/ 333 w 418"/>
                  <a:gd name="T79" fmla="*/ 492 h 666"/>
                  <a:gd name="T80" fmla="*/ 326 w 418"/>
                  <a:gd name="T81" fmla="*/ 504 h 666"/>
                  <a:gd name="T82" fmla="*/ 312 w 418"/>
                  <a:gd name="T83" fmla="*/ 507 h 666"/>
                  <a:gd name="T84" fmla="*/ 300 w 418"/>
                  <a:gd name="T85" fmla="*/ 517 h 666"/>
                  <a:gd name="T86" fmla="*/ 292 w 418"/>
                  <a:gd name="T87" fmla="*/ 526 h 666"/>
                  <a:gd name="T88" fmla="*/ 287 w 418"/>
                  <a:gd name="T89" fmla="*/ 530 h 666"/>
                  <a:gd name="T90" fmla="*/ 278 w 418"/>
                  <a:gd name="T91" fmla="*/ 534 h 666"/>
                  <a:gd name="T92" fmla="*/ 265 w 418"/>
                  <a:gd name="T93" fmla="*/ 549 h 666"/>
                  <a:gd name="T94" fmla="*/ 285 w 418"/>
                  <a:gd name="T95" fmla="*/ 567 h 666"/>
                  <a:gd name="T96" fmla="*/ 282 w 418"/>
                  <a:gd name="T97" fmla="*/ 580 h 666"/>
                  <a:gd name="T98" fmla="*/ 273 w 418"/>
                  <a:gd name="T99" fmla="*/ 574 h 666"/>
                  <a:gd name="T100" fmla="*/ 256 w 418"/>
                  <a:gd name="T101" fmla="*/ 580 h 666"/>
                  <a:gd name="T102" fmla="*/ 231 w 418"/>
                  <a:gd name="T103" fmla="*/ 567 h 666"/>
                  <a:gd name="T104" fmla="*/ 215 w 418"/>
                  <a:gd name="T105" fmla="*/ 546 h 666"/>
                  <a:gd name="T106" fmla="*/ 186 w 418"/>
                  <a:gd name="T107" fmla="*/ 542 h 666"/>
                  <a:gd name="T108" fmla="*/ 173 w 418"/>
                  <a:gd name="T109" fmla="*/ 557 h 666"/>
                  <a:gd name="T110" fmla="*/ 155 w 418"/>
                  <a:gd name="T111" fmla="*/ 567 h 666"/>
                  <a:gd name="T112" fmla="*/ 142 w 418"/>
                  <a:gd name="T113" fmla="*/ 580 h 666"/>
                  <a:gd name="T114" fmla="*/ 124 w 418"/>
                  <a:gd name="T115" fmla="*/ 592 h 666"/>
                  <a:gd name="T116" fmla="*/ 114 w 418"/>
                  <a:gd name="T117" fmla="*/ 610 h 666"/>
                  <a:gd name="T118" fmla="*/ 106 w 418"/>
                  <a:gd name="T119" fmla="*/ 623 h 666"/>
                  <a:gd name="T120" fmla="*/ 93 w 418"/>
                  <a:gd name="T121" fmla="*/ 632 h 666"/>
                  <a:gd name="T122" fmla="*/ 92 w 418"/>
                  <a:gd name="T123" fmla="*/ 655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18" h="666">
                    <a:moveTo>
                      <a:pt x="87" y="666"/>
                    </a:moveTo>
                    <a:lnTo>
                      <a:pt x="87" y="665"/>
                    </a:lnTo>
                    <a:lnTo>
                      <a:pt x="87" y="666"/>
                    </a:lnTo>
                    <a:lnTo>
                      <a:pt x="86" y="665"/>
                    </a:lnTo>
                    <a:lnTo>
                      <a:pt x="84" y="665"/>
                    </a:lnTo>
                    <a:lnTo>
                      <a:pt x="84" y="664"/>
                    </a:lnTo>
                    <a:lnTo>
                      <a:pt x="84" y="663"/>
                    </a:lnTo>
                    <a:lnTo>
                      <a:pt x="83" y="661"/>
                    </a:lnTo>
                    <a:lnTo>
                      <a:pt x="83" y="660"/>
                    </a:lnTo>
                    <a:lnTo>
                      <a:pt x="82" y="660"/>
                    </a:lnTo>
                    <a:lnTo>
                      <a:pt x="82" y="659"/>
                    </a:lnTo>
                    <a:lnTo>
                      <a:pt x="80" y="659"/>
                    </a:lnTo>
                    <a:lnTo>
                      <a:pt x="80" y="657"/>
                    </a:lnTo>
                    <a:lnTo>
                      <a:pt x="80" y="656"/>
                    </a:lnTo>
                    <a:lnTo>
                      <a:pt x="79" y="656"/>
                    </a:lnTo>
                    <a:lnTo>
                      <a:pt x="78" y="656"/>
                    </a:lnTo>
                    <a:lnTo>
                      <a:pt x="78" y="655"/>
                    </a:lnTo>
                    <a:lnTo>
                      <a:pt x="78" y="653"/>
                    </a:lnTo>
                    <a:lnTo>
                      <a:pt x="76" y="653"/>
                    </a:lnTo>
                    <a:lnTo>
                      <a:pt x="76" y="652"/>
                    </a:lnTo>
                    <a:lnTo>
                      <a:pt x="76" y="651"/>
                    </a:lnTo>
                    <a:lnTo>
                      <a:pt x="75" y="651"/>
                    </a:lnTo>
                    <a:lnTo>
                      <a:pt x="75" y="649"/>
                    </a:lnTo>
                    <a:lnTo>
                      <a:pt x="74" y="649"/>
                    </a:lnTo>
                    <a:lnTo>
                      <a:pt x="74" y="648"/>
                    </a:lnTo>
                    <a:lnTo>
                      <a:pt x="74" y="647"/>
                    </a:lnTo>
                    <a:lnTo>
                      <a:pt x="72" y="647"/>
                    </a:lnTo>
                    <a:lnTo>
                      <a:pt x="72" y="646"/>
                    </a:lnTo>
                    <a:lnTo>
                      <a:pt x="71" y="646"/>
                    </a:lnTo>
                    <a:lnTo>
                      <a:pt x="71" y="644"/>
                    </a:lnTo>
                    <a:lnTo>
                      <a:pt x="70" y="644"/>
                    </a:lnTo>
                    <a:lnTo>
                      <a:pt x="70" y="643"/>
                    </a:lnTo>
                    <a:lnTo>
                      <a:pt x="69" y="643"/>
                    </a:lnTo>
                    <a:lnTo>
                      <a:pt x="69" y="642"/>
                    </a:lnTo>
                    <a:lnTo>
                      <a:pt x="69" y="640"/>
                    </a:lnTo>
                    <a:lnTo>
                      <a:pt x="67" y="640"/>
                    </a:lnTo>
                    <a:lnTo>
                      <a:pt x="66" y="640"/>
                    </a:lnTo>
                    <a:lnTo>
                      <a:pt x="66" y="639"/>
                    </a:lnTo>
                    <a:lnTo>
                      <a:pt x="65" y="639"/>
                    </a:lnTo>
                    <a:lnTo>
                      <a:pt x="65" y="638"/>
                    </a:lnTo>
                    <a:lnTo>
                      <a:pt x="63" y="636"/>
                    </a:lnTo>
                    <a:lnTo>
                      <a:pt x="62" y="635"/>
                    </a:lnTo>
                    <a:lnTo>
                      <a:pt x="61" y="635"/>
                    </a:lnTo>
                    <a:lnTo>
                      <a:pt x="59" y="635"/>
                    </a:lnTo>
                    <a:lnTo>
                      <a:pt x="58" y="635"/>
                    </a:lnTo>
                    <a:lnTo>
                      <a:pt x="57" y="635"/>
                    </a:lnTo>
                    <a:lnTo>
                      <a:pt x="57" y="636"/>
                    </a:lnTo>
                    <a:lnTo>
                      <a:pt x="55" y="636"/>
                    </a:lnTo>
                    <a:lnTo>
                      <a:pt x="54" y="636"/>
                    </a:lnTo>
                    <a:lnTo>
                      <a:pt x="53" y="636"/>
                    </a:lnTo>
                    <a:lnTo>
                      <a:pt x="52" y="636"/>
                    </a:lnTo>
                    <a:lnTo>
                      <a:pt x="50" y="636"/>
                    </a:lnTo>
                    <a:lnTo>
                      <a:pt x="50" y="635"/>
                    </a:lnTo>
                    <a:lnTo>
                      <a:pt x="49" y="635"/>
                    </a:lnTo>
                    <a:lnTo>
                      <a:pt x="48" y="635"/>
                    </a:lnTo>
                    <a:lnTo>
                      <a:pt x="48" y="634"/>
                    </a:lnTo>
                    <a:lnTo>
                      <a:pt x="46" y="634"/>
                    </a:lnTo>
                    <a:lnTo>
                      <a:pt x="45" y="634"/>
                    </a:lnTo>
                    <a:lnTo>
                      <a:pt x="44" y="634"/>
                    </a:lnTo>
                    <a:lnTo>
                      <a:pt x="44" y="635"/>
                    </a:lnTo>
                    <a:lnTo>
                      <a:pt x="42" y="635"/>
                    </a:lnTo>
                    <a:lnTo>
                      <a:pt x="41" y="635"/>
                    </a:lnTo>
                    <a:lnTo>
                      <a:pt x="40" y="635"/>
                    </a:lnTo>
                    <a:lnTo>
                      <a:pt x="40" y="636"/>
                    </a:lnTo>
                    <a:lnTo>
                      <a:pt x="38" y="636"/>
                    </a:lnTo>
                    <a:lnTo>
                      <a:pt x="37" y="636"/>
                    </a:lnTo>
                    <a:lnTo>
                      <a:pt x="36" y="636"/>
                    </a:lnTo>
                    <a:lnTo>
                      <a:pt x="36" y="638"/>
                    </a:lnTo>
                    <a:lnTo>
                      <a:pt x="36" y="639"/>
                    </a:lnTo>
                    <a:lnTo>
                      <a:pt x="34" y="639"/>
                    </a:lnTo>
                    <a:lnTo>
                      <a:pt x="33" y="639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29" y="640"/>
                    </a:lnTo>
                    <a:lnTo>
                      <a:pt x="29" y="639"/>
                    </a:lnTo>
                    <a:lnTo>
                      <a:pt x="28" y="639"/>
                    </a:lnTo>
                    <a:lnTo>
                      <a:pt x="27" y="638"/>
                    </a:lnTo>
                    <a:lnTo>
                      <a:pt x="25" y="636"/>
                    </a:lnTo>
                    <a:lnTo>
                      <a:pt x="24" y="636"/>
                    </a:lnTo>
                    <a:lnTo>
                      <a:pt x="23" y="636"/>
                    </a:lnTo>
                    <a:lnTo>
                      <a:pt x="21" y="636"/>
                    </a:lnTo>
                    <a:lnTo>
                      <a:pt x="20" y="636"/>
                    </a:lnTo>
                    <a:lnTo>
                      <a:pt x="19" y="636"/>
                    </a:lnTo>
                    <a:lnTo>
                      <a:pt x="16" y="635"/>
                    </a:lnTo>
                    <a:lnTo>
                      <a:pt x="16" y="634"/>
                    </a:lnTo>
                    <a:lnTo>
                      <a:pt x="16" y="632"/>
                    </a:lnTo>
                    <a:lnTo>
                      <a:pt x="16" y="631"/>
                    </a:lnTo>
                    <a:lnTo>
                      <a:pt x="16" y="630"/>
                    </a:lnTo>
                    <a:lnTo>
                      <a:pt x="16" y="629"/>
                    </a:lnTo>
                    <a:lnTo>
                      <a:pt x="16" y="627"/>
                    </a:lnTo>
                    <a:lnTo>
                      <a:pt x="15" y="626"/>
                    </a:lnTo>
                    <a:lnTo>
                      <a:pt x="15" y="625"/>
                    </a:lnTo>
                    <a:lnTo>
                      <a:pt x="14" y="625"/>
                    </a:lnTo>
                    <a:lnTo>
                      <a:pt x="14" y="623"/>
                    </a:lnTo>
                    <a:lnTo>
                      <a:pt x="12" y="623"/>
                    </a:lnTo>
                    <a:lnTo>
                      <a:pt x="11" y="623"/>
                    </a:lnTo>
                    <a:lnTo>
                      <a:pt x="11" y="622"/>
                    </a:lnTo>
                    <a:lnTo>
                      <a:pt x="10" y="622"/>
                    </a:lnTo>
                    <a:lnTo>
                      <a:pt x="8" y="622"/>
                    </a:lnTo>
                    <a:lnTo>
                      <a:pt x="8" y="621"/>
                    </a:lnTo>
                    <a:lnTo>
                      <a:pt x="8" y="619"/>
                    </a:lnTo>
                    <a:lnTo>
                      <a:pt x="8" y="618"/>
                    </a:lnTo>
                    <a:lnTo>
                      <a:pt x="7" y="618"/>
                    </a:lnTo>
                    <a:lnTo>
                      <a:pt x="7" y="617"/>
                    </a:lnTo>
                    <a:lnTo>
                      <a:pt x="6" y="617"/>
                    </a:lnTo>
                    <a:lnTo>
                      <a:pt x="6" y="615"/>
                    </a:lnTo>
                    <a:lnTo>
                      <a:pt x="4" y="615"/>
                    </a:lnTo>
                    <a:lnTo>
                      <a:pt x="3" y="615"/>
                    </a:lnTo>
                    <a:lnTo>
                      <a:pt x="3" y="614"/>
                    </a:lnTo>
                    <a:lnTo>
                      <a:pt x="2" y="614"/>
                    </a:lnTo>
                    <a:lnTo>
                      <a:pt x="2" y="613"/>
                    </a:lnTo>
                    <a:lnTo>
                      <a:pt x="0" y="613"/>
                    </a:lnTo>
                    <a:lnTo>
                      <a:pt x="3" y="610"/>
                    </a:lnTo>
                    <a:lnTo>
                      <a:pt x="4" y="610"/>
                    </a:lnTo>
                    <a:lnTo>
                      <a:pt x="4" y="609"/>
                    </a:lnTo>
                    <a:lnTo>
                      <a:pt x="12" y="596"/>
                    </a:lnTo>
                    <a:lnTo>
                      <a:pt x="15" y="593"/>
                    </a:lnTo>
                    <a:lnTo>
                      <a:pt x="21" y="592"/>
                    </a:lnTo>
                    <a:lnTo>
                      <a:pt x="24" y="592"/>
                    </a:lnTo>
                    <a:lnTo>
                      <a:pt x="31" y="591"/>
                    </a:lnTo>
                    <a:lnTo>
                      <a:pt x="31" y="581"/>
                    </a:lnTo>
                    <a:lnTo>
                      <a:pt x="32" y="577"/>
                    </a:lnTo>
                    <a:lnTo>
                      <a:pt x="32" y="576"/>
                    </a:lnTo>
                    <a:lnTo>
                      <a:pt x="33" y="568"/>
                    </a:lnTo>
                    <a:lnTo>
                      <a:pt x="33" y="567"/>
                    </a:lnTo>
                    <a:lnTo>
                      <a:pt x="33" y="566"/>
                    </a:lnTo>
                    <a:lnTo>
                      <a:pt x="41" y="557"/>
                    </a:lnTo>
                    <a:lnTo>
                      <a:pt x="46" y="549"/>
                    </a:lnTo>
                    <a:lnTo>
                      <a:pt x="55" y="537"/>
                    </a:lnTo>
                    <a:lnTo>
                      <a:pt x="57" y="533"/>
                    </a:lnTo>
                    <a:lnTo>
                      <a:pt x="57" y="532"/>
                    </a:lnTo>
                    <a:lnTo>
                      <a:pt x="55" y="529"/>
                    </a:lnTo>
                    <a:lnTo>
                      <a:pt x="49" y="521"/>
                    </a:lnTo>
                    <a:lnTo>
                      <a:pt x="52" y="500"/>
                    </a:lnTo>
                    <a:lnTo>
                      <a:pt x="52" y="498"/>
                    </a:lnTo>
                    <a:lnTo>
                      <a:pt x="53" y="495"/>
                    </a:lnTo>
                    <a:lnTo>
                      <a:pt x="53" y="492"/>
                    </a:lnTo>
                    <a:lnTo>
                      <a:pt x="54" y="491"/>
                    </a:lnTo>
                    <a:lnTo>
                      <a:pt x="54" y="486"/>
                    </a:lnTo>
                    <a:lnTo>
                      <a:pt x="58" y="468"/>
                    </a:lnTo>
                    <a:lnTo>
                      <a:pt x="59" y="465"/>
                    </a:lnTo>
                    <a:lnTo>
                      <a:pt x="59" y="464"/>
                    </a:lnTo>
                    <a:lnTo>
                      <a:pt x="59" y="461"/>
                    </a:lnTo>
                    <a:lnTo>
                      <a:pt x="59" y="460"/>
                    </a:lnTo>
                    <a:lnTo>
                      <a:pt x="59" y="458"/>
                    </a:lnTo>
                    <a:lnTo>
                      <a:pt x="61" y="454"/>
                    </a:lnTo>
                    <a:lnTo>
                      <a:pt x="61" y="453"/>
                    </a:lnTo>
                    <a:lnTo>
                      <a:pt x="62" y="450"/>
                    </a:lnTo>
                    <a:lnTo>
                      <a:pt x="63" y="448"/>
                    </a:lnTo>
                    <a:lnTo>
                      <a:pt x="63" y="445"/>
                    </a:lnTo>
                    <a:lnTo>
                      <a:pt x="65" y="436"/>
                    </a:lnTo>
                    <a:lnTo>
                      <a:pt x="66" y="424"/>
                    </a:lnTo>
                    <a:lnTo>
                      <a:pt x="67" y="406"/>
                    </a:lnTo>
                    <a:lnTo>
                      <a:pt x="75" y="389"/>
                    </a:lnTo>
                    <a:lnTo>
                      <a:pt x="78" y="382"/>
                    </a:lnTo>
                    <a:lnTo>
                      <a:pt x="79" y="380"/>
                    </a:lnTo>
                    <a:lnTo>
                      <a:pt x="80" y="378"/>
                    </a:lnTo>
                    <a:lnTo>
                      <a:pt x="82" y="375"/>
                    </a:lnTo>
                    <a:lnTo>
                      <a:pt x="84" y="368"/>
                    </a:lnTo>
                    <a:lnTo>
                      <a:pt x="86" y="363"/>
                    </a:lnTo>
                    <a:lnTo>
                      <a:pt x="92" y="354"/>
                    </a:lnTo>
                    <a:lnTo>
                      <a:pt x="93" y="347"/>
                    </a:lnTo>
                    <a:lnTo>
                      <a:pt x="97" y="342"/>
                    </a:lnTo>
                    <a:lnTo>
                      <a:pt x="101" y="338"/>
                    </a:lnTo>
                    <a:lnTo>
                      <a:pt x="99" y="333"/>
                    </a:lnTo>
                    <a:lnTo>
                      <a:pt x="100" y="333"/>
                    </a:lnTo>
                    <a:lnTo>
                      <a:pt x="101" y="331"/>
                    </a:lnTo>
                    <a:lnTo>
                      <a:pt x="100" y="331"/>
                    </a:lnTo>
                    <a:lnTo>
                      <a:pt x="100" y="330"/>
                    </a:lnTo>
                    <a:lnTo>
                      <a:pt x="100" y="329"/>
                    </a:lnTo>
                    <a:lnTo>
                      <a:pt x="100" y="326"/>
                    </a:lnTo>
                    <a:lnTo>
                      <a:pt x="100" y="325"/>
                    </a:lnTo>
                    <a:lnTo>
                      <a:pt x="99" y="325"/>
                    </a:lnTo>
                    <a:lnTo>
                      <a:pt x="99" y="324"/>
                    </a:lnTo>
                    <a:lnTo>
                      <a:pt x="101" y="317"/>
                    </a:lnTo>
                    <a:lnTo>
                      <a:pt x="101" y="312"/>
                    </a:lnTo>
                    <a:lnTo>
                      <a:pt x="103" y="308"/>
                    </a:lnTo>
                    <a:lnTo>
                      <a:pt x="103" y="304"/>
                    </a:lnTo>
                    <a:lnTo>
                      <a:pt x="103" y="301"/>
                    </a:lnTo>
                    <a:lnTo>
                      <a:pt x="104" y="300"/>
                    </a:lnTo>
                    <a:lnTo>
                      <a:pt x="104" y="299"/>
                    </a:lnTo>
                    <a:lnTo>
                      <a:pt x="106" y="292"/>
                    </a:lnTo>
                    <a:lnTo>
                      <a:pt x="106" y="289"/>
                    </a:lnTo>
                    <a:lnTo>
                      <a:pt x="106" y="286"/>
                    </a:lnTo>
                    <a:lnTo>
                      <a:pt x="106" y="283"/>
                    </a:lnTo>
                    <a:lnTo>
                      <a:pt x="108" y="280"/>
                    </a:lnTo>
                    <a:lnTo>
                      <a:pt x="112" y="276"/>
                    </a:lnTo>
                    <a:lnTo>
                      <a:pt x="112" y="278"/>
                    </a:lnTo>
                    <a:lnTo>
                      <a:pt x="116" y="274"/>
                    </a:lnTo>
                    <a:lnTo>
                      <a:pt x="120" y="272"/>
                    </a:lnTo>
                    <a:lnTo>
                      <a:pt x="125" y="271"/>
                    </a:lnTo>
                    <a:lnTo>
                      <a:pt x="126" y="271"/>
                    </a:lnTo>
                    <a:lnTo>
                      <a:pt x="131" y="269"/>
                    </a:lnTo>
                    <a:lnTo>
                      <a:pt x="139" y="266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58" y="257"/>
                    </a:lnTo>
                    <a:lnTo>
                      <a:pt x="160" y="257"/>
                    </a:lnTo>
                    <a:lnTo>
                      <a:pt x="165" y="253"/>
                    </a:lnTo>
                    <a:lnTo>
                      <a:pt x="167" y="253"/>
                    </a:lnTo>
                    <a:lnTo>
                      <a:pt x="168" y="253"/>
                    </a:lnTo>
                    <a:lnTo>
                      <a:pt x="167" y="253"/>
                    </a:lnTo>
                    <a:lnTo>
                      <a:pt x="167" y="252"/>
                    </a:lnTo>
                    <a:lnTo>
                      <a:pt x="167" y="250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5" y="248"/>
                    </a:lnTo>
                    <a:lnTo>
                      <a:pt x="167" y="248"/>
                    </a:lnTo>
                    <a:lnTo>
                      <a:pt x="167" y="244"/>
                    </a:lnTo>
                    <a:lnTo>
                      <a:pt x="167" y="240"/>
                    </a:lnTo>
                    <a:lnTo>
                      <a:pt x="167" y="237"/>
                    </a:lnTo>
                    <a:lnTo>
                      <a:pt x="168" y="233"/>
                    </a:lnTo>
                    <a:lnTo>
                      <a:pt x="168" y="232"/>
                    </a:lnTo>
                    <a:lnTo>
                      <a:pt x="168" y="231"/>
                    </a:lnTo>
                    <a:lnTo>
                      <a:pt x="169" y="231"/>
                    </a:lnTo>
                    <a:lnTo>
                      <a:pt x="169" y="229"/>
                    </a:lnTo>
                    <a:lnTo>
                      <a:pt x="169" y="228"/>
                    </a:lnTo>
                    <a:lnTo>
                      <a:pt x="171" y="228"/>
                    </a:lnTo>
                    <a:lnTo>
                      <a:pt x="171" y="227"/>
                    </a:lnTo>
                    <a:lnTo>
                      <a:pt x="172" y="227"/>
                    </a:lnTo>
                    <a:lnTo>
                      <a:pt x="172" y="225"/>
                    </a:lnTo>
                    <a:lnTo>
                      <a:pt x="173" y="225"/>
                    </a:lnTo>
                    <a:lnTo>
                      <a:pt x="173" y="224"/>
                    </a:lnTo>
                    <a:lnTo>
                      <a:pt x="175" y="223"/>
                    </a:lnTo>
                    <a:lnTo>
                      <a:pt x="175" y="221"/>
                    </a:lnTo>
                    <a:lnTo>
                      <a:pt x="175" y="220"/>
                    </a:lnTo>
                    <a:lnTo>
                      <a:pt x="176" y="220"/>
                    </a:lnTo>
                    <a:lnTo>
                      <a:pt x="176" y="219"/>
                    </a:lnTo>
                    <a:lnTo>
                      <a:pt x="177" y="219"/>
                    </a:lnTo>
                    <a:lnTo>
                      <a:pt x="178" y="219"/>
                    </a:lnTo>
                    <a:lnTo>
                      <a:pt x="180" y="219"/>
                    </a:lnTo>
                    <a:lnTo>
                      <a:pt x="181" y="219"/>
                    </a:lnTo>
                    <a:lnTo>
                      <a:pt x="182" y="219"/>
                    </a:lnTo>
                    <a:lnTo>
                      <a:pt x="182" y="220"/>
                    </a:lnTo>
                    <a:lnTo>
                      <a:pt x="184" y="220"/>
                    </a:lnTo>
                    <a:lnTo>
                      <a:pt x="185" y="220"/>
                    </a:lnTo>
                    <a:lnTo>
                      <a:pt x="185" y="221"/>
                    </a:lnTo>
                    <a:lnTo>
                      <a:pt x="186" y="221"/>
                    </a:lnTo>
                    <a:lnTo>
                      <a:pt x="188" y="221"/>
                    </a:lnTo>
                    <a:lnTo>
                      <a:pt x="189" y="221"/>
                    </a:lnTo>
                    <a:lnTo>
                      <a:pt x="190" y="220"/>
                    </a:lnTo>
                    <a:lnTo>
                      <a:pt x="192" y="220"/>
                    </a:lnTo>
                    <a:lnTo>
                      <a:pt x="192" y="221"/>
                    </a:lnTo>
                    <a:lnTo>
                      <a:pt x="193" y="223"/>
                    </a:lnTo>
                    <a:lnTo>
                      <a:pt x="193" y="221"/>
                    </a:lnTo>
                    <a:lnTo>
                      <a:pt x="194" y="221"/>
                    </a:lnTo>
                    <a:lnTo>
                      <a:pt x="197" y="211"/>
                    </a:lnTo>
                    <a:lnTo>
                      <a:pt x="203" y="207"/>
                    </a:lnTo>
                    <a:lnTo>
                      <a:pt x="206" y="207"/>
                    </a:lnTo>
                    <a:lnTo>
                      <a:pt x="207" y="206"/>
                    </a:lnTo>
                    <a:lnTo>
                      <a:pt x="210" y="204"/>
                    </a:lnTo>
                    <a:lnTo>
                      <a:pt x="211" y="203"/>
                    </a:lnTo>
                    <a:lnTo>
                      <a:pt x="214" y="202"/>
                    </a:lnTo>
                    <a:lnTo>
                      <a:pt x="215" y="200"/>
                    </a:lnTo>
                    <a:lnTo>
                      <a:pt x="214" y="198"/>
                    </a:lnTo>
                    <a:lnTo>
                      <a:pt x="214" y="194"/>
                    </a:lnTo>
                    <a:lnTo>
                      <a:pt x="214" y="187"/>
                    </a:lnTo>
                    <a:lnTo>
                      <a:pt x="213" y="183"/>
                    </a:lnTo>
                    <a:lnTo>
                      <a:pt x="213" y="178"/>
                    </a:lnTo>
                    <a:lnTo>
                      <a:pt x="213" y="172"/>
                    </a:lnTo>
                    <a:lnTo>
                      <a:pt x="213" y="165"/>
                    </a:lnTo>
                    <a:lnTo>
                      <a:pt x="211" y="156"/>
                    </a:lnTo>
                    <a:lnTo>
                      <a:pt x="209" y="144"/>
                    </a:lnTo>
                    <a:lnTo>
                      <a:pt x="207" y="140"/>
                    </a:lnTo>
                    <a:lnTo>
                      <a:pt x="207" y="136"/>
                    </a:lnTo>
                    <a:lnTo>
                      <a:pt x="207" y="134"/>
                    </a:lnTo>
                    <a:lnTo>
                      <a:pt x="205" y="119"/>
                    </a:lnTo>
                    <a:lnTo>
                      <a:pt x="202" y="106"/>
                    </a:lnTo>
                    <a:lnTo>
                      <a:pt x="199" y="100"/>
                    </a:lnTo>
                    <a:lnTo>
                      <a:pt x="198" y="94"/>
                    </a:lnTo>
                    <a:lnTo>
                      <a:pt x="197" y="89"/>
                    </a:lnTo>
                    <a:lnTo>
                      <a:pt x="196" y="85"/>
                    </a:lnTo>
                    <a:lnTo>
                      <a:pt x="192" y="60"/>
                    </a:lnTo>
                    <a:lnTo>
                      <a:pt x="192" y="58"/>
                    </a:lnTo>
                    <a:lnTo>
                      <a:pt x="192" y="55"/>
                    </a:lnTo>
                    <a:lnTo>
                      <a:pt x="190" y="51"/>
                    </a:lnTo>
                    <a:lnTo>
                      <a:pt x="190" y="45"/>
                    </a:lnTo>
                    <a:lnTo>
                      <a:pt x="188" y="34"/>
                    </a:lnTo>
                    <a:lnTo>
                      <a:pt x="188" y="30"/>
                    </a:lnTo>
                    <a:lnTo>
                      <a:pt x="186" y="28"/>
                    </a:lnTo>
                    <a:lnTo>
                      <a:pt x="186" y="24"/>
                    </a:lnTo>
                    <a:lnTo>
                      <a:pt x="185" y="17"/>
                    </a:lnTo>
                    <a:lnTo>
                      <a:pt x="185" y="16"/>
                    </a:lnTo>
                    <a:lnTo>
                      <a:pt x="184" y="7"/>
                    </a:lnTo>
                    <a:lnTo>
                      <a:pt x="182" y="4"/>
                    </a:lnTo>
                    <a:lnTo>
                      <a:pt x="182" y="3"/>
                    </a:lnTo>
                    <a:lnTo>
                      <a:pt x="181" y="2"/>
                    </a:lnTo>
                    <a:lnTo>
                      <a:pt x="182" y="0"/>
                    </a:lnTo>
                    <a:lnTo>
                      <a:pt x="182" y="2"/>
                    </a:lnTo>
                    <a:lnTo>
                      <a:pt x="184" y="2"/>
                    </a:lnTo>
                    <a:lnTo>
                      <a:pt x="185" y="3"/>
                    </a:lnTo>
                    <a:lnTo>
                      <a:pt x="186" y="3"/>
                    </a:lnTo>
                    <a:lnTo>
                      <a:pt x="186" y="4"/>
                    </a:lnTo>
                    <a:lnTo>
                      <a:pt x="188" y="4"/>
                    </a:lnTo>
                    <a:lnTo>
                      <a:pt x="188" y="5"/>
                    </a:lnTo>
                    <a:lnTo>
                      <a:pt x="189" y="5"/>
                    </a:lnTo>
                    <a:lnTo>
                      <a:pt x="189" y="7"/>
                    </a:lnTo>
                    <a:lnTo>
                      <a:pt x="190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3" y="8"/>
                    </a:lnTo>
                    <a:lnTo>
                      <a:pt x="194" y="8"/>
                    </a:lnTo>
                    <a:lnTo>
                      <a:pt x="194" y="9"/>
                    </a:lnTo>
                    <a:lnTo>
                      <a:pt x="196" y="9"/>
                    </a:lnTo>
                    <a:lnTo>
                      <a:pt x="197" y="9"/>
                    </a:lnTo>
                    <a:lnTo>
                      <a:pt x="198" y="9"/>
                    </a:lnTo>
                    <a:lnTo>
                      <a:pt x="198" y="11"/>
                    </a:lnTo>
                    <a:lnTo>
                      <a:pt x="199" y="11"/>
                    </a:lnTo>
                    <a:lnTo>
                      <a:pt x="199" y="12"/>
                    </a:lnTo>
                    <a:lnTo>
                      <a:pt x="199" y="13"/>
                    </a:lnTo>
                    <a:lnTo>
                      <a:pt x="199" y="15"/>
                    </a:lnTo>
                    <a:lnTo>
                      <a:pt x="201" y="15"/>
                    </a:lnTo>
                    <a:lnTo>
                      <a:pt x="201" y="16"/>
                    </a:lnTo>
                    <a:lnTo>
                      <a:pt x="201" y="17"/>
                    </a:lnTo>
                    <a:lnTo>
                      <a:pt x="202" y="19"/>
                    </a:lnTo>
                    <a:lnTo>
                      <a:pt x="203" y="19"/>
                    </a:lnTo>
                    <a:lnTo>
                      <a:pt x="203" y="20"/>
                    </a:lnTo>
                    <a:lnTo>
                      <a:pt x="205" y="20"/>
                    </a:lnTo>
                    <a:lnTo>
                      <a:pt x="206" y="20"/>
                    </a:lnTo>
                    <a:lnTo>
                      <a:pt x="207" y="20"/>
                    </a:lnTo>
                    <a:lnTo>
                      <a:pt x="209" y="20"/>
                    </a:lnTo>
                    <a:lnTo>
                      <a:pt x="209" y="21"/>
                    </a:lnTo>
                    <a:lnTo>
                      <a:pt x="210" y="21"/>
                    </a:lnTo>
                    <a:lnTo>
                      <a:pt x="210" y="22"/>
                    </a:lnTo>
                    <a:lnTo>
                      <a:pt x="211" y="22"/>
                    </a:lnTo>
                    <a:lnTo>
                      <a:pt x="211" y="24"/>
                    </a:lnTo>
                    <a:lnTo>
                      <a:pt x="213" y="24"/>
                    </a:lnTo>
                    <a:lnTo>
                      <a:pt x="213" y="25"/>
                    </a:lnTo>
                    <a:lnTo>
                      <a:pt x="214" y="25"/>
                    </a:lnTo>
                    <a:lnTo>
                      <a:pt x="214" y="26"/>
                    </a:lnTo>
                    <a:lnTo>
                      <a:pt x="214" y="28"/>
                    </a:lnTo>
                    <a:lnTo>
                      <a:pt x="215" y="28"/>
                    </a:lnTo>
                    <a:lnTo>
                      <a:pt x="215" y="29"/>
                    </a:lnTo>
                    <a:lnTo>
                      <a:pt x="215" y="30"/>
                    </a:lnTo>
                    <a:lnTo>
                      <a:pt x="216" y="30"/>
                    </a:lnTo>
                    <a:lnTo>
                      <a:pt x="216" y="32"/>
                    </a:lnTo>
                    <a:lnTo>
                      <a:pt x="216" y="33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7"/>
                    </a:lnTo>
                    <a:lnTo>
                      <a:pt x="218" y="38"/>
                    </a:lnTo>
                    <a:lnTo>
                      <a:pt x="219" y="38"/>
                    </a:lnTo>
                    <a:lnTo>
                      <a:pt x="220" y="39"/>
                    </a:lnTo>
                    <a:lnTo>
                      <a:pt x="220" y="41"/>
                    </a:lnTo>
                    <a:lnTo>
                      <a:pt x="222" y="42"/>
                    </a:lnTo>
                    <a:lnTo>
                      <a:pt x="222" y="43"/>
                    </a:lnTo>
                    <a:lnTo>
                      <a:pt x="223" y="43"/>
                    </a:lnTo>
                    <a:lnTo>
                      <a:pt x="223" y="45"/>
                    </a:lnTo>
                    <a:lnTo>
                      <a:pt x="224" y="45"/>
                    </a:lnTo>
                    <a:lnTo>
                      <a:pt x="224" y="46"/>
                    </a:lnTo>
                    <a:lnTo>
                      <a:pt x="224" y="47"/>
                    </a:lnTo>
                    <a:lnTo>
                      <a:pt x="226" y="47"/>
                    </a:lnTo>
                    <a:lnTo>
                      <a:pt x="227" y="47"/>
                    </a:lnTo>
                    <a:lnTo>
                      <a:pt x="227" y="49"/>
                    </a:lnTo>
                    <a:lnTo>
                      <a:pt x="228" y="49"/>
                    </a:lnTo>
                    <a:lnTo>
                      <a:pt x="230" y="50"/>
                    </a:lnTo>
                    <a:lnTo>
                      <a:pt x="231" y="51"/>
                    </a:lnTo>
                    <a:lnTo>
                      <a:pt x="231" y="53"/>
                    </a:lnTo>
                    <a:lnTo>
                      <a:pt x="232" y="53"/>
                    </a:lnTo>
                    <a:lnTo>
                      <a:pt x="232" y="54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5" y="55"/>
                    </a:lnTo>
                    <a:lnTo>
                      <a:pt x="235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7" y="58"/>
                    </a:lnTo>
                    <a:lnTo>
                      <a:pt x="237" y="59"/>
                    </a:lnTo>
                    <a:lnTo>
                      <a:pt x="239" y="59"/>
                    </a:lnTo>
                    <a:lnTo>
                      <a:pt x="240" y="59"/>
                    </a:lnTo>
                    <a:lnTo>
                      <a:pt x="240" y="60"/>
                    </a:lnTo>
                    <a:lnTo>
                      <a:pt x="241" y="60"/>
                    </a:lnTo>
                    <a:lnTo>
                      <a:pt x="241" y="62"/>
                    </a:lnTo>
                    <a:lnTo>
                      <a:pt x="241" y="63"/>
                    </a:lnTo>
                    <a:lnTo>
                      <a:pt x="241" y="64"/>
                    </a:lnTo>
                    <a:lnTo>
                      <a:pt x="241" y="66"/>
                    </a:lnTo>
                    <a:lnTo>
                      <a:pt x="240" y="66"/>
                    </a:lnTo>
                    <a:lnTo>
                      <a:pt x="240" y="67"/>
                    </a:lnTo>
                    <a:lnTo>
                      <a:pt x="240" y="68"/>
                    </a:lnTo>
                    <a:lnTo>
                      <a:pt x="241" y="68"/>
                    </a:lnTo>
                    <a:lnTo>
                      <a:pt x="241" y="70"/>
                    </a:lnTo>
                    <a:lnTo>
                      <a:pt x="241" y="71"/>
                    </a:lnTo>
                    <a:lnTo>
                      <a:pt x="241" y="72"/>
                    </a:lnTo>
                    <a:lnTo>
                      <a:pt x="243" y="74"/>
                    </a:lnTo>
                    <a:lnTo>
                      <a:pt x="243" y="75"/>
                    </a:lnTo>
                    <a:lnTo>
                      <a:pt x="244" y="75"/>
                    </a:lnTo>
                    <a:lnTo>
                      <a:pt x="244" y="76"/>
                    </a:lnTo>
                    <a:lnTo>
                      <a:pt x="244" y="77"/>
                    </a:lnTo>
                    <a:lnTo>
                      <a:pt x="245" y="77"/>
                    </a:lnTo>
                    <a:lnTo>
                      <a:pt x="247" y="77"/>
                    </a:lnTo>
                    <a:lnTo>
                      <a:pt x="247" y="79"/>
                    </a:lnTo>
                    <a:lnTo>
                      <a:pt x="248" y="79"/>
                    </a:lnTo>
                    <a:lnTo>
                      <a:pt x="248" y="80"/>
                    </a:lnTo>
                    <a:lnTo>
                      <a:pt x="249" y="80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3" y="81"/>
                    </a:lnTo>
                    <a:lnTo>
                      <a:pt x="254" y="81"/>
                    </a:lnTo>
                    <a:lnTo>
                      <a:pt x="254" y="83"/>
                    </a:lnTo>
                    <a:lnTo>
                      <a:pt x="256" y="83"/>
                    </a:lnTo>
                    <a:lnTo>
                      <a:pt x="256" y="84"/>
                    </a:lnTo>
                    <a:lnTo>
                      <a:pt x="256" y="85"/>
                    </a:lnTo>
                    <a:lnTo>
                      <a:pt x="257" y="85"/>
                    </a:lnTo>
                    <a:lnTo>
                      <a:pt x="257" y="87"/>
                    </a:lnTo>
                    <a:lnTo>
                      <a:pt x="258" y="85"/>
                    </a:lnTo>
                    <a:lnTo>
                      <a:pt x="258" y="87"/>
                    </a:lnTo>
                    <a:lnTo>
                      <a:pt x="260" y="87"/>
                    </a:lnTo>
                    <a:lnTo>
                      <a:pt x="260" y="88"/>
                    </a:lnTo>
                    <a:lnTo>
                      <a:pt x="260" y="89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2" y="92"/>
                    </a:lnTo>
                    <a:lnTo>
                      <a:pt x="262" y="93"/>
                    </a:lnTo>
                    <a:lnTo>
                      <a:pt x="261" y="93"/>
                    </a:lnTo>
                    <a:lnTo>
                      <a:pt x="261" y="94"/>
                    </a:lnTo>
                    <a:lnTo>
                      <a:pt x="260" y="94"/>
                    </a:lnTo>
                    <a:lnTo>
                      <a:pt x="260" y="96"/>
                    </a:lnTo>
                    <a:lnTo>
                      <a:pt x="260" y="97"/>
                    </a:lnTo>
                    <a:lnTo>
                      <a:pt x="258" y="97"/>
                    </a:lnTo>
                    <a:lnTo>
                      <a:pt x="258" y="98"/>
                    </a:lnTo>
                    <a:lnTo>
                      <a:pt x="258" y="100"/>
                    </a:lnTo>
                    <a:lnTo>
                      <a:pt x="257" y="100"/>
                    </a:lnTo>
                    <a:lnTo>
                      <a:pt x="257" y="101"/>
                    </a:lnTo>
                    <a:lnTo>
                      <a:pt x="257" y="102"/>
                    </a:lnTo>
                    <a:lnTo>
                      <a:pt x="257" y="104"/>
                    </a:lnTo>
                    <a:lnTo>
                      <a:pt x="258" y="104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8" y="108"/>
                    </a:lnTo>
                    <a:lnTo>
                      <a:pt x="260" y="109"/>
                    </a:lnTo>
                    <a:lnTo>
                      <a:pt x="261" y="109"/>
                    </a:lnTo>
                    <a:lnTo>
                      <a:pt x="262" y="110"/>
                    </a:lnTo>
                    <a:lnTo>
                      <a:pt x="262" y="111"/>
                    </a:lnTo>
                    <a:lnTo>
                      <a:pt x="264" y="111"/>
                    </a:lnTo>
                    <a:lnTo>
                      <a:pt x="264" y="113"/>
                    </a:lnTo>
                    <a:lnTo>
                      <a:pt x="265" y="113"/>
                    </a:lnTo>
                    <a:lnTo>
                      <a:pt x="265" y="114"/>
                    </a:lnTo>
                    <a:lnTo>
                      <a:pt x="266" y="114"/>
                    </a:lnTo>
                    <a:lnTo>
                      <a:pt x="268" y="114"/>
                    </a:lnTo>
                    <a:lnTo>
                      <a:pt x="268" y="115"/>
                    </a:lnTo>
                    <a:lnTo>
                      <a:pt x="269" y="115"/>
                    </a:lnTo>
                    <a:lnTo>
                      <a:pt x="269" y="117"/>
                    </a:lnTo>
                    <a:lnTo>
                      <a:pt x="270" y="117"/>
                    </a:lnTo>
                    <a:lnTo>
                      <a:pt x="270" y="118"/>
                    </a:lnTo>
                    <a:lnTo>
                      <a:pt x="270" y="119"/>
                    </a:lnTo>
                    <a:lnTo>
                      <a:pt x="270" y="121"/>
                    </a:lnTo>
                    <a:lnTo>
                      <a:pt x="271" y="121"/>
                    </a:lnTo>
                    <a:lnTo>
                      <a:pt x="271" y="122"/>
                    </a:lnTo>
                    <a:lnTo>
                      <a:pt x="271" y="123"/>
                    </a:lnTo>
                    <a:lnTo>
                      <a:pt x="271" y="125"/>
                    </a:lnTo>
                    <a:lnTo>
                      <a:pt x="273" y="125"/>
                    </a:lnTo>
                    <a:lnTo>
                      <a:pt x="273" y="126"/>
                    </a:lnTo>
                    <a:lnTo>
                      <a:pt x="273" y="127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4" y="130"/>
                    </a:lnTo>
                    <a:lnTo>
                      <a:pt x="275" y="130"/>
                    </a:lnTo>
                    <a:lnTo>
                      <a:pt x="275" y="131"/>
                    </a:lnTo>
                    <a:lnTo>
                      <a:pt x="277" y="131"/>
                    </a:lnTo>
                    <a:lnTo>
                      <a:pt x="277" y="132"/>
                    </a:lnTo>
                    <a:lnTo>
                      <a:pt x="278" y="134"/>
                    </a:lnTo>
                    <a:lnTo>
                      <a:pt x="278" y="135"/>
                    </a:lnTo>
                    <a:lnTo>
                      <a:pt x="278" y="136"/>
                    </a:lnTo>
                    <a:lnTo>
                      <a:pt x="279" y="136"/>
                    </a:lnTo>
                    <a:lnTo>
                      <a:pt x="279" y="138"/>
                    </a:lnTo>
                    <a:lnTo>
                      <a:pt x="281" y="138"/>
                    </a:lnTo>
                    <a:lnTo>
                      <a:pt x="281" y="139"/>
                    </a:lnTo>
                    <a:lnTo>
                      <a:pt x="282" y="139"/>
                    </a:lnTo>
                    <a:lnTo>
                      <a:pt x="282" y="140"/>
                    </a:lnTo>
                    <a:lnTo>
                      <a:pt x="282" y="142"/>
                    </a:lnTo>
                    <a:lnTo>
                      <a:pt x="282" y="143"/>
                    </a:lnTo>
                    <a:lnTo>
                      <a:pt x="281" y="143"/>
                    </a:lnTo>
                    <a:lnTo>
                      <a:pt x="281" y="144"/>
                    </a:lnTo>
                    <a:lnTo>
                      <a:pt x="281" y="145"/>
                    </a:lnTo>
                    <a:lnTo>
                      <a:pt x="282" y="145"/>
                    </a:lnTo>
                    <a:lnTo>
                      <a:pt x="282" y="147"/>
                    </a:lnTo>
                    <a:lnTo>
                      <a:pt x="281" y="147"/>
                    </a:lnTo>
                    <a:lnTo>
                      <a:pt x="281" y="148"/>
                    </a:lnTo>
                    <a:lnTo>
                      <a:pt x="279" y="149"/>
                    </a:lnTo>
                    <a:lnTo>
                      <a:pt x="281" y="149"/>
                    </a:lnTo>
                    <a:lnTo>
                      <a:pt x="281" y="151"/>
                    </a:lnTo>
                    <a:lnTo>
                      <a:pt x="281" y="152"/>
                    </a:lnTo>
                    <a:lnTo>
                      <a:pt x="282" y="152"/>
                    </a:lnTo>
                    <a:lnTo>
                      <a:pt x="282" y="153"/>
                    </a:lnTo>
                    <a:lnTo>
                      <a:pt x="283" y="153"/>
                    </a:lnTo>
                    <a:lnTo>
                      <a:pt x="283" y="155"/>
                    </a:lnTo>
                    <a:lnTo>
                      <a:pt x="283" y="156"/>
                    </a:lnTo>
                    <a:lnTo>
                      <a:pt x="283" y="157"/>
                    </a:lnTo>
                    <a:lnTo>
                      <a:pt x="283" y="159"/>
                    </a:lnTo>
                    <a:lnTo>
                      <a:pt x="283" y="160"/>
                    </a:lnTo>
                    <a:lnTo>
                      <a:pt x="285" y="160"/>
                    </a:lnTo>
                    <a:lnTo>
                      <a:pt x="285" y="161"/>
                    </a:lnTo>
                    <a:lnTo>
                      <a:pt x="286" y="161"/>
                    </a:lnTo>
                    <a:lnTo>
                      <a:pt x="287" y="161"/>
                    </a:lnTo>
                    <a:lnTo>
                      <a:pt x="286" y="163"/>
                    </a:lnTo>
                    <a:lnTo>
                      <a:pt x="286" y="164"/>
                    </a:lnTo>
                    <a:lnTo>
                      <a:pt x="286" y="165"/>
                    </a:lnTo>
                    <a:lnTo>
                      <a:pt x="286" y="166"/>
                    </a:lnTo>
                    <a:lnTo>
                      <a:pt x="286" y="168"/>
                    </a:lnTo>
                    <a:lnTo>
                      <a:pt x="286" y="169"/>
                    </a:lnTo>
                    <a:lnTo>
                      <a:pt x="287" y="170"/>
                    </a:lnTo>
                    <a:lnTo>
                      <a:pt x="288" y="170"/>
                    </a:lnTo>
                    <a:lnTo>
                      <a:pt x="290" y="170"/>
                    </a:lnTo>
                    <a:lnTo>
                      <a:pt x="291" y="170"/>
                    </a:lnTo>
                    <a:lnTo>
                      <a:pt x="291" y="172"/>
                    </a:lnTo>
                    <a:lnTo>
                      <a:pt x="292" y="172"/>
                    </a:lnTo>
                    <a:lnTo>
                      <a:pt x="292" y="173"/>
                    </a:lnTo>
                    <a:lnTo>
                      <a:pt x="294" y="173"/>
                    </a:lnTo>
                    <a:lnTo>
                      <a:pt x="295" y="173"/>
                    </a:lnTo>
                    <a:lnTo>
                      <a:pt x="295" y="174"/>
                    </a:lnTo>
                    <a:lnTo>
                      <a:pt x="296" y="174"/>
                    </a:lnTo>
                    <a:lnTo>
                      <a:pt x="296" y="176"/>
                    </a:lnTo>
                    <a:lnTo>
                      <a:pt x="298" y="176"/>
                    </a:lnTo>
                    <a:lnTo>
                      <a:pt x="299" y="176"/>
                    </a:lnTo>
                    <a:lnTo>
                      <a:pt x="300" y="176"/>
                    </a:lnTo>
                    <a:lnTo>
                      <a:pt x="300" y="174"/>
                    </a:lnTo>
                    <a:lnTo>
                      <a:pt x="302" y="174"/>
                    </a:lnTo>
                    <a:lnTo>
                      <a:pt x="303" y="174"/>
                    </a:lnTo>
                    <a:lnTo>
                      <a:pt x="303" y="176"/>
                    </a:lnTo>
                    <a:lnTo>
                      <a:pt x="304" y="176"/>
                    </a:lnTo>
                    <a:lnTo>
                      <a:pt x="304" y="177"/>
                    </a:lnTo>
                    <a:lnTo>
                      <a:pt x="304" y="178"/>
                    </a:lnTo>
                    <a:lnTo>
                      <a:pt x="305" y="178"/>
                    </a:lnTo>
                    <a:lnTo>
                      <a:pt x="305" y="180"/>
                    </a:lnTo>
                    <a:lnTo>
                      <a:pt x="305" y="181"/>
                    </a:lnTo>
                    <a:lnTo>
                      <a:pt x="307" y="181"/>
                    </a:lnTo>
                    <a:lnTo>
                      <a:pt x="307" y="182"/>
                    </a:lnTo>
                    <a:lnTo>
                      <a:pt x="308" y="181"/>
                    </a:lnTo>
                    <a:lnTo>
                      <a:pt x="308" y="182"/>
                    </a:lnTo>
                    <a:lnTo>
                      <a:pt x="309" y="181"/>
                    </a:lnTo>
                    <a:lnTo>
                      <a:pt x="309" y="182"/>
                    </a:lnTo>
                    <a:lnTo>
                      <a:pt x="311" y="182"/>
                    </a:lnTo>
                    <a:lnTo>
                      <a:pt x="311" y="183"/>
                    </a:lnTo>
                    <a:lnTo>
                      <a:pt x="312" y="183"/>
                    </a:lnTo>
                    <a:lnTo>
                      <a:pt x="312" y="185"/>
                    </a:lnTo>
                    <a:lnTo>
                      <a:pt x="313" y="186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9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3" y="191"/>
                    </a:lnTo>
                    <a:lnTo>
                      <a:pt x="315" y="191"/>
                    </a:lnTo>
                    <a:lnTo>
                      <a:pt x="315" y="193"/>
                    </a:lnTo>
                    <a:lnTo>
                      <a:pt x="316" y="193"/>
                    </a:lnTo>
                    <a:lnTo>
                      <a:pt x="317" y="193"/>
                    </a:lnTo>
                    <a:lnTo>
                      <a:pt x="317" y="194"/>
                    </a:lnTo>
                    <a:lnTo>
                      <a:pt x="319" y="194"/>
                    </a:lnTo>
                    <a:lnTo>
                      <a:pt x="319" y="195"/>
                    </a:lnTo>
                    <a:lnTo>
                      <a:pt x="320" y="195"/>
                    </a:lnTo>
                    <a:lnTo>
                      <a:pt x="321" y="195"/>
                    </a:lnTo>
                    <a:lnTo>
                      <a:pt x="323" y="195"/>
                    </a:lnTo>
                    <a:lnTo>
                      <a:pt x="323" y="197"/>
                    </a:lnTo>
                    <a:lnTo>
                      <a:pt x="324" y="197"/>
                    </a:lnTo>
                    <a:lnTo>
                      <a:pt x="325" y="197"/>
                    </a:lnTo>
                    <a:lnTo>
                      <a:pt x="325" y="198"/>
                    </a:lnTo>
                    <a:lnTo>
                      <a:pt x="326" y="198"/>
                    </a:lnTo>
                    <a:lnTo>
                      <a:pt x="326" y="199"/>
                    </a:lnTo>
                    <a:lnTo>
                      <a:pt x="328" y="199"/>
                    </a:lnTo>
                    <a:lnTo>
                      <a:pt x="326" y="199"/>
                    </a:lnTo>
                    <a:lnTo>
                      <a:pt x="326" y="200"/>
                    </a:lnTo>
                    <a:lnTo>
                      <a:pt x="328" y="200"/>
                    </a:lnTo>
                    <a:lnTo>
                      <a:pt x="328" y="202"/>
                    </a:lnTo>
                    <a:lnTo>
                      <a:pt x="328" y="203"/>
                    </a:lnTo>
                    <a:lnTo>
                      <a:pt x="328" y="204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28" y="208"/>
                    </a:lnTo>
                    <a:lnTo>
                      <a:pt x="328" y="210"/>
                    </a:lnTo>
                    <a:lnTo>
                      <a:pt x="329" y="210"/>
                    </a:lnTo>
                    <a:lnTo>
                      <a:pt x="329" y="211"/>
                    </a:lnTo>
                    <a:lnTo>
                      <a:pt x="329" y="212"/>
                    </a:lnTo>
                    <a:lnTo>
                      <a:pt x="330" y="212"/>
                    </a:lnTo>
                    <a:lnTo>
                      <a:pt x="332" y="212"/>
                    </a:lnTo>
                    <a:lnTo>
                      <a:pt x="333" y="212"/>
                    </a:lnTo>
                    <a:lnTo>
                      <a:pt x="333" y="214"/>
                    </a:lnTo>
                    <a:lnTo>
                      <a:pt x="333" y="215"/>
                    </a:lnTo>
                    <a:lnTo>
                      <a:pt x="334" y="215"/>
                    </a:lnTo>
                    <a:lnTo>
                      <a:pt x="334" y="216"/>
                    </a:lnTo>
                    <a:lnTo>
                      <a:pt x="336" y="216"/>
                    </a:lnTo>
                    <a:lnTo>
                      <a:pt x="337" y="216"/>
                    </a:lnTo>
                    <a:lnTo>
                      <a:pt x="337" y="217"/>
                    </a:lnTo>
                    <a:lnTo>
                      <a:pt x="337" y="219"/>
                    </a:lnTo>
                    <a:lnTo>
                      <a:pt x="338" y="219"/>
                    </a:lnTo>
                    <a:lnTo>
                      <a:pt x="340" y="220"/>
                    </a:lnTo>
                    <a:lnTo>
                      <a:pt x="341" y="220"/>
                    </a:lnTo>
                    <a:lnTo>
                      <a:pt x="342" y="220"/>
                    </a:lnTo>
                    <a:lnTo>
                      <a:pt x="343" y="220"/>
                    </a:lnTo>
                    <a:lnTo>
                      <a:pt x="343" y="221"/>
                    </a:lnTo>
                    <a:lnTo>
                      <a:pt x="343" y="223"/>
                    </a:lnTo>
                    <a:lnTo>
                      <a:pt x="343" y="224"/>
                    </a:lnTo>
                    <a:lnTo>
                      <a:pt x="345" y="224"/>
                    </a:lnTo>
                    <a:lnTo>
                      <a:pt x="345" y="225"/>
                    </a:lnTo>
                    <a:lnTo>
                      <a:pt x="346" y="225"/>
                    </a:lnTo>
                    <a:lnTo>
                      <a:pt x="347" y="224"/>
                    </a:lnTo>
                    <a:lnTo>
                      <a:pt x="349" y="224"/>
                    </a:lnTo>
                    <a:lnTo>
                      <a:pt x="350" y="224"/>
                    </a:lnTo>
                    <a:lnTo>
                      <a:pt x="350" y="225"/>
                    </a:lnTo>
                    <a:lnTo>
                      <a:pt x="350" y="227"/>
                    </a:lnTo>
                    <a:lnTo>
                      <a:pt x="351" y="227"/>
                    </a:lnTo>
                    <a:lnTo>
                      <a:pt x="351" y="228"/>
                    </a:lnTo>
                    <a:lnTo>
                      <a:pt x="351" y="229"/>
                    </a:lnTo>
                    <a:lnTo>
                      <a:pt x="353" y="229"/>
                    </a:lnTo>
                    <a:lnTo>
                      <a:pt x="354" y="229"/>
                    </a:lnTo>
                    <a:lnTo>
                      <a:pt x="354" y="231"/>
                    </a:lnTo>
                    <a:lnTo>
                      <a:pt x="354" y="232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7" y="235"/>
                    </a:lnTo>
                    <a:lnTo>
                      <a:pt x="357" y="236"/>
                    </a:lnTo>
                    <a:lnTo>
                      <a:pt x="357" y="237"/>
                    </a:lnTo>
                    <a:lnTo>
                      <a:pt x="358" y="237"/>
                    </a:lnTo>
                    <a:lnTo>
                      <a:pt x="358" y="238"/>
                    </a:lnTo>
                    <a:lnTo>
                      <a:pt x="359" y="238"/>
                    </a:lnTo>
                    <a:lnTo>
                      <a:pt x="360" y="238"/>
                    </a:lnTo>
                    <a:lnTo>
                      <a:pt x="360" y="240"/>
                    </a:lnTo>
                    <a:lnTo>
                      <a:pt x="362" y="240"/>
                    </a:lnTo>
                    <a:lnTo>
                      <a:pt x="362" y="241"/>
                    </a:lnTo>
                    <a:lnTo>
                      <a:pt x="363" y="241"/>
                    </a:lnTo>
                    <a:lnTo>
                      <a:pt x="363" y="242"/>
                    </a:lnTo>
                    <a:lnTo>
                      <a:pt x="363" y="244"/>
                    </a:lnTo>
                    <a:lnTo>
                      <a:pt x="364" y="244"/>
                    </a:lnTo>
                    <a:lnTo>
                      <a:pt x="364" y="245"/>
                    </a:lnTo>
                    <a:lnTo>
                      <a:pt x="364" y="246"/>
                    </a:lnTo>
                    <a:lnTo>
                      <a:pt x="364" y="248"/>
                    </a:lnTo>
                    <a:lnTo>
                      <a:pt x="364" y="249"/>
                    </a:lnTo>
                    <a:lnTo>
                      <a:pt x="366" y="249"/>
                    </a:lnTo>
                    <a:lnTo>
                      <a:pt x="366" y="250"/>
                    </a:lnTo>
                    <a:lnTo>
                      <a:pt x="366" y="252"/>
                    </a:lnTo>
                    <a:lnTo>
                      <a:pt x="366" y="253"/>
                    </a:lnTo>
                    <a:lnTo>
                      <a:pt x="364" y="253"/>
                    </a:lnTo>
                    <a:lnTo>
                      <a:pt x="367" y="255"/>
                    </a:lnTo>
                    <a:lnTo>
                      <a:pt x="368" y="257"/>
                    </a:lnTo>
                    <a:lnTo>
                      <a:pt x="368" y="258"/>
                    </a:lnTo>
                    <a:lnTo>
                      <a:pt x="371" y="259"/>
                    </a:lnTo>
                    <a:lnTo>
                      <a:pt x="371" y="261"/>
                    </a:lnTo>
                    <a:lnTo>
                      <a:pt x="372" y="261"/>
                    </a:lnTo>
                    <a:lnTo>
                      <a:pt x="372" y="262"/>
                    </a:lnTo>
                    <a:lnTo>
                      <a:pt x="374" y="262"/>
                    </a:lnTo>
                    <a:lnTo>
                      <a:pt x="375" y="262"/>
                    </a:lnTo>
                    <a:lnTo>
                      <a:pt x="375" y="263"/>
                    </a:lnTo>
                    <a:lnTo>
                      <a:pt x="376" y="263"/>
                    </a:lnTo>
                    <a:lnTo>
                      <a:pt x="376" y="265"/>
                    </a:lnTo>
                    <a:lnTo>
                      <a:pt x="375" y="266"/>
                    </a:lnTo>
                    <a:lnTo>
                      <a:pt x="376" y="266"/>
                    </a:lnTo>
                    <a:lnTo>
                      <a:pt x="376" y="267"/>
                    </a:lnTo>
                    <a:lnTo>
                      <a:pt x="375" y="267"/>
                    </a:lnTo>
                    <a:lnTo>
                      <a:pt x="376" y="269"/>
                    </a:lnTo>
                    <a:lnTo>
                      <a:pt x="376" y="270"/>
                    </a:lnTo>
                    <a:lnTo>
                      <a:pt x="376" y="271"/>
                    </a:lnTo>
                    <a:lnTo>
                      <a:pt x="375" y="271"/>
                    </a:lnTo>
                    <a:lnTo>
                      <a:pt x="376" y="271"/>
                    </a:lnTo>
                    <a:lnTo>
                      <a:pt x="376" y="272"/>
                    </a:lnTo>
                    <a:lnTo>
                      <a:pt x="375" y="274"/>
                    </a:lnTo>
                    <a:lnTo>
                      <a:pt x="374" y="274"/>
                    </a:lnTo>
                    <a:lnTo>
                      <a:pt x="374" y="275"/>
                    </a:lnTo>
                    <a:lnTo>
                      <a:pt x="374" y="276"/>
                    </a:lnTo>
                    <a:lnTo>
                      <a:pt x="372" y="276"/>
                    </a:lnTo>
                    <a:lnTo>
                      <a:pt x="372" y="278"/>
                    </a:lnTo>
                    <a:lnTo>
                      <a:pt x="371" y="279"/>
                    </a:lnTo>
                    <a:lnTo>
                      <a:pt x="371" y="280"/>
                    </a:lnTo>
                    <a:lnTo>
                      <a:pt x="370" y="280"/>
                    </a:lnTo>
                    <a:lnTo>
                      <a:pt x="370" y="282"/>
                    </a:lnTo>
                    <a:lnTo>
                      <a:pt x="370" y="283"/>
                    </a:lnTo>
                    <a:lnTo>
                      <a:pt x="371" y="283"/>
                    </a:lnTo>
                    <a:lnTo>
                      <a:pt x="371" y="284"/>
                    </a:lnTo>
                    <a:lnTo>
                      <a:pt x="372" y="284"/>
                    </a:lnTo>
                    <a:lnTo>
                      <a:pt x="372" y="286"/>
                    </a:lnTo>
                    <a:lnTo>
                      <a:pt x="374" y="286"/>
                    </a:lnTo>
                    <a:lnTo>
                      <a:pt x="374" y="287"/>
                    </a:lnTo>
                    <a:lnTo>
                      <a:pt x="374" y="286"/>
                    </a:lnTo>
                    <a:lnTo>
                      <a:pt x="375" y="286"/>
                    </a:lnTo>
                    <a:lnTo>
                      <a:pt x="376" y="287"/>
                    </a:lnTo>
                    <a:lnTo>
                      <a:pt x="377" y="287"/>
                    </a:lnTo>
                    <a:lnTo>
                      <a:pt x="379" y="287"/>
                    </a:lnTo>
                    <a:lnTo>
                      <a:pt x="379" y="286"/>
                    </a:lnTo>
                    <a:lnTo>
                      <a:pt x="380" y="286"/>
                    </a:lnTo>
                    <a:lnTo>
                      <a:pt x="381" y="284"/>
                    </a:lnTo>
                    <a:lnTo>
                      <a:pt x="383" y="284"/>
                    </a:lnTo>
                    <a:lnTo>
                      <a:pt x="384" y="284"/>
                    </a:lnTo>
                    <a:lnTo>
                      <a:pt x="385" y="284"/>
                    </a:lnTo>
                    <a:lnTo>
                      <a:pt x="385" y="283"/>
                    </a:lnTo>
                    <a:lnTo>
                      <a:pt x="387" y="283"/>
                    </a:lnTo>
                    <a:lnTo>
                      <a:pt x="388" y="283"/>
                    </a:lnTo>
                    <a:lnTo>
                      <a:pt x="389" y="283"/>
                    </a:lnTo>
                    <a:lnTo>
                      <a:pt x="391" y="284"/>
                    </a:lnTo>
                    <a:lnTo>
                      <a:pt x="391" y="286"/>
                    </a:lnTo>
                    <a:lnTo>
                      <a:pt x="392" y="286"/>
                    </a:lnTo>
                    <a:lnTo>
                      <a:pt x="392" y="287"/>
                    </a:lnTo>
                    <a:lnTo>
                      <a:pt x="393" y="288"/>
                    </a:lnTo>
                    <a:lnTo>
                      <a:pt x="393" y="289"/>
                    </a:lnTo>
                    <a:lnTo>
                      <a:pt x="396" y="291"/>
                    </a:lnTo>
                    <a:lnTo>
                      <a:pt x="397" y="293"/>
                    </a:lnTo>
                    <a:lnTo>
                      <a:pt x="398" y="296"/>
                    </a:lnTo>
                    <a:lnTo>
                      <a:pt x="400" y="296"/>
                    </a:lnTo>
                    <a:lnTo>
                      <a:pt x="402" y="299"/>
                    </a:lnTo>
                    <a:lnTo>
                      <a:pt x="405" y="303"/>
                    </a:lnTo>
                    <a:lnTo>
                      <a:pt x="406" y="305"/>
                    </a:lnTo>
                    <a:lnTo>
                      <a:pt x="408" y="305"/>
                    </a:lnTo>
                    <a:lnTo>
                      <a:pt x="410" y="309"/>
                    </a:lnTo>
                    <a:lnTo>
                      <a:pt x="412" y="310"/>
                    </a:lnTo>
                    <a:lnTo>
                      <a:pt x="413" y="312"/>
                    </a:lnTo>
                    <a:lnTo>
                      <a:pt x="414" y="313"/>
                    </a:lnTo>
                    <a:lnTo>
                      <a:pt x="415" y="317"/>
                    </a:lnTo>
                    <a:lnTo>
                      <a:pt x="415" y="318"/>
                    </a:lnTo>
                    <a:lnTo>
                      <a:pt x="418" y="329"/>
                    </a:lnTo>
                    <a:lnTo>
                      <a:pt x="418" y="330"/>
                    </a:lnTo>
                    <a:lnTo>
                      <a:pt x="417" y="331"/>
                    </a:lnTo>
                    <a:lnTo>
                      <a:pt x="417" y="333"/>
                    </a:lnTo>
                    <a:lnTo>
                      <a:pt x="415" y="334"/>
                    </a:lnTo>
                    <a:lnTo>
                      <a:pt x="414" y="335"/>
                    </a:lnTo>
                    <a:lnTo>
                      <a:pt x="413" y="337"/>
                    </a:lnTo>
                    <a:lnTo>
                      <a:pt x="412" y="338"/>
                    </a:lnTo>
                    <a:lnTo>
                      <a:pt x="410" y="337"/>
                    </a:lnTo>
                    <a:lnTo>
                      <a:pt x="409" y="337"/>
                    </a:lnTo>
                    <a:lnTo>
                      <a:pt x="408" y="338"/>
                    </a:lnTo>
                    <a:lnTo>
                      <a:pt x="406" y="339"/>
                    </a:lnTo>
                    <a:lnTo>
                      <a:pt x="405" y="339"/>
                    </a:lnTo>
                    <a:lnTo>
                      <a:pt x="404" y="341"/>
                    </a:lnTo>
                    <a:lnTo>
                      <a:pt x="402" y="341"/>
                    </a:lnTo>
                    <a:lnTo>
                      <a:pt x="401" y="341"/>
                    </a:lnTo>
                    <a:lnTo>
                      <a:pt x="400" y="339"/>
                    </a:lnTo>
                    <a:lnTo>
                      <a:pt x="398" y="339"/>
                    </a:lnTo>
                    <a:lnTo>
                      <a:pt x="398" y="338"/>
                    </a:lnTo>
                    <a:lnTo>
                      <a:pt x="397" y="338"/>
                    </a:lnTo>
                    <a:lnTo>
                      <a:pt x="396" y="338"/>
                    </a:lnTo>
                    <a:lnTo>
                      <a:pt x="395" y="338"/>
                    </a:lnTo>
                    <a:lnTo>
                      <a:pt x="393" y="338"/>
                    </a:lnTo>
                    <a:lnTo>
                      <a:pt x="393" y="339"/>
                    </a:lnTo>
                    <a:lnTo>
                      <a:pt x="392" y="339"/>
                    </a:lnTo>
                    <a:lnTo>
                      <a:pt x="391" y="339"/>
                    </a:lnTo>
                    <a:lnTo>
                      <a:pt x="389" y="339"/>
                    </a:lnTo>
                    <a:lnTo>
                      <a:pt x="388" y="341"/>
                    </a:lnTo>
                    <a:lnTo>
                      <a:pt x="385" y="342"/>
                    </a:lnTo>
                    <a:lnTo>
                      <a:pt x="383" y="343"/>
                    </a:lnTo>
                    <a:lnTo>
                      <a:pt x="380" y="344"/>
                    </a:lnTo>
                    <a:lnTo>
                      <a:pt x="379" y="346"/>
                    </a:lnTo>
                    <a:lnTo>
                      <a:pt x="377" y="347"/>
                    </a:lnTo>
                    <a:lnTo>
                      <a:pt x="376" y="347"/>
                    </a:lnTo>
                    <a:lnTo>
                      <a:pt x="374" y="347"/>
                    </a:lnTo>
                    <a:lnTo>
                      <a:pt x="372" y="347"/>
                    </a:lnTo>
                    <a:lnTo>
                      <a:pt x="371" y="347"/>
                    </a:lnTo>
                    <a:lnTo>
                      <a:pt x="370" y="348"/>
                    </a:lnTo>
                    <a:lnTo>
                      <a:pt x="370" y="347"/>
                    </a:lnTo>
                    <a:lnTo>
                      <a:pt x="368" y="347"/>
                    </a:lnTo>
                    <a:lnTo>
                      <a:pt x="367" y="347"/>
                    </a:lnTo>
                    <a:lnTo>
                      <a:pt x="366" y="347"/>
                    </a:lnTo>
                    <a:lnTo>
                      <a:pt x="364" y="347"/>
                    </a:lnTo>
                    <a:lnTo>
                      <a:pt x="363" y="347"/>
                    </a:lnTo>
                    <a:lnTo>
                      <a:pt x="362" y="347"/>
                    </a:lnTo>
                    <a:lnTo>
                      <a:pt x="360" y="347"/>
                    </a:lnTo>
                    <a:lnTo>
                      <a:pt x="359" y="347"/>
                    </a:lnTo>
                    <a:lnTo>
                      <a:pt x="358" y="347"/>
                    </a:lnTo>
                    <a:lnTo>
                      <a:pt x="358" y="348"/>
                    </a:lnTo>
                    <a:lnTo>
                      <a:pt x="358" y="350"/>
                    </a:lnTo>
                    <a:lnTo>
                      <a:pt x="358" y="351"/>
                    </a:lnTo>
                    <a:lnTo>
                      <a:pt x="357" y="351"/>
                    </a:lnTo>
                    <a:lnTo>
                      <a:pt x="357" y="352"/>
                    </a:lnTo>
                    <a:lnTo>
                      <a:pt x="357" y="354"/>
                    </a:lnTo>
                    <a:lnTo>
                      <a:pt x="357" y="355"/>
                    </a:lnTo>
                    <a:lnTo>
                      <a:pt x="358" y="355"/>
                    </a:lnTo>
                    <a:lnTo>
                      <a:pt x="359" y="355"/>
                    </a:lnTo>
                    <a:lnTo>
                      <a:pt x="359" y="356"/>
                    </a:lnTo>
                    <a:lnTo>
                      <a:pt x="360" y="358"/>
                    </a:lnTo>
                    <a:lnTo>
                      <a:pt x="359" y="359"/>
                    </a:lnTo>
                    <a:lnTo>
                      <a:pt x="359" y="360"/>
                    </a:lnTo>
                    <a:lnTo>
                      <a:pt x="360" y="361"/>
                    </a:lnTo>
                    <a:lnTo>
                      <a:pt x="359" y="361"/>
                    </a:lnTo>
                    <a:lnTo>
                      <a:pt x="360" y="361"/>
                    </a:lnTo>
                    <a:lnTo>
                      <a:pt x="360" y="363"/>
                    </a:lnTo>
                    <a:lnTo>
                      <a:pt x="360" y="364"/>
                    </a:lnTo>
                    <a:lnTo>
                      <a:pt x="360" y="365"/>
                    </a:lnTo>
                    <a:lnTo>
                      <a:pt x="360" y="367"/>
                    </a:lnTo>
                    <a:lnTo>
                      <a:pt x="360" y="368"/>
                    </a:lnTo>
                    <a:lnTo>
                      <a:pt x="359" y="368"/>
                    </a:lnTo>
                    <a:lnTo>
                      <a:pt x="359" y="369"/>
                    </a:lnTo>
                    <a:lnTo>
                      <a:pt x="359" y="371"/>
                    </a:lnTo>
                    <a:lnTo>
                      <a:pt x="360" y="371"/>
                    </a:lnTo>
                    <a:lnTo>
                      <a:pt x="362" y="372"/>
                    </a:lnTo>
                    <a:lnTo>
                      <a:pt x="363" y="373"/>
                    </a:lnTo>
                    <a:lnTo>
                      <a:pt x="363" y="375"/>
                    </a:lnTo>
                    <a:lnTo>
                      <a:pt x="364" y="376"/>
                    </a:lnTo>
                    <a:lnTo>
                      <a:pt x="364" y="377"/>
                    </a:lnTo>
                    <a:lnTo>
                      <a:pt x="364" y="378"/>
                    </a:lnTo>
                    <a:lnTo>
                      <a:pt x="366" y="378"/>
                    </a:lnTo>
                    <a:lnTo>
                      <a:pt x="366" y="380"/>
                    </a:lnTo>
                    <a:lnTo>
                      <a:pt x="367" y="380"/>
                    </a:lnTo>
                    <a:lnTo>
                      <a:pt x="368" y="381"/>
                    </a:lnTo>
                    <a:lnTo>
                      <a:pt x="368" y="382"/>
                    </a:lnTo>
                    <a:lnTo>
                      <a:pt x="368" y="384"/>
                    </a:lnTo>
                    <a:lnTo>
                      <a:pt x="368" y="385"/>
                    </a:lnTo>
                    <a:lnTo>
                      <a:pt x="367" y="385"/>
                    </a:lnTo>
                    <a:lnTo>
                      <a:pt x="367" y="386"/>
                    </a:lnTo>
                    <a:lnTo>
                      <a:pt x="366" y="386"/>
                    </a:lnTo>
                    <a:lnTo>
                      <a:pt x="364" y="386"/>
                    </a:lnTo>
                    <a:lnTo>
                      <a:pt x="363" y="386"/>
                    </a:lnTo>
                    <a:lnTo>
                      <a:pt x="363" y="388"/>
                    </a:lnTo>
                    <a:lnTo>
                      <a:pt x="362" y="388"/>
                    </a:lnTo>
                    <a:lnTo>
                      <a:pt x="362" y="389"/>
                    </a:lnTo>
                    <a:lnTo>
                      <a:pt x="360" y="389"/>
                    </a:lnTo>
                    <a:lnTo>
                      <a:pt x="360" y="390"/>
                    </a:lnTo>
                    <a:lnTo>
                      <a:pt x="360" y="392"/>
                    </a:lnTo>
                    <a:lnTo>
                      <a:pt x="359" y="392"/>
                    </a:lnTo>
                    <a:lnTo>
                      <a:pt x="359" y="393"/>
                    </a:lnTo>
                    <a:lnTo>
                      <a:pt x="358" y="393"/>
                    </a:lnTo>
                    <a:lnTo>
                      <a:pt x="358" y="394"/>
                    </a:lnTo>
                    <a:lnTo>
                      <a:pt x="357" y="396"/>
                    </a:lnTo>
                    <a:lnTo>
                      <a:pt x="355" y="396"/>
                    </a:lnTo>
                    <a:lnTo>
                      <a:pt x="355" y="397"/>
                    </a:lnTo>
                    <a:lnTo>
                      <a:pt x="354" y="398"/>
                    </a:lnTo>
                    <a:lnTo>
                      <a:pt x="354" y="399"/>
                    </a:lnTo>
                    <a:lnTo>
                      <a:pt x="354" y="401"/>
                    </a:lnTo>
                    <a:lnTo>
                      <a:pt x="354" y="402"/>
                    </a:lnTo>
                    <a:lnTo>
                      <a:pt x="354" y="403"/>
                    </a:lnTo>
                    <a:lnTo>
                      <a:pt x="354" y="405"/>
                    </a:lnTo>
                    <a:lnTo>
                      <a:pt x="354" y="406"/>
                    </a:lnTo>
                    <a:lnTo>
                      <a:pt x="353" y="407"/>
                    </a:lnTo>
                    <a:lnTo>
                      <a:pt x="353" y="409"/>
                    </a:lnTo>
                    <a:lnTo>
                      <a:pt x="353" y="410"/>
                    </a:lnTo>
                    <a:lnTo>
                      <a:pt x="351" y="410"/>
                    </a:lnTo>
                    <a:lnTo>
                      <a:pt x="350" y="411"/>
                    </a:lnTo>
                    <a:lnTo>
                      <a:pt x="349" y="413"/>
                    </a:lnTo>
                    <a:lnTo>
                      <a:pt x="349" y="414"/>
                    </a:lnTo>
                    <a:lnTo>
                      <a:pt x="349" y="415"/>
                    </a:lnTo>
                    <a:lnTo>
                      <a:pt x="347" y="415"/>
                    </a:lnTo>
                    <a:lnTo>
                      <a:pt x="347" y="416"/>
                    </a:lnTo>
                    <a:lnTo>
                      <a:pt x="346" y="418"/>
                    </a:lnTo>
                    <a:lnTo>
                      <a:pt x="346" y="420"/>
                    </a:lnTo>
                    <a:lnTo>
                      <a:pt x="347" y="423"/>
                    </a:lnTo>
                    <a:lnTo>
                      <a:pt x="347" y="424"/>
                    </a:lnTo>
                    <a:lnTo>
                      <a:pt x="347" y="426"/>
                    </a:lnTo>
                    <a:lnTo>
                      <a:pt x="346" y="426"/>
                    </a:lnTo>
                    <a:lnTo>
                      <a:pt x="346" y="427"/>
                    </a:lnTo>
                    <a:lnTo>
                      <a:pt x="345" y="427"/>
                    </a:lnTo>
                    <a:lnTo>
                      <a:pt x="345" y="428"/>
                    </a:lnTo>
                    <a:lnTo>
                      <a:pt x="343" y="428"/>
                    </a:lnTo>
                    <a:lnTo>
                      <a:pt x="343" y="430"/>
                    </a:lnTo>
                    <a:lnTo>
                      <a:pt x="342" y="430"/>
                    </a:lnTo>
                    <a:lnTo>
                      <a:pt x="342" y="431"/>
                    </a:lnTo>
                    <a:lnTo>
                      <a:pt x="341" y="431"/>
                    </a:lnTo>
                    <a:lnTo>
                      <a:pt x="341" y="432"/>
                    </a:lnTo>
                    <a:lnTo>
                      <a:pt x="340" y="432"/>
                    </a:lnTo>
                    <a:lnTo>
                      <a:pt x="338" y="432"/>
                    </a:lnTo>
                    <a:lnTo>
                      <a:pt x="338" y="433"/>
                    </a:lnTo>
                    <a:lnTo>
                      <a:pt x="337" y="435"/>
                    </a:lnTo>
                    <a:lnTo>
                      <a:pt x="338" y="435"/>
                    </a:lnTo>
                    <a:lnTo>
                      <a:pt x="338" y="436"/>
                    </a:lnTo>
                    <a:lnTo>
                      <a:pt x="338" y="437"/>
                    </a:lnTo>
                    <a:lnTo>
                      <a:pt x="340" y="437"/>
                    </a:lnTo>
                    <a:lnTo>
                      <a:pt x="341" y="437"/>
                    </a:lnTo>
                    <a:lnTo>
                      <a:pt x="343" y="439"/>
                    </a:lnTo>
                    <a:lnTo>
                      <a:pt x="343" y="440"/>
                    </a:lnTo>
                    <a:lnTo>
                      <a:pt x="343" y="441"/>
                    </a:lnTo>
                    <a:lnTo>
                      <a:pt x="343" y="443"/>
                    </a:lnTo>
                    <a:lnTo>
                      <a:pt x="345" y="443"/>
                    </a:lnTo>
                    <a:lnTo>
                      <a:pt x="346" y="443"/>
                    </a:lnTo>
                    <a:lnTo>
                      <a:pt x="346" y="444"/>
                    </a:lnTo>
                    <a:lnTo>
                      <a:pt x="347" y="445"/>
                    </a:lnTo>
                    <a:lnTo>
                      <a:pt x="346" y="445"/>
                    </a:lnTo>
                    <a:lnTo>
                      <a:pt x="346" y="447"/>
                    </a:lnTo>
                    <a:lnTo>
                      <a:pt x="345" y="447"/>
                    </a:lnTo>
                    <a:lnTo>
                      <a:pt x="346" y="448"/>
                    </a:lnTo>
                    <a:lnTo>
                      <a:pt x="345" y="448"/>
                    </a:lnTo>
                    <a:lnTo>
                      <a:pt x="345" y="449"/>
                    </a:lnTo>
                    <a:lnTo>
                      <a:pt x="346" y="449"/>
                    </a:lnTo>
                    <a:lnTo>
                      <a:pt x="346" y="450"/>
                    </a:lnTo>
                    <a:lnTo>
                      <a:pt x="346" y="452"/>
                    </a:lnTo>
                    <a:lnTo>
                      <a:pt x="346" y="453"/>
                    </a:lnTo>
                    <a:lnTo>
                      <a:pt x="346" y="454"/>
                    </a:lnTo>
                    <a:lnTo>
                      <a:pt x="347" y="454"/>
                    </a:lnTo>
                    <a:lnTo>
                      <a:pt x="347" y="456"/>
                    </a:lnTo>
                    <a:lnTo>
                      <a:pt x="346" y="456"/>
                    </a:lnTo>
                    <a:lnTo>
                      <a:pt x="346" y="457"/>
                    </a:lnTo>
                    <a:lnTo>
                      <a:pt x="346" y="458"/>
                    </a:lnTo>
                    <a:lnTo>
                      <a:pt x="346" y="460"/>
                    </a:lnTo>
                    <a:lnTo>
                      <a:pt x="346" y="461"/>
                    </a:lnTo>
                    <a:lnTo>
                      <a:pt x="346" y="462"/>
                    </a:lnTo>
                    <a:lnTo>
                      <a:pt x="346" y="464"/>
                    </a:lnTo>
                    <a:lnTo>
                      <a:pt x="345" y="464"/>
                    </a:lnTo>
                    <a:lnTo>
                      <a:pt x="343" y="464"/>
                    </a:lnTo>
                    <a:lnTo>
                      <a:pt x="343" y="465"/>
                    </a:lnTo>
                    <a:lnTo>
                      <a:pt x="343" y="466"/>
                    </a:lnTo>
                    <a:lnTo>
                      <a:pt x="342" y="466"/>
                    </a:lnTo>
                    <a:lnTo>
                      <a:pt x="341" y="466"/>
                    </a:lnTo>
                    <a:lnTo>
                      <a:pt x="341" y="468"/>
                    </a:lnTo>
                    <a:lnTo>
                      <a:pt x="342" y="469"/>
                    </a:lnTo>
                    <a:lnTo>
                      <a:pt x="341" y="469"/>
                    </a:lnTo>
                    <a:lnTo>
                      <a:pt x="341" y="470"/>
                    </a:lnTo>
                    <a:lnTo>
                      <a:pt x="341" y="471"/>
                    </a:lnTo>
                    <a:lnTo>
                      <a:pt x="340" y="471"/>
                    </a:lnTo>
                    <a:lnTo>
                      <a:pt x="340" y="473"/>
                    </a:lnTo>
                    <a:lnTo>
                      <a:pt x="338" y="473"/>
                    </a:lnTo>
                    <a:lnTo>
                      <a:pt x="337" y="474"/>
                    </a:lnTo>
                    <a:lnTo>
                      <a:pt x="337" y="475"/>
                    </a:lnTo>
                    <a:lnTo>
                      <a:pt x="337" y="477"/>
                    </a:lnTo>
                    <a:lnTo>
                      <a:pt x="337" y="478"/>
                    </a:lnTo>
                    <a:lnTo>
                      <a:pt x="338" y="478"/>
                    </a:lnTo>
                    <a:lnTo>
                      <a:pt x="338" y="479"/>
                    </a:lnTo>
                    <a:lnTo>
                      <a:pt x="337" y="479"/>
                    </a:lnTo>
                    <a:lnTo>
                      <a:pt x="338" y="481"/>
                    </a:lnTo>
                    <a:lnTo>
                      <a:pt x="337" y="481"/>
                    </a:lnTo>
                    <a:lnTo>
                      <a:pt x="337" y="482"/>
                    </a:lnTo>
                    <a:lnTo>
                      <a:pt x="337" y="483"/>
                    </a:lnTo>
                    <a:lnTo>
                      <a:pt x="337" y="485"/>
                    </a:lnTo>
                    <a:lnTo>
                      <a:pt x="338" y="485"/>
                    </a:lnTo>
                    <a:lnTo>
                      <a:pt x="338" y="486"/>
                    </a:lnTo>
                    <a:lnTo>
                      <a:pt x="338" y="487"/>
                    </a:lnTo>
                    <a:lnTo>
                      <a:pt x="337" y="487"/>
                    </a:lnTo>
                    <a:lnTo>
                      <a:pt x="337" y="488"/>
                    </a:lnTo>
                    <a:lnTo>
                      <a:pt x="336" y="488"/>
                    </a:lnTo>
                    <a:lnTo>
                      <a:pt x="334" y="488"/>
                    </a:lnTo>
                    <a:lnTo>
                      <a:pt x="334" y="490"/>
                    </a:lnTo>
                    <a:lnTo>
                      <a:pt x="334" y="491"/>
                    </a:lnTo>
                    <a:lnTo>
                      <a:pt x="333" y="491"/>
                    </a:lnTo>
                    <a:lnTo>
                      <a:pt x="333" y="492"/>
                    </a:lnTo>
                    <a:lnTo>
                      <a:pt x="333" y="494"/>
                    </a:lnTo>
                    <a:lnTo>
                      <a:pt x="333" y="495"/>
                    </a:lnTo>
                    <a:lnTo>
                      <a:pt x="332" y="496"/>
                    </a:lnTo>
                    <a:lnTo>
                      <a:pt x="333" y="496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8" y="503"/>
                    </a:lnTo>
                    <a:lnTo>
                      <a:pt x="326" y="503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4" y="504"/>
                    </a:lnTo>
                    <a:lnTo>
                      <a:pt x="323" y="504"/>
                    </a:lnTo>
                    <a:lnTo>
                      <a:pt x="323" y="505"/>
                    </a:lnTo>
                    <a:lnTo>
                      <a:pt x="321" y="505"/>
                    </a:lnTo>
                    <a:lnTo>
                      <a:pt x="321" y="504"/>
                    </a:lnTo>
                    <a:lnTo>
                      <a:pt x="320" y="504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7" y="505"/>
                    </a:lnTo>
                    <a:lnTo>
                      <a:pt x="317" y="507"/>
                    </a:lnTo>
                    <a:lnTo>
                      <a:pt x="317" y="505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5" y="507"/>
                    </a:lnTo>
                    <a:lnTo>
                      <a:pt x="313" y="507"/>
                    </a:lnTo>
                    <a:lnTo>
                      <a:pt x="312" y="507"/>
                    </a:lnTo>
                    <a:lnTo>
                      <a:pt x="312" y="508"/>
                    </a:lnTo>
                    <a:lnTo>
                      <a:pt x="312" y="507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09" y="508"/>
                    </a:lnTo>
                    <a:lnTo>
                      <a:pt x="309" y="509"/>
                    </a:lnTo>
                    <a:lnTo>
                      <a:pt x="309" y="511"/>
                    </a:lnTo>
                    <a:lnTo>
                      <a:pt x="311" y="511"/>
                    </a:lnTo>
                    <a:lnTo>
                      <a:pt x="309" y="511"/>
                    </a:lnTo>
                    <a:lnTo>
                      <a:pt x="309" y="512"/>
                    </a:lnTo>
                    <a:lnTo>
                      <a:pt x="309" y="511"/>
                    </a:lnTo>
                    <a:lnTo>
                      <a:pt x="308" y="511"/>
                    </a:lnTo>
                    <a:lnTo>
                      <a:pt x="308" y="512"/>
                    </a:lnTo>
                    <a:lnTo>
                      <a:pt x="307" y="512"/>
                    </a:lnTo>
                    <a:lnTo>
                      <a:pt x="307" y="513"/>
                    </a:lnTo>
                    <a:lnTo>
                      <a:pt x="305" y="513"/>
                    </a:lnTo>
                    <a:lnTo>
                      <a:pt x="304" y="513"/>
                    </a:lnTo>
                    <a:lnTo>
                      <a:pt x="303" y="513"/>
                    </a:lnTo>
                    <a:lnTo>
                      <a:pt x="303" y="515"/>
                    </a:lnTo>
                    <a:lnTo>
                      <a:pt x="302" y="515"/>
                    </a:lnTo>
                    <a:lnTo>
                      <a:pt x="302" y="516"/>
                    </a:lnTo>
                    <a:lnTo>
                      <a:pt x="300" y="516"/>
                    </a:lnTo>
                    <a:lnTo>
                      <a:pt x="300" y="517"/>
                    </a:lnTo>
                    <a:lnTo>
                      <a:pt x="302" y="517"/>
                    </a:lnTo>
                    <a:lnTo>
                      <a:pt x="300" y="517"/>
                    </a:lnTo>
                    <a:lnTo>
                      <a:pt x="300" y="519"/>
                    </a:lnTo>
                    <a:lnTo>
                      <a:pt x="299" y="519"/>
                    </a:lnTo>
                    <a:lnTo>
                      <a:pt x="298" y="519"/>
                    </a:lnTo>
                    <a:lnTo>
                      <a:pt x="296" y="519"/>
                    </a:lnTo>
                    <a:lnTo>
                      <a:pt x="296" y="520"/>
                    </a:lnTo>
                    <a:lnTo>
                      <a:pt x="295" y="520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2" y="521"/>
                    </a:lnTo>
                    <a:lnTo>
                      <a:pt x="292" y="522"/>
                    </a:lnTo>
                    <a:lnTo>
                      <a:pt x="294" y="522"/>
                    </a:lnTo>
                    <a:lnTo>
                      <a:pt x="294" y="524"/>
                    </a:lnTo>
                    <a:lnTo>
                      <a:pt x="292" y="524"/>
                    </a:lnTo>
                    <a:lnTo>
                      <a:pt x="292" y="525"/>
                    </a:lnTo>
                    <a:lnTo>
                      <a:pt x="292" y="524"/>
                    </a:lnTo>
                    <a:lnTo>
                      <a:pt x="294" y="524"/>
                    </a:lnTo>
                    <a:lnTo>
                      <a:pt x="294" y="525"/>
                    </a:lnTo>
                    <a:lnTo>
                      <a:pt x="294" y="526"/>
                    </a:lnTo>
                    <a:lnTo>
                      <a:pt x="292" y="526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2" y="529"/>
                    </a:lnTo>
                    <a:lnTo>
                      <a:pt x="292" y="530"/>
                    </a:lnTo>
                    <a:lnTo>
                      <a:pt x="294" y="530"/>
                    </a:lnTo>
                    <a:lnTo>
                      <a:pt x="294" y="532"/>
                    </a:lnTo>
                    <a:lnTo>
                      <a:pt x="292" y="532"/>
                    </a:lnTo>
                    <a:lnTo>
                      <a:pt x="292" y="530"/>
                    </a:lnTo>
                    <a:lnTo>
                      <a:pt x="291" y="530"/>
                    </a:lnTo>
                    <a:lnTo>
                      <a:pt x="291" y="532"/>
                    </a:lnTo>
                    <a:lnTo>
                      <a:pt x="291" y="533"/>
                    </a:lnTo>
                    <a:lnTo>
                      <a:pt x="292" y="533"/>
                    </a:lnTo>
                    <a:lnTo>
                      <a:pt x="291" y="533"/>
                    </a:lnTo>
                    <a:lnTo>
                      <a:pt x="290" y="533"/>
                    </a:lnTo>
                    <a:lnTo>
                      <a:pt x="290" y="532"/>
                    </a:lnTo>
                    <a:lnTo>
                      <a:pt x="288" y="532"/>
                    </a:lnTo>
                    <a:lnTo>
                      <a:pt x="290" y="532"/>
                    </a:lnTo>
                    <a:lnTo>
                      <a:pt x="288" y="532"/>
                    </a:lnTo>
                    <a:lnTo>
                      <a:pt x="288" y="530"/>
                    </a:lnTo>
                    <a:lnTo>
                      <a:pt x="287" y="530"/>
                    </a:lnTo>
                    <a:lnTo>
                      <a:pt x="288" y="530"/>
                    </a:lnTo>
                    <a:lnTo>
                      <a:pt x="287" y="530"/>
                    </a:lnTo>
                    <a:lnTo>
                      <a:pt x="287" y="532"/>
                    </a:lnTo>
                    <a:lnTo>
                      <a:pt x="288" y="532"/>
                    </a:lnTo>
                    <a:lnTo>
                      <a:pt x="288" y="533"/>
                    </a:lnTo>
                    <a:lnTo>
                      <a:pt x="288" y="534"/>
                    </a:lnTo>
                    <a:lnTo>
                      <a:pt x="288" y="536"/>
                    </a:lnTo>
                    <a:lnTo>
                      <a:pt x="287" y="536"/>
                    </a:lnTo>
                    <a:lnTo>
                      <a:pt x="287" y="537"/>
                    </a:lnTo>
                    <a:lnTo>
                      <a:pt x="286" y="537"/>
                    </a:lnTo>
                    <a:lnTo>
                      <a:pt x="287" y="537"/>
                    </a:lnTo>
                    <a:lnTo>
                      <a:pt x="286" y="537"/>
                    </a:lnTo>
                    <a:lnTo>
                      <a:pt x="286" y="538"/>
                    </a:lnTo>
                    <a:lnTo>
                      <a:pt x="285" y="538"/>
                    </a:lnTo>
                    <a:lnTo>
                      <a:pt x="285" y="537"/>
                    </a:lnTo>
                    <a:lnTo>
                      <a:pt x="285" y="536"/>
                    </a:lnTo>
                    <a:lnTo>
                      <a:pt x="283" y="536"/>
                    </a:lnTo>
                    <a:lnTo>
                      <a:pt x="283" y="534"/>
                    </a:lnTo>
                    <a:lnTo>
                      <a:pt x="282" y="536"/>
                    </a:lnTo>
                    <a:lnTo>
                      <a:pt x="281" y="536"/>
                    </a:lnTo>
                    <a:lnTo>
                      <a:pt x="279" y="536"/>
                    </a:lnTo>
                    <a:lnTo>
                      <a:pt x="278" y="536"/>
                    </a:lnTo>
                    <a:lnTo>
                      <a:pt x="278" y="534"/>
                    </a:lnTo>
                    <a:lnTo>
                      <a:pt x="277" y="534"/>
                    </a:lnTo>
                    <a:lnTo>
                      <a:pt x="277" y="536"/>
                    </a:lnTo>
                    <a:lnTo>
                      <a:pt x="275" y="536"/>
                    </a:lnTo>
                    <a:lnTo>
                      <a:pt x="275" y="534"/>
                    </a:lnTo>
                    <a:lnTo>
                      <a:pt x="274" y="534"/>
                    </a:lnTo>
                    <a:lnTo>
                      <a:pt x="273" y="534"/>
                    </a:lnTo>
                    <a:lnTo>
                      <a:pt x="273" y="533"/>
                    </a:lnTo>
                    <a:lnTo>
                      <a:pt x="273" y="534"/>
                    </a:lnTo>
                    <a:lnTo>
                      <a:pt x="271" y="536"/>
                    </a:lnTo>
                    <a:lnTo>
                      <a:pt x="270" y="536"/>
                    </a:lnTo>
                    <a:lnTo>
                      <a:pt x="270" y="537"/>
                    </a:lnTo>
                    <a:lnTo>
                      <a:pt x="269" y="537"/>
                    </a:lnTo>
                    <a:lnTo>
                      <a:pt x="269" y="538"/>
                    </a:lnTo>
                    <a:lnTo>
                      <a:pt x="269" y="540"/>
                    </a:lnTo>
                    <a:lnTo>
                      <a:pt x="268" y="540"/>
                    </a:lnTo>
                    <a:lnTo>
                      <a:pt x="268" y="541"/>
                    </a:lnTo>
                    <a:lnTo>
                      <a:pt x="268" y="542"/>
                    </a:lnTo>
                    <a:lnTo>
                      <a:pt x="268" y="543"/>
                    </a:lnTo>
                    <a:lnTo>
                      <a:pt x="266" y="543"/>
                    </a:lnTo>
                    <a:lnTo>
                      <a:pt x="266" y="545"/>
                    </a:lnTo>
                    <a:lnTo>
                      <a:pt x="266" y="546"/>
                    </a:lnTo>
                    <a:lnTo>
                      <a:pt x="266" y="547"/>
                    </a:lnTo>
                    <a:lnTo>
                      <a:pt x="265" y="549"/>
                    </a:lnTo>
                    <a:lnTo>
                      <a:pt x="265" y="551"/>
                    </a:lnTo>
                    <a:lnTo>
                      <a:pt x="266" y="553"/>
                    </a:lnTo>
                    <a:lnTo>
                      <a:pt x="268" y="553"/>
                    </a:lnTo>
                    <a:lnTo>
                      <a:pt x="268" y="554"/>
                    </a:lnTo>
                    <a:lnTo>
                      <a:pt x="271" y="555"/>
                    </a:lnTo>
                    <a:lnTo>
                      <a:pt x="271" y="557"/>
                    </a:lnTo>
                    <a:lnTo>
                      <a:pt x="273" y="557"/>
                    </a:lnTo>
                    <a:lnTo>
                      <a:pt x="274" y="558"/>
                    </a:lnTo>
                    <a:lnTo>
                      <a:pt x="275" y="558"/>
                    </a:lnTo>
                    <a:lnTo>
                      <a:pt x="277" y="559"/>
                    </a:lnTo>
                    <a:lnTo>
                      <a:pt x="278" y="560"/>
                    </a:lnTo>
                    <a:lnTo>
                      <a:pt x="278" y="562"/>
                    </a:lnTo>
                    <a:lnTo>
                      <a:pt x="279" y="562"/>
                    </a:lnTo>
                    <a:lnTo>
                      <a:pt x="279" y="563"/>
                    </a:lnTo>
                    <a:lnTo>
                      <a:pt x="281" y="563"/>
                    </a:lnTo>
                    <a:lnTo>
                      <a:pt x="281" y="564"/>
                    </a:lnTo>
                    <a:lnTo>
                      <a:pt x="279" y="564"/>
                    </a:lnTo>
                    <a:lnTo>
                      <a:pt x="281" y="564"/>
                    </a:lnTo>
                    <a:lnTo>
                      <a:pt x="282" y="564"/>
                    </a:lnTo>
                    <a:lnTo>
                      <a:pt x="282" y="566"/>
                    </a:lnTo>
                    <a:lnTo>
                      <a:pt x="283" y="566"/>
                    </a:lnTo>
                    <a:lnTo>
                      <a:pt x="285" y="566"/>
                    </a:lnTo>
                    <a:lnTo>
                      <a:pt x="285" y="567"/>
                    </a:lnTo>
                    <a:lnTo>
                      <a:pt x="286" y="567"/>
                    </a:lnTo>
                    <a:lnTo>
                      <a:pt x="285" y="567"/>
                    </a:lnTo>
                    <a:lnTo>
                      <a:pt x="285" y="568"/>
                    </a:lnTo>
                    <a:lnTo>
                      <a:pt x="283" y="568"/>
                    </a:lnTo>
                    <a:lnTo>
                      <a:pt x="285" y="568"/>
                    </a:lnTo>
                    <a:lnTo>
                      <a:pt x="285" y="570"/>
                    </a:lnTo>
                    <a:lnTo>
                      <a:pt x="283" y="570"/>
                    </a:lnTo>
                    <a:lnTo>
                      <a:pt x="283" y="571"/>
                    </a:lnTo>
                    <a:lnTo>
                      <a:pt x="283" y="572"/>
                    </a:lnTo>
                    <a:lnTo>
                      <a:pt x="282" y="571"/>
                    </a:lnTo>
                    <a:lnTo>
                      <a:pt x="282" y="572"/>
                    </a:lnTo>
                    <a:lnTo>
                      <a:pt x="281" y="572"/>
                    </a:lnTo>
                    <a:lnTo>
                      <a:pt x="282" y="572"/>
                    </a:lnTo>
                    <a:lnTo>
                      <a:pt x="282" y="574"/>
                    </a:lnTo>
                    <a:lnTo>
                      <a:pt x="281" y="574"/>
                    </a:lnTo>
                    <a:lnTo>
                      <a:pt x="281" y="575"/>
                    </a:lnTo>
                    <a:lnTo>
                      <a:pt x="282" y="575"/>
                    </a:lnTo>
                    <a:lnTo>
                      <a:pt x="282" y="576"/>
                    </a:lnTo>
                    <a:lnTo>
                      <a:pt x="283" y="576"/>
                    </a:lnTo>
                    <a:lnTo>
                      <a:pt x="283" y="577"/>
                    </a:lnTo>
                    <a:lnTo>
                      <a:pt x="283" y="579"/>
                    </a:lnTo>
                    <a:lnTo>
                      <a:pt x="283" y="580"/>
                    </a:lnTo>
                    <a:lnTo>
                      <a:pt x="282" y="580"/>
                    </a:lnTo>
                    <a:lnTo>
                      <a:pt x="282" y="581"/>
                    </a:lnTo>
                    <a:lnTo>
                      <a:pt x="281" y="581"/>
                    </a:lnTo>
                    <a:lnTo>
                      <a:pt x="281" y="580"/>
                    </a:lnTo>
                    <a:lnTo>
                      <a:pt x="279" y="580"/>
                    </a:lnTo>
                    <a:lnTo>
                      <a:pt x="279" y="581"/>
                    </a:lnTo>
                    <a:lnTo>
                      <a:pt x="278" y="581"/>
                    </a:lnTo>
                    <a:lnTo>
                      <a:pt x="278" y="580"/>
                    </a:lnTo>
                    <a:lnTo>
                      <a:pt x="277" y="579"/>
                    </a:lnTo>
                    <a:lnTo>
                      <a:pt x="275" y="579"/>
                    </a:lnTo>
                    <a:lnTo>
                      <a:pt x="275" y="580"/>
                    </a:lnTo>
                    <a:lnTo>
                      <a:pt x="274" y="580"/>
                    </a:lnTo>
                    <a:lnTo>
                      <a:pt x="274" y="579"/>
                    </a:lnTo>
                    <a:lnTo>
                      <a:pt x="273" y="579"/>
                    </a:lnTo>
                    <a:lnTo>
                      <a:pt x="271" y="579"/>
                    </a:lnTo>
                    <a:lnTo>
                      <a:pt x="271" y="577"/>
                    </a:lnTo>
                    <a:lnTo>
                      <a:pt x="270" y="577"/>
                    </a:lnTo>
                    <a:lnTo>
                      <a:pt x="271" y="576"/>
                    </a:lnTo>
                    <a:lnTo>
                      <a:pt x="271" y="575"/>
                    </a:lnTo>
                    <a:lnTo>
                      <a:pt x="271" y="576"/>
                    </a:lnTo>
                    <a:lnTo>
                      <a:pt x="271" y="575"/>
                    </a:lnTo>
                    <a:lnTo>
                      <a:pt x="273" y="575"/>
                    </a:lnTo>
                    <a:lnTo>
                      <a:pt x="274" y="574"/>
                    </a:lnTo>
                    <a:lnTo>
                      <a:pt x="273" y="574"/>
                    </a:lnTo>
                    <a:lnTo>
                      <a:pt x="273" y="572"/>
                    </a:lnTo>
                    <a:lnTo>
                      <a:pt x="271" y="572"/>
                    </a:lnTo>
                    <a:lnTo>
                      <a:pt x="270" y="572"/>
                    </a:lnTo>
                    <a:lnTo>
                      <a:pt x="270" y="574"/>
                    </a:lnTo>
                    <a:lnTo>
                      <a:pt x="269" y="574"/>
                    </a:lnTo>
                    <a:lnTo>
                      <a:pt x="269" y="572"/>
                    </a:lnTo>
                    <a:lnTo>
                      <a:pt x="268" y="572"/>
                    </a:lnTo>
                    <a:lnTo>
                      <a:pt x="266" y="572"/>
                    </a:lnTo>
                    <a:lnTo>
                      <a:pt x="266" y="571"/>
                    </a:lnTo>
                    <a:lnTo>
                      <a:pt x="265" y="571"/>
                    </a:lnTo>
                    <a:lnTo>
                      <a:pt x="265" y="572"/>
                    </a:lnTo>
                    <a:lnTo>
                      <a:pt x="265" y="571"/>
                    </a:lnTo>
                    <a:lnTo>
                      <a:pt x="264" y="571"/>
                    </a:lnTo>
                    <a:lnTo>
                      <a:pt x="264" y="572"/>
                    </a:lnTo>
                    <a:lnTo>
                      <a:pt x="261" y="574"/>
                    </a:lnTo>
                    <a:lnTo>
                      <a:pt x="260" y="575"/>
                    </a:lnTo>
                    <a:lnTo>
                      <a:pt x="258" y="576"/>
                    </a:lnTo>
                    <a:lnTo>
                      <a:pt x="260" y="576"/>
                    </a:lnTo>
                    <a:lnTo>
                      <a:pt x="260" y="577"/>
                    </a:lnTo>
                    <a:lnTo>
                      <a:pt x="260" y="579"/>
                    </a:lnTo>
                    <a:lnTo>
                      <a:pt x="258" y="579"/>
                    </a:lnTo>
                    <a:lnTo>
                      <a:pt x="257" y="580"/>
                    </a:lnTo>
                    <a:lnTo>
                      <a:pt x="256" y="580"/>
                    </a:lnTo>
                    <a:lnTo>
                      <a:pt x="254" y="581"/>
                    </a:lnTo>
                    <a:lnTo>
                      <a:pt x="252" y="581"/>
                    </a:lnTo>
                    <a:lnTo>
                      <a:pt x="249" y="581"/>
                    </a:lnTo>
                    <a:lnTo>
                      <a:pt x="248" y="583"/>
                    </a:lnTo>
                    <a:lnTo>
                      <a:pt x="247" y="583"/>
                    </a:lnTo>
                    <a:lnTo>
                      <a:pt x="245" y="583"/>
                    </a:lnTo>
                    <a:lnTo>
                      <a:pt x="241" y="584"/>
                    </a:lnTo>
                    <a:lnTo>
                      <a:pt x="233" y="584"/>
                    </a:lnTo>
                    <a:lnTo>
                      <a:pt x="236" y="583"/>
                    </a:lnTo>
                    <a:lnTo>
                      <a:pt x="241" y="580"/>
                    </a:lnTo>
                    <a:lnTo>
                      <a:pt x="243" y="579"/>
                    </a:lnTo>
                    <a:lnTo>
                      <a:pt x="247" y="576"/>
                    </a:lnTo>
                    <a:lnTo>
                      <a:pt x="245" y="576"/>
                    </a:lnTo>
                    <a:lnTo>
                      <a:pt x="245" y="575"/>
                    </a:lnTo>
                    <a:lnTo>
                      <a:pt x="244" y="575"/>
                    </a:lnTo>
                    <a:lnTo>
                      <a:pt x="243" y="574"/>
                    </a:lnTo>
                    <a:lnTo>
                      <a:pt x="241" y="574"/>
                    </a:lnTo>
                    <a:lnTo>
                      <a:pt x="241" y="572"/>
                    </a:lnTo>
                    <a:lnTo>
                      <a:pt x="240" y="572"/>
                    </a:lnTo>
                    <a:lnTo>
                      <a:pt x="237" y="571"/>
                    </a:lnTo>
                    <a:lnTo>
                      <a:pt x="236" y="570"/>
                    </a:lnTo>
                    <a:lnTo>
                      <a:pt x="233" y="568"/>
                    </a:lnTo>
                    <a:lnTo>
                      <a:pt x="231" y="567"/>
                    </a:lnTo>
                    <a:lnTo>
                      <a:pt x="230" y="567"/>
                    </a:lnTo>
                    <a:lnTo>
                      <a:pt x="228" y="568"/>
                    </a:lnTo>
                    <a:lnTo>
                      <a:pt x="227" y="568"/>
                    </a:lnTo>
                    <a:lnTo>
                      <a:pt x="227" y="570"/>
                    </a:lnTo>
                    <a:lnTo>
                      <a:pt x="226" y="568"/>
                    </a:lnTo>
                    <a:lnTo>
                      <a:pt x="224" y="568"/>
                    </a:lnTo>
                    <a:lnTo>
                      <a:pt x="223" y="568"/>
                    </a:lnTo>
                    <a:lnTo>
                      <a:pt x="222" y="568"/>
                    </a:lnTo>
                    <a:lnTo>
                      <a:pt x="220" y="568"/>
                    </a:lnTo>
                    <a:lnTo>
                      <a:pt x="220" y="570"/>
                    </a:lnTo>
                    <a:lnTo>
                      <a:pt x="219" y="570"/>
                    </a:lnTo>
                    <a:lnTo>
                      <a:pt x="218" y="570"/>
                    </a:lnTo>
                    <a:lnTo>
                      <a:pt x="216" y="570"/>
                    </a:lnTo>
                    <a:lnTo>
                      <a:pt x="215" y="570"/>
                    </a:lnTo>
                    <a:lnTo>
                      <a:pt x="215" y="568"/>
                    </a:lnTo>
                    <a:lnTo>
                      <a:pt x="215" y="567"/>
                    </a:lnTo>
                    <a:lnTo>
                      <a:pt x="215" y="562"/>
                    </a:lnTo>
                    <a:lnTo>
                      <a:pt x="215" y="560"/>
                    </a:lnTo>
                    <a:lnTo>
                      <a:pt x="215" y="559"/>
                    </a:lnTo>
                    <a:lnTo>
                      <a:pt x="215" y="558"/>
                    </a:lnTo>
                    <a:lnTo>
                      <a:pt x="215" y="554"/>
                    </a:lnTo>
                    <a:lnTo>
                      <a:pt x="215" y="550"/>
                    </a:lnTo>
                    <a:lnTo>
                      <a:pt x="215" y="546"/>
                    </a:lnTo>
                    <a:lnTo>
                      <a:pt x="215" y="541"/>
                    </a:lnTo>
                    <a:lnTo>
                      <a:pt x="216" y="541"/>
                    </a:lnTo>
                    <a:lnTo>
                      <a:pt x="215" y="540"/>
                    </a:lnTo>
                    <a:lnTo>
                      <a:pt x="215" y="537"/>
                    </a:lnTo>
                    <a:lnTo>
                      <a:pt x="214" y="537"/>
                    </a:lnTo>
                    <a:lnTo>
                      <a:pt x="213" y="537"/>
                    </a:lnTo>
                    <a:lnTo>
                      <a:pt x="211" y="537"/>
                    </a:lnTo>
                    <a:lnTo>
                      <a:pt x="209" y="537"/>
                    </a:lnTo>
                    <a:lnTo>
                      <a:pt x="207" y="536"/>
                    </a:lnTo>
                    <a:lnTo>
                      <a:pt x="205" y="536"/>
                    </a:lnTo>
                    <a:lnTo>
                      <a:pt x="202" y="536"/>
                    </a:lnTo>
                    <a:lnTo>
                      <a:pt x="199" y="536"/>
                    </a:lnTo>
                    <a:lnTo>
                      <a:pt x="198" y="536"/>
                    </a:lnTo>
                    <a:lnTo>
                      <a:pt x="194" y="536"/>
                    </a:lnTo>
                    <a:lnTo>
                      <a:pt x="193" y="536"/>
                    </a:lnTo>
                    <a:lnTo>
                      <a:pt x="193" y="537"/>
                    </a:lnTo>
                    <a:lnTo>
                      <a:pt x="193" y="538"/>
                    </a:lnTo>
                    <a:lnTo>
                      <a:pt x="192" y="538"/>
                    </a:lnTo>
                    <a:lnTo>
                      <a:pt x="190" y="538"/>
                    </a:lnTo>
                    <a:lnTo>
                      <a:pt x="190" y="540"/>
                    </a:lnTo>
                    <a:lnTo>
                      <a:pt x="189" y="541"/>
                    </a:lnTo>
                    <a:lnTo>
                      <a:pt x="188" y="541"/>
                    </a:lnTo>
                    <a:lnTo>
                      <a:pt x="186" y="542"/>
                    </a:lnTo>
                    <a:lnTo>
                      <a:pt x="185" y="542"/>
                    </a:lnTo>
                    <a:lnTo>
                      <a:pt x="185" y="543"/>
                    </a:lnTo>
                    <a:lnTo>
                      <a:pt x="185" y="545"/>
                    </a:lnTo>
                    <a:lnTo>
                      <a:pt x="185" y="546"/>
                    </a:lnTo>
                    <a:lnTo>
                      <a:pt x="185" y="547"/>
                    </a:lnTo>
                    <a:lnTo>
                      <a:pt x="185" y="549"/>
                    </a:lnTo>
                    <a:lnTo>
                      <a:pt x="185" y="550"/>
                    </a:lnTo>
                    <a:lnTo>
                      <a:pt x="185" y="551"/>
                    </a:lnTo>
                    <a:lnTo>
                      <a:pt x="185" y="553"/>
                    </a:lnTo>
                    <a:lnTo>
                      <a:pt x="185" y="554"/>
                    </a:lnTo>
                    <a:lnTo>
                      <a:pt x="184" y="554"/>
                    </a:lnTo>
                    <a:lnTo>
                      <a:pt x="182" y="554"/>
                    </a:lnTo>
                    <a:lnTo>
                      <a:pt x="182" y="553"/>
                    </a:lnTo>
                    <a:lnTo>
                      <a:pt x="181" y="553"/>
                    </a:lnTo>
                    <a:lnTo>
                      <a:pt x="180" y="553"/>
                    </a:lnTo>
                    <a:lnTo>
                      <a:pt x="178" y="554"/>
                    </a:lnTo>
                    <a:lnTo>
                      <a:pt x="178" y="553"/>
                    </a:lnTo>
                    <a:lnTo>
                      <a:pt x="177" y="553"/>
                    </a:lnTo>
                    <a:lnTo>
                      <a:pt x="176" y="553"/>
                    </a:lnTo>
                    <a:lnTo>
                      <a:pt x="176" y="554"/>
                    </a:lnTo>
                    <a:lnTo>
                      <a:pt x="175" y="554"/>
                    </a:lnTo>
                    <a:lnTo>
                      <a:pt x="173" y="555"/>
                    </a:lnTo>
                    <a:lnTo>
                      <a:pt x="173" y="557"/>
                    </a:lnTo>
                    <a:lnTo>
                      <a:pt x="172" y="557"/>
                    </a:lnTo>
                    <a:lnTo>
                      <a:pt x="172" y="558"/>
                    </a:lnTo>
                    <a:lnTo>
                      <a:pt x="172" y="559"/>
                    </a:lnTo>
                    <a:lnTo>
                      <a:pt x="171" y="559"/>
                    </a:lnTo>
                    <a:lnTo>
                      <a:pt x="169" y="559"/>
                    </a:lnTo>
                    <a:lnTo>
                      <a:pt x="169" y="560"/>
                    </a:lnTo>
                    <a:lnTo>
                      <a:pt x="169" y="562"/>
                    </a:lnTo>
                    <a:lnTo>
                      <a:pt x="168" y="562"/>
                    </a:lnTo>
                    <a:lnTo>
                      <a:pt x="167" y="562"/>
                    </a:lnTo>
                    <a:lnTo>
                      <a:pt x="167" y="563"/>
                    </a:lnTo>
                    <a:lnTo>
                      <a:pt x="165" y="563"/>
                    </a:lnTo>
                    <a:lnTo>
                      <a:pt x="164" y="563"/>
                    </a:lnTo>
                    <a:lnTo>
                      <a:pt x="164" y="564"/>
                    </a:lnTo>
                    <a:lnTo>
                      <a:pt x="163" y="564"/>
                    </a:lnTo>
                    <a:lnTo>
                      <a:pt x="161" y="566"/>
                    </a:lnTo>
                    <a:lnTo>
                      <a:pt x="161" y="567"/>
                    </a:lnTo>
                    <a:lnTo>
                      <a:pt x="160" y="567"/>
                    </a:lnTo>
                    <a:lnTo>
                      <a:pt x="160" y="566"/>
                    </a:lnTo>
                    <a:lnTo>
                      <a:pt x="160" y="567"/>
                    </a:lnTo>
                    <a:lnTo>
                      <a:pt x="159" y="567"/>
                    </a:lnTo>
                    <a:lnTo>
                      <a:pt x="158" y="567"/>
                    </a:lnTo>
                    <a:lnTo>
                      <a:pt x="156" y="567"/>
                    </a:lnTo>
                    <a:lnTo>
                      <a:pt x="155" y="567"/>
                    </a:lnTo>
                    <a:lnTo>
                      <a:pt x="154" y="567"/>
                    </a:lnTo>
                    <a:lnTo>
                      <a:pt x="154" y="568"/>
                    </a:lnTo>
                    <a:lnTo>
                      <a:pt x="152" y="568"/>
                    </a:lnTo>
                    <a:lnTo>
                      <a:pt x="152" y="567"/>
                    </a:lnTo>
                    <a:lnTo>
                      <a:pt x="151" y="567"/>
                    </a:lnTo>
                    <a:lnTo>
                      <a:pt x="150" y="567"/>
                    </a:lnTo>
                    <a:lnTo>
                      <a:pt x="150" y="568"/>
                    </a:lnTo>
                    <a:lnTo>
                      <a:pt x="148" y="568"/>
                    </a:lnTo>
                    <a:lnTo>
                      <a:pt x="147" y="570"/>
                    </a:lnTo>
                    <a:lnTo>
                      <a:pt x="147" y="571"/>
                    </a:lnTo>
                    <a:lnTo>
                      <a:pt x="147" y="572"/>
                    </a:lnTo>
                    <a:lnTo>
                      <a:pt x="147" y="574"/>
                    </a:lnTo>
                    <a:lnTo>
                      <a:pt x="147" y="575"/>
                    </a:lnTo>
                    <a:lnTo>
                      <a:pt x="147" y="576"/>
                    </a:lnTo>
                    <a:lnTo>
                      <a:pt x="146" y="576"/>
                    </a:lnTo>
                    <a:lnTo>
                      <a:pt x="146" y="577"/>
                    </a:lnTo>
                    <a:lnTo>
                      <a:pt x="144" y="577"/>
                    </a:lnTo>
                    <a:lnTo>
                      <a:pt x="146" y="577"/>
                    </a:lnTo>
                    <a:lnTo>
                      <a:pt x="144" y="577"/>
                    </a:lnTo>
                    <a:lnTo>
                      <a:pt x="144" y="579"/>
                    </a:lnTo>
                    <a:lnTo>
                      <a:pt x="143" y="579"/>
                    </a:lnTo>
                    <a:lnTo>
                      <a:pt x="143" y="580"/>
                    </a:lnTo>
                    <a:lnTo>
                      <a:pt x="142" y="580"/>
                    </a:lnTo>
                    <a:lnTo>
                      <a:pt x="141" y="580"/>
                    </a:lnTo>
                    <a:lnTo>
                      <a:pt x="141" y="581"/>
                    </a:lnTo>
                    <a:lnTo>
                      <a:pt x="141" y="580"/>
                    </a:lnTo>
                    <a:lnTo>
                      <a:pt x="139" y="580"/>
                    </a:lnTo>
                    <a:lnTo>
                      <a:pt x="138" y="580"/>
                    </a:lnTo>
                    <a:lnTo>
                      <a:pt x="137" y="580"/>
                    </a:lnTo>
                    <a:lnTo>
                      <a:pt x="137" y="581"/>
                    </a:lnTo>
                    <a:lnTo>
                      <a:pt x="135" y="581"/>
                    </a:lnTo>
                    <a:lnTo>
                      <a:pt x="134" y="581"/>
                    </a:lnTo>
                    <a:lnTo>
                      <a:pt x="134" y="583"/>
                    </a:lnTo>
                    <a:lnTo>
                      <a:pt x="133" y="583"/>
                    </a:lnTo>
                    <a:lnTo>
                      <a:pt x="133" y="584"/>
                    </a:lnTo>
                    <a:lnTo>
                      <a:pt x="131" y="584"/>
                    </a:lnTo>
                    <a:lnTo>
                      <a:pt x="130" y="585"/>
                    </a:lnTo>
                    <a:lnTo>
                      <a:pt x="130" y="587"/>
                    </a:lnTo>
                    <a:lnTo>
                      <a:pt x="129" y="587"/>
                    </a:lnTo>
                    <a:lnTo>
                      <a:pt x="127" y="587"/>
                    </a:lnTo>
                    <a:lnTo>
                      <a:pt x="127" y="588"/>
                    </a:lnTo>
                    <a:lnTo>
                      <a:pt x="126" y="588"/>
                    </a:lnTo>
                    <a:lnTo>
                      <a:pt x="125" y="589"/>
                    </a:lnTo>
                    <a:lnTo>
                      <a:pt x="125" y="591"/>
                    </a:lnTo>
                    <a:lnTo>
                      <a:pt x="125" y="592"/>
                    </a:lnTo>
                    <a:lnTo>
                      <a:pt x="124" y="592"/>
                    </a:lnTo>
                    <a:lnTo>
                      <a:pt x="124" y="593"/>
                    </a:lnTo>
                    <a:lnTo>
                      <a:pt x="124" y="594"/>
                    </a:lnTo>
                    <a:lnTo>
                      <a:pt x="124" y="596"/>
                    </a:lnTo>
                    <a:lnTo>
                      <a:pt x="124" y="597"/>
                    </a:lnTo>
                    <a:lnTo>
                      <a:pt x="124" y="598"/>
                    </a:lnTo>
                    <a:lnTo>
                      <a:pt x="122" y="598"/>
                    </a:lnTo>
                    <a:lnTo>
                      <a:pt x="122" y="600"/>
                    </a:lnTo>
                    <a:lnTo>
                      <a:pt x="122" y="601"/>
                    </a:lnTo>
                    <a:lnTo>
                      <a:pt x="122" y="602"/>
                    </a:lnTo>
                    <a:lnTo>
                      <a:pt x="124" y="602"/>
                    </a:lnTo>
                    <a:lnTo>
                      <a:pt x="124" y="604"/>
                    </a:lnTo>
                    <a:lnTo>
                      <a:pt x="122" y="604"/>
                    </a:lnTo>
                    <a:lnTo>
                      <a:pt x="121" y="604"/>
                    </a:lnTo>
                    <a:lnTo>
                      <a:pt x="121" y="605"/>
                    </a:lnTo>
                    <a:lnTo>
                      <a:pt x="121" y="606"/>
                    </a:lnTo>
                    <a:lnTo>
                      <a:pt x="120" y="606"/>
                    </a:lnTo>
                    <a:lnTo>
                      <a:pt x="120" y="608"/>
                    </a:lnTo>
                    <a:lnTo>
                      <a:pt x="118" y="608"/>
                    </a:lnTo>
                    <a:lnTo>
                      <a:pt x="117" y="608"/>
                    </a:lnTo>
                    <a:lnTo>
                      <a:pt x="117" y="609"/>
                    </a:lnTo>
                    <a:lnTo>
                      <a:pt x="116" y="609"/>
                    </a:lnTo>
                    <a:lnTo>
                      <a:pt x="116" y="610"/>
                    </a:lnTo>
                    <a:lnTo>
                      <a:pt x="114" y="610"/>
                    </a:lnTo>
                    <a:lnTo>
                      <a:pt x="113" y="610"/>
                    </a:lnTo>
                    <a:lnTo>
                      <a:pt x="113" y="612"/>
                    </a:lnTo>
                    <a:lnTo>
                      <a:pt x="113" y="610"/>
                    </a:lnTo>
                    <a:lnTo>
                      <a:pt x="113" y="612"/>
                    </a:lnTo>
                    <a:lnTo>
                      <a:pt x="112" y="612"/>
                    </a:lnTo>
                    <a:lnTo>
                      <a:pt x="113" y="613"/>
                    </a:lnTo>
                    <a:lnTo>
                      <a:pt x="112" y="613"/>
                    </a:lnTo>
                    <a:lnTo>
                      <a:pt x="112" y="614"/>
                    </a:lnTo>
                    <a:lnTo>
                      <a:pt x="110" y="614"/>
                    </a:lnTo>
                    <a:lnTo>
                      <a:pt x="112" y="614"/>
                    </a:lnTo>
                    <a:lnTo>
                      <a:pt x="110" y="614"/>
                    </a:lnTo>
                    <a:lnTo>
                      <a:pt x="110" y="615"/>
                    </a:lnTo>
                    <a:lnTo>
                      <a:pt x="112" y="615"/>
                    </a:lnTo>
                    <a:lnTo>
                      <a:pt x="110" y="615"/>
                    </a:lnTo>
                    <a:lnTo>
                      <a:pt x="110" y="617"/>
                    </a:lnTo>
                    <a:lnTo>
                      <a:pt x="109" y="617"/>
                    </a:lnTo>
                    <a:lnTo>
                      <a:pt x="109" y="618"/>
                    </a:lnTo>
                    <a:lnTo>
                      <a:pt x="109" y="619"/>
                    </a:lnTo>
                    <a:lnTo>
                      <a:pt x="108" y="619"/>
                    </a:lnTo>
                    <a:lnTo>
                      <a:pt x="108" y="621"/>
                    </a:lnTo>
                    <a:lnTo>
                      <a:pt x="108" y="622"/>
                    </a:lnTo>
                    <a:lnTo>
                      <a:pt x="106" y="622"/>
                    </a:lnTo>
                    <a:lnTo>
                      <a:pt x="106" y="623"/>
                    </a:lnTo>
                    <a:lnTo>
                      <a:pt x="105" y="623"/>
                    </a:lnTo>
                    <a:lnTo>
                      <a:pt x="106" y="623"/>
                    </a:lnTo>
                    <a:lnTo>
                      <a:pt x="105" y="623"/>
                    </a:lnTo>
                    <a:lnTo>
                      <a:pt x="105" y="625"/>
                    </a:lnTo>
                    <a:lnTo>
                      <a:pt x="104" y="625"/>
                    </a:lnTo>
                    <a:lnTo>
                      <a:pt x="104" y="626"/>
                    </a:lnTo>
                    <a:lnTo>
                      <a:pt x="103" y="626"/>
                    </a:lnTo>
                    <a:lnTo>
                      <a:pt x="104" y="626"/>
                    </a:lnTo>
                    <a:lnTo>
                      <a:pt x="103" y="626"/>
                    </a:lnTo>
                    <a:lnTo>
                      <a:pt x="103" y="627"/>
                    </a:lnTo>
                    <a:lnTo>
                      <a:pt x="101" y="627"/>
                    </a:lnTo>
                    <a:lnTo>
                      <a:pt x="100" y="627"/>
                    </a:lnTo>
                    <a:lnTo>
                      <a:pt x="99" y="627"/>
                    </a:lnTo>
                    <a:lnTo>
                      <a:pt x="99" y="629"/>
                    </a:lnTo>
                    <a:lnTo>
                      <a:pt x="99" y="630"/>
                    </a:lnTo>
                    <a:lnTo>
                      <a:pt x="97" y="630"/>
                    </a:lnTo>
                    <a:lnTo>
                      <a:pt x="97" y="629"/>
                    </a:lnTo>
                    <a:lnTo>
                      <a:pt x="96" y="629"/>
                    </a:lnTo>
                    <a:lnTo>
                      <a:pt x="96" y="630"/>
                    </a:lnTo>
                    <a:lnTo>
                      <a:pt x="95" y="630"/>
                    </a:lnTo>
                    <a:lnTo>
                      <a:pt x="95" y="631"/>
                    </a:lnTo>
                    <a:lnTo>
                      <a:pt x="93" y="631"/>
                    </a:lnTo>
                    <a:lnTo>
                      <a:pt x="93" y="632"/>
                    </a:lnTo>
                    <a:lnTo>
                      <a:pt x="92" y="632"/>
                    </a:lnTo>
                    <a:lnTo>
                      <a:pt x="92" y="634"/>
                    </a:lnTo>
                    <a:lnTo>
                      <a:pt x="92" y="635"/>
                    </a:lnTo>
                    <a:lnTo>
                      <a:pt x="92" y="634"/>
                    </a:lnTo>
                    <a:lnTo>
                      <a:pt x="92" y="635"/>
                    </a:lnTo>
                    <a:lnTo>
                      <a:pt x="92" y="636"/>
                    </a:lnTo>
                    <a:lnTo>
                      <a:pt x="92" y="638"/>
                    </a:lnTo>
                    <a:lnTo>
                      <a:pt x="92" y="639"/>
                    </a:lnTo>
                    <a:lnTo>
                      <a:pt x="92" y="640"/>
                    </a:lnTo>
                    <a:lnTo>
                      <a:pt x="92" y="642"/>
                    </a:lnTo>
                    <a:lnTo>
                      <a:pt x="92" y="643"/>
                    </a:lnTo>
                    <a:lnTo>
                      <a:pt x="91" y="643"/>
                    </a:lnTo>
                    <a:lnTo>
                      <a:pt x="92" y="644"/>
                    </a:lnTo>
                    <a:lnTo>
                      <a:pt x="91" y="644"/>
                    </a:lnTo>
                    <a:lnTo>
                      <a:pt x="91" y="646"/>
                    </a:lnTo>
                    <a:lnTo>
                      <a:pt x="91" y="647"/>
                    </a:lnTo>
                    <a:lnTo>
                      <a:pt x="91" y="648"/>
                    </a:lnTo>
                    <a:lnTo>
                      <a:pt x="91" y="649"/>
                    </a:lnTo>
                    <a:lnTo>
                      <a:pt x="92" y="651"/>
                    </a:lnTo>
                    <a:lnTo>
                      <a:pt x="92" y="652"/>
                    </a:lnTo>
                    <a:lnTo>
                      <a:pt x="92" y="653"/>
                    </a:lnTo>
                    <a:lnTo>
                      <a:pt x="93" y="653"/>
                    </a:lnTo>
                    <a:lnTo>
                      <a:pt x="92" y="655"/>
                    </a:lnTo>
                    <a:lnTo>
                      <a:pt x="92" y="656"/>
                    </a:lnTo>
                    <a:lnTo>
                      <a:pt x="92" y="657"/>
                    </a:lnTo>
                    <a:lnTo>
                      <a:pt x="92" y="659"/>
                    </a:lnTo>
                    <a:lnTo>
                      <a:pt x="91" y="659"/>
                    </a:lnTo>
                    <a:lnTo>
                      <a:pt x="91" y="660"/>
                    </a:lnTo>
                    <a:lnTo>
                      <a:pt x="89" y="660"/>
                    </a:lnTo>
                    <a:lnTo>
                      <a:pt x="89" y="661"/>
                    </a:lnTo>
                    <a:lnTo>
                      <a:pt x="89" y="663"/>
                    </a:lnTo>
                    <a:lnTo>
                      <a:pt x="89" y="664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8" y="666"/>
                    </a:lnTo>
                    <a:lnTo>
                      <a:pt x="87" y="666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8" name="Freeform 16">
                <a:extLst>
                  <a:ext uri="{FF2B5EF4-FFF2-40B4-BE49-F238E27FC236}">
                    <a16:creationId xmlns:a16="http://schemas.microsoft.com/office/drawing/2014/main" id="{5AF571CE-8D31-B998-CB0C-22F458FBDE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251"/>
                <a:ext cx="809" cy="552"/>
              </a:xfrm>
              <a:custGeom>
                <a:avLst/>
                <a:gdLst>
                  <a:gd name="T0" fmla="*/ 215 w 809"/>
                  <a:gd name="T1" fmla="*/ 457 h 552"/>
                  <a:gd name="T2" fmla="*/ 198 w 809"/>
                  <a:gd name="T3" fmla="*/ 472 h 552"/>
                  <a:gd name="T4" fmla="*/ 175 w 809"/>
                  <a:gd name="T5" fmla="*/ 494 h 552"/>
                  <a:gd name="T6" fmla="*/ 145 w 809"/>
                  <a:gd name="T7" fmla="*/ 500 h 552"/>
                  <a:gd name="T8" fmla="*/ 119 w 809"/>
                  <a:gd name="T9" fmla="*/ 490 h 552"/>
                  <a:gd name="T10" fmla="*/ 84 w 809"/>
                  <a:gd name="T11" fmla="*/ 461 h 552"/>
                  <a:gd name="T12" fmla="*/ 56 w 809"/>
                  <a:gd name="T13" fmla="*/ 469 h 552"/>
                  <a:gd name="T14" fmla="*/ 25 w 809"/>
                  <a:gd name="T15" fmla="*/ 453 h 552"/>
                  <a:gd name="T16" fmla="*/ 1 w 809"/>
                  <a:gd name="T17" fmla="*/ 431 h 552"/>
                  <a:gd name="T18" fmla="*/ 17 w 809"/>
                  <a:gd name="T19" fmla="*/ 393 h 552"/>
                  <a:gd name="T20" fmla="*/ 23 w 809"/>
                  <a:gd name="T21" fmla="*/ 362 h 552"/>
                  <a:gd name="T22" fmla="*/ 43 w 809"/>
                  <a:gd name="T23" fmla="*/ 339 h 552"/>
                  <a:gd name="T24" fmla="*/ 71 w 809"/>
                  <a:gd name="T25" fmla="*/ 300 h 552"/>
                  <a:gd name="T26" fmla="*/ 33 w 809"/>
                  <a:gd name="T27" fmla="*/ 275 h 552"/>
                  <a:gd name="T28" fmla="*/ 27 w 809"/>
                  <a:gd name="T29" fmla="*/ 243 h 552"/>
                  <a:gd name="T30" fmla="*/ 6 w 809"/>
                  <a:gd name="T31" fmla="*/ 218 h 552"/>
                  <a:gd name="T32" fmla="*/ 44 w 809"/>
                  <a:gd name="T33" fmla="*/ 212 h 552"/>
                  <a:gd name="T34" fmla="*/ 101 w 809"/>
                  <a:gd name="T35" fmla="*/ 180 h 552"/>
                  <a:gd name="T36" fmla="*/ 135 w 809"/>
                  <a:gd name="T37" fmla="*/ 173 h 552"/>
                  <a:gd name="T38" fmla="*/ 106 w 809"/>
                  <a:gd name="T39" fmla="*/ 152 h 552"/>
                  <a:gd name="T40" fmla="*/ 85 w 809"/>
                  <a:gd name="T41" fmla="*/ 110 h 552"/>
                  <a:gd name="T42" fmla="*/ 89 w 809"/>
                  <a:gd name="T43" fmla="*/ 55 h 552"/>
                  <a:gd name="T44" fmla="*/ 130 w 809"/>
                  <a:gd name="T45" fmla="*/ 49 h 552"/>
                  <a:gd name="T46" fmla="*/ 167 w 809"/>
                  <a:gd name="T47" fmla="*/ 28 h 552"/>
                  <a:gd name="T48" fmla="*/ 213 w 809"/>
                  <a:gd name="T49" fmla="*/ 31 h 552"/>
                  <a:gd name="T50" fmla="*/ 238 w 809"/>
                  <a:gd name="T51" fmla="*/ 3 h 552"/>
                  <a:gd name="T52" fmla="*/ 279 w 809"/>
                  <a:gd name="T53" fmla="*/ 14 h 552"/>
                  <a:gd name="T54" fmla="*/ 311 w 809"/>
                  <a:gd name="T55" fmla="*/ 34 h 552"/>
                  <a:gd name="T56" fmla="*/ 339 w 809"/>
                  <a:gd name="T57" fmla="*/ 79 h 552"/>
                  <a:gd name="T58" fmla="*/ 326 w 809"/>
                  <a:gd name="T59" fmla="*/ 93 h 552"/>
                  <a:gd name="T60" fmla="*/ 305 w 809"/>
                  <a:gd name="T61" fmla="*/ 108 h 552"/>
                  <a:gd name="T62" fmla="*/ 304 w 809"/>
                  <a:gd name="T63" fmla="*/ 126 h 552"/>
                  <a:gd name="T64" fmla="*/ 302 w 809"/>
                  <a:gd name="T65" fmla="*/ 146 h 552"/>
                  <a:gd name="T66" fmla="*/ 300 w 809"/>
                  <a:gd name="T67" fmla="*/ 178 h 552"/>
                  <a:gd name="T68" fmla="*/ 336 w 809"/>
                  <a:gd name="T69" fmla="*/ 250 h 552"/>
                  <a:gd name="T70" fmla="*/ 355 w 809"/>
                  <a:gd name="T71" fmla="*/ 267 h 552"/>
                  <a:gd name="T72" fmla="*/ 377 w 809"/>
                  <a:gd name="T73" fmla="*/ 257 h 552"/>
                  <a:gd name="T74" fmla="*/ 377 w 809"/>
                  <a:gd name="T75" fmla="*/ 247 h 552"/>
                  <a:gd name="T76" fmla="*/ 377 w 809"/>
                  <a:gd name="T77" fmla="*/ 202 h 552"/>
                  <a:gd name="T78" fmla="*/ 395 w 809"/>
                  <a:gd name="T79" fmla="*/ 184 h 552"/>
                  <a:gd name="T80" fmla="*/ 441 w 809"/>
                  <a:gd name="T81" fmla="*/ 165 h 552"/>
                  <a:gd name="T82" fmla="*/ 653 w 809"/>
                  <a:gd name="T83" fmla="*/ 249 h 552"/>
                  <a:gd name="T84" fmla="*/ 746 w 809"/>
                  <a:gd name="T85" fmla="*/ 421 h 552"/>
                  <a:gd name="T86" fmla="*/ 740 w 809"/>
                  <a:gd name="T87" fmla="*/ 546 h 552"/>
                  <a:gd name="T88" fmla="*/ 673 w 809"/>
                  <a:gd name="T89" fmla="*/ 540 h 552"/>
                  <a:gd name="T90" fmla="*/ 645 w 809"/>
                  <a:gd name="T91" fmla="*/ 521 h 552"/>
                  <a:gd name="T92" fmla="*/ 622 w 809"/>
                  <a:gd name="T93" fmla="*/ 511 h 552"/>
                  <a:gd name="T94" fmla="*/ 590 w 809"/>
                  <a:gd name="T95" fmla="*/ 499 h 552"/>
                  <a:gd name="T96" fmla="*/ 564 w 809"/>
                  <a:gd name="T97" fmla="*/ 494 h 552"/>
                  <a:gd name="T98" fmla="*/ 529 w 809"/>
                  <a:gd name="T99" fmla="*/ 487 h 552"/>
                  <a:gd name="T100" fmla="*/ 512 w 809"/>
                  <a:gd name="T101" fmla="*/ 464 h 552"/>
                  <a:gd name="T102" fmla="*/ 510 w 809"/>
                  <a:gd name="T103" fmla="*/ 436 h 552"/>
                  <a:gd name="T104" fmla="*/ 484 w 809"/>
                  <a:gd name="T105" fmla="*/ 431 h 552"/>
                  <a:gd name="T106" fmla="*/ 455 w 809"/>
                  <a:gd name="T107" fmla="*/ 436 h 552"/>
                  <a:gd name="T108" fmla="*/ 435 w 809"/>
                  <a:gd name="T109" fmla="*/ 432 h 552"/>
                  <a:gd name="T110" fmla="*/ 410 w 809"/>
                  <a:gd name="T111" fmla="*/ 432 h 552"/>
                  <a:gd name="T112" fmla="*/ 386 w 809"/>
                  <a:gd name="T113" fmla="*/ 426 h 552"/>
                  <a:gd name="T114" fmla="*/ 363 w 809"/>
                  <a:gd name="T115" fmla="*/ 444 h 552"/>
                  <a:gd name="T116" fmla="*/ 336 w 809"/>
                  <a:gd name="T117" fmla="*/ 444 h 552"/>
                  <a:gd name="T118" fmla="*/ 302 w 809"/>
                  <a:gd name="T119" fmla="*/ 435 h 552"/>
                  <a:gd name="T120" fmla="*/ 284 w 809"/>
                  <a:gd name="T121" fmla="*/ 402 h 552"/>
                  <a:gd name="T122" fmla="*/ 253 w 809"/>
                  <a:gd name="T123" fmla="*/ 40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09" h="552">
                    <a:moveTo>
                      <a:pt x="242" y="413"/>
                    </a:moveTo>
                    <a:lnTo>
                      <a:pt x="242" y="414"/>
                    </a:lnTo>
                    <a:lnTo>
                      <a:pt x="242" y="417"/>
                    </a:lnTo>
                    <a:lnTo>
                      <a:pt x="242" y="418"/>
                    </a:lnTo>
                    <a:lnTo>
                      <a:pt x="241" y="419"/>
                    </a:lnTo>
                    <a:lnTo>
                      <a:pt x="239" y="421"/>
                    </a:lnTo>
                    <a:lnTo>
                      <a:pt x="239" y="422"/>
                    </a:lnTo>
                    <a:lnTo>
                      <a:pt x="238" y="422"/>
                    </a:lnTo>
                    <a:lnTo>
                      <a:pt x="238" y="423"/>
                    </a:lnTo>
                    <a:lnTo>
                      <a:pt x="237" y="423"/>
                    </a:lnTo>
                    <a:lnTo>
                      <a:pt x="236" y="425"/>
                    </a:lnTo>
                    <a:lnTo>
                      <a:pt x="234" y="427"/>
                    </a:lnTo>
                    <a:lnTo>
                      <a:pt x="233" y="428"/>
                    </a:lnTo>
                    <a:lnTo>
                      <a:pt x="233" y="430"/>
                    </a:lnTo>
                    <a:lnTo>
                      <a:pt x="233" y="431"/>
                    </a:lnTo>
                    <a:lnTo>
                      <a:pt x="233" y="432"/>
                    </a:lnTo>
                    <a:lnTo>
                      <a:pt x="232" y="434"/>
                    </a:lnTo>
                    <a:lnTo>
                      <a:pt x="230" y="436"/>
                    </a:lnTo>
                    <a:lnTo>
                      <a:pt x="229" y="438"/>
                    </a:lnTo>
                    <a:lnTo>
                      <a:pt x="229" y="439"/>
                    </a:lnTo>
                    <a:lnTo>
                      <a:pt x="228" y="440"/>
                    </a:lnTo>
                    <a:lnTo>
                      <a:pt x="226" y="442"/>
                    </a:lnTo>
                    <a:lnTo>
                      <a:pt x="225" y="442"/>
                    </a:lnTo>
                    <a:lnTo>
                      <a:pt x="224" y="443"/>
                    </a:lnTo>
                    <a:lnTo>
                      <a:pt x="222" y="444"/>
                    </a:lnTo>
                    <a:lnTo>
                      <a:pt x="221" y="444"/>
                    </a:lnTo>
                    <a:lnTo>
                      <a:pt x="221" y="445"/>
                    </a:lnTo>
                    <a:lnTo>
                      <a:pt x="220" y="447"/>
                    </a:lnTo>
                    <a:lnTo>
                      <a:pt x="219" y="448"/>
                    </a:lnTo>
                    <a:lnTo>
                      <a:pt x="219" y="449"/>
                    </a:lnTo>
                    <a:lnTo>
                      <a:pt x="217" y="449"/>
                    </a:lnTo>
                    <a:lnTo>
                      <a:pt x="217" y="451"/>
                    </a:lnTo>
                    <a:lnTo>
                      <a:pt x="216" y="451"/>
                    </a:lnTo>
                    <a:lnTo>
                      <a:pt x="216" y="452"/>
                    </a:lnTo>
                    <a:lnTo>
                      <a:pt x="215" y="453"/>
                    </a:lnTo>
                    <a:lnTo>
                      <a:pt x="213" y="456"/>
                    </a:lnTo>
                    <a:lnTo>
                      <a:pt x="215" y="457"/>
                    </a:lnTo>
                    <a:lnTo>
                      <a:pt x="215" y="459"/>
                    </a:lnTo>
                    <a:lnTo>
                      <a:pt x="216" y="459"/>
                    </a:lnTo>
                    <a:lnTo>
                      <a:pt x="216" y="460"/>
                    </a:lnTo>
                    <a:lnTo>
                      <a:pt x="216" y="461"/>
                    </a:lnTo>
                    <a:lnTo>
                      <a:pt x="216" y="463"/>
                    </a:lnTo>
                    <a:lnTo>
                      <a:pt x="216" y="464"/>
                    </a:lnTo>
                    <a:lnTo>
                      <a:pt x="216" y="465"/>
                    </a:lnTo>
                    <a:lnTo>
                      <a:pt x="216" y="466"/>
                    </a:lnTo>
                    <a:lnTo>
                      <a:pt x="216" y="468"/>
                    </a:lnTo>
                    <a:lnTo>
                      <a:pt x="215" y="468"/>
                    </a:lnTo>
                    <a:lnTo>
                      <a:pt x="215" y="469"/>
                    </a:lnTo>
                    <a:lnTo>
                      <a:pt x="215" y="470"/>
                    </a:lnTo>
                    <a:lnTo>
                      <a:pt x="215" y="472"/>
                    </a:lnTo>
                    <a:lnTo>
                      <a:pt x="215" y="473"/>
                    </a:lnTo>
                    <a:lnTo>
                      <a:pt x="213" y="473"/>
                    </a:lnTo>
                    <a:lnTo>
                      <a:pt x="213" y="474"/>
                    </a:lnTo>
                    <a:lnTo>
                      <a:pt x="215" y="474"/>
                    </a:lnTo>
                    <a:lnTo>
                      <a:pt x="213" y="476"/>
                    </a:lnTo>
                    <a:lnTo>
                      <a:pt x="215" y="476"/>
                    </a:lnTo>
                    <a:lnTo>
                      <a:pt x="213" y="476"/>
                    </a:lnTo>
                    <a:lnTo>
                      <a:pt x="212" y="476"/>
                    </a:lnTo>
                    <a:lnTo>
                      <a:pt x="212" y="474"/>
                    </a:lnTo>
                    <a:lnTo>
                      <a:pt x="212" y="473"/>
                    </a:lnTo>
                    <a:lnTo>
                      <a:pt x="211" y="473"/>
                    </a:lnTo>
                    <a:lnTo>
                      <a:pt x="209" y="473"/>
                    </a:lnTo>
                    <a:lnTo>
                      <a:pt x="208" y="473"/>
                    </a:lnTo>
                    <a:lnTo>
                      <a:pt x="207" y="473"/>
                    </a:lnTo>
                    <a:lnTo>
                      <a:pt x="207" y="474"/>
                    </a:lnTo>
                    <a:lnTo>
                      <a:pt x="205" y="474"/>
                    </a:lnTo>
                    <a:lnTo>
                      <a:pt x="204" y="474"/>
                    </a:lnTo>
                    <a:lnTo>
                      <a:pt x="204" y="473"/>
                    </a:lnTo>
                    <a:lnTo>
                      <a:pt x="203" y="473"/>
                    </a:lnTo>
                    <a:lnTo>
                      <a:pt x="202" y="473"/>
                    </a:lnTo>
                    <a:lnTo>
                      <a:pt x="202" y="472"/>
                    </a:lnTo>
                    <a:lnTo>
                      <a:pt x="200" y="472"/>
                    </a:lnTo>
                    <a:lnTo>
                      <a:pt x="199" y="472"/>
                    </a:lnTo>
                    <a:lnTo>
                      <a:pt x="198" y="472"/>
                    </a:lnTo>
                    <a:lnTo>
                      <a:pt x="198" y="470"/>
                    </a:lnTo>
                    <a:lnTo>
                      <a:pt x="198" y="472"/>
                    </a:lnTo>
                    <a:lnTo>
                      <a:pt x="196" y="470"/>
                    </a:lnTo>
                    <a:lnTo>
                      <a:pt x="195" y="472"/>
                    </a:lnTo>
                    <a:lnTo>
                      <a:pt x="194" y="472"/>
                    </a:lnTo>
                    <a:lnTo>
                      <a:pt x="192" y="472"/>
                    </a:lnTo>
                    <a:lnTo>
                      <a:pt x="192" y="473"/>
                    </a:lnTo>
                    <a:lnTo>
                      <a:pt x="191" y="473"/>
                    </a:lnTo>
                    <a:lnTo>
                      <a:pt x="191" y="474"/>
                    </a:lnTo>
                    <a:lnTo>
                      <a:pt x="191" y="476"/>
                    </a:lnTo>
                    <a:lnTo>
                      <a:pt x="190" y="476"/>
                    </a:lnTo>
                    <a:lnTo>
                      <a:pt x="190" y="477"/>
                    </a:lnTo>
                    <a:lnTo>
                      <a:pt x="188" y="477"/>
                    </a:lnTo>
                    <a:lnTo>
                      <a:pt x="188" y="478"/>
                    </a:lnTo>
                    <a:lnTo>
                      <a:pt x="187" y="478"/>
                    </a:lnTo>
                    <a:lnTo>
                      <a:pt x="188" y="478"/>
                    </a:lnTo>
                    <a:lnTo>
                      <a:pt x="187" y="480"/>
                    </a:lnTo>
                    <a:lnTo>
                      <a:pt x="187" y="481"/>
                    </a:lnTo>
                    <a:lnTo>
                      <a:pt x="186" y="481"/>
                    </a:lnTo>
                    <a:lnTo>
                      <a:pt x="186" y="482"/>
                    </a:lnTo>
                    <a:lnTo>
                      <a:pt x="184" y="482"/>
                    </a:lnTo>
                    <a:lnTo>
                      <a:pt x="184" y="483"/>
                    </a:lnTo>
                    <a:lnTo>
                      <a:pt x="184" y="485"/>
                    </a:lnTo>
                    <a:lnTo>
                      <a:pt x="183" y="485"/>
                    </a:lnTo>
                    <a:lnTo>
                      <a:pt x="183" y="486"/>
                    </a:lnTo>
                    <a:lnTo>
                      <a:pt x="182" y="486"/>
                    </a:lnTo>
                    <a:lnTo>
                      <a:pt x="182" y="487"/>
                    </a:lnTo>
                    <a:lnTo>
                      <a:pt x="181" y="487"/>
                    </a:lnTo>
                    <a:lnTo>
                      <a:pt x="181" y="489"/>
                    </a:lnTo>
                    <a:lnTo>
                      <a:pt x="179" y="489"/>
                    </a:lnTo>
                    <a:lnTo>
                      <a:pt x="179" y="490"/>
                    </a:lnTo>
                    <a:lnTo>
                      <a:pt x="178" y="490"/>
                    </a:lnTo>
                    <a:lnTo>
                      <a:pt x="178" y="491"/>
                    </a:lnTo>
                    <a:lnTo>
                      <a:pt x="177" y="491"/>
                    </a:lnTo>
                    <a:lnTo>
                      <a:pt x="177" y="493"/>
                    </a:lnTo>
                    <a:lnTo>
                      <a:pt x="177" y="494"/>
                    </a:lnTo>
                    <a:lnTo>
                      <a:pt x="175" y="494"/>
                    </a:lnTo>
                    <a:lnTo>
                      <a:pt x="174" y="494"/>
                    </a:lnTo>
                    <a:lnTo>
                      <a:pt x="173" y="494"/>
                    </a:lnTo>
                    <a:lnTo>
                      <a:pt x="171" y="494"/>
                    </a:lnTo>
                    <a:lnTo>
                      <a:pt x="171" y="495"/>
                    </a:lnTo>
                    <a:lnTo>
                      <a:pt x="171" y="497"/>
                    </a:lnTo>
                    <a:lnTo>
                      <a:pt x="170" y="497"/>
                    </a:lnTo>
                    <a:lnTo>
                      <a:pt x="170" y="498"/>
                    </a:lnTo>
                    <a:lnTo>
                      <a:pt x="171" y="498"/>
                    </a:lnTo>
                    <a:lnTo>
                      <a:pt x="170" y="499"/>
                    </a:lnTo>
                    <a:lnTo>
                      <a:pt x="169" y="499"/>
                    </a:lnTo>
                    <a:lnTo>
                      <a:pt x="169" y="500"/>
                    </a:lnTo>
                    <a:lnTo>
                      <a:pt x="167" y="500"/>
                    </a:lnTo>
                    <a:lnTo>
                      <a:pt x="167" y="502"/>
                    </a:lnTo>
                    <a:lnTo>
                      <a:pt x="166" y="502"/>
                    </a:lnTo>
                    <a:lnTo>
                      <a:pt x="166" y="500"/>
                    </a:lnTo>
                    <a:lnTo>
                      <a:pt x="165" y="500"/>
                    </a:lnTo>
                    <a:lnTo>
                      <a:pt x="164" y="500"/>
                    </a:lnTo>
                    <a:lnTo>
                      <a:pt x="162" y="500"/>
                    </a:lnTo>
                    <a:lnTo>
                      <a:pt x="161" y="500"/>
                    </a:lnTo>
                    <a:lnTo>
                      <a:pt x="160" y="500"/>
                    </a:lnTo>
                    <a:lnTo>
                      <a:pt x="158" y="500"/>
                    </a:lnTo>
                    <a:lnTo>
                      <a:pt x="158" y="499"/>
                    </a:lnTo>
                    <a:lnTo>
                      <a:pt x="158" y="498"/>
                    </a:lnTo>
                    <a:lnTo>
                      <a:pt x="158" y="499"/>
                    </a:lnTo>
                    <a:lnTo>
                      <a:pt x="157" y="499"/>
                    </a:lnTo>
                    <a:lnTo>
                      <a:pt x="157" y="498"/>
                    </a:lnTo>
                    <a:lnTo>
                      <a:pt x="157" y="499"/>
                    </a:lnTo>
                    <a:lnTo>
                      <a:pt x="156" y="499"/>
                    </a:lnTo>
                    <a:lnTo>
                      <a:pt x="154" y="499"/>
                    </a:lnTo>
                    <a:lnTo>
                      <a:pt x="153" y="499"/>
                    </a:lnTo>
                    <a:lnTo>
                      <a:pt x="152" y="499"/>
                    </a:lnTo>
                    <a:lnTo>
                      <a:pt x="150" y="499"/>
                    </a:lnTo>
                    <a:lnTo>
                      <a:pt x="149" y="499"/>
                    </a:lnTo>
                    <a:lnTo>
                      <a:pt x="148" y="499"/>
                    </a:lnTo>
                    <a:lnTo>
                      <a:pt x="147" y="499"/>
                    </a:lnTo>
                    <a:lnTo>
                      <a:pt x="147" y="500"/>
                    </a:lnTo>
                    <a:lnTo>
                      <a:pt x="145" y="500"/>
                    </a:lnTo>
                    <a:lnTo>
                      <a:pt x="145" y="502"/>
                    </a:lnTo>
                    <a:lnTo>
                      <a:pt x="144" y="502"/>
                    </a:lnTo>
                    <a:lnTo>
                      <a:pt x="143" y="502"/>
                    </a:lnTo>
                    <a:lnTo>
                      <a:pt x="143" y="500"/>
                    </a:lnTo>
                    <a:lnTo>
                      <a:pt x="141" y="500"/>
                    </a:lnTo>
                    <a:lnTo>
                      <a:pt x="141" y="502"/>
                    </a:lnTo>
                    <a:lnTo>
                      <a:pt x="141" y="503"/>
                    </a:lnTo>
                    <a:lnTo>
                      <a:pt x="140" y="503"/>
                    </a:lnTo>
                    <a:lnTo>
                      <a:pt x="140" y="502"/>
                    </a:lnTo>
                    <a:lnTo>
                      <a:pt x="139" y="502"/>
                    </a:lnTo>
                    <a:lnTo>
                      <a:pt x="139" y="500"/>
                    </a:lnTo>
                    <a:lnTo>
                      <a:pt x="137" y="500"/>
                    </a:lnTo>
                    <a:lnTo>
                      <a:pt x="136" y="500"/>
                    </a:lnTo>
                    <a:lnTo>
                      <a:pt x="136" y="499"/>
                    </a:lnTo>
                    <a:lnTo>
                      <a:pt x="136" y="500"/>
                    </a:lnTo>
                    <a:lnTo>
                      <a:pt x="135" y="500"/>
                    </a:lnTo>
                    <a:lnTo>
                      <a:pt x="133" y="500"/>
                    </a:lnTo>
                    <a:lnTo>
                      <a:pt x="133" y="499"/>
                    </a:lnTo>
                    <a:lnTo>
                      <a:pt x="132" y="499"/>
                    </a:lnTo>
                    <a:lnTo>
                      <a:pt x="131" y="499"/>
                    </a:lnTo>
                    <a:lnTo>
                      <a:pt x="130" y="499"/>
                    </a:lnTo>
                    <a:lnTo>
                      <a:pt x="130" y="498"/>
                    </a:lnTo>
                    <a:lnTo>
                      <a:pt x="128" y="498"/>
                    </a:lnTo>
                    <a:lnTo>
                      <a:pt x="128" y="497"/>
                    </a:lnTo>
                    <a:lnTo>
                      <a:pt x="128" y="495"/>
                    </a:lnTo>
                    <a:lnTo>
                      <a:pt x="127" y="495"/>
                    </a:lnTo>
                    <a:lnTo>
                      <a:pt x="127" y="494"/>
                    </a:lnTo>
                    <a:lnTo>
                      <a:pt x="127" y="493"/>
                    </a:lnTo>
                    <a:lnTo>
                      <a:pt x="126" y="491"/>
                    </a:lnTo>
                    <a:lnTo>
                      <a:pt x="126" y="490"/>
                    </a:lnTo>
                    <a:lnTo>
                      <a:pt x="124" y="490"/>
                    </a:lnTo>
                    <a:lnTo>
                      <a:pt x="123" y="490"/>
                    </a:lnTo>
                    <a:lnTo>
                      <a:pt x="122" y="490"/>
                    </a:lnTo>
                    <a:lnTo>
                      <a:pt x="120" y="490"/>
                    </a:lnTo>
                    <a:lnTo>
                      <a:pt x="119" y="490"/>
                    </a:lnTo>
                    <a:lnTo>
                      <a:pt x="119" y="491"/>
                    </a:lnTo>
                    <a:lnTo>
                      <a:pt x="119" y="490"/>
                    </a:lnTo>
                    <a:lnTo>
                      <a:pt x="114" y="490"/>
                    </a:lnTo>
                    <a:lnTo>
                      <a:pt x="114" y="489"/>
                    </a:lnTo>
                    <a:lnTo>
                      <a:pt x="114" y="487"/>
                    </a:lnTo>
                    <a:lnTo>
                      <a:pt x="112" y="487"/>
                    </a:lnTo>
                    <a:lnTo>
                      <a:pt x="112" y="486"/>
                    </a:lnTo>
                    <a:lnTo>
                      <a:pt x="110" y="482"/>
                    </a:lnTo>
                    <a:lnTo>
                      <a:pt x="107" y="477"/>
                    </a:lnTo>
                    <a:lnTo>
                      <a:pt x="107" y="476"/>
                    </a:lnTo>
                    <a:lnTo>
                      <a:pt x="106" y="474"/>
                    </a:lnTo>
                    <a:lnTo>
                      <a:pt x="103" y="464"/>
                    </a:lnTo>
                    <a:lnTo>
                      <a:pt x="103" y="453"/>
                    </a:lnTo>
                    <a:lnTo>
                      <a:pt x="105" y="448"/>
                    </a:lnTo>
                    <a:lnTo>
                      <a:pt x="103" y="448"/>
                    </a:lnTo>
                    <a:lnTo>
                      <a:pt x="102" y="448"/>
                    </a:lnTo>
                    <a:lnTo>
                      <a:pt x="101" y="449"/>
                    </a:lnTo>
                    <a:lnTo>
                      <a:pt x="99" y="451"/>
                    </a:lnTo>
                    <a:lnTo>
                      <a:pt x="97" y="452"/>
                    </a:lnTo>
                    <a:lnTo>
                      <a:pt x="94" y="449"/>
                    </a:lnTo>
                    <a:lnTo>
                      <a:pt x="94" y="448"/>
                    </a:lnTo>
                    <a:lnTo>
                      <a:pt x="94" y="447"/>
                    </a:lnTo>
                    <a:lnTo>
                      <a:pt x="94" y="445"/>
                    </a:lnTo>
                    <a:lnTo>
                      <a:pt x="93" y="445"/>
                    </a:lnTo>
                    <a:lnTo>
                      <a:pt x="94" y="447"/>
                    </a:lnTo>
                    <a:lnTo>
                      <a:pt x="93" y="447"/>
                    </a:lnTo>
                    <a:lnTo>
                      <a:pt x="93" y="448"/>
                    </a:lnTo>
                    <a:lnTo>
                      <a:pt x="93" y="449"/>
                    </a:lnTo>
                    <a:lnTo>
                      <a:pt x="93" y="451"/>
                    </a:lnTo>
                    <a:lnTo>
                      <a:pt x="92" y="451"/>
                    </a:lnTo>
                    <a:lnTo>
                      <a:pt x="92" y="452"/>
                    </a:lnTo>
                    <a:lnTo>
                      <a:pt x="90" y="453"/>
                    </a:lnTo>
                    <a:lnTo>
                      <a:pt x="89" y="455"/>
                    </a:lnTo>
                    <a:lnTo>
                      <a:pt x="89" y="456"/>
                    </a:lnTo>
                    <a:lnTo>
                      <a:pt x="88" y="457"/>
                    </a:lnTo>
                    <a:lnTo>
                      <a:pt x="86" y="459"/>
                    </a:lnTo>
                    <a:lnTo>
                      <a:pt x="85" y="459"/>
                    </a:lnTo>
                    <a:lnTo>
                      <a:pt x="85" y="460"/>
                    </a:lnTo>
                    <a:lnTo>
                      <a:pt x="84" y="461"/>
                    </a:lnTo>
                    <a:lnTo>
                      <a:pt x="82" y="463"/>
                    </a:lnTo>
                    <a:lnTo>
                      <a:pt x="81" y="461"/>
                    </a:lnTo>
                    <a:lnTo>
                      <a:pt x="80" y="461"/>
                    </a:lnTo>
                    <a:lnTo>
                      <a:pt x="80" y="460"/>
                    </a:lnTo>
                    <a:lnTo>
                      <a:pt x="78" y="460"/>
                    </a:lnTo>
                    <a:lnTo>
                      <a:pt x="77" y="460"/>
                    </a:lnTo>
                    <a:lnTo>
                      <a:pt x="76" y="460"/>
                    </a:lnTo>
                    <a:lnTo>
                      <a:pt x="76" y="459"/>
                    </a:lnTo>
                    <a:lnTo>
                      <a:pt x="75" y="459"/>
                    </a:lnTo>
                    <a:lnTo>
                      <a:pt x="73" y="459"/>
                    </a:lnTo>
                    <a:lnTo>
                      <a:pt x="73" y="457"/>
                    </a:lnTo>
                    <a:lnTo>
                      <a:pt x="73" y="459"/>
                    </a:lnTo>
                    <a:lnTo>
                      <a:pt x="72" y="459"/>
                    </a:lnTo>
                    <a:lnTo>
                      <a:pt x="72" y="460"/>
                    </a:lnTo>
                    <a:lnTo>
                      <a:pt x="71" y="460"/>
                    </a:lnTo>
                    <a:lnTo>
                      <a:pt x="71" y="461"/>
                    </a:lnTo>
                    <a:lnTo>
                      <a:pt x="69" y="461"/>
                    </a:lnTo>
                    <a:lnTo>
                      <a:pt x="68" y="461"/>
                    </a:lnTo>
                    <a:lnTo>
                      <a:pt x="67" y="463"/>
                    </a:lnTo>
                    <a:lnTo>
                      <a:pt x="67" y="464"/>
                    </a:lnTo>
                    <a:lnTo>
                      <a:pt x="65" y="464"/>
                    </a:lnTo>
                    <a:lnTo>
                      <a:pt x="65" y="465"/>
                    </a:lnTo>
                    <a:lnTo>
                      <a:pt x="65" y="466"/>
                    </a:lnTo>
                    <a:lnTo>
                      <a:pt x="64" y="466"/>
                    </a:lnTo>
                    <a:lnTo>
                      <a:pt x="63" y="466"/>
                    </a:lnTo>
                    <a:lnTo>
                      <a:pt x="63" y="468"/>
                    </a:lnTo>
                    <a:lnTo>
                      <a:pt x="61" y="468"/>
                    </a:lnTo>
                    <a:lnTo>
                      <a:pt x="60" y="469"/>
                    </a:lnTo>
                    <a:lnTo>
                      <a:pt x="60" y="470"/>
                    </a:lnTo>
                    <a:lnTo>
                      <a:pt x="60" y="469"/>
                    </a:lnTo>
                    <a:lnTo>
                      <a:pt x="59" y="469"/>
                    </a:lnTo>
                    <a:lnTo>
                      <a:pt x="60" y="469"/>
                    </a:lnTo>
                    <a:lnTo>
                      <a:pt x="59" y="469"/>
                    </a:lnTo>
                    <a:lnTo>
                      <a:pt x="59" y="468"/>
                    </a:lnTo>
                    <a:lnTo>
                      <a:pt x="58" y="468"/>
                    </a:lnTo>
                    <a:lnTo>
                      <a:pt x="58" y="469"/>
                    </a:lnTo>
                    <a:lnTo>
                      <a:pt x="56" y="469"/>
                    </a:lnTo>
                    <a:lnTo>
                      <a:pt x="55" y="469"/>
                    </a:lnTo>
                    <a:lnTo>
                      <a:pt x="55" y="468"/>
                    </a:lnTo>
                    <a:lnTo>
                      <a:pt x="54" y="468"/>
                    </a:lnTo>
                    <a:lnTo>
                      <a:pt x="54" y="466"/>
                    </a:lnTo>
                    <a:lnTo>
                      <a:pt x="52" y="466"/>
                    </a:lnTo>
                    <a:lnTo>
                      <a:pt x="51" y="466"/>
                    </a:lnTo>
                    <a:lnTo>
                      <a:pt x="50" y="466"/>
                    </a:lnTo>
                    <a:lnTo>
                      <a:pt x="48" y="466"/>
                    </a:lnTo>
                    <a:lnTo>
                      <a:pt x="48" y="465"/>
                    </a:lnTo>
                    <a:lnTo>
                      <a:pt x="47" y="465"/>
                    </a:lnTo>
                    <a:lnTo>
                      <a:pt x="46" y="465"/>
                    </a:lnTo>
                    <a:lnTo>
                      <a:pt x="44" y="465"/>
                    </a:lnTo>
                    <a:lnTo>
                      <a:pt x="43" y="465"/>
                    </a:lnTo>
                    <a:lnTo>
                      <a:pt x="42" y="465"/>
                    </a:lnTo>
                    <a:lnTo>
                      <a:pt x="42" y="464"/>
                    </a:lnTo>
                    <a:lnTo>
                      <a:pt x="40" y="464"/>
                    </a:lnTo>
                    <a:lnTo>
                      <a:pt x="40" y="463"/>
                    </a:lnTo>
                    <a:lnTo>
                      <a:pt x="40" y="461"/>
                    </a:lnTo>
                    <a:lnTo>
                      <a:pt x="39" y="461"/>
                    </a:lnTo>
                    <a:lnTo>
                      <a:pt x="39" y="460"/>
                    </a:lnTo>
                    <a:lnTo>
                      <a:pt x="39" y="459"/>
                    </a:lnTo>
                    <a:lnTo>
                      <a:pt x="38" y="457"/>
                    </a:lnTo>
                    <a:lnTo>
                      <a:pt x="38" y="456"/>
                    </a:lnTo>
                    <a:lnTo>
                      <a:pt x="37" y="456"/>
                    </a:lnTo>
                    <a:lnTo>
                      <a:pt x="37" y="455"/>
                    </a:lnTo>
                    <a:lnTo>
                      <a:pt x="35" y="455"/>
                    </a:lnTo>
                    <a:lnTo>
                      <a:pt x="35" y="453"/>
                    </a:lnTo>
                    <a:lnTo>
                      <a:pt x="34" y="453"/>
                    </a:lnTo>
                    <a:lnTo>
                      <a:pt x="33" y="453"/>
                    </a:lnTo>
                    <a:lnTo>
                      <a:pt x="31" y="453"/>
                    </a:lnTo>
                    <a:lnTo>
                      <a:pt x="30" y="453"/>
                    </a:lnTo>
                    <a:lnTo>
                      <a:pt x="29" y="453"/>
                    </a:lnTo>
                    <a:lnTo>
                      <a:pt x="27" y="453"/>
                    </a:lnTo>
                    <a:lnTo>
                      <a:pt x="27" y="455"/>
                    </a:lnTo>
                    <a:lnTo>
                      <a:pt x="27" y="453"/>
                    </a:lnTo>
                    <a:lnTo>
                      <a:pt x="26" y="453"/>
                    </a:lnTo>
                    <a:lnTo>
                      <a:pt x="25" y="453"/>
                    </a:lnTo>
                    <a:lnTo>
                      <a:pt x="23" y="453"/>
                    </a:lnTo>
                    <a:lnTo>
                      <a:pt x="22" y="453"/>
                    </a:lnTo>
                    <a:lnTo>
                      <a:pt x="21" y="453"/>
                    </a:lnTo>
                    <a:lnTo>
                      <a:pt x="20" y="453"/>
                    </a:lnTo>
                    <a:lnTo>
                      <a:pt x="18" y="453"/>
                    </a:lnTo>
                    <a:lnTo>
                      <a:pt x="18" y="452"/>
                    </a:lnTo>
                    <a:lnTo>
                      <a:pt x="17" y="452"/>
                    </a:lnTo>
                    <a:lnTo>
                      <a:pt x="16" y="452"/>
                    </a:lnTo>
                    <a:lnTo>
                      <a:pt x="14" y="452"/>
                    </a:lnTo>
                    <a:lnTo>
                      <a:pt x="13" y="452"/>
                    </a:lnTo>
                    <a:lnTo>
                      <a:pt x="13" y="451"/>
                    </a:lnTo>
                    <a:lnTo>
                      <a:pt x="12" y="451"/>
                    </a:lnTo>
                    <a:lnTo>
                      <a:pt x="10" y="451"/>
                    </a:lnTo>
                    <a:lnTo>
                      <a:pt x="10" y="449"/>
                    </a:lnTo>
                    <a:lnTo>
                      <a:pt x="9" y="449"/>
                    </a:lnTo>
                    <a:lnTo>
                      <a:pt x="9" y="448"/>
                    </a:lnTo>
                    <a:lnTo>
                      <a:pt x="9" y="447"/>
                    </a:lnTo>
                    <a:lnTo>
                      <a:pt x="9" y="445"/>
                    </a:lnTo>
                    <a:lnTo>
                      <a:pt x="9" y="444"/>
                    </a:lnTo>
                    <a:lnTo>
                      <a:pt x="8" y="444"/>
                    </a:lnTo>
                    <a:lnTo>
                      <a:pt x="8" y="443"/>
                    </a:lnTo>
                    <a:lnTo>
                      <a:pt x="9" y="443"/>
                    </a:lnTo>
                    <a:lnTo>
                      <a:pt x="8" y="442"/>
                    </a:lnTo>
                    <a:lnTo>
                      <a:pt x="9" y="442"/>
                    </a:lnTo>
                    <a:lnTo>
                      <a:pt x="9" y="440"/>
                    </a:lnTo>
                    <a:lnTo>
                      <a:pt x="10" y="440"/>
                    </a:lnTo>
                    <a:lnTo>
                      <a:pt x="9" y="439"/>
                    </a:lnTo>
                    <a:lnTo>
                      <a:pt x="9" y="438"/>
                    </a:lnTo>
                    <a:lnTo>
                      <a:pt x="8" y="438"/>
                    </a:lnTo>
                    <a:lnTo>
                      <a:pt x="6" y="438"/>
                    </a:lnTo>
                    <a:lnTo>
                      <a:pt x="6" y="436"/>
                    </a:lnTo>
                    <a:lnTo>
                      <a:pt x="6" y="435"/>
                    </a:lnTo>
                    <a:lnTo>
                      <a:pt x="6" y="434"/>
                    </a:lnTo>
                    <a:lnTo>
                      <a:pt x="4" y="432"/>
                    </a:lnTo>
                    <a:lnTo>
                      <a:pt x="3" y="432"/>
                    </a:lnTo>
                    <a:lnTo>
                      <a:pt x="1" y="432"/>
                    </a:lnTo>
                    <a:lnTo>
                      <a:pt x="1" y="431"/>
                    </a:lnTo>
                    <a:lnTo>
                      <a:pt x="1" y="430"/>
                    </a:lnTo>
                    <a:lnTo>
                      <a:pt x="0" y="430"/>
                    </a:lnTo>
                    <a:lnTo>
                      <a:pt x="1" y="428"/>
                    </a:lnTo>
                    <a:lnTo>
                      <a:pt x="1" y="427"/>
                    </a:lnTo>
                    <a:lnTo>
                      <a:pt x="3" y="427"/>
                    </a:lnTo>
                    <a:lnTo>
                      <a:pt x="4" y="427"/>
                    </a:lnTo>
                    <a:lnTo>
                      <a:pt x="4" y="426"/>
                    </a:lnTo>
                    <a:lnTo>
                      <a:pt x="5" y="426"/>
                    </a:lnTo>
                    <a:lnTo>
                      <a:pt x="5" y="425"/>
                    </a:lnTo>
                    <a:lnTo>
                      <a:pt x="6" y="425"/>
                    </a:lnTo>
                    <a:lnTo>
                      <a:pt x="6" y="423"/>
                    </a:lnTo>
                    <a:lnTo>
                      <a:pt x="8" y="423"/>
                    </a:lnTo>
                    <a:lnTo>
                      <a:pt x="8" y="422"/>
                    </a:lnTo>
                    <a:lnTo>
                      <a:pt x="9" y="422"/>
                    </a:lnTo>
                    <a:lnTo>
                      <a:pt x="9" y="421"/>
                    </a:lnTo>
                    <a:lnTo>
                      <a:pt x="10" y="421"/>
                    </a:lnTo>
                    <a:lnTo>
                      <a:pt x="10" y="419"/>
                    </a:lnTo>
                    <a:lnTo>
                      <a:pt x="10" y="418"/>
                    </a:lnTo>
                    <a:lnTo>
                      <a:pt x="9" y="415"/>
                    </a:lnTo>
                    <a:lnTo>
                      <a:pt x="9" y="413"/>
                    </a:lnTo>
                    <a:lnTo>
                      <a:pt x="10" y="411"/>
                    </a:lnTo>
                    <a:lnTo>
                      <a:pt x="10" y="410"/>
                    </a:lnTo>
                    <a:lnTo>
                      <a:pt x="12" y="410"/>
                    </a:lnTo>
                    <a:lnTo>
                      <a:pt x="12" y="409"/>
                    </a:lnTo>
                    <a:lnTo>
                      <a:pt x="12" y="408"/>
                    </a:lnTo>
                    <a:lnTo>
                      <a:pt x="13" y="406"/>
                    </a:lnTo>
                    <a:lnTo>
                      <a:pt x="14" y="405"/>
                    </a:lnTo>
                    <a:lnTo>
                      <a:pt x="16" y="405"/>
                    </a:lnTo>
                    <a:lnTo>
                      <a:pt x="16" y="404"/>
                    </a:lnTo>
                    <a:lnTo>
                      <a:pt x="16" y="402"/>
                    </a:lnTo>
                    <a:lnTo>
                      <a:pt x="17" y="401"/>
                    </a:lnTo>
                    <a:lnTo>
                      <a:pt x="17" y="400"/>
                    </a:lnTo>
                    <a:lnTo>
                      <a:pt x="17" y="398"/>
                    </a:lnTo>
                    <a:lnTo>
                      <a:pt x="17" y="397"/>
                    </a:lnTo>
                    <a:lnTo>
                      <a:pt x="17" y="396"/>
                    </a:lnTo>
                    <a:lnTo>
                      <a:pt x="17" y="394"/>
                    </a:lnTo>
                    <a:lnTo>
                      <a:pt x="17" y="393"/>
                    </a:lnTo>
                    <a:lnTo>
                      <a:pt x="18" y="392"/>
                    </a:lnTo>
                    <a:lnTo>
                      <a:pt x="18" y="391"/>
                    </a:lnTo>
                    <a:lnTo>
                      <a:pt x="20" y="391"/>
                    </a:lnTo>
                    <a:lnTo>
                      <a:pt x="21" y="389"/>
                    </a:lnTo>
                    <a:lnTo>
                      <a:pt x="21" y="388"/>
                    </a:lnTo>
                    <a:lnTo>
                      <a:pt x="22" y="388"/>
                    </a:lnTo>
                    <a:lnTo>
                      <a:pt x="22" y="387"/>
                    </a:lnTo>
                    <a:lnTo>
                      <a:pt x="23" y="387"/>
                    </a:lnTo>
                    <a:lnTo>
                      <a:pt x="23" y="385"/>
                    </a:lnTo>
                    <a:lnTo>
                      <a:pt x="23" y="384"/>
                    </a:lnTo>
                    <a:lnTo>
                      <a:pt x="25" y="384"/>
                    </a:lnTo>
                    <a:lnTo>
                      <a:pt x="25" y="383"/>
                    </a:lnTo>
                    <a:lnTo>
                      <a:pt x="26" y="383"/>
                    </a:lnTo>
                    <a:lnTo>
                      <a:pt x="26" y="381"/>
                    </a:lnTo>
                    <a:lnTo>
                      <a:pt x="27" y="381"/>
                    </a:lnTo>
                    <a:lnTo>
                      <a:pt x="29" y="381"/>
                    </a:lnTo>
                    <a:lnTo>
                      <a:pt x="30" y="381"/>
                    </a:lnTo>
                    <a:lnTo>
                      <a:pt x="30" y="380"/>
                    </a:lnTo>
                    <a:lnTo>
                      <a:pt x="31" y="380"/>
                    </a:lnTo>
                    <a:lnTo>
                      <a:pt x="31" y="379"/>
                    </a:lnTo>
                    <a:lnTo>
                      <a:pt x="31" y="377"/>
                    </a:lnTo>
                    <a:lnTo>
                      <a:pt x="31" y="376"/>
                    </a:lnTo>
                    <a:lnTo>
                      <a:pt x="30" y="375"/>
                    </a:lnTo>
                    <a:lnTo>
                      <a:pt x="29" y="375"/>
                    </a:lnTo>
                    <a:lnTo>
                      <a:pt x="29" y="373"/>
                    </a:lnTo>
                    <a:lnTo>
                      <a:pt x="27" y="373"/>
                    </a:lnTo>
                    <a:lnTo>
                      <a:pt x="27" y="372"/>
                    </a:lnTo>
                    <a:lnTo>
                      <a:pt x="27" y="371"/>
                    </a:lnTo>
                    <a:lnTo>
                      <a:pt x="26" y="370"/>
                    </a:lnTo>
                    <a:lnTo>
                      <a:pt x="26" y="368"/>
                    </a:lnTo>
                    <a:lnTo>
                      <a:pt x="25" y="367"/>
                    </a:lnTo>
                    <a:lnTo>
                      <a:pt x="23" y="366"/>
                    </a:lnTo>
                    <a:lnTo>
                      <a:pt x="22" y="366"/>
                    </a:lnTo>
                    <a:lnTo>
                      <a:pt x="22" y="364"/>
                    </a:lnTo>
                    <a:lnTo>
                      <a:pt x="22" y="363"/>
                    </a:lnTo>
                    <a:lnTo>
                      <a:pt x="23" y="363"/>
                    </a:lnTo>
                    <a:lnTo>
                      <a:pt x="23" y="362"/>
                    </a:lnTo>
                    <a:lnTo>
                      <a:pt x="23" y="360"/>
                    </a:lnTo>
                    <a:lnTo>
                      <a:pt x="23" y="359"/>
                    </a:lnTo>
                    <a:lnTo>
                      <a:pt x="23" y="358"/>
                    </a:lnTo>
                    <a:lnTo>
                      <a:pt x="23" y="356"/>
                    </a:lnTo>
                    <a:lnTo>
                      <a:pt x="22" y="356"/>
                    </a:lnTo>
                    <a:lnTo>
                      <a:pt x="23" y="356"/>
                    </a:lnTo>
                    <a:lnTo>
                      <a:pt x="22" y="355"/>
                    </a:lnTo>
                    <a:lnTo>
                      <a:pt x="22" y="354"/>
                    </a:lnTo>
                    <a:lnTo>
                      <a:pt x="23" y="353"/>
                    </a:lnTo>
                    <a:lnTo>
                      <a:pt x="22" y="351"/>
                    </a:lnTo>
                    <a:lnTo>
                      <a:pt x="22" y="350"/>
                    </a:lnTo>
                    <a:lnTo>
                      <a:pt x="21" y="350"/>
                    </a:lnTo>
                    <a:lnTo>
                      <a:pt x="20" y="350"/>
                    </a:lnTo>
                    <a:lnTo>
                      <a:pt x="20" y="349"/>
                    </a:lnTo>
                    <a:lnTo>
                      <a:pt x="20" y="347"/>
                    </a:lnTo>
                    <a:lnTo>
                      <a:pt x="20" y="346"/>
                    </a:lnTo>
                    <a:lnTo>
                      <a:pt x="21" y="346"/>
                    </a:lnTo>
                    <a:lnTo>
                      <a:pt x="21" y="345"/>
                    </a:lnTo>
                    <a:lnTo>
                      <a:pt x="21" y="343"/>
                    </a:lnTo>
                    <a:lnTo>
                      <a:pt x="21" y="342"/>
                    </a:lnTo>
                    <a:lnTo>
                      <a:pt x="22" y="342"/>
                    </a:lnTo>
                    <a:lnTo>
                      <a:pt x="23" y="342"/>
                    </a:lnTo>
                    <a:lnTo>
                      <a:pt x="25" y="342"/>
                    </a:lnTo>
                    <a:lnTo>
                      <a:pt x="26" y="342"/>
                    </a:lnTo>
                    <a:lnTo>
                      <a:pt x="27" y="342"/>
                    </a:lnTo>
                    <a:lnTo>
                      <a:pt x="29" y="342"/>
                    </a:lnTo>
                    <a:lnTo>
                      <a:pt x="30" y="342"/>
                    </a:lnTo>
                    <a:lnTo>
                      <a:pt x="31" y="342"/>
                    </a:lnTo>
                    <a:lnTo>
                      <a:pt x="33" y="342"/>
                    </a:lnTo>
                    <a:lnTo>
                      <a:pt x="33" y="343"/>
                    </a:lnTo>
                    <a:lnTo>
                      <a:pt x="34" y="342"/>
                    </a:lnTo>
                    <a:lnTo>
                      <a:pt x="35" y="342"/>
                    </a:lnTo>
                    <a:lnTo>
                      <a:pt x="37" y="342"/>
                    </a:lnTo>
                    <a:lnTo>
                      <a:pt x="39" y="342"/>
                    </a:lnTo>
                    <a:lnTo>
                      <a:pt x="40" y="342"/>
                    </a:lnTo>
                    <a:lnTo>
                      <a:pt x="42" y="341"/>
                    </a:lnTo>
                    <a:lnTo>
                      <a:pt x="43" y="339"/>
                    </a:lnTo>
                    <a:lnTo>
                      <a:pt x="46" y="338"/>
                    </a:lnTo>
                    <a:lnTo>
                      <a:pt x="48" y="337"/>
                    </a:lnTo>
                    <a:lnTo>
                      <a:pt x="51" y="336"/>
                    </a:lnTo>
                    <a:lnTo>
                      <a:pt x="52" y="334"/>
                    </a:lnTo>
                    <a:lnTo>
                      <a:pt x="54" y="334"/>
                    </a:lnTo>
                    <a:lnTo>
                      <a:pt x="55" y="334"/>
                    </a:lnTo>
                    <a:lnTo>
                      <a:pt x="56" y="334"/>
                    </a:lnTo>
                    <a:lnTo>
                      <a:pt x="56" y="333"/>
                    </a:lnTo>
                    <a:lnTo>
                      <a:pt x="58" y="333"/>
                    </a:lnTo>
                    <a:lnTo>
                      <a:pt x="59" y="333"/>
                    </a:lnTo>
                    <a:lnTo>
                      <a:pt x="60" y="333"/>
                    </a:lnTo>
                    <a:lnTo>
                      <a:pt x="61" y="333"/>
                    </a:lnTo>
                    <a:lnTo>
                      <a:pt x="61" y="334"/>
                    </a:lnTo>
                    <a:lnTo>
                      <a:pt x="63" y="334"/>
                    </a:lnTo>
                    <a:lnTo>
                      <a:pt x="64" y="336"/>
                    </a:lnTo>
                    <a:lnTo>
                      <a:pt x="65" y="336"/>
                    </a:lnTo>
                    <a:lnTo>
                      <a:pt x="67" y="336"/>
                    </a:lnTo>
                    <a:lnTo>
                      <a:pt x="68" y="334"/>
                    </a:lnTo>
                    <a:lnTo>
                      <a:pt x="69" y="334"/>
                    </a:lnTo>
                    <a:lnTo>
                      <a:pt x="71" y="333"/>
                    </a:lnTo>
                    <a:lnTo>
                      <a:pt x="72" y="332"/>
                    </a:lnTo>
                    <a:lnTo>
                      <a:pt x="73" y="332"/>
                    </a:lnTo>
                    <a:lnTo>
                      <a:pt x="75" y="333"/>
                    </a:lnTo>
                    <a:lnTo>
                      <a:pt x="76" y="332"/>
                    </a:lnTo>
                    <a:lnTo>
                      <a:pt x="77" y="330"/>
                    </a:lnTo>
                    <a:lnTo>
                      <a:pt x="78" y="329"/>
                    </a:lnTo>
                    <a:lnTo>
                      <a:pt x="80" y="328"/>
                    </a:lnTo>
                    <a:lnTo>
                      <a:pt x="80" y="326"/>
                    </a:lnTo>
                    <a:lnTo>
                      <a:pt x="81" y="325"/>
                    </a:lnTo>
                    <a:lnTo>
                      <a:pt x="81" y="324"/>
                    </a:lnTo>
                    <a:lnTo>
                      <a:pt x="78" y="313"/>
                    </a:lnTo>
                    <a:lnTo>
                      <a:pt x="78" y="312"/>
                    </a:lnTo>
                    <a:lnTo>
                      <a:pt x="77" y="308"/>
                    </a:lnTo>
                    <a:lnTo>
                      <a:pt x="76" y="307"/>
                    </a:lnTo>
                    <a:lnTo>
                      <a:pt x="75" y="305"/>
                    </a:lnTo>
                    <a:lnTo>
                      <a:pt x="73" y="304"/>
                    </a:lnTo>
                    <a:lnTo>
                      <a:pt x="71" y="300"/>
                    </a:lnTo>
                    <a:lnTo>
                      <a:pt x="69" y="300"/>
                    </a:lnTo>
                    <a:lnTo>
                      <a:pt x="68" y="298"/>
                    </a:lnTo>
                    <a:lnTo>
                      <a:pt x="65" y="294"/>
                    </a:lnTo>
                    <a:lnTo>
                      <a:pt x="63" y="291"/>
                    </a:lnTo>
                    <a:lnTo>
                      <a:pt x="61" y="291"/>
                    </a:lnTo>
                    <a:lnTo>
                      <a:pt x="60" y="288"/>
                    </a:lnTo>
                    <a:lnTo>
                      <a:pt x="59" y="286"/>
                    </a:lnTo>
                    <a:lnTo>
                      <a:pt x="56" y="284"/>
                    </a:lnTo>
                    <a:lnTo>
                      <a:pt x="56" y="283"/>
                    </a:lnTo>
                    <a:lnTo>
                      <a:pt x="55" y="282"/>
                    </a:lnTo>
                    <a:lnTo>
                      <a:pt x="55" y="281"/>
                    </a:lnTo>
                    <a:lnTo>
                      <a:pt x="54" y="281"/>
                    </a:lnTo>
                    <a:lnTo>
                      <a:pt x="54" y="279"/>
                    </a:lnTo>
                    <a:lnTo>
                      <a:pt x="52" y="278"/>
                    </a:lnTo>
                    <a:lnTo>
                      <a:pt x="51" y="278"/>
                    </a:lnTo>
                    <a:lnTo>
                      <a:pt x="50" y="278"/>
                    </a:lnTo>
                    <a:lnTo>
                      <a:pt x="48" y="278"/>
                    </a:lnTo>
                    <a:lnTo>
                      <a:pt x="48" y="279"/>
                    </a:lnTo>
                    <a:lnTo>
                      <a:pt x="47" y="279"/>
                    </a:lnTo>
                    <a:lnTo>
                      <a:pt x="46" y="279"/>
                    </a:lnTo>
                    <a:lnTo>
                      <a:pt x="44" y="279"/>
                    </a:lnTo>
                    <a:lnTo>
                      <a:pt x="43" y="281"/>
                    </a:lnTo>
                    <a:lnTo>
                      <a:pt x="42" y="281"/>
                    </a:lnTo>
                    <a:lnTo>
                      <a:pt x="42" y="282"/>
                    </a:lnTo>
                    <a:lnTo>
                      <a:pt x="40" y="282"/>
                    </a:lnTo>
                    <a:lnTo>
                      <a:pt x="39" y="282"/>
                    </a:lnTo>
                    <a:lnTo>
                      <a:pt x="38" y="281"/>
                    </a:lnTo>
                    <a:lnTo>
                      <a:pt x="37" y="281"/>
                    </a:lnTo>
                    <a:lnTo>
                      <a:pt x="37" y="282"/>
                    </a:lnTo>
                    <a:lnTo>
                      <a:pt x="37" y="281"/>
                    </a:lnTo>
                    <a:lnTo>
                      <a:pt x="35" y="281"/>
                    </a:lnTo>
                    <a:lnTo>
                      <a:pt x="35" y="279"/>
                    </a:lnTo>
                    <a:lnTo>
                      <a:pt x="34" y="279"/>
                    </a:lnTo>
                    <a:lnTo>
                      <a:pt x="34" y="278"/>
                    </a:lnTo>
                    <a:lnTo>
                      <a:pt x="33" y="278"/>
                    </a:lnTo>
                    <a:lnTo>
                      <a:pt x="33" y="277"/>
                    </a:lnTo>
                    <a:lnTo>
                      <a:pt x="33" y="275"/>
                    </a:lnTo>
                    <a:lnTo>
                      <a:pt x="34" y="275"/>
                    </a:lnTo>
                    <a:lnTo>
                      <a:pt x="34" y="274"/>
                    </a:lnTo>
                    <a:lnTo>
                      <a:pt x="35" y="273"/>
                    </a:lnTo>
                    <a:lnTo>
                      <a:pt x="35" y="271"/>
                    </a:lnTo>
                    <a:lnTo>
                      <a:pt x="37" y="271"/>
                    </a:lnTo>
                    <a:lnTo>
                      <a:pt x="37" y="270"/>
                    </a:lnTo>
                    <a:lnTo>
                      <a:pt x="37" y="269"/>
                    </a:lnTo>
                    <a:lnTo>
                      <a:pt x="38" y="269"/>
                    </a:lnTo>
                    <a:lnTo>
                      <a:pt x="39" y="267"/>
                    </a:lnTo>
                    <a:lnTo>
                      <a:pt x="39" y="266"/>
                    </a:lnTo>
                    <a:lnTo>
                      <a:pt x="38" y="266"/>
                    </a:lnTo>
                    <a:lnTo>
                      <a:pt x="39" y="266"/>
                    </a:lnTo>
                    <a:lnTo>
                      <a:pt x="39" y="265"/>
                    </a:lnTo>
                    <a:lnTo>
                      <a:pt x="39" y="264"/>
                    </a:lnTo>
                    <a:lnTo>
                      <a:pt x="38" y="262"/>
                    </a:lnTo>
                    <a:lnTo>
                      <a:pt x="39" y="262"/>
                    </a:lnTo>
                    <a:lnTo>
                      <a:pt x="39" y="261"/>
                    </a:lnTo>
                    <a:lnTo>
                      <a:pt x="38" y="261"/>
                    </a:lnTo>
                    <a:lnTo>
                      <a:pt x="39" y="260"/>
                    </a:lnTo>
                    <a:lnTo>
                      <a:pt x="39" y="258"/>
                    </a:lnTo>
                    <a:lnTo>
                      <a:pt x="38" y="258"/>
                    </a:lnTo>
                    <a:lnTo>
                      <a:pt x="38" y="257"/>
                    </a:lnTo>
                    <a:lnTo>
                      <a:pt x="37" y="257"/>
                    </a:lnTo>
                    <a:lnTo>
                      <a:pt x="35" y="257"/>
                    </a:lnTo>
                    <a:lnTo>
                      <a:pt x="35" y="256"/>
                    </a:lnTo>
                    <a:lnTo>
                      <a:pt x="34" y="256"/>
                    </a:lnTo>
                    <a:lnTo>
                      <a:pt x="34" y="254"/>
                    </a:lnTo>
                    <a:lnTo>
                      <a:pt x="31" y="253"/>
                    </a:lnTo>
                    <a:lnTo>
                      <a:pt x="31" y="252"/>
                    </a:lnTo>
                    <a:lnTo>
                      <a:pt x="30" y="250"/>
                    </a:lnTo>
                    <a:lnTo>
                      <a:pt x="27" y="248"/>
                    </a:lnTo>
                    <a:lnTo>
                      <a:pt x="29" y="248"/>
                    </a:lnTo>
                    <a:lnTo>
                      <a:pt x="29" y="247"/>
                    </a:lnTo>
                    <a:lnTo>
                      <a:pt x="29" y="245"/>
                    </a:lnTo>
                    <a:lnTo>
                      <a:pt x="29" y="244"/>
                    </a:lnTo>
                    <a:lnTo>
                      <a:pt x="27" y="244"/>
                    </a:lnTo>
                    <a:lnTo>
                      <a:pt x="27" y="243"/>
                    </a:lnTo>
                    <a:lnTo>
                      <a:pt x="27" y="241"/>
                    </a:lnTo>
                    <a:lnTo>
                      <a:pt x="27" y="240"/>
                    </a:lnTo>
                    <a:lnTo>
                      <a:pt x="27" y="239"/>
                    </a:lnTo>
                    <a:lnTo>
                      <a:pt x="26" y="239"/>
                    </a:lnTo>
                    <a:lnTo>
                      <a:pt x="26" y="237"/>
                    </a:lnTo>
                    <a:lnTo>
                      <a:pt x="26" y="236"/>
                    </a:lnTo>
                    <a:lnTo>
                      <a:pt x="25" y="236"/>
                    </a:lnTo>
                    <a:lnTo>
                      <a:pt x="25" y="235"/>
                    </a:lnTo>
                    <a:lnTo>
                      <a:pt x="23" y="235"/>
                    </a:lnTo>
                    <a:lnTo>
                      <a:pt x="23" y="233"/>
                    </a:lnTo>
                    <a:lnTo>
                      <a:pt x="22" y="233"/>
                    </a:lnTo>
                    <a:lnTo>
                      <a:pt x="21" y="233"/>
                    </a:lnTo>
                    <a:lnTo>
                      <a:pt x="21" y="232"/>
                    </a:lnTo>
                    <a:lnTo>
                      <a:pt x="20" y="232"/>
                    </a:lnTo>
                    <a:lnTo>
                      <a:pt x="20" y="231"/>
                    </a:lnTo>
                    <a:lnTo>
                      <a:pt x="20" y="230"/>
                    </a:lnTo>
                    <a:lnTo>
                      <a:pt x="18" y="230"/>
                    </a:lnTo>
                    <a:lnTo>
                      <a:pt x="18" y="228"/>
                    </a:lnTo>
                    <a:lnTo>
                      <a:pt x="18" y="230"/>
                    </a:lnTo>
                    <a:lnTo>
                      <a:pt x="18" y="228"/>
                    </a:lnTo>
                    <a:lnTo>
                      <a:pt x="17" y="227"/>
                    </a:lnTo>
                    <a:lnTo>
                      <a:pt x="17" y="226"/>
                    </a:lnTo>
                    <a:lnTo>
                      <a:pt x="17" y="224"/>
                    </a:lnTo>
                    <a:lnTo>
                      <a:pt x="16" y="224"/>
                    </a:lnTo>
                    <a:lnTo>
                      <a:pt x="14" y="224"/>
                    </a:lnTo>
                    <a:lnTo>
                      <a:pt x="14" y="223"/>
                    </a:lnTo>
                    <a:lnTo>
                      <a:pt x="14" y="222"/>
                    </a:lnTo>
                    <a:lnTo>
                      <a:pt x="13" y="222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0" y="219"/>
                    </a:lnTo>
                    <a:lnTo>
                      <a:pt x="9" y="220"/>
                    </a:lnTo>
                    <a:lnTo>
                      <a:pt x="8" y="220"/>
                    </a:lnTo>
                    <a:lnTo>
                      <a:pt x="8" y="219"/>
                    </a:lnTo>
                    <a:lnTo>
                      <a:pt x="6" y="219"/>
                    </a:lnTo>
                    <a:lnTo>
                      <a:pt x="6" y="218"/>
                    </a:lnTo>
                    <a:lnTo>
                      <a:pt x="6" y="216"/>
                    </a:lnTo>
                    <a:lnTo>
                      <a:pt x="6" y="215"/>
                    </a:lnTo>
                    <a:lnTo>
                      <a:pt x="6" y="214"/>
                    </a:lnTo>
                    <a:lnTo>
                      <a:pt x="6" y="212"/>
                    </a:lnTo>
                    <a:lnTo>
                      <a:pt x="8" y="212"/>
                    </a:lnTo>
                    <a:lnTo>
                      <a:pt x="9" y="212"/>
                    </a:lnTo>
                    <a:lnTo>
                      <a:pt x="10" y="212"/>
                    </a:lnTo>
                    <a:lnTo>
                      <a:pt x="12" y="212"/>
                    </a:lnTo>
                    <a:lnTo>
                      <a:pt x="13" y="212"/>
                    </a:lnTo>
                    <a:lnTo>
                      <a:pt x="14" y="212"/>
                    </a:lnTo>
                    <a:lnTo>
                      <a:pt x="16" y="212"/>
                    </a:lnTo>
                    <a:lnTo>
                      <a:pt x="16" y="214"/>
                    </a:lnTo>
                    <a:lnTo>
                      <a:pt x="17" y="214"/>
                    </a:lnTo>
                    <a:lnTo>
                      <a:pt x="18" y="214"/>
                    </a:lnTo>
                    <a:lnTo>
                      <a:pt x="20" y="214"/>
                    </a:lnTo>
                    <a:lnTo>
                      <a:pt x="21" y="214"/>
                    </a:lnTo>
                    <a:lnTo>
                      <a:pt x="22" y="214"/>
                    </a:lnTo>
                    <a:lnTo>
                      <a:pt x="22" y="215"/>
                    </a:lnTo>
                    <a:lnTo>
                      <a:pt x="23" y="215"/>
                    </a:lnTo>
                    <a:lnTo>
                      <a:pt x="23" y="216"/>
                    </a:lnTo>
                    <a:lnTo>
                      <a:pt x="25" y="216"/>
                    </a:lnTo>
                    <a:lnTo>
                      <a:pt x="26" y="216"/>
                    </a:lnTo>
                    <a:lnTo>
                      <a:pt x="27" y="215"/>
                    </a:lnTo>
                    <a:lnTo>
                      <a:pt x="29" y="215"/>
                    </a:lnTo>
                    <a:lnTo>
                      <a:pt x="30" y="215"/>
                    </a:lnTo>
                    <a:lnTo>
                      <a:pt x="31" y="215"/>
                    </a:lnTo>
                    <a:lnTo>
                      <a:pt x="33" y="215"/>
                    </a:lnTo>
                    <a:lnTo>
                      <a:pt x="34" y="215"/>
                    </a:lnTo>
                    <a:lnTo>
                      <a:pt x="35" y="215"/>
                    </a:lnTo>
                    <a:lnTo>
                      <a:pt x="35" y="214"/>
                    </a:lnTo>
                    <a:lnTo>
                      <a:pt x="37" y="214"/>
                    </a:lnTo>
                    <a:lnTo>
                      <a:pt x="38" y="212"/>
                    </a:lnTo>
                    <a:lnTo>
                      <a:pt x="39" y="212"/>
                    </a:lnTo>
                    <a:lnTo>
                      <a:pt x="40" y="212"/>
                    </a:lnTo>
                    <a:lnTo>
                      <a:pt x="42" y="212"/>
                    </a:lnTo>
                    <a:lnTo>
                      <a:pt x="43" y="212"/>
                    </a:lnTo>
                    <a:lnTo>
                      <a:pt x="44" y="212"/>
                    </a:lnTo>
                    <a:lnTo>
                      <a:pt x="46" y="212"/>
                    </a:lnTo>
                    <a:lnTo>
                      <a:pt x="50" y="211"/>
                    </a:lnTo>
                    <a:lnTo>
                      <a:pt x="51" y="211"/>
                    </a:lnTo>
                    <a:lnTo>
                      <a:pt x="55" y="210"/>
                    </a:lnTo>
                    <a:lnTo>
                      <a:pt x="59" y="209"/>
                    </a:lnTo>
                    <a:lnTo>
                      <a:pt x="60" y="209"/>
                    </a:lnTo>
                    <a:lnTo>
                      <a:pt x="61" y="209"/>
                    </a:lnTo>
                    <a:lnTo>
                      <a:pt x="61" y="207"/>
                    </a:lnTo>
                    <a:lnTo>
                      <a:pt x="64" y="205"/>
                    </a:lnTo>
                    <a:lnTo>
                      <a:pt x="65" y="205"/>
                    </a:lnTo>
                    <a:lnTo>
                      <a:pt x="67" y="203"/>
                    </a:lnTo>
                    <a:lnTo>
                      <a:pt x="68" y="201"/>
                    </a:lnTo>
                    <a:lnTo>
                      <a:pt x="69" y="201"/>
                    </a:lnTo>
                    <a:lnTo>
                      <a:pt x="71" y="197"/>
                    </a:lnTo>
                    <a:lnTo>
                      <a:pt x="71" y="195"/>
                    </a:lnTo>
                    <a:lnTo>
                      <a:pt x="71" y="194"/>
                    </a:lnTo>
                    <a:lnTo>
                      <a:pt x="72" y="194"/>
                    </a:lnTo>
                    <a:lnTo>
                      <a:pt x="72" y="193"/>
                    </a:lnTo>
                    <a:lnTo>
                      <a:pt x="73" y="193"/>
                    </a:lnTo>
                    <a:lnTo>
                      <a:pt x="73" y="192"/>
                    </a:lnTo>
                    <a:lnTo>
                      <a:pt x="76" y="190"/>
                    </a:lnTo>
                    <a:lnTo>
                      <a:pt x="77" y="188"/>
                    </a:lnTo>
                    <a:lnTo>
                      <a:pt x="78" y="186"/>
                    </a:lnTo>
                    <a:lnTo>
                      <a:pt x="78" y="185"/>
                    </a:lnTo>
                    <a:lnTo>
                      <a:pt x="80" y="181"/>
                    </a:lnTo>
                    <a:lnTo>
                      <a:pt x="84" y="176"/>
                    </a:lnTo>
                    <a:lnTo>
                      <a:pt x="85" y="176"/>
                    </a:lnTo>
                    <a:lnTo>
                      <a:pt x="90" y="177"/>
                    </a:lnTo>
                    <a:lnTo>
                      <a:pt x="92" y="177"/>
                    </a:lnTo>
                    <a:lnTo>
                      <a:pt x="93" y="177"/>
                    </a:lnTo>
                    <a:lnTo>
                      <a:pt x="94" y="177"/>
                    </a:lnTo>
                    <a:lnTo>
                      <a:pt x="95" y="177"/>
                    </a:lnTo>
                    <a:lnTo>
                      <a:pt x="97" y="178"/>
                    </a:lnTo>
                    <a:lnTo>
                      <a:pt x="98" y="178"/>
                    </a:lnTo>
                    <a:lnTo>
                      <a:pt x="99" y="178"/>
                    </a:lnTo>
                    <a:lnTo>
                      <a:pt x="101" y="178"/>
                    </a:lnTo>
                    <a:lnTo>
                      <a:pt x="101" y="180"/>
                    </a:lnTo>
                    <a:lnTo>
                      <a:pt x="102" y="180"/>
                    </a:lnTo>
                    <a:lnTo>
                      <a:pt x="103" y="180"/>
                    </a:lnTo>
                    <a:lnTo>
                      <a:pt x="105" y="181"/>
                    </a:lnTo>
                    <a:lnTo>
                      <a:pt x="106" y="181"/>
                    </a:lnTo>
                    <a:lnTo>
                      <a:pt x="106" y="182"/>
                    </a:lnTo>
                    <a:lnTo>
                      <a:pt x="107" y="182"/>
                    </a:lnTo>
                    <a:lnTo>
                      <a:pt x="109" y="182"/>
                    </a:lnTo>
                    <a:lnTo>
                      <a:pt x="109" y="184"/>
                    </a:lnTo>
                    <a:lnTo>
                      <a:pt x="110" y="184"/>
                    </a:lnTo>
                    <a:lnTo>
                      <a:pt x="111" y="184"/>
                    </a:lnTo>
                    <a:lnTo>
                      <a:pt x="111" y="185"/>
                    </a:lnTo>
                    <a:lnTo>
                      <a:pt x="112" y="185"/>
                    </a:lnTo>
                    <a:lnTo>
                      <a:pt x="112" y="186"/>
                    </a:lnTo>
                    <a:lnTo>
                      <a:pt x="114" y="186"/>
                    </a:lnTo>
                    <a:lnTo>
                      <a:pt x="115" y="188"/>
                    </a:lnTo>
                    <a:lnTo>
                      <a:pt x="116" y="189"/>
                    </a:lnTo>
                    <a:lnTo>
                      <a:pt x="118" y="189"/>
                    </a:lnTo>
                    <a:lnTo>
                      <a:pt x="119" y="189"/>
                    </a:lnTo>
                    <a:lnTo>
                      <a:pt x="120" y="189"/>
                    </a:lnTo>
                    <a:lnTo>
                      <a:pt x="122" y="189"/>
                    </a:lnTo>
                    <a:lnTo>
                      <a:pt x="123" y="188"/>
                    </a:lnTo>
                    <a:lnTo>
                      <a:pt x="124" y="188"/>
                    </a:lnTo>
                    <a:lnTo>
                      <a:pt x="126" y="188"/>
                    </a:lnTo>
                    <a:lnTo>
                      <a:pt x="126" y="186"/>
                    </a:lnTo>
                    <a:lnTo>
                      <a:pt x="127" y="186"/>
                    </a:lnTo>
                    <a:lnTo>
                      <a:pt x="127" y="185"/>
                    </a:lnTo>
                    <a:lnTo>
                      <a:pt x="128" y="185"/>
                    </a:lnTo>
                    <a:lnTo>
                      <a:pt x="128" y="184"/>
                    </a:lnTo>
                    <a:lnTo>
                      <a:pt x="130" y="182"/>
                    </a:lnTo>
                    <a:lnTo>
                      <a:pt x="131" y="181"/>
                    </a:lnTo>
                    <a:lnTo>
                      <a:pt x="132" y="180"/>
                    </a:lnTo>
                    <a:lnTo>
                      <a:pt x="133" y="178"/>
                    </a:lnTo>
                    <a:lnTo>
                      <a:pt x="133" y="177"/>
                    </a:lnTo>
                    <a:lnTo>
                      <a:pt x="135" y="177"/>
                    </a:lnTo>
                    <a:lnTo>
                      <a:pt x="135" y="176"/>
                    </a:lnTo>
                    <a:lnTo>
                      <a:pt x="135" y="175"/>
                    </a:lnTo>
                    <a:lnTo>
                      <a:pt x="135" y="173"/>
                    </a:lnTo>
                    <a:lnTo>
                      <a:pt x="135" y="172"/>
                    </a:lnTo>
                    <a:lnTo>
                      <a:pt x="135" y="171"/>
                    </a:lnTo>
                    <a:lnTo>
                      <a:pt x="133" y="169"/>
                    </a:lnTo>
                    <a:lnTo>
                      <a:pt x="133" y="168"/>
                    </a:lnTo>
                    <a:lnTo>
                      <a:pt x="132" y="168"/>
                    </a:lnTo>
                    <a:lnTo>
                      <a:pt x="132" y="167"/>
                    </a:lnTo>
                    <a:lnTo>
                      <a:pt x="131" y="165"/>
                    </a:lnTo>
                    <a:lnTo>
                      <a:pt x="130" y="163"/>
                    </a:lnTo>
                    <a:lnTo>
                      <a:pt x="128" y="161"/>
                    </a:lnTo>
                    <a:lnTo>
                      <a:pt x="128" y="160"/>
                    </a:lnTo>
                    <a:lnTo>
                      <a:pt x="128" y="159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7" y="156"/>
                    </a:lnTo>
                    <a:lnTo>
                      <a:pt x="127" y="155"/>
                    </a:lnTo>
                    <a:lnTo>
                      <a:pt x="126" y="155"/>
                    </a:lnTo>
                    <a:lnTo>
                      <a:pt x="124" y="155"/>
                    </a:lnTo>
                    <a:lnTo>
                      <a:pt x="124" y="154"/>
                    </a:lnTo>
                    <a:lnTo>
                      <a:pt x="123" y="154"/>
                    </a:lnTo>
                    <a:lnTo>
                      <a:pt x="122" y="152"/>
                    </a:lnTo>
                    <a:lnTo>
                      <a:pt x="120" y="151"/>
                    </a:lnTo>
                    <a:lnTo>
                      <a:pt x="119" y="151"/>
                    </a:lnTo>
                    <a:lnTo>
                      <a:pt x="119" y="150"/>
                    </a:lnTo>
                    <a:lnTo>
                      <a:pt x="118" y="150"/>
                    </a:lnTo>
                    <a:lnTo>
                      <a:pt x="115" y="150"/>
                    </a:lnTo>
                    <a:lnTo>
                      <a:pt x="114" y="150"/>
                    </a:lnTo>
                    <a:lnTo>
                      <a:pt x="112" y="150"/>
                    </a:lnTo>
                    <a:lnTo>
                      <a:pt x="111" y="150"/>
                    </a:lnTo>
                    <a:lnTo>
                      <a:pt x="110" y="150"/>
                    </a:lnTo>
                    <a:lnTo>
                      <a:pt x="110" y="151"/>
                    </a:lnTo>
                    <a:lnTo>
                      <a:pt x="109" y="151"/>
                    </a:lnTo>
                    <a:lnTo>
                      <a:pt x="107" y="151"/>
                    </a:lnTo>
                    <a:lnTo>
                      <a:pt x="106" y="152"/>
                    </a:lnTo>
                    <a:lnTo>
                      <a:pt x="105" y="152"/>
                    </a:lnTo>
                    <a:lnTo>
                      <a:pt x="103" y="152"/>
                    </a:lnTo>
                    <a:lnTo>
                      <a:pt x="102" y="152"/>
                    </a:lnTo>
                    <a:lnTo>
                      <a:pt x="101" y="154"/>
                    </a:lnTo>
                    <a:lnTo>
                      <a:pt x="97" y="154"/>
                    </a:lnTo>
                    <a:lnTo>
                      <a:pt x="95" y="152"/>
                    </a:lnTo>
                    <a:lnTo>
                      <a:pt x="94" y="152"/>
                    </a:lnTo>
                    <a:lnTo>
                      <a:pt x="93" y="152"/>
                    </a:lnTo>
                    <a:lnTo>
                      <a:pt x="92" y="151"/>
                    </a:lnTo>
                    <a:lnTo>
                      <a:pt x="90" y="150"/>
                    </a:lnTo>
                    <a:lnTo>
                      <a:pt x="89" y="148"/>
                    </a:lnTo>
                    <a:lnTo>
                      <a:pt x="88" y="147"/>
                    </a:lnTo>
                    <a:lnTo>
                      <a:pt x="88" y="146"/>
                    </a:lnTo>
                    <a:lnTo>
                      <a:pt x="86" y="144"/>
                    </a:lnTo>
                    <a:lnTo>
                      <a:pt x="85" y="142"/>
                    </a:lnTo>
                    <a:lnTo>
                      <a:pt x="85" y="140"/>
                    </a:lnTo>
                    <a:lnTo>
                      <a:pt x="85" y="139"/>
                    </a:lnTo>
                    <a:lnTo>
                      <a:pt x="84" y="139"/>
                    </a:lnTo>
                    <a:lnTo>
                      <a:pt x="84" y="138"/>
                    </a:lnTo>
                    <a:lnTo>
                      <a:pt x="82" y="137"/>
                    </a:lnTo>
                    <a:lnTo>
                      <a:pt x="81" y="134"/>
                    </a:lnTo>
                    <a:lnTo>
                      <a:pt x="81" y="133"/>
                    </a:lnTo>
                    <a:lnTo>
                      <a:pt x="80" y="131"/>
                    </a:lnTo>
                    <a:lnTo>
                      <a:pt x="80" y="130"/>
                    </a:lnTo>
                    <a:lnTo>
                      <a:pt x="80" y="129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78" y="122"/>
                    </a:lnTo>
                    <a:lnTo>
                      <a:pt x="78" y="118"/>
                    </a:lnTo>
                    <a:lnTo>
                      <a:pt x="78" y="117"/>
                    </a:lnTo>
                    <a:lnTo>
                      <a:pt x="78" y="116"/>
                    </a:lnTo>
                    <a:lnTo>
                      <a:pt x="80" y="114"/>
                    </a:lnTo>
                    <a:lnTo>
                      <a:pt x="80" y="113"/>
                    </a:lnTo>
                    <a:lnTo>
                      <a:pt x="81" y="113"/>
                    </a:lnTo>
                    <a:lnTo>
                      <a:pt x="81" y="112"/>
                    </a:lnTo>
                    <a:lnTo>
                      <a:pt x="82" y="112"/>
                    </a:lnTo>
                    <a:lnTo>
                      <a:pt x="85" y="110"/>
                    </a:lnTo>
                    <a:lnTo>
                      <a:pt x="86" y="106"/>
                    </a:lnTo>
                    <a:lnTo>
                      <a:pt x="86" y="105"/>
                    </a:lnTo>
                    <a:lnTo>
                      <a:pt x="88" y="105"/>
                    </a:lnTo>
                    <a:lnTo>
                      <a:pt x="88" y="103"/>
                    </a:lnTo>
                    <a:lnTo>
                      <a:pt x="88" y="101"/>
                    </a:lnTo>
                    <a:lnTo>
                      <a:pt x="88" y="100"/>
                    </a:lnTo>
                    <a:lnTo>
                      <a:pt x="88" y="99"/>
                    </a:lnTo>
                    <a:lnTo>
                      <a:pt x="86" y="99"/>
                    </a:lnTo>
                    <a:lnTo>
                      <a:pt x="86" y="95"/>
                    </a:lnTo>
                    <a:lnTo>
                      <a:pt x="85" y="91"/>
                    </a:lnTo>
                    <a:lnTo>
                      <a:pt x="85" y="89"/>
                    </a:lnTo>
                    <a:lnTo>
                      <a:pt x="84" y="88"/>
                    </a:lnTo>
                    <a:lnTo>
                      <a:pt x="84" y="87"/>
                    </a:lnTo>
                    <a:lnTo>
                      <a:pt x="84" y="86"/>
                    </a:lnTo>
                    <a:lnTo>
                      <a:pt x="84" y="84"/>
                    </a:lnTo>
                    <a:lnTo>
                      <a:pt x="84" y="82"/>
                    </a:lnTo>
                    <a:lnTo>
                      <a:pt x="82" y="80"/>
                    </a:lnTo>
                    <a:lnTo>
                      <a:pt x="84" y="79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5" y="71"/>
                    </a:lnTo>
                    <a:lnTo>
                      <a:pt x="85" y="70"/>
                    </a:lnTo>
                    <a:lnTo>
                      <a:pt x="85" y="69"/>
                    </a:lnTo>
                    <a:lnTo>
                      <a:pt x="85" y="67"/>
                    </a:lnTo>
                    <a:lnTo>
                      <a:pt x="85" y="66"/>
                    </a:lnTo>
                    <a:lnTo>
                      <a:pt x="86" y="65"/>
                    </a:lnTo>
                    <a:lnTo>
                      <a:pt x="86" y="63"/>
                    </a:lnTo>
                    <a:lnTo>
                      <a:pt x="86" y="62"/>
                    </a:lnTo>
                    <a:lnTo>
                      <a:pt x="88" y="61"/>
                    </a:lnTo>
                    <a:lnTo>
                      <a:pt x="88" y="59"/>
                    </a:lnTo>
                    <a:lnTo>
                      <a:pt x="88" y="58"/>
                    </a:lnTo>
                    <a:lnTo>
                      <a:pt x="89" y="58"/>
                    </a:lnTo>
                    <a:lnTo>
                      <a:pt x="89" y="57"/>
                    </a:lnTo>
                    <a:lnTo>
                      <a:pt x="89" y="55"/>
                    </a:lnTo>
                    <a:lnTo>
                      <a:pt x="89" y="54"/>
                    </a:lnTo>
                    <a:lnTo>
                      <a:pt x="90" y="54"/>
                    </a:lnTo>
                    <a:lnTo>
                      <a:pt x="90" y="53"/>
                    </a:lnTo>
                    <a:lnTo>
                      <a:pt x="92" y="51"/>
                    </a:lnTo>
                    <a:lnTo>
                      <a:pt x="92" y="50"/>
                    </a:lnTo>
                    <a:lnTo>
                      <a:pt x="92" y="49"/>
                    </a:lnTo>
                    <a:lnTo>
                      <a:pt x="92" y="48"/>
                    </a:lnTo>
                    <a:lnTo>
                      <a:pt x="93" y="48"/>
                    </a:lnTo>
                    <a:lnTo>
                      <a:pt x="93" y="46"/>
                    </a:lnTo>
                    <a:lnTo>
                      <a:pt x="94" y="45"/>
                    </a:lnTo>
                    <a:lnTo>
                      <a:pt x="95" y="44"/>
                    </a:lnTo>
                    <a:lnTo>
                      <a:pt x="97" y="42"/>
                    </a:lnTo>
                    <a:lnTo>
                      <a:pt x="98" y="41"/>
                    </a:lnTo>
                    <a:lnTo>
                      <a:pt x="101" y="40"/>
                    </a:lnTo>
                    <a:lnTo>
                      <a:pt x="102" y="40"/>
                    </a:lnTo>
                    <a:lnTo>
                      <a:pt x="103" y="40"/>
                    </a:lnTo>
                    <a:lnTo>
                      <a:pt x="105" y="38"/>
                    </a:lnTo>
                    <a:lnTo>
                      <a:pt x="106" y="40"/>
                    </a:lnTo>
                    <a:lnTo>
                      <a:pt x="107" y="40"/>
                    </a:lnTo>
                    <a:lnTo>
                      <a:pt x="109" y="40"/>
                    </a:lnTo>
                    <a:lnTo>
                      <a:pt x="110" y="38"/>
                    </a:lnTo>
                    <a:lnTo>
                      <a:pt x="111" y="38"/>
                    </a:lnTo>
                    <a:lnTo>
                      <a:pt x="112" y="38"/>
                    </a:lnTo>
                    <a:lnTo>
                      <a:pt x="112" y="40"/>
                    </a:lnTo>
                    <a:lnTo>
                      <a:pt x="114" y="40"/>
                    </a:lnTo>
                    <a:lnTo>
                      <a:pt x="115" y="40"/>
                    </a:lnTo>
                    <a:lnTo>
                      <a:pt x="116" y="41"/>
                    </a:lnTo>
                    <a:lnTo>
                      <a:pt x="118" y="41"/>
                    </a:lnTo>
                    <a:lnTo>
                      <a:pt x="120" y="42"/>
                    </a:lnTo>
                    <a:lnTo>
                      <a:pt x="122" y="44"/>
                    </a:lnTo>
                    <a:lnTo>
                      <a:pt x="123" y="44"/>
                    </a:lnTo>
                    <a:lnTo>
                      <a:pt x="124" y="45"/>
                    </a:lnTo>
                    <a:lnTo>
                      <a:pt x="126" y="45"/>
                    </a:lnTo>
                    <a:lnTo>
                      <a:pt x="127" y="46"/>
                    </a:lnTo>
                    <a:lnTo>
                      <a:pt x="128" y="46"/>
                    </a:lnTo>
                    <a:lnTo>
                      <a:pt x="128" y="48"/>
                    </a:lnTo>
                    <a:lnTo>
                      <a:pt x="130" y="49"/>
                    </a:lnTo>
                    <a:lnTo>
                      <a:pt x="131" y="49"/>
                    </a:lnTo>
                    <a:lnTo>
                      <a:pt x="132" y="50"/>
                    </a:lnTo>
                    <a:lnTo>
                      <a:pt x="133" y="50"/>
                    </a:lnTo>
                    <a:lnTo>
                      <a:pt x="136" y="51"/>
                    </a:lnTo>
                    <a:lnTo>
                      <a:pt x="137" y="51"/>
                    </a:lnTo>
                    <a:lnTo>
                      <a:pt x="140" y="51"/>
                    </a:lnTo>
                    <a:lnTo>
                      <a:pt x="141" y="50"/>
                    </a:lnTo>
                    <a:lnTo>
                      <a:pt x="143" y="50"/>
                    </a:lnTo>
                    <a:lnTo>
                      <a:pt x="144" y="49"/>
                    </a:lnTo>
                    <a:lnTo>
                      <a:pt x="145" y="49"/>
                    </a:lnTo>
                    <a:lnTo>
                      <a:pt x="147" y="48"/>
                    </a:lnTo>
                    <a:lnTo>
                      <a:pt x="148" y="48"/>
                    </a:lnTo>
                    <a:lnTo>
                      <a:pt x="148" y="46"/>
                    </a:lnTo>
                    <a:lnTo>
                      <a:pt x="150" y="46"/>
                    </a:lnTo>
                    <a:lnTo>
                      <a:pt x="152" y="46"/>
                    </a:lnTo>
                    <a:lnTo>
                      <a:pt x="153" y="46"/>
                    </a:lnTo>
                    <a:lnTo>
                      <a:pt x="153" y="45"/>
                    </a:lnTo>
                    <a:lnTo>
                      <a:pt x="154" y="45"/>
                    </a:lnTo>
                    <a:lnTo>
                      <a:pt x="156" y="42"/>
                    </a:lnTo>
                    <a:lnTo>
                      <a:pt x="157" y="41"/>
                    </a:lnTo>
                    <a:lnTo>
                      <a:pt x="157" y="40"/>
                    </a:lnTo>
                    <a:lnTo>
                      <a:pt x="157" y="38"/>
                    </a:lnTo>
                    <a:lnTo>
                      <a:pt x="157" y="37"/>
                    </a:lnTo>
                    <a:lnTo>
                      <a:pt x="157" y="36"/>
                    </a:lnTo>
                    <a:lnTo>
                      <a:pt x="157" y="34"/>
                    </a:lnTo>
                    <a:lnTo>
                      <a:pt x="157" y="33"/>
                    </a:lnTo>
                    <a:lnTo>
                      <a:pt x="158" y="32"/>
                    </a:lnTo>
                    <a:lnTo>
                      <a:pt x="158" y="31"/>
                    </a:lnTo>
                    <a:lnTo>
                      <a:pt x="160" y="31"/>
                    </a:lnTo>
                    <a:lnTo>
                      <a:pt x="161" y="29"/>
                    </a:lnTo>
                    <a:lnTo>
                      <a:pt x="162" y="29"/>
                    </a:lnTo>
                    <a:lnTo>
                      <a:pt x="164" y="29"/>
                    </a:lnTo>
                    <a:lnTo>
                      <a:pt x="164" y="28"/>
                    </a:lnTo>
                    <a:lnTo>
                      <a:pt x="165" y="28"/>
                    </a:lnTo>
                    <a:lnTo>
                      <a:pt x="166" y="27"/>
                    </a:lnTo>
                    <a:lnTo>
                      <a:pt x="166" y="28"/>
                    </a:lnTo>
                    <a:lnTo>
                      <a:pt x="167" y="28"/>
                    </a:lnTo>
                    <a:lnTo>
                      <a:pt x="169" y="28"/>
                    </a:lnTo>
                    <a:lnTo>
                      <a:pt x="170" y="28"/>
                    </a:lnTo>
                    <a:lnTo>
                      <a:pt x="170" y="29"/>
                    </a:lnTo>
                    <a:lnTo>
                      <a:pt x="171" y="29"/>
                    </a:lnTo>
                    <a:lnTo>
                      <a:pt x="171" y="31"/>
                    </a:lnTo>
                    <a:lnTo>
                      <a:pt x="173" y="31"/>
                    </a:lnTo>
                    <a:lnTo>
                      <a:pt x="174" y="32"/>
                    </a:lnTo>
                    <a:lnTo>
                      <a:pt x="175" y="32"/>
                    </a:lnTo>
                    <a:lnTo>
                      <a:pt x="177" y="33"/>
                    </a:lnTo>
                    <a:lnTo>
                      <a:pt x="178" y="33"/>
                    </a:lnTo>
                    <a:lnTo>
                      <a:pt x="179" y="33"/>
                    </a:lnTo>
                    <a:lnTo>
                      <a:pt x="181" y="33"/>
                    </a:lnTo>
                    <a:lnTo>
                      <a:pt x="182" y="33"/>
                    </a:lnTo>
                    <a:lnTo>
                      <a:pt x="183" y="33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7" y="33"/>
                    </a:lnTo>
                    <a:lnTo>
                      <a:pt x="190" y="33"/>
                    </a:lnTo>
                    <a:lnTo>
                      <a:pt x="191" y="34"/>
                    </a:lnTo>
                    <a:lnTo>
                      <a:pt x="191" y="33"/>
                    </a:lnTo>
                    <a:lnTo>
                      <a:pt x="192" y="33"/>
                    </a:lnTo>
                    <a:lnTo>
                      <a:pt x="194" y="33"/>
                    </a:lnTo>
                    <a:lnTo>
                      <a:pt x="196" y="33"/>
                    </a:lnTo>
                    <a:lnTo>
                      <a:pt x="198" y="33"/>
                    </a:lnTo>
                    <a:lnTo>
                      <a:pt x="199" y="33"/>
                    </a:lnTo>
                    <a:lnTo>
                      <a:pt x="199" y="34"/>
                    </a:lnTo>
                    <a:lnTo>
                      <a:pt x="200" y="34"/>
                    </a:lnTo>
                    <a:lnTo>
                      <a:pt x="202" y="34"/>
                    </a:lnTo>
                    <a:lnTo>
                      <a:pt x="204" y="33"/>
                    </a:lnTo>
                    <a:lnTo>
                      <a:pt x="205" y="33"/>
                    </a:lnTo>
                    <a:lnTo>
                      <a:pt x="207" y="33"/>
                    </a:lnTo>
                    <a:lnTo>
                      <a:pt x="208" y="33"/>
                    </a:lnTo>
                    <a:lnTo>
                      <a:pt x="209" y="32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2" y="31"/>
                    </a:lnTo>
                    <a:lnTo>
                      <a:pt x="213" y="31"/>
                    </a:lnTo>
                    <a:lnTo>
                      <a:pt x="215" y="31"/>
                    </a:lnTo>
                    <a:lnTo>
                      <a:pt x="215" y="29"/>
                    </a:lnTo>
                    <a:lnTo>
                      <a:pt x="216" y="29"/>
                    </a:lnTo>
                    <a:lnTo>
                      <a:pt x="216" y="28"/>
                    </a:lnTo>
                    <a:lnTo>
                      <a:pt x="217" y="27"/>
                    </a:lnTo>
                    <a:lnTo>
                      <a:pt x="217" y="25"/>
                    </a:lnTo>
                    <a:lnTo>
                      <a:pt x="217" y="24"/>
                    </a:lnTo>
                    <a:lnTo>
                      <a:pt x="217" y="23"/>
                    </a:lnTo>
                    <a:lnTo>
                      <a:pt x="219" y="21"/>
                    </a:lnTo>
                    <a:lnTo>
                      <a:pt x="219" y="20"/>
                    </a:lnTo>
                    <a:lnTo>
                      <a:pt x="219" y="19"/>
                    </a:lnTo>
                    <a:lnTo>
                      <a:pt x="219" y="17"/>
                    </a:lnTo>
                    <a:lnTo>
                      <a:pt x="220" y="16"/>
                    </a:lnTo>
                    <a:lnTo>
                      <a:pt x="220" y="15"/>
                    </a:lnTo>
                    <a:lnTo>
                      <a:pt x="220" y="14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1" y="11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2" y="7"/>
                    </a:lnTo>
                    <a:lnTo>
                      <a:pt x="224" y="7"/>
                    </a:lnTo>
                    <a:lnTo>
                      <a:pt x="224" y="6"/>
                    </a:lnTo>
                    <a:lnTo>
                      <a:pt x="225" y="6"/>
                    </a:lnTo>
                    <a:lnTo>
                      <a:pt x="225" y="4"/>
                    </a:lnTo>
                    <a:lnTo>
                      <a:pt x="226" y="4"/>
                    </a:lnTo>
                    <a:lnTo>
                      <a:pt x="228" y="4"/>
                    </a:lnTo>
                    <a:lnTo>
                      <a:pt x="228" y="3"/>
                    </a:lnTo>
                    <a:lnTo>
                      <a:pt x="229" y="3"/>
                    </a:lnTo>
                    <a:lnTo>
                      <a:pt x="230" y="3"/>
                    </a:lnTo>
                    <a:lnTo>
                      <a:pt x="232" y="3"/>
                    </a:lnTo>
                    <a:lnTo>
                      <a:pt x="233" y="3"/>
                    </a:lnTo>
                    <a:lnTo>
                      <a:pt x="234" y="3"/>
                    </a:lnTo>
                    <a:lnTo>
                      <a:pt x="236" y="3"/>
                    </a:lnTo>
                    <a:lnTo>
                      <a:pt x="237" y="3"/>
                    </a:lnTo>
                    <a:lnTo>
                      <a:pt x="238" y="3"/>
                    </a:lnTo>
                    <a:lnTo>
                      <a:pt x="239" y="3"/>
                    </a:lnTo>
                    <a:lnTo>
                      <a:pt x="241" y="3"/>
                    </a:lnTo>
                    <a:lnTo>
                      <a:pt x="242" y="3"/>
                    </a:lnTo>
                    <a:lnTo>
                      <a:pt x="242" y="2"/>
                    </a:lnTo>
                    <a:lnTo>
                      <a:pt x="243" y="2"/>
                    </a:lnTo>
                    <a:lnTo>
                      <a:pt x="245" y="2"/>
                    </a:lnTo>
                    <a:lnTo>
                      <a:pt x="246" y="2"/>
                    </a:lnTo>
                    <a:lnTo>
                      <a:pt x="246" y="0"/>
                    </a:lnTo>
                    <a:lnTo>
                      <a:pt x="247" y="0"/>
                    </a:lnTo>
                    <a:lnTo>
                      <a:pt x="249" y="0"/>
                    </a:lnTo>
                    <a:lnTo>
                      <a:pt x="250" y="0"/>
                    </a:lnTo>
                    <a:lnTo>
                      <a:pt x="251" y="0"/>
                    </a:lnTo>
                    <a:lnTo>
                      <a:pt x="253" y="0"/>
                    </a:lnTo>
                    <a:lnTo>
                      <a:pt x="254" y="0"/>
                    </a:lnTo>
                    <a:lnTo>
                      <a:pt x="255" y="2"/>
                    </a:lnTo>
                    <a:lnTo>
                      <a:pt x="256" y="2"/>
                    </a:lnTo>
                    <a:lnTo>
                      <a:pt x="258" y="2"/>
                    </a:lnTo>
                    <a:lnTo>
                      <a:pt x="259" y="2"/>
                    </a:lnTo>
                    <a:lnTo>
                      <a:pt x="260" y="2"/>
                    </a:lnTo>
                    <a:lnTo>
                      <a:pt x="262" y="2"/>
                    </a:lnTo>
                    <a:lnTo>
                      <a:pt x="262" y="3"/>
                    </a:lnTo>
                    <a:lnTo>
                      <a:pt x="263" y="3"/>
                    </a:lnTo>
                    <a:lnTo>
                      <a:pt x="264" y="3"/>
                    </a:lnTo>
                    <a:lnTo>
                      <a:pt x="264" y="4"/>
                    </a:lnTo>
                    <a:lnTo>
                      <a:pt x="266" y="4"/>
                    </a:lnTo>
                    <a:lnTo>
                      <a:pt x="267" y="4"/>
                    </a:lnTo>
                    <a:lnTo>
                      <a:pt x="268" y="6"/>
                    </a:lnTo>
                    <a:lnTo>
                      <a:pt x="270" y="6"/>
                    </a:lnTo>
                    <a:lnTo>
                      <a:pt x="271" y="7"/>
                    </a:lnTo>
                    <a:lnTo>
                      <a:pt x="272" y="7"/>
                    </a:lnTo>
                    <a:lnTo>
                      <a:pt x="272" y="8"/>
                    </a:lnTo>
                    <a:lnTo>
                      <a:pt x="274" y="10"/>
                    </a:lnTo>
                    <a:lnTo>
                      <a:pt x="275" y="11"/>
                    </a:lnTo>
                    <a:lnTo>
                      <a:pt x="276" y="11"/>
                    </a:lnTo>
                    <a:lnTo>
                      <a:pt x="277" y="12"/>
                    </a:lnTo>
                    <a:lnTo>
                      <a:pt x="279" y="12"/>
                    </a:lnTo>
                    <a:lnTo>
                      <a:pt x="279" y="14"/>
                    </a:lnTo>
                    <a:lnTo>
                      <a:pt x="280" y="14"/>
                    </a:lnTo>
                    <a:lnTo>
                      <a:pt x="280" y="15"/>
                    </a:lnTo>
                    <a:lnTo>
                      <a:pt x="281" y="15"/>
                    </a:lnTo>
                    <a:lnTo>
                      <a:pt x="281" y="16"/>
                    </a:lnTo>
                    <a:lnTo>
                      <a:pt x="283" y="16"/>
                    </a:lnTo>
                    <a:lnTo>
                      <a:pt x="283" y="17"/>
                    </a:lnTo>
                    <a:lnTo>
                      <a:pt x="284" y="17"/>
                    </a:lnTo>
                    <a:lnTo>
                      <a:pt x="285" y="17"/>
                    </a:lnTo>
                    <a:lnTo>
                      <a:pt x="285" y="19"/>
                    </a:lnTo>
                    <a:lnTo>
                      <a:pt x="287" y="19"/>
                    </a:lnTo>
                    <a:lnTo>
                      <a:pt x="288" y="19"/>
                    </a:lnTo>
                    <a:lnTo>
                      <a:pt x="289" y="19"/>
                    </a:lnTo>
                    <a:lnTo>
                      <a:pt x="291" y="19"/>
                    </a:lnTo>
                    <a:lnTo>
                      <a:pt x="292" y="19"/>
                    </a:lnTo>
                    <a:lnTo>
                      <a:pt x="293" y="19"/>
                    </a:lnTo>
                    <a:lnTo>
                      <a:pt x="293" y="20"/>
                    </a:lnTo>
                    <a:lnTo>
                      <a:pt x="294" y="20"/>
                    </a:lnTo>
                    <a:lnTo>
                      <a:pt x="294" y="21"/>
                    </a:lnTo>
                    <a:lnTo>
                      <a:pt x="294" y="23"/>
                    </a:lnTo>
                    <a:lnTo>
                      <a:pt x="296" y="23"/>
                    </a:lnTo>
                    <a:lnTo>
                      <a:pt x="297" y="24"/>
                    </a:lnTo>
                    <a:lnTo>
                      <a:pt x="298" y="25"/>
                    </a:lnTo>
                    <a:lnTo>
                      <a:pt x="298" y="27"/>
                    </a:lnTo>
                    <a:lnTo>
                      <a:pt x="300" y="27"/>
                    </a:lnTo>
                    <a:lnTo>
                      <a:pt x="300" y="28"/>
                    </a:lnTo>
                    <a:lnTo>
                      <a:pt x="301" y="29"/>
                    </a:lnTo>
                    <a:lnTo>
                      <a:pt x="302" y="29"/>
                    </a:lnTo>
                    <a:lnTo>
                      <a:pt x="304" y="31"/>
                    </a:lnTo>
                    <a:lnTo>
                      <a:pt x="305" y="31"/>
                    </a:lnTo>
                    <a:lnTo>
                      <a:pt x="305" y="32"/>
                    </a:lnTo>
                    <a:lnTo>
                      <a:pt x="306" y="32"/>
                    </a:lnTo>
                    <a:lnTo>
                      <a:pt x="308" y="32"/>
                    </a:lnTo>
                    <a:lnTo>
                      <a:pt x="309" y="32"/>
                    </a:lnTo>
                    <a:lnTo>
                      <a:pt x="309" y="33"/>
                    </a:lnTo>
                    <a:lnTo>
                      <a:pt x="310" y="33"/>
                    </a:lnTo>
                    <a:lnTo>
                      <a:pt x="311" y="33"/>
                    </a:lnTo>
                    <a:lnTo>
                      <a:pt x="311" y="34"/>
                    </a:lnTo>
                    <a:lnTo>
                      <a:pt x="313" y="34"/>
                    </a:lnTo>
                    <a:lnTo>
                      <a:pt x="314" y="34"/>
                    </a:lnTo>
                    <a:lnTo>
                      <a:pt x="315" y="34"/>
                    </a:lnTo>
                    <a:lnTo>
                      <a:pt x="315" y="36"/>
                    </a:lnTo>
                    <a:lnTo>
                      <a:pt x="317" y="36"/>
                    </a:lnTo>
                    <a:lnTo>
                      <a:pt x="318" y="36"/>
                    </a:lnTo>
                    <a:lnTo>
                      <a:pt x="318" y="37"/>
                    </a:lnTo>
                    <a:lnTo>
                      <a:pt x="319" y="37"/>
                    </a:lnTo>
                    <a:lnTo>
                      <a:pt x="321" y="37"/>
                    </a:lnTo>
                    <a:lnTo>
                      <a:pt x="322" y="37"/>
                    </a:lnTo>
                    <a:lnTo>
                      <a:pt x="322" y="36"/>
                    </a:lnTo>
                    <a:lnTo>
                      <a:pt x="323" y="36"/>
                    </a:lnTo>
                    <a:lnTo>
                      <a:pt x="325" y="36"/>
                    </a:lnTo>
                    <a:lnTo>
                      <a:pt x="325" y="34"/>
                    </a:lnTo>
                    <a:lnTo>
                      <a:pt x="326" y="34"/>
                    </a:lnTo>
                    <a:lnTo>
                      <a:pt x="327" y="33"/>
                    </a:lnTo>
                    <a:lnTo>
                      <a:pt x="330" y="33"/>
                    </a:lnTo>
                    <a:lnTo>
                      <a:pt x="331" y="33"/>
                    </a:lnTo>
                    <a:lnTo>
                      <a:pt x="332" y="33"/>
                    </a:lnTo>
                    <a:lnTo>
                      <a:pt x="334" y="33"/>
                    </a:lnTo>
                    <a:lnTo>
                      <a:pt x="336" y="33"/>
                    </a:lnTo>
                    <a:lnTo>
                      <a:pt x="339" y="33"/>
                    </a:lnTo>
                    <a:lnTo>
                      <a:pt x="342" y="33"/>
                    </a:lnTo>
                    <a:lnTo>
                      <a:pt x="340" y="41"/>
                    </a:lnTo>
                    <a:lnTo>
                      <a:pt x="342" y="44"/>
                    </a:lnTo>
                    <a:lnTo>
                      <a:pt x="340" y="46"/>
                    </a:lnTo>
                    <a:lnTo>
                      <a:pt x="340" y="49"/>
                    </a:lnTo>
                    <a:lnTo>
                      <a:pt x="342" y="51"/>
                    </a:lnTo>
                    <a:lnTo>
                      <a:pt x="342" y="54"/>
                    </a:lnTo>
                    <a:lnTo>
                      <a:pt x="342" y="57"/>
                    </a:lnTo>
                    <a:lnTo>
                      <a:pt x="342" y="59"/>
                    </a:lnTo>
                    <a:lnTo>
                      <a:pt x="342" y="63"/>
                    </a:lnTo>
                    <a:lnTo>
                      <a:pt x="343" y="69"/>
                    </a:lnTo>
                    <a:lnTo>
                      <a:pt x="343" y="70"/>
                    </a:lnTo>
                    <a:lnTo>
                      <a:pt x="342" y="74"/>
                    </a:lnTo>
                    <a:lnTo>
                      <a:pt x="339" y="78"/>
                    </a:lnTo>
                    <a:lnTo>
                      <a:pt x="339" y="79"/>
                    </a:lnTo>
                    <a:lnTo>
                      <a:pt x="338" y="80"/>
                    </a:lnTo>
                    <a:lnTo>
                      <a:pt x="336" y="82"/>
                    </a:lnTo>
                    <a:lnTo>
                      <a:pt x="336" y="83"/>
                    </a:lnTo>
                    <a:lnTo>
                      <a:pt x="336" y="82"/>
                    </a:lnTo>
                    <a:lnTo>
                      <a:pt x="335" y="82"/>
                    </a:lnTo>
                    <a:lnTo>
                      <a:pt x="334" y="82"/>
                    </a:lnTo>
                    <a:lnTo>
                      <a:pt x="334" y="83"/>
                    </a:lnTo>
                    <a:lnTo>
                      <a:pt x="334" y="82"/>
                    </a:lnTo>
                    <a:lnTo>
                      <a:pt x="332" y="82"/>
                    </a:lnTo>
                    <a:lnTo>
                      <a:pt x="332" y="83"/>
                    </a:lnTo>
                    <a:lnTo>
                      <a:pt x="332" y="84"/>
                    </a:lnTo>
                    <a:lnTo>
                      <a:pt x="332" y="86"/>
                    </a:lnTo>
                    <a:lnTo>
                      <a:pt x="334" y="86"/>
                    </a:lnTo>
                    <a:lnTo>
                      <a:pt x="335" y="86"/>
                    </a:lnTo>
                    <a:lnTo>
                      <a:pt x="335" y="87"/>
                    </a:lnTo>
                    <a:lnTo>
                      <a:pt x="335" y="88"/>
                    </a:lnTo>
                    <a:lnTo>
                      <a:pt x="335" y="89"/>
                    </a:lnTo>
                    <a:lnTo>
                      <a:pt x="335" y="91"/>
                    </a:lnTo>
                    <a:lnTo>
                      <a:pt x="334" y="91"/>
                    </a:lnTo>
                    <a:lnTo>
                      <a:pt x="334" y="92"/>
                    </a:lnTo>
                    <a:lnTo>
                      <a:pt x="332" y="92"/>
                    </a:lnTo>
                    <a:lnTo>
                      <a:pt x="331" y="92"/>
                    </a:lnTo>
                    <a:lnTo>
                      <a:pt x="331" y="91"/>
                    </a:lnTo>
                    <a:lnTo>
                      <a:pt x="332" y="91"/>
                    </a:lnTo>
                    <a:lnTo>
                      <a:pt x="332" y="89"/>
                    </a:lnTo>
                    <a:lnTo>
                      <a:pt x="331" y="89"/>
                    </a:lnTo>
                    <a:lnTo>
                      <a:pt x="331" y="88"/>
                    </a:lnTo>
                    <a:lnTo>
                      <a:pt x="330" y="88"/>
                    </a:lnTo>
                    <a:lnTo>
                      <a:pt x="330" y="89"/>
                    </a:lnTo>
                    <a:lnTo>
                      <a:pt x="328" y="89"/>
                    </a:lnTo>
                    <a:lnTo>
                      <a:pt x="328" y="91"/>
                    </a:lnTo>
                    <a:lnTo>
                      <a:pt x="327" y="91"/>
                    </a:lnTo>
                    <a:lnTo>
                      <a:pt x="326" y="91"/>
                    </a:lnTo>
                    <a:lnTo>
                      <a:pt x="325" y="91"/>
                    </a:lnTo>
                    <a:lnTo>
                      <a:pt x="325" y="92"/>
                    </a:lnTo>
                    <a:lnTo>
                      <a:pt x="325" y="93"/>
                    </a:lnTo>
                    <a:lnTo>
                      <a:pt x="326" y="93"/>
                    </a:lnTo>
                    <a:lnTo>
                      <a:pt x="326" y="95"/>
                    </a:lnTo>
                    <a:lnTo>
                      <a:pt x="325" y="95"/>
                    </a:lnTo>
                    <a:lnTo>
                      <a:pt x="326" y="95"/>
                    </a:lnTo>
                    <a:lnTo>
                      <a:pt x="326" y="96"/>
                    </a:lnTo>
                    <a:lnTo>
                      <a:pt x="325" y="96"/>
                    </a:lnTo>
                    <a:lnTo>
                      <a:pt x="323" y="96"/>
                    </a:lnTo>
                    <a:lnTo>
                      <a:pt x="323" y="97"/>
                    </a:lnTo>
                    <a:lnTo>
                      <a:pt x="323" y="96"/>
                    </a:lnTo>
                    <a:lnTo>
                      <a:pt x="322" y="96"/>
                    </a:lnTo>
                    <a:lnTo>
                      <a:pt x="321" y="96"/>
                    </a:lnTo>
                    <a:lnTo>
                      <a:pt x="321" y="97"/>
                    </a:lnTo>
                    <a:lnTo>
                      <a:pt x="321" y="96"/>
                    </a:lnTo>
                    <a:lnTo>
                      <a:pt x="319" y="96"/>
                    </a:lnTo>
                    <a:lnTo>
                      <a:pt x="319" y="97"/>
                    </a:lnTo>
                    <a:lnTo>
                      <a:pt x="319" y="96"/>
                    </a:lnTo>
                    <a:lnTo>
                      <a:pt x="319" y="97"/>
                    </a:lnTo>
                    <a:lnTo>
                      <a:pt x="318" y="97"/>
                    </a:lnTo>
                    <a:lnTo>
                      <a:pt x="317" y="97"/>
                    </a:lnTo>
                    <a:lnTo>
                      <a:pt x="317" y="99"/>
                    </a:lnTo>
                    <a:lnTo>
                      <a:pt x="315" y="99"/>
                    </a:lnTo>
                    <a:lnTo>
                      <a:pt x="315" y="100"/>
                    </a:lnTo>
                    <a:lnTo>
                      <a:pt x="315" y="101"/>
                    </a:lnTo>
                    <a:lnTo>
                      <a:pt x="315" y="103"/>
                    </a:lnTo>
                    <a:lnTo>
                      <a:pt x="314" y="103"/>
                    </a:lnTo>
                    <a:lnTo>
                      <a:pt x="313" y="103"/>
                    </a:lnTo>
                    <a:lnTo>
                      <a:pt x="311" y="103"/>
                    </a:lnTo>
                    <a:lnTo>
                      <a:pt x="311" y="104"/>
                    </a:lnTo>
                    <a:lnTo>
                      <a:pt x="311" y="105"/>
                    </a:lnTo>
                    <a:lnTo>
                      <a:pt x="310" y="105"/>
                    </a:lnTo>
                    <a:lnTo>
                      <a:pt x="310" y="104"/>
                    </a:lnTo>
                    <a:lnTo>
                      <a:pt x="310" y="105"/>
                    </a:lnTo>
                    <a:lnTo>
                      <a:pt x="309" y="105"/>
                    </a:lnTo>
                    <a:lnTo>
                      <a:pt x="308" y="105"/>
                    </a:lnTo>
                    <a:lnTo>
                      <a:pt x="308" y="106"/>
                    </a:lnTo>
                    <a:lnTo>
                      <a:pt x="306" y="106"/>
                    </a:lnTo>
                    <a:lnTo>
                      <a:pt x="306" y="108"/>
                    </a:lnTo>
                    <a:lnTo>
                      <a:pt x="305" y="108"/>
                    </a:lnTo>
                    <a:lnTo>
                      <a:pt x="305" y="109"/>
                    </a:lnTo>
                    <a:lnTo>
                      <a:pt x="304" y="109"/>
                    </a:lnTo>
                    <a:lnTo>
                      <a:pt x="304" y="110"/>
                    </a:lnTo>
                    <a:lnTo>
                      <a:pt x="302" y="110"/>
                    </a:lnTo>
                    <a:lnTo>
                      <a:pt x="302" y="112"/>
                    </a:lnTo>
                    <a:lnTo>
                      <a:pt x="304" y="112"/>
                    </a:lnTo>
                    <a:lnTo>
                      <a:pt x="302" y="112"/>
                    </a:lnTo>
                    <a:lnTo>
                      <a:pt x="302" y="113"/>
                    </a:lnTo>
                    <a:lnTo>
                      <a:pt x="302" y="114"/>
                    </a:lnTo>
                    <a:lnTo>
                      <a:pt x="302" y="116"/>
                    </a:lnTo>
                    <a:lnTo>
                      <a:pt x="301" y="116"/>
                    </a:lnTo>
                    <a:lnTo>
                      <a:pt x="302" y="116"/>
                    </a:lnTo>
                    <a:lnTo>
                      <a:pt x="301" y="116"/>
                    </a:lnTo>
                    <a:lnTo>
                      <a:pt x="301" y="117"/>
                    </a:lnTo>
                    <a:lnTo>
                      <a:pt x="302" y="117"/>
                    </a:lnTo>
                    <a:lnTo>
                      <a:pt x="301" y="117"/>
                    </a:lnTo>
                    <a:lnTo>
                      <a:pt x="301" y="118"/>
                    </a:lnTo>
                    <a:lnTo>
                      <a:pt x="302" y="118"/>
                    </a:lnTo>
                    <a:lnTo>
                      <a:pt x="301" y="118"/>
                    </a:lnTo>
                    <a:lnTo>
                      <a:pt x="302" y="118"/>
                    </a:lnTo>
                    <a:lnTo>
                      <a:pt x="302" y="120"/>
                    </a:lnTo>
                    <a:lnTo>
                      <a:pt x="304" y="120"/>
                    </a:lnTo>
                    <a:lnTo>
                      <a:pt x="304" y="121"/>
                    </a:lnTo>
                    <a:lnTo>
                      <a:pt x="305" y="121"/>
                    </a:lnTo>
                    <a:lnTo>
                      <a:pt x="304" y="121"/>
                    </a:lnTo>
                    <a:lnTo>
                      <a:pt x="304" y="122"/>
                    </a:lnTo>
                    <a:lnTo>
                      <a:pt x="304" y="121"/>
                    </a:lnTo>
                    <a:lnTo>
                      <a:pt x="304" y="122"/>
                    </a:lnTo>
                    <a:lnTo>
                      <a:pt x="304" y="123"/>
                    </a:lnTo>
                    <a:lnTo>
                      <a:pt x="302" y="123"/>
                    </a:lnTo>
                    <a:lnTo>
                      <a:pt x="304" y="123"/>
                    </a:lnTo>
                    <a:lnTo>
                      <a:pt x="302" y="123"/>
                    </a:lnTo>
                    <a:lnTo>
                      <a:pt x="302" y="125"/>
                    </a:lnTo>
                    <a:lnTo>
                      <a:pt x="304" y="125"/>
                    </a:lnTo>
                    <a:lnTo>
                      <a:pt x="302" y="125"/>
                    </a:lnTo>
                    <a:lnTo>
                      <a:pt x="304" y="125"/>
                    </a:lnTo>
                    <a:lnTo>
                      <a:pt x="304" y="126"/>
                    </a:lnTo>
                    <a:lnTo>
                      <a:pt x="304" y="125"/>
                    </a:lnTo>
                    <a:lnTo>
                      <a:pt x="304" y="126"/>
                    </a:lnTo>
                    <a:lnTo>
                      <a:pt x="302" y="126"/>
                    </a:lnTo>
                    <a:lnTo>
                      <a:pt x="302" y="127"/>
                    </a:lnTo>
                    <a:lnTo>
                      <a:pt x="304" y="127"/>
                    </a:lnTo>
                    <a:lnTo>
                      <a:pt x="302" y="127"/>
                    </a:lnTo>
                    <a:lnTo>
                      <a:pt x="304" y="127"/>
                    </a:lnTo>
                    <a:lnTo>
                      <a:pt x="304" y="129"/>
                    </a:lnTo>
                    <a:lnTo>
                      <a:pt x="302" y="130"/>
                    </a:lnTo>
                    <a:lnTo>
                      <a:pt x="304" y="130"/>
                    </a:lnTo>
                    <a:lnTo>
                      <a:pt x="304" y="131"/>
                    </a:lnTo>
                    <a:lnTo>
                      <a:pt x="302" y="131"/>
                    </a:lnTo>
                    <a:lnTo>
                      <a:pt x="304" y="131"/>
                    </a:lnTo>
                    <a:lnTo>
                      <a:pt x="304" y="133"/>
                    </a:lnTo>
                    <a:lnTo>
                      <a:pt x="304" y="134"/>
                    </a:lnTo>
                    <a:lnTo>
                      <a:pt x="305" y="134"/>
                    </a:lnTo>
                    <a:lnTo>
                      <a:pt x="304" y="134"/>
                    </a:lnTo>
                    <a:lnTo>
                      <a:pt x="304" y="135"/>
                    </a:lnTo>
                    <a:lnTo>
                      <a:pt x="305" y="135"/>
                    </a:lnTo>
                    <a:lnTo>
                      <a:pt x="305" y="137"/>
                    </a:lnTo>
                    <a:lnTo>
                      <a:pt x="304" y="137"/>
                    </a:lnTo>
                    <a:lnTo>
                      <a:pt x="305" y="137"/>
                    </a:lnTo>
                    <a:lnTo>
                      <a:pt x="304" y="137"/>
                    </a:lnTo>
                    <a:lnTo>
                      <a:pt x="304" y="138"/>
                    </a:lnTo>
                    <a:lnTo>
                      <a:pt x="302" y="138"/>
                    </a:lnTo>
                    <a:lnTo>
                      <a:pt x="302" y="139"/>
                    </a:lnTo>
                    <a:lnTo>
                      <a:pt x="302" y="138"/>
                    </a:lnTo>
                    <a:lnTo>
                      <a:pt x="302" y="139"/>
                    </a:lnTo>
                    <a:lnTo>
                      <a:pt x="301" y="139"/>
                    </a:lnTo>
                    <a:lnTo>
                      <a:pt x="301" y="140"/>
                    </a:lnTo>
                    <a:lnTo>
                      <a:pt x="302" y="140"/>
                    </a:lnTo>
                    <a:lnTo>
                      <a:pt x="302" y="142"/>
                    </a:lnTo>
                    <a:lnTo>
                      <a:pt x="302" y="143"/>
                    </a:lnTo>
                    <a:lnTo>
                      <a:pt x="304" y="143"/>
                    </a:lnTo>
                    <a:lnTo>
                      <a:pt x="302" y="143"/>
                    </a:lnTo>
                    <a:lnTo>
                      <a:pt x="302" y="144"/>
                    </a:lnTo>
                    <a:lnTo>
                      <a:pt x="302" y="146"/>
                    </a:lnTo>
                    <a:lnTo>
                      <a:pt x="302" y="144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50"/>
                    </a:lnTo>
                    <a:lnTo>
                      <a:pt x="300" y="150"/>
                    </a:lnTo>
                    <a:lnTo>
                      <a:pt x="300" y="151"/>
                    </a:lnTo>
                    <a:lnTo>
                      <a:pt x="298" y="151"/>
                    </a:lnTo>
                    <a:lnTo>
                      <a:pt x="297" y="151"/>
                    </a:lnTo>
                    <a:lnTo>
                      <a:pt x="297" y="152"/>
                    </a:lnTo>
                    <a:lnTo>
                      <a:pt x="297" y="154"/>
                    </a:lnTo>
                    <a:lnTo>
                      <a:pt x="297" y="155"/>
                    </a:lnTo>
                    <a:lnTo>
                      <a:pt x="296" y="155"/>
                    </a:lnTo>
                    <a:lnTo>
                      <a:pt x="296" y="156"/>
                    </a:lnTo>
                    <a:lnTo>
                      <a:pt x="296" y="158"/>
                    </a:lnTo>
                    <a:lnTo>
                      <a:pt x="297" y="156"/>
                    </a:lnTo>
                    <a:lnTo>
                      <a:pt x="297" y="158"/>
                    </a:lnTo>
                    <a:lnTo>
                      <a:pt x="297" y="159"/>
                    </a:lnTo>
                    <a:lnTo>
                      <a:pt x="296" y="159"/>
                    </a:lnTo>
                    <a:lnTo>
                      <a:pt x="296" y="160"/>
                    </a:lnTo>
                    <a:lnTo>
                      <a:pt x="296" y="161"/>
                    </a:lnTo>
                    <a:lnTo>
                      <a:pt x="296" y="160"/>
                    </a:lnTo>
                    <a:lnTo>
                      <a:pt x="296" y="161"/>
                    </a:lnTo>
                    <a:lnTo>
                      <a:pt x="297" y="161"/>
                    </a:lnTo>
                    <a:lnTo>
                      <a:pt x="296" y="161"/>
                    </a:lnTo>
                    <a:lnTo>
                      <a:pt x="296" y="163"/>
                    </a:lnTo>
                    <a:lnTo>
                      <a:pt x="297" y="163"/>
                    </a:lnTo>
                    <a:lnTo>
                      <a:pt x="296" y="163"/>
                    </a:lnTo>
                    <a:lnTo>
                      <a:pt x="296" y="164"/>
                    </a:lnTo>
                    <a:lnTo>
                      <a:pt x="297" y="164"/>
                    </a:lnTo>
                    <a:lnTo>
                      <a:pt x="297" y="165"/>
                    </a:lnTo>
                    <a:lnTo>
                      <a:pt x="297" y="167"/>
                    </a:lnTo>
                    <a:lnTo>
                      <a:pt x="297" y="168"/>
                    </a:lnTo>
                    <a:lnTo>
                      <a:pt x="297" y="169"/>
                    </a:lnTo>
                    <a:lnTo>
                      <a:pt x="300" y="171"/>
                    </a:lnTo>
                    <a:lnTo>
                      <a:pt x="300" y="178"/>
                    </a:lnTo>
                    <a:lnTo>
                      <a:pt x="302" y="180"/>
                    </a:lnTo>
                    <a:lnTo>
                      <a:pt x="302" y="181"/>
                    </a:lnTo>
                    <a:lnTo>
                      <a:pt x="305" y="182"/>
                    </a:lnTo>
                    <a:lnTo>
                      <a:pt x="310" y="189"/>
                    </a:lnTo>
                    <a:lnTo>
                      <a:pt x="311" y="194"/>
                    </a:lnTo>
                    <a:lnTo>
                      <a:pt x="313" y="195"/>
                    </a:lnTo>
                    <a:lnTo>
                      <a:pt x="319" y="207"/>
                    </a:lnTo>
                    <a:lnTo>
                      <a:pt x="323" y="212"/>
                    </a:lnTo>
                    <a:lnTo>
                      <a:pt x="331" y="224"/>
                    </a:lnTo>
                    <a:lnTo>
                      <a:pt x="331" y="226"/>
                    </a:lnTo>
                    <a:lnTo>
                      <a:pt x="331" y="227"/>
                    </a:lnTo>
                    <a:lnTo>
                      <a:pt x="332" y="227"/>
                    </a:lnTo>
                    <a:lnTo>
                      <a:pt x="332" y="228"/>
                    </a:lnTo>
                    <a:lnTo>
                      <a:pt x="334" y="228"/>
                    </a:lnTo>
                    <a:lnTo>
                      <a:pt x="334" y="230"/>
                    </a:lnTo>
                    <a:lnTo>
                      <a:pt x="335" y="230"/>
                    </a:lnTo>
                    <a:lnTo>
                      <a:pt x="335" y="231"/>
                    </a:lnTo>
                    <a:lnTo>
                      <a:pt x="335" y="232"/>
                    </a:lnTo>
                    <a:lnTo>
                      <a:pt x="336" y="232"/>
                    </a:lnTo>
                    <a:lnTo>
                      <a:pt x="336" y="233"/>
                    </a:lnTo>
                    <a:lnTo>
                      <a:pt x="336" y="235"/>
                    </a:lnTo>
                    <a:lnTo>
                      <a:pt x="338" y="235"/>
                    </a:lnTo>
                    <a:lnTo>
                      <a:pt x="338" y="236"/>
                    </a:lnTo>
                    <a:lnTo>
                      <a:pt x="338" y="237"/>
                    </a:lnTo>
                    <a:lnTo>
                      <a:pt x="338" y="239"/>
                    </a:lnTo>
                    <a:lnTo>
                      <a:pt x="336" y="239"/>
                    </a:lnTo>
                    <a:lnTo>
                      <a:pt x="336" y="240"/>
                    </a:lnTo>
                    <a:lnTo>
                      <a:pt x="335" y="240"/>
                    </a:lnTo>
                    <a:lnTo>
                      <a:pt x="335" y="241"/>
                    </a:lnTo>
                    <a:lnTo>
                      <a:pt x="335" y="243"/>
                    </a:lnTo>
                    <a:lnTo>
                      <a:pt x="335" y="244"/>
                    </a:lnTo>
                    <a:lnTo>
                      <a:pt x="335" y="245"/>
                    </a:lnTo>
                    <a:lnTo>
                      <a:pt x="335" y="247"/>
                    </a:lnTo>
                    <a:lnTo>
                      <a:pt x="335" y="248"/>
                    </a:lnTo>
                    <a:lnTo>
                      <a:pt x="335" y="249"/>
                    </a:lnTo>
                    <a:lnTo>
                      <a:pt x="335" y="250"/>
                    </a:lnTo>
                    <a:lnTo>
                      <a:pt x="336" y="250"/>
                    </a:lnTo>
                    <a:lnTo>
                      <a:pt x="336" y="252"/>
                    </a:lnTo>
                    <a:lnTo>
                      <a:pt x="336" y="253"/>
                    </a:lnTo>
                    <a:lnTo>
                      <a:pt x="336" y="254"/>
                    </a:lnTo>
                    <a:lnTo>
                      <a:pt x="336" y="256"/>
                    </a:lnTo>
                    <a:lnTo>
                      <a:pt x="336" y="257"/>
                    </a:lnTo>
                    <a:lnTo>
                      <a:pt x="336" y="258"/>
                    </a:lnTo>
                    <a:lnTo>
                      <a:pt x="336" y="260"/>
                    </a:lnTo>
                    <a:lnTo>
                      <a:pt x="336" y="261"/>
                    </a:lnTo>
                    <a:lnTo>
                      <a:pt x="335" y="261"/>
                    </a:lnTo>
                    <a:lnTo>
                      <a:pt x="336" y="262"/>
                    </a:lnTo>
                    <a:lnTo>
                      <a:pt x="336" y="264"/>
                    </a:lnTo>
                    <a:lnTo>
                      <a:pt x="336" y="265"/>
                    </a:lnTo>
                    <a:lnTo>
                      <a:pt x="338" y="265"/>
                    </a:lnTo>
                    <a:lnTo>
                      <a:pt x="338" y="266"/>
                    </a:lnTo>
                    <a:lnTo>
                      <a:pt x="338" y="267"/>
                    </a:lnTo>
                    <a:lnTo>
                      <a:pt x="339" y="267"/>
                    </a:lnTo>
                    <a:lnTo>
                      <a:pt x="339" y="266"/>
                    </a:lnTo>
                    <a:lnTo>
                      <a:pt x="340" y="266"/>
                    </a:lnTo>
                    <a:lnTo>
                      <a:pt x="342" y="267"/>
                    </a:lnTo>
                    <a:lnTo>
                      <a:pt x="342" y="266"/>
                    </a:lnTo>
                    <a:lnTo>
                      <a:pt x="342" y="267"/>
                    </a:lnTo>
                    <a:lnTo>
                      <a:pt x="343" y="267"/>
                    </a:lnTo>
                    <a:lnTo>
                      <a:pt x="344" y="267"/>
                    </a:lnTo>
                    <a:lnTo>
                      <a:pt x="346" y="267"/>
                    </a:lnTo>
                    <a:lnTo>
                      <a:pt x="347" y="267"/>
                    </a:lnTo>
                    <a:lnTo>
                      <a:pt x="348" y="267"/>
                    </a:lnTo>
                    <a:lnTo>
                      <a:pt x="349" y="267"/>
                    </a:lnTo>
                    <a:lnTo>
                      <a:pt x="349" y="269"/>
                    </a:lnTo>
                    <a:lnTo>
                      <a:pt x="351" y="269"/>
                    </a:lnTo>
                    <a:lnTo>
                      <a:pt x="352" y="269"/>
                    </a:lnTo>
                    <a:lnTo>
                      <a:pt x="352" y="267"/>
                    </a:lnTo>
                    <a:lnTo>
                      <a:pt x="352" y="269"/>
                    </a:lnTo>
                    <a:lnTo>
                      <a:pt x="352" y="267"/>
                    </a:lnTo>
                    <a:lnTo>
                      <a:pt x="353" y="267"/>
                    </a:lnTo>
                    <a:lnTo>
                      <a:pt x="353" y="269"/>
                    </a:lnTo>
                    <a:lnTo>
                      <a:pt x="355" y="269"/>
                    </a:lnTo>
                    <a:lnTo>
                      <a:pt x="355" y="267"/>
                    </a:lnTo>
                    <a:lnTo>
                      <a:pt x="356" y="267"/>
                    </a:lnTo>
                    <a:lnTo>
                      <a:pt x="357" y="267"/>
                    </a:lnTo>
                    <a:lnTo>
                      <a:pt x="359" y="267"/>
                    </a:lnTo>
                    <a:lnTo>
                      <a:pt x="359" y="266"/>
                    </a:lnTo>
                    <a:lnTo>
                      <a:pt x="360" y="266"/>
                    </a:lnTo>
                    <a:lnTo>
                      <a:pt x="360" y="265"/>
                    </a:lnTo>
                    <a:lnTo>
                      <a:pt x="360" y="266"/>
                    </a:lnTo>
                    <a:lnTo>
                      <a:pt x="360" y="265"/>
                    </a:lnTo>
                    <a:lnTo>
                      <a:pt x="361" y="265"/>
                    </a:lnTo>
                    <a:lnTo>
                      <a:pt x="360" y="265"/>
                    </a:lnTo>
                    <a:lnTo>
                      <a:pt x="361" y="265"/>
                    </a:lnTo>
                    <a:lnTo>
                      <a:pt x="361" y="264"/>
                    </a:lnTo>
                    <a:lnTo>
                      <a:pt x="361" y="262"/>
                    </a:lnTo>
                    <a:lnTo>
                      <a:pt x="363" y="262"/>
                    </a:lnTo>
                    <a:lnTo>
                      <a:pt x="363" y="261"/>
                    </a:lnTo>
                    <a:lnTo>
                      <a:pt x="364" y="261"/>
                    </a:lnTo>
                    <a:lnTo>
                      <a:pt x="364" y="260"/>
                    </a:lnTo>
                    <a:lnTo>
                      <a:pt x="365" y="260"/>
                    </a:lnTo>
                    <a:lnTo>
                      <a:pt x="365" y="261"/>
                    </a:lnTo>
                    <a:lnTo>
                      <a:pt x="365" y="260"/>
                    </a:lnTo>
                    <a:lnTo>
                      <a:pt x="366" y="260"/>
                    </a:lnTo>
                    <a:lnTo>
                      <a:pt x="368" y="260"/>
                    </a:lnTo>
                    <a:lnTo>
                      <a:pt x="368" y="258"/>
                    </a:lnTo>
                    <a:lnTo>
                      <a:pt x="368" y="260"/>
                    </a:lnTo>
                    <a:lnTo>
                      <a:pt x="368" y="258"/>
                    </a:lnTo>
                    <a:lnTo>
                      <a:pt x="369" y="258"/>
                    </a:lnTo>
                    <a:lnTo>
                      <a:pt x="370" y="258"/>
                    </a:lnTo>
                    <a:lnTo>
                      <a:pt x="370" y="257"/>
                    </a:lnTo>
                    <a:lnTo>
                      <a:pt x="372" y="257"/>
                    </a:lnTo>
                    <a:lnTo>
                      <a:pt x="372" y="258"/>
                    </a:lnTo>
                    <a:lnTo>
                      <a:pt x="372" y="257"/>
                    </a:lnTo>
                    <a:lnTo>
                      <a:pt x="373" y="257"/>
                    </a:lnTo>
                    <a:lnTo>
                      <a:pt x="373" y="256"/>
                    </a:lnTo>
                    <a:lnTo>
                      <a:pt x="374" y="256"/>
                    </a:lnTo>
                    <a:lnTo>
                      <a:pt x="376" y="256"/>
                    </a:lnTo>
                    <a:lnTo>
                      <a:pt x="376" y="257"/>
                    </a:lnTo>
                    <a:lnTo>
                      <a:pt x="377" y="257"/>
                    </a:lnTo>
                    <a:lnTo>
                      <a:pt x="378" y="257"/>
                    </a:lnTo>
                    <a:lnTo>
                      <a:pt x="378" y="258"/>
                    </a:lnTo>
                    <a:lnTo>
                      <a:pt x="380" y="258"/>
                    </a:lnTo>
                    <a:lnTo>
                      <a:pt x="380" y="257"/>
                    </a:lnTo>
                    <a:lnTo>
                      <a:pt x="380" y="258"/>
                    </a:lnTo>
                    <a:lnTo>
                      <a:pt x="381" y="260"/>
                    </a:lnTo>
                    <a:lnTo>
                      <a:pt x="380" y="260"/>
                    </a:lnTo>
                    <a:lnTo>
                      <a:pt x="381" y="260"/>
                    </a:lnTo>
                    <a:lnTo>
                      <a:pt x="381" y="261"/>
                    </a:lnTo>
                    <a:lnTo>
                      <a:pt x="382" y="261"/>
                    </a:lnTo>
                    <a:lnTo>
                      <a:pt x="383" y="261"/>
                    </a:lnTo>
                    <a:lnTo>
                      <a:pt x="385" y="261"/>
                    </a:lnTo>
                    <a:lnTo>
                      <a:pt x="385" y="260"/>
                    </a:lnTo>
                    <a:lnTo>
                      <a:pt x="386" y="260"/>
                    </a:lnTo>
                    <a:lnTo>
                      <a:pt x="386" y="261"/>
                    </a:lnTo>
                    <a:lnTo>
                      <a:pt x="386" y="260"/>
                    </a:lnTo>
                    <a:lnTo>
                      <a:pt x="385" y="260"/>
                    </a:lnTo>
                    <a:lnTo>
                      <a:pt x="385" y="258"/>
                    </a:lnTo>
                    <a:lnTo>
                      <a:pt x="385" y="257"/>
                    </a:lnTo>
                    <a:lnTo>
                      <a:pt x="386" y="257"/>
                    </a:lnTo>
                    <a:lnTo>
                      <a:pt x="385" y="257"/>
                    </a:lnTo>
                    <a:lnTo>
                      <a:pt x="385" y="256"/>
                    </a:lnTo>
                    <a:lnTo>
                      <a:pt x="385" y="254"/>
                    </a:lnTo>
                    <a:lnTo>
                      <a:pt x="383" y="254"/>
                    </a:lnTo>
                    <a:lnTo>
                      <a:pt x="383" y="253"/>
                    </a:lnTo>
                    <a:lnTo>
                      <a:pt x="382" y="253"/>
                    </a:lnTo>
                    <a:lnTo>
                      <a:pt x="382" y="252"/>
                    </a:lnTo>
                    <a:lnTo>
                      <a:pt x="381" y="252"/>
                    </a:lnTo>
                    <a:lnTo>
                      <a:pt x="380" y="252"/>
                    </a:lnTo>
                    <a:lnTo>
                      <a:pt x="380" y="250"/>
                    </a:lnTo>
                    <a:lnTo>
                      <a:pt x="380" y="249"/>
                    </a:lnTo>
                    <a:lnTo>
                      <a:pt x="380" y="248"/>
                    </a:lnTo>
                    <a:lnTo>
                      <a:pt x="380" y="247"/>
                    </a:lnTo>
                    <a:lnTo>
                      <a:pt x="378" y="247"/>
                    </a:lnTo>
                    <a:lnTo>
                      <a:pt x="378" y="245"/>
                    </a:lnTo>
                    <a:lnTo>
                      <a:pt x="377" y="245"/>
                    </a:lnTo>
                    <a:lnTo>
                      <a:pt x="377" y="247"/>
                    </a:lnTo>
                    <a:lnTo>
                      <a:pt x="377" y="245"/>
                    </a:lnTo>
                    <a:lnTo>
                      <a:pt x="376" y="245"/>
                    </a:lnTo>
                    <a:lnTo>
                      <a:pt x="374" y="245"/>
                    </a:lnTo>
                    <a:lnTo>
                      <a:pt x="374" y="244"/>
                    </a:lnTo>
                    <a:lnTo>
                      <a:pt x="376" y="244"/>
                    </a:lnTo>
                    <a:lnTo>
                      <a:pt x="374" y="244"/>
                    </a:lnTo>
                    <a:lnTo>
                      <a:pt x="374" y="243"/>
                    </a:lnTo>
                    <a:lnTo>
                      <a:pt x="376" y="243"/>
                    </a:lnTo>
                    <a:lnTo>
                      <a:pt x="376" y="241"/>
                    </a:lnTo>
                    <a:lnTo>
                      <a:pt x="377" y="241"/>
                    </a:lnTo>
                    <a:lnTo>
                      <a:pt x="377" y="240"/>
                    </a:lnTo>
                    <a:lnTo>
                      <a:pt x="377" y="239"/>
                    </a:lnTo>
                    <a:lnTo>
                      <a:pt x="377" y="237"/>
                    </a:lnTo>
                    <a:lnTo>
                      <a:pt x="377" y="236"/>
                    </a:lnTo>
                    <a:lnTo>
                      <a:pt x="377" y="235"/>
                    </a:lnTo>
                    <a:lnTo>
                      <a:pt x="377" y="233"/>
                    </a:lnTo>
                    <a:lnTo>
                      <a:pt x="376" y="233"/>
                    </a:lnTo>
                    <a:lnTo>
                      <a:pt x="376" y="232"/>
                    </a:lnTo>
                    <a:lnTo>
                      <a:pt x="374" y="232"/>
                    </a:lnTo>
                    <a:lnTo>
                      <a:pt x="374" y="231"/>
                    </a:lnTo>
                    <a:lnTo>
                      <a:pt x="374" y="230"/>
                    </a:lnTo>
                    <a:lnTo>
                      <a:pt x="370" y="226"/>
                    </a:lnTo>
                    <a:lnTo>
                      <a:pt x="370" y="224"/>
                    </a:lnTo>
                    <a:lnTo>
                      <a:pt x="370" y="226"/>
                    </a:lnTo>
                    <a:lnTo>
                      <a:pt x="370" y="224"/>
                    </a:lnTo>
                    <a:lnTo>
                      <a:pt x="369" y="224"/>
                    </a:lnTo>
                    <a:lnTo>
                      <a:pt x="369" y="223"/>
                    </a:lnTo>
                    <a:lnTo>
                      <a:pt x="368" y="223"/>
                    </a:lnTo>
                    <a:lnTo>
                      <a:pt x="368" y="222"/>
                    </a:lnTo>
                    <a:lnTo>
                      <a:pt x="372" y="216"/>
                    </a:lnTo>
                    <a:lnTo>
                      <a:pt x="377" y="210"/>
                    </a:lnTo>
                    <a:lnTo>
                      <a:pt x="377" y="209"/>
                    </a:lnTo>
                    <a:lnTo>
                      <a:pt x="377" y="207"/>
                    </a:lnTo>
                    <a:lnTo>
                      <a:pt x="377" y="206"/>
                    </a:lnTo>
                    <a:lnTo>
                      <a:pt x="377" y="205"/>
                    </a:lnTo>
                    <a:lnTo>
                      <a:pt x="377" y="203"/>
                    </a:lnTo>
                    <a:lnTo>
                      <a:pt x="377" y="202"/>
                    </a:lnTo>
                    <a:lnTo>
                      <a:pt x="377" y="201"/>
                    </a:lnTo>
                    <a:lnTo>
                      <a:pt x="377" y="199"/>
                    </a:lnTo>
                    <a:lnTo>
                      <a:pt x="377" y="198"/>
                    </a:lnTo>
                    <a:lnTo>
                      <a:pt x="377" y="197"/>
                    </a:lnTo>
                    <a:lnTo>
                      <a:pt x="377" y="195"/>
                    </a:lnTo>
                    <a:lnTo>
                      <a:pt x="377" y="194"/>
                    </a:lnTo>
                    <a:lnTo>
                      <a:pt x="377" y="193"/>
                    </a:lnTo>
                    <a:lnTo>
                      <a:pt x="377" y="192"/>
                    </a:lnTo>
                    <a:lnTo>
                      <a:pt x="377" y="190"/>
                    </a:lnTo>
                    <a:lnTo>
                      <a:pt x="378" y="190"/>
                    </a:lnTo>
                    <a:lnTo>
                      <a:pt x="378" y="189"/>
                    </a:lnTo>
                    <a:lnTo>
                      <a:pt x="377" y="189"/>
                    </a:lnTo>
                    <a:lnTo>
                      <a:pt x="377" y="188"/>
                    </a:lnTo>
                    <a:lnTo>
                      <a:pt x="377" y="186"/>
                    </a:lnTo>
                    <a:lnTo>
                      <a:pt x="378" y="185"/>
                    </a:lnTo>
                    <a:lnTo>
                      <a:pt x="378" y="182"/>
                    </a:lnTo>
                    <a:lnTo>
                      <a:pt x="380" y="182"/>
                    </a:lnTo>
                    <a:lnTo>
                      <a:pt x="380" y="181"/>
                    </a:lnTo>
                    <a:lnTo>
                      <a:pt x="381" y="181"/>
                    </a:lnTo>
                    <a:lnTo>
                      <a:pt x="381" y="180"/>
                    </a:lnTo>
                    <a:lnTo>
                      <a:pt x="382" y="180"/>
                    </a:lnTo>
                    <a:lnTo>
                      <a:pt x="382" y="178"/>
                    </a:lnTo>
                    <a:lnTo>
                      <a:pt x="383" y="178"/>
                    </a:lnTo>
                    <a:lnTo>
                      <a:pt x="383" y="177"/>
                    </a:lnTo>
                    <a:lnTo>
                      <a:pt x="385" y="177"/>
                    </a:lnTo>
                    <a:lnTo>
                      <a:pt x="386" y="178"/>
                    </a:lnTo>
                    <a:lnTo>
                      <a:pt x="386" y="180"/>
                    </a:lnTo>
                    <a:lnTo>
                      <a:pt x="387" y="180"/>
                    </a:lnTo>
                    <a:lnTo>
                      <a:pt x="387" y="181"/>
                    </a:lnTo>
                    <a:lnTo>
                      <a:pt x="389" y="181"/>
                    </a:lnTo>
                    <a:lnTo>
                      <a:pt x="390" y="181"/>
                    </a:lnTo>
                    <a:lnTo>
                      <a:pt x="390" y="182"/>
                    </a:lnTo>
                    <a:lnTo>
                      <a:pt x="391" y="182"/>
                    </a:lnTo>
                    <a:lnTo>
                      <a:pt x="393" y="182"/>
                    </a:lnTo>
                    <a:lnTo>
                      <a:pt x="394" y="182"/>
                    </a:lnTo>
                    <a:lnTo>
                      <a:pt x="395" y="182"/>
                    </a:lnTo>
                    <a:lnTo>
                      <a:pt x="395" y="184"/>
                    </a:lnTo>
                    <a:lnTo>
                      <a:pt x="395" y="185"/>
                    </a:lnTo>
                    <a:lnTo>
                      <a:pt x="399" y="188"/>
                    </a:lnTo>
                    <a:lnTo>
                      <a:pt x="403" y="186"/>
                    </a:lnTo>
                    <a:lnTo>
                      <a:pt x="403" y="182"/>
                    </a:lnTo>
                    <a:lnTo>
                      <a:pt x="403" y="181"/>
                    </a:lnTo>
                    <a:lnTo>
                      <a:pt x="404" y="181"/>
                    </a:lnTo>
                    <a:lnTo>
                      <a:pt x="404" y="180"/>
                    </a:lnTo>
                    <a:lnTo>
                      <a:pt x="406" y="180"/>
                    </a:lnTo>
                    <a:lnTo>
                      <a:pt x="410" y="181"/>
                    </a:lnTo>
                    <a:lnTo>
                      <a:pt x="411" y="180"/>
                    </a:lnTo>
                    <a:lnTo>
                      <a:pt x="412" y="180"/>
                    </a:lnTo>
                    <a:lnTo>
                      <a:pt x="414" y="180"/>
                    </a:lnTo>
                    <a:lnTo>
                      <a:pt x="415" y="180"/>
                    </a:lnTo>
                    <a:lnTo>
                      <a:pt x="416" y="180"/>
                    </a:lnTo>
                    <a:lnTo>
                      <a:pt x="418" y="180"/>
                    </a:lnTo>
                    <a:lnTo>
                      <a:pt x="419" y="178"/>
                    </a:lnTo>
                    <a:lnTo>
                      <a:pt x="420" y="178"/>
                    </a:lnTo>
                    <a:lnTo>
                      <a:pt x="421" y="178"/>
                    </a:lnTo>
                    <a:lnTo>
                      <a:pt x="423" y="178"/>
                    </a:lnTo>
                    <a:lnTo>
                      <a:pt x="424" y="178"/>
                    </a:lnTo>
                    <a:lnTo>
                      <a:pt x="425" y="178"/>
                    </a:lnTo>
                    <a:lnTo>
                      <a:pt x="427" y="178"/>
                    </a:lnTo>
                    <a:lnTo>
                      <a:pt x="428" y="177"/>
                    </a:lnTo>
                    <a:lnTo>
                      <a:pt x="429" y="177"/>
                    </a:lnTo>
                    <a:lnTo>
                      <a:pt x="431" y="177"/>
                    </a:lnTo>
                    <a:lnTo>
                      <a:pt x="431" y="176"/>
                    </a:lnTo>
                    <a:lnTo>
                      <a:pt x="432" y="176"/>
                    </a:lnTo>
                    <a:lnTo>
                      <a:pt x="433" y="176"/>
                    </a:lnTo>
                    <a:lnTo>
                      <a:pt x="435" y="175"/>
                    </a:lnTo>
                    <a:lnTo>
                      <a:pt x="436" y="175"/>
                    </a:lnTo>
                    <a:lnTo>
                      <a:pt x="436" y="173"/>
                    </a:lnTo>
                    <a:lnTo>
                      <a:pt x="437" y="173"/>
                    </a:lnTo>
                    <a:lnTo>
                      <a:pt x="438" y="173"/>
                    </a:lnTo>
                    <a:lnTo>
                      <a:pt x="438" y="172"/>
                    </a:lnTo>
                    <a:lnTo>
                      <a:pt x="438" y="171"/>
                    </a:lnTo>
                    <a:lnTo>
                      <a:pt x="440" y="165"/>
                    </a:lnTo>
                    <a:lnTo>
                      <a:pt x="441" y="165"/>
                    </a:lnTo>
                    <a:lnTo>
                      <a:pt x="441" y="164"/>
                    </a:lnTo>
                    <a:lnTo>
                      <a:pt x="441" y="163"/>
                    </a:lnTo>
                    <a:lnTo>
                      <a:pt x="441" y="161"/>
                    </a:lnTo>
                    <a:lnTo>
                      <a:pt x="442" y="160"/>
                    </a:lnTo>
                    <a:lnTo>
                      <a:pt x="442" y="159"/>
                    </a:lnTo>
                    <a:lnTo>
                      <a:pt x="442" y="158"/>
                    </a:lnTo>
                    <a:lnTo>
                      <a:pt x="441" y="156"/>
                    </a:lnTo>
                    <a:lnTo>
                      <a:pt x="440" y="156"/>
                    </a:lnTo>
                    <a:lnTo>
                      <a:pt x="440" y="154"/>
                    </a:lnTo>
                    <a:lnTo>
                      <a:pt x="452" y="151"/>
                    </a:lnTo>
                    <a:lnTo>
                      <a:pt x="459" y="150"/>
                    </a:lnTo>
                    <a:lnTo>
                      <a:pt x="467" y="151"/>
                    </a:lnTo>
                    <a:lnTo>
                      <a:pt x="470" y="151"/>
                    </a:lnTo>
                    <a:lnTo>
                      <a:pt x="480" y="151"/>
                    </a:lnTo>
                    <a:lnTo>
                      <a:pt x="491" y="158"/>
                    </a:lnTo>
                    <a:lnTo>
                      <a:pt x="504" y="167"/>
                    </a:lnTo>
                    <a:lnTo>
                      <a:pt x="508" y="169"/>
                    </a:lnTo>
                    <a:lnTo>
                      <a:pt x="516" y="173"/>
                    </a:lnTo>
                    <a:lnTo>
                      <a:pt x="521" y="178"/>
                    </a:lnTo>
                    <a:lnTo>
                      <a:pt x="542" y="195"/>
                    </a:lnTo>
                    <a:lnTo>
                      <a:pt x="548" y="202"/>
                    </a:lnTo>
                    <a:lnTo>
                      <a:pt x="554" y="202"/>
                    </a:lnTo>
                    <a:lnTo>
                      <a:pt x="560" y="203"/>
                    </a:lnTo>
                    <a:lnTo>
                      <a:pt x="563" y="205"/>
                    </a:lnTo>
                    <a:lnTo>
                      <a:pt x="568" y="207"/>
                    </a:lnTo>
                    <a:lnTo>
                      <a:pt x="571" y="209"/>
                    </a:lnTo>
                    <a:lnTo>
                      <a:pt x="581" y="212"/>
                    </a:lnTo>
                    <a:lnTo>
                      <a:pt x="582" y="212"/>
                    </a:lnTo>
                    <a:lnTo>
                      <a:pt x="592" y="214"/>
                    </a:lnTo>
                    <a:lnTo>
                      <a:pt x="603" y="214"/>
                    </a:lnTo>
                    <a:lnTo>
                      <a:pt x="610" y="216"/>
                    </a:lnTo>
                    <a:lnTo>
                      <a:pt x="614" y="216"/>
                    </a:lnTo>
                    <a:lnTo>
                      <a:pt x="623" y="220"/>
                    </a:lnTo>
                    <a:lnTo>
                      <a:pt x="626" y="222"/>
                    </a:lnTo>
                    <a:lnTo>
                      <a:pt x="634" y="226"/>
                    </a:lnTo>
                    <a:lnTo>
                      <a:pt x="649" y="240"/>
                    </a:lnTo>
                    <a:lnTo>
                      <a:pt x="653" y="249"/>
                    </a:lnTo>
                    <a:lnTo>
                      <a:pt x="661" y="256"/>
                    </a:lnTo>
                    <a:lnTo>
                      <a:pt x="675" y="258"/>
                    </a:lnTo>
                    <a:lnTo>
                      <a:pt x="682" y="256"/>
                    </a:lnTo>
                    <a:lnTo>
                      <a:pt x="683" y="256"/>
                    </a:lnTo>
                    <a:lnTo>
                      <a:pt x="685" y="258"/>
                    </a:lnTo>
                    <a:lnTo>
                      <a:pt x="687" y="260"/>
                    </a:lnTo>
                    <a:lnTo>
                      <a:pt x="686" y="265"/>
                    </a:lnTo>
                    <a:lnTo>
                      <a:pt x="677" y="277"/>
                    </a:lnTo>
                    <a:lnTo>
                      <a:pt x="675" y="281"/>
                    </a:lnTo>
                    <a:lnTo>
                      <a:pt x="687" y="281"/>
                    </a:lnTo>
                    <a:lnTo>
                      <a:pt x="688" y="284"/>
                    </a:lnTo>
                    <a:lnTo>
                      <a:pt x="688" y="287"/>
                    </a:lnTo>
                    <a:lnTo>
                      <a:pt x="686" y="288"/>
                    </a:lnTo>
                    <a:lnTo>
                      <a:pt x="686" y="298"/>
                    </a:lnTo>
                    <a:lnTo>
                      <a:pt x="686" y="300"/>
                    </a:lnTo>
                    <a:lnTo>
                      <a:pt x="688" y="326"/>
                    </a:lnTo>
                    <a:lnTo>
                      <a:pt x="690" y="336"/>
                    </a:lnTo>
                    <a:lnTo>
                      <a:pt x="692" y="339"/>
                    </a:lnTo>
                    <a:lnTo>
                      <a:pt x="695" y="345"/>
                    </a:lnTo>
                    <a:lnTo>
                      <a:pt x="698" y="349"/>
                    </a:lnTo>
                    <a:lnTo>
                      <a:pt x="700" y="353"/>
                    </a:lnTo>
                    <a:lnTo>
                      <a:pt x="708" y="354"/>
                    </a:lnTo>
                    <a:lnTo>
                      <a:pt x="715" y="353"/>
                    </a:lnTo>
                    <a:lnTo>
                      <a:pt x="721" y="351"/>
                    </a:lnTo>
                    <a:lnTo>
                      <a:pt x="726" y="350"/>
                    </a:lnTo>
                    <a:lnTo>
                      <a:pt x="730" y="350"/>
                    </a:lnTo>
                    <a:lnTo>
                      <a:pt x="734" y="354"/>
                    </a:lnTo>
                    <a:lnTo>
                      <a:pt x="737" y="355"/>
                    </a:lnTo>
                    <a:lnTo>
                      <a:pt x="736" y="363"/>
                    </a:lnTo>
                    <a:lnTo>
                      <a:pt x="730" y="375"/>
                    </a:lnTo>
                    <a:lnTo>
                      <a:pt x="730" y="383"/>
                    </a:lnTo>
                    <a:lnTo>
                      <a:pt x="729" y="388"/>
                    </a:lnTo>
                    <a:lnTo>
                      <a:pt x="730" y="391"/>
                    </a:lnTo>
                    <a:lnTo>
                      <a:pt x="730" y="394"/>
                    </a:lnTo>
                    <a:lnTo>
                      <a:pt x="733" y="401"/>
                    </a:lnTo>
                    <a:lnTo>
                      <a:pt x="738" y="411"/>
                    </a:lnTo>
                    <a:lnTo>
                      <a:pt x="746" y="421"/>
                    </a:lnTo>
                    <a:lnTo>
                      <a:pt x="750" y="425"/>
                    </a:lnTo>
                    <a:lnTo>
                      <a:pt x="753" y="430"/>
                    </a:lnTo>
                    <a:lnTo>
                      <a:pt x="762" y="444"/>
                    </a:lnTo>
                    <a:lnTo>
                      <a:pt x="764" y="456"/>
                    </a:lnTo>
                    <a:lnTo>
                      <a:pt x="767" y="463"/>
                    </a:lnTo>
                    <a:lnTo>
                      <a:pt x="770" y="464"/>
                    </a:lnTo>
                    <a:lnTo>
                      <a:pt x="774" y="468"/>
                    </a:lnTo>
                    <a:lnTo>
                      <a:pt x="778" y="470"/>
                    </a:lnTo>
                    <a:lnTo>
                      <a:pt x="783" y="472"/>
                    </a:lnTo>
                    <a:lnTo>
                      <a:pt x="787" y="476"/>
                    </a:lnTo>
                    <a:lnTo>
                      <a:pt x="795" y="480"/>
                    </a:lnTo>
                    <a:lnTo>
                      <a:pt x="797" y="480"/>
                    </a:lnTo>
                    <a:lnTo>
                      <a:pt x="804" y="483"/>
                    </a:lnTo>
                    <a:lnTo>
                      <a:pt x="806" y="490"/>
                    </a:lnTo>
                    <a:lnTo>
                      <a:pt x="809" y="503"/>
                    </a:lnTo>
                    <a:lnTo>
                      <a:pt x="805" y="515"/>
                    </a:lnTo>
                    <a:lnTo>
                      <a:pt x="804" y="524"/>
                    </a:lnTo>
                    <a:lnTo>
                      <a:pt x="801" y="535"/>
                    </a:lnTo>
                    <a:lnTo>
                      <a:pt x="798" y="544"/>
                    </a:lnTo>
                    <a:lnTo>
                      <a:pt x="798" y="549"/>
                    </a:lnTo>
                    <a:lnTo>
                      <a:pt x="796" y="549"/>
                    </a:lnTo>
                    <a:lnTo>
                      <a:pt x="793" y="549"/>
                    </a:lnTo>
                    <a:lnTo>
                      <a:pt x="791" y="549"/>
                    </a:lnTo>
                    <a:lnTo>
                      <a:pt x="784" y="548"/>
                    </a:lnTo>
                    <a:lnTo>
                      <a:pt x="781" y="548"/>
                    </a:lnTo>
                    <a:lnTo>
                      <a:pt x="778" y="546"/>
                    </a:lnTo>
                    <a:lnTo>
                      <a:pt x="774" y="548"/>
                    </a:lnTo>
                    <a:lnTo>
                      <a:pt x="768" y="549"/>
                    </a:lnTo>
                    <a:lnTo>
                      <a:pt x="766" y="549"/>
                    </a:lnTo>
                    <a:lnTo>
                      <a:pt x="763" y="548"/>
                    </a:lnTo>
                    <a:lnTo>
                      <a:pt x="758" y="550"/>
                    </a:lnTo>
                    <a:lnTo>
                      <a:pt x="753" y="552"/>
                    </a:lnTo>
                    <a:lnTo>
                      <a:pt x="749" y="548"/>
                    </a:lnTo>
                    <a:lnTo>
                      <a:pt x="747" y="548"/>
                    </a:lnTo>
                    <a:lnTo>
                      <a:pt x="745" y="546"/>
                    </a:lnTo>
                    <a:lnTo>
                      <a:pt x="742" y="548"/>
                    </a:lnTo>
                    <a:lnTo>
                      <a:pt x="740" y="546"/>
                    </a:lnTo>
                    <a:lnTo>
                      <a:pt x="737" y="544"/>
                    </a:lnTo>
                    <a:lnTo>
                      <a:pt x="734" y="545"/>
                    </a:lnTo>
                    <a:lnTo>
                      <a:pt x="730" y="544"/>
                    </a:lnTo>
                    <a:lnTo>
                      <a:pt x="725" y="545"/>
                    </a:lnTo>
                    <a:lnTo>
                      <a:pt x="724" y="544"/>
                    </a:lnTo>
                    <a:lnTo>
                      <a:pt x="721" y="544"/>
                    </a:lnTo>
                    <a:lnTo>
                      <a:pt x="720" y="542"/>
                    </a:lnTo>
                    <a:lnTo>
                      <a:pt x="717" y="542"/>
                    </a:lnTo>
                    <a:lnTo>
                      <a:pt x="715" y="544"/>
                    </a:lnTo>
                    <a:lnTo>
                      <a:pt x="715" y="545"/>
                    </a:lnTo>
                    <a:lnTo>
                      <a:pt x="709" y="548"/>
                    </a:lnTo>
                    <a:lnTo>
                      <a:pt x="707" y="549"/>
                    </a:lnTo>
                    <a:lnTo>
                      <a:pt x="706" y="549"/>
                    </a:lnTo>
                    <a:lnTo>
                      <a:pt x="704" y="548"/>
                    </a:lnTo>
                    <a:lnTo>
                      <a:pt x="702" y="546"/>
                    </a:lnTo>
                    <a:lnTo>
                      <a:pt x="700" y="544"/>
                    </a:lnTo>
                    <a:lnTo>
                      <a:pt x="699" y="544"/>
                    </a:lnTo>
                    <a:lnTo>
                      <a:pt x="695" y="544"/>
                    </a:lnTo>
                    <a:lnTo>
                      <a:pt x="691" y="544"/>
                    </a:lnTo>
                    <a:lnTo>
                      <a:pt x="690" y="544"/>
                    </a:lnTo>
                    <a:lnTo>
                      <a:pt x="688" y="544"/>
                    </a:lnTo>
                    <a:lnTo>
                      <a:pt x="687" y="544"/>
                    </a:lnTo>
                    <a:lnTo>
                      <a:pt x="686" y="542"/>
                    </a:lnTo>
                    <a:lnTo>
                      <a:pt x="685" y="541"/>
                    </a:lnTo>
                    <a:lnTo>
                      <a:pt x="683" y="542"/>
                    </a:lnTo>
                    <a:lnTo>
                      <a:pt x="682" y="544"/>
                    </a:lnTo>
                    <a:lnTo>
                      <a:pt x="681" y="544"/>
                    </a:lnTo>
                    <a:lnTo>
                      <a:pt x="681" y="542"/>
                    </a:lnTo>
                    <a:lnTo>
                      <a:pt x="679" y="542"/>
                    </a:lnTo>
                    <a:lnTo>
                      <a:pt x="679" y="541"/>
                    </a:lnTo>
                    <a:lnTo>
                      <a:pt x="678" y="541"/>
                    </a:lnTo>
                    <a:lnTo>
                      <a:pt x="677" y="541"/>
                    </a:lnTo>
                    <a:lnTo>
                      <a:pt x="675" y="541"/>
                    </a:lnTo>
                    <a:lnTo>
                      <a:pt x="674" y="542"/>
                    </a:lnTo>
                    <a:lnTo>
                      <a:pt x="673" y="542"/>
                    </a:lnTo>
                    <a:lnTo>
                      <a:pt x="673" y="541"/>
                    </a:lnTo>
                    <a:lnTo>
                      <a:pt x="673" y="540"/>
                    </a:lnTo>
                    <a:lnTo>
                      <a:pt x="671" y="541"/>
                    </a:lnTo>
                    <a:lnTo>
                      <a:pt x="670" y="541"/>
                    </a:lnTo>
                    <a:lnTo>
                      <a:pt x="669" y="541"/>
                    </a:lnTo>
                    <a:lnTo>
                      <a:pt x="668" y="540"/>
                    </a:lnTo>
                    <a:lnTo>
                      <a:pt x="666" y="540"/>
                    </a:lnTo>
                    <a:lnTo>
                      <a:pt x="665" y="541"/>
                    </a:lnTo>
                    <a:lnTo>
                      <a:pt x="664" y="541"/>
                    </a:lnTo>
                    <a:lnTo>
                      <a:pt x="661" y="541"/>
                    </a:lnTo>
                    <a:lnTo>
                      <a:pt x="661" y="540"/>
                    </a:lnTo>
                    <a:lnTo>
                      <a:pt x="661" y="538"/>
                    </a:lnTo>
                    <a:lnTo>
                      <a:pt x="661" y="537"/>
                    </a:lnTo>
                    <a:lnTo>
                      <a:pt x="660" y="537"/>
                    </a:lnTo>
                    <a:lnTo>
                      <a:pt x="658" y="538"/>
                    </a:lnTo>
                    <a:lnTo>
                      <a:pt x="657" y="538"/>
                    </a:lnTo>
                    <a:lnTo>
                      <a:pt x="656" y="540"/>
                    </a:lnTo>
                    <a:lnTo>
                      <a:pt x="654" y="541"/>
                    </a:lnTo>
                    <a:lnTo>
                      <a:pt x="653" y="541"/>
                    </a:lnTo>
                    <a:lnTo>
                      <a:pt x="653" y="540"/>
                    </a:lnTo>
                    <a:lnTo>
                      <a:pt x="652" y="538"/>
                    </a:lnTo>
                    <a:lnTo>
                      <a:pt x="652" y="537"/>
                    </a:lnTo>
                    <a:lnTo>
                      <a:pt x="652" y="536"/>
                    </a:lnTo>
                    <a:lnTo>
                      <a:pt x="652" y="535"/>
                    </a:lnTo>
                    <a:lnTo>
                      <a:pt x="652" y="533"/>
                    </a:lnTo>
                    <a:lnTo>
                      <a:pt x="651" y="533"/>
                    </a:lnTo>
                    <a:lnTo>
                      <a:pt x="649" y="533"/>
                    </a:lnTo>
                    <a:lnTo>
                      <a:pt x="648" y="533"/>
                    </a:lnTo>
                    <a:lnTo>
                      <a:pt x="648" y="532"/>
                    </a:lnTo>
                    <a:lnTo>
                      <a:pt x="647" y="532"/>
                    </a:lnTo>
                    <a:lnTo>
                      <a:pt x="648" y="531"/>
                    </a:lnTo>
                    <a:lnTo>
                      <a:pt x="648" y="529"/>
                    </a:lnTo>
                    <a:lnTo>
                      <a:pt x="647" y="529"/>
                    </a:lnTo>
                    <a:lnTo>
                      <a:pt x="647" y="528"/>
                    </a:lnTo>
                    <a:lnTo>
                      <a:pt x="647" y="527"/>
                    </a:lnTo>
                    <a:lnTo>
                      <a:pt x="647" y="525"/>
                    </a:lnTo>
                    <a:lnTo>
                      <a:pt x="645" y="524"/>
                    </a:lnTo>
                    <a:lnTo>
                      <a:pt x="647" y="523"/>
                    </a:lnTo>
                    <a:lnTo>
                      <a:pt x="645" y="521"/>
                    </a:lnTo>
                    <a:lnTo>
                      <a:pt x="645" y="520"/>
                    </a:lnTo>
                    <a:lnTo>
                      <a:pt x="645" y="519"/>
                    </a:lnTo>
                    <a:lnTo>
                      <a:pt x="644" y="519"/>
                    </a:lnTo>
                    <a:lnTo>
                      <a:pt x="644" y="517"/>
                    </a:lnTo>
                    <a:lnTo>
                      <a:pt x="643" y="517"/>
                    </a:lnTo>
                    <a:lnTo>
                      <a:pt x="643" y="519"/>
                    </a:lnTo>
                    <a:lnTo>
                      <a:pt x="643" y="517"/>
                    </a:lnTo>
                    <a:lnTo>
                      <a:pt x="641" y="517"/>
                    </a:lnTo>
                    <a:lnTo>
                      <a:pt x="641" y="516"/>
                    </a:lnTo>
                    <a:lnTo>
                      <a:pt x="640" y="516"/>
                    </a:lnTo>
                    <a:lnTo>
                      <a:pt x="641" y="516"/>
                    </a:lnTo>
                    <a:lnTo>
                      <a:pt x="640" y="516"/>
                    </a:lnTo>
                    <a:lnTo>
                      <a:pt x="640" y="515"/>
                    </a:lnTo>
                    <a:lnTo>
                      <a:pt x="639" y="515"/>
                    </a:lnTo>
                    <a:lnTo>
                      <a:pt x="637" y="515"/>
                    </a:lnTo>
                    <a:lnTo>
                      <a:pt x="637" y="514"/>
                    </a:lnTo>
                    <a:lnTo>
                      <a:pt x="636" y="514"/>
                    </a:lnTo>
                    <a:lnTo>
                      <a:pt x="636" y="512"/>
                    </a:lnTo>
                    <a:lnTo>
                      <a:pt x="635" y="512"/>
                    </a:lnTo>
                    <a:lnTo>
                      <a:pt x="634" y="512"/>
                    </a:lnTo>
                    <a:lnTo>
                      <a:pt x="634" y="514"/>
                    </a:lnTo>
                    <a:lnTo>
                      <a:pt x="634" y="512"/>
                    </a:lnTo>
                    <a:lnTo>
                      <a:pt x="632" y="514"/>
                    </a:lnTo>
                    <a:lnTo>
                      <a:pt x="632" y="515"/>
                    </a:lnTo>
                    <a:lnTo>
                      <a:pt x="631" y="515"/>
                    </a:lnTo>
                    <a:lnTo>
                      <a:pt x="630" y="515"/>
                    </a:lnTo>
                    <a:lnTo>
                      <a:pt x="630" y="514"/>
                    </a:lnTo>
                    <a:lnTo>
                      <a:pt x="628" y="514"/>
                    </a:lnTo>
                    <a:lnTo>
                      <a:pt x="628" y="512"/>
                    </a:lnTo>
                    <a:lnTo>
                      <a:pt x="627" y="512"/>
                    </a:lnTo>
                    <a:lnTo>
                      <a:pt x="626" y="512"/>
                    </a:lnTo>
                    <a:lnTo>
                      <a:pt x="624" y="512"/>
                    </a:lnTo>
                    <a:lnTo>
                      <a:pt x="624" y="514"/>
                    </a:lnTo>
                    <a:lnTo>
                      <a:pt x="623" y="514"/>
                    </a:lnTo>
                    <a:lnTo>
                      <a:pt x="623" y="512"/>
                    </a:lnTo>
                    <a:lnTo>
                      <a:pt x="622" y="512"/>
                    </a:lnTo>
                    <a:lnTo>
                      <a:pt x="622" y="511"/>
                    </a:lnTo>
                    <a:lnTo>
                      <a:pt x="622" y="510"/>
                    </a:lnTo>
                    <a:lnTo>
                      <a:pt x="620" y="510"/>
                    </a:lnTo>
                    <a:lnTo>
                      <a:pt x="619" y="510"/>
                    </a:lnTo>
                    <a:lnTo>
                      <a:pt x="618" y="510"/>
                    </a:lnTo>
                    <a:lnTo>
                      <a:pt x="616" y="510"/>
                    </a:lnTo>
                    <a:lnTo>
                      <a:pt x="615" y="510"/>
                    </a:lnTo>
                    <a:lnTo>
                      <a:pt x="615" y="508"/>
                    </a:lnTo>
                    <a:lnTo>
                      <a:pt x="614" y="508"/>
                    </a:lnTo>
                    <a:lnTo>
                      <a:pt x="614" y="507"/>
                    </a:lnTo>
                    <a:lnTo>
                      <a:pt x="613" y="507"/>
                    </a:lnTo>
                    <a:lnTo>
                      <a:pt x="613" y="506"/>
                    </a:lnTo>
                    <a:lnTo>
                      <a:pt x="613" y="504"/>
                    </a:lnTo>
                    <a:lnTo>
                      <a:pt x="614" y="504"/>
                    </a:lnTo>
                    <a:lnTo>
                      <a:pt x="613" y="504"/>
                    </a:lnTo>
                    <a:lnTo>
                      <a:pt x="613" y="503"/>
                    </a:lnTo>
                    <a:lnTo>
                      <a:pt x="611" y="503"/>
                    </a:lnTo>
                    <a:lnTo>
                      <a:pt x="610" y="503"/>
                    </a:lnTo>
                    <a:lnTo>
                      <a:pt x="609" y="503"/>
                    </a:lnTo>
                    <a:lnTo>
                      <a:pt x="607" y="503"/>
                    </a:lnTo>
                    <a:lnTo>
                      <a:pt x="606" y="503"/>
                    </a:lnTo>
                    <a:lnTo>
                      <a:pt x="606" y="504"/>
                    </a:lnTo>
                    <a:lnTo>
                      <a:pt x="605" y="504"/>
                    </a:lnTo>
                    <a:lnTo>
                      <a:pt x="605" y="503"/>
                    </a:lnTo>
                    <a:lnTo>
                      <a:pt x="603" y="503"/>
                    </a:lnTo>
                    <a:lnTo>
                      <a:pt x="602" y="503"/>
                    </a:lnTo>
                    <a:lnTo>
                      <a:pt x="601" y="503"/>
                    </a:lnTo>
                    <a:lnTo>
                      <a:pt x="599" y="503"/>
                    </a:lnTo>
                    <a:lnTo>
                      <a:pt x="598" y="503"/>
                    </a:lnTo>
                    <a:lnTo>
                      <a:pt x="597" y="503"/>
                    </a:lnTo>
                    <a:lnTo>
                      <a:pt x="597" y="502"/>
                    </a:lnTo>
                    <a:lnTo>
                      <a:pt x="596" y="502"/>
                    </a:lnTo>
                    <a:lnTo>
                      <a:pt x="596" y="500"/>
                    </a:lnTo>
                    <a:lnTo>
                      <a:pt x="594" y="500"/>
                    </a:lnTo>
                    <a:lnTo>
                      <a:pt x="593" y="500"/>
                    </a:lnTo>
                    <a:lnTo>
                      <a:pt x="592" y="500"/>
                    </a:lnTo>
                    <a:lnTo>
                      <a:pt x="592" y="499"/>
                    </a:lnTo>
                    <a:lnTo>
                      <a:pt x="590" y="499"/>
                    </a:lnTo>
                    <a:lnTo>
                      <a:pt x="590" y="500"/>
                    </a:lnTo>
                    <a:lnTo>
                      <a:pt x="590" y="499"/>
                    </a:lnTo>
                    <a:lnTo>
                      <a:pt x="589" y="499"/>
                    </a:lnTo>
                    <a:lnTo>
                      <a:pt x="589" y="498"/>
                    </a:lnTo>
                    <a:lnTo>
                      <a:pt x="588" y="498"/>
                    </a:lnTo>
                    <a:lnTo>
                      <a:pt x="588" y="499"/>
                    </a:lnTo>
                    <a:lnTo>
                      <a:pt x="586" y="499"/>
                    </a:lnTo>
                    <a:lnTo>
                      <a:pt x="586" y="498"/>
                    </a:lnTo>
                    <a:lnTo>
                      <a:pt x="585" y="498"/>
                    </a:lnTo>
                    <a:lnTo>
                      <a:pt x="584" y="498"/>
                    </a:lnTo>
                    <a:lnTo>
                      <a:pt x="584" y="497"/>
                    </a:lnTo>
                    <a:lnTo>
                      <a:pt x="582" y="497"/>
                    </a:lnTo>
                    <a:lnTo>
                      <a:pt x="581" y="497"/>
                    </a:lnTo>
                    <a:lnTo>
                      <a:pt x="581" y="495"/>
                    </a:lnTo>
                    <a:lnTo>
                      <a:pt x="580" y="495"/>
                    </a:lnTo>
                    <a:lnTo>
                      <a:pt x="580" y="497"/>
                    </a:lnTo>
                    <a:lnTo>
                      <a:pt x="579" y="495"/>
                    </a:lnTo>
                    <a:lnTo>
                      <a:pt x="577" y="495"/>
                    </a:lnTo>
                    <a:lnTo>
                      <a:pt x="577" y="497"/>
                    </a:lnTo>
                    <a:lnTo>
                      <a:pt x="576" y="497"/>
                    </a:lnTo>
                    <a:lnTo>
                      <a:pt x="576" y="495"/>
                    </a:lnTo>
                    <a:lnTo>
                      <a:pt x="575" y="495"/>
                    </a:lnTo>
                    <a:lnTo>
                      <a:pt x="573" y="495"/>
                    </a:lnTo>
                    <a:lnTo>
                      <a:pt x="573" y="494"/>
                    </a:lnTo>
                    <a:lnTo>
                      <a:pt x="572" y="494"/>
                    </a:lnTo>
                    <a:lnTo>
                      <a:pt x="572" y="495"/>
                    </a:lnTo>
                    <a:lnTo>
                      <a:pt x="571" y="495"/>
                    </a:lnTo>
                    <a:lnTo>
                      <a:pt x="571" y="494"/>
                    </a:lnTo>
                    <a:lnTo>
                      <a:pt x="569" y="494"/>
                    </a:lnTo>
                    <a:lnTo>
                      <a:pt x="568" y="494"/>
                    </a:lnTo>
                    <a:lnTo>
                      <a:pt x="567" y="494"/>
                    </a:lnTo>
                    <a:lnTo>
                      <a:pt x="567" y="493"/>
                    </a:lnTo>
                    <a:lnTo>
                      <a:pt x="565" y="493"/>
                    </a:lnTo>
                    <a:lnTo>
                      <a:pt x="565" y="491"/>
                    </a:lnTo>
                    <a:lnTo>
                      <a:pt x="565" y="493"/>
                    </a:lnTo>
                    <a:lnTo>
                      <a:pt x="565" y="494"/>
                    </a:lnTo>
                    <a:lnTo>
                      <a:pt x="564" y="494"/>
                    </a:lnTo>
                    <a:lnTo>
                      <a:pt x="564" y="493"/>
                    </a:lnTo>
                    <a:lnTo>
                      <a:pt x="563" y="493"/>
                    </a:lnTo>
                    <a:lnTo>
                      <a:pt x="562" y="493"/>
                    </a:lnTo>
                    <a:lnTo>
                      <a:pt x="560" y="493"/>
                    </a:lnTo>
                    <a:lnTo>
                      <a:pt x="559" y="493"/>
                    </a:lnTo>
                    <a:lnTo>
                      <a:pt x="559" y="491"/>
                    </a:lnTo>
                    <a:lnTo>
                      <a:pt x="558" y="491"/>
                    </a:lnTo>
                    <a:lnTo>
                      <a:pt x="556" y="491"/>
                    </a:lnTo>
                    <a:lnTo>
                      <a:pt x="555" y="491"/>
                    </a:lnTo>
                    <a:lnTo>
                      <a:pt x="554" y="491"/>
                    </a:lnTo>
                    <a:lnTo>
                      <a:pt x="554" y="490"/>
                    </a:lnTo>
                    <a:lnTo>
                      <a:pt x="554" y="491"/>
                    </a:lnTo>
                    <a:lnTo>
                      <a:pt x="554" y="490"/>
                    </a:lnTo>
                    <a:lnTo>
                      <a:pt x="552" y="490"/>
                    </a:lnTo>
                    <a:lnTo>
                      <a:pt x="551" y="490"/>
                    </a:lnTo>
                    <a:lnTo>
                      <a:pt x="550" y="489"/>
                    </a:lnTo>
                    <a:lnTo>
                      <a:pt x="548" y="489"/>
                    </a:lnTo>
                    <a:lnTo>
                      <a:pt x="547" y="489"/>
                    </a:lnTo>
                    <a:lnTo>
                      <a:pt x="546" y="489"/>
                    </a:lnTo>
                    <a:lnTo>
                      <a:pt x="544" y="489"/>
                    </a:lnTo>
                    <a:lnTo>
                      <a:pt x="543" y="489"/>
                    </a:lnTo>
                    <a:lnTo>
                      <a:pt x="542" y="489"/>
                    </a:lnTo>
                    <a:lnTo>
                      <a:pt x="541" y="489"/>
                    </a:lnTo>
                    <a:lnTo>
                      <a:pt x="539" y="489"/>
                    </a:lnTo>
                    <a:lnTo>
                      <a:pt x="538" y="489"/>
                    </a:lnTo>
                    <a:lnTo>
                      <a:pt x="537" y="489"/>
                    </a:lnTo>
                    <a:lnTo>
                      <a:pt x="537" y="490"/>
                    </a:lnTo>
                    <a:lnTo>
                      <a:pt x="535" y="490"/>
                    </a:lnTo>
                    <a:lnTo>
                      <a:pt x="534" y="490"/>
                    </a:lnTo>
                    <a:lnTo>
                      <a:pt x="533" y="490"/>
                    </a:lnTo>
                    <a:lnTo>
                      <a:pt x="531" y="490"/>
                    </a:lnTo>
                    <a:lnTo>
                      <a:pt x="531" y="491"/>
                    </a:lnTo>
                    <a:lnTo>
                      <a:pt x="530" y="491"/>
                    </a:lnTo>
                    <a:lnTo>
                      <a:pt x="530" y="490"/>
                    </a:lnTo>
                    <a:lnTo>
                      <a:pt x="529" y="490"/>
                    </a:lnTo>
                    <a:lnTo>
                      <a:pt x="529" y="489"/>
                    </a:lnTo>
                    <a:lnTo>
                      <a:pt x="529" y="487"/>
                    </a:lnTo>
                    <a:lnTo>
                      <a:pt x="527" y="487"/>
                    </a:lnTo>
                    <a:lnTo>
                      <a:pt x="527" y="486"/>
                    </a:lnTo>
                    <a:lnTo>
                      <a:pt x="526" y="486"/>
                    </a:lnTo>
                    <a:lnTo>
                      <a:pt x="526" y="485"/>
                    </a:lnTo>
                    <a:lnTo>
                      <a:pt x="526" y="483"/>
                    </a:lnTo>
                    <a:lnTo>
                      <a:pt x="525" y="483"/>
                    </a:lnTo>
                    <a:lnTo>
                      <a:pt x="526" y="483"/>
                    </a:lnTo>
                    <a:lnTo>
                      <a:pt x="525" y="483"/>
                    </a:lnTo>
                    <a:lnTo>
                      <a:pt x="525" y="482"/>
                    </a:lnTo>
                    <a:lnTo>
                      <a:pt x="524" y="481"/>
                    </a:lnTo>
                    <a:lnTo>
                      <a:pt x="524" y="480"/>
                    </a:lnTo>
                    <a:lnTo>
                      <a:pt x="524" y="481"/>
                    </a:lnTo>
                    <a:lnTo>
                      <a:pt x="524" y="480"/>
                    </a:lnTo>
                    <a:lnTo>
                      <a:pt x="522" y="480"/>
                    </a:lnTo>
                    <a:lnTo>
                      <a:pt x="522" y="478"/>
                    </a:lnTo>
                    <a:lnTo>
                      <a:pt x="521" y="478"/>
                    </a:lnTo>
                    <a:lnTo>
                      <a:pt x="520" y="478"/>
                    </a:lnTo>
                    <a:lnTo>
                      <a:pt x="520" y="477"/>
                    </a:lnTo>
                    <a:lnTo>
                      <a:pt x="518" y="477"/>
                    </a:lnTo>
                    <a:lnTo>
                      <a:pt x="518" y="476"/>
                    </a:lnTo>
                    <a:lnTo>
                      <a:pt x="518" y="474"/>
                    </a:lnTo>
                    <a:lnTo>
                      <a:pt x="517" y="474"/>
                    </a:lnTo>
                    <a:lnTo>
                      <a:pt x="517" y="473"/>
                    </a:lnTo>
                    <a:lnTo>
                      <a:pt x="516" y="473"/>
                    </a:lnTo>
                    <a:lnTo>
                      <a:pt x="516" y="472"/>
                    </a:lnTo>
                    <a:lnTo>
                      <a:pt x="516" y="470"/>
                    </a:lnTo>
                    <a:lnTo>
                      <a:pt x="516" y="469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4" y="468"/>
                    </a:lnTo>
                    <a:lnTo>
                      <a:pt x="514" y="466"/>
                    </a:lnTo>
                    <a:lnTo>
                      <a:pt x="514" y="465"/>
                    </a:lnTo>
                    <a:lnTo>
                      <a:pt x="513" y="465"/>
                    </a:lnTo>
                    <a:lnTo>
                      <a:pt x="513" y="464"/>
                    </a:lnTo>
                    <a:lnTo>
                      <a:pt x="513" y="465"/>
                    </a:lnTo>
                    <a:lnTo>
                      <a:pt x="513" y="464"/>
                    </a:lnTo>
                    <a:lnTo>
                      <a:pt x="512" y="464"/>
                    </a:lnTo>
                    <a:lnTo>
                      <a:pt x="512" y="463"/>
                    </a:lnTo>
                    <a:lnTo>
                      <a:pt x="510" y="463"/>
                    </a:lnTo>
                    <a:lnTo>
                      <a:pt x="510" y="461"/>
                    </a:lnTo>
                    <a:lnTo>
                      <a:pt x="510" y="460"/>
                    </a:lnTo>
                    <a:lnTo>
                      <a:pt x="510" y="459"/>
                    </a:lnTo>
                    <a:lnTo>
                      <a:pt x="512" y="459"/>
                    </a:lnTo>
                    <a:lnTo>
                      <a:pt x="510" y="459"/>
                    </a:lnTo>
                    <a:lnTo>
                      <a:pt x="512" y="459"/>
                    </a:lnTo>
                    <a:lnTo>
                      <a:pt x="512" y="457"/>
                    </a:lnTo>
                    <a:lnTo>
                      <a:pt x="510" y="457"/>
                    </a:lnTo>
                    <a:lnTo>
                      <a:pt x="510" y="456"/>
                    </a:lnTo>
                    <a:lnTo>
                      <a:pt x="512" y="456"/>
                    </a:lnTo>
                    <a:lnTo>
                      <a:pt x="512" y="455"/>
                    </a:lnTo>
                    <a:lnTo>
                      <a:pt x="512" y="453"/>
                    </a:lnTo>
                    <a:lnTo>
                      <a:pt x="512" y="452"/>
                    </a:lnTo>
                    <a:lnTo>
                      <a:pt x="513" y="452"/>
                    </a:lnTo>
                    <a:lnTo>
                      <a:pt x="513" y="451"/>
                    </a:lnTo>
                    <a:lnTo>
                      <a:pt x="512" y="451"/>
                    </a:lnTo>
                    <a:lnTo>
                      <a:pt x="512" y="449"/>
                    </a:lnTo>
                    <a:lnTo>
                      <a:pt x="510" y="449"/>
                    </a:lnTo>
                    <a:lnTo>
                      <a:pt x="510" y="448"/>
                    </a:lnTo>
                    <a:lnTo>
                      <a:pt x="512" y="448"/>
                    </a:lnTo>
                    <a:lnTo>
                      <a:pt x="512" y="447"/>
                    </a:lnTo>
                    <a:lnTo>
                      <a:pt x="513" y="447"/>
                    </a:lnTo>
                    <a:lnTo>
                      <a:pt x="513" y="445"/>
                    </a:lnTo>
                    <a:lnTo>
                      <a:pt x="512" y="445"/>
                    </a:lnTo>
                    <a:lnTo>
                      <a:pt x="512" y="444"/>
                    </a:lnTo>
                    <a:lnTo>
                      <a:pt x="512" y="443"/>
                    </a:lnTo>
                    <a:lnTo>
                      <a:pt x="512" y="442"/>
                    </a:lnTo>
                    <a:lnTo>
                      <a:pt x="513" y="442"/>
                    </a:lnTo>
                    <a:lnTo>
                      <a:pt x="512" y="442"/>
                    </a:lnTo>
                    <a:lnTo>
                      <a:pt x="513" y="440"/>
                    </a:lnTo>
                    <a:lnTo>
                      <a:pt x="512" y="440"/>
                    </a:lnTo>
                    <a:lnTo>
                      <a:pt x="512" y="439"/>
                    </a:lnTo>
                    <a:lnTo>
                      <a:pt x="512" y="438"/>
                    </a:lnTo>
                    <a:lnTo>
                      <a:pt x="512" y="436"/>
                    </a:lnTo>
                    <a:lnTo>
                      <a:pt x="510" y="436"/>
                    </a:lnTo>
                    <a:lnTo>
                      <a:pt x="509" y="436"/>
                    </a:lnTo>
                    <a:lnTo>
                      <a:pt x="509" y="435"/>
                    </a:lnTo>
                    <a:lnTo>
                      <a:pt x="508" y="435"/>
                    </a:lnTo>
                    <a:lnTo>
                      <a:pt x="508" y="434"/>
                    </a:lnTo>
                    <a:lnTo>
                      <a:pt x="507" y="432"/>
                    </a:lnTo>
                    <a:lnTo>
                      <a:pt x="505" y="432"/>
                    </a:lnTo>
                    <a:lnTo>
                      <a:pt x="505" y="431"/>
                    </a:lnTo>
                    <a:lnTo>
                      <a:pt x="505" y="430"/>
                    </a:lnTo>
                    <a:lnTo>
                      <a:pt x="504" y="430"/>
                    </a:lnTo>
                    <a:lnTo>
                      <a:pt x="503" y="430"/>
                    </a:lnTo>
                    <a:lnTo>
                      <a:pt x="503" y="428"/>
                    </a:lnTo>
                    <a:lnTo>
                      <a:pt x="501" y="428"/>
                    </a:lnTo>
                    <a:lnTo>
                      <a:pt x="501" y="430"/>
                    </a:lnTo>
                    <a:lnTo>
                      <a:pt x="500" y="430"/>
                    </a:lnTo>
                    <a:lnTo>
                      <a:pt x="500" y="428"/>
                    </a:lnTo>
                    <a:lnTo>
                      <a:pt x="500" y="427"/>
                    </a:lnTo>
                    <a:lnTo>
                      <a:pt x="499" y="427"/>
                    </a:lnTo>
                    <a:lnTo>
                      <a:pt x="499" y="426"/>
                    </a:lnTo>
                    <a:lnTo>
                      <a:pt x="499" y="425"/>
                    </a:lnTo>
                    <a:lnTo>
                      <a:pt x="497" y="425"/>
                    </a:lnTo>
                    <a:lnTo>
                      <a:pt x="497" y="426"/>
                    </a:lnTo>
                    <a:lnTo>
                      <a:pt x="496" y="426"/>
                    </a:lnTo>
                    <a:lnTo>
                      <a:pt x="496" y="427"/>
                    </a:lnTo>
                    <a:lnTo>
                      <a:pt x="495" y="427"/>
                    </a:lnTo>
                    <a:lnTo>
                      <a:pt x="495" y="428"/>
                    </a:lnTo>
                    <a:lnTo>
                      <a:pt x="495" y="427"/>
                    </a:lnTo>
                    <a:lnTo>
                      <a:pt x="493" y="428"/>
                    </a:lnTo>
                    <a:lnTo>
                      <a:pt x="492" y="428"/>
                    </a:lnTo>
                    <a:lnTo>
                      <a:pt x="491" y="428"/>
                    </a:lnTo>
                    <a:lnTo>
                      <a:pt x="490" y="430"/>
                    </a:lnTo>
                    <a:lnTo>
                      <a:pt x="490" y="431"/>
                    </a:lnTo>
                    <a:lnTo>
                      <a:pt x="488" y="431"/>
                    </a:lnTo>
                    <a:lnTo>
                      <a:pt x="487" y="431"/>
                    </a:lnTo>
                    <a:lnTo>
                      <a:pt x="486" y="431"/>
                    </a:lnTo>
                    <a:lnTo>
                      <a:pt x="486" y="430"/>
                    </a:lnTo>
                    <a:lnTo>
                      <a:pt x="486" y="431"/>
                    </a:lnTo>
                    <a:lnTo>
                      <a:pt x="484" y="431"/>
                    </a:lnTo>
                    <a:lnTo>
                      <a:pt x="484" y="430"/>
                    </a:lnTo>
                    <a:lnTo>
                      <a:pt x="484" y="431"/>
                    </a:lnTo>
                    <a:lnTo>
                      <a:pt x="483" y="431"/>
                    </a:lnTo>
                    <a:lnTo>
                      <a:pt x="482" y="431"/>
                    </a:lnTo>
                    <a:lnTo>
                      <a:pt x="480" y="431"/>
                    </a:lnTo>
                    <a:lnTo>
                      <a:pt x="479" y="432"/>
                    </a:lnTo>
                    <a:lnTo>
                      <a:pt x="479" y="434"/>
                    </a:lnTo>
                    <a:lnTo>
                      <a:pt x="479" y="435"/>
                    </a:lnTo>
                    <a:lnTo>
                      <a:pt x="478" y="435"/>
                    </a:lnTo>
                    <a:lnTo>
                      <a:pt x="476" y="435"/>
                    </a:lnTo>
                    <a:lnTo>
                      <a:pt x="475" y="435"/>
                    </a:lnTo>
                    <a:lnTo>
                      <a:pt x="474" y="435"/>
                    </a:lnTo>
                    <a:lnTo>
                      <a:pt x="474" y="436"/>
                    </a:lnTo>
                    <a:lnTo>
                      <a:pt x="472" y="436"/>
                    </a:lnTo>
                    <a:lnTo>
                      <a:pt x="472" y="435"/>
                    </a:lnTo>
                    <a:lnTo>
                      <a:pt x="471" y="435"/>
                    </a:lnTo>
                    <a:lnTo>
                      <a:pt x="471" y="436"/>
                    </a:lnTo>
                    <a:lnTo>
                      <a:pt x="470" y="436"/>
                    </a:lnTo>
                    <a:lnTo>
                      <a:pt x="469" y="436"/>
                    </a:lnTo>
                    <a:lnTo>
                      <a:pt x="467" y="436"/>
                    </a:lnTo>
                    <a:lnTo>
                      <a:pt x="466" y="438"/>
                    </a:lnTo>
                    <a:lnTo>
                      <a:pt x="466" y="439"/>
                    </a:lnTo>
                    <a:lnTo>
                      <a:pt x="465" y="439"/>
                    </a:lnTo>
                    <a:lnTo>
                      <a:pt x="463" y="438"/>
                    </a:lnTo>
                    <a:lnTo>
                      <a:pt x="462" y="438"/>
                    </a:lnTo>
                    <a:lnTo>
                      <a:pt x="462" y="439"/>
                    </a:lnTo>
                    <a:lnTo>
                      <a:pt x="462" y="438"/>
                    </a:lnTo>
                    <a:lnTo>
                      <a:pt x="461" y="438"/>
                    </a:lnTo>
                    <a:lnTo>
                      <a:pt x="459" y="438"/>
                    </a:lnTo>
                    <a:lnTo>
                      <a:pt x="459" y="436"/>
                    </a:lnTo>
                    <a:lnTo>
                      <a:pt x="458" y="436"/>
                    </a:lnTo>
                    <a:lnTo>
                      <a:pt x="458" y="438"/>
                    </a:lnTo>
                    <a:lnTo>
                      <a:pt x="458" y="436"/>
                    </a:lnTo>
                    <a:lnTo>
                      <a:pt x="458" y="435"/>
                    </a:lnTo>
                    <a:lnTo>
                      <a:pt x="457" y="435"/>
                    </a:lnTo>
                    <a:lnTo>
                      <a:pt x="455" y="435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4" y="438"/>
                    </a:lnTo>
                    <a:lnTo>
                      <a:pt x="455" y="438"/>
                    </a:lnTo>
                    <a:lnTo>
                      <a:pt x="454" y="438"/>
                    </a:lnTo>
                    <a:lnTo>
                      <a:pt x="453" y="438"/>
                    </a:lnTo>
                    <a:lnTo>
                      <a:pt x="453" y="439"/>
                    </a:lnTo>
                    <a:lnTo>
                      <a:pt x="453" y="438"/>
                    </a:lnTo>
                    <a:lnTo>
                      <a:pt x="453" y="436"/>
                    </a:lnTo>
                    <a:lnTo>
                      <a:pt x="453" y="435"/>
                    </a:lnTo>
                    <a:lnTo>
                      <a:pt x="452" y="435"/>
                    </a:lnTo>
                    <a:lnTo>
                      <a:pt x="450" y="435"/>
                    </a:lnTo>
                    <a:lnTo>
                      <a:pt x="450" y="434"/>
                    </a:lnTo>
                    <a:lnTo>
                      <a:pt x="449" y="434"/>
                    </a:lnTo>
                    <a:lnTo>
                      <a:pt x="449" y="435"/>
                    </a:lnTo>
                    <a:lnTo>
                      <a:pt x="448" y="435"/>
                    </a:lnTo>
                    <a:lnTo>
                      <a:pt x="446" y="435"/>
                    </a:lnTo>
                    <a:lnTo>
                      <a:pt x="445" y="435"/>
                    </a:lnTo>
                    <a:lnTo>
                      <a:pt x="445" y="434"/>
                    </a:lnTo>
                    <a:lnTo>
                      <a:pt x="445" y="432"/>
                    </a:lnTo>
                    <a:lnTo>
                      <a:pt x="444" y="432"/>
                    </a:lnTo>
                    <a:lnTo>
                      <a:pt x="442" y="432"/>
                    </a:lnTo>
                    <a:lnTo>
                      <a:pt x="444" y="432"/>
                    </a:lnTo>
                    <a:lnTo>
                      <a:pt x="442" y="432"/>
                    </a:lnTo>
                    <a:lnTo>
                      <a:pt x="441" y="432"/>
                    </a:lnTo>
                    <a:lnTo>
                      <a:pt x="440" y="432"/>
                    </a:lnTo>
                    <a:lnTo>
                      <a:pt x="438" y="432"/>
                    </a:lnTo>
                    <a:lnTo>
                      <a:pt x="438" y="434"/>
                    </a:lnTo>
                    <a:lnTo>
                      <a:pt x="438" y="432"/>
                    </a:lnTo>
                    <a:lnTo>
                      <a:pt x="438" y="431"/>
                    </a:lnTo>
                    <a:lnTo>
                      <a:pt x="437" y="431"/>
                    </a:lnTo>
                    <a:lnTo>
                      <a:pt x="436" y="431"/>
                    </a:lnTo>
                    <a:lnTo>
                      <a:pt x="436" y="432"/>
                    </a:lnTo>
                    <a:lnTo>
                      <a:pt x="435" y="432"/>
                    </a:lnTo>
                    <a:lnTo>
                      <a:pt x="435" y="434"/>
                    </a:lnTo>
                    <a:lnTo>
                      <a:pt x="433" y="434"/>
                    </a:lnTo>
                    <a:lnTo>
                      <a:pt x="433" y="432"/>
                    </a:lnTo>
                    <a:lnTo>
                      <a:pt x="433" y="434"/>
                    </a:lnTo>
                    <a:lnTo>
                      <a:pt x="432" y="434"/>
                    </a:lnTo>
                    <a:lnTo>
                      <a:pt x="431" y="434"/>
                    </a:lnTo>
                    <a:lnTo>
                      <a:pt x="431" y="432"/>
                    </a:lnTo>
                    <a:lnTo>
                      <a:pt x="429" y="432"/>
                    </a:lnTo>
                    <a:lnTo>
                      <a:pt x="429" y="434"/>
                    </a:lnTo>
                    <a:lnTo>
                      <a:pt x="428" y="434"/>
                    </a:lnTo>
                    <a:lnTo>
                      <a:pt x="429" y="435"/>
                    </a:lnTo>
                    <a:lnTo>
                      <a:pt x="428" y="435"/>
                    </a:lnTo>
                    <a:lnTo>
                      <a:pt x="428" y="436"/>
                    </a:lnTo>
                    <a:lnTo>
                      <a:pt x="427" y="436"/>
                    </a:lnTo>
                    <a:lnTo>
                      <a:pt x="425" y="436"/>
                    </a:lnTo>
                    <a:lnTo>
                      <a:pt x="425" y="435"/>
                    </a:lnTo>
                    <a:lnTo>
                      <a:pt x="424" y="435"/>
                    </a:lnTo>
                    <a:lnTo>
                      <a:pt x="424" y="436"/>
                    </a:lnTo>
                    <a:lnTo>
                      <a:pt x="423" y="436"/>
                    </a:lnTo>
                    <a:lnTo>
                      <a:pt x="421" y="436"/>
                    </a:lnTo>
                    <a:lnTo>
                      <a:pt x="420" y="436"/>
                    </a:lnTo>
                    <a:lnTo>
                      <a:pt x="419" y="436"/>
                    </a:lnTo>
                    <a:lnTo>
                      <a:pt x="418" y="436"/>
                    </a:lnTo>
                    <a:lnTo>
                      <a:pt x="418" y="438"/>
                    </a:lnTo>
                    <a:lnTo>
                      <a:pt x="418" y="436"/>
                    </a:lnTo>
                    <a:lnTo>
                      <a:pt x="416" y="436"/>
                    </a:lnTo>
                    <a:lnTo>
                      <a:pt x="415" y="436"/>
                    </a:lnTo>
                    <a:lnTo>
                      <a:pt x="416" y="436"/>
                    </a:lnTo>
                    <a:lnTo>
                      <a:pt x="415" y="436"/>
                    </a:lnTo>
                    <a:lnTo>
                      <a:pt x="415" y="435"/>
                    </a:lnTo>
                    <a:lnTo>
                      <a:pt x="415" y="436"/>
                    </a:lnTo>
                    <a:lnTo>
                      <a:pt x="414" y="436"/>
                    </a:lnTo>
                    <a:lnTo>
                      <a:pt x="414" y="435"/>
                    </a:lnTo>
                    <a:lnTo>
                      <a:pt x="414" y="434"/>
                    </a:lnTo>
                    <a:lnTo>
                      <a:pt x="412" y="432"/>
                    </a:lnTo>
                    <a:lnTo>
                      <a:pt x="411" y="432"/>
                    </a:lnTo>
                    <a:lnTo>
                      <a:pt x="410" y="432"/>
                    </a:lnTo>
                    <a:lnTo>
                      <a:pt x="410" y="431"/>
                    </a:lnTo>
                    <a:lnTo>
                      <a:pt x="410" y="432"/>
                    </a:lnTo>
                    <a:lnTo>
                      <a:pt x="410" y="431"/>
                    </a:lnTo>
                    <a:lnTo>
                      <a:pt x="408" y="431"/>
                    </a:lnTo>
                    <a:lnTo>
                      <a:pt x="408" y="430"/>
                    </a:lnTo>
                    <a:lnTo>
                      <a:pt x="407" y="430"/>
                    </a:lnTo>
                    <a:lnTo>
                      <a:pt x="406" y="430"/>
                    </a:lnTo>
                    <a:lnTo>
                      <a:pt x="406" y="431"/>
                    </a:lnTo>
                    <a:lnTo>
                      <a:pt x="404" y="431"/>
                    </a:lnTo>
                    <a:lnTo>
                      <a:pt x="403" y="431"/>
                    </a:lnTo>
                    <a:lnTo>
                      <a:pt x="404" y="431"/>
                    </a:lnTo>
                    <a:lnTo>
                      <a:pt x="403" y="431"/>
                    </a:lnTo>
                    <a:lnTo>
                      <a:pt x="402" y="431"/>
                    </a:lnTo>
                    <a:lnTo>
                      <a:pt x="400" y="431"/>
                    </a:lnTo>
                    <a:lnTo>
                      <a:pt x="400" y="430"/>
                    </a:lnTo>
                    <a:lnTo>
                      <a:pt x="400" y="431"/>
                    </a:lnTo>
                    <a:lnTo>
                      <a:pt x="400" y="430"/>
                    </a:lnTo>
                    <a:lnTo>
                      <a:pt x="399" y="430"/>
                    </a:lnTo>
                    <a:lnTo>
                      <a:pt x="399" y="428"/>
                    </a:lnTo>
                    <a:lnTo>
                      <a:pt x="398" y="428"/>
                    </a:lnTo>
                    <a:lnTo>
                      <a:pt x="398" y="427"/>
                    </a:lnTo>
                    <a:lnTo>
                      <a:pt x="399" y="427"/>
                    </a:lnTo>
                    <a:lnTo>
                      <a:pt x="398" y="427"/>
                    </a:lnTo>
                    <a:lnTo>
                      <a:pt x="398" y="426"/>
                    </a:lnTo>
                    <a:lnTo>
                      <a:pt x="397" y="426"/>
                    </a:lnTo>
                    <a:lnTo>
                      <a:pt x="397" y="427"/>
                    </a:lnTo>
                    <a:lnTo>
                      <a:pt x="395" y="427"/>
                    </a:lnTo>
                    <a:lnTo>
                      <a:pt x="394" y="427"/>
                    </a:lnTo>
                    <a:lnTo>
                      <a:pt x="394" y="428"/>
                    </a:lnTo>
                    <a:lnTo>
                      <a:pt x="393" y="428"/>
                    </a:lnTo>
                    <a:lnTo>
                      <a:pt x="391" y="428"/>
                    </a:lnTo>
                    <a:lnTo>
                      <a:pt x="390" y="428"/>
                    </a:lnTo>
                    <a:lnTo>
                      <a:pt x="389" y="428"/>
                    </a:lnTo>
                    <a:lnTo>
                      <a:pt x="389" y="427"/>
                    </a:lnTo>
                    <a:lnTo>
                      <a:pt x="387" y="427"/>
                    </a:lnTo>
                    <a:lnTo>
                      <a:pt x="387" y="426"/>
                    </a:lnTo>
                    <a:lnTo>
                      <a:pt x="386" y="426"/>
                    </a:lnTo>
                    <a:lnTo>
                      <a:pt x="386" y="427"/>
                    </a:lnTo>
                    <a:lnTo>
                      <a:pt x="385" y="427"/>
                    </a:lnTo>
                    <a:lnTo>
                      <a:pt x="383" y="427"/>
                    </a:lnTo>
                    <a:lnTo>
                      <a:pt x="382" y="427"/>
                    </a:lnTo>
                    <a:lnTo>
                      <a:pt x="381" y="427"/>
                    </a:lnTo>
                    <a:lnTo>
                      <a:pt x="381" y="428"/>
                    </a:lnTo>
                    <a:lnTo>
                      <a:pt x="380" y="428"/>
                    </a:lnTo>
                    <a:lnTo>
                      <a:pt x="378" y="428"/>
                    </a:lnTo>
                    <a:lnTo>
                      <a:pt x="377" y="428"/>
                    </a:lnTo>
                    <a:lnTo>
                      <a:pt x="377" y="430"/>
                    </a:lnTo>
                    <a:lnTo>
                      <a:pt x="376" y="430"/>
                    </a:lnTo>
                    <a:lnTo>
                      <a:pt x="376" y="431"/>
                    </a:lnTo>
                    <a:lnTo>
                      <a:pt x="377" y="431"/>
                    </a:lnTo>
                    <a:lnTo>
                      <a:pt x="376" y="431"/>
                    </a:lnTo>
                    <a:lnTo>
                      <a:pt x="376" y="432"/>
                    </a:lnTo>
                    <a:lnTo>
                      <a:pt x="376" y="434"/>
                    </a:lnTo>
                    <a:lnTo>
                      <a:pt x="374" y="434"/>
                    </a:lnTo>
                    <a:lnTo>
                      <a:pt x="374" y="435"/>
                    </a:lnTo>
                    <a:lnTo>
                      <a:pt x="373" y="435"/>
                    </a:lnTo>
                    <a:lnTo>
                      <a:pt x="373" y="436"/>
                    </a:lnTo>
                    <a:lnTo>
                      <a:pt x="372" y="436"/>
                    </a:lnTo>
                    <a:lnTo>
                      <a:pt x="370" y="436"/>
                    </a:lnTo>
                    <a:lnTo>
                      <a:pt x="369" y="436"/>
                    </a:lnTo>
                    <a:lnTo>
                      <a:pt x="369" y="438"/>
                    </a:lnTo>
                    <a:lnTo>
                      <a:pt x="368" y="438"/>
                    </a:lnTo>
                    <a:lnTo>
                      <a:pt x="368" y="439"/>
                    </a:lnTo>
                    <a:lnTo>
                      <a:pt x="368" y="440"/>
                    </a:lnTo>
                    <a:lnTo>
                      <a:pt x="368" y="442"/>
                    </a:lnTo>
                    <a:lnTo>
                      <a:pt x="366" y="442"/>
                    </a:lnTo>
                    <a:lnTo>
                      <a:pt x="366" y="443"/>
                    </a:lnTo>
                    <a:lnTo>
                      <a:pt x="366" y="442"/>
                    </a:lnTo>
                    <a:lnTo>
                      <a:pt x="366" y="443"/>
                    </a:lnTo>
                    <a:lnTo>
                      <a:pt x="365" y="443"/>
                    </a:lnTo>
                    <a:lnTo>
                      <a:pt x="365" y="442"/>
                    </a:lnTo>
                    <a:lnTo>
                      <a:pt x="364" y="442"/>
                    </a:lnTo>
                    <a:lnTo>
                      <a:pt x="363" y="443"/>
                    </a:lnTo>
                    <a:lnTo>
                      <a:pt x="363" y="444"/>
                    </a:lnTo>
                    <a:lnTo>
                      <a:pt x="361" y="444"/>
                    </a:lnTo>
                    <a:lnTo>
                      <a:pt x="361" y="445"/>
                    </a:lnTo>
                    <a:lnTo>
                      <a:pt x="360" y="445"/>
                    </a:lnTo>
                    <a:lnTo>
                      <a:pt x="360" y="447"/>
                    </a:lnTo>
                    <a:lnTo>
                      <a:pt x="359" y="447"/>
                    </a:lnTo>
                    <a:lnTo>
                      <a:pt x="359" y="448"/>
                    </a:lnTo>
                    <a:lnTo>
                      <a:pt x="357" y="448"/>
                    </a:lnTo>
                    <a:lnTo>
                      <a:pt x="357" y="449"/>
                    </a:lnTo>
                    <a:lnTo>
                      <a:pt x="356" y="449"/>
                    </a:lnTo>
                    <a:lnTo>
                      <a:pt x="356" y="451"/>
                    </a:lnTo>
                    <a:lnTo>
                      <a:pt x="355" y="451"/>
                    </a:lnTo>
                    <a:lnTo>
                      <a:pt x="355" y="449"/>
                    </a:lnTo>
                    <a:lnTo>
                      <a:pt x="353" y="449"/>
                    </a:lnTo>
                    <a:lnTo>
                      <a:pt x="353" y="448"/>
                    </a:lnTo>
                    <a:lnTo>
                      <a:pt x="352" y="447"/>
                    </a:lnTo>
                    <a:lnTo>
                      <a:pt x="352" y="448"/>
                    </a:lnTo>
                    <a:lnTo>
                      <a:pt x="351" y="448"/>
                    </a:lnTo>
                    <a:lnTo>
                      <a:pt x="349" y="448"/>
                    </a:lnTo>
                    <a:lnTo>
                      <a:pt x="349" y="447"/>
                    </a:lnTo>
                    <a:lnTo>
                      <a:pt x="348" y="447"/>
                    </a:lnTo>
                    <a:lnTo>
                      <a:pt x="348" y="445"/>
                    </a:lnTo>
                    <a:lnTo>
                      <a:pt x="348" y="447"/>
                    </a:lnTo>
                    <a:lnTo>
                      <a:pt x="347" y="447"/>
                    </a:lnTo>
                    <a:lnTo>
                      <a:pt x="347" y="448"/>
                    </a:lnTo>
                    <a:lnTo>
                      <a:pt x="346" y="448"/>
                    </a:lnTo>
                    <a:lnTo>
                      <a:pt x="344" y="448"/>
                    </a:lnTo>
                    <a:lnTo>
                      <a:pt x="343" y="448"/>
                    </a:lnTo>
                    <a:lnTo>
                      <a:pt x="342" y="448"/>
                    </a:lnTo>
                    <a:lnTo>
                      <a:pt x="342" y="449"/>
                    </a:lnTo>
                    <a:lnTo>
                      <a:pt x="340" y="449"/>
                    </a:lnTo>
                    <a:lnTo>
                      <a:pt x="339" y="449"/>
                    </a:lnTo>
                    <a:lnTo>
                      <a:pt x="338" y="449"/>
                    </a:lnTo>
                    <a:lnTo>
                      <a:pt x="338" y="448"/>
                    </a:lnTo>
                    <a:lnTo>
                      <a:pt x="338" y="447"/>
                    </a:lnTo>
                    <a:lnTo>
                      <a:pt x="338" y="445"/>
                    </a:lnTo>
                    <a:lnTo>
                      <a:pt x="336" y="445"/>
                    </a:lnTo>
                    <a:lnTo>
                      <a:pt x="336" y="444"/>
                    </a:lnTo>
                    <a:lnTo>
                      <a:pt x="336" y="445"/>
                    </a:lnTo>
                    <a:lnTo>
                      <a:pt x="335" y="445"/>
                    </a:lnTo>
                    <a:lnTo>
                      <a:pt x="334" y="445"/>
                    </a:lnTo>
                    <a:lnTo>
                      <a:pt x="334" y="444"/>
                    </a:lnTo>
                    <a:lnTo>
                      <a:pt x="332" y="445"/>
                    </a:lnTo>
                    <a:lnTo>
                      <a:pt x="332" y="444"/>
                    </a:lnTo>
                    <a:lnTo>
                      <a:pt x="332" y="445"/>
                    </a:lnTo>
                    <a:lnTo>
                      <a:pt x="331" y="444"/>
                    </a:lnTo>
                    <a:lnTo>
                      <a:pt x="330" y="444"/>
                    </a:lnTo>
                    <a:lnTo>
                      <a:pt x="328" y="444"/>
                    </a:lnTo>
                    <a:lnTo>
                      <a:pt x="328" y="443"/>
                    </a:lnTo>
                    <a:lnTo>
                      <a:pt x="327" y="443"/>
                    </a:lnTo>
                    <a:lnTo>
                      <a:pt x="326" y="443"/>
                    </a:lnTo>
                    <a:lnTo>
                      <a:pt x="325" y="443"/>
                    </a:lnTo>
                    <a:lnTo>
                      <a:pt x="325" y="442"/>
                    </a:lnTo>
                    <a:lnTo>
                      <a:pt x="323" y="442"/>
                    </a:lnTo>
                    <a:lnTo>
                      <a:pt x="323" y="440"/>
                    </a:lnTo>
                    <a:lnTo>
                      <a:pt x="322" y="440"/>
                    </a:lnTo>
                    <a:lnTo>
                      <a:pt x="321" y="440"/>
                    </a:lnTo>
                    <a:lnTo>
                      <a:pt x="319" y="440"/>
                    </a:lnTo>
                    <a:lnTo>
                      <a:pt x="318" y="440"/>
                    </a:lnTo>
                    <a:lnTo>
                      <a:pt x="317" y="440"/>
                    </a:lnTo>
                    <a:lnTo>
                      <a:pt x="315" y="440"/>
                    </a:lnTo>
                    <a:lnTo>
                      <a:pt x="314" y="440"/>
                    </a:lnTo>
                    <a:lnTo>
                      <a:pt x="313" y="440"/>
                    </a:lnTo>
                    <a:lnTo>
                      <a:pt x="311" y="440"/>
                    </a:lnTo>
                    <a:lnTo>
                      <a:pt x="311" y="442"/>
                    </a:lnTo>
                    <a:lnTo>
                      <a:pt x="310" y="442"/>
                    </a:lnTo>
                    <a:lnTo>
                      <a:pt x="309" y="442"/>
                    </a:lnTo>
                    <a:lnTo>
                      <a:pt x="308" y="442"/>
                    </a:lnTo>
                    <a:lnTo>
                      <a:pt x="308" y="440"/>
                    </a:lnTo>
                    <a:lnTo>
                      <a:pt x="306" y="440"/>
                    </a:lnTo>
                    <a:lnTo>
                      <a:pt x="305" y="439"/>
                    </a:lnTo>
                    <a:lnTo>
                      <a:pt x="305" y="438"/>
                    </a:lnTo>
                    <a:lnTo>
                      <a:pt x="304" y="436"/>
                    </a:lnTo>
                    <a:lnTo>
                      <a:pt x="304" y="435"/>
                    </a:lnTo>
                    <a:lnTo>
                      <a:pt x="302" y="435"/>
                    </a:lnTo>
                    <a:lnTo>
                      <a:pt x="302" y="434"/>
                    </a:lnTo>
                    <a:lnTo>
                      <a:pt x="301" y="434"/>
                    </a:lnTo>
                    <a:lnTo>
                      <a:pt x="301" y="432"/>
                    </a:lnTo>
                    <a:lnTo>
                      <a:pt x="301" y="431"/>
                    </a:lnTo>
                    <a:lnTo>
                      <a:pt x="300" y="431"/>
                    </a:lnTo>
                    <a:lnTo>
                      <a:pt x="298" y="430"/>
                    </a:lnTo>
                    <a:lnTo>
                      <a:pt x="297" y="430"/>
                    </a:lnTo>
                    <a:lnTo>
                      <a:pt x="297" y="428"/>
                    </a:lnTo>
                    <a:lnTo>
                      <a:pt x="296" y="428"/>
                    </a:lnTo>
                    <a:lnTo>
                      <a:pt x="294" y="428"/>
                    </a:lnTo>
                    <a:lnTo>
                      <a:pt x="294" y="427"/>
                    </a:lnTo>
                    <a:lnTo>
                      <a:pt x="293" y="427"/>
                    </a:lnTo>
                    <a:lnTo>
                      <a:pt x="293" y="426"/>
                    </a:lnTo>
                    <a:lnTo>
                      <a:pt x="292" y="426"/>
                    </a:lnTo>
                    <a:lnTo>
                      <a:pt x="291" y="425"/>
                    </a:lnTo>
                    <a:lnTo>
                      <a:pt x="291" y="423"/>
                    </a:lnTo>
                    <a:lnTo>
                      <a:pt x="291" y="422"/>
                    </a:lnTo>
                    <a:lnTo>
                      <a:pt x="291" y="421"/>
                    </a:lnTo>
                    <a:lnTo>
                      <a:pt x="291" y="419"/>
                    </a:lnTo>
                    <a:lnTo>
                      <a:pt x="291" y="418"/>
                    </a:lnTo>
                    <a:lnTo>
                      <a:pt x="291" y="417"/>
                    </a:lnTo>
                    <a:lnTo>
                      <a:pt x="289" y="417"/>
                    </a:lnTo>
                    <a:lnTo>
                      <a:pt x="289" y="415"/>
                    </a:lnTo>
                    <a:lnTo>
                      <a:pt x="289" y="414"/>
                    </a:lnTo>
                    <a:lnTo>
                      <a:pt x="288" y="414"/>
                    </a:lnTo>
                    <a:lnTo>
                      <a:pt x="288" y="413"/>
                    </a:lnTo>
                    <a:lnTo>
                      <a:pt x="287" y="413"/>
                    </a:lnTo>
                    <a:lnTo>
                      <a:pt x="285" y="413"/>
                    </a:lnTo>
                    <a:lnTo>
                      <a:pt x="285" y="411"/>
                    </a:lnTo>
                    <a:lnTo>
                      <a:pt x="284" y="411"/>
                    </a:lnTo>
                    <a:lnTo>
                      <a:pt x="284" y="410"/>
                    </a:lnTo>
                    <a:lnTo>
                      <a:pt x="284" y="409"/>
                    </a:lnTo>
                    <a:lnTo>
                      <a:pt x="284" y="408"/>
                    </a:lnTo>
                    <a:lnTo>
                      <a:pt x="284" y="406"/>
                    </a:lnTo>
                    <a:lnTo>
                      <a:pt x="284" y="405"/>
                    </a:lnTo>
                    <a:lnTo>
                      <a:pt x="284" y="404"/>
                    </a:lnTo>
                    <a:lnTo>
                      <a:pt x="284" y="402"/>
                    </a:lnTo>
                    <a:lnTo>
                      <a:pt x="283" y="401"/>
                    </a:lnTo>
                    <a:lnTo>
                      <a:pt x="283" y="400"/>
                    </a:lnTo>
                    <a:lnTo>
                      <a:pt x="284" y="400"/>
                    </a:lnTo>
                    <a:lnTo>
                      <a:pt x="284" y="398"/>
                    </a:lnTo>
                    <a:lnTo>
                      <a:pt x="285" y="398"/>
                    </a:lnTo>
                    <a:lnTo>
                      <a:pt x="285" y="397"/>
                    </a:lnTo>
                    <a:lnTo>
                      <a:pt x="285" y="396"/>
                    </a:lnTo>
                    <a:lnTo>
                      <a:pt x="284" y="396"/>
                    </a:lnTo>
                    <a:lnTo>
                      <a:pt x="283" y="396"/>
                    </a:lnTo>
                    <a:lnTo>
                      <a:pt x="281" y="396"/>
                    </a:lnTo>
                    <a:lnTo>
                      <a:pt x="280" y="396"/>
                    </a:lnTo>
                    <a:lnTo>
                      <a:pt x="279" y="396"/>
                    </a:lnTo>
                    <a:lnTo>
                      <a:pt x="277" y="396"/>
                    </a:lnTo>
                    <a:lnTo>
                      <a:pt x="276" y="396"/>
                    </a:lnTo>
                    <a:lnTo>
                      <a:pt x="276" y="397"/>
                    </a:lnTo>
                    <a:lnTo>
                      <a:pt x="275" y="397"/>
                    </a:lnTo>
                    <a:lnTo>
                      <a:pt x="274" y="397"/>
                    </a:lnTo>
                    <a:lnTo>
                      <a:pt x="272" y="398"/>
                    </a:lnTo>
                    <a:lnTo>
                      <a:pt x="271" y="398"/>
                    </a:lnTo>
                    <a:lnTo>
                      <a:pt x="271" y="400"/>
                    </a:lnTo>
                    <a:lnTo>
                      <a:pt x="270" y="400"/>
                    </a:lnTo>
                    <a:lnTo>
                      <a:pt x="271" y="400"/>
                    </a:lnTo>
                    <a:lnTo>
                      <a:pt x="270" y="401"/>
                    </a:lnTo>
                    <a:lnTo>
                      <a:pt x="268" y="401"/>
                    </a:lnTo>
                    <a:lnTo>
                      <a:pt x="267" y="401"/>
                    </a:lnTo>
                    <a:lnTo>
                      <a:pt x="266" y="401"/>
                    </a:lnTo>
                    <a:lnTo>
                      <a:pt x="266" y="402"/>
                    </a:lnTo>
                    <a:lnTo>
                      <a:pt x="264" y="402"/>
                    </a:lnTo>
                    <a:lnTo>
                      <a:pt x="260" y="402"/>
                    </a:lnTo>
                    <a:lnTo>
                      <a:pt x="259" y="402"/>
                    </a:lnTo>
                    <a:lnTo>
                      <a:pt x="258" y="402"/>
                    </a:lnTo>
                    <a:lnTo>
                      <a:pt x="258" y="404"/>
                    </a:lnTo>
                    <a:lnTo>
                      <a:pt x="256" y="404"/>
                    </a:lnTo>
                    <a:lnTo>
                      <a:pt x="255" y="404"/>
                    </a:lnTo>
                    <a:lnTo>
                      <a:pt x="254" y="405"/>
                    </a:lnTo>
                    <a:lnTo>
                      <a:pt x="253" y="406"/>
                    </a:lnTo>
                    <a:lnTo>
                      <a:pt x="253" y="408"/>
                    </a:lnTo>
                    <a:lnTo>
                      <a:pt x="251" y="408"/>
                    </a:lnTo>
                    <a:lnTo>
                      <a:pt x="251" y="409"/>
                    </a:lnTo>
                    <a:lnTo>
                      <a:pt x="250" y="409"/>
                    </a:lnTo>
                    <a:lnTo>
                      <a:pt x="249" y="409"/>
                    </a:lnTo>
                    <a:lnTo>
                      <a:pt x="249" y="410"/>
                    </a:lnTo>
                    <a:lnTo>
                      <a:pt x="247" y="410"/>
                    </a:lnTo>
                    <a:lnTo>
                      <a:pt x="246" y="410"/>
                    </a:lnTo>
                    <a:lnTo>
                      <a:pt x="245" y="411"/>
                    </a:lnTo>
                    <a:lnTo>
                      <a:pt x="243" y="413"/>
                    </a:lnTo>
                    <a:lnTo>
                      <a:pt x="242" y="41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9" name="Freeform 20">
                <a:extLst>
                  <a:ext uri="{FF2B5EF4-FFF2-40B4-BE49-F238E27FC236}">
                    <a16:creationId xmlns:a16="http://schemas.microsoft.com/office/drawing/2014/main" id="{D8DB83D5-8777-53AD-0026-B5F1E4B41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1" y="2104"/>
                <a:ext cx="622" cy="433"/>
              </a:xfrm>
              <a:custGeom>
                <a:avLst/>
                <a:gdLst>
                  <a:gd name="T0" fmla="*/ 529 w 622"/>
                  <a:gd name="T1" fmla="*/ 192 h 433"/>
                  <a:gd name="T2" fmla="*/ 565 w 622"/>
                  <a:gd name="T3" fmla="*/ 191 h 433"/>
                  <a:gd name="T4" fmla="*/ 580 w 622"/>
                  <a:gd name="T5" fmla="*/ 204 h 433"/>
                  <a:gd name="T6" fmla="*/ 604 w 622"/>
                  <a:gd name="T7" fmla="*/ 227 h 433"/>
                  <a:gd name="T8" fmla="*/ 621 w 622"/>
                  <a:gd name="T9" fmla="*/ 251 h 433"/>
                  <a:gd name="T10" fmla="*/ 622 w 622"/>
                  <a:gd name="T11" fmla="*/ 277 h 433"/>
                  <a:gd name="T12" fmla="*/ 595 w 622"/>
                  <a:gd name="T13" fmla="*/ 306 h 433"/>
                  <a:gd name="T14" fmla="*/ 541 w 622"/>
                  <a:gd name="T15" fmla="*/ 332 h 433"/>
                  <a:gd name="T16" fmla="*/ 508 w 622"/>
                  <a:gd name="T17" fmla="*/ 345 h 433"/>
                  <a:gd name="T18" fmla="*/ 487 w 622"/>
                  <a:gd name="T19" fmla="*/ 365 h 433"/>
                  <a:gd name="T20" fmla="*/ 455 w 622"/>
                  <a:gd name="T21" fmla="*/ 374 h 433"/>
                  <a:gd name="T22" fmla="*/ 380 w 622"/>
                  <a:gd name="T23" fmla="*/ 381 h 433"/>
                  <a:gd name="T24" fmla="*/ 345 w 622"/>
                  <a:gd name="T25" fmla="*/ 404 h 433"/>
                  <a:gd name="T26" fmla="*/ 294 w 622"/>
                  <a:gd name="T27" fmla="*/ 417 h 433"/>
                  <a:gd name="T28" fmla="*/ 257 w 622"/>
                  <a:gd name="T29" fmla="*/ 425 h 433"/>
                  <a:gd name="T30" fmla="*/ 220 w 622"/>
                  <a:gd name="T31" fmla="*/ 433 h 433"/>
                  <a:gd name="T32" fmla="*/ 235 w 622"/>
                  <a:gd name="T33" fmla="*/ 384 h 433"/>
                  <a:gd name="T34" fmla="*/ 254 w 622"/>
                  <a:gd name="T35" fmla="*/ 373 h 433"/>
                  <a:gd name="T36" fmla="*/ 275 w 622"/>
                  <a:gd name="T37" fmla="*/ 337 h 433"/>
                  <a:gd name="T38" fmla="*/ 241 w 622"/>
                  <a:gd name="T39" fmla="*/ 307 h 433"/>
                  <a:gd name="T40" fmla="*/ 208 w 622"/>
                  <a:gd name="T41" fmla="*/ 303 h 433"/>
                  <a:gd name="T42" fmla="*/ 207 w 622"/>
                  <a:gd name="T43" fmla="*/ 290 h 433"/>
                  <a:gd name="T44" fmla="*/ 210 w 622"/>
                  <a:gd name="T45" fmla="*/ 263 h 433"/>
                  <a:gd name="T46" fmla="*/ 199 w 622"/>
                  <a:gd name="T47" fmla="*/ 237 h 433"/>
                  <a:gd name="T48" fmla="*/ 174 w 622"/>
                  <a:gd name="T49" fmla="*/ 225 h 433"/>
                  <a:gd name="T50" fmla="*/ 133 w 622"/>
                  <a:gd name="T51" fmla="*/ 223 h 433"/>
                  <a:gd name="T52" fmla="*/ 135 w 622"/>
                  <a:gd name="T53" fmla="*/ 193 h 433"/>
                  <a:gd name="T54" fmla="*/ 127 w 622"/>
                  <a:gd name="T55" fmla="*/ 170 h 433"/>
                  <a:gd name="T56" fmla="*/ 135 w 622"/>
                  <a:gd name="T57" fmla="*/ 144 h 433"/>
                  <a:gd name="T58" fmla="*/ 110 w 622"/>
                  <a:gd name="T59" fmla="*/ 133 h 433"/>
                  <a:gd name="T60" fmla="*/ 85 w 622"/>
                  <a:gd name="T61" fmla="*/ 103 h 433"/>
                  <a:gd name="T62" fmla="*/ 27 w 622"/>
                  <a:gd name="T63" fmla="*/ 69 h 433"/>
                  <a:gd name="T64" fmla="*/ 0 w 622"/>
                  <a:gd name="T65" fmla="*/ 32 h 433"/>
                  <a:gd name="T66" fmla="*/ 34 w 622"/>
                  <a:gd name="T67" fmla="*/ 17 h 433"/>
                  <a:gd name="T68" fmla="*/ 54 w 622"/>
                  <a:gd name="T69" fmla="*/ 2 h 433"/>
                  <a:gd name="T70" fmla="*/ 64 w 622"/>
                  <a:gd name="T71" fmla="*/ 17 h 433"/>
                  <a:gd name="T72" fmla="*/ 64 w 622"/>
                  <a:gd name="T73" fmla="*/ 43 h 433"/>
                  <a:gd name="T74" fmla="*/ 74 w 622"/>
                  <a:gd name="T75" fmla="*/ 61 h 433"/>
                  <a:gd name="T76" fmla="*/ 82 w 622"/>
                  <a:gd name="T77" fmla="*/ 78 h 433"/>
                  <a:gd name="T78" fmla="*/ 97 w 622"/>
                  <a:gd name="T79" fmla="*/ 90 h 433"/>
                  <a:gd name="T80" fmla="*/ 116 w 622"/>
                  <a:gd name="T81" fmla="*/ 95 h 433"/>
                  <a:gd name="T82" fmla="*/ 133 w 622"/>
                  <a:gd name="T83" fmla="*/ 89 h 433"/>
                  <a:gd name="T84" fmla="*/ 148 w 622"/>
                  <a:gd name="T85" fmla="*/ 108 h 433"/>
                  <a:gd name="T86" fmla="*/ 165 w 622"/>
                  <a:gd name="T87" fmla="*/ 115 h 433"/>
                  <a:gd name="T88" fmla="*/ 178 w 622"/>
                  <a:gd name="T89" fmla="*/ 124 h 433"/>
                  <a:gd name="T90" fmla="*/ 202 w 622"/>
                  <a:gd name="T91" fmla="*/ 124 h 433"/>
                  <a:gd name="T92" fmla="*/ 222 w 622"/>
                  <a:gd name="T93" fmla="*/ 127 h 433"/>
                  <a:gd name="T94" fmla="*/ 237 w 622"/>
                  <a:gd name="T95" fmla="*/ 129 h 433"/>
                  <a:gd name="T96" fmla="*/ 240 w 622"/>
                  <a:gd name="T97" fmla="*/ 144 h 433"/>
                  <a:gd name="T98" fmla="*/ 257 w 622"/>
                  <a:gd name="T99" fmla="*/ 140 h 433"/>
                  <a:gd name="T100" fmla="*/ 271 w 622"/>
                  <a:gd name="T101" fmla="*/ 132 h 433"/>
                  <a:gd name="T102" fmla="*/ 292 w 622"/>
                  <a:gd name="T103" fmla="*/ 124 h 433"/>
                  <a:gd name="T104" fmla="*/ 311 w 622"/>
                  <a:gd name="T105" fmla="*/ 127 h 433"/>
                  <a:gd name="T106" fmla="*/ 324 w 622"/>
                  <a:gd name="T107" fmla="*/ 138 h 433"/>
                  <a:gd name="T108" fmla="*/ 341 w 622"/>
                  <a:gd name="T109" fmla="*/ 125 h 433"/>
                  <a:gd name="T110" fmla="*/ 358 w 622"/>
                  <a:gd name="T111" fmla="*/ 149 h 433"/>
                  <a:gd name="T112" fmla="*/ 358 w 622"/>
                  <a:gd name="T113" fmla="*/ 172 h 433"/>
                  <a:gd name="T114" fmla="*/ 368 w 622"/>
                  <a:gd name="T115" fmla="*/ 202 h 433"/>
                  <a:gd name="T116" fmla="*/ 401 w 622"/>
                  <a:gd name="T117" fmla="*/ 189 h 433"/>
                  <a:gd name="T118" fmla="*/ 428 w 622"/>
                  <a:gd name="T119" fmla="*/ 188 h 433"/>
                  <a:gd name="T120" fmla="*/ 464 w 622"/>
                  <a:gd name="T121" fmla="*/ 184 h 433"/>
                  <a:gd name="T122" fmla="*/ 490 w 622"/>
                  <a:gd name="T123" fmla="*/ 201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22" h="433">
                    <a:moveTo>
                      <a:pt x="499" y="200"/>
                    </a:moveTo>
                    <a:lnTo>
                      <a:pt x="500" y="200"/>
                    </a:lnTo>
                    <a:lnTo>
                      <a:pt x="502" y="200"/>
                    </a:lnTo>
                    <a:lnTo>
                      <a:pt x="502" y="201"/>
                    </a:lnTo>
                    <a:lnTo>
                      <a:pt x="502" y="200"/>
                    </a:lnTo>
                    <a:lnTo>
                      <a:pt x="504" y="200"/>
                    </a:lnTo>
                    <a:lnTo>
                      <a:pt x="506" y="200"/>
                    </a:lnTo>
                    <a:lnTo>
                      <a:pt x="507" y="200"/>
                    </a:lnTo>
                    <a:lnTo>
                      <a:pt x="508" y="199"/>
                    </a:lnTo>
                    <a:lnTo>
                      <a:pt x="510" y="199"/>
                    </a:lnTo>
                    <a:lnTo>
                      <a:pt x="511" y="200"/>
                    </a:lnTo>
                    <a:lnTo>
                      <a:pt x="512" y="200"/>
                    </a:lnTo>
                    <a:lnTo>
                      <a:pt x="514" y="200"/>
                    </a:lnTo>
                    <a:lnTo>
                      <a:pt x="515" y="200"/>
                    </a:lnTo>
                    <a:lnTo>
                      <a:pt x="517" y="200"/>
                    </a:lnTo>
                    <a:lnTo>
                      <a:pt x="519" y="200"/>
                    </a:lnTo>
                    <a:lnTo>
                      <a:pt x="519" y="199"/>
                    </a:lnTo>
                    <a:lnTo>
                      <a:pt x="520" y="199"/>
                    </a:lnTo>
                    <a:lnTo>
                      <a:pt x="520" y="197"/>
                    </a:lnTo>
                    <a:lnTo>
                      <a:pt x="520" y="196"/>
                    </a:lnTo>
                    <a:lnTo>
                      <a:pt x="520" y="195"/>
                    </a:lnTo>
                    <a:lnTo>
                      <a:pt x="521" y="193"/>
                    </a:lnTo>
                    <a:lnTo>
                      <a:pt x="520" y="193"/>
                    </a:lnTo>
                    <a:lnTo>
                      <a:pt x="520" y="192"/>
                    </a:lnTo>
                    <a:lnTo>
                      <a:pt x="521" y="192"/>
                    </a:lnTo>
                    <a:lnTo>
                      <a:pt x="521" y="191"/>
                    </a:lnTo>
                    <a:lnTo>
                      <a:pt x="523" y="191"/>
                    </a:lnTo>
                    <a:lnTo>
                      <a:pt x="524" y="191"/>
                    </a:lnTo>
                    <a:lnTo>
                      <a:pt x="525" y="191"/>
                    </a:lnTo>
                    <a:lnTo>
                      <a:pt x="527" y="191"/>
                    </a:lnTo>
                    <a:lnTo>
                      <a:pt x="529" y="191"/>
                    </a:lnTo>
                    <a:lnTo>
                      <a:pt x="529" y="192"/>
                    </a:lnTo>
                    <a:lnTo>
                      <a:pt x="529" y="191"/>
                    </a:lnTo>
                    <a:lnTo>
                      <a:pt x="531" y="191"/>
                    </a:lnTo>
                    <a:lnTo>
                      <a:pt x="532" y="191"/>
                    </a:lnTo>
                    <a:lnTo>
                      <a:pt x="532" y="192"/>
                    </a:lnTo>
                    <a:lnTo>
                      <a:pt x="533" y="192"/>
                    </a:lnTo>
                    <a:lnTo>
                      <a:pt x="534" y="192"/>
                    </a:lnTo>
                    <a:lnTo>
                      <a:pt x="534" y="191"/>
                    </a:lnTo>
                    <a:lnTo>
                      <a:pt x="536" y="191"/>
                    </a:lnTo>
                    <a:lnTo>
                      <a:pt x="536" y="192"/>
                    </a:lnTo>
                    <a:lnTo>
                      <a:pt x="537" y="192"/>
                    </a:lnTo>
                    <a:lnTo>
                      <a:pt x="538" y="192"/>
                    </a:lnTo>
                    <a:lnTo>
                      <a:pt x="540" y="193"/>
                    </a:lnTo>
                    <a:lnTo>
                      <a:pt x="540" y="195"/>
                    </a:lnTo>
                    <a:lnTo>
                      <a:pt x="541" y="195"/>
                    </a:lnTo>
                    <a:lnTo>
                      <a:pt x="541" y="196"/>
                    </a:lnTo>
                    <a:lnTo>
                      <a:pt x="542" y="196"/>
                    </a:lnTo>
                    <a:lnTo>
                      <a:pt x="544" y="196"/>
                    </a:lnTo>
                    <a:lnTo>
                      <a:pt x="544" y="197"/>
                    </a:lnTo>
                    <a:lnTo>
                      <a:pt x="545" y="196"/>
                    </a:lnTo>
                    <a:lnTo>
                      <a:pt x="545" y="197"/>
                    </a:lnTo>
                    <a:lnTo>
                      <a:pt x="545" y="196"/>
                    </a:lnTo>
                    <a:lnTo>
                      <a:pt x="546" y="196"/>
                    </a:lnTo>
                    <a:lnTo>
                      <a:pt x="548" y="196"/>
                    </a:lnTo>
                    <a:lnTo>
                      <a:pt x="549" y="196"/>
                    </a:lnTo>
                    <a:lnTo>
                      <a:pt x="551" y="195"/>
                    </a:lnTo>
                    <a:lnTo>
                      <a:pt x="554" y="193"/>
                    </a:lnTo>
                    <a:lnTo>
                      <a:pt x="555" y="193"/>
                    </a:lnTo>
                    <a:lnTo>
                      <a:pt x="559" y="191"/>
                    </a:lnTo>
                    <a:lnTo>
                      <a:pt x="562" y="192"/>
                    </a:lnTo>
                    <a:lnTo>
                      <a:pt x="563" y="192"/>
                    </a:lnTo>
                    <a:lnTo>
                      <a:pt x="563" y="191"/>
                    </a:lnTo>
                    <a:lnTo>
                      <a:pt x="565" y="191"/>
                    </a:lnTo>
                    <a:lnTo>
                      <a:pt x="566" y="191"/>
                    </a:lnTo>
                    <a:lnTo>
                      <a:pt x="566" y="192"/>
                    </a:lnTo>
                    <a:lnTo>
                      <a:pt x="567" y="192"/>
                    </a:lnTo>
                    <a:lnTo>
                      <a:pt x="567" y="191"/>
                    </a:lnTo>
                    <a:lnTo>
                      <a:pt x="568" y="191"/>
                    </a:lnTo>
                    <a:lnTo>
                      <a:pt x="570" y="191"/>
                    </a:lnTo>
                    <a:lnTo>
                      <a:pt x="571" y="191"/>
                    </a:lnTo>
                    <a:lnTo>
                      <a:pt x="572" y="191"/>
                    </a:lnTo>
                    <a:lnTo>
                      <a:pt x="574" y="191"/>
                    </a:lnTo>
                    <a:lnTo>
                      <a:pt x="575" y="191"/>
                    </a:lnTo>
                    <a:lnTo>
                      <a:pt x="576" y="192"/>
                    </a:lnTo>
                    <a:lnTo>
                      <a:pt x="578" y="192"/>
                    </a:lnTo>
                    <a:lnTo>
                      <a:pt x="579" y="192"/>
                    </a:lnTo>
                    <a:lnTo>
                      <a:pt x="580" y="192"/>
                    </a:lnTo>
                    <a:lnTo>
                      <a:pt x="580" y="191"/>
                    </a:lnTo>
                    <a:lnTo>
                      <a:pt x="582" y="191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3" y="192"/>
                    </a:lnTo>
                    <a:lnTo>
                      <a:pt x="584" y="192"/>
                    </a:lnTo>
                    <a:lnTo>
                      <a:pt x="584" y="193"/>
                    </a:lnTo>
                    <a:lnTo>
                      <a:pt x="584" y="195"/>
                    </a:lnTo>
                    <a:lnTo>
                      <a:pt x="583" y="195"/>
                    </a:lnTo>
                    <a:lnTo>
                      <a:pt x="584" y="195"/>
                    </a:lnTo>
                    <a:lnTo>
                      <a:pt x="584" y="196"/>
                    </a:lnTo>
                    <a:lnTo>
                      <a:pt x="584" y="197"/>
                    </a:lnTo>
                    <a:lnTo>
                      <a:pt x="584" y="199"/>
                    </a:lnTo>
                    <a:lnTo>
                      <a:pt x="584" y="200"/>
                    </a:lnTo>
                    <a:lnTo>
                      <a:pt x="583" y="201"/>
                    </a:lnTo>
                    <a:lnTo>
                      <a:pt x="582" y="201"/>
                    </a:lnTo>
                    <a:lnTo>
                      <a:pt x="580" y="202"/>
                    </a:lnTo>
                    <a:lnTo>
                      <a:pt x="580" y="204"/>
                    </a:lnTo>
                    <a:lnTo>
                      <a:pt x="580" y="205"/>
                    </a:lnTo>
                    <a:lnTo>
                      <a:pt x="580" y="206"/>
                    </a:lnTo>
                    <a:lnTo>
                      <a:pt x="582" y="206"/>
                    </a:lnTo>
                    <a:lnTo>
                      <a:pt x="582" y="208"/>
                    </a:lnTo>
                    <a:lnTo>
                      <a:pt x="582" y="209"/>
                    </a:lnTo>
                    <a:lnTo>
                      <a:pt x="583" y="209"/>
                    </a:lnTo>
                    <a:lnTo>
                      <a:pt x="584" y="210"/>
                    </a:lnTo>
                    <a:lnTo>
                      <a:pt x="586" y="210"/>
                    </a:lnTo>
                    <a:lnTo>
                      <a:pt x="586" y="212"/>
                    </a:lnTo>
                    <a:lnTo>
                      <a:pt x="586" y="213"/>
                    </a:lnTo>
                    <a:lnTo>
                      <a:pt x="587" y="214"/>
                    </a:lnTo>
                    <a:lnTo>
                      <a:pt x="588" y="216"/>
                    </a:lnTo>
                    <a:lnTo>
                      <a:pt x="588" y="217"/>
                    </a:lnTo>
                    <a:lnTo>
                      <a:pt x="589" y="218"/>
                    </a:lnTo>
                    <a:lnTo>
                      <a:pt x="589" y="220"/>
                    </a:lnTo>
                    <a:lnTo>
                      <a:pt x="588" y="221"/>
                    </a:lnTo>
                    <a:lnTo>
                      <a:pt x="588" y="222"/>
                    </a:lnTo>
                    <a:lnTo>
                      <a:pt x="589" y="223"/>
                    </a:lnTo>
                    <a:lnTo>
                      <a:pt x="591" y="222"/>
                    </a:lnTo>
                    <a:lnTo>
                      <a:pt x="593" y="222"/>
                    </a:lnTo>
                    <a:lnTo>
                      <a:pt x="595" y="222"/>
                    </a:lnTo>
                    <a:lnTo>
                      <a:pt x="596" y="222"/>
                    </a:lnTo>
                    <a:lnTo>
                      <a:pt x="596" y="223"/>
                    </a:lnTo>
                    <a:lnTo>
                      <a:pt x="597" y="223"/>
                    </a:lnTo>
                    <a:lnTo>
                      <a:pt x="597" y="225"/>
                    </a:lnTo>
                    <a:lnTo>
                      <a:pt x="599" y="225"/>
                    </a:lnTo>
                    <a:lnTo>
                      <a:pt x="600" y="225"/>
                    </a:lnTo>
                    <a:lnTo>
                      <a:pt x="601" y="225"/>
                    </a:lnTo>
                    <a:lnTo>
                      <a:pt x="601" y="226"/>
                    </a:lnTo>
                    <a:lnTo>
                      <a:pt x="603" y="226"/>
                    </a:lnTo>
                    <a:lnTo>
                      <a:pt x="603" y="227"/>
                    </a:lnTo>
                    <a:lnTo>
                      <a:pt x="604" y="227"/>
                    </a:lnTo>
                    <a:lnTo>
                      <a:pt x="605" y="227"/>
                    </a:lnTo>
                    <a:lnTo>
                      <a:pt x="606" y="227"/>
                    </a:lnTo>
                    <a:lnTo>
                      <a:pt x="606" y="229"/>
                    </a:lnTo>
                    <a:lnTo>
                      <a:pt x="608" y="229"/>
                    </a:lnTo>
                    <a:lnTo>
                      <a:pt x="608" y="230"/>
                    </a:lnTo>
                    <a:lnTo>
                      <a:pt x="609" y="230"/>
                    </a:lnTo>
                    <a:lnTo>
                      <a:pt x="610" y="230"/>
                    </a:lnTo>
                    <a:lnTo>
                      <a:pt x="610" y="231"/>
                    </a:lnTo>
                    <a:lnTo>
                      <a:pt x="612" y="231"/>
                    </a:lnTo>
                    <a:lnTo>
                      <a:pt x="612" y="233"/>
                    </a:lnTo>
                    <a:lnTo>
                      <a:pt x="612" y="234"/>
                    </a:lnTo>
                    <a:lnTo>
                      <a:pt x="613" y="234"/>
                    </a:lnTo>
                    <a:lnTo>
                      <a:pt x="613" y="235"/>
                    </a:lnTo>
                    <a:lnTo>
                      <a:pt x="613" y="237"/>
                    </a:lnTo>
                    <a:lnTo>
                      <a:pt x="613" y="238"/>
                    </a:lnTo>
                    <a:lnTo>
                      <a:pt x="614" y="238"/>
                    </a:lnTo>
                    <a:lnTo>
                      <a:pt x="614" y="239"/>
                    </a:lnTo>
                    <a:lnTo>
                      <a:pt x="616" y="239"/>
                    </a:lnTo>
                    <a:lnTo>
                      <a:pt x="616" y="240"/>
                    </a:lnTo>
                    <a:lnTo>
                      <a:pt x="616" y="242"/>
                    </a:lnTo>
                    <a:lnTo>
                      <a:pt x="617" y="242"/>
                    </a:lnTo>
                    <a:lnTo>
                      <a:pt x="617" y="243"/>
                    </a:lnTo>
                    <a:lnTo>
                      <a:pt x="618" y="244"/>
                    </a:lnTo>
                    <a:lnTo>
                      <a:pt x="620" y="244"/>
                    </a:lnTo>
                    <a:lnTo>
                      <a:pt x="620" y="246"/>
                    </a:lnTo>
                    <a:lnTo>
                      <a:pt x="620" y="247"/>
                    </a:lnTo>
                    <a:lnTo>
                      <a:pt x="620" y="248"/>
                    </a:lnTo>
                    <a:lnTo>
                      <a:pt x="621" y="248"/>
                    </a:lnTo>
                    <a:lnTo>
                      <a:pt x="621" y="250"/>
                    </a:lnTo>
                    <a:lnTo>
                      <a:pt x="622" y="250"/>
                    </a:lnTo>
                    <a:lnTo>
                      <a:pt x="622" y="251"/>
                    </a:lnTo>
                    <a:lnTo>
                      <a:pt x="621" y="251"/>
                    </a:lnTo>
                    <a:lnTo>
                      <a:pt x="620" y="251"/>
                    </a:lnTo>
                    <a:lnTo>
                      <a:pt x="620" y="252"/>
                    </a:lnTo>
                    <a:lnTo>
                      <a:pt x="618" y="254"/>
                    </a:lnTo>
                    <a:lnTo>
                      <a:pt x="617" y="255"/>
                    </a:lnTo>
                    <a:lnTo>
                      <a:pt x="617" y="256"/>
                    </a:lnTo>
                    <a:lnTo>
                      <a:pt x="617" y="257"/>
                    </a:lnTo>
                    <a:lnTo>
                      <a:pt x="617" y="259"/>
                    </a:lnTo>
                    <a:lnTo>
                      <a:pt x="617" y="260"/>
                    </a:lnTo>
                    <a:lnTo>
                      <a:pt x="616" y="260"/>
                    </a:lnTo>
                    <a:lnTo>
                      <a:pt x="617" y="260"/>
                    </a:lnTo>
                    <a:lnTo>
                      <a:pt x="617" y="261"/>
                    </a:lnTo>
                    <a:lnTo>
                      <a:pt x="617" y="263"/>
                    </a:lnTo>
                    <a:lnTo>
                      <a:pt x="617" y="264"/>
                    </a:lnTo>
                    <a:lnTo>
                      <a:pt x="618" y="265"/>
                    </a:lnTo>
                    <a:lnTo>
                      <a:pt x="618" y="267"/>
                    </a:lnTo>
                    <a:lnTo>
                      <a:pt x="620" y="267"/>
                    </a:lnTo>
                    <a:lnTo>
                      <a:pt x="620" y="268"/>
                    </a:lnTo>
                    <a:lnTo>
                      <a:pt x="620" y="269"/>
                    </a:lnTo>
                    <a:lnTo>
                      <a:pt x="621" y="269"/>
                    </a:lnTo>
                    <a:lnTo>
                      <a:pt x="621" y="271"/>
                    </a:lnTo>
                    <a:lnTo>
                      <a:pt x="620" y="271"/>
                    </a:lnTo>
                    <a:lnTo>
                      <a:pt x="621" y="271"/>
                    </a:lnTo>
                    <a:lnTo>
                      <a:pt x="621" y="272"/>
                    </a:lnTo>
                    <a:lnTo>
                      <a:pt x="620" y="272"/>
                    </a:lnTo>
                    <a:lnTo>
                      <a:pt x="621" y="272"/>
                    </a:lnTo>
                    <a:lnTo>
                      <a:pt x="621" y="273"/>
                    </a:lnTo>
                    <a:lnTo>
                      <a:pt x="621" y="274"/>
                    </a:lnTo>
                    <a:lnTo>
                      <a:pt x="621" y="276"/>
                    </a:lnTo>
                    <a:lnTo>
                      <a:pt x="621" y="277"/>
                    </a:lnTo>
                    <a:lnTo>
                      <a:pt x="622" y="277"/>
                    </a:lnTo>
                    <a:lnTo>
                      <a:pt x="621" y="277"/>
                    </a:lnTo>
                    <a:lnTo>
                      <a:pt x="622" y="277"/>
                    </a:lnTo>
                    <a:lnTo>
                      <a:pt x="621" y="277"/>
                    </a:lnTo>
                    <a:lnTo>
                      <a:pt x="621" y="278"/>
                    </a:lnTo>
                    <a:lnTo>
                      <a:pt x="621" y="280"/>
                    </a:lnTo>
                    <a:lnTo>
                      <a:pt x="620" y="280"/>
                    </a:lnTo>
                    <a:lnTo>
                      <a:pt x="620" y="281"/>
                    </a:lnTo>
                    <a:lnTo>
                      <a:pt x="620" y="282"/>
                    </a:lnTo>
                    <a:lnTo>
                      <a:pt x="620" y="284"/>
                    </a:lnTo>
                    <a:lnTo>
                      <a:pt x="620" y="285"/>
                    </a:lnTo>
                    <a:lnTo>
                      <a:pt x="618" y="285"/>
                    </a:lnTo>
                    <a:lnTo>
                      <a:pt x="618" y="286"/>
                    </a:lnTo>
                    <a:lnTo>
                      <a:pt x="617" y="288"/>
                    </a:lnTo>
                    <a:lnTo>
                      <a:pt x="616" y="289"/>
                    </a:lnTo>
                    <a:lnTo>
                      <a:pt x="614" y="289"/>
                    </a:lnTo>
                    <a:lnTo>
                      <a:pt x="606" y="293"/>
                    </a:lnTo>
                    <a:lnTo>
                      <a:pt x="605" y="293"/>
                    </a:lnTo>
                    <a:lnTo>
                      <a:pt x="605" y="294"/>
                    </a:lnTo>
                    <a:lnTo>
                      <a:pt x="604" y="294"/>
                    </a:lnTo>
                    <a:lnTo>
                      <a:pt x="603" y="294"/>
                    </a:lnTo>
                    <a:lnTo>
                      <a:pt x="603" y="295"/>
                    </a:lnTo>
                    <a:lnTo>
                      <a:pt x="601" y="295"/>
                    </a:lnTo>
                    <a:lnTo>
                      <a:pt x="600" y="295"/>
                    </a:lnTo>
                    <a:lnTo>
                      <a:pt x="600" y="297"/>
                    </a:lnTo>
                    <a:lnTo>
                      <a:pt x="599" y="297"/>
                    </a:lnTo>
                    <a:lnTo>
                      <a:pt x="599" y="298"/>
                    </a:lnTo>
                    <a:lnTo>
                      <a:pt x="599" y="299"/>
                    </a:lnTo>
                    <a:lnTo>
                      <a:pt x="600" y="299"/>
                    </a:lnTo>
                    <a:lnTo>
                      <a:pt x="600" y="301"/>
                    </a:lnTo>
                    <a:lnTo>
                      <a:pt x="600" y="302"/>
                    </a:lnTo>
                    <a:lnTo>
                      <a:pt x="599" y="303"/>
                    </a:lnTo>
                    <a:lnTo>
                      <a:pt x="596" y="305"/>
                    </a:lnTo>
                    <a:lnTo>
                      <a:pt x="596" y="306"/>
                    </a:lnTo>
                    <a:lnTo>
                      <a:pt x="595" y="306"/>
                    </a:lnTo>
                    <a:lnTo>
                      <a:pt x="593" y="306"/>
                    </a:lnTo>
                    <a:lnTo>
                      <a:pt x="593" y="307"/>
                    </a:lnTo>
                    <a:lnTo>
                      <a:pt x="593" y="309"/>
                    </a:lnTo>
                    <a:lnTo>
                      <a:pt x="592" y="309"/>
                    </a:lnTo>
                    <a:lnTo>
                      <a:pt x="592" y="310"/>
                    </a:lnTo>
                    <a:lnTo>
                      <a:pt x="591" y="311"/>
                    </a:lnTo>
                    <a:lnTo>
                      <a:pt x="591" y="312"/>
                    </a:lnTo>
                    <a:lnTo>
                      <a:pt x="589" y="312"/>
                    </a:lnTo>
                    <a:lnTo>
                      <a:pt x="589" y="314"/>
                    </a:lnTo>
                    <a:lnTo>
                      <a:pt x="588" y="314"/>
                    </a:lnTo>
                    <a:lnTo>
                      <a:pt x="588" y="315"/>
                    </a:lnTo>
                    <a:lnTo>
                      <a:pt x="587" y="315"/>
                    </a:lnTo>
                    <a:lnTo>
                      <a:pt x="586" y="315"/>
                    </a:lnTo>
                    <a:lnTo>
                      <a:pt x="584" y="315"/>
                    </a:lnTo>
                    <a:lnTo>
                      <a:pt x="584" y="316"/>
                    </a:lnTo>
                    <a:lnTo>
                      <a:pt x="583" y="316"/>
                    </a:lnTo>
                    <a:lnTo>
                      <a:pt x="580" y="316"/>
                    </a:lnTo>
                    <a:lnTo>
                      <a:pt x="579" y="316"/>
                    </a:lnTo>
                    <a:lnTo>
                      <a:pt x="579" y="318"/>
                    </a:lnTo>
                    <a:lnTo>
                      <a:pt x="578" y="318"/>
                    </a:lnTo>
                    <a:lnTo>
                      <a:pt x="575" y="318"/>
                    </a:lnTo>
                    <a:lnTo>
                      <a:pt x="574" y="318"/>
                    </a:lnTo>
                    <a:lnTo>
                      <a:pt x="572" y="319"/>
                    </a:lnTo>
                    <a:lnTo>
                      <a:pt x="571" y="319"/>
                    </a:lnTo>
                    <a:lnTo>
                      <a:pt x="570" y="319"/>
                    </a:lnTo>
                    <a:lnTo>
                      <a:pt x="568" y="319"/>
                    </a:lnTo>
                    <a:lnTo>
                      <a:pt x="565" y="320"/>
                    </a:lnTo>
                    <a:lnTo>
                      <a:pt x="557" y="326"/>
                    </a:lnTo>
                    <a:lnTo>
                      <a:pt x="554" y="327"/>
                    </a:lnTo>
                    <a:lnTo>
                      <a:pt x="549" y="328"/>
                    </a:lnTo>
                    <a:lnTo>
                      <a:pt x="545" y="331"/>
                    </a:lnTo>
                    <a:lnTo>
                      <a:pt x="541" y="332"/>
                    </a:lnTo>
                    <a:lnTo>
                      <a:pt x="540" y="332"/>
                    </a:lnTo>
                    <a:lnTo>
                      <a:pt x="538" y="332"/>
                    </a:lnTo>
                    <a:lnTo>
                      <a:pt x="537" y="332"/>
                    </a:lnTo>
                    <a:lnTo>
                      <a:pt x="536" y="332"/>
                    </a:lnTo>
                    <a:lnTo>
                      <a:pt x="536" y="333"/>
                    </a:lnTo>
                    <a:lnTo>
                      <a:pt x="534" y="333"/>
                    </a:lnTo>
                    <a:lnTo>
                      <a:pt x="531" y="333"/>
                    </a:lnTo>
                    <a:lnTo>
                      <a:pt x="531" y="335"/>
                    </a:lnTo>
                    <a:lnTo>
                      <a:pt x="529" y="335"/>
                    </a:lnTo>
                    <a:lnTo>
                      <a:pt x="528" y="335"/>
                    </a:lnTo>
                    <a:lnTo>
                      <a:pt x="527" y="335"/>
                    </a:lnTo>
                    <a:lnTo>
                      <a:pt x="527" y="336"/>
                    </a:lnTo>
                    <a:lnTo>
                      <a:pt x="525" y="336"/>
                    </a:lnTo>
                    <a:lnTo>
                      <a:pt x="524" y="336"/>
                    </a:lnTo>
                    <a:lnTo>
                      <a:pt x="524" y="337"/>
                    </a:lnTo>
                    <a:lnTo>
                      <a:pt x="523" y="337"/>
                    </a:lnTo>
                    <a:lnTo>
                      <a:pt x="521" y="337"/>
                    </a:lnTo>
                    <a:lnTo>
                      <a:pt x="520" y="337"/>
                    </a:lnTo>
                    <a:lnTo>
                      <a:pt x="520" y="339"/>
                    </a:lnTo>
                    <a:lnTo>
                      <a:pt x="519" y="339"/>
                    </a:lnTo>
                    <a:lnTo>
                      <a:pt x="517" y="339"/>
                    </a:lnTo>
                    <a:lnTo>
                      <a:pt x="516" y="340"/>
                    </a:lnTo>
                    <a:lnTo>
                      <a:pt x="515" y="340"/>
                    </a:lnTo>
                    <a:lnTo>
                      <a:pt x="514" y="340"/>
                    </a:lnTo>
                    <a:lnTo>
                      <a:pt x="512" y="340"/>
                    </a:lnTo>
                    <a:lnTo>
                      <a:pt x="512" y="341"/>
                    </a:lnTo>
                    <a:lnTo>
                      <a:pt x="511" y="341"/>
                    </a:lnTo>
                    <a:lnTo>
                      <a:pt x="510" y="341"/>
                    </a:lnTo>
                    <a:lnTo>
                      <a:pt x="510" y="343"/>
                    </a:lnTo>
                    <a:lnTo>
                      <a:pt x="508" y="343"/>
                    </a:lnTo>
                    <a:lnTo>
                      <a:pt x="508" y="344"/>
                    </a:lnTo>
                    <a:lnTo>
                      <a:pt x="508" y="345"/>
                    </a:lnTo>
                    <a:lnTo>
                      <a:pt x="508" y="346"/>
                    </a:lnTo>
                    <a:lnTo>
                      <a:pt x="510" y="346"/>
                    </a:lnTo>
                    <a:lnTo>
                      <a:pt x="508" y="346"/>
                    </a:lnTo>
                    <a:lnTo>
                      <a:pt x="508" y="348"/>
                    </a:lnTo>
                    <a:lnTo>
                      <a:pt x="507" y="348"/>
                    </a:lnTo>
                    <a:lnTo>
                      <a:pt x="507" y="349"/>
                    </a:lnTo>
                    <a:lnTo>
                      <a:pt x="506" y="349"/>
                    </a:lnTo>
                    <a:lnTo>
                      <a:pt x="504" y="349"/>
                    </a:lnTo>
                    <a:lnTo>
                      <a:pt x="503" y="349"/>
                    </a:lnTo>
                    <a:lnTo>
                      <a:pt x="503" y="350"/>
                    </a:lnTo>
                    <a:lnTo>
                      <a:pt x="502" y="350"/>
                    </a:lnTo>
                    <a:lnTo>
                      <a:pt x="502" y="352"/>
                    </a:lnTo>
                    <a:lnTo>
                      <a:pt x="500" y="352"/>
                    </a:lnTo>
                    <a:lnTo>
                      <a:pt x="500" y="353"/>
                    </a:lnTo>
                    <a:lnTo>
                      <a:pt x="499" y="353"/>
                    </a:lnTo>
                    <a:lnTo>
                      <a:pt x="499" y="354"/>
                    </a:lnTo>
                    <a:lnTo>
                      <a:pt x="499" y="356"/>
                    </a:lnTo>
                    <a:lnTo>
                      <a:pt x="499" y="357"/>
                    </a:lnTo>
                    <a:lnTo>
                      <a:pt x="498" y="357"/>
                    </a:lnTo>
                    <a:lnTo>
                      <a:pt x="496" y="358"/>
                    </a:lnTo>
                    <a:lnTo>
                      <a:pt x="495" y="358"/>
                    </a:lnTo>
                    <a:lnTo>
                      <a:pt x="494" y="358"/>
                    </a:lnTo>
                    <a:lnTo>
                      <a:pt x="494" y="360"/>
                    </a:lnTo>
                    <a:lnTo>
                      <a:pt x="493" y="360"/>
                    </a:lnTo>
                    <a:lnTo>
                      <a:pt x="491" y="360"/>
                    </a:lnTo>
                    <a:lnTo>
                      <a:pt x="491" y="361"/>
                    </a:lnTo>
                    <a:lnTo>
                      <a:pt x="491" y="362"/>
                    </a:lnTo>
                    <a:lnTo>
                      <a:pt x="490" y="362"/>
                    </a:lnTo>
                    <a:lnTo>
                      <a:pt x="490" y="363"/>
                    </a:lnTo>
                    <a:lnTo>
                      <a:pt x="489" y="363"/>
                    </a:lnTo>
                    <a:lnTo>
                      <a:pt x="489" y="365"/>
                    </a:lnTo>
                    <a:lnTo>
                      <a:pt x="487" y="365"/>
                    </a:lnTo>
                    <a:lnTo>
                      <a:pt x="487" y="366"/>
                    </a:lnTo>
                    <a:lnTo>
                      <a:pt x="487" y="367"/>
                    </a:lnTo>
                    <a:lnTo>
                      <a:pt x="486" y="367"/>
                    </a:lnTo>
                    <a:lnTo>
                      <a:pt x="485" y="367"/>
                    </a:lnTo>
                    <a:lnTo>
                      <a:pt x="483" y="367"/>
                    </a:lnTo>
                    <a:lnTo>
                      <a:pt x="483" y="369"/>
                    </a:lnTo>
                    <a:lnTo>
                      <a:pt x="482" y="369"/>
                    </a:lnTo>
                    <a:lnTo>
                      <a:pt x="482" y="370"/>
                    </a:lnTo>
                    <a:lnTo>
                      <a:pt x="481" y="370"/>
                    </a:lnTo>
                    <a:lnTo>
                      <a:pt x="481" y="371"/>
                    </a:lnTo>
                    <a:lnTo>
                      <a:pt x="479" y="371"/>
                    </a:lnTo>
                    <a:lnTo>
                      <a:pt x="478" y="371"/>
                    </a:lnTo>
                    <a:lnTo>
                      <a:pt x="477" y="371"/>
                    </a:lnTo>
                    <a:lnTo>
                      <a:pt x="476" y="371"/>
                    </a:lnTo>
                    <a:lnTo>
                      <a:pt x="474" y="373"/>
                    </a:lnTo>
                    <a:lnTo>
                      <a:pt x="473" y="373"/>
                    </a:lnTo>
                    <a:lnTo>
                      <a:pt x="472" y="373"/>
                    </a:lnTo>
                    <a:lnTo>
                      <a:pt x="470" y="373"/>
                    </a:lnTo>
                    <a:lnTo>
                      <a:pt x="469" y="373"/>
                    </a:lnTo>
                    <a:lnTo>
                      <a:pt x="468" y="373"/>
                    </a:lnTo>
                    <a:lnTo>
                      <a:pt x="466" y="373"/>
                    </a:lnTo>
                    <a:lnTo>
                      <a:pt x="465" y="373"/>
                    </a:lnTo>
                    <a:lnTo>
                      <a:pt x="464" y="373"/>
                    </a:lnTo>
                    <a:lnTo>
                      <a:pt x="462" y="373"/>
                    </a:lnTo>
                    <a:lnTo>
                      <a:pt x="461" y="373"/>
                    </a:lnTo>
                    <a:lnTo>
                      <a:pt x="460" y="373"/>
                    </a:lnTo>
                    <a:lnTo>
                      <a:pt x="459" y="373"/>
                    </a:lnTo>
                    <a:lnTo>
                      <a:pt x="457" y="373"/>
                    </a:lnTo>
                    <a:lnTo>
                      <a:pt x="457" y="374"/>
                    </a:lnTo>
                    <a:lnTo>
                      <a:pt x="456" y="373"/>
                    </a:lnTo>
                    <a:lnTo>
                      <a:pt x="456" y="374"/>
                    </a:lnTo>
                    <a:lnTo>
                      <a:pt x="455" y="374"/>
                    </a:lnTo>
                    <a:lnTo>
                      <a:pt x="453" y="374"/>
                    </a:lnTo>
                    <a:lnTo>
                      <a:pt x="452" y="374"/>
                    </a:lnTo>
                    <a:lnTo>
                      <a:pt x="451" y="374"/>
                    </a:lnTo>
                    <a:lnTo>
                      <a:pt x="449" y="374"/>
                    </a:lnTo>
                    <a:lnTo>
                      <a:pt x="448" y="374"/>
                    </a:lnTo>
                    <a:lnTo>
                      <a:pt x="447" y="374"/>
                    </a:lnTo>
                    <a:lnTo>
                      <a:pt x="445" y="374"/>
                    </a:lnTo>
                    <a:lnTo>
                      <a:pt x="444" y="374"/>
                    </a:lnTo>
                    <a:lnTo>
                      <a:pt x="443" y="374"/>
                    </a:lnTo>
                    <a:lnTo>
                      <a:pt x="442" y="374"/>
                    </a:lnTo>
                    <a:lnTo>
                      <a:pt x="440" y="374"/>
                    </a:lnTo>
                    <a:lnTo>
                      <a:pt x="427" y="375"/>
                    </a:lnTo>
                    <a:lnTo>
                      <a:pt x="426" y="375"/>
                    </a:lnTo>
                    <a:lnTo>
                      <a:pt x="424" y="375"/>
                    </a:lnTo>
                    <a:lnTo>
                      <a:pt x="423" y="375"/>
                    </a:lnTo>
                    <a:lnTo>
                      <a:pt x="422" y="375"/>
                    </a:lnTo>
                    <a:lnTo>
                      <a:pt x="421" y="375"/>
                    </a:lnTo>
                    <a:lnTo>
                      <a:pt x="413" y="375"/>
                    </a:lnTo>
                    <a:lnTo>
                      <a:pt x="411" y="375"/>
                    </a:lnTo>
                    <a:lnTo>
                      <a:pt x="410" y="375"/>
                    </a:lnTo>
                    <a:lnTo>
                      <a:pt x="409" y="375"/>
                    </a:lnTo>
                    <a:lnTo>
                      <a:pt x="407" y="375"/>
                    </a:lnTo>
                    <a:lnTo>
                      <a:pt x="406" y="375"/>
                    </a:lnTo>
                    <a:lnTo>
                      <a:pt x="398" y="375"/>
                    </a:lnTo>
                    <a:lnTo>
                      <a:pt x="392" y="377"/>
                    </a:lnTo>
                    <a:lnTo>
                      <a:pt x="387" y="377"/>
                    </a:lnTo>
                    <a:lnTo>
                      <a:pt x="384" y="378"/>
                    </a:lnTo>
                    <a:lnTo>
                      <a:pt x="384" y="379"/>
                    </a:lnTo>
                    <a:lnTo>
                      <a:pt x="383" y="379"/>
                    </a:lnTo>
                    <a:lnTo>
                      <a:pt x="383" y="381"/>
                    </a:lnTo>
                    <a:lnTo>
                      <a:pt x="381" y="381"/>
                    </a:lnTo>
                    <a:lnTo>
                      <a:pt x="380" y="381"/>
                    </a:lnTo>
                    <a:lnTo>
                      <a:pt x="380" y="382"/>
                    </a:lnTo>
                    <a:lnTo>
                      <a:pt x="379" y="382"/>
                    </a:lnTo>
                    <a:lnTo>
                      <a:pt x="379" y="383"/>
                    </a:lnTo>
                    <a:lnTo>
                      <a:pt x="377" y="383"/>
                    </a:lnTo>
                    <a:lnTo>
                      <a:pt x="376" y="383"/>
                    </a:lnTo>
                    <a:lnTo>
                      <a:pt x="376" y="384"/>
                    </a:lnTo>
                    <a:lnTo>
                      <a:pt x="375" y="384"/>
                    </a:lnTo>
                    <a:lnTo>
                      <a:pt x="371" y="386"/>
                    </a:lnTo>
                    <a:lnTo>
                      <a:pt x="368" y="387"/>
                    </a:lnTo>
                    <a:lnTo>
                      <a:pt x="367" y="387"/>
                    </a:lnTo>
                    <a:lnTo>
                      <a:pt x="364" y="388"/>
                    </a:lnTo>
                    <a:lnTo>
                      <a:pt x="364" y="390"/>
                    </a:lnTo>
                    <a:lnTo>
                      <a:pt x="363" y="390"/>
                    </a:lnTo>
                    <a:lnTo>
                      <a:pt x="362" y="391"/>
                    </a:lnTo>
                    <a:lnTo>
                      <a:pt x="360" y="391"/>
                    </a:lnTo>
                    <a:lnTo>
                      <a:pt x="360" y="392"/>
                    </a:lnTo>
                    <a:lnTo>
                      <a:pt x="360" y="394"/>
                    </a:lnTo>
                    <a:lnTo>
                      <a:pt x="359" y="395"/>
                    </a:lnTo>
                    <a:lnTo>
                      <a:pt x="358" y="395"/>
                    </a:lnTo>
                    <a:lnTo>
                      <a:pt x="356" y="395"/>
                    </a:lnTo>
                    <a:lnTo>
                      <a:pt x="355" y="396"/>
                    </a:lnTo>
                    <a:lnTo>
                      <a:pt x="354" y="396"/>
                    </a:lnTo>
                    <a:lnTo>
                      <a:pt x="352" y="396"/>
                    </a:lnTo>
                    <a:lnTo>
                      <a:pt x="351" y="396"/>
                    </a:lnTo>
                    <a:lnTo>
                      <a:pt x="350" y="396"/>
                    </a:lnTo>
                    <a:lnTo>
                      <a:pt x="350" y="398"/>
                    </a:lnTo>
                    <a:lnTo>
                      <a:pt x="349" y="398"/>
                    </a:lnTo>
                    <a:lnTo>
                      <a:pt x="347" y="398"/>
                    </a:lnTo>
                    <a:lnTo>
                      <a:pt x="347" y="399"/>
                    </a:lnTo>
                    <a:lnTo>
                      <a:pt x="347" y="400"/>
                    </a:lnTo>
                    <a:lnTo>
                      <a:pt x="345" y="403"/>
                    </a:lnTo>
                    <a:lnTo>
                      <a:pt x="345" y="404"/>
                    </a:lnTo>
                    <a:lnTo>
                      <a:pt x="343" y="404"/>
                    </a:lnTo>
                    <a:lnTo>
                      <a:pt x="342" y="404"/>
                    </a:lnTo>
                    <a:lnTo>
                      <a:pt x="341" y="404"/>
                    </a:lnTo>
                    <a:lnTo>
                      <a:pt x="341" y="405"/>
                    </a:lnTo>
                    <a:lnTo>
                      <a:pt x="338" y="405"/>
                    </a:lnTo>
                    <a:lnTo>
                      <a:pt x="337" y="407"/>
                    </a:lnTo>
                    <a:lnTo>
                      <a:pt x="335" y="408"/>
                    </a:lnTo>
                    <a:lnTo>
                      <a:pt x="334" y="408"/>
                    </a:lnTo>
                    <a:lnTo>
                      <a:pt x="333" y="409"/>
                    </a:lnTo>
                    <a:lnTo>
                      <a:pt x="330" y="411"/>
                    </a:lnTo>
                    <a:lnTo>
                      <a:pt x="329" y="411"/>
                    </a:lnTo>
                    <a:lnTo>
                      <a:pt x="328" y="411"/>
                    </a:lnTo>
                    <a:lnTo>
                      <a:pt x="325" y="411"/>
                    </a:lnTo>
                    <a:lnTo>
                      <a:pt x="320" y="411"/>
                    </a:lnTo>
                    <a:lnTo>
                      <a:pt x="315" y="411"/>
                    </a:lnTo>
                    <a:lnTo>
                      <a:pt x="312" y="411"/>
                    </a:lnTo>
                    <a:lnTo>
                      <a:pt x="311" y="411"/>
                    </a:lnTo>
                    <a:lnTo>
                      <a:pt x="309" y="411"/>
                    </a:lnTo>
                    <a:lnTo>
                      <a:pt x="307" y="411"/>
                    </a:lnTo>
                    <a:lnTo>
                      <a:pt x="305" y="412"/>
                    </a:lnTo>
                    <a:lnTo>
                      <a:pt x="304" y="412"/>
                    </a:lnTo>
                    <a:lnTo>
                      <a:pt x="303" y="412"/>
                    </a:lnTo>
                    <a:lnTo>
                      <a:pt x="301" y="412"/>
                    </a:lnTo>
                    <a:lnTo>
                      <a:pt x="300" y="412"/>
                    </a:lnTo>
                    <a:lnTo>
                      <a:pt x="300" y="413"/>
                    </a:lnTo>
                    <a:lnTo>
                      <a:pt x="299" y="413"/>
                    </a:lnTo>
                    <a:lnTo>
                      <a:pt x="298" y="413"/>
                    </a:lnTo>
                    <a:lnTo>
                      <a:pt x="296" y="413"/>
                    </a:lnTo>
                    <a:lnTo>
                      <a:pt x="296" y="415"/>
                    </a:lnTo>
                    <a:lnTo>
                      <a:pt x="296" y="416"/>
                    </a:lnTo>
                    <a:lnTo>
                      <a:pt x="295" y="417"/>
                    </a:lnTo>
                    <a:lnTo>
                      <a:pt x="294" y="417"/>
                    </a:lnTo>
                    <a:lnTo>
                      <a:pt x="292" y="417"/>
                    </a:lnTo>
                    <a:lnTo>
                      <a:pt x="291" y="417"/>
                    </a:lnTo>
                    <a:lnTo>
                      <a:pt x="290" y="417"/>
                    </a:lnTo>
                    <a:lnTo>
                      <a:pt x="288" y="418"/>
                    </a:lnTo>
                    <a:lnTo>
                      <a:pt x="287" y="418"/>
                    </a:lnTo>
                    <a:lnTo>
                      <a:pt x="286" y="418"/>
                    </a:lnTo>
                    <a:lnTo>
                      <a:pt x="284" y="418"/>
                    </a:lnTo>
                    <a:lnTo>
                      <a:pt x="283" y="418"/>
                    </a:lnTo>
                    <a:lnTo>
                      <a:pt x="283" y="420"/>
                    </a:lnTo>
                    <a:lnTo>
                      <a:pt x="282" y="420"/>
                    </a:lnTo>
                    <a:lnTo>
                      <a:pt x="280" y="420"/>
                    </a:lnTo>
                    <a:lnTo>
                      <a:pt x="279" y="420"/>
                    </a:lnTo>
                    <a:lnTo>
                      <a:pt x="279" y="421"/>
                    </a:lnTo>
                    <a:lnTo>
                      <a:pt x="278" y="421"/>
                    </a:lnTo>
                    <a:lnTo>
                      <a:pt x="277" y="421"/>
                    </a:lnTo>
                    <a:lnTo>
                      <a:pt x="275" y="421"/>
                    </a:lnTo>
                    <a:lnTo>
                      <a:pt x="274" y="421"/>
                    </a:lnTo>
                    <a:lnTo>
                      <a:pt x="273" y="421"/>
                    </a:lnTo>
                    <a:lnTo>
                      <a:pt x="271" y="421"/>
                    </a:lnTo>
                    <a:lnTo>
                      <a:pt x="270" y="421"/>
                    </a:lnTo>
                    <a:lnTo>
                      <a:pt x="269" y="422"/>
                    </a:lnTo>
                    <a:lnTo>
                      <a:pt x="267" y="422"/>
                    </a:lnTo>
                    <a:lnTo>
                      <a:pt x="266" y="422"/>
                    </a:lnTo>
                    <a:lnTo>
                      <a:pt x="265" y="422"/>
                    </a:lnTo>
                    <a:lnTo>
                      <a:pt x="265" y="424"/>
                    </a:lnTo>
                    <a:lnTo>
                      <a:pt x="263" y="424"/>
                    </a:lnTo>
                    <a:lnTo>
                      <a:pt x="263" y="425"/>
                    </a:lnTo>
                    <a:lnTo>
                      <a:pt x="262" y="425"/>
                    </a:lnTo>
                    <a:lnTo>
                      <a:pt x="261" y="425"/>
                    </a:lnTo>
                    <a:lnTo>
                      <a:pt x="260" y="425"/>
                    </a:lnTo>
                    <a:lnTo>
                      <a:pt x="258" y="425"/>
                    </a:lnTo>
                    <a:lnTo>
                      <a:pt x="257" y="425"/>
                    </a:lnTo>
                    <a:lnTo>
                      <a:pt x="256" y="425"/>
                    </a:lnTo>
                    <a:lnTo>
                      <a:pt x="254" y="425"/>
                    </a:lnTo>
                    <a:lnTo>
                      <a:pt x="253" y="425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0" y="426"/>
                    </a:lnTo>
                    <a:lnTo>
                      <a:pt x="249" y="426"/>
                    </a:lnTo>
                    <a:lnTo>
                      <a:pt x="248" y="428"/>
                    </a:lnTo>
                    <a:lnTo>
                      <a:pt x="246" y="428"/>
                    </a:lnTo>
                    <a:lnTo>
                      <a:pt x="245" y="428"/>
                    </a:lnTo>
                    <a:lnTo>
                      <a:pt x="245" y="429"/>
                    </a:lnTo>
                    <a:lnTo>
                      <a:pt x="244" y="429"/>
                    </a:lnTo>
                    <a:lnTo>
                      <a:pt x="243" y="429"/>
                    </a:lnTo>
                    <a:lnTo>
                      <a:pt x="243" y="430"/>
                    </a:lnTo>
                    <a:lnTo>
                      <a:pt x="241" y="430"/>
                    </a:lnTo>
                    <a:lnTo>
                      <a:pt x="240" y="430"/>
                    </a:lnTo>
                    <a:lnTo>
                      <a:pt x="239" y="430"/>
                    </a:lnTo>
                    <a:lnTo>
                      <a:pt x="237" y="430"/>
                    </a:lnTo>
                    <a:lnTo>
                      <a:pt x="236" y="430"/>
                    </a:lnTo>
                    <a:lnTo>
                      <a:pt x="235" y="430"/>
                    </a:lnTo>
                    <a:lnTo>
                      <a:pt x="233" y="430"/>
                    </a:lnTo>
                    <a:lnTo>
                      <a:pt x="232" y="432"/>
                    </a:lnTo>
                    <a:lnTo>
                      <a:pt x="231" y="432"/>
                    </a:lnTo>
                    <a:lnTo>
                      <a:pt x="229" y="432"/>
                    </a:lnTo>
                    <a:lnTo>
                      <a:pt x="228" y="432"/>
                    </a:lnTo>
                    <a:lnTo>
                      <a:pt x="227" y="432"/>
                    </a:lnTo>
                    <a:lnTo>
                      <a:pt x="226" y="432"/>
                    </a:lnTo>
                    <a:lnTo>
                      <a:pt x="224" y="432"/>
                    </a:lnTo>
                    <a:lnTo>
                      <a:pt x="224" y="433"/>
                    </a:lnTo>
                    <a:lnTo>
                      <a:pt x="223" y="433"/>
                    </a:lnTo>
                    <a:lnTo>
                      <a:pt x="222" y="433"/>
                    </a:lnTo>
                    <a:lnTo>
                      <a:pt x="220" y="433"/>
                    </a:lnTo>
                    <a:lnTo>
                      <a:pt x="219" y="433"/>
                    </a:lnTo>
                    <a:lnTo>
                      <a:pt x="216" y="433"/>
                    </a:lnTo>
                    <a:lnTo>
                      <a:pt x="216" y="429"/>
                    </a:lnTo>
                    <a:lnTo>
                      <a:pt x="216" y="422"/>
                    </a:lnTo>
                    <a:lnTo>
                      <a:pt x="216" y="413"/>
                    </a:lnTo>
                    <a:lnTo>
                      <a:pt x="215" y="411"/>
                    </a:lnTo>
                    <a:lnTo>
                      <a:pt x="215" y="409"/>
                    </a:lnTo>
                    <a:lnTo>
                      <a:pt x="216" y="405"/>
                    </a:lnTo>
                    <a:lnTo>
                      <a:pt x="216" y="401"/>
                    </a:lnTo>
                    <a:lnTo>
                      <a:pt x="216" y="396"/>
                    </a:lnTo>
                    <a:lnTo>
                      <a:pt x="215" y="391"/>
                    </a:lnTo>
                    <a:lnTo>
                      <a:pt x="216" y="390"/>
                    </a:lnTo>
                    <a:lnTo>
                      <a:pt x="219" y="390"/>
                    </a:lnTo>
                    <a:lnTo>
                      <a:pt x="220" y="390"/>
                    </a:lnTo>
                    <a:lnTo>
                      <a:pt x="220" y="388"/>
                    </a:lnTo>
                    <a:lnTo>
                      <a:pt x="220" y="390"/>
                    </a:lnTo>
                    <a:lnTo>
                      <a:pt x="222" y="390"/>
                    </a:lnTo>
                    <a:lnTo>
                      <a:pt x="223" y="390"/>
                    </a:lnTo>
                    <a:lnTo>
                      <a:pt x="224" y="390"/>
                    </a:lnTo>
                    <a:lnTo>
                      <a:pt x="226" y="390"/>
                    </a:lnTo>
                    <a:lnTo>
                      <a:pt x="227" y="390"/>
                    </a:lnTo>
                    <a:lnTo>
                      <a:pt x="228" y="388"/>
                    </a:lnTo>
                    <a:lnTo>
                      <a:pt x="229" y="388"/>
                    </a:lnTo>
                    <a:lnTo>
                      <a:pt x="231" y="388"/>
                    </a:lnTo>
                    <a:lnTo>
                      <a:pt x="231" y="387"/>
                    </a:lnTo>
                    <a:lnTo>
                      <a:pt x="232" y="387"/>
                    </a:lnTo>
                    <a:lnTo>
                      <a:pt x="231" y="386"/>
                    </a:lnTo>
                    <a:lnTo>
                      <a:pt x="232" y="386"/>
                    </a:lnTo>
                    <a:lnTo>
                      <a:pt x="232" y="384"/>
                    </a:lnTo>
                    <a:lnTo>
                      <a:pt x="233" y="386"/>
                    </a:lnTo>
                    <a:lnTo>
                      <a:pt x="235" y="386"/>
                    </a:lnTo>
                    <a:lnTo>
                      <a:pt x="235" y="384"/>
                    </a:lnTo>
                    <a:lnTo>
                      <a:pt x="235" y="383"/>
                    </a:lnTo>
                    <a:lnTo>
                      <a:pt x="236" y="383"/>
                    </a:lnTo>
                    <a:lnTo>
                      <a:pt x="236" y="382"/>
                    </a:lnTo>
                    <a:lnTo>
                      <a:pt x="236" y="381"/>
                    </a:lnTo>
                    <a:lnTo>
                      <a:pt x="235" y="381"/>
                    </a:lnTo>
                    <a:lnTo>
                      <a:pt x="236" y="381"/>
                    </a:lnTo>
                    <a:lnTo>
                      <a:pt x="236" y="379"/>
                    </a:lnTo>
                    <a:lnTo>
                      <a:pt x="235" y="379"/>
                    </a:lnTo>
                    <a:lnTo>
                      <a:pt x="235" y="378"/>
                    </a:lnTo>
                    <a:lnTo>
                      <a:pt x="236" y="378"/>
                    </a:lnTo>
                    <a:lnTo>
                      <a:pt x="236" y="377"/>
                    </a:lnTo>
                    <a:lnTo>
                      <a:pt x="236" y="375"/>
                    </a:lnTo>
                    <a:lnTo>
                      <a:pt x="237" y="375"/>
                    </a:lnTo>
                    <a:lnTo>
                      <a:pt x="237" y="374"/>
                    </a:lnTo>
                    <a:lnTo>
                      <a:pt x="239" y="374"/>
                    </a:lnTo>
                    <a:lnTo>
                      <a:pt x="240" y="374"/>
                    </a:lnTo>
                    <a:lnTo>
                      <a:pt x="240" y="373"/>
                    </a:lnTo>
                    <a:lnTo>
                      <a:pt x="241" y="373"/>
                    </a:lnTo>
                    <a:lnTo>
                      <a:pt x="241" y="374"/>
                    </a:lnTo>
                    <a:lnTo>
                      <a:pt x="243" y="374"/>
                    </a:lnTo>
                    <a:lnTo>
                      <a:pt x="244" y="374"/>
                    </a:lnTo>
                    <a:lnTo>
                      <a:pt x="245" y="374"/>
                    </a:lnTo>
                    <a:lnTo>
                      <a:pt x="246" y="374"/>
                    </a:lnTo>
                    <a:lnTo>
                      <a:pt x="246" y="373"/>
                    </a:lnTo>
                    <a:lnTo>
                      <a:pt x="246" y="374"/>
                    </a:lnTo>
                    <a:lnTo>
                      <a:pt x="248" y="374"/>
                    </a:lnTo>
                    <a:lnTo>
                      <a:pt x="248" y="373"/>
                    </a:lnTo>
                    <a:lnTo>
                      <a:pt x="249" y="373"/>
                    </a:lnTo>
                    <a:lnTo>
                      <a:pt x="250" y="373"/>
                    </a:lnTo>
                    <a:lnTo>
                      <a:pt x="252" y="373"/>
                    </a:lnTo>
                    <a:lnTo>
                      <a:pt x="253" y="373"/>
                    </a:lnTo>
                    <a:lnTo>
                      <a:pt x="254" y="373"/>
                    </a:lnTo>
                    <a:lnTo>
                      <a:pt x="256" y="373"/>
                    </a:lnTo>
                    <a:lnTo>
                      <a:pt x="257" y="373"/>
                    </a:lnTo>
                    <a:lnTo>
                      <a:pt x="257" y="374"/>
                    </a:lnTo>
                    <a:lnTo>
                      <a:pt x="257" y="373"/>
                    </a:lnTo>
                    <a:lnTo>
                      <a:pt x="258" y="373"/>
                    </a:lnTo>
                    <a:lnTo>
                      <a:pt x="260" y="373"/>
                    </a:lnTo>
                    <a:lnTo>
                      <a:pt x="260" y="371"/>
                    </a:lnTo>
                    <a:lnTo>
                      <a:pt x="261" y="373"/>
                    </a:lnTo>
                    <a:lnTo>
                      <a:pt x="262" y="373"/>
                    </a:lnTo>
                    <a:lnTo>
                      <a:pt x="262" y="371"/>
                    </a:lnTo>
                    <a:lnTo>
                      <a:pt x="262" y="370"/>
                    </a:lnTo>
                    <a:lnTo>
                      <a:pt x="262" y="369"/>
                    </a:lnTo>
                    <a:lnTo>
                      <a:pt x="262" y="367"/>
                    </a:lnTo>
                    <a:lnTo>
                      <a:pt x="261" y="367"/>
                    </a:lnTo>
                    <a:lnTo>
                      <a:pt x="261" y="366"/>
                    </a:lnTo>
                    <a:lnTo>
                      <a:pt x="262" y="363"/>
                    </a:lnTo>
                    <a:lnTo>
                      <a:pt x="261" y="362"/>
                    </a:lnTo>
                    <a:lnTo>
                      <a:pt x="262" y="360"/>
                    </a:lnTo>
                    <a:lnTo>
                      <a:pt x="262" y="356"/>
                    </a:lnTo>
                    <a:lnTo>
                      <a:pt x="262" y="354"/>
                    </a:lnTo>
                    <a:lnTo>
                      <a:pt x="263" y="353"/>
                    </a:lnTo>
                    <a:lnTo>
                      <a:pt x="266" y="353"/>
                    </a:lnTo>
                    <a:lnTo>
                      <a:pt x="266" y="350"/>
                    </a:lnTo>
                    <a:lnTo>
                      <a:pt x="267" y="348"/>
                    </a:lnTo>
                    <a:lnTo>
                      <a:pt x="269" y="345"/>
                    </a:lnTo>
                    <a:lnTo>
                      <a:pt x="270" y="345"/>
                    </a:lnTo>
                    <a:lnTo>
                      <a:pt x="270" y="344"/>
                    </a:lnTo>
                    <a:lnTo>
                      <a:pt x="273" y="344"/>
                    </a:lnTo>
                    <a:lnTo>
                      <a:pt x="275" y="343"/>
                    </a:lnTo>
                    <a:lnTo>
                      <a:pt x="278" y="343"/>
                    </a:lnTo>
                    <a:lnTo>
                      <a:pt x="277" y="340"/>
                    </a:lnTo>
                    <a:lnTo>
                      <a:pt x="275" y="337"/>
                    </a:lnTo>
                    <a:lnTo>
                      <a:pt x="273" y="335"/>
                    </a:lnTo>
                    <a:lnTo>
                      <a:pt x="271" y="333"/>
                    </a:lnTo>
                    <a:lnTo>
                      <a:pt x="270" y="332"/>
                    </a:lnTo>
                    <a:lnTo>
                      <a:pt x="269" y="332"/>
                    </a:lnTo>
                    <a:lnTo>
                      <a:pt x="267" y="331"/>
                    </a:lnTo>
                    <a:lnTo>
                      <a:pt x="265" y="328"/>
                    </a:lnTo>
                    <a:lnTo>
                      <a:pt x="263" y="328"/>
                    </a:lnTo>
                    <a:lnTo>
                      <a:pt x="262" y="328"/>
                    </a:lnTo>
                    <a:lnTo>
                      <a:pt x="261" y="327"/>
                    </a:lnTo>
                    <a:lnTo>
                      <a:pt x="260" y="326"/>
                    </a:lnTo>
                    <a:lnTo>
                      <a:pt x="258" y="326"/>
                    </a:lnTo>
                    <a:lnTo>
                      <a:pt x="258" y="322"/>
                    </a:lnTo>
                    <a:lnTo>
                      <a:pt x="258" y="320"/>
                    </a:lnTo>
                    <a:lnTo>
                      <a:pt x="258" y="319"/>
                    </a:lnTo>
                    <a:lnTo>
                      <a:pt x="257" y="318"/>
                    </a:lnTo>
                    <a:lnTo>
                      <a:pt x="257" y="316"/>
                    </a:lnTo>
                    <a:lnTo>
                      <a:pt x="257" y="315"/>
                    </a:lnTo>
                    <a:lnTo>
                      <a:pt x="257" y="314"/>
                    </a:lnTo>
                    <a:lnTo>
                      <a:pt x="254" y="314"/>
                    </a:lnTo>
                    <a:lnTo>
                      <a:pt x="253" y="315"/>
                    </a:lnTo>
                    <a:lnTo>
                      <a:pt x="252" y="315"/>
                    </a:lnTo>
                    <a:lnTo>
                      <a:pt x="252" y="312"/>
                    </a:lnTo>
                    <a:lnTo>
                      <a:pt x="250" y="311"/>
                    </a:lnTo>
                    <a:lnTo>
                      <a:pt x="250" y="310"/>
                    </a:lnTo>
                    <a:lnTo>
                      <a:pt x="249" y="310"/>
                    </a:lnTo>
                    <a:lnTo>
                      <a:pt x="249" y="309"/>
                    </a:lnTo>
                    <a:lnTo>
                      <a:pt x="248" y="307"/>
                    </a:lnTo>
                    <a:lnTo>
                      <a:pt x="246" y="307"/>
                    </a:lnTo>
                    <a:lnTo>
                      <a:pt x="245" y="307"/>
                    </a:lnTo>
                    <a:lnTo>
                      <a:pt x="244" y="307"/>
                    </a:lnTo>
                    <a:lnTo>
                      <a:pt x="243" y="307"/>
                    </a:lnTo>
                    <a:lnTo>
                      <a:pt x="241" y="307"/>
                    </a:lnTo>
                    <a:lnTo>
                      <a:pt x="240" y="309"/>
                    </a:lnTo>
                    <a:lnTo>
                      <a:pt x="239" y="310"/>
                    </a:lnTo>
                    <a:lnTo>
                      <a:pt x="237" y="310"/>
                    </a:lnTo>
                    <a:lnTo>
                      <a:pt x="237" y="309"/>
                    </a:lnTo>
                    <a:lnTo>
                      <a:pt x="237" y="307"/>
                    </a:lnTo>
                    <a:lnTo>
                      <a:pt x="236" y="309"/>
                    </a:lnTo>
                    <a:lnTo>
                      <a:pt x="236" y="307"/>
                    </a:lnTo>
                    <a:lnTo>
                      <a:pt x="235" y="306"/>
                    </a:lnTo>
                    <a:lnTo>
                      <a:pt x="233" y="306"/>
                    </a:lnTo>
                    <a:lnTo>
                      <a:pt x="232" y="306"/>
                    </a:lnTo>
                    <a:lnTo>
                      <a:pt x="231" y="306"/>
                    </a:lnTo>
                    <a:lnTo>
                      <a:pt x="231" y="305"/>
                    </a:lnTo>
                    <a:lnTo>
                      <a:pt x="229" y="305"/>
                    </a:lnTo>
                    <a:lnTo>
                      <a:pt x="228" y="305"/>
                    </a:lnTo>
                    <a:lnTo>
                      <a:pt x="227" y="305"/>
                    </a:lnTo>
                    <a:lnTo>
                      <a:pt x="226" y="305"/>
                    </a:lnTo>
                    <a:lnTo>
                      <a:pt x="226" y="303"/>
                    </a:lnTo>
                    <a:lnTo>
                      <a:pt x="224" y="303"/>
                    </a:lnTo>
                    <a:lnTo>
                      <a:pt x="223" y="303"/>
                    </a:lnTo>
                    <a:lnTo>
                      <a:pt x="223" y="302"/>
                    </a:lnTo>
                    <a:lnTo>
                      <a:pt x="222" y="302"/>
                    </a:lnTo>
                    <a:lnTo>
                      <a:pt x="220" y="302"/>
                    </a:lnTo>
                    <a:lnTo>
                      <a:pt x="219" y="302"/>
                    </a:lnTo>
                    <a:lnTo>
                      <a:pt x="219" y="303"/>
                    </a:lnTo>
                    <a:lnTo>
                      <a:pt x="218" y="303"/>
                    </a:lnTo>
                    <a:lnTo>
                      <a:pt x="216" y="303"/>
                    </a:lnTo>
                    <a:lnTo>
                      <a:pt x="215" y="303"/>
                    </a:lnTo>
                    <a:lnTo>
                      <a:pt x="214" y="303"/>
                    </a:lnTo>
                    <a:lnTo>
                      <a:pt x="212" y="303"/>
                    </a:lnTo>
                    <a:lnTo>
                      <a:pt x="211" y="303"/>
                    </a:lnTo>
                    <a:lnTo>
                      <a:pt x="210" y="303"/>
                    </a:lnTo>
                    <a:lnTo>
                      <a:pt x="208" y="303"/>
                    </a:lnTo>
                    <a:lnTo>
                      <a:pt x="208" y="302"/>
                    </a:lnTo>
                    <a:lnTo>
                      <a:pt x="207" y="302"/>
                    </a:lnTo>
                    <a:lnTo>
                      <a:pt x="207" y="301"/>
                    </a:lnTo>
                    <a:lnTo>
                      <a:pt x="207" y="299"/>
                    </a:lnTo>
                    <a:lnTo>
                      <a:pt x="208" y="299"/>
                    </a:lnTo>
                    <a:lnTo>
                      <a:pt x="207" y="299"/>
                    </a:lnTo>
                    <a:lnTo>
                      <a:pt x="206" y="299"/>
                    </a:lnTo>
                    <a:lnTo>
                      <a:pt x="205" y="299"/>
                    </a:lnTo>
                    <a:lnTo>
                      <a:pt x="203" y="299"/>
                    </a:lnTo>
                    <a:lnTo>
                      <a:pt x="203" y="298"/>
                    </a:lnTo>
                    <a:lnTo>
                      <a:pt x="202" y="298"/>
                    </a:lnTo>
                    <a:lnTo>
                      <a:pt x="202" y="299"/>
                    </a:lnTo>
                    <a:lnTo>
                      <a:pt x="201" y="299"/>
                    </a:lnTo>
                    <a:lnTo>
                      <a:pt x="202" y="299"/>
                    </a:lnTo>
                    <a:lnTo>
                      <a:pt x="202" y="301"/>
                    </a:lnTo>
                    <a:lnTo>
                      <a:pt x="201" y="301"/>
                    </a:lnTo>
                    <a:lnTo>
                      <a:pt x="201" y="299"/>
                    </a:lnTo>
                    <a:lnTo>
                      <a:pt x="201" y="301"/>
                    </a:lnTo>
                    <a:lnTo>
                      <a:pt x="201" y="299"/>
                    </a:lnTo>
                    <a:lnTo>
                      <a:pt x="199" y="299"/>
                    </a:lnTo>
                    <a:lnTo>
                      <a:pt x="199" y="298"/>
                    </a:lnTo>
                    <a:lnTo>
                      <a:pt x="199" y="297"/>
                    </a:lnTo>
                    <a:lnTo>
                      <a:pt x="199" y="295"/>
                    </a:lnTo>
                    <a:lnTo>
                      <a:pt x="201" y="295"/>
                    </a:lnTo>
                    <a:lnTo>
                      <a:pt x="201" y="294"/>
                    </a:lnTo>
                    <a:lnTo>
                      <a:pt x="202" y="293"/>
                    </a:lnTo>
                    <a:lnTo>
                      <a:pt x="203" y="293"/>
                    </a:lnTo>
                    <a:lnTo>
                      <a:pt x="203" y="292"/>
                    </a:lnTo>
                    <a:lnTo>
                      <a:pt x="205" y="292"/>
                    </a:lnTo>
                    <a:lnTo>
                      <a:pt x="206" y="292"/>
                    </a:lnTo>
                    <a:lnTo>
                      <a:pt x="207" y="292"/>
                    </a:lnTo>
                    <a:lnTo>
                      <a:pt x="207" y="290"/>
                    </a:lnTo>
                    <a:lnTo>
                      <a:pt x="208" y="290"/>
                    </a:lnTo>
                    <a:lnTo>
                      <a:pt x="208" y="289"/>
                    </a:lnTo>
                    <a:lnTo>
                      <a:pt x="208" y="288"/>
                    </a:lnTo>
                    <a:lnTo>
                      <a:pt x="207" y="288"/>
                    </a:lnTo>
                    <a:lnTo>
                      <a:pt x="206" y="286"/>
                    </a:lnTo>
                    <a:lnTo>
                      <a:pt x="206" y="285"/>
                    </a:lnTo>
                    <a:lnTo>
                      <a:pt x="205" y="285"/>
                    </a:lnTo>
                    <a:lnTo>
                      <a:pt x="205" y="284"/>
                    </a:lnTo>
                    <a:lnTo>
                      <a:pt x="205" y="282"/>
                    </a:lnTo>
                    <a:lnTo>
                      <a:pt x="205" y="281"/>
                    </a:lnTo>
                    <a:lnTo>
                      <a:pt x="205" y="280"/>
                    </a:lnTo>
                    <a:lnTo>
                      <a:pt x="205" y="278"/>
                    </a:lnTo>
                    <a:lnTo>
                      <a:pt x="205" y="277"/>
                    </a:lnTo>
                    <a:lnTo>
                      <a:pt x="205" y="276"/>
                    </a:lnTo>
                    <a:lnTo>
                      <a:pt x="205" y="274"/>
                    </a:lnTo>
                    <a:lnTo>
                      <a:pt x="203" y="274"/>
                    </a:lnTo>
                    <a:lnTo>
                      <a:pt x="205" y="274"/>
                    </a:lnTo>
                    <a:lnTo>
                      <a:pt x="203" y="274"/>
                    </a:lnTo>
                    <a:lnTo>
                      <a:pt x="203" y="273"/>
                    </a:lnTo>
                    <a:lnTo>
                      <a:pt x="203" y="272"/>
                    </a:lnTo>
                    <a:lnTo>
                      <a:pt x="203" y="269"/>
                    </a:lnTo>
                    <a:lnTo>
                      <a:pt x="205" y="268"/>
                    </a:lnTo>
                    <a:lnTo>
                      <a:pt x="205" y="267"/>
                    </a:lnTo>
                    <a:lnTo>
                      <a:pt x="203" y="267"/>
                    </a:lnTo>
                    <a:lnTo>
                      <a:pt x="203" y="265"/>
                    </a:lnTo>
                    <a:lnTo>
                      <a:pt x="205" y="265"/>
                    </a:lnTo>
                    <a:lnTo>
                      <a:pt x="205" y="264"/>
                    </a:lnTo>
                    <a:lnTo>
                      <a:pt x="206" y="263"/>
                    </a:lnTo>
                    <a:lnTo>
                      <a:pt x="206" y="261"/>
                    </a:lnTo>
                    <a:lnTo>
                      <a:pt x="207" y="261"/>
                    </a:lnTo>
                    <a:lnTo>
                      <a:pt x="208" y="261"/>
                    </a:lnTo>
                    <a:lnTo>
                      <a:pt x="210" y="263"/>
                    </a:lnTo>
                    <a:lnTo>
                      <a:pt x="211" y="263"/>
                    </a:lnTo>
                    <a:lnTo>
                      <a:pt x="211" y="261"/>
                    </a:lnTo>
                    <a:lnTo>
                      <a:pt x="211" y="260"/>
                    </a:lnTo>
                    <a:lnTo>
                      <a:pt x="211" y="259"/>
                    </a:lnTo>
                    <a:lnTo>
                      <a:pt x="211" y="257"/>
                    </a:lnTo>
                    <a:lnTo>
                      <a:pt x="212" y="256"/>
                    </a:lnTo>
                    <a:lnTo>
                      <a:pt x="212" y="254"/>
                    </a:lnTo>
                    <a:lnTo>
                      <a:pt x="211" y="254"/>
                    </a:lnTo>
                    <a:lnTo>
                      <a:pt x="212" y="254"/>
                    </a:lnTo>
                    <a:lnTo>
                      <a:pt x="212" y="252"/>
                    </a:lnTo>
                    <a:lnTo>
                      <a:pt x="211" y="252"/>
                    </a:lnTo>
                    <a:lnTo>
                      <a:pt x="211" y="251"/>
                    </a:lnTo>
                    <a:lnTo>
                      <a:pt x="212" y="251"/>
                    </a:lnTo>
                    <a:lnTo>
                      <a:pt x="211" y="251"/>
                    </a:lnTo>
                    <a:lnTo>
                      <a:pt x="210" y="251"/>
                    </a:lnTo>
                    <a:lnTo>
                      <a:pt x="210" y="250"/>
                    </a:lnTo>
                    <a:lnTo>
                      <a:pt x="207" y="250"/>
                    </a:lnTo>
                    <a:lnTo>
                      <a:pt x="207" y="251"/>
                    </a:lnTo>
                    <a:lnTo>
                      <a:pt x="206" y="251"/>
                    </a:lnTo>
                    <a:lnTo>
                      <a:pt x="207" y="250"/>
                    </a:lnTo>
                    <a:lnTo>
                      <a:pt x="206" y="248"/>
                    </a:lnTo>
                    <a:lnTo>
                      <a:pt x="206" y="247"/>
                    </a:lnTo>
                    <a:lnTo>
                      <a:pt x="206" y="246"/>
                    </a:lnTo>
                    <a:lnTo>
                      <a:pt x="205" y="246"/>
                    </a:lnTo>
                    <a:lnTo>
                      <a:pt x="203" y="243"/>
                    </a:lnTo>
                    <a:lnTo>
                      <a:pt x="203" y="242"/>
                    </a:lnTo>
                    <a:lnTo>
                      <a:pt x="203" y="240"/>
                    </a:lnTo>
                    <a:lnTo>
                      <a:pt x="202" y="240"/>
                    </a:lnTo>
                    <a:lnTo>
                      <a:pt x="202" y="239"/>
                    </a:lnTo>
                    <a:lnTo>
                      <a:pt x="201" y="238"/>
                    </a:lnTo>
                    <a:lnTo>
                      <a:pt x="199" y="238"/>
                    </a:lnTo>
                    <a:lnTo>
                      <a:pt x="199" y="237"/>
                    </a:lnTo>
                    <a:lnTo>
                      <a:pt x="199" y="235"/>
                    </a:lnTo>
                    <a:lnTo>
                      <a:pt x="198" y="235"/>
                    </a:lnTo>
                    <a:lnTo>
                      <a:pt x="197" y="234"/>
                    </a:lnTo>
                    <a:lnTo>
                      <a:pt x="195" y="233"/>
                    </a:lnTo>
                    <a:lnTo>
                      <a:pt x="194" y="233"/>
                    </a:lnTo>
                    <a:lnTo>
                      <a:pt x="193" y="233"/>
                    </a:lnTo>
                    <a:lnTo>
                      <a:pt x="191" y="233"/>
                    </a:lnTo>
                    <a:lnTo>
                      <a:pt x="190" y="233"/>
                    </a:lnTo>
                    <a:lnTo>
                      <a:pt x="190" y="231"/>
                    </a:lnTo>
                    <a:lnTo>
                      <a:pt x="190" y="233"/>
                    </a:lnTo>
                    <a:lnTo>
                      <a:pt x="189" y="233"/>
                    </a:lnTo>
                    <a:lnTo>
                      <a:pt x="188" y="233"/>
                    </a:lnTo>
                    <a:lnTo>
                      <a:pt x="188" y="234"/>
                    </a:lnTo>
                    <a:lnTo>
                      <a:pt x="186" y="234"/>
                    </a:lnTo>
                    <a:lnTo>
                      <a:pt x="186" y="235"/>
                    </a:lnTo>
                    <a:lnTo>
                      <a:pt x="185" y="235"/>
                    </a:lnTo>
                    <a:lnTo>
                      <a:pt x="184" y="235"/>
                    </a:lnTo>
                    <a:lnTo>
                      <a:pt x="184" y="234"/>
                    </a:lnTo>
                    <a:lnTo>
                      <a:pt x="184" y="233"/>
                    </a:lnTo>
                    <a:lnTo>
                      <a:pt x="184" y="231"/>
                    </a:lnTo>
                    <a:lnTo>
                      <a:pt x="184" y="230"/>
                    </a:lnTo>
                    <a:lnTo>
                      <a:pt x="182" y="229"/>
                    </a:lnTo>
                    <a:lnTo>
                      <a:pt x="182" y="227"/>
                    </a:lnTo>
                    <a:lnTo>
                      <a:pt x="182" y="226"/>
                    </a:lnTo>
                    <a:lnTo>
                      <a:pt x="181" y="226"/>
                    </a:lnTo>
                    <a:lnTo>
                      <a:pt x="181" y="225"/>
                    </a:lnTo>
                    <a:lnTo>
                      <a:pt x="180" y="225"/>
                    </a:lnTo>
                    <a:lnTo>
                      <a:pt x="180" y="223"/>
                    </a:lnTo>
                    <a:lnTo>
                      <a:pt x="177" y="223"/>
                    </a:lnTo>
                    <a:lnTo>
                      <a:pt x="177" y="225"/>
                    </a:lnTo>
                    <a:lnTo>
                      <a:pt x="176" y="225"/>
                    </a:lnTo>
                    <a:lnTo>
                      <a:pt x="174" y="225"/>
                    </a:lnTo>
                    <a:lnTo>
                      <a:pt x="173" y="225"/>
                    </a:lnTo>
                    <a:lnTo>
                      <a:pt x="173" y="226"/>
                    </a:lnTo>
                    <a:lnTo>
                      <a:pt x="172" y="226"/>
                    </a:lnTo>
                    <a:lnTo>
                      <a:pt x="171" y="226"/>
                    </a:lnTo>
                    <a:lnTo>
                      <a:pt x="169" y="226"/>
                    </a:lnTo>
                    <a:lnTo>
                      <a:pt x="169" y="227"/>
                    </a:lnTo>
                    <a:lnTo>
                      <a:pt x="168" y="227"/>
                    </a:lnTo>
                    <a:lnTo>
                      <a:pt x="168" y="229"/>
                    </a:lnTo>
                    <a:lnTo>
                      <a:pt x="167" y="229"/>
                    </a:lnTo>
                    <a:lnTo>
                      <a:pt x="165" y="229"/>
                    </a:lnTo>
                    <a:lnTo>
                      <a:pt x="164" y="229"/>
                    </a:lnTo>
                    <a:lnTo>
                      <a:pt x="163" y="230"/>
                    </a:lnTo>
                    <a:lnTo>
                      <a:pt x="161" y="230"/>
                    </a:lnTo>
                    <a:lnTo>
                      <a:pt x="159" y="230"/>
                    </a:lnTo>
                    <a:lnTo>
                      <a:pt x="159" y="229"/>
                    </a:lnTo>
                    <a:lnTo>
                      <a:pt x="157" y="229"/>
                    </a:lnTo>
                    <a:lnTo>
                      <a:pt x="154" y="231"/>
                    </a:lnTo>
                    <a:lnTo>
                      <a:pt x="151" y="233"/>
                    </a:lnTo>
                    <a:lnTo>
                      <a:pt x="148" y="234"/>
                    </a:lnTo>
                    <a:lnTo>
                      <a:pt x="146" y="234"/>
                    </a:lnTo>
                    <a:lnTo>
                      <a:pt x="143" y="235"/>
                    </a:lnTo>
                    <a:lnTo>
                      <a:pt x="139" y="237"/>
                    </a:lnTo>
                    <a:lnTo>
                      <a:pt x="138" y="238"/>
                    </a:lnTo>
                    <a:lnTo>
                      <a:pt x="136" y="239"/>
                    </a:lnTo>
                    <a:lnTo>
                      <a:pt x="135" y="239"/>
                    </a:lnTo>
                    <a:lnTo>
                      <a:pt x="133" y="240"/>
                    </a:lnTo>
                    <a:lnTo>
                      <a:pt x="130" y="240"/>
                    </a:lnTo>
                    <a:lnTo>
                      <a:pt x="130" y="237"/>
                    </a:lnTo>
                    <a:lnTo>
                      <a:pt x="131" y="233"/>
                    </a:lnTo>
                    <a:lnTo>
                      <a:pt x="131" y="230"/>
                    </a:lnTo>
                    <a:lnTo>
                      <a:pt x="133" y="227"/>
                    </a:lnTo>
                    <a:lnTo>
                      <a:pt x="133" y="223"/>
                    </a:lnTo>
                    <a:lnTo>
                      <a:pt x="134" y="218"/>
                    </a:lnTo>
                    <a:lnTo>
                      <a:pt x="134" y="213"/>
                    </a:lnTo>
                    <a:lnTo>
                      <a:pt x="136" y="212"/>
                    </a:lnTo>
                    <a:lnTo>
                      <a:pt x="138" y="212"/>
                    </a:lnTo>
                    <a:lnTo>
                      <a:pt x="138" y="210"/>
                    </a:lnTo>
                    <a:lnTo>
                      <a:pt x="139" y="209"/>
                    </a:lnTo>
                    <a:lnTo>
                      <a:pt x="139" y="208"/>
                    </a:lnTo>
                    <a:lnTo>
                      <a:pt x="140" y="208"/>
                    </a:lnTo>
                    <a:lnTo>
                      <a:pt x="142" y="208"/>
                    </a:lnTo>
                    <a:lnTo>
                      <a:pt x="142" y="206"/>
                    </a:lnTo>
                    <a:lnTo>
                      <a:pt x="143" y="205"/>
                    </a:lnTo>
                    <a:lnTo>
                      <a:pt x="144" y="204"/>
                    </a:lnTo>
                    <a:lnTo>
                      <a:pt x="143" y="202"/>
                    </a:lnTo>
                    <a:lnTo>
                      <a:pt x="143" y="201"/>
                    </a:lnTo>
                    <a:lnTo>
                      <a:pt x="144" y="200"/>
                    </a:lnTo>
                    <a:lnTo>
                      <a:pt x="144" y="199"/>
                    </a:lnTo>
                    <a:lnTo>
                      <a:pt x="146" y="197"/>
                    </a:lnTo>
                    <a:lnTo>
                      <a:pt x="146" y="196"/>
                    </a:lnTo>
                    <a:lnTo>
                      <a:pt x="146" y="195"/>
                    </a:lnTo>
                    <a:lnTo>
                      <a:pt x="146" y="193"/>
                    </a:lnTo>
                    <a:lnTo>
                      <a:pt x="144" y="193"/>
                    </a:lnTo>
                    <a:lnTo>
                      <a:pt x="143" y="193"/>
                    </a:lnTo>
                    <a:lnTo>
                      <a:pt x="142" y="193"/>
                    </a:lnTo>
                    <a:lnTo>
                      <a:pt x="140" y="193"/>
                    </a:lnTo>
                    <a:lnTo>
                      <a:pt x="139" y="195"/>
                    </a:lnTo>
                    <a:lnTo>
                      <a:pt x="138" y="195"/>
                    </a:lnTo>
                    <a:lnTo>
                      <a:pt x="136" y="195"/>
                    </a:lnTo>
                    <a:lnTo>
                      <a:pt x="135" y="195"/>
                    </a:lnTo>
                    <a:lnTo>
                      <a:pt x="135" y="196"/>
                    </a:lnTo>
                    <a:lnTo>
                      <a:pt x="134" y="195"/>
                    </a:lnTo>
                    <a:lnTo>
                      <a:pt x="135" y="195"/>
                    </a:lnTo>
                    <a:lnTo>
                      <a:pt x="135" y="193"/>
                    </a:lnTo>
                    <a:lnTo>
                      <a:pt x="136" y="193"/>
                    </a:lnTo>
                    <a:lnTo>
                      <a:pt x="136" y="192"/>
                    </a:lnTo>
                    <a:lnTo>
                      <a:pt x="135" y="192"/>
                    </a:lnTo>
                    <a:lnTo>
                      <a:pt x="135" y="191"/>
                    </a:lnTo>
                    <a:lnTo>
                      <a:pt x="136" y="191"/>
                    </a:lnTo>
                    <a:lnTo>
                      <a:pt x="136" y="192"/>
                    </a:lnTo>
                    <a:lnTo>
                      <a:pt x="136" y="191"/>
                    </a:lnTo>
                    <a:lnTo>
                      <a:pt x="138" y="191"/>
                    </a:lnTo>
                    <a:lnTo>
                      <a:pt x="138" y="189"/>
                    </a:lnTo>
                    <a:lnTo>
                      <a:pt x="139" y="189"/>
                    </a:lnTo>
                    <a:lnTo>
                      <a:pt x="140" y="189"/>
                    </a:lnTo>
                    <a:lnTo>
                      <a:pt x="140" y="188"/>
                    </a:lnTo>
                    <a:lnTo>
                      <a:pt x="140" y="187"/>
                    </a:lnTo>
                    <a:lnTo>
                      <a:pt x="139" y="185"/>
                    </a:lnTo>
                    <a:lnTo>
                      <a:pt x="136" y="183"/>
                    </a:lnTo>
                    <a:lnTo>
                      <a:pt x="131" y="183"/>
                    </a:lnTo>
                    <a:lnTo>
                      <a:pt x="130" y="183"/>
                    </a:lnTo>
                    <a:lnTo>
                      <a:pt x="125" y="182"/>
                    </a:lnTo>
                    <a:lnTo>
                      <a:pt x="123" y="182"/>
                    </a:lnTo>
                    <a:lnTo>
                      <a:pt x="123" y="180"/>
                    </a:lnTo>
                    <a:lnTo>
                      <a:pt x="126" y="178"/>
                    </a:lnTo>
                    <a:lnTo>
                      <a:pt x="126" y="176"/>
                    </a:lnTo>
                    <a:lnTo>
                      <a:pt x="127" y="176"/>
                    </a:lnTo>
                    <a:lnTo>
                      <a:pt x="129" y="175"/>
                    </a:lnTo>
                    <a:lnTo>
                      <a:pt x="130" y="175"/>
                    </a:lnTo>
                    <a:lnTo>
                      <a:pt x="130" y="174"/>
                    </a:lnTo>
                    <a:lnTo>
                      <a:pt x="130" y="172"/>
                    </a:lnTo>
                    <a:lnTo>
                      <a:pt x="129" y="171"/>
                    </a:lnTo>
                    <a:lnTo>
                      <a:pt x="129" y="172"/>
                    </a:lnTo>
                    <a:lnTo>
                      <a:pt x="127" y="172"/>
                    </a:lnTo>
                    <a:lnTo>
                      <a:pt x="127" y="171"/>
                    </a:lnTo>
                    <a:lnTo>
                      <a:pt x="127" y="170"/>
                    </a:lnTo>
                    <a:lnTo>
                      <a:pt x="126" y="170"/>
                    </a:lnTo>
                    <a:lnTo>
                      <a:pt x="126" y="168"/>
                    </a:lnTo>
                    <a:lnTo>
                      <a:pt x="125" y="168"/>
                    </a:lnTo>
                    <a:lnTo>
                      <a:pt x="125" y="167"/>
                    </a:lnTo>
                    <a:lnTo>
                      <a:pt x="126" y="167"/>
                    </a:lnTo>
                    <a:lnTo>
                      <a:pt x="126" y="168"/>
                    </a:lnTo>
                    <a:lnTo>
                      <a:pt x="127" y="167"/>
                    </a:lnTo>
                    <a:lnTo>
                      <a:pt x="127" y="166"/>
                    </a:lnTo>
                    <a:lnTo>
                      <a:pt x="126" y="166"/>
                    </a:lnTo>
                    <a:lnTo>
                      <a:pt x="127" y="166"/>
                    </a:lnTo>
                    <a:lnTo>
                      <a:pt x="127" y="165"/>
                    </a:lnTo>
                    <a:lnTo>
                      <a:pt x="129" y="165"/>
                    </a:lnTo>
                    <a:lnTo>
                      <a:pt x="129" y="163"/>
                    </a:lnTo>
                    <a:lnTo>
                      <a:pt x="130" y="162"/>
                    </a:lnTo>
                    <a:lnTo>
                      <a:pt x="130" y="161"/>
                    </a:lnTo>
                    <a:lnTo>
                      <a:pt x="129" y="161"/>
                    </a:lnTo>
                    <a:lnTo>
                      <a:pt x="130" y="161"/>
                    </a:lnTo>
                    <a:lnTo>
                      <a:pt x="130" y="159"/>
                    </a:lnTo>
                    <a:lnTo>
                      <a:pt x="130" y="158"/>
                    </a:lnTo>
                    <a:lnTo>
                      <a:pt x="131" y="158"/>
                    </a:lnTo>
                    <a:lnTo>
                      <a:pt x="131" y="157"/>
                    </a:lnTo>
                    <a:lnTo>
                      <a:pt x="131" y="155"/>
                    </a:lnTo>
                    <a:lnTo>
                      <a:pt x="131" y="154"/>
                    </a:lnTo>
                    <a:lnTo>
                      <a:pt x="133" y="154"/>
                    </a:lnTo>
                    <a:lnTo>
                      <a:pt x="133" y="153"/>
                    </a:lnTo>
                    <a:lnTo>
                      <a:pt x="133" y="151"/>
                    </a:lnTo>
                    <a:lnTo>
                      <a:pt x="134" y="150"/>
                    </a:lnTo>
                    <a:lnTo>
                      <a:pt x="134" y="149"/>
                    </a:lnTo>
                    <a:lnTo>
                      <a:pt x="135" y="148"/>
                    </a:lnTo>
                    <a:lnTo>
                      <a:pt x="135" y="146"/>
                    </a:lnTo>
                    <a:lnTo>
                      <a:pt x="135" y="145"/>
                    </a:lnTo>
                    <a:lnTo>
                      <a:pt x="135" y="144"/>
                    </a:lnTo>
                    <a:lnTo>
                      <a:pt x="135" y="142"/>
                    </a:lnTo>
                    <a:lnTo>
                      <a:pt x="135" y="141"/>
                    </a:lnTo>
                    <a:lnTo>
                      <a:pt x="135" y="138"/>
                    </a:lnTo>
                    <a:lnTo>
                      <a:pt x="134" y="137"/>
                    </a:lnTo>
                    <a:lnTo>
                      <a:pt x="133" y="137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7"/>
                    </a:lnTo>
                    <a:lnTo>
                      <a:pt x="127" y="137"/>
                    </a:lnTo>
                    <a:lnTo>
                      <a:pt x="127" y="136"/>
                    </a:lnTo>
                    <a:lnTo>
                      <a:pt x="126" y="134"/>
                    </a:lnTo>
                    <a:lnTo>
                      <a:pt x="125" y="136"/>
                    </a:lnTo>
                    <a:lnTo>
                      <a:pt x="123" y="136"/>
                    </a:lnTo>
                    <a:lnTo>
                      <a:pt x="122" y="137"/>
                    </a:lnTo>
                    <a:lnTo>
                      <a:pt x="122" y="138"/>
                    </a:lnTo>
                    <a:lnTo>
                      <a:pt x="121" y="138"/>
                    </a:lnTo>
                    <a:lnTo>
                      <a:pt x="121" y="140"/>
                    </a:lnTo>
                    <a:lnTo>
                      <a:pt x="119" y="140"/>
                    </a:lnTo>
                    <a:lnTo>
                      <a:pt x="118" y="140"/>
                    </a:lnTo>
                    <a:lnTo>
                      <a:pt x="118" y="141"/>
                    </a:lnTo>
                    <a:lnTo>
                      <a:pt x="117" y="141"/>
                    </a:lnTo>
                    <a:lnTo>
                      <a:pt x="116" y="141"/>
                    </a:lnTo>
                    <a:lnTo>
                      <a:pt x="116" y="140"/>
                    </a:lnTo>
                    <a:lnTo>
                      <a:pt x="114" y="140"/>
                    </a:lnTo>
                    <a:lnTo>
                      <a:pt x="113" y="138"/>
                    </a:lnTo>
                    <a:lnTo>
                      <a:pt x="112" y="138"/>
                    </a:lnTo>
                    <a:lnTo>
                      <a:pt x="112" y="137"/>
                    </a:lnTo>
                    <a:lnTo>
                      <a:pt x="110" y="137"/>
                    </a:lnTo>
                    <a:lnTo>
                      <a:pt x="110" y="136"/>
                    </a:lnTo>
                    <a:lnTo>
                      <a:pt x="110" y="134"/>
                    </a:lnTo>
                    <a:lnTo>
                      <a:pt x="110" y="133"/>
                    </a:lnTo>
                    <a:lnTo>
                      <a:pt x="110" y="132"/>
                    </a:lnTo>
                    <a:lnTo>
                      <a:pt x="109" y="132"/>
                    </a:lnTo>
                    <a:lnTo>
                      <a:pt x="109" y="130"/>
                    </a:lnTo>
                    <a:lnTo>
                      <a:pt x="109" y="129"/>
                    </a:lnTo>
                    <a:lnTo>
                      <a:pt x="108" y="129"/>
                    </a:lnTo>
                    <a:lnTo>
                      <a:pt x="106" y="129"/>
                    </a:lnTo>
                    <a:lnTo>
                      <a:pt x="105" y="129"/>
                    </a:lnTo>
                    <a:lnTo>
                      <a:pt x="105" y="128"/>
                    </a:lnTo>
                    <a:lnTo>
                      <a:pt x="104" y="128"/>
                    </a:lnTo>
                    <a:lnTo>
                      <a:pt x="102" y="125"/>
                    </a:lnTo>
                    <a:lnTo>
                      <a:pt x="102" y="124"/>
                    </a:lnTo>
                    <a:lnTo>
                      <a:pt x="102" y="123"/>
                    </a:lnTo>
                    <a:lnTo>
                      <a:pt x="99" y="121"/>
                    </a:lnTo>
                    <a:lnTo>
                      <a:pt x="96" y="120"/>
                    </a:lnTo>
                    <a:lnTo>
                      <a:pt x="96" y="119"/>
                    </a:lnTo>
                    <a:lnTo>
                      <a:pt x="95" y="119"/>
                    </a:lnTo>
                    <a:lnTo>
                      <a:pt x="95" y="117"/>
                    </a:lnTo>
                    <a:lnTo>
                      <a:pt x="93" y="117"/>
                    </a:lnTo>
                    <a:lnTo>
                      <a:pt x="93" y="116"/>
                    </a:lnTo>
                    <a:lnTo>
                      <a:pt x="92" y="116"/>
                    </a:lnTo>
                    <a:lnTo>
                      <a:pt x="92" y="115"/>
                    </a:lnTo>
                    <a:lnTo>
                      <a:pt x="93" y="113"/>
                    </a:lnTo>
                    <a:lnTo>
                      <a:pt x="92" y="112"/>
                    </a:lnTo>
                    <a:lnTo>
                      <a:pt x="92" y="111"/>
                    </a:lnTo>
                    <a:lnTo>
                      <a:pt x="91" y="108"/>
                    </a:lnTo>
                    <a:lnTo>
                      <a:pt x="91" y="107"/>
                    </a:lnTo>
                    <a:lnTo>
                      <a:pt x="89" y="107"/>
                    </a:lnTo>
                    <a:lnTo>
                      <a:pt x="88" y="107"/>
                    </a:lnTo>
                    <a:lnTo>
                      <a:pt x="88" y="106"/>
                    </a:lnTo>
                    <a:lnTo>
                      <a:pt x="87" y="106"/>
                    </a:lnTo>
                    <a:lnTo>
                      <a:pt x="87" y="104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4" y="102"/>
                    </a:lnTo>
                    <a:lnTo>
                      <a:pt x="83" y="102"/>
                    </a:lnTo>
                    <a:lnTo>
                      <a:pt x="83" y="100"/>
                    </a:lnTo>
                    <a:lnTo>
                      <a:pt x="82" y="100"/>
                    </a:lnTo>
                    <a:lnTo>
                      <a:pt x="80" y="99"/>
                    </a:lnTo>
                    <a:lnTo>
                      <a:pt x="79" y="98"/>
                    </a:lnTo>
                    <a:lnTo>
                      <a:pt x="78" y="98"/>
                    </a:lnTo>
                    <a:lnTo>
                      <a:pt x="78" y="96"/>
                    </a:lnTo>
                    <a:lnTo>
                      <a:pt x="76" y="95"/>
                    </a:lnTo>
                    <a:lnTo>
                      <a:pt x="75" y="94"/>
                    </a:lnTo>
                    <a:lnTo>
                      <a:pt x="71" y="93"/>
                    </a:lnTo>
                    <a:lnTo>
                      <a:pt x="68" y="93"/>
                    </a:lnTo>
                    <a:lnTo>
                      <a:pt x="66" y="91"/>
                    </a:lnTo>
                    <a:lnTo>
                      <a:pt x="64" y="89"/>
                    </a:lnTo>
                    <a:lnTo>
                      <a:pt x="63" y="87"/>
                    </a:lnTo>
                    <a:lnTo>
                      <a:pt x="62" y="86"/>
                    </a:lnTo>
                    <a:lnTo>
                      <a:pt x="61" y="86"/>
                    </a:lnTo>
                    <a:lnTo>
                      <a:pt x="59" y="85"/>
                    </a:lnTo>
                    <a:lnTo>
                      <a:pt x="58" y="85"/>
                    </a:lnTo>
                    <a:lnTo>
                      <a:pt x="57" y="85"/>
                    </a:lnTo>
                    <a:lnTo>
                      <a:pt x="55" y="83"/>
                    </a:lnTo>
                    <a:lnTo>
                      <a:pt x="54" y="83"/>
                    </a:lnTo>
                    <a:lnTo>
                      <a:pt x="55" y="82"/>
                    </a:lnTo>
                    <a:lnTo>
                      <a:pt x="55" y="81"/>
                    </a:lnTo>
                    <a:lnTo>
                      <a:pt x="54" y="79"/>
                    </a:lnTo>
                    <a:lnTo>
                      <a:pt x="51" y="77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37" y="72"/>
                    </a:lnTo>
                    <a:lnTo>
                      <a:pt x="36" y="72"/>
                    </a:lnTo>
                    <a:lnTo>
                      <a:pt x="27" y="69"/>
                    </a:lnTo>
                    <a:lnTo>
                      <a:pt x="25" y="69"/>
                    </a:lnTo>
                    <a:lnTo>
                      <a:pt x="24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1" y="65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9" y="64"/>
                    </a:lnTo>
                    <a:lnTo>
                      <a:pt x="17" y="64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6" y="61"/>
                    </a:lnTo>
                    <a:lnTo>
                      <a:pt x="16" y="60"/>
                    </a:lnTo>
                    <a:lnTo>
                      <a:pt x="15" y="60"/>
                    </a:lnTo>
                    <a:lnTo>
                      <a:pt x="15" y="58"/>
                    </a:lnTo>
                    <a:lnTo>
                      <a:pt x="13" y="58"/>
                    </a:lnTo>
                    <a:lnTo>
                      <a:pt x="12" y="58"/>
                    </a:lnTo>
                    <a:lnTo>
                      <a:pt x="12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10" y="58"/>
                    </a:lnTo>
                    <a:lnTo>
                      <a:pt x="10" y="57"/>
                    </a:lnTo>
                    <a:lnTo>
                      <a:pt x="7" y="52"/>
                    </a:lnTo>
                    <a:lnTo>
                      <a:pt x="7" y="51"/>
                    </a:lnTo>
                    <a:lnTo>
                      <a:pt x="6" y="47"/>
                    </a:lnTo>
                    <a:lnTo>
                      <a:pt x="6" y="44"/>
                    </a:lnTo>
                    <a:lnTo>
                      <a:pt x="4" y="41"/>
                    </a:lnTo>
                    <a:lnTo>
                      <a:pt x="3" y="39"/>
                    </a:lnTo>
                    <a:lnTo>
                      <a:pt x="3" y="38"/>
                    </a:lnTo>
                    <a:lnTo>
                      <a:pt x="0" y="32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1"/>
                    </a:lnTo>
                    <a:lnTo>
                      <a:pt x="11" y="27"/>
                    </a:lnTo>
                    <a:lnTo>
                      <a:pt x="13" y="26"/>
                    </a:lnTo>
                    <a:lnTo>
                      <a:pt x="13" y="24"/>
                    </a:lnTo>
                    <a:lnTo>
                      <a:pt x="16" y="22"/>
                    </a:lnTo>
                    <a:lnTo>
                      <a:pt x="19" y="21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1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7" y="13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4" y="17"/>
                    </a:lnTo>
                    <a:lnTo>
                      <a:pt x="36" y="17"/>
                    </a:lnTo>
                    <a:lnTo>
                      <a:pt x="36" y="18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40" y="15"/>
                    </a:lnTo>
                    <a:lnTo>
                      <a:pt x="40" y="14"/>
                    </a:lnTo>
                    <a:lnTo>
                      <a:pt x="41" y="14"/>
                    </a:lnTo>
                    <a:lnTo>
                      <a:pt x="41" y="13"/>
                    </a:lnTo>
                    <a:lnTo>
                      <a:pt x="41" y="11"/>
                    </a:lnTo>
                    <a:lnTo>
                      <a:pt x="42" y="11"/>
                    </a:lnTo>
                    <a:lnTo>
                      <a:pt x="42" y="10"/>
                    </a:lnTo>
                    <a:lnTo>
                      <a:pt x="42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5" y="2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3" y="1"/>
                    </a:lnTo>
                    <a:lnTo>
                      <a:pt x="54" y="2"/>
                    </a:lnTo>
                    <a:lnTo>
                      <a:pt x="54" y="1"/>
                    </a:lnTo>
                    <a:lnTo>
                      <a:pt x="54" y="2"/>
                    </a:lnTo>
                    <a:lnTo>
                      <a:pt x="55" y="2"/>
                    </a:lnTo>
                    <a:lnTo>
                      <a:pt x="55" y="4"/>
                    </a:lnTo>
                    <a:lnTo>
                      <a:pt x="57" y="4"/>
                    </a:lnTo>
                    <a:lnTo>
                      <a:pt x="57" y="2"/>
                    </a:lnTo>
                    <a:lnTo>
                      <a:pt x="58" y="2"/>
                    </a:lnTo>
                    <a:lnTo>
                      <a:pt x="59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3" y="1"/>
                    </a:lnTo>
                    <a:lnTo>
                      <a:pt x="64" y="1"/>
                    </a:lnTo>
                    <a:lnTo>
                      <a:pt x="66" y="1"/>
                    </a:lnTo>
                    <a:lnTo>
                      <a:pt x="67" y="1"/>
                    </a:lnTo>
                    <a:lnTo>
                      <a:pt x="68" y="1"/>
                    </a:lnTo>
                    <a:lnTo>
                      <a:pt x="68" y="2"/>
                    </a:lnTo>
                    <a:lnTo>
                      <a:pt x="68" y="4"/>
                    </a:lnTo>
                    <a:lnTo>
                      <a:pt x="68" y="5"/>
                    </a:lnTo>
                    <a:lnTo>
                      <a:pt x="67" y="5"/>
                    </a:lnTo>
                    <a:lnTo>
                      <a:pt x="67" y="6"/>
                    </a:lnTo>
                    <a:lnTo>
                      <a:pt x="67" y="7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6" y="10"/>
                    </a:lnTo>
                    <a:lnTo>
                      <a:pt x="64" y="10"/>
                    </a:lnTo>
                    <a:lnTo>
                      <a:pt x="64" y="11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3" y="14"/>
                    </a:lnTo>
                    <a:lnTo>
                      <a:pt x="64" y="14"/>
                    </a:lnTo>
                    <a:lnTo>
                      <a:pt x="64" y="15"/>
                    </a:lnTo>
                    <a:lnTo>
                      <a:pt x="63" y="15"/>
                    </a:lnTo>
                    <a:lnTo>
                      <a:pt x="64" y="15"/>
                    </a:lnTo>
                    <a:lnTo>
                      <a:pt x="64" y="17"/>
                    </a:lnTo>
                    <a:lnTo>
                      <a:pt x="64" y="18"/>
                    </a:lnTo>
                    <a:lnTo>
                      <a:pt x="64" y="19"/>
                    </a:lnTo>
                    <a:lnTo>
                      <a:pt x="64" y="21"/>
                    </a:lnTo>
                    <a:lnTo>
                      <a:pt x="64" y="22"/>
                    </a:lnTo>
                    <a:lnTo>
                      <a:pt x="64" y="23"/>
                    </a:lnTo>
                    <a:lnTo>
                      <a:pt x="64" y="24"/>
                    </a:lnTo>
                    <a:lnTo>
                      <a:pt x="63" y="24"/>
                    </a:lnTo>
                    <a:lnTo>
                      <a:pt x="63" y="26"/>
                    </a:lnTo>
                    <a:lnTo>
                      <a:pt x="62" y="26"/>
                    </a:lnTo>
                    <a:lnTo>
                      <a:pt x="62" y="27"/>
                    </a:lnTo>
                    <a:lnTo>
                      <a:pt x="62" y="28"/>
                    </a:lnTo>
                    <a:lnTo>
                      <a:pt x="61" y="28"/>
                    </a:lnTo>
                    <a:lnTo>
                      <a:pt x="59" y="28"/>
                    </a:lnTo>
                    <a:lnTo>
                      <a:pt x="59" y="30"/>
                    </a:lnTo>
                    <a:lnTo>
                      <a:pt x="58" y="30"/>
                    </a:lnTo>
                    <a:lnTo>
                      <a:pt x="58" y="31"/>
                    </a:lnTo>
                    <a:lnTo>
                      <a:pt x="58" y="32"/>
                    </a:lnTo>
                    <a:lnTo>
                      <a:pt x="58" y="34"/>
                    </a:lnTo>
                    <a:lnTo>
                      <a:pt x="59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1" y="38"/>
                    </a:lnTo>
                    <a:lnTo>
                      <a:pt x="62" y="38"/>
                    </a:lnTo>
                    <a:lnTo>
                      <a:pt x="61" y="38"/>
                    </a:lnTo>
                    <a:lnTo>
                      <a:pt x="62" y="39"/>
                    </a:lnTo>
                    <a:lnTo>
                      <a:pt x="62" y="40"/>
                    </a:lnTo>
                    <a:lnTo>
                      <a:pt x="63" y="40"/>
                    </a:lnTo>
                    <a:lnTo>
                      <a:pt x="62" y="40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4" y="41"/>
                    </a:lnTo>
                    <a:lnTo>
                      <a:pt x="64" y="43"/>
                    </a:lnTo>
                    <a:lnTo>
                      <a:pt x="63" y="43"/>
                    </a:lnTo>
                    <a:lnTo>
                      <a:pt x="63" y="44"/>
                    </a:lnTo>
                    <a:lnTo>
                      <a:pt x="64" y="44"/>
                    </a:lnTo>
                    <a:lnTo>
                      <a:pt x="63" y="44"/>
                    </a:lnTo>
                    <a:lnTo>
                      <a:pt x="63" y="45"/>
                    </a:lnTo>
                    <a:lnTo>
                      <a:pt x="63" y="47"/>
                    </a:lnTo>
                    <a:lnTo>
                      <a:pt x="63" y="48"/>
                    </a:lnTo>
                    <a:lnTo>
                      <a:pt x="64" y="48"/>
                    </a:lnTo>
                    <a:lnTo>
                      <a:pt x="64" y="49"/>
                    </a:lnTo>
                    <a:lnTo>
                      <a:pt x="63" y="49"/>
                    </a:lnTo>
                    <a:lnTo>
                      <a:pt x="63" y="51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3" y="56"/>
                    </a:lnTo>
                    <a:lnTo>
                      <a:pt x="64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7" y="58"/>
                    </a:lnTo>
                    <a:lnTo>
                      <a:pt x="66" y="58"/>
                    </a:lnTo>
                    <a:lnTo>
                      <a:pt x="66" y="60"/>
                    </a:lnTo>
                    <a:lnTo>
                      <a:pt x="67" y="60"/>
                    </a:lnTo>
                    <a:lnTo>
                      <a:pt x="67" y="61"/>
                    </a:lnTo>
                    <a:lnTo>
                      <a:pt x="67" y="62"/>
                    </a:lnTo>
                    <a:lnTo>
                      <a:pt x="68" y="62"/>
                    </a:lnTo>
                    <a:lnTo>
                      <a:pt x="70" y="62"/>
                    </a:lnTo>
                    <a:lnTo>
                      <a:pt x="70" y="61"/>
                    </a:lnTo>
                    <a:lnTo>
                      <a:pt x="70" y="60"/>
                    </a:lnTo>
                    <a:lnTo>
                      <a:pt x="71" y="61"/>
                    </a:lnTo>
                    <a:lnTo>
                      <a:pt x="72" y="61"/>
                    </a:lnTo>
                    <a:lnTo>
                      <a:pt x="74" y="61"/>
                    </a:lnTo>
                    <a:lnTo>
                      <a:pt x="74" y="60"/>
                    </a:lnTo>
                    <a:lnTo>
                      <a:pt x="74" y="58"/>
                    </a:lnTo>
                    <a:lnTo>
                      <a:pt x="75" y="58"/>
                    </a:lnTo>
                    <a:lnTo>
                      <a:pt x="76" y="58"/>
                    </a:lnTo>
                    <a:lnTo>
                      <a:pt x="76" y="60"/>
                    </a:lnTo>
                    <a:lnTo>
                      <a:pt x="78" y="60"/>
                    </a:lnTo>
                    <a:lnTo>
                      <a:pt x="79" y="60"/>
                    </a:lnTo>
                    <a:lnTo>
                      <a:pt x="79" y="61"/>
                    </a:lnTo>
                    <a:lnTo>
                      <a:pt x="79" y="62"/>
                    </a:lnTo>
                    <a:lnTo>
                      <a:pt x="78" y="61"/>
                    </a:lnTo>
                    <a:lnTo>
                      <a:pt x="76" y="61"/>
                    </a:lnTo>
                    <a:lnTo>
                      <a:pt x="76" y="62"/>
                    </a:lnTo>
                    <a:lnTo>
                      <a:pt x="76" y="64"/>
                    </a:lnTo>
                    <a:lnTo>
                      <a:pt x="76" y="65"/>
                    </a:lnTo>
                    <a:lnTo>
                      <a:pt x="76" y="66"/>
                    </a:lnTo>
                    <a:lnTo>
                      <a:pt x="78" y="68"/>
                    </a:lnTo>
                    <a:lnTo>
                      <a:pt x="79" y="68"/>
                    </a:lnTo>
                    <a:lnTo>
                      <a:pt x="79" y="69"/>
                    </a:lnTo>
                    <a:lnTo>
                      <a:pt x="80" y="69"/>
                    </a:lnTo>
                    <a:lnTo>
                      <a:pt x="79" y="69"/>
                    </a:lnTo>
                    <a:lnTo>
                      <a:pt x="80" y="69"/>
                    </a:lnTo>
                    <a:lnTo>
                      <a:pt x="80" y="70"/>
                    </a:lnTo>
                    <a:lnTo>
                      <a:pt x="79" y="70"/>
                    </a:lnTo>
                    <a:lnTo>
                      <a:pt x="80" y="70"/>
                    </a:lnTo>
                    <a:lnTo>
                      <a:pt x="79" y="72"/>
                    </a:lnTo>
                    <a:lnTo>
                      <a:pt x="80" y="72"/>
                    </a:lnTo>
                    <a:lnTo>
                      <a:pt x="80" y="73"/>
                    </a:lnTo>
                    <a:lnTo>
                      <a:pt x="80" y="74"/>
                    </a:lnTo>
                    <a:lnTo>
                      <a:pt x="80" y="76"/>
                    </a:lnTo>
                    <a:lnTo>
                      <a:pt x="82" y="76"/>
                    </a:lnTo>
                    <a:lnTo>
                      <a:pt x="82" y="77"/>
                    </a:lnTo>
                    <a:lnTo>
                      <a:pt x="82" y="78"/>
                    </a:lnTo>
                    <a:lnTo>
                      <a:pt x="80" y="78"/>
                    </a:lnTo>
                    <a:lnTo>
                      <a:pt x="80" y="77"/>
                    </a:lnTo>
                    <a:lnTo>
                      <a:pt x="80" y="78"/>
                    </a:lnTo>
                    <a:lnTo>
                      <a:pt x="82" y="78"/>
                    </a:lnTo>
                    <a:lnTo>
                      <a:pt x="82" y="79"/>
                    </a:lnTo>
                    <a:lnTo>
                      <a:pt x="82" y="81"/>
                    </a:lnTo>
                    <a:lnTo>
                      <a:pt x="83" y="81"/>
                    </a:lnTo>
                    <a:lnTo>
                      <a:pt x="83" y="82"/>
                    </a:lnTo>
                    <a:lnTo>
                      <a:pt x="83" y="83"/>
                    </a:lnTo>
                    <a:lnTo>
                      <a:pt x="84" y="83"/>
                    </a:lnTo>
                    <a:lnTo>
                      <a:pt x="84" y="82"/>
                    </a:lnTo>
                    <a:lnTo>
                      <a:pt x="84" y="81"/>
                    </a:lnTo>
                    <a:lnTo>
                      <a:pt x="85" y="81"/>
                    </a:lnTo>
                    <a:lnTo>
                      <a:pt x="85" y="82"/>
                    </a:lnTo>
                    <a:lnTo>
                      <a:pt x="87" y="82"/>
                    </a:lnTo>
                    <a:lnTo>
                      <a:pt x="87" y="83"/>
                    </a:lnTo>
                    <a:lnTo>
                      <a:pt x="88" y="83"/>
                    </a:lnTo>
                    <a:lnTo>
                      <a:pt x="88" y="82"/>
                    </a:lnTo>
                    <a:lnTo>
                      <a:pt x="88" y="81"/>
                    </a:lnTo>
                    <a:lnTo>
                      <a:pt x="89" y="81"/>
                    </a:lnTo>
                    <a:lnTo>
                      <a:pt x="89" y="82"/>
                    </a:lnTo>
                    <a:lnTo>
                      <a:pt x="89" y="83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2" y="85"/>
                    </a:lnTo>
                    <a:lnTo>
                      <a:pt x="92" y="86"/>
                    </a:lnTo>
                    <a:lnTo>
                      <a:pt x="93" y="87"/>
                    </a:lnTo>
                    <a:lnTo>
                      <a:pt x="95" y="87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97" y="91"/>
                    </a:lnTo>
                    <a:lnTo>
                      <a:pt x="97" y="93"/>
                    </a:lnTo>
                    <a:lnTo>
                      <a:pt x="99" y="93"/>
                    </a:lnTo>
                    <a:lnTo>
                      <a:pt x="99" y="94"/>
                    </a:lnTo>
                    <a:lnTo>
                      <a:pt x="99" y="95"/>
                    </a:lnTo>
                    <a:lnTo>
                      <a:pt x="100" y="95"/>
                    </a:lnTo>
                    <a:lnTo>
                      <a:pt x="100" y="96"/>
                    </a:lnTo>
                    <a:lnTo>
                      <a:pt x="101" y="96"/>
                    </a:lnTo>
                    <a:lnTo>
                      <a:pt x="102" y="96"/>
                    </a:lnTo>
                    <a:lnTo>
                      <a:pt x="104" y="96"/>
                    </a:lnTo>
                    <a:lnTo>
                      <a:pt x="104" y="95"/>
                    </a:lnTo>
                    <a:lnTo>
                      <a:pt x="105" y="96"/>
                    </a:lnTo>
                    <a:lnTo>
                      <a:pt x="106" y="96"/>
                    </a:lnTo>
                    <a:lnTo>
                      <a:pt x="106" y="95"/>
                    </a:lnTo>
                    <a:lnTo>
                      <a:pt x="108" y="95"/>
                    </a:lnTo>
                    <a:lnTo>
                      <a:pt x="109" y="95"/>
                    </a:lnTo>
                    <a:lnTo>
                      <a:pt x="109" y="94"/>
                    </a:lnTo>
                    <a:lnTo>
                      <a:pt x="109" y="93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09" y="91"/>
                    </a:lnTo>
                    <a:lnTo>
                      <a:pt x="110" y="91"/>
                    </a:lnTo>
                    <a:lnTo>
                      <a:pt x="112" y="91"/>
                    </a:lnTo>
                    <a:lnTo>
                      <a:pt x="112" y="90"/>
                    </a:lnTo>
                    <a:lnTo>
                      <a:pt x="112" y="89"/>
                    </a:lnTo>
                    <a:lnTo>
                      <a:pt x="113" y="90"/>
                    </a:lnTo>
                    <a:lnTo>
                      <a:pt x="113" y="91"/>
                    </a:lnTo>
                    <a:lnTo>
                      <a:pt x="114" y="91"/>
                    </a:lnTo>
                    <a:lnTo>
                      <a:pt x="114" y="93"/>
                    </a:lnTo>
                    <a:lnTo>
                      <a:pt x="116" y="93"/>
                    </a:lnTo>
                    <a:lnTo>
                      <a:pt x="116" y="94"/>
                    </a:lnTo>
                    <a:lnTo>
                      <a:pt x="116" y="95"/>
                    </a:lnTo>
                    <a:lnTo>
                      <a:pt x="117" y="95"/>
                    </a:lnTo>
                    <a:lnTo>
                      <a:pt x="117" y="96"/>
                    </a:lnTo>
                    <a:lnTo>
                      <a:pt x="117" y="98"/>
                    </a:lnTo>
                    <a:lnTo>
                      <a:pt x="118" y="98"/>
                    </a:lnTo>
                    <a:lnTo>
                      <a:pt x="118" y="96"/>
                    </a:lnTo>
                    <a:lnTo>
                      <a:pt x="119" y="96"/>
                    </a:lnTo>
                    <a:lnTo>
                      <a:pt x="119" y="98"/>
                    </a:lnTo>
                    <a:lnTo>
                      <a:pt x="119" y="96"/>
                    </a:lnTo>
                    <a:lnTo>
                      <a:pt x="119" y="95"/>
                    </a:lnTo>
                    <a:lnTo>
                      <a:pt x="119" y="96"/>
                    </a:lnTo>
                    <a:lnTo>
                      <a:pt x="121" y="96"/>
                    </a:lnTo>
                    <a:lnTo>
                      <a:pt x="122" y="96"/>
                    </a:lnTo>
                    <a:lnTo>
                      <a:pt x="122" y="95"/>
                    </a:lnTo>
                    <a:lnTo>
                      <a:pt x="122" y="96"/>
                    </a:lnTo>
                    <a:lnTo>
                      <a:pt x="123" y="96"/>
                    </a:lnTo>
                    <a:lnTo>
                      <a:pt x="123" y="95"/>
                    </a:lnTo>
                    <a:lnTo>
                      <a:pt x="122" y="94"/>
                    </a:lnTo>
                    <a:lnTo>
                      <a:pt x="123" y="94"/>
                    </a:lnTo>
                    <a:lnTo>
                      <a:pt x="123" y="93"/>
                    </a:lnTo>
                    <a:lnTo>
                      <a:pt x="123" y="91"/>
                    </a:lnTo>
                    <a:lnTo>
                      <a:pt x="125" y="91"/>
                    </a:lnTo>
                    <a:lnTo>
                      <a:pt x="125" y="90"/>
                    </a:lnTo>
                    <a:lnTo>
                      <a:pt x="126" y="90"/>
                    </a:lnTo>
                    <a:lnTo>
                      <a:pt x="127" y="90"/>
                    </a:lnTo>
                    <a:lnTo>
                      <a:pt x="127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1" y="89"/>
                    </a:lnTo>
                    <a:lnTo>
                      <a:pt x="133" y="87"/>
                    </a:lnTo>
                    <a:lnTo>
                      <a:pt x="134" y="87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4" y="91"/>
                    </a:lnTo>
                    <a:lnTo>
                      <a:pt x="135" y="91"/>
                    </a:lnTo>
                    <a:lnTo>
                      <a:pt x="135" y="90"/>
                    </a:lnTo>
                    <a:lnTo>
                      <a:pt x="136" y="90"/>
                    </a:lnTo>
                    <a:lnTo>
                      <a:pt x="138" y="90"/>
                    </a:lnTo>
                    <a:lnTo>
                      <a:pt x="139" y="90"/>
                    </a:lnTo>
                    <a:lnTo>
                      <a:pt x="139" y="91"/>
                    </a:lnTo>
                    <a:lnTo>
                      <a:pt x="140" y="91"/>
                    </a:lnTo>
                    <a:lnTo>
                      <a:pt x="139" y="93"/>
                    </a:lnTo>
                    <a:lnTo>
                      <a:pt x="138" y="94"/>
                    </a:lnTo>
                    <a:lnTo>
                      <a:pt x="138" y="95"/>
                    </a:lnTo>
                    <a:lnTo>
                      <a:pt x="136" y="95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8" y="100"/>
                    </a:lnTo>
                    <a:lnTo>
                      <a:pt x="139" y="100"/>
                    </a:lnTo>
                    <a:lnTo>
                      <a:pt x="139" y="102"/>
                    </a:lnTo>
                    <a:lnTo>
                      <a:pt x="139" y="103"/>
                    </a:lnTo>
                    <a:lnTo>
                      <a:pt x="140" y="102"/>
                    </a:lnTo>
                    <a:lnTo>
                      <a:pt x="142" y="100"/>
                    </a:lnTo>
                    <a:lnTo>
                      <a:pt x="142" y="102"/>
                    </a:lnTo>
                    <a:lnTo>
                      <a:pt x="140" y="102"/>
                    </a:lnTo>
                    <a:lnTo>
                      <a:pt x="142" y="103"/>
                    </a:lnTo>
                    <a:lnTo>
                      <a:pt x="143" y="104"/>
                    </a:lnTo>
                    <a:lnTo>
                      <a:pt x="144" y="106"/>
                    </a:lnTo>
                    <a:lnTo>
                      <a:pt x="146" y="106"/>
                    </a:lnTo>
                    <a:lnTo>
                      <a:pt x="147" y="106"/>
                    </a:lnTo>
                    <a:lnTo>
                      <a:pt x="148" y="107"/>
                    </a:lnTo>
                    <a:lnTo>
                      <a:pt x="150" y="108"/>
                    </a:lnTo>
                    <a:lnTo>
                      <a:pt x="148" y="108"/>
                    </a:lnTo>
                    <a:lnTo>
                      <a:pt x="148" y="110"/>
                    </a:lnTo>
                    <a:lnTo>
                      <a:pt x="148" y="111"/>
                    </a:lnTo>
                    <a:lnTo>
                      <a:pt x="148" y="112"/>
                    </a:lnTo>
                    <a:lnTo>
                      <a:pt x="150" y="112"/>
                    </a:lnTo>
                    <a:lnTo>
                      <a:pt x="150" y="113"/>
                    </a:lnTo>
                    <a:lnTo>
                      <a:pt x="151" y="115"/>
                    </a:lnTo>
                    <a:lnTo>
                      <a:pt x="151" y="113"/>
                    </a:lnTo>
                    <a:lnTo>
                      <a:pt x="151" y="112"/>
                    </a:lnTo>
                    <a:lnTo>
                      <a:pt x="152" y="112"/>
                    </a:lnTo>
                    <a:lnTo>
                      <a:pt x="152" y="111"/>
                    </a:lnTo>
                    <a:lnTo>
                      <a:pt x="154" y="111"/>
                    </a:lnTo>
                    <a:lnTo>
                      <a:pt x="154" y="112"/>
                    </a:lnTo>
                    <a:lnTo>
                      <a:pt x="155" y="112"/>
                    </a:lnTo>
                    <a:lnTo>
                      <a:pt x="155" y="113"/>
                    </a:lnTo>
                    <a:lnTo>
                      <a:pt x="156" y="113"/>
                    </a:lnTo>
                    <a:lnTo>
                      <a:pt x="157" y="113"/>
                    </a:lnTo>
                    <a:lnTo>
                      <a:pt x="157" y="115"/>
                    </a:lnTo>
                    <a:lnTo>
                      <a:pt x="159" y="115"/>
                    </a:lnTo>
                    <a:lnTo>
                      <a:pt x="159" y="113"/>
                    </a:lnTo>
                    <a:lnTo>
                      <a:pt x="157" y="113"/>
                    </a:lnTo>
                    <a:lnTo>
                      <a:pt x="157" y="112"/>
                    </a:lnTo>
                    <a:lnTo>
                      <a:pt x="157" y="111"/>
                    </a:lnTo>
                    <a:lnTo>
                      <a:pt x="159" y="111"/>
                    </a:lnTo>
                    <a:lnTo>
                      <a:pt x="157" y="112"/>
                    </a:lnTo>
                    <a:lnTo>
                      <a:pt x="159" y="112"/>
                    </a:lnTo>
                    <a:lnTo>
                      <a:pt x="160" y="112"/>
                    </a:lnTo>
                    <a:lnTo>
                      <a:pt x="161" y="111"/>
                    </a:lnTo>
                    <a:lnTo>
                      <a:pt x="163" y="111"/>
                    </a:lnTo>
                    <a:lnTo>
                      <a:pt x="164" y="112"/>
                    </a:lnTo>
                    <a:lnTo>
                      <a:pt x="164" y="113"/>
                    </a:lnTo>
                    <a:lnTo>
                      <a:pt x="165" y="113"/>
                    </a:lnTo>
                    <a:lnTo>
                      <a:pt x="165" y="115"/>
                    </a:lnTo>
                    <a:lnTo>
                      <a:pt x="165" y="116"/>
                    </a:lnTo>
                    <a:lnTo>
                      <a:pt x="167" y="117"/>
                    </a:lnTo>
                    <a:lnTo>
                      <a:pt x="168" y="116"/>
                    </a:lnTo>
                    <a:lnTo>
                      <a:pt x="169" y="116"/>
                    </a:lnTo>
                    <a:lnTo>
                      <a:pt x="169" y="115"/>
                    </a:lnTo>
                    <a:lnTo>
                      <a:pt x="171" y="115"/>
                    </a:lnTo>
                    <a:lnTo>
                      <a:pt x="171" y="116"/>
                    </a:lnTo>
                    <a:lnTo>
                      <a:pt x="172" y="116"/>
                    </a:lnTo>
                    <a:lnTo>
                      <a:pt x="172" y="117"/>
                    </a:lnTo>
                    <a:lnTo>
                      <a:pt x="171" y="117"/>
                    </a:lnTo>
                    <a:lnTo>
                      <a:pt x="172" y="119"/>
                    </a:lnTo>
                    <a:lnTo>
                      <a:pt x="171" y="119"/>
                    </a:lnTo>
                    <a:lnTo>
                      <a:pt x="171" y="120"/>
                    </a:lnTo>
                    <a:lnTo>
                      <a:pt x="169" y="120"/>
                    </a:lnTo>
                    <a:lnTo>
                      <a:pt x="171" y="120"/>
                    </a:lnTo>
                    <a:lnTo>
                      <a:pt x="171" y="121"/>
                    </a:lnTo>
                    <a:lnTo>
                      <a:pt x="171" y="123"/>
                    </a:lnTo>
                    <a:lnTo>
                      <a:pt x="172" y="124"/>
                    </a:lnTo>
                    <a:lnTo>
                      <a:pt x="172" y="125"/>
                    </a:lnTo>
                    <a:lnTo>
                      <a:pt x="173" y="125"/>
                    </a:lnTo>
                    <a:lnTo>
                      <a:pt x="174" y="125"/>
                    </a:lnTo>
                    <a:lnTo>
                      <a:pt x="174" y="124"/>
                    </a:lnTo>
                    <a:lnTo>
                      <a:pt x="176" y="124"/>
                    </a:lnTo>
                    <a:lnTo>
                      <a:pt x="176" y="123"/>
                    </a:lnTo>
                    <a:lnTo>
                      <a:pt x="176" y="121"/>
                    </a:lnTo>
                    <a:lnTo>
                      <a:pt x="177" y="121"/>
                    </a:lnTo>
                    <a:lnTo>
                      <a:pt x="177" y="120"/>
                    </a:lnTo>
                    <a:lnTo>
                      <a:pt x="178" y="121"/>
                    </a:lnTo>
                    <a:lnTo>
                      <a:pt x="178" y="123"/>
                    </a:lnTo>
                    <a:lnTo>
                      <a:pt x="177" y="123"/>
                    </a:lnTo>
                    <a:lnTo>
                      <a:pt x="177" y="124"/>
                    </a:lnTo>
                    <a:lnTo>
                      <a:pt x="178" y="124"/>
                    </a:lnTo>
                    <a:lnTo>
                      <a:pt x="180" y="124"/>
                    </a:lnTo>
                    <a:lnTo>
                      <a:pt x="180" y="125"/>
                    </a:lnTo>
                    <a:lnTo>
                      <a:pt x="181" y="125"/>
                    </a:lnTo>
                    <a:lnTo>
                      <a:pt x="181" y="127"/>
                    </a:lnTo>
                    <a:lnTo>
                      <a:pt x="182" y="127"/>
                    </a:lnTo>
                    <a:lnTo>
                      <a:pt x="184" y="127"/>
                    </a:lnTo>
                    <a:lnTo>
                      <a:pt x="184" y="128"/>
                    </a:lnTo>
                    <a:lnTo>
                      <a:pt x="184" y="129"/>
                    </a:lnTo>
                    <a:lnTo>
                      <a:pt x="185" y="130"/>
                    </a:lnTo>
                    <a:lnTo>
                      <a:pt x="185" y="129"/>
                    </a:lnTo>
                    <a:lnTo>
                      <a:pt x="186" y="129"/>
                    </a:lnTo>
                    <a:lnTo>
                      <a:pt x="186" y="128"/>
                    </a:lnTo>
                    <a:lnTo>
                      <a:pt x="186" y="129"/>
                    </a:lnTo>
                    <a:lnTo>
                      <a:pt x="188" y="129"/>
                    </a:lnTo>
                    <a:lnTo>
                      <a:pt x="188" y="128"/>
                    </a:lnTo>
                    <a:lnTo>
                      <a:pt x="188" y="127"/>
                    </a:lnTo>
                    <a:lnTo>
                      <a:pt x="189" y="127"/>
                    </a:lnTo>
                    <a:lnTo>
                      <a:pt x="189" y="128"/>
                    </a:lnTo>
                    <a:lnTo>
                      <a:pt x="190" y="128"/>
                    </a:lnTo>
                    <a:lnTo>
                      <a:pt x="191" y="127"/>
                    </a:lnTo>
                    <a:lnTo>
                      <a:pt x="193" y="127"/>
                    </a:lnTo>
                    <a:lnTo>
                      <a:pt x="194" y="125"/>
                    </a:lnTo>
                    <a:lnTo>
                      <a:pt x="194" y="124"/>
                    </a:lnTo>
                    <a:lnTo>
                      <a:pt x="195" y="124"/>
                    </a:lnTo>
                    <a:lnTo>
                      <a:pt x="197" y="124"/>
                    </a:lnTo>
                    <a:lnTo>
                      <a:pt x="197" y="125"/>
                    </a:lnTo>
                    <a:lnTo>
                      <a:pt x="198" y="125"/>
                    </a:lnTo>
                    <a:lnTo>
                      <a:pt x="199" y="125"/>
                    </a:lnTo>
                    <a:lnTo>
                      <a:pt x="201" y="127"/>
                    </a:lnTo>
                    <a:lnTo>
                      <a:pt x="201" y="125"/>
                    </a:lnTo>
                    <a:lnTo>
                      <a:pt x="202" y="125"/>
                    </a:lnTo>
                    <a:lnTo>
                      <a:pt x="202" y="124"/>
                    </a:lnTo>
                    <a:lnTo>
                      <a:pt x="203" y="124"/>
                    </a:lnTo>
                    <a:lnTo>
                      <a:pt x="202" y="125"/>
                    </a:lnTo>
                    <a:lnTo>
                      <a:pt x="202" y="127"/>
                    </a:lnTo>
                    <a:lnTo>
                      <a:pt x="203" y="125"/>
                    </a:lnTo>
                    <a:lnTo>
                      <a:pt x="205" y="125"/>
                    </a:lnTo>
                    <a:lnTo>
                      <a:pt x="206" y="127"/>
                    </a:lnTo>
                    <a:lnTo>
                      <a:pt x="207" y="125"/>
                    </a:lnTo>
                    <a:lnTo>
                      <a:pt x="208" y="125"/>
                    </a:lnTo>
                    <a:lnTo>
                      <a:pt x="210" y="125"/>
                    </a:lnTo>
                    <a:lnTo>
                      <a:pt x="210" y="127"/>
                    </a:lnTo>
                    <a:lnTo>
                      <a:pt x="211" y="127"/>
                    </a:lnTo>
                    <a:lnTo>
                      <a:pt x="212" y="127"/>
                    </a:lnTo>
                    <a:lnTo>
                      <a:pt x="212" y="125"/>
                    </a:lnTo>
                    <a:lnTo>
                      <a:pt x="212" y="124"/>
                    </a:lnTo>
                    <a:lnTo>
                      <a:pt x="212" y="123"/>
                    </a:lnTo>
                    <a:lnTo>
                      <a:pt x="214" y="124"/>
                    </a:lnTo>
                    <a:lnTo>
                      <a:pt x="215" y="125"/>
                    </a:lnTo>
                    <a:lnTo>
                      <a:pt x="215" y="127"/>
                    </a:lnTo>
                    <a:lnTo>
                      <a:pt x="215" y="128"/>
                    </a:lnTo>
                    <a:lnTo>
                      <a:pt x="215" y="129"/>
                    </a:lnTo>
                    <a:lnTo>
                      <a:pt x="216" y="129"/>
                    </a:lnTo>
                    <a:lnTo>
                      <a:pt x="216" y="128"/>
                    </a:lnTo>
                    <a:lnTo>
                      <a:pt x="218" y="127"/>
                    </a:lnTo>
                    <a:lnTo>
                      <a:pt x="219" y="127"/>
                    </a:lnTo>
                    <a:lnTo>
                      <a:pt x="219" y="125"/>
                    </a:lnTo>
                    <a:lnTo>
                      <a:pt x="218" y="125"/>
                    </a:lnTo>
                    <a:lnTo>
                      <a:pt x="218" y="124"/>
                    </a:lnTo>
                    <a:lnTo>
                      <a:pt x="219" y="124"/>
                    </a:lnTo>
                    <a:lnTo>
                      <a:pt x="220" y="124"/>
                    </a:lnTo>
                    <a:lnTo>
                      <a:pt x="220" y="125"/>
                    </a:lnTo>
                    <a:lnTo>
                      <a:pt x="220" y="127"/>
                    </a:lnTo>
                    <a:lnTo>
                      <a:pt x="222" y="127"/>
                    </a:lnTo>
                    <a:lnTo>
                      <a:pt x="222" y="125"/>
                    </a:lnTo>
                    <a:lnTo>
                      <a:pt x="223" y="127"/>
                    </a:lnTo>
                    <a:lnTo>
                      <a:pt x="224" y="127"/>
                    </a:lnTo>
                    <a:lnTo>
                      <a:pt x="224" y="125"/>
                    </a:lnTo>
                    <a:lnTo>
                      <a:pt x="226" y="125"/>
                    </a:lnTo>
                    <a:lnTo>
                      <a:pt x="227" y="125"/>
                    </a:lnTo>
                    <a:lnTo>
                      <a:pt x="228" y="127"/>
                    </a:lnTo>
                    <a:lnTo>
                      <a:pt x="228" y="125"/>
                    </a:lnTo>
                    <a:lnTo>
                      <a:pt x="229" y="125"/>
                    </a:lnTo>
                    <a:lnTo>
                      <a:pt x="229" y="124"/>
                    </a:lnTo>
                    <a:lnTo>
                      <a:pt x="228" y="124"/>
                    </a:lnTo>
                    <a:lnTo>
                      <a:pt x="228" y="123"/>
                    </a:lnTo>
                    <a:lnTo>
                      <a:pt x="228" y="121"/>
                    </a:lnTo>
                    <a:lnTo>
                      <a:pt x="229" y="121"/>
                    </a:lnTo>
                    <a:lnTo>
                      <a:pt x="231" y="121"/>
                    </a:lnTo>
                    <a:lnTo>
                      <a:pt x="232" y="123"/>
                    </a:lnTo>
                    <a:lnTo>
                      <a:pt x="232" y="121"/>
                    </a:lnTo>
                    <a:lnTo>
                      <a:pt x="233" y="121"/>
                    </a:lnTo>
                    <a:lnTo>
                      <a:pt x="233" y="123"/>
                    </a:lnTo>
                    <a:lnTo>
                      <a:pt x="235" y="123"/>
                    </a:lnTo>
                    <a:lnTo>
                      <a:pt x="235" y="124"/>
                    </a:lnTo>
                    <a:lnTo>
                      <a:pt x="233" y="124"/>
                    </a:lnTo>
                    <a:lnTo>
                      <a:pt x="233" y="125"/>
                    </a:lnTo>
                    <a:lnTo>
                      <a:pt x="233" y="127"/>
                    </a:lnTo>
                    <a:lnTo>
                      <a:pt x="233" y="128"/>
                    </a:lnTo>
                    <a:lnTo>
                      <a:pt x="235" y="128"/>
                    </a:lnTo>
                    <a:lnTo>
                      <a:pt x="235" y="127"/>
                    </a:lnTo>
                    <a:lnTo>
                      <a:pt x="235" y="125"/>
                    </a:lnTo>
                    <a:lnTo>
                      <a:pt x="236" y="125"/>
                    </a:lnTo>
                    <a:lnTo>
                      <a:pt x="237" y="127"/>
                    </a:lnTo>
                    <a:lnTo>
                      <a:pt x="237" y="128"/>
                    </a:lnTo>
                    <a:lnTo>
                      <a:pt x="237" y="129"/>
                    </a:lnTo>
                    <a:lnTo>
                      <a:pt x="237" y="130"/>
                    </a:lnTo>
                    <a:lnTo>
                      <a:pt x="239" y="130"/>
                    </a:lnTo>
                    <a:lnTo>
                      <a:pt x="240" y="130"/>
                    </a:lnTo>
                    <a:lnTo>
                      <a:pt x="240" y="132"/>
                    </a:lnTo>
                    <a:lnTo>
                      <a:pt x="241" y="132"/>
                    </a:lnTo>
                    <a:lnTo>
                      <a:pt x="243" y="132"/>
                    </a:lnTo>
                    <a:lnTo>
                      <a:pt x="243" y="133"/>
                    </a:lnTo>
                    <a:lnTo>
                      <a:pt x="244" y="133"/>
                    </a:lnTo>
                    <a:lnTo>
                      <a:pt x="244" y="134"/>
                    </a:lnTo>
                    <a:lnTo>
                      <a:pt x="243" y="134"/>
                    </a:lnTo>
                    <a:lnTo>
                      <a:pt x="243" y="136"/>
                    </a:lnTo>
                    <a:lnTo>
                      <a:pt x="241" y="137"/>
                    </a:lnTo>
                    <a:lnTo>
                      <a:pt x="243" y="137"/>
                    </a:lnTo>
                    <a:lnTo>
                      <a:pt x="244" y="137"/>
                    </a:lnTo>
                    <a:lnTo>
                      <a:pt x="244" y="138"/>
                    </a:lnTo>
                    <a:lnTo>
                      <a:pt x="244" y="140"/>
                    </a:lnTo>
                    <a:lnTo>
                      <a:pt x="243" y="140"/>
                    </a:lnTo>
                    <a:lnTo>
                      <a:pt x="241" y="140"/>
                    </a:lnTo>
                    <a:lnTo>
                      <a:pt x="241" y="138"/>
                    </a:lnTo>
                    <a:lnTo>
                      <a:pt x="240" y="138"/>
                    </a:lnTo>
                    <a:lnTo>
                      <a:pt x="239" y="138"/>
                    </a:lnTo>
                    <a:lnTo>
                      <a:pt x="237" y="138"/>
                    </a:lnTo>
                    <a:lnTo>
                      <a:pt x="237" y="140"/>
                    </a:lnTo>
                    <a:lnTo>
                      <a:pt x="237" y="141"/>
                    </a:lnTo>
                    <a:lnTo>
                      <a:pt x="237" y="142"/>
                    </a:lnTo>
                    <a:lnTo>
                      <a:pt x="237" y="144"/>
                    </a:lnTo>
                    <a:lnTo>
                      <a:pt x="236" y="144"/>
                    </a:lnTo>
                    <a:lnTo>
                      <a:pt x="237" y="144"/>
                    </a:lnTo>
                    <a:lnTo>
                      <a:pt x="237" y="145"/>
                    </a:lnTo>
                    <a:lnTo>
                      <a:pt x="239" y="145"/>
                    </a:lnTo>
                    <a:lnTo>
                      <a:pt x="239" y="144"/>
                    </a:lnTo>
                    <a:lnTo>
                      <a:pt x="240" y="144"/>
                    </a:lnTo>
                    <a:lnTo>
                      <a:pt x="241" y="144"/>
                    </a:lnTo>
                    <a:lnTo>
                      <a:pt x="243" y="144"/>
                    </a:lnTo>
                    <a:lnTo>
                      <a:pt x="244" y="144"/>
                    </a:lnTo>
                    <a:lnTo>
                      <a:pt x="244" y="145"/>
                    </a:lnTo>
                    <a:lnTo>
                      <a:pt x="244" y="146"/>
                    </a:lnTo>
                    <a:lnTo>
                      <a:pt x="243" y="146"/>
                    </a:lnTo>
                    <a:lnTo>
                      <a:pt x="244" y="146"/>
                    </a:lnTo>
                    <a:lnTo>
                      <a:pt x="245" y="146"/>
                    </a:lnTo>
                    <a:lnTo>
                      <a:pt x="246" y="148"/>
                    </a:lnTo>
                    <a:lnTo>
                      <a:pt x="248" y="148"/>
                    </a:lnTo>
                    <a:lnTo>
                      <a:pt x="248" y="146"/>
                    </a:lnTo>
                    <a:lnTo>
                      <a:pt x="249" y="146"/>
                    </a:lnTo>
                    <a:lnTo>
                      <a:pt x="250" y="148"/>
                    </a:lnTo>
                    <a:lnTo>
                      <a:pt x="252" y="148"/>
                    </a:lnTo>
                    <a:lnTo>
                      <a:pt x="252" y="149"/>
                    </a:lnTo>
                    <a:lnTo>
                      <a:pt x="252" y="150"/>
                    </a:lnTo>
                    <a:lnTo>
                      <a:pt x="253" y="150"/>
                    </a:lnTo>
                    <a:lnTo>
                      <a:pt x="253" y="149"/>
                    </a:lnTo>
                    <a:lnTo>
                      <a:pt x="254" y="149"/>
                    </a:lnTo>
                    <a:lnTo>
                      <a:pt x="254" y="148"/>
                    </a:lnTo>
                    <a:lnTo>
                      <a:pt x="256" y="148"/>
                    </a:lnTo>
                    <a:lnTo>
                      <a:pt x="256" y="149"/>
                    </a:lnTo>
                    <a:lnTo>
                      <a:pt x="257" y="149"/>
                    </a:lnTo>
                    <a:lnTo>
                      <a:pt x="257" y="148"/>
                    </a:lnTo>
                    <a:lnTo>
                      <a:pt x="257" y="146"/>
                    </a:lnTo>
                    <a:lnTo>
                      <a:pt x="257" y="145"/>
                    </a:lnTo>
                    <a:lnTo>
                      <a:pt x="257" y="144"/>
                    </a:lnTo>
                    <a:lnTo>
                      <a:pt x="257" y="142"/>
                    </a:lnTo>
                    <a:lnTo>
                      <a:pt x="257" y="141"/>
                    </a:lnTo>
                    <a:lnTo>
                      <a:pt x="258" y="141"/>
                    </a:lnTo>
                    <a:lnTo>
                      <a:pt x="258" y="140"/>
                    </a:lnTo>
                    <a:lnTo>
                      <a:pt x="257" y="140"/>
                    </a:lnTo>
                    <a:lnTo>
                      <a:pt x="257" y="138"/>
                    </a:lnTo>
                    <a:lnTo>
                      <a:pt x="256" y="138"/>
                    </a:lnTo>
                    <a:lnTo>
                      <a:pt x="256" y="137"/>
                    </a:lnTo>
                    <a:lnTo>
                      <a:pt x="256" y="136"/>
                    </a:lnTo>
                    <a:lnTo>
                      <a:pt x="256" y="134"/>
                    </a:lnTo>
                    <a:lnTo>
                      <a:pt x="254" y="134"/>
                    </a:lnTo>
                    <a:lnTo>
                      <a:pt x="256" y="133"/>
                    </a:lnTo>
                    <a:lnTo>
                      <a:pt x="257" y="133"/>
                    </a:lnTo>
                    <a:lnTo>
                      <a:pt x="257" y="134"/>
                    </a:lnTo>
                    <a:lnTo>
                      <a:pt x="257" y="136"/>
                    </a:lnTo>
                    <a:lnTo>
                      <a:pt x="257" y="137"/>
                    </a:lnTo>
                    <a:lnTo>
                      <a:pt x="258" y="137"/>
                    </a:lnTo>
                    <a:lnTo>
                      <a:pt x="260" y="137"/>
                    </a:lnTo>
                    <a:lnTo>
                      <a:pt x="260" y="136"/>
                    </a:lnTo>
                    <a:lnTo>
                      <a:pt x="260" y="134"/>
                    </a:lnTo>
                    <a:lnTo>
                      <a:pt x="260" y="133"/>
                    </a:lnTo>
                    <a:lnTo>
                      <a:pt x="261" y="133"/>
                    </a:lnTo>
                    <a:lnTo>
                      <a:pt x="262" y="133"/>
                    </a:lnTo>
                    <a:lnTo>
                      <a:pt x="262" y="134"/>
                    </a:lnTo>
                    <a:lnTo>
                      <a:pt x="263" y="134"/>
                    </a:lnTo>
                    <a:lnTo>
                      <a:pt x="265" y="134"/>
                    </a:lnTo>
                    <a:lnTo>
                      <a:pt x="266" y="134"/>
                    </a:lnTo>
                    <a:lnTo>
                      <a:pt x="266" y="133"/>
                    </a:lnTo>
                    <a:lnTo>
                      <a:pt x="267" y="133"/>
                    </a:lnTo>
                    <a:lnTo>
                      <a:pt x="267" y="132"/>
                    </a:lnTo>
                    <a:lnTo>
                      <a:pt x="269" y="132"/>
                    </a:lnTo>
                    <a:lnTo>
                      <a:pt x="269" y="133"/>
                    </a:lnTo>
                    <a:lnTo>
                      <a:pt x="270" y="133"/>
                    </a:lnTo>
                    <a:lnTo>
                      <a:pt x="270" y="134"/>
                    </a:lnTo>
                    <a:lnTo>
                      <a:pt x="271" y="134"/>
                    </a:lnTo>
                    <a:lnTo>
                      <a:pt x="271" y="133"/>
                    </a:lnTo>
                    <a:lnTo>
                      <a:pt x="271" y="132"/>
                    </a:lnTo>
                    <a:lnTo>
                      <a:pt x="271" y="130"/>
                    </a:lnTo>
                    <a:lnTo>
                      <a:pt x="273" y="130"/>
                    </a:lnTo>
                    <a:lnTo>
                      <a:pt x="273" y="129"/>
                    </a:lnTo>
                    <a:lnTo>
                      <a:pt x="271" y="129"/>
                    </a:lnTo>
                    <a:lnTo>
                      <a:pt x="271" y="128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5" y="128"/>
                    </a:lnTo>
                    <a:lnTo>
                      <a:pt x="277" y="128"/>
                    </a:lnTo>
                    <a:lnTo>
                      <a:pt x="278" y="128"/>
                    </a:lnTo>
                    <a:lnTo>
                      <a:pt x="278" y="129"/>
                    </a:lnTo>
                    <a:lnTo>
                      <a:pt x="279" y="129"/>
                    </a:lnTo>
                    <a:lnTo>
                      <a:pt x="279" y="128"/>
                    </a:lnTo>
                    <a:lnTo>
                      <a:pt x="280" y="128"/>
                    </a:lnTo>
                    <a:lnTo>
                      <a:pt x="280" y="129"/>
                    </a:lnTo>
                    <a:lnTo>
                      <a:pt x="282" y="129"/>
                    </a:lnTo>
                    <a:lnTo>
                      <a:pt x="283" y="129"/>
                    </a:lnTo>
                    <a:lnTo>
                      <a:pt x="284" y="129"/>
                    </a:lnTo>
                    <a:lnTo>
                      <a:pt x="286" y="129"/>
                    </a:lnTo>
                    <a:lnTo>
                      <a:pt x="286" y="128"/>
                    </a:lnTo>
                    <a:lnTo>
                      <a:pt x="287" y="128"/>
                    </a:lnTo>
                    <a:lnTo>
                      <a:pt x="287" y="127"/>
                    </a:lnTo>
                    <a:lnTo>
                      <a:pt x="287" y="125"/>
                    </a:lnTo>
                    <a:lnTo>
                      <a:pt x="286" y="125"/>
                    </a:lnTo>
                    <a:lnTo>
                      <a:pt x="286" y="124"/>
                    </a:lnTo>
                    <a:lnTo>
                      <a:pt x="286" y="123"/>
                    </a:lnTo>
                    <a:lnTo>
                      <a:pt x="286" y="124"/>
                    </a:lnTo>
                    <a:lnTo>
                      <a:pt x="287" y="124"/>
                    </a:lnTo>
                    <a:lnTo>
                      <a:pt x="288" y="124"/>
                    </a:lnTo>
                    <a:lnTo>
                      <a:pt x="290" y="124"/>
                    </a:lnTo>
                    <a:lnTo>
                      <a:pt x="291" y="124"/>
                    </a:lnTo>
                    <a:lnTo>
                      <a:pt x="292" y="124"/>
                    </a:lnTo>
                    <a:lnTo>
                      <a:pt x="294" y="124"/>
                    </a:lnTo>
                    <a:lnTo>
                      <a:pt x="295" y="124"/>
                    </a:lnTo>
                    <a:lnTo>
                      <a:pt x="296" y="124"/>
                    </a:lnTo>
                    <a:lnTo>
                      <a:pt x="296" y="125"/>
                    </a:lnTo>
                    <a:lnTo>
                      <a:pt x="296" y="127"/>
                    </a:lnTo>
                    <a:lnTo>
                      <a:pt x="296" y="128"/>
                    </a:lnTo>
                    <a:lnTo>
                      <a:pt x="296" y="129"/>
                    </a:lnTo>
                    <a:lnTo>
                      <a:pt x="296" y="128"/>
                    </a:lnTo>
                    <a:lnTo>
                      <a:pt x="298" y="128"/>
                    </a:lnTo>
                    <a:lnTo>
                      <a:pt x="298" y="127"/>
                    </a:lnTo>
                    <a:lnTo>
                      <a:pt x="299" y="127"/>
                    </a:lnTo>
                    <a:lnTo>
                      <a:pt x="300" y="125"/>
                    </a:lnTo>
                    <a:lnTo>
                      <a:pt x="300" y="127"/>
                    </a:lnTo>
                    <a:lnTo>
                      <a:pt x="300" y="128"/>
                    </a:lnTo>
                    <a:lnTo>
                      <a:pt x="299" y="128"/>
                    </a:lnTo>
                    <a:lnTo>
                      <a:pt x="299" y="129"/>
                    </a:lnTo>
                    <a:lnTo>
                      <a:pt x="299" y="130"/>
                    </a:lnTo>
                    <a:lnTo>
                      <a:pt x="298" y="130"/>
                    </a:lnTo>
                    <a:lnTo>
                      <a:pt x="298" y="132"/>
                    </a:lnTo>
                    <a:lnTo>
                      <a:pt x="299" y="130"/>
                    </a:lnTo>
                    <a:lnTo>
                      <a:pt x="300" y="129"/>
                    </a:lnTo>
                    <a:lnTo>
                      <a:pt x="301" y="129"/>
                    </a:lnTo>
                    <a:lnTo>
                      <a:pt x="303" y="130"/>
                    </a:lnTo>
                    <a:lnTo>
                      <a:pt x="304" y="130"/>
                    </a:lnTo>
                    <a:lnTo>
                      <a:pt x="305" y="130"/>
                    </a:lnTo>
                    <a:lnTo>
                      <a:pt x="305" y="129"/>
                    </a:lnTo>
                    <a:lnTo>
                      <a:pt x="307" y="129"/>
                    </a:lnTo>
                    <a:lnTo>
                      <a:pt x="307" y="128"/>
                    </a:lnTo>
                    <a:lnTo>
                      <a:pt x="307" y="127"/>
                    </a:lnTo>
                    <a:lnTo>
                      <a:pt x="308" y="127"/>
                    </a:lnTo>
                    <a:lnTo>
                      <a:pt x="309" y="127"/>
                    </a:lnTo>
                    <a:lnTo>
                      <a:pt x="311" y="127"/>
                    </a:lnTo>
                    <a:lnTo>
                      <a:pt x="311" y="128"/>
                    </a:lnTo>
                    <a:lnTo>
                      <a:pt x="309" y="128"/>
                    </a:lnTo>
                    <a:lnTo>
                      <a:pt x="309" y="129"/>
                    </a:lnTo>
                    <a:lnTo>
                      <a:pt x="308" y="129"/>
                    </a:lnTo>
                    <a:lnTo>
                      <a:pt x="308" y="130"/>
                    </a:lnTo>
                    <a:lnTo>
                      <a:pt x="308" y="132"/>
                    </a:lnTo>
                    <a:lnTo>
                      <a:pt x="308" y="133"/>
                    </a:lnTo>
                    <a:lnTo>
                      <a:pt x="309" y="133"/>
                    </a:lnTo>
                    <a:lnTo>
                      <a:pt x="309" y="134"/>
                    </a:lnTo>
                    <a:lnTo>
                      <a:pt x="311" y="134"/>
                    </a:lnTo>
                    <a:lnTo>
                      <a:pt x="311" y="136"/>
                    </a:lnTo>
                    <a:lnTo>
                      <a:pt x="311" y="137"/>
                    </a:lnTo>
                    <a:lnTo>
                      <a:pt x="311" y="138"/>
                    </a:lnTo>
                    <a:lnTo>
                      <a:pt x="309" y="138"/>
                    </a:lnTo>
                    <a:lnTo>
                      <a:pt x="311" y="140"/>
                    </a:lnTo>
                    <a:lnTo>
                      <a:pt x="312" y="140"/>
                    </a:lnTo>
                    <a:lnTo>
                      <a:pt x="313" y="140"/>
                    </a:lnTo>
                    <a:lnTo>
                      <a:pt x="315" y="140"/>
                    </a:lnTo>
                    <a:lnTo>
                      <a:pt x="316" y="140"/>
                    </a:lnTo>
                    <a:lnTo>
                      <a:pt x="316" y="138"/>
                    </a:lnTo>
                    <a:lnTo>
                      <a:pt x="316" y="137"/>
                    </a:lnTo>
                    <a:lnTo>
                      <a:pt x="317" y="137"/>
                    </a:lnTo>
                    <a:lnTo>
                      <a:pt x="317" y="136"/>
                    </a:lnTo>
                    <a:lnTo>
                      <a:pt x="318" y="136"/>
                    </a:lnTo>
                    <a:lnTo>
                      <a:pt x="318" y="134"/>
                    </a:lnTo>
                    <a:lnTo>
                      <a:pt x="320" y="134"/>
                    </a:lnTo>
                    <a:lnTo>
                      <a:pt x="321" y="134"/>
                    </a:lnTo>
                    <a:lnTo>
                      <a:pt x="322" y="134"/>
                    </a:lnTo>
                    <a:lnTo>
                      <a:pt x="322" y="136"/>
                    </a:lnTo>
                    <a:lnTo>
                      <a:pt x="322" y="137"/>
                    </a:lnTo>
                    <a:lnTo>
                      <a:pt x="324" y="137"/>
                    </a:lnTo>
                    <a:lnTo>
                      <a:pt x="324" y="138"/>
                    </a:lnTo>
                    <a:lnTo>
                      <a:pt x="325" y="138"/>
                    </a:lnTo>
                    <a:lnTo>
                      <a:pt x="325" y="137"/>
                    </a:lnTo>
                    <a:lnTo>
                      <a:pt x="326" y="137"/>
                    </a:lnTo>
                    <a:lnTo>
                      <a:pt x="326" y="136"/>
                    </a:lnTo>
                    <a:lnTo>
                      <a:pt x="326" y="134"/>
                    </a:lnTo>
                    <a:lnTo>
                      <a:pt x="325" y="133"/>
                    </a:lnTo>
                    <a:lnTo>
                      <a:pt x="325" y="132"/>
                    </a:lnTo>
                    <a:lnTo>
                      <a:pt x="325" y="130"/>
                    </a:lnTo>
                    <a:lnTo>
                      <a:pt x="326" y="130"/>
                    </a:lnTo>
                    <a:lnTo>
                      <a:pt x="326" y="129"/>
                    </a:lnTo>
                    <a:lnTo>
                      <a:pt x="328" y="129"/>
                    </a:lnTo>
                    <a:lnTo>
                      <a:pt x="328" y="130"/>
                    </a:lnTo>
                    <a:lnTo>
                      <a:pt x="328" y="132"/>
                    </a:lnTo>
                    <a:lnTo>
                      <a:pt x="328" y="130"/>
                    </a:lnTo>
                    <a:lnTo>
                      <a:pt x="329" y="130"/>
                    </a:lnTo>
                    <a:lnTo>
                      <a:pt x="330" y="130"/>
                    </a:lnTo>
                    <a:lnTo>
                      <a:pt x="332" y="130"/>
                    </a:lnTo>
                    <a:lnTo>
                      <a:pt x="332" y="129"/>
                    </a:lnTo>
                    <a:lnTo>
                      <a:pt x="332" y="128"/>
                    </a:lnTo>
                    <a:lnTo>
                      <a:pt x="332" y="127"/>
                    </a:lnTo>
                    <a:lnTo>
                      <a:pt x="332" y="125"/>
                    </a:lnTo>
                    <a:lnTo>
                      <a:pt x="332" y="124"/>
                    </a:lnTo>
                    <a:lnTo>
                      <a:pt x="333" y="124"/>
                    </a:lnTo>
                    <a:lnTo>
                      <a:pt x="334" y="124"/>
                    </a:lnTo>
                    <a:lnTo>
                      <a:pt x="335" y="124"/>
                    </a:lnTo>
                    <a:lnTo>
                      <a:pt x="337" y="124"/>
                    </a:lnTo>
                    <a:lnTo>
                      <a:pt x="338" y="124"/>
                    </a:lnTo>
                    <a:lnTo>
                      <a:pt x="338" y="123"/>
                    </a:lnTo>
                    <a:lnTo>
                      <a:pt x="339" y="123"/>
                    </a:lnTo>
                    <a:lnTo>
                      <a:pt x="339" y="124"/>
                    </a:lnTo>
                    <a:lnTo>
                      <a:pt x="341" y="124"/>
                    </a:lnTo>
                    <a:lnTo>
                      <a:pt x="341" y="125"/>
                    </a:lnTo>
                    <a:lnTo>
                      <a:pt x="342" y="125"/>
                    </a:lnTo>
                    <a:lnTo>
                      <a:pt x="343" y="127"/>
                    </a:lnTo>
                    <a:lnTo>
                      <a:pt x="345" y="127"/>
                    </a:lnTo>
                    <a:lnTo>
                      <a:pt x="345" y="128"/>
                    </a:lnTo>
                    <a:lnTo>
                      <a:pt x="346" y="128"/>
                    </a:lnTo>
                    <a:lnTo>
                      <a:pt x="346" y="129"/>
                    </a:lnTo>
                    <a:lnTo>
                      <a:pt x="347" y="129"/>
                    </a:lnTo>
                    <a:lnTo>
                      <a:pt x="349" y="129"/>
                    </a:lnTo>
                    <a:lnTo>
                      <a:pt x="350" y="129"/>
                    </a:lnTo>
                    <a:lnTo>
                      <a:pt x="350" y="130"/>
                    </a:lnTo>
                    <a:lnTo>
                      <a:pt x="351" y="130"/>
                    </a:lnTo>
                    <a:lnTo>
                      <a:pt x="351" y="132"/>
                    </a:lnTo>
                    <a:lnTo>
                      <a:pt x="352" y="132"/>
                    </a:lnTo>
                    <a:lnTo>
                      <a:pt x="354" y="132"/>
                    </a:lnTo>
                    <a:lnTo>
                      <a:pt x="355" y="132"/>
                    </a:lnTo>
                    <a:lnTo>
                      <a:pt x="356" y="132"/>
                    </a:lnTo>
                    <a:lnTo>
                      <a:pt x="358" y="132"/>
                    </a:lnTo>
                    <a:lnTo>
                      <a:pt x="358" y="133"/>
                    </a:lnTo>
                    <a:lnTo>
                      <a:pt x="359" y="133"/>
                    </a:lnTo>
                    <a:lnTo>
                      <a:pt x="359" y="134"/>
                    </a:lnTo>
                    <a:lnTo>
                      <a:pt x="359" y="136"/>
                    </a:lnTo>
                    <a:lnTo>
                      <a:pt x="359" y="137"/>
                    </a:lnTo>
                    <a:lnTo>
                      <a:pt x="359" y="138"/>
                    </a:lnTo>
                    <a:lnTo>
                      <a:pt x="359" y="140"/>
                    </a:lnTo>
                    <a:lnTo>
                      <a:pt x="359" y="141"/>
                    </a:lnTo>
                    <a:lnTo>
                      <a:pt x="359" y="142"/>
                    </a:lnTo>
                    <a:lnTo>
                      <a:pt x="359" y="144"/>
                    </a:lnTo>
                    <a:lnTo>
                      <a:pt x="358" y="144"/>
                    </a:lnTo>
                    <a:lnTo>
                      <a:pt x="358" y="145"/>
                    </a:lnTo>
                    <a:lnTo>
                      <a:pt x="358" y="146"/>
                    </a:lnTo>
                    <a:lnTo>
                      <a:pt x="358" y="148"/>
                    </a:lnTo>
                    <a:lnTo>
                      <a:pt x="358" y="149"/>
                    </a:lnTo>
                    <a:lnTo>
                      <a:pt x="359" y="149"/>
                    </a:lnTo>
                    <a:lnTo>
                      <a:pt x="359" y="148"/>
                    </a:lnTo>
                    <a:lnTo>
                      <a:pt x="359" y="149"/>
                    </a:lnTo>
                    <a:lnTo>
                      <a:pt x="360" y="149"/>
                    </a:lnTo>
                    <a:lnTo>
                      <a:pt x="360" y="150"/>
                    </a:lnTo>
                    <a:lnTo>
                      <a:pt x="360" y="151"/>
                    </a:lnTo>
                    <a:lnTo>
                      <a:pt x="360" y="153"/>
                    </a:lnTo>
                    <a:lnTo>
                      <a:pt x="359" y="153"/>
                    </a:lnTo>
                    <a:lnTo>
                      <a:pt x="359" y="154"/>
                    </a:lnTo>
                    <a:lnTo>
                      <a:pt x="358" y="154"/>
                    </a:lnTo>
                    <a:lnTo>
                      <a:pt x="358" y="155"/>
                    </a:lnTo>
                    <a:lnTo>
                      <a:pt x="358" y="157"/>
                    </a:lnTo>
                    <a:lnTo>
                      <a:pt x="358" y="158"/>
                    </a:lnTo>
                    <a:lnTo>
                      <a:pt x="359" y="158"/>
                    </a:lnTo>
                    <a:lnTo>
                      <a:pt x="359" y="159"/>
                    </a:lnTo>
                    <a:lnTo>
                      <a:pt x="359" y="161"/>
                    </a:lnTo>
                    <a:lnTo>
                      <a:pt x="360" y="161"/>
                    </a:lnTo>
                    <a:lnTo>
                      <a:pt x="360" y="162"/>
                    </a:lnTo>
                    <a:lnTo>
                      <a:pt x="360" y="163"/>
                    </a:lnTo>
                    <a:lnTo>
                      <a:pt x="362" y="163"/>
                    </a:lnTo>
                    <a:lnTo>
                      <a:pt x="360" y="163"/>
                    </a:lnTo>
                    <a:lnTo>
                      <a:pt x="360" y="165"/>
                    </a:lnTo>
                    <a:lnTo>
                      <a:pt x="362" y="165"/>
                    </a:lnTo>
                    <a:lnTo>
                      <a:pt x="362" y="166"/>
                    </a:lnTo>
                    <a:lnTo>
                      <a:pt x="360" y="166"/>
                    </a:lnTo>
                    <a:lnTo>
                      <a:pt x="360" y="167"/>
                    </a:lnTo>
                    <a:lnTo>
                      <a:pt x="359" y="167"/>
                    </a:lnTo>
                    <a:lnTo>
                      <a:pt x="359" y="168"/>
                    </a:lnTo>
                    <a:lnTo>
                      <a:pt x="359" y="170"/>
                    </a:lnTo>
                    <a:lnTo>
                      <a:pt x="359" y="171"/>
                    </a:lnTo>
                    <a:lnTo>
                      <a:pt x="358" y="171"/>
                    </a:lnTo>
                    <a:lnTo>
                      <a:pt x="358" y="172"/>
                    </a:lnTo>
                    <a:lnTo>
                      <a:pt x="359" y="172"/>
                    </a:lnTo>
                    <a:lnTo>
                      <a:pt x="358" y="172"/>
                    </a:lnTo>
                    <a:lnTo>
                      <a:pt x="358" y="174"/>
                    </a:lnTo>
                    <a:lnTo>
                      <a:pt x="358" y="175"/>
                    </a:lnTo>
                    <a:lnTo>
                      <a:pt x="358" y="176"/>
                    </a:lnTo>
                    <a:lnTo>
                      <a:pt x="358" y="178"/>
                    </a:lnTo>
                    <a:lnTo>
                      <a:pt x="358" y="179"/>
                    </a:lnTo>
                    <a:lnTo>
                      <a:pt x="359" y="179"/>
                    </a:lnTo>
                    <a:lnTo>
                      <a:pt x="359" y="180"/>
                    </a:lnTo>
                    <a:lnTo>
                      <a:pt x="359" y="182"/>
                    </a:lnTo>
                    <a:lnTo>
                      <a:pt x="359" y="183"/>
                    </a:lnTo>
                    <a:lnTo>
                      <a:pt x="359" y="184"/>
                    </a:lnTo>
                    <a:lnTo>
                      <a:pt x="358" y="185"/>
                    </a:lnTo>
                    <a:lnTo>
                      <a:pt x="359" y="185"/>
                    </a:lnTo>
                    <a:lnTo>
                      <a:pt x="359" y="187"/>
                    </a:lnTo>
                    <a:lnTo>
                      <a:pt x="359" y="188"/>
                    </a:lnTo>
                    <a:lnTo>
                      <a:pt x="359" y="189"/>
                    </a:lnTo>
                    <a:lnTo>
                      <a:pt x="359" y="191"/>
                    </a:lnTo>
                    <a:lnTo>
                      <a:pt x="359" y="192"/>
                    </a:lnTo>
                    <a:lnTo>
                      <a:pt x="359" y="193"/>
                    </a:lnTo>
                    <a:lnTo>
                      <a:pt x="359" y="195"/>
                    </a:lnTo>
                    <a:lnTo>
                      <a:pt x="359" y="196"/>
                    </a:lnTo>
                    <a:lnTo>
                      <a:pt x="359" y="197"/>
                    </a:lnTo>
                    <a:lnTo>
                      <a:pt x="360" y="197"/>
                    </a:lnTo>
                    <a:lnTo>
                      <a:pt x="362" y="197"/>
                    </a:lnTo>
                    <a:lnTo>
                      <a:pt x="362" y="196"/>
                    </a:lnTo>
                    <a:lnTo>
                      <a:pt x="363" y="196"/>
                    </a:lnTo>
                    <a:lnTo>
                      <a:pt x="366" y="197"/>
                    </a:lnTo>
                    <a:lnTo>
                      <a:pt x="367" y="200"/>
                    </a:lnTo>
                    <a:lnTo>
                      <a:pt x="367" y="201"/>
                    </a:lnTo>
                    <a:lnTo>
                      <a:pt x="366" y="202"/>
                    </a:lnTo>
                    <a:lnTo>
                      <a:pt x="368" y="202"/>
                    </a:lnTo>
                    <a:lnTo>
                      <a:pt x="370" y="200"/>
                    </a:lnTo>
                    <a:lnTo>
                      <a:pt x="370" y="197"/>
                    </a:lnTo>
                    <a:lnTo>
                      <a:pt x="373" y="197"/>
                    </a:lnTo>
                    <a:lnTo>
                      <a:pt x="379" y="201"/>
                    </a:lnTo>
                    <a:lnTo>
                      <a:pt x="381" y="204"/>
                    </a:lnTo>
                    <a:lnTo>
                      <a:pt x="381" y="202"/>
                    </a:lnTo>
                    <a:lnTo>
                      <a:pt x="383" y="201"/>
                    </a:lnTo>
                    <a:lnTo>
                      <a:pt x="383" y="200"/>
                    </a:lnTo>
                    <a:lnTo>
                      <a:pt x="383" y="199"/>
                    </a:lnTo>
                    <a:lnTo>
                      <a:pt x="383" y="197"/>
                    </a:lnTo>
                    <a:lnTo>
                      <a:pt x="383" y="196"/>
                    </a:lnTo>
                    <a:lnTo>
                      <a:pt x="383" y="195"/>
                    </a:lnTo>
                    <a:lnTo>
                      <a:pt x="383" y="193"/>
                    </a:lnTo>
                    <a:lnTo>
                      <a:pt x="384" y="189"/>
                    </a:lnTo>
                    <a:lnTo>
                      <a:pt x="387" y="188"/>
                    </a:lnTo>
                    <a:lnTo>
                      <a:pt x="389" y="187"/>
                    </a:lnTo>
                    <a:lnTo>
                      <a:pt x="390" y="187"/>
                    </a:lnTo>
                    <a:lnTo>
                      <a:pt x="390" y="188"/>
                    </a:lnTo>
                    <a:lnTo>
                      <a:pt x="392" y="188"/>
                    </a:lnTo>
                    <a:lnTo>
                      <a:pt x="392" y="187"/>
                    </a:lnTo>
                    <a:lnTo>
                      <a:pt x="393" y="187"/>
                    </a:lnTo>
                    <a:lnTo>
                      <a:pt x="394" y="187"/>
                    </a:lnTo>
                    <a:lnTo>
                      <a:pt x="396" y="185"/>
                    </a:lnTo>
                    <a:lnTo>
                      <a:pt x="397" y="185"/>
                    </a:lnTo>
                    <a:lnTo>
                      <a:pt x="398" y="185"/>
                    </a:lnTo>
                    <a:lnTo>
                      <a:pt x="398" y="187"/>
                    </a:lnTo>
                    <a:lnTo>
                      <a:pt x="398" y="185"/>
                    </a:lnTo>
                    <a:lnTo>
                      <a:pt x="400" y="185"/>
                    </a:lnTo>
                    <a:lnTo>
                      <a:pt x="401" y="185"/>
                    </a:lnTo>
                    <a:lnTo>
                      <a:pt x="401" y="187"/>
                    </a:lnTo>
                    <a:lnTo>
                      <a:pt x="401" y="188"/>
                    </a:lnTo>
                    <a:lnTo>
                      <a:pt x="401" y="189"/>
                    </a:lnTo>
                    <a:lnTo>
                      <a:pt x="402" y="189"/>
                    </a:lnTo>
                    <a:lnTo>
                      <a:pt x="402" y="191"/>
                    </a:lnTo>
                    <a:lnTo>
                      <a:pt x="404" y="191"/>
                    </a:lnTo>
                    <a:lnTo>
                      <a:pt x="405" y="191"/>
                    </a:lnTo>
                    <a:lnTo>
                      <a:pt x="406" y="191"/>
                    </a:lnTo>
                    <a:lnTo>
                      <a:pt x="407" y="191"/>
                    </a:lnTo>
                    <a:lnTo>
                      <a:pt x="407" y="189"/>
                    </a:lnTo>
                    <a:lnTo>
                      <a:pt x="411" y="189"/>
                    </a:lnTo>
                    <a:lnTo>
                      <a:pt x="413" y="189"/>
                    </a:lnTo>
                    <a:lnTo>
                      <a:pt x="414" y="189"/>
                    </a:lnTo>
                    <a:lnTo>
                      <a:pt x="415" y="189"/>
                    </a:lnTo>
                    <a:lnTo>
                      <a:pt x="415" y="188"/>
                    </a:lnTo>
                    <a:lnTo>
                      <a:pt x="417" y="188"/>
                    </a:lnTo>
                    <a:lnTo>
                      <a:pt x="415" y="188"/>
                    </a:lnTo>
                    <a:lnTo>
                      <a:pt x="417" y="189"/>
                    </a:lnTo>
                    <a:lnTo>
                      <a:pt x="417" y="191"/>
                    </a:lnTo>
                    <a:lnTo>
                      <a:pt x="418" y="191"/>
                    </a:lnTo>
                    <a:lnTo>
                      <a:pt x="418" y="189"/>
                    </a:lnTo>
                    <a:lnTo>
                      <a:pt x="418" y="188"/>
                    </a:lnTo>
                    <a:lnTo>
                      <a:pt x="418" y="187"/>
                    </a:lnTo>
                    <a:lnTo>
                      <a:pt x="419" y="187"/>
                    </a:lnTo>
                    <a:lnTo>
                      <a:pt x="421" y="187"/>
                    </a:lnTo>
                    <a:lnTo>
                      <a:pt x="422" y="187"/>
                    </a:lnTo>
                    <a:lnTo>
                      <a:pt x="423" y="185"/>
                    </a:lnTo>
                    <a:lnTo>
                      <a:pt x="423" y="187"/>
                    </a:lnTo>
                    <a:lnTo>
                      <a:pt x="423" y="185"/>
                    </a:lnTo>
                    <a:lnTo>
                      <a:pt x="424" y="185"/>
                    </a:lnTo>
                    <a:lnTo>
                      <a:pt x="426" y="185"/>
                    </a:lnTo>
                    <a:lnTo>
                      <a:pt x="426" y="187"/>
                    </a:lnTo>
                    <a:lnTo>
                      <a:pt x="427" y="187"/>
                    </a:lnTo>
                    <a:lnTo>
                      <a:pt x="428" y="187"/>
                    </a:lnTo>
                    <a:lnTo>
                      <a:pt x="428" y="188"/>
                    </a:lnTo>
                    <a:lnTo>
                      <a:pt x="430" y="188"/>
                    </a:lnTo>
                    <a:lnTo>
                      <a:pt x="430" y="189"/>
                    </a:lnTo>
                    <a:lnTo>
                      <a:pt x="431" y="191"/>
                    </a:lnTo>
                    <a:lnTo>
                      <a:pt x="432" y="191"/>
                    </a:lnTo>
                    <a:lnTo>
                      <a:pt x="434" y="191"/>
                    </a:lnTo>
                    <a:lnTo>
                      <a:pt x="435" y="191"/>
                    </a:lnTo>
                    <a:lnTo>
                      <a:pt x="436" y="191"/>
                    </a:lnTo>
                    <a:lnTo>
                      <a:pt x="438" y="191"/>
                    </a:lnTo>
                    <a:lnTo>
                      <a:pt x="439" y="191"/>
                    </a:lnTo>
                    <a:lnTo>
                      <a:pt x="440" y="191"/>
                    </a:lnTo>
                    <a:lnTo>
                      <a:pt x="442" y="191"/>
                    </a:lnTo>
                    <a:lnTo>
                      <a:pt x="443" y="191"/>
                    </a:lnTo>
                    <a:lnTo>
                      <a:pt x="444" y="191"/>
                    </a:lnTo>
                    <a:lnTo>
                      <a:pt x="445" y="191"/>
                    </a:lnTo>
                    <a:lnTo>
                      <a:pt x="447" y="191"/>
                    </a:lnTo>
                    <a:lnTo>
                      <a:pt x="448" y="191"/>
                    </a:lnTo>
                    <a:lnTo>
                      <a:pt x="451" y="191"/>
                    </a:lnTo>
                    <a:lnTo>
                      <a:pt x="452" y="189"/>
                    </a:lnTo>
                    <a:lnTo>
                      <a:pt x="453" y="189"/>
                    </a:lnTo>
                    <a:lnTo>
                      <a:pt x="455" y="189"/>
                    </a:lnTo>
                    <a:lnTo>
                      <a:pt x="456" y="189"/>
                    </a:lnTo>
                    <a:lnTo>
                      <a:pt x="457" y="189"/>
                    </a:lnTo>
                    <a:lnTo>
                      <a:pt x="457" y="188"/>
                    </a:lnTo>
                    <a:lnTo>
                      <a:pt x="457" y="187"/>
                    </a:lnTo>
                    <a:lnTo>
                      <a:pt x="457" y="185"/>
                    </a:lnTo>
                    <a:lnTo>
                      <a:pt x="457" y="184"/>
                    </a:lnTo>
                    <a:lnTo>
                      <a:pt x="456" y="184"/>
                    </a:lnTo>
                    <a:lnTo>
                      <a:pt x="457" y="184"/>
                    </a:lnTo>
                    <a:lnTo>
                      <a:pt x="459" y="184"/>
                    </a:lnTo>
                    <a:lnTo>
                      <a:pt x="460" y="184"/>
                    </a:lnTo>
                    <a:lnTo>
                      <a:pt x="461" y="184"/>
                    </a:lnTo>
                    <a:lnTo>
                      <a:pt x="464" y="184"/>
                    </a:lnTo>
                    <a:lnTo>
                      <a:pt x="465" y="184"/>
                    </a:lnTo>
                    <a:lnTo>
                      <a:pt x="466" y="184"/>
                    </a:lnTo>
                    <a:lnTo>
                      <a:pt x="468" y="184"/>
                    </a:lnTo>
                    <a:lnTo>
                      <a:pt x="469" y="184"/>
                    </a:lnTo>
                    <a:lnTo>
                      <a:pt x="470" y="185"/>
                    </a:lnTo>
                    <a:lnTo>
                      <a:pt x="472" y="185"/>
                    </a:lnTo>
                    <a:lnTo>
                      <a:pt x="472" y="187"/>
                    </a:lnTo>
                    <a:lnTo>
                      <a:pt x="473" y="187"/>
                    </a:lnTo>
                    <a:lnTo>
                      <a:pt x="473" y="188"/>
                    </a:lnTo>
                    <a:lnTo>
                      <a:pt x="474" y="188"/>
                    </a:lnTo>
                    <a:lnTo>
                      <a:pt x="477" y="188"/>
                    </a:lnTo>
                    <a:lnTo>
                      <a:pt x="478" y="188"/>
                    </a:lnTo>
                    <a:lnTo>
                      <a:pt x="479" y="188"/>
                    </a:lnTo>
                    <a:lnTo>
                      <a:pt x="479" y="191"/>
                    </a:lnTo>
                    <a:lnTo>
                      <a:pt x="479" y="193"/>
                    </a:lnTo>
                    <a:lnTo>
                      <a:pt x="481" y="193"/>
                    </a:lnTo>
                    <a:lnTo>
                      <a:pt x="482" y="193"/>
                    </a:lnTo>
                    <a:lnTo>
                      <a:pt x="482" y="195"/>
                    </a:lnTo>
                    <a:lnTo>
                      <a:pt x="485" y="195"/>
                    </a:lnTo>
                    <a:lnTo>
                      <a:pt x="486" y="195"/>
                    </a:lnTo>
                    <a:lnTo>
                      <a:pt x="487" y="195"/>
                    </a:lnTo>
                    <a:lnTo>
                      <a:pt x="489" y="195"/>
                    </a:lnTo>
                    <a:lnTo>
                      <a:pt x="489" y="196"/>
                    </a:lnTo>
                    <a:lnTo>
                      <a:pt x="489" y="197"/>
                    </a:lnTo>
                    <a:lnTo>
                      <a:pt x="489" y="199"/>
                    </a:lnTo>
                    <a:lnTo>
                      <a:pt x="490" y="199"/>
                    </a:lnTo>
                    <a:lnTo>
                      <a:pt x="490" y="200"/>
                    </a:lnTo>
                    <a:lnTo>
                      <a:pt x="489" y="200"/>
                    </a:lnTo>
                    <a:lnTo>
                      <a:pt x="489" y="201"/>
                    </a:lnTo>
                    <a:lnTo>
                      <a:pt x="490" y="201"/>
                    </a:lnTo>
                    <a:lnTo>
                      <a:pt x="490" y="202"/>
                    </a:lnTo>
                    <a:lnTo>
                      <a:pt x="490" y="201"/>
                    </a:lnTo>
                    <a:lnTo>
                      <a:pt x="491" y="201"/>
                    </a:lnTo>
                    <a:lnTo>
                      <a:pt x="491" y="200"/>
                    </a:lnTo>
                    <a:lnTo>
                      <a:pt x="493" y="200"/>
                    </a:lnTo>
                    <a:lnTo>
                      <a:pt x="494" y="200"/>
                    </a:lnTo>
                    <a:lnTo>
                      <a:pt x="495" y="200"/>
                    </a:lnTo>
                    <a:lnTo>
                      <a:pt x="496" y="201"/>
                    </a:lnTo>
                    <a:lnTo>
                      <a:pt x="498" y="201"/>
                    </a:lnTo>
                    <a:lnTo>
                      <a:pt x="499" y="200"/>
                    </a:lnTo>
                    <a:close/>
                  </a:path>
                </a:pathLst>
              </a:custGeom>
              <a:solidFill>
                <a:srgbClr val="A789B1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0" name="Freeform 23">
                <a:extLst>
                  <a:ext uri="{FF2B5EF4-FFF2-40B4-BE49-F238E27FC236}">
                    <a16:creationId xmlns:a16="http://schemas.microsoft.com/office/drawing/2014/main" id="{8FBDFDE1-8419-F77D-B63B-32AA5A6954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21" y="1788"/>
                <a:ext cx="513" cy="520"/>
              </a:xfrm>
              <a:custGeom>
                <a:avLst/>
                <a:gdLst>
                  <a:gd name="T0" fmla="*/ 261 w 513"/>
                  <a:gd name="T1" fmla="*/ 501 h 520"/>
                  <a:gd name="T2" fmla="*/ 229 w 513"/>
                  <a:gd name="T3" fmla="*/ 507 h 520"/>
                  <a:gd name="T4" fmla="*/ 197 w 513"/>
                  <a:gd name="T5" fmla="*/ 507 h 520"/>
                  <a:gd name="T6" fmla="*/ 168 w 513"/>
                  <a:gd name="T7" fmla="*/ 517 h 520"/>
                  <a:gd name="T8" fmla="*/ 143 w 513"/>
                  <a:gd name="T9" fmla="*/ 504 h 520"/>
                  <a:gd name="T10" fmla="*/ 112 w 513"/>
                  <a:gd name="T11" fmla="*/ 507 h 520"/>
                  <a:gd name="T12" fmla="*/ 87 w 513"/>
                  <a:gd name="T13" fmla="*/ 504 h 520"/>
                  <a:gd name="T14" fmla="*/ 57 w 513"/>
                  <a:gd name="T15" fmla="*/ 504 h 520"/>
                  <a:gd name="T16" fmla="*/ 29 w 513"/>
                  <a:gd name="T17" fmla="*/ 505 h 520"/>
                  <a:gd name="T18" fmla="*/ 30 w 513"/>
                  <a:gd name="T19" fmla="*/ 479 h 520"/>
                  <a:gd name="T20" fmla="*/ 29 w 513"/>
                  <a:gd name="T21" fmla="*/ 452 h 520"/>
                  <a:gd name="T22" fmla="*/ 9 w 513"/>
                  <a:gd name="T23" fmla="*/ 436 h 520"/>
                  <a:gd name="T24" fmla="*/ 2 w 513"/>
                  <a:gd name="T25" fmla="*/ 420 h 520"/>
                  <a:gd name="T26" fmla="*/ 11 w 513"/>
                  <a:gd name="T27" fmla="*/ 399 h 520"/>
                  <a:gd name="T28" fmla="*/ 21 w 513"/>
                  <a:gd name="T29" fmla="*/ 384 h 520"/>
                  <a:gd name="T30" fmla="*/ 20 w 513"/>
                  <a:gd name="T31" fmla="*/ 368 h 520"/>
                  <a:gd name="T32" fmla="*/ 22 w 513"/>
                  <a:gd name="T33" fmla="*/ 359 h 520"/>
                  <a:gd name="T34" fmla="*/ 26 w 513"/>
                  <a:gd name="T35" fmla="*/ 347 h 520"/>
                  <a:gd name="T36" fmla="*/ 43 w 513"/>
                  <a:gd name="T37" fmla="*/ 340 h 520"/>
                  <a:gd name="T38" fmla="*/ 43 w 513"/>
                  <a:gd name="T39" fmla="*/ 323 h 520"/>
                  <a:gd name="T40" fmla="*/ 41 w 513"/>
                  <a:gd name="T41" fmla="*/ 309 h 520"/>
                  <a:gd name="T42" fmla="*/ 50 w 513"/>
                  <a:gd name="T43" fmla="*/ 293 h 520"/>
                  <a:gd name="T44" fmla="*/ 70 w 513"/>
                  <a:gd name="T45" fmla="*/ 279 h 520"/>
                  <a:gd name="T46" fmla="*/ 81 w 513"/>
                  <a:gd name="T47" fmla="*/ 266 h 520"/>
                  <a:gd name="T48" fmla="*/ 85 w 513"/>
                  <a:gd name="T49" fmla="*/ 246 h 520"/>
                  <a:gd name="T50" fmla="*/ 97 w 513"/>
                  <a:gd name="T51" fmla="*/ 231 h 520"/>
                  <a:gd name="T52" fmla="*/ 114 w 513"/>
                  <a:gd name="T53" fmla="*/ 213 h 520"/>
                  <a:gd name="T54" fmla="*/ 105 w 513"/>
                  <a:gd name="T55" fmla="*/ 196 h 520"/>
                  <a:gd name="T56" fmla="*/ 93 w 513"/>
                  <a:gd name="T57" fmla="*/ 191 h 520"/>
                  <a:gd name="T58" fmla="*/ 102 w 513"/>
                  <a:gd name="T59" fmla="*/ 164 h 520"/>
                  <a:gd name="T60" fmla="*/ 106 w 513"/>
                  <a:gd name="T61" fmla="*/ 156 h 520"/>
                  <a:gd name="T62" fmla="*/ 127 w 513"/>
                  <a:gd name="T63" fmla="*/ 148 h 520"/>
                  <a:gd name="T64" fmla="*/ 156 w 513"/>
                  <a:gd name="T65" fmla="*/ 145 h 520"/>
                  <a:gd name="T66" fmla="*/ 169 w 513"/>
                  <a:gd name="T67" fmla="*/ 119 h 520"/>
                  <a:gd name="T68" fmla="*/ 203 w 513"/>
                  <a:gd name="T69" fmla="*/ 92 h 520"/>
                  <a:gd name="T70" fmla="*/ 232 w 513"/>
                  <a:gd name="T71" fmla="*/ 63 h 520"/>
                  <a:gd name="T72" fmla="*/ 219 w 513"/>
                  <a:gd name="T73" fmla="*/ 34 h 520"/>
                  <a:gd name="T74" fmla="*/ 219 w 513"/>
                  <a:gd name="T75" fmla="*/ 18 h 520"/>
                  <a:gd name="T76" fmla="*/ 245 w 513"/>
                  <a:gd name="T77" fmla="*/ 26 h 520"/>
                  <a:gd name="T78" fmla="*/ 273 w 513"/>
                  <a:gd name="T79" fmla="*/ 29 h 520"/>
                  <a:gd name="T80" fmla="*/ 303 w 513"/>
                  <a:gd name="T81" fmla="*/ 30 h 520"/>
                  <a:gd name="T82" fmla="*/ 325 w 513"/>
                  <a:gd name="T83" fmla="*/ 15 h 520"/>
                  <a:gd name="T84" fmla="*/ 342 w 513"/>
                  <a:gd name="T85" fmla="*/ 7 h 520"/>
                  <a:gd name="T86" fmla="*/ 373 w 513"/>
                  <a:gd name="T87" fmla="*/ 4 h 520"/>
                  <a:gd name="T88" fmla="*/ 434 w 513"/>
                  <a:gd name="T89" fmla="*/ 9 h 520"/>
                  <a:gd name="T90" fmla="*/ 496 w 513"/>
                  <a:gd name="T91" fmla="*/ 50 h 520"/>
                  <a:gd name="T92" fmla="*/ 487 w 513"/>
                  <a:gd name="T93" fmla="*/ 179 h 520"/>
                  <a:gd name="T94" fmla="*/ 496 w 513"/>
                  <a:gd name="T95" fmla="*/ 227 h 520"/>
                  <a:gd name="T96" fmla="*/ 494 w 513"/>
                  <a:gd name="T97" fmla="*/ 253 h 520"/>
                  <a:gd name="T98" fmla="*/ 503 w 513"/>
                  <a:gd name="T99" fmla="*/ 283 h 520"/>
                  <a:gd name="T100" fmla="*/ 492 w 513"/>
                  <a:gd name="T101" fmla="*/ 299 h 520"/>
                  <a:gd name="T102" fmla="*/ 487 w 513"/>
                  <a:gd name="T103" fmla="*/ 313 h 520"/>
                  <a:gd name="T104" fmla="*/ 465 w 513"/>
                  <a:gd name="T105" fmla="*/ 352 h 520"/>
                  <a:gd name="T106" fmla="*/ 474 w 513"/>
                  <a:gd name="T107" fmla="*/ 374 h 520"/>
                  <a:gd name="T108" fmla="*/ 462 w 513"/>
                  <a:gd name="T109" fmla="*/ 392 h 520"/>
                  <a:gd name="T110" fmla="*/ 430 w 513"/>
                  <a:gd name="T111" fmla="*/ 414 h 520"/>
                  <a:gd name="T112" fmla="*/ 402 w 513"/>
                  <a:gd name="T113" fmla="*/ 446 h 520"/>
                  <a:gd name="T114" fmla="*/ 377 w 513"/>
                  <a:gd name="T115" fmla="*/ 473 h 520"/>
                  <a:gd name="T116" fmla="*/ 363 w 513"/>
                  <a:gd name="T117" fmla="*/ 491 h 520"/>
                  <a:gd name="T118" fmla="*/ 346 w 513"/>
                  <a:gd name="T119" fmla="*/ 498 h 520"/>
                  <a:gd name="T120" fmla="*/ 321 w 513"/>
                  <a:gd name="T121" fmla="*/ 492 h 520"/>
                  <a:gd name="T122" fmla="*/ 296 w 513"/>
                  <a:gd name="T123" fmla="*/ 496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3" h="520">
                    <a:moveTo>
                      <a:pt x="282" y="488"/>
                    </a:moveTo>
                    <a:lnTo>
                      <a:pt x="282" y="487"/>
                    </a:lnTo>
                    <a:lnTo>
                      <a:pt x="279" y="486"/>
                    </a:lnTo>
                    <a:lnTo>
                      <a:pt x="278" y="486"/>
                    </a:lnTo>
                    <a:lnTo>
                      <a:pt x="278" y="487"/>
                    </a:lnTo>
                    <a:lnTo>
                      <a:pt x="276" y="487"/>
                    </a:lnTo>
                    <a:lnTo>
                      <a:pt x="276" y="488"/>
                    </a:lnTo>
                    <a:lnTo>
                      <a:pt x="275" y="490"/>
                    </a:lnTo>
                    <a:lnTo>
                      <a:pt x="275" y="491"/>
                    </a:lnTo>
                    <a:lnTo>
                      <a:pt x="276" y="491"/>
                    </a:lnTo>
                    <a:lnTo>
                      <a:pt x="276" y="492"/>
                    </a:lnTo>
                    <a:lnTo>
                      <a:pt x="276" y="491"/>
                    </a:lnTo>
                    <a:lnTo>
                      <a:pt x="276" y="492"/>
                    </a:lnTo>
                    <a:lnTo>
                      <a:pt x="276" y="494"/>
                    </a:lnTo>
                    <a:lnTo>
                      <a:pt x="275" y="494"/>
                    </a:lnTo>
                    <a:lnTo>
                      <a:pt x="274" y="494"/>
                    </a:lnTo>
                    <a:lnTo>
                      <a:pt x="273" y="495"/>
                    </a:lnTo>
                    <a:lnTo>
                      <a:pt x="271" y="495"/>
                    </a:lnTo>
                    <a:lnTo>
                      <a:pt x="271" y="496"/>
                    </a:lnTo>
                    <a:lnTo>
                      <a:pt x="270" y="496"/>
                    </a:lnTo>
                    <a:lnTo>
                      <a:pt x="270" y="498"/>
                    </a:lnTo>
                    <a:lnTo>
                      <a:pt x="269" y="498"/>
                    </a:lnTo>
                    <a:lnTo>
                      <a:pt x="267" y="498"/>
                    </a:lnTo>
                    <a:lnTo>
                      <a:pt x="267" y="499"/>
                    </a:lnTo>
                    <a:lnTo>
                      <a:pt x="266" y="499"/>
                    </a:lnTo>
                    <a:lnTo>
                      <a:pt x="265" y="499"/>
                    </a:lnTo>
                    <a:lnTo>
                      <a:pt x="265" y="500"/>
                    </a:lnTo>
                    <a:lnTo>
                      <a:pt x="265" y="499"/>
                    </a:lnTo>
                    <a:lnTo>
                      <a:pt x="263" y="500"/>
                    </a:lnTo>
                    <a:lnTo>
                      <a:pt x="261" y="501"/>
                    </a:lnTo>
                    <a:lnTo>
                      <a:pt x="259" y="503"/>
                    </a:lnTo>
                    <a:lnTo>
                      <a:pt x="259" y="504"/>
                    </a:lnTo>
                    <a:lnTo>
                      <a:pt x="258" y="504"/>
                    </a:lnTo>
                    <a:lnTo>
                      <a:pt x="258" y="505"/>
                    </a:lnTo>
                    <a:lnTo>
                      <a:pt x="257" y="505"/>
                    </a:lnTo>
                    <a:lnTo>
                      <a:pt x="256" y="507"/>
                    </a:lnTo>
                    <a:lnTo>
                      <a:pt x="254" y="507"/>
                    </a:lnTo>
                    <a:lnTo>
                      <a:pt x="254" y="508"/>
                    </a:lnTo>
                    <a:lnTo>
                      <a:pt x="253" y="507"/>
                    </a:lnTo>
                    <a:lnTo>
                      <a:pt x="252" y="507"/>
                    </a:lnTo>
                    <a:lnTo>
                      <a:pt x="250" y="507"/>
                    </a:lnTo>
                    <a:lnTo>
                      <a:pt x="250" y="508"/>
                    </a:lnTo>
                    <a:lnTo>
                      <a:pt x="249" y="508"/>
                    </a:lnTo>
                    <a:lnTo>
                      <a:pt x="248" y="508"/>
                    </a:lnTo>
                    <a:lnTo>
                      <a:pt x="246" y="508"/>
                    </a:lnTo>
                    <a:lnTo>
                      <a:pt x="245" y="507"/>
                    </a:lnTo>
                    <a:lnTo>
                      <a:pt x="244" y="507"/>
                    </a:lnTo>
                    <a:lnTo>
                      <a:pt x="242" y="507"/>
                    </a:lnTo>
                    <a:lnTo>
                      <a:pt x="241" y="507"/>
                    </a:lnTo>
                    <a:lnTo>
                      <a:pt x="240" y="507"/>
                    </a:lnTo>
                    <a:lnTo>
                      <a:pt x="238" y="507"/>
                    </a:lnTo>
                    <a:lnTo>
                      <a:pt x="237" y="507"/>
                    </a:lnTo>
                    <a:lnTo>
                      <a:pt x="237" y="508"/>
                    </a:lnTo>
                    <a:lnTo>
                      <a:pt x="236" y="508"/>
                    </a:lnTo>
                    <a:lnTo>
                      <a:pt x="236" y="507"/>
                    </a:lnTo>
                    <a:lnTo>
                      <a:pt x="235" y="507"/>
                    </a:lnTo>
                    <a:lnTo>
                      <a:pt x="233" y="507"/>
                    </a:lnTo>
                    <a:lnTo>
                      <a:pt x="233" y="508"/>
                    </a:lnTo>
                    <a:lnTo>
                      <a:pt x="232" y="508"/>
                    </a:lnTo>
                    <a:lnTo>
                      <a:pt x="229" y="507"/>
                    </a:lnTo>
                    <a:lnTo>
                      <a:pt x="225" y="509"/>
                    </a:lnTo>
                    <a:lnTo>
                      <a:pt x="224" y="509"/>
                    </a:lnTo>
                    <a:lnTo>
                      <a:pt x="221" y="511"/>
                    </a:lnTo>
                    <a:lnTo>
                      <a:pt x="219" y="512"/>
                    </a:lnTo>
                    <a:lnTo>
                      <a:pt x="218" y="512"/>
                    </a:lnTo>
                    <a:lnTo>
                      <a:pt x="216" y="512"/>
                    </a:lnTo>
                    <a:lnTo>
                      <a:pt x="215" y="512"/>
                    </a:lnTo>
                    <a:lnTo>
                      <a:pt x="215" y="513"/>
                    </a:lnTo>
                    <a:lnTo>
                      <a:pt x="215" y="512"/>
                    </a:lnTo>
                    <a:lnTo>
                      <a:pt x="214" y="513"/>
                    </a:lnTo>
                    <a:lnTo>
                      <a:pt x="214" y="512"/>
                    </a:lnTo>
                    <a:lnTo>
                      <a:pt x="212" y="512"/>
                    </a:lnTo>
                    <a:lnTo>
                      <a:pt x="211" y="512"/>
                    </a:lnTo>
                    <a:lnTo>
                      <a:pt x="211" y="511"/>
                    </a:lnTo>
                    <a:lnTo>
                      <a:pt x="210" y="511"/>
                    </a:lnTo>
                    <a:lnTo>
                      <a:pt x="210" y="509"/>
                    </a:lnTo>
                    <a:lnTo>
                      <a:pt x="208" y="508"/>
                    </a:lnTo>
                    <a:lnTo>
                      <a:pt x="207" y="508"/>
                    </a:lnTo>
                    <a:lnTo>
                      <a:pt x="206" y="508"/>
                    </a:lnTo>
                    <a:lnTo>
                      <a:pt x="206" y="507"/>
                    </a:lnTo>
                    <a:lnTo>
                      <a:pt x="204" y="507"/>
                    </a:lnTo>
                    <a:lnTo>
                      <a:pt x="204" y="508"/>
                    </a:lnTo>
                    <a:lnTo>
                      <a:pt x="203" y="508"/>
                    </a:lnTo>
                    <a:lnTo>
                      <a:pt x="202" y="508"/>
                    </a:lnTo>
                    <a:lnTo>
                      <a:pt x="202" y="507"/>
                    </a:lnTo>
                    <a:lnTo>
                      <a:pt x="201" y="507"/>
                    </a:lnTo>
                    <a:lnTo>
                      <a:pt x="199" y="507"/>
                    </a:lnTo>
                    <a:lnTo>
                      <a:pt x="199" y="508"/>
                    </a:lnTo>
                    <a:lnTo>
                      <a:pt x="199" y="507"/>
                    </a:lnTo>
                    <a:lnTo>
                      <a:pt x="197" y="507"/>
                    </a:lnTo>
                    <a:lnTo>
                      <a:pt x="195" y="507"/>
                    </a:lnTo>
                    <a:lnTo>
                      <a:pt x="194" y="507"/>
                    </a:lnTo>
                    <a:lnTo>
                      <a:pt x="193" y="507"/>
                    </a:lnTo>
                    <a:lnTo>
                      <a:pt x="191" y="507"/>
                    </a:lnTo>
                    <a:lnTo>
                      <a:pt x="191" y="508"/>
                    </a:lnTo>
                    <a:lnTo>
                      <a:pt x="190" y="508"/>
                    </a:lnTo>
                    <a:lnTo>
                      <a:pt x="190" y="509"/>
                    </a:lnTo>
                    <a:lnTo>
                      <a:pt x="191" y="509"/>
                    </a:lnTo>
                    <a:lnTo>
                      <a:pt x="190" y="511"/>
                    </a:lnTo>
                    <a:lnTo>
                      <a:pt x="190" y="512"/>
                    </a:lnTo>
                    <a:lnTo>
                      <a:pt x="190" y="513"/>
                    </a:lnTo>
                    <a:lnTo>
                      <a:pt x="190" y="515"/>
                    </a:lnTo>
                    <a:lnTo>
                      <a:pt x="189" y="515"/>
                    </a:lnTo>
                    <a:lnTo>
                      <a:pt x="189" y="516"/>
                    </a:lnTo>
                    <a:lnTo>
                      <a:pt x="187" y="516"/>
                    </a:lnTo>
                    <a:lnTo>
                      <a:pt x="185" y="516"/>
                    </a:lnTo>
                    <a:lnTo>
                      <a:pt x="184" y="516"/>
                    </a:lnTo>
                    <a:lnTo>
                      <a:pt x="182" y="516"/>
                    </a:lnTo>
                    <a:lnTo>
                      <a:pt x="181" y="516"/>
                    </a:lnTo>
                    <a:lnTo>
                      <a:pt x="180" y="515"/>
                    </a:lnTo>
                    <a:lnTo>
                      <a:pt x="178" y="515"/>
                    </a:lnTo>
                    <a:lnTo>
                      <a:pt x="177" y="516"/>
                    </a:lnTo>
                    <a:lnTo>
                      <a:pt x="176" y="516"/>
                    </a:lnTo>
                    <a:lnTo>
                      <a:pt x="174" y="516"/>
                    </a:lnTo>
                    <a:lnTo>
                      <a:pt x="172" y="516"/>
                    </a:lnTo>
                    <a:lnTo>
                      <a:pt x="172" y="517"/>
                    </a:lnTo>
                    <a:lnTo>
                      <a:pt x="172" y="516"/>
                    </a:lnTo>
                    <a:lnTo>
                      <a:pt x="170" y="516"/>
                    </a:lnTo>
                    <a:lnTo>
                      <a:pt x="169" y="516"/>
                    </a:lnTo>
                    <a:lnTo>
                      <a:pt x="168" y="517"/>
                    </a:lnTo>
                    <a:lnTo>
                      <a:pt x="166" y="517"/>
                    </a:lnTo>
                    <a:lnTo>
                      <a:pt x="165" y="516"/>
                    </a:lnTo>
                    <a:lnTo>
                      <a:pt x="164" y="516"/>
                    </a:lnTo>
                    <a:lnTo>
                      <a:pt x="163" y="516"/>
                    </a:lnTo>
                    <a:lnTo>
                      <a:pt x="161" y="516"/>
                    </a:lnTo>
                    <a:lnTo>
                      <a:pt x="161" y="517"/>
                    </a:lnTo>
                    <a:lnTo>
                      <a:pt x="160" y="517"/>
                    </a:lnTo>
                    <a:lnTo>
                      <a:pt x="160" y="518"/>
                    </a:lnTo>
                    <a:lnTo>
                      <a:pt x="160" y="517"/>
                    </a:lnTo>
                    <a:lnTo>
                      <a:pt x="159" y="517"/>
                    </a:lnTo>
                    <a:lnTo>
                      <a:pt x="159" y="516"/>
                    </a:lnTo>
                    <a:lnTo>
                      <a:pt x="160" y="516"/>
                    </a:lnTo>
                    <a:lnTo>
                      <a:pt x="160" y="515"/>
                    </a:lnTo>
                    <a:lnTo>
                      <a:pt x="159" y="515"/>
                    </a:lnTo>
                    <a:lnTo>
                      <a:pt x="159" y="513"/>
                    </a:lnTo>
                    <a:lnTo>
                      <a:pt x="159" y="512"/>
                    </a:lnTo>
                    <a:lnTo>
                      <a:pt x="159" y="511"/>
                    </a:lnTo>
                    <a:lnTo>
                      <a:pt x="157" y="511"/>
                    </a:lnTo>
                    <a:lnTo>
                      <a:pt x="156" y="511"/>
                    </a:lnTo>
                    <a:lnTo>
                      <a:pt x="155" y="511"/>
                    </a:lnTo>
                    <a:lnTo>
                      <a:pt x="152" y="511"/>
                    </a:lnTo>
                    <a:lnTo>
                      <a:pt x="152" y="509"/>
                    </a:lnTo>
                    <a:lnTo>
                      <a:pt x="151" y="509"/>
                    </a:lnTo>
                    <a:lnTo>
                      <a:pt x="149" y="509"/>
                    </a:lnTo>
                    <a:lnTo>
                      <a:pt x="149" y="507"/>
                    </a:lnTo>
                    <a:lnTo>
                      <a:pt x="149" y="504"/>
                    </a:lnTo>
                    <a:lnTo>
                      <a:pt x="148" y="504"/>
                    </a:lnTo>
                    <a:lnTo>
                      <a:pt x="147" y="504"/>
                    </a:lnTo>
                    <a:lnTo>
                      <a:pt x="144" y="504"/>
                    </a:lnTo>
                    <a:lnTo>
                      <a:pt x="143" y="504"/>
                    </a:lnTo>
                    <a:lnTo>
                      <a:pt x="143" y="503"/>
                    </a:lnTo>
                    <a:lnTo>
                      <a:pt x="142" y="503"/>
                    </a:lnTo>
                    <a:lnTo>
                      <a:pt x="142" y="501"/>
                    </a:lnTo>
                    <a:lnTo>
                      <a:pt x="140" y="501"/>
                    </a:lnTo>
                    <a:lnTo>
                      <a:pt x="139" y="500"/>
                    </a:lnTo>
                    <a:lnTo>
                      <a:pt x="138" y="500"/>
                    </a:lnTo>
                    <a:lnTo>
                      <a:pt x="136" y="500"/>
                    </a:lnTo>
                    <a:lnTo>
                      <a:pt x="135" y="500"/>
                    </a:lnTo>
                    <a:lnTo>
                      <a:pt x="134" y="500"/>
                    </a:lnTo>
                    <a:lnTo>
                      <a:pt x="131" y="500"/>
                    </a:lnTo>
                    <a:lnTo>
                      <a:pt x="130" y="500"/>
                    </a:lnTo>
                    <a:lnTo>
                      <a:pt x="129" y="500"/>
                    </a:lnTo>
                    <a:lnTo>
                      <a:pt x="127" y="500"/>
                    </a:lnTo>
                    <a:lnTo>
                      <a:pt x="126" y="500"/>
                    </a:lnTo>
                    <a:lnTo>
                      <a:pt x="127" y="500"/>
                    </a:lnTo>
                    <a:lnTo>
                      <a:pt x="127" y="501"/>
                    </a:lnTo>
                    <a:lnTo>
                      <a:pt x="127" y="503"/>
                    </a:lnTo>
                    <a:lnTo>
                      <a:pt x="127" y="504"/>
                    </a:lnTo>
                    <a:lnTo>
                      <a:pt x="127" y="505"/>
                    </a:lnTo>
                    <a:lnTo>
                      <a:pt x="126" y="505"/>
                    </a:lnTo>
                    <a:lnTo>
                      <a:pt x="125" y="505"/>
                    </a:lnTo>
                    <a:lnTo>
                      <a:pt x="123" y="505"/>
                    </a:lnTo>
                    <a:lnTo>
                      <a:pt x="122" y="505"/>
                    </a:lnTo>
                    <a:lnTo>
                      <a:pt x="121" y="507"/>
                    </a:lnTo>
                    <a:lnTo>
                      <a:pt x="118" y="507"/>
                    </a:lnTo>
                    <a:lnTo>
                      <a:pt x="117" y="507"/>
                    </a:lnTo>
                    <a:lnTo>
                      <a:pt x="115" y="507"/>
                    </a:lnTo>
                    <a:lnTo>
                      <a:pt x="114" y="507"/>
                    </a:lnTo>
                    <a:lnTo>
                      <a:pt x="113" y="507"/>
                    </a:lnTo>
                    <a:lnTo>
                      <a:pt x="112" y="507"/>
                    </a:lnTo>
                    <a:lnTo>
                      <a:pt x="110" y="507"/>
                    </a:lnTo>
                    <a:lnTo>
                      <a:pt x="109" y="507"/>
                    </a:lnTo>
                    <a:lnTo>
                      <a:pt x="108" y="507"/>
                    </a:lnTo>
                    <a:lnTo>
                      <a:pt x="106" y="507"/>
                    </a:lnTo>
                    <a:lnTo>
                      <a:pt x="105" y="507"/>
                    </a:lnTo>
                    <a:lnTo>
                      <a:pt x="104" y="507"/>
                    </a:lnTo>
                    <a:lnTo>
                      <a:pt x="102" y="507"/>
                    </a:lnTo>
                    <a:lnTo>
                      <a:pt x="101" y="507"/>
                    </a:lnTo>
                    <a:lnTo>
                      <a:pt x="100" y="505"/>
                    </a:lnTo>
                    <a:lnTo>
                      <a:pt x="100" y="504"/>
                    </a:lnTo>
                    <a:lnTo>
                      <a:pt x="98" y="504"/>
                    </a:lnTo>
                    <a:lnTo>
                      <a:pt x="98" y="503"/>
                    </a:lnTo>
                    <a:lnTo>
                      <a:pt x="97" y="503"/>
                    </a:lnTo>
                    <a:lnTo>
                      <a:pt x="96" y="503"/>
                    </a:lnTo>
                    <a:lnTo>
                      <a:pt x="96" y="501"/>
                    </a:lnTo>
                    <a:lnTo>
                      <a:pt x="94" y="501"/>
                    </a:lnTo>
                    <a:lnTo>
                      <a:pt x="93" y="501"/>
                    </a:lnTo>
                    <a:lnTo>
                      <a:pt x="93" y="503"/>
                    </a:lnTo>
                    <a:lnTo>
                      <a:pt x="93" y="501"/>
                    </a:lnTo>
                    <a:lnTo>
                      <a:pt x="92" y="503"/>
                    </a:lnTo>
                    <a:lnTo>
                      <a:pt x="91" y="503"/>
                    </a:lnTo>
                    <a:lnTo>
                      <a:pt x="89" y="503"/>
                    </a:lnTo>
                    <a:lnTo>
                      <a:pt x="88" y="503"/>
                    </a:lnTo>
                    <a:lnTo>
                      <a:pt x="88" y="504"/>
                    </a:lnTo>
                    <a:lnTo>
                      <a:pt x="88" y="505"/>
                    </a:lnTo>
                    <a:lnTo>
                      <a:pt x="88" y="507"/>
                    </a:lnTo>
                    <a:lnTo>
                      <a:pt x="87" y="507"/>
                    </a:lnTo>
                    <a:lnTo>
                      <a:pt x="87" y="505"/>
                    </a:lnTo>
                    <a:lnTo>
                      <a:pt x="85" y="504"/>
                    </a:lnTo>
                    <a:lnTo>
                      <a:pt x="87" y="504"/>
                    </a:lnTo>
                    <a:lnTo>
                      <a:pt x="85" y="504"/>
                    </a:lnTo>
                    <a:lnTo>
                      <a:pt x="85" y="505"/>
                    </a:lnTo>
                    <a:lnTo>
                      <a:pt x="84" y="505"/>
                    </a:lnTo>
                    <a:lnTo>
                      <a:pt x="83" y="505"/>
                    </a:lnTo>
                    <a:lnTo>
                      <a:pt x="81" y="505"/>
                    </a:lnTo>
                    <a:lnTo>
                      <a:pt x="77" y="505"/>
                    </a:lnTo>
                    <a:lnTo>
                      <a:pt x="77" y="507"/>
                    </a:lnTo>
                    <a:lnTo>
                      <a:pt x="76" y="507"/>
                    </a:lnTo>
                    <a:lnTo>
                      <a:pt x="75" y="507"/>
                    </a:lnTo>
                    <a:lnTo>
                      <a:pt x="74" y="507"/>
                    </a:lnTo>
                    <a:lnTo>
                      <a:pt x="72" y="507"/>
                    </a:lnTo>
                    <a:lnTo>
                      <a:pt x="72" y="505"/>
                    </a:lnTo>
                    <a:lnTo>
                      <a:pt x="71" y="505"/>
                    </a:lnTo>
                    <a:lnTo>
                      <a:pt x="71" y="504"/>
                    </a:lnTo>
                    <a:lnTo>
                      <a:pt x="71" y="503"/>
                    </a:lnTo>
                    <a:lnTo>
                      <a:pt x="71" y="501"/>
                    </a:lnTo>
                    <a:lnTo>
                      <a:pt x="70" y="501"/>
                    </a:lnTo>
                    <a:lnTo>
                      <a:pt x="68" y="501"/>
                    </a:lnTo>
                    <a:lnTo>
                      <a:pt x="68" y="503"/>
                    </a:lnTo>
                    <a:lnTo>
                      <a:pt x="68" y="501"/>
                    </a:lnTo>
                    <a:lnTo>
                      <a:pt x="67" y="501"/>
                    </a:lnTo>
                    <a:lnTo>
                      <a:pt x="66" y="501"/>
                    </a:lnTo>
                    <a:lnTo>
                      <a:pt x="64" y="503"/>
                    </a:lnTo>
                    <a:lnTo>
                      <a:pt x="63" y="503"/>
                    </a:lnTo>
                    <a:lnTo>
                      <a:pt x="62" y="503"/>
                    </a:lnTo>
                    <a:lnTo>
                      <a:pt x="62" y="504"/>
                    </a:lnTo>
                    <a:lnTo>
                      <a:pt x="60" y="504"/>
                    </a:lnTo>
                    <a:lnTo>
                      <a:pt x="60" y="503"/>
                    </a:lnTo>
                    <a:lnTo>
                      <a:pt x="59" y="503"/>
                    </a:lnTo>
                    <a:lnTo>
                      <a:pt x="57" y="504"/>
                    </a:lnTo>
                    <a:lnTo>
                      <a:pt x="54" y="505"/>
                    </a:lnTo>
                    <a:lnTo>
                      <a:pt x="53" y="509"/>
                    </a:lnTo>
                    <a:lnTo>
                      <a:pt x="53" y="511"/>
                    </a:lnTo>
                    <a:lnTo>
                      <a:pt x="53" y="512"/>
                    </a:lnTo>
                    <a:lnTo>
                      <a:pt x="53" y="513"/>
                    </a:lnTo>
                    <a:lnTo>
                      <a:pt x="53" y="515"/>
                    </a:lnTo>
                    <a:lnTo>
                      <a:pt x="53" y="516"/>
                    </a:lnTo>
                    <a:lnTo>
                      <a:pt x="53" y="517"/>
                    </a:lnTo>
                    <a:lnTo>
                      <a:pt x="51" y="518"/>
                    </a:lnTo>
                    <a:lnTo>
                      <a:pt x="51" y="520"/>
                    </a:lnTo>
                    <a:lnTo>
                      <a:pt x="49" y="517"/>
                    </a:lnTo>
                    <a:lnTo>
                      <a:pt x="43" y="513"/>
                    </a:lnTo>
                    <a:lnTo>
                      <a:pt x="40" y="513"/>
                    </a:lnTo>
                    <a:lnTo>
                      <a:pt x="40" y="516"/>
                    </a:lnTo>
                    <a:lnTo>
                      <a:pt x="38" y="518"/>
                    </a:lnTo>
                    <a:lnTo>
                      <a:pt x="36" y="518"/>
                    </a:lnTo>
                    <a:lnTo>
                      <a:pt x="37" y="517"/>
                    </a:lnTo>
                    <a:lnTo>
                      <a:pt x="37" y="516"/>
                    </a:lnTo>
                    <a:lnTo>
                      <a:pt x="36" y="513"/>
                    </a:lnTo>
                    <a:lnTo>
                      <a:pt x="33" y="512"/>
                    </a:lnTo>
                    <a:lnTo>
                      <a:pt x="32" y="512"/>
                    </a:lnTo>
                    <a:lnTo>
                      <a:pt x="32" y="513"/>
                    </a:lnTo>
                    <a:lnTo>
                      <a:pt x="30" y="513"/>
                    </a:lnTo>
                    <a:lnTo>
                      <a:pt x="29" y="513"/>
                    </a:lnTo>
                    <a:lnTo>
                      <a:pt x="29" y="512"/>
                    </a:lnTo>
                    <a:lnTo>
                      <a:pt x="29" y="511"/>
                    </a:lnTo>
                    <a:lnTo>
                      <a:pt x="29" y="509"/>
                    </a:lnTo>
                    <a:lnTo>
                      <a:pt x="29" y="508"/>
                    </a:lnTo>
                    <a:lnTo>
                      <a:pt x="29" y="507"/>
                    </a:lnTo>
                    <a:lnTo>
                      <a:pt x="29" y="505"/>
                    </a:lnTo>
                    <a:lnTo>
                      <a:pt x="29" y="504"/>
                    </a:lnTo>
                    <a:lnTo>
                      <a:pt x="29" y="503"/>
                    </a:lnTo>
                    <a:lnTo>
                      <a:pt x="29" y="501"/>
                    </a:lnTo>
                    <a:lnTo>
                      <a:pt x="28" y="501"/>
                    </a:lnTo>
                    <a:lnTo>
                      <a:pt x="29" y="500"/>
                    </a:lnTo>
                    <a:lnTo>
                      <a:pt x="29" y="499"/>
                    </a:lnTo>
                    <a:lnTo>
                      <a:pt x="29" y="498"/>
                    </a:lnTo>
                    <a:lnTo>
                      <a:pt x="29" y="496"/>
                    </a:lnTo>
                    <a:lnTo>
                      <a:pt x="29" y="495"/>
                    </a:lnTo>
                    <a:lnTo>
                      <a:pt x="28" y="495"/>
                    </a:lnTo>
                    <a:lnTo>
                      <a:pt x="28" y="494"/>
                    </a:lnTo>
                    <a:lnTo>
                      <a:pt x="28" y="492"/>
                    </a:lnTo>
                    <a:lnTo>
                      <a:pt x="28" y="491"/>
                    </a:lnTo>
                    <a:lnTo>
                      <a:pt x="28" y="490"/>
                    </a:lnTo>
                    <a:lnTo>
                      <a:pt x="28" y="488"/>
                    </a:lnTo>
                    <a:lnTo>
                      <a:pt x="29" y="488"/>
                    </a:lnTo>
                    <a:lnTo>
                      <a:pt x="28" y="488"/>
                    </a:lnTo>
                    <a:lnTo>
                      <a:pt x="28" y="487"/>
                    </a:lnTo>
                    <a:lnTo>
                      <a:pt x="29" y="487"/>
                    </a:lnTo>
                    <a:lnTo>
                      <a:pt x="29" y="486"/>
                    </a:lnTo>
                    <a:lnTo>
                      <a:pt x="29" y="484"/>
                    </a:lnTo>
                    <a:lnTo>
                      <a:pt x="29" y="483"/>
                    </a:lnTo>
                    <a:lnTo>
                      <a:pt x="30" y="483"/>
                    </a:lnTo>
                    <a:lnTo>
                      <a:pt x="30" y="482"/>
                    </a:lnTo>
                    <a:lnTo>
                      <a:pt x="32" y="482"/>
                    </a:lnTo>
                    <a:lnTo>
                      <a:pt x="32" y="481"/>
                    </a:lnTo>
                    <a:lnTo>
                      <a:pt x="30" y="481"/>
                    </a:lnTo>
                    <a:lnTo>
                      <a:pt x="30" y="479"/>
                    </a:lnTo>
                    <a:lnTo>
                      <a:pt x="32" y="479"/>
                    </a:lnTo>
                    <a:lnTo>
                      <a:pt x="30" y="479"/>
                    </a:lnTo>
                    <a:lnTo>
                      <a:pt x="30" y="478"/>
                    </a:lnTo>
                    <a:lnTo>
                      <a:pt x="30" y="477"/>
                    </a:lnTo>
                    <a:lnTo>
                      <a:pt x="29" y="477"/>
                    </a:lnTo>
                    <a:lnTo>
                      <a:pt x="29" y="475"/>
                    </a:lnTo>
                    <a:lnTo>
                      <a:pt x="29" y="474"/>
                    </a:lnTo>
                    <a:lnTo>
                      <a:pt x="28" y="474"/>
                    </a:lnTo>
                    <a:lnTo>
                      <a:pt x="28" y="473"/>
                    </a:lnTo>
                    <a:lnTo>
                      <a:pt x="28" y="471"/>
                    </a:lnTo>
                    <a:lnTo>
                      <a:pt x="28" y="470"/>
                    </a:lnTo>
                    <a:lnTo>
                      <a:pt x="29" y="470"/>
                    </a:lnTo>
                    <a:lnTo>
                      <a:pt x="29" y="469"/>
                    </a:lnTo>
                    <a:lnTo>
                      <a:pt x="30" y="469"/>
                    </a:lnTo>
                    <a:lnTo>
                      <a:pt x="30" y="467"/>
                    </a:lnTo>
                    <a:lnTo>
                      <a:pt x="30" y="466"/>
                    </a:lnTo>
                    <a:lnTo>
                      <a:pt x="30" y="465"/>
                    </a:lnTo>
                    <a:lnTo>
                      <a:pt x="29" y="465"/>
                    </a:lnTo>
                    <a:lnTo>
                      <a:pt x="29" y="464"/>
                    </a:lnTo>
                    <a:lnTo>
                      <a:pt x="29" y="465"/>
                    </a:lnTo>
                    <a:lnTo>
                      <a:pt x="28" y="465"/>
                    </a:lnTo>
                    <a:lnTo>
                      <a:pt x="28" y="464"/>
                    </a:lnTo>
                    <a:lnTo>
                      <a:pt x="28" y="462"/>
                    </a:lnTo>
                    <a:lnTo>
                      <a:pt x="28" y="461"/>
                    </a:lnTo>
                    <a:lnTo>
                      <a:pt x="28" y="460"/>
                    </a:lnTo>
                    <a:lnTo>
                      <a:pt x="29" y="460"/>
                    </a:lnTo>
                    <a:lnTo>
                      <a:pt x="29" y="458"/>
                    </a:lnTo>
                    <a:lnTo>
                      <a:pt x="29" y="457"/>
                    </a:lnTo>
                    <a:lnTo>
                      <a:pt x="29" y="456"/>
                    </a:lnTo>
                    <a:lnTo>
                      <a:pt x="29" y="454"/>
                    </a:lnTo>
                    <a:lnTo>
                      <a:pt x="29" y="453"/>
                    </a:lnTo>
                    <a:lnTo>
                      <a:pt x="29" y="452"/>
                    </a:lnTo>
                    <a:lnTo>
                      <a:pt x="29" y="450"/>
                    </a:lnTo>
                    <a:lnTo>
                      <a:pt x="29" y="449"/>
                    </a:lnTo>
                    <a:lnTo>
                      <a:pt x="28" y="449"/>
                    </a:lnTo>
                    <a:lnTo>
                      <a:pt x="28" y="448"/>
                    </a:lnTo>
                    <a:lnTo>
                      <a:pt x="26" y="448"/>
                    </a:lnTo>
                    <a:lnTo>
                      <a:pt x="25" y="448"/>
                    </a:lnTo>
                    <a:lnTo>
                      <a:pt x="24" y="448"/>
                    </a:lnTo>
                    <a:lnTo>
                      <a:pt x="22" y="448"/>
                    </a:lnTo>
                    <a:lnTo>
                      <a:pt x="21" y="448"/>
                    </a:lnTo>
                    <a:lnTo>
                      <a:pt x="21" y="446"/>
                    </a:lnTo>
                    <a:lnTo>
                      <a:pt x="20" y="446"/>
                    </a:lnTo>
                    <a:lnTo>
                      <a:pt x="20" y="445"/>
                    </a:lnTo>
                    <a:lnTo>
                      <a:pt x="19" y="445"/>
                    </a:lnTo>
                    <a:lnTo>
                      <a:pt x="17" y="445"/>
                    </a:lnTo>
                    <a:lnTo>
                      <a:pt x="16" y="445"/>
                    </a:lnTo>
                    <a:lnTo>
                      <a:pt x="16" y="444"/>
                    </a:lnTo>
                    <a:lnTo>
                      <a:pt x="15" y="444"/>
                    </a:lnTo>
                    <a:lnTo>
                      <a:pt x="15" y="443"/>
                    </a:lnTo>
                    <a:lnTo>
                      <a:pt x="13" y="443"/>
                    </a:lnTo>
                    <a:lnTo>
                      <a:pt x="12" y="441"/>
                    </a:lnTo>
                    <a:lnTo>
                      <a:pt x="11" y="441"/>
                    </a:lnTo>
                    <a:lnTo>
                      <a:pt x="11" y="440"/>
                    </a:lnTo>
                    <a:lnTo>
                      <a:pt x="9" y="440"/>
                    </a:lnTo>
                    <a:lnTo>
                      <a:pt x="9" y="439"/>
                    </a:lnTo>
                    <a:lnTo>
                      <a:pt x="8" y="439"/>
                    </a:lnTo>
                    <a:lnTo>
                      <a:pt x="9" y="439"/>
                    </a:lnTo>
                    <a:lnTo>
                      <a:pt x="9" y="437"/>
                    </a:lnTo>
                    <a:lnTo>
                      <a:pt x="11" y="437"/>
                    </a:lnTo>
                    <a:lnTo>
                      <a:pt x="11" y="436"/>
                    </a:lnTo>
                    <a:lnTo>
                      <a:pt x="9" y="436"/>
                    </a:lnTo>
                    <a:lnTo>
                      <a:pt x="8" y="436"/>
                    </a:lnTo>
                    <a:lnTo>
                      <a:pt x="8" y="435"/>
                    </a:lnTo>
                    <a:lnTo>
                      <a:pt x="9" y="435"/>
                    </a:lnTo>
                    <a:lnTo>
                      <a:pt x="9" y="433"/>
                    </a:lnTo>
                    <a:lnTo>
                      <a:pt x="9" y="432"/>
                    </a:lnTo>
                    <a:lnTo>
                      <a:pt x="8" y="432"/>
                    </a:lnTo>
                    <a:lnTo>
                      <a:pt x="8" y="431"/>
                    </a:lnTo>
                    <a:lnTo>
                      <a:pt x="9" y="431"/>
                    </a:lnTo>
                    <a:lnTo>
                      <a:pt x="9" y="429"/>
                    </a:lnTo>
                    <a:lnTo>
                      <a:pt x="11" y="429"/>
                    </a:lnTo>
                    <a:lnTo>
                      <a:pt x="11" y="428"/>
                    </a:lnTo>
                    <a:lnTo>
                      <a:pt x="9" y="428"/>
                    </a:lnTo>
                    <a:lnTo>
                      <a:pt x="9" y="427"/>
                    </a:lnTo>
                    <a:lnTo>
                      <a:pt x="9" y="426"/>
                    </a:lnTo>
                    <a:lnTo>
                      <a:pt x="9" y="424"/>
                    </a:lnTo>
                    <a:lnTo>
                      <a:pt x="8" y="424"/>
                    </a:lnTo>
                    <a:lnTo>
                      <a:pt x="8" y="423"/>
                    </a:lnTo>
                    <a:lnTo>
                      <a:pt x="7" y="423"/>
                    </a:lnTo>
                    <a:lnTo>
                      <a:pt x="5" y="423"/>
                    </a:lnTo>
                    <a:lnTo>
                      <a:pt x="5" y="424"/>
                    </a:lnTo>
                    <a:lnTo>
                      <a:pt x="5" y="423"/>
                    </a:lnTo>
                    <a:lnTo>
                      <a:pt x="4" y="423"/>
                    </a:lnTo>
                    <a:lnTo>
                      <a:pt x="4" y="424"/>
                    </a:lnTo>
                    <a:lnTo>
                      <a:pt x="4" y="423"/>
                    </a:lnTo>
                    <a:lnTo>
                      <a:pt x="3" y="423"/>
                    </a:lnTo>
                    <a:lnTo>
                      <a:pt x="3" y="422"/>
                    </a:lnTo>
                    <a:lnTo>
                      <a:pt x="2" y="422"/>
                    </a:lnTo>
                    <a:lnTo>
                      <a:pt x="2" y="420"/>
                    </a:lnTo>
                    <a:lnTo>
                      <a:pt x="0" y="420"/>
                    </a:lnTo>
                    <a:lnTo>
                      <a:pt x="2" y="420"/>
                    </a:lnTo>
                    <a:lnTo>
                      <a:pt x="2" y="419"/>
                    </a:lnTo>
                    <a:lnTo>
                      <a:pt x="3" y="419"/>
                    </a:lnTo>
                    <a:lnTo>
                      <a:pt x="3" y="418"/>
                    </a:lnTo>
                    <a:lnTo>
                      <a:pt x="3" y="416"/>
                    </a:lnTo>
                    <a:lnTo>
                      <a:pt x="2" y="416"/>
                    </a:lnTo>
                    <a:lnTo>
                      <a:pt x="2" y="415"/>
                    </a:lnTo>
                    <a:lnTo>
                      <a:pt x="3" y="415"/>
                    </a:lnTo>
                    <a:lnTo>
                      <a:pt x="3" y="414"/>
                    </a:lnTo>
                    <a:lnTo>
                      <a:pt x="3" y="412"/>
                    </a:lnTo>
                    <a:lnTo>
                      <a:pt x="4" y="412"/>
                    </a:lnTo>
                    <a:lnTo>
                      <a:pt x="5" y="412"/>
                    </a:lnTo>
                    <a:lnTo>
                      <a:pt x="7" y="412"/>
                    </a:lnTo>
                    <a:lnTo>
                      <a:pt x="7" y="411"/>
                    </a:lnTo>
                    <a:lnTo>
                      <a:pt x="5" y="411"/>
                    </a:lnTo>
                    <a:lnTo>
                      <a:pt x="7" y="411"/>
                    </a:lnTo>
                    <a:lnTo>
                      <a:pt x="7" y="410"/>
                    </a:lnTo>
                    <a:lnTo>
                      <a:pt x="7" y="409"/>
                    </a:lnTo>
                    <a:lnTo>
                      <a:pt x="7" y="407"/>
                    </a:lnTo>
                    <a:lnTo>
                      <a:pt x="5" y="407"/>
                    </a:lnTo>
                    <a:lnTo>
                      <a:pt x="5" y="406"/>
                    </a:lnTo>
                    <a:lnTo>
                      <a:pt x="7" y="406"/>
                    </a:lnTo>
                    <a:lnTo>
                      <a:pt x="7" y="405"/>
                    </a:lnTo>
                    <a:lnTo>
                      <a:pt x="7" y="403"/>
                    </a:lnTo>
                    <a:lnTo>
                      <a:pt x="5" y="403"/>
                    </a:lnTo>
                    <a:lnTo>
                      <a:pt x="7" y="403"/>
                    </a:lnTo>
                    <a:lnTo>
                      <a:pt x="8" y="403"/>
                    </a:lnTo>
                    <a:lnTo>
                      <a:pt x="8" y="402"/>
                    </a:lnTo>
                    <a:lnTo>
                      <a:pt x="9" y="402"/>
                    </a:lnTo>
                    <a:lnTo>
                      <a:pt x="11" y="401"/>
                    </a:lnTo>
                    <a:lnTo>
                      <a:pt x="11" y="399"/>
                    </a:lnTo>
                    <a:lnTo>
                      <a:pt x="12" y="399"/>
                    </a:lnTo>
                    <a:lnTo>
                      <a:pt x="13" y="399"/>
                    </a:lnTo>
                    <a:lnTo>
                      <a:pt x="13" y="398"/>
                    </a:lnTo>
                    <a:lnTo>
                      <a:pt x="15" y="398"/>
                    </a:lnTo>
                    <a:lnTo>
                      <a:pt x="13" y="397"/>
                    </a:lnTo>
                    <a:lnTo>
                      <a:pt x="12" y="397"/>
                    </a:lnTo>
                    <a:lnTo>
                      <a:pt x="13" y="397"/>
                    </a:lnTo>
                    <a:lnTo>
                      <a:pt x="13" y="395"/>
                    </a:lnTo>
                    <a:lnTo>
                      <a:pt x="13" y="394"/>
                    </a:lnTo>
                    <a:lnTo>
                      <a:pt x="12" y="394"/>
                    </a:lnTo>
                    <a:lnTo>
                      <a:pt x="12" y="393"/>
                    </a:lnTo>
                    <a:lnTo>
                      <a:pt x="13" y="393"/>
                    </a:lnTo>
                    <a:lnTo>
                      <a:pt x="15" y="393"/>
                    </a:lnTo>
                    <a:lnTo>
                      <a:pt x="15" y="392"/>
                    </a:lnTo>
                    <a:lnTo>
                      <a:pt x="13" y="392"/>
                    </a:lnTo>
                    <a:lnTo>
                      <a:pt x="15" y="392"/>
                    </a:lnTo>
                    <a:lnTo>
                      <a:pt x="15" y="390"/>
                    </a:lnTo>
                    <a:lnTo>
                      <a:pt x="15" y="389"/>
                    </a:lnTo>
                    <a:lnTo>
                      <a:pt x="16" y="389"/>
                    </a:lnTo>
                    <a:lnTo>
                      <a:pt x="17" y="389"/>
                    </a:lnTo>
                    <a:lnTo>
                      <a:pt x="17" y="388"/>
                    </a:lnTo>
                    <a:lnTo>
                      <a:pt x="16" y="388"/>
                    </a:lnTo>
                    <a:lnTo>
                      <a:pt x="16" y="386"/>
                    </a:lnTo>
                    <a:lnTo>
                      <a:pt x="15" y="386"/>
                    </a:lnTo>
                    <a:lnTo>
                      <a:pt x="15" y="385"/>
                    </a:lnTo>
                    <a:lnTo>
                      <a:pt x="16" y="385"/>
                    </a:lnTo>
                    <a:lnTo>
                      <a:pt x="17" y="385"/>
                    </a:lnTo>
                    <a:lnTo>
                      <a:pt x="19" y="385"/>
                    </a:lnTo>
                    <a:lnTo>
                      <a:pt x="20" y="385"/>
                    </a:lnTo>
                    <a:lnTo>
                      <a:pt x="21" y="384"/>
                    </a:lnTo>
                    <a:lnTo>
                      <a:pt x="21" y="382"/>
                    </a:lnTo>
                    <a:lnTo>
                      <a:pt x="20" y="382"/>
                    </a:lnTo>
                    <a:lnTo>
                      <a:pt x="20" y="381"/>
                    </a:lnTo>
                    <a:lnTo>
                      <a:pt x="20" y="380"/>
                    </a:lnTo>
                    <a:lnTo>
                      <a:pt x="20" y="378"/>
                    </a:lnTo>
                    <a:lnTo>
                      <a:pt x="19" y="378"/>
                    </a:lnTo>
                    <a:lnTo>
                      <a:pt x="19" y="377"/>
                    </a:lnTo>
                    <a:lnTo>
                      <a:pt x="17" y="378"/>
                    </a:lnTo>
                    <a:lnTo>
                      <a:pt x="16" y="378"/>
                    </a:lnTo>
                    <a:lnTo>
                      <a:pt x="16" y="380"/>
                    </a:lnTo>
                    <a:lnTo>
                      <a:pt x="16" y="378"/>
                    </a:lnTo>
                    <a:lnTo>
                      <a:pt x="15" y="378"/>
                    </a:lnTo>
                    <a:lnTo>
                      <a:pt x="15" y="377"/>
                    </a:lnTo>
                    <a:lnTo>
                      <a:pt x="16" y="377"/>
                    </a:lnTo>
                    <a:lnTo>
                      <a:pt x="16" y="376"/>
                    </a:lnTo>
                    <a:lnTo>
                      <a:pt x="17" y="376"/>
                    </a:lnTo>
                    <a:lnTo>
                      <a:pt x="17" y="374"/>
                    </a:lnTo>
                    <a:lnTo>
                      <a:pt x="19" y="374"/>
                    </a:lnTo>
                    <a:lnTo>
                      <a:pt x="20" y="374"/>
                    </a:lnTo>
                    <a:lnTo>
                      <a:pt x="19" y="374"/>
                    </a:lnTo>
                    <a:lnTo>
                      <a:pt x="17" y="373"/>
                    </a:lnTo>
                    <a:lnTo>
                      <a:pt x="17" y="372"/>
                    </a:lnTo>
                    <a:lnTo>
                      <a:pt x="16" y="372"/>
                    </a:lnTo>
                    <a:lnTo>
                      <a:pt x="16" y="371"/>
                    </a:lnTo>
                    <a:lnTo>
                      <a:pt x="17" y="372"/>
                    </a:lnTo>
                    <a:lnTo>
                      <a:pt x="17" y="371"/>
                    </a:lnTo>
                    <a:lnTo>
                      <a:pt x="19" y="371"/>
                    </a:lnTo>
                    <a:lnTo>
                      <a:pt x="19" y="369"/>
                    </a:lnTo>
                    <a:lnTo>
                      <a:pt x="20" y="369"/>
                    </a:lnTo>
                    <a:lnTo>
                      <a:pt x="20" y="368"/>
                    </a:lnTo>
                    <a:lnTo>
                      <a:pt x="21" y="367"/>
                    </a:lnTo>
                    <a:lnTo>
                      <a:pt x="22" y="367"/>
                    </a:lnTo>
                    <a:lnTo>
                      <a:pt x="22" y="368"/>
                    </a:lnTo>
                    <a:lnTo>
                      <a:pt x="21" y="368"/>
                    </a:lnTo>
                    <a:lnTo>
                      <a:pt x="22" y="368"/>
                    </a:lnTo>
                    <a:lnTo>
                      <a:pt x="22" y="367"/>
                    </a:lnTo>
                    <a:lnTo>
                      <a:pt x="22" y="365"/>
                    </a:lnTo>
                    <a:lnTo>
                      <a:pt x="24" y="367"/>
                    </a:lnTo>
                    <a:lnTo>
                      <a:pt x="24" y="365"/>
                    </a:lnTo>
                    <a:lnTo>
                      <a:pt x="22" y="365"/>
                    </a:lnTo>
                    <a:lnTo>
                      <a:pt x="24" y="365"/>
                    </a:lnTo>
                    <a:lnTo>
                      <a:pt x="24" y="364"/>
                    </a:lnTo>
                    <a:lnTo>
                      <a:pt x="22" y="364"/>
                    </a:lnTo>
                    <a:lnTo>
                      <a:pt x="24" y="364"/>
                    </a:lnTo>
                    <a:lnTo>
                      <a:pt x="24" y="363"/>
                    </a:lnTo>
                    <a:lnTo>
                      <a:pt x="22" y="363"/>
                    </a:lnTo>
                    <a:lnTo>
                      <a:pt x="24" y="363"/>
                    </a:lnTo>
                    <a:lnTo>
                      <a:pt x="22" y="361"/>
                    </a:lnTo>
                    <a:lnTo>
                      <a:pt x="22" y="360"/>
                    </a:lnTo>
                    <a:lnTo>
                      <a:pt x="22" y="361"/>
                    </a:lnTo>
                    <a:lnTo>
                      <a:pt x="22" y="360"/>
                    </a:lnTo>
                    <a:lnTo>
                      <a:pt x="21" y="360"/>
                    </a:lnTo>
                    <a:lnTo>
                      <a:pt x="21" y="359"/>
                    </a:lnTo>
                    <a:lnTo>
                      <a:pt x="22" y="359"/>
                    </a:lnTo>
                    <a:lnTo>
                      <a:pt x="22" y="360"/>
                    </a:lnTo>
                    <a:lnTo>
                      <a:pt x="24" y="360"/>
                    </a:lnTo>
                    <a:lnTo>
                      <a:pt x="24" y="359"/>
                    </a:lnTo>
                    <a:lnTo>
                      <a:pt x="22" y="359"/>
                    </a:lnTo>
                    <a:lnTo>
                      <a:pt x="24" y="359"/>
                    </a:lnTo>
                    <a:lnTo>
                      <a:pt x="22" y="359"/>
                    </a:lnTo>
                    <a:lnTo>
                      <a:pt x="22" y="357"/>
                    </a:lnTo>
                    <a:lnTo>
                      <a:pt x="24" y="357"/>
                    </a:lnTo>
                    <a:lnTo>
                      <a:pt x="24" y="356"/>
                    </a:lnTo>
                    <a:lnTo>
                      <a:pt x="24" y="355"/>
                    </a:lnTo>
                    <a:lnTo>
                      <a:pt x="22" y="355"/>
                    </a:lnTo>
                    <a:lnTo>
                      <a:pt x="22" y="354"/>
                    </a:lnTo>
                    <a:lnTo>
                      <a:pt x="21" y="354"/>
                    </a:lnTo>
                    <a:lnTo>
                      <a:pt x="20" y="352"/>
                    </a:lnTo>
                    <a:lnTo>
                      <a:pt x="21" y="352"/>
                    </a:lnTo>
                    <a:lnTo>
                      <a:pt x="21" y="351"/>
                    </a:lnTo>
                    <a:lnTo>
                      <a:pt x="20" y="351"/>
                    </a:lnTo>
                    <a:lnTo>
                      <a:pt x="21" y="351"/>
                    </a:lnTo>
                    <a:lnTo>
                      <a:pt x="21" y="350"/>
                    </a:lnTo>
                    <a:lnTo>
                      <a:pt x="20" y="350"/>
                    </a:lnTo>
                    <a:lnTo>
                      <a:pt x="19" y="350"/>
                    </a:lnTo>
                    <a:lnTo>
                      <a:pt x="20" y="350"/>
                    </a:lnTo>
                    <a:lnTo>
                      <a:pt x="20" y="348"/>
                    </a:lnTo>
                    <a:lnTo>
                      <a:pt x="20" y="347"/>
                    </a:lnTo>
                    <a:lnTo>
                      <a:pt x="21" y="347"/>
                    </a:lnTo>
                    <a:lnTo>
                      <a:pt x="22" y="347"/>
                    </a:lnTo>
                    <a:lnTo>
                      <a:pt x="21" y="347"/>
                    </a:lnTo>
                    <a:lnTo>
                      <a:pt x="22" y="347"/>
                    </a:lnTo>
                    <a:lnTo>
                      <a:pt x="22" y="346"/>
                    </a:lnTo>
                    <a:lnTo>
                      <a:pt x="24" y="347"/>
                    </a:lnTo>
                    <a:lnTo>
                      <a:pt x="22" y="347"/>
                    </a:lnTo>
                    <a:lnTo>
                      <a:pt x="24" y="347"/>
                    </a:lnTo>
                    <a:lnTo>
                      <a:pt x="24" y="348"/>
                    </a:lnTo>
                    <a:lnTo>
                      <a:pt x="24" y="347"/>
                    </a:lnTo>
                    <a:lnTo>
                      <a:pt x="25" y="347"/>
                    </a:lnTo>
                    <a:lnTo>
                      <a:pt x="26" y="347"/>
                    </a:lnTo>
                    <a:lnTo>
                      <a:pt x="28" y="347"/>
                    </a:lnTo>
                    <a:lnTo>
                      <a:pt x="28" y="346"/>
                    </a:lnTo>
                    <a:lnTo>
                      <a:pt x="29" y="346"/>
                    </a:lnTo>
                    <a:lnTo>
                      <a:pt x="29" y="347"/>
                    </a:lnTo>
                    <a:lnTo>
                      <a:pt x="30" y="347"/>
                    </a:lnTo>
                    <a:lnTo>
                      <a:pt x="30" y="348"/>
                    </a:lnTo>
                    <a:lnTo>
                      <a:pt x="30" y="347"/>
                    </a:lnTo>
                    <a:lnTo>
                      <a:pt x="32" y="347"/>
                    </a:lnTo>
                    <a:lnTo>
                      <a:pt x="32" y="348"/>
                    </a:lnTo>
                    <a:lnTo>
                      <a:pt x="33" y="348"/>
                    </a:lnTo>
                    <a:lnTo>
                      <a:pt x="34" y="348"/>
                    </a:lnTo>
                    <a:lnTo>
                      <a:pt x="34" y="347"/>
                    </a:lnTo>
                    <a:lnTo>
                      <a:pt x="34" y="348"/>
                    </a:lnTo>
                    <a:lnTo>
                      <a:pt x="36" y="348"/>
                    </a:lnTo>
                    <a:lnTo>
                      <a:pt x="37" y="348"/>
                    </a:lnTo>
                    <a:lnTo>
                      <a:pt x="38" y="348"/>
                    </a:lnTo>
                    <a:lnTo>
                      <a:pt x="40" y="348"/>
                    </a:lnTo>
                    <a:lnTo>
                      <a:pt x="41" y="348"/>
                    </a:lnTo>
                    <a:lnTo>
                      <a:pt x="41" y="347"/>
                    </a:lnTo>
                    <a:lnTo>
                      <a:pt x="41" y="348"/>
                    </a:lnTo>
                    <a:lnTo>
                      <a:pt x="41" y="347"/>
                    </a:lnTo>
                    <a:lnTo>
                      <a:pt x="42" y="347"/>
                    </a:lnTo>
                    <a:lnTo>
                      <a:pt x="42" y="346"/>
                    </a:lnTo>
                    <a:lnTo>
                      <a:pt x="43" y="346"/>
                    </a:lnTo>
                    <a:lnTo>
                      <a:pt x="43" y="344"/>
                    </a:lnTo>
                    <a:lnTo>
                      <a:pt x="45" y="344"/>
                    </a:lnTo>
                    <a:lnTo>
                      <a:pt x="43" y="344"/>
                    </a:lnTo>
                    <a:lnTo>
                      <a:pt x="43" y="343"/>
                    </a:lnTo>
                    <a:lnTo>
                      <a:pt x="43" y="342"/>
                    </a:lnTo>
                    <a:lnTo>
                      <a:pt x="43" y="340"/>
                    </a:lnTo>
                    <a:lnTo>
                      <a:pt x="43" y="339"/>
                    </a:lnTo>
                    <a:lnTo>
                      <a:pt x="43" y="338"/>
                    </a:lnTo>
                    <a:lnTo>
                      <a:pt x="43" y="339"/>
                    </a:lnTo>
                    <a:lnTo>
                      <a:pt x="43" y="338"/>
                    </a:lnTo>
                    <a:lnTo>
                      <a:pt x="42" y="338"/>
                    </a:lnTo>
                    <a:lnTo>
                      <a:pt x="43" y="338"/>
                    </a:lnTo>
                    <a:lnTo>
                      <a:pt x="43" y="337"/>
                    </a:lnTo>
                    <a:lnTo>
                      <a:pt x="42" y="337"/>
                    </a:lnTo>
                    <a:lnTo>
                      <a:pt x="43" y="337"/>
                    </a:lnTo>
                    <a:lnTo>
                      <a:pt x="43" y="335"/>
                    </a:lnTo>
                    <a:lnTo>
                      <a:pt x="43" y="334"/>
                    </a:lnTo>
                    <a:lnTo>
                      <a:pt x="42" y="334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1"/>
                    </a:lnTo>
                    <a:lnTo>
                      <a:pt x="43" y="331"/>
                    </a:lnTo>
                    <a:lnTo>
                      <a:pt x="43" y="330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3" y="327"/>
                    </a:lnTo>
                    <a:lnTo>
                      <a:pt x="45" y="327"/>
                    </a:lnTo>
                    <a:lnTo>
                      <a:pt x="45" y="326"/>
                    </a:lnTo>
                    <a:lnTo>
                      <a:pt x="45" y="325"/>
                    </a:lnTo>
                    <a:lnTo>
                      <a:pt x="46" y="325"/>
                    </a:lnTo>
                    <a:lnTo>
                      <a:pt x="45" y="323"/>
                    </a:lnTo>
                    <a:lnTo>
                      <a:pt x="45" y="325"/>
                    </a:lnTo>
                    <a:lnTo>
                      <a:pt x="45" y="323"/>
                    </a:lnTo>
                    <a:lnTo>
                      <a:pt x="43" y="323"/>
                    </a:lnTo>
                    <a:lnTo>
                      <a:pt x="42" y="323"/>
                    </a:lnTo>
                    <a:lnTo>
                      <a:pt x="42" y="325"/>
                    </a:lnTo>
                    <a:lnTo>
                      <a:pt x="42" y="323"/>
                    </a:lnTo>
                    <a:lnTo>
                      <a:pt x="41" y="323"/>
                    </a:lnTo>
                    <a:lnTo>
                      <a:pt x="42" y="323"/>
                    </a:lnTo>
                    <a:lnTo>
                      <a:pt x="41" y="323"/>
                    </a:lnTo>
                    <a:lnTo>
                      <a:pt x="42" y="322"/>
                    </a:lnTo>
                    <a:lnTo>
                      <a:pt x="41" y="322"/>
                    </a:lnTo>
                    <a:lnTo>
                      <a:pt x="41" y="321"/>
                    </a:lnTo>
                    <a:lnTo>
                      <a:pt x="41" y="320"/>
                    </a:lnTo>
                    <a:lnTo>
                      <a:pt x="41" y="318"/>
                    </a:lnTo>
                    <a:lnTo>
                      <a:pt x="42" y="318"/>
                    </a:lnTo>
                    <a:lnTo>
                      <a:pt x="41" y="318"/>
                    </a:lnTo>
                    <a:lnTo>
                      <a:pt x="41" y="317"/>
                    </a:lnTo>
                    <a:lnTo>
                      <a:pt x="40" y="317"/>
                    </a:lnTo>
                    <a:lnTo>
                      <a:pt x="41" y="317"/>
                    </a:lnTo>
                    <a:lnTo>
                      <a:pt x="40" y="317"/>
                    </a:lnTo>
                    <a:lnTo>
                      <a:pt x="40" y="316"/>
                    </a:lnTo>
                    <a:lnTo>
                      <a:pt x="38" y="316"/>
                    </a:lnTo>
                    <a:lnTo>
                      <a:pt x="38" y="314"/>
                    </a:lnTo>
                    <a:lnTo>
                      <a:pt x="40" y="314"/>
                    </a:lnTo>
                    <a:lnTo>
                      <a:pt x="41" y="314"/>
                    </a:lnTo>
                    <a:lnTo>
                      <a:pt x="40" y="314"/>
                    </a:lnTo>
                    <a:lnTo>
                      <a:pt x="41" y="314"/>
                    </a:lnTo>
                    <a:lnTo>
                      <a:pt x="41" y="313"/>
                    </a:lnTo>
                    <a:lnTo>
                      <a:pt x="42" y="313"/>
                    </a:lnTo>
                    <a:lnTo>
                      <a:pt x="41" y="313"/>
                    </a:lnTo>
                    <a:lnTo>
                      <a:pt x="41" y="312"/>
                    </a:lnTo>
                    <a:lnTo>
                      <a:pt x="41" y="310"/>
                    </a:lnTo>
                    <a:lnTo>
                      <a:pt x="41" y="309"/>
                    </a:lnTo>
                    <a:lnTo>
                      <a:pt x="40" y="309"/>
                    </a:lnTo>
                    <a:lnTo>
                      <a:pt x="41" y="309"/>
                    </a:lnTo>
                    <a:lnTo>
                      <a:pt x="41" y="308"/>
                    </a:lnTo>
                    <a:lnTo>
                      <a:pt x="42" y="308"/>
                    </a:lnTo>
                    <a:lnTo>
                      <a:pt x="42" y="306"/>
                    </a:lnTo>
                    <a:lnTo>
                      <a:pt x="43" y="306"/>
                    </a:lnTo>
                    <a:lnTo>
                      <a:pt x="45" y="306"/>
                    </a:lnTo>
                    <a:lnTo>
                      <a:pt x="46" y="306"/>
                    </a:lnTo>
                    <a:lnTo>
                      <a:pt x="47" y="306"/>
                    </a:lnTo>
                    <a:lnTo>
                      <a:pt x="47" y="305"/>
                    </a:lnTo>
                    <a:lnTo>
                      <a:pt x="46" y="305"/>
                    </a:lnTo>
                    <a:lnTo>
                      <a:pt x="45" y="305"/>
                    </a:lnTo>
                    <a:lnTo>
                      <a:pt x="45" y="304"/>
                    </a:lnTo>
                    <a:lnTo>
                      <a:pt x="45" y="303"/>
                    </a:lnTo>
                    <a:lnTo>
                      <a:pt x="46" y="303"/>
                    </a:lnTo>
                    <a:lnTo>
                      <a:pt x="46" y="301"/>
                    </a:lnTo>
                    <a:lnTo>
                      <a:pt x="47" y="301"/>
                    </a:lnTo>
                    <a:lnTo>
                      <a:pt x="47" y="300"/>
                    </a:lnTo>
                    <a:lnTo>
                      <a:pt x="46" y="300"/>
                    </a:lnTo>
                    <a:lnTo>
                      <a:pt x="47" y="300"/>
                    </a:lnTo>
                    <a:lnTo>
                      <a:pt x="47" y="299"/>
                    </a:lnTo>
                    <a:lnTo>
                      <a:pt x="47" y="297"/>
                    </a:lnTo>
                    <a:lnTo>
                      <a:pt x="46" y="297"/>
                    </a:lnTo>
                    <a:lnTo>
                      <a:pt x="46" y="296"/>
                    </a:lnTo>
                    <a:lnTo>
                      <a:pt x="47" y="296"/>
                    </a:lnTo>
                    <a:lnTo>
                      <a:pt x="46" y="296"/>
                    </a:lnTo>
                    <a:lnTo>
                      <a:pt x="46" y="295"/>
                    </a:lnTo>
                    <a:lnTo>
                      <a:pt x="47" y="295"/>
                    </a:lnTo>
                    <a:lnTo>
                      <a:pt x="49" y="295"/>
                    </a:lnTo>
                    <a:lnTo>
                      <a:pt x="50" y="293"/>
                    </a:lnTo>
                    <a:lnTo>
                      <a:pt x="49" y="293"/>
                    </a:lnTo>
                    <a:lnTo>
                      <a:pt x="49" y="292"/>
                    </a:lnTo>
                    <a:lnTo>
                      <a:pt x="50" y="292"/>
                    </a:lnTo>
                    <a:lnTo>
                      <a:pt x="51" y="292"/>
                    </a:lnTo>
                    <a:lnTo>
                      <a:pt x="51" y="291"/>
                    </a:lnTo>
                    <a:lnTo>
                      <a:pt x="53" y="291"/>
                    </a:lnTo>
                    <a:lnTo>
                      <a:pt x="53" y="289"/>
                    </a:lnTo>
                    <a:lnTo>
                      <a:pt x="54" y="289"/>
                    </a:lnTo>
                    <a:lnTo>
                      <a:pt x="55" y="289"/>
                    </a:lnTo>
                    <a:lnTo>
                      <a:pt x="55" y="288"/>
                    </a:lnTo>
                    <a:lnTo>
                      <a:pt x="57" y="288"/>
                    </a:lnTo>
                    <a:lnTo>
                      <a:pt x="57" y="287"/>
                    </a:lnTo>
                    <a:lnTo>
                      <a:pt x="58" y="287"/>
                    </a:lnTo>
                    <a:lnTo>
                      <a:pt x="59" y="287"/>
                    </a:lnTo>
                    <a:lnTo>
                      <a:pt x="59" y="285"/>
                    </a:lnTo>
                    <a:lnTo>
                      <a:pt x="60" y="287"/>
                    </a:lnTo>
                    <a:lnTo>
                      <a:pt x="60" y="285"/>
                    </a:lnTo>
                    <a:lnTo>
                      <a:pt x="62" y="285"/>
                    </a:lnTo>
                    <a:lnTo>
                      <a:pt x="62" y="284"/>
                    </a:lnTo>
                    <a:lnTo>
                      <a:pt x="62" y="283"/>
                    </a:lnTo>
                    <a:lnTo>
                      <a:pt x="63" y="283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6" y="280"/>
                    </a:lnTo>
                    <a:lnTo>
                      <a:pt x="67" y="280"/>
                    </a:lnTo>
                    <a:lnTo>
                      <a:pt x="68" y="280"/>
                    </a:lnTo>
                    <a:lnTo>
                      <a:pt x="68" y="279"/>
                    </a:lnTo>
                    <a:lnTo>
                      <a:pt x="68" y="280"/>
                    </a:lnTo>
                    <a:lnTo>
                      <a:pt x="70" y="280"/>
                    </a:lnTo>
                    <a:lnTo>
                      <a:pt x="70" y="279"/>
                    </a:lnTo>
                    <a:lnTo>
                      <a:pt x="71" y="279"/>
                    </a:lnTo>
                    <a:lnTo>
                      <a:pt x="72" y="278"/>
                    </a:lnTo>
                    <a:lnTo>
                      <a:pt x="72" y="276"/>
                    </a:lnTo>
                    <a:lnTo>
                      <a:pt x="71" y="276"/>
                    </a:lnTo>
                    <a:lnTo>
                      <a:pt x="72" y="276"/>
                    </a:lnTo>
                    <a:lnTo>
                      <a:pt x="72" y="275"/>
                    </a:lnTo>
                    <a:lnTo>
                      <a:pt x="74" y="276"/>
                    </a:lnTo>
                    <a:lnTo>
                      <a:pt x="74" y="275"/>
                    </a:lnTo>
                    <a:lnTo>
                      <a:pt x="75" y="276"/>
                    </a:lnTo>
                    <a:lnTo>
                      <a:pt x="76" y="276"/>
                    </a:lnTo>
                    <a:lnTo>
                      <a:pt x="77" y="276"/>
                    </a:lnTo>
                    <a:lnTo>
                      <a:pt x="79" y="276"/>
                    </a:lnTo>
                    <a:lnTo>
                      <a:pt x="79" y="275"/>
                    </a:lnTo>
                    <a:lnTo>
                      <a:pt x="80" y="275"/>
                    </a:lnTo>
                    <a:lnTo>
                      <a:pt x="80" y="274"/>
                    </a:lnTo>
                    <a:lnTo>
                      <a:pt x="81" y="274"/>
                    </a:lnTo>
                    <a:lnTo>
                      <a:pt x="81" y="275"/>
                    </a:lnTo>
                    <a:lnTo>
                      <a:pt x="81" y="274"/>
                    </a:lnTo>
                    <a:lnTo>
                      <a:pt x="81" y="272"/>
                    </a:lnTo>
                    <a:lnTo>
                      <a:pt x="80" y="272"/>
                    </a:lnTo>
                    <a:lnTo>
                      <a:pt x="80" y="271"/>
                    </a:lnTo>
                    <a:lnTo>
                      <a:pt x="81" y="271"/>
                    </a:lnTo>
                    <a:lnTo>
                      <a:pt x="81" y="270"/>
                    </a:lnTo>
                    <a:lnTo>
                      <a:pt x="80" y="270"/>
                    </a:lnTo>
                    <a:lnTo>
                      <a:pt x="80" y="268"/>
                    </a:lnTo>
                    <a:lnTo>
                      <a:pt x="80" y="267"/>
                    </a:lnTo>
                    <a:lnTo>
                      <a:pt x="79" y="267"/>
                    </a:lnTo>
                    <a:lnTo>
                      <a:pt x="80" y="267"/>
                    </a:lnTo>
                    <a:lnTo>
                      <a:pt x="80" y="266"/>
                    </a:lnTo>
                    <a:lnTo>
                      <a:pt x="81" y="266"/>
                    </a:lnTo>
                    <a:lnTo>
                      <a:pt x="83" y="266"/>
                    </a:lnTo>
                    <a:lnTo>
                      <a:pt x="83" y="265"/>
                    </a:lnTo>
                    <a:lnTo>
                      <a:pt x="84" y="265"/>
                    </a:lnTo>
                    <a:lnTo>
                      <a:pt x="83" y="265"/>
                    </a:lnTo>
                    <a:lnTo>
                      <a:pt x="83" y="263"/>
                    </a:lnTo>
                    <a:lnTo>
                      <a:pt x="83" y="262"/>
                    </a:lnTo>
                    <a:lnTo>
                      <a:pt x="84" y="262"/>
                    </a:lnTo>
                    <a:lnTo>
                      <a:pt x="84" y="261"/>
                    </a:lnTo>
                    <a:lnTo>
                      <a:pt x="83" y="261"/>
                    </a:lnTo>
                    <a:lnTo>
                      <a:pt x="83" y="259"/>
                    </a:lnTo>
                    <a:lnTo>
                      <a:pt x="83" y="258"/>
                    </a:lnTo>
                    <a:lnTo>
                      <a:pt x="81" y="258"/>
                    </a:lnTo>
                    <a:lnTo>
                      <a:pt x="83" y="258"/>
                    </a:lnTo>
                    <a:lnTo>
                      <a:pt x="81" y="257"/>
                    </a:lnTo>
                    <a:lnTo>
                      <a:pt x="83" y="257"/>
                    </a:lnTo>
                    <a:lnTo>
                      <a:pt x="81" y="257"/>
                    </a:lnTo>
                    <a:lnTo>
                      <a:pt x="81" y="255"/>
                    </a:lnTo>
                    <a:lnTo>
                      <a:pt x="83" y="255"/>
                    </a:lnTo>
                    <a:lnTo>
                      <a:pt x="84" y="255"/>
                    </a:lnTo>
                    <a:lnTo>
                      <a:pt x="84" y="254"/>
                    </a:lnTo>
                    <a:lnTo>
                      <a:pt x="83" y="254"/>
                    </a:lnTo>
                    <a:lnTo>
                      <a:pt x="83" y="253"/>
                    </a:lnTo>
                    <a:lnTo>
                      <a:pt x="84" y="253"/>
                    </a:lnTo>
                    <a:lnTo>
                      <a:pt x="83" y="253"/>
                    </a:lnTo>
                    <a:lnTo>
                      <a:pt x="84" y="251"/>
                    </a:lnTo>
                    <a:lnTo>
                      <a:pt x="84" y="250"/>
                    </a:lnTo>
                    <a:lnTo>
                      <a:pt x="84" y="249"/>
                    </a:lnTo>
                    <a:lnTo>
                      <a:pt x="84" y="248"/>
                    </a:lnTo>
                    <a:lnTo>
                      <a:pt x="85" y="248"/>
                    </a:lnTo>
                    <a:lnTo>
                      <a:pt x="85" y="246"/>
                    </a:lnTo>
                    <a:lnTo>
                      <a:pt x="85" y="245"/>
                    </a:lnTo>
                    <a:lnTo>
                      <a:pt x="87" y="245"/>
                    </a:lnTo>
                    <a:lnTo>
                      <a:pt x="87" y="244"/>
                    </a:lnTo>
                    <a:lnTo>
                      <a:pt x="88" y="244"/>
                    </a:lnTo>
                    <a:lnTo>
                      <a:pt x="88" y="242"/>
                    </a:lnTo>
                    <a:lnTo>
                      <a:pt x="88" y="241"/>
                    </a:lnTo>
                    <a:lnTo>
                      <a:pt x="89" y="241"/>
                    </a:lnTo>
                    <a:lnTo>
                      <a:pt x="89" y="240"/>
                    </a:lnTo>
                    <a:lnTo>
                      <a:pt x="91" y="240"/>
                    </a:lnTo>
                    <a:lnTo>
                      <a:pt x="91" y="238"/>
                    </a:lnTo>
                    <a:lnTo>
                      <a:pt x="92" y="238"/>
                    </a:lnTo>
                    <a:lnTo>
                      <a:pt x="93" y="238"/>
                    </a:lnTo>
                    <a:lnTo>
                      <a:pt x="93" y="237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6" y="236"/>
                    </a:lnTo>
                    <a:lnTo>
                      <a:pt x="94" y="236"/>
                    </a:lnTo>
                    <a:lnTo>
                      <a:pt x="94" y="234"/>
                    </a:lnTo>
                    <a:lnTo>
                      <a:pt x="96" y="234"/>
                    </a:lnTo>
                    <a:lnTo>
                      <a:pt x="94" y="234"/>
                    </a:lnTo>
                    <a:lnTo>
                      <a:pt x="94" y="233"/>
                    </a:lnTo>
                    <a:lnTo>
                      <a:pt x="96" y="233"/>
                    </a:lnTo>
                    <a:lnTo>
                      <a:pt x="97" y="233"/>
                    </a:lnTo>
                    <a:lnTo>
                      <a:pt x="96" y="232"/>
                    </a:lnTo>
                    <a:lnTo>
                      <a:pt x="97" y="232"/>
                    </a:lnTo>
                    <a:lnTo>
                      <a:pt x="97" y="231"/>
                    </a:lnTo>
                    <a:lnTo>
                      <a:pt x="97" y="229"/>
                    </a:lnTo>
                    <a:lnTo>
                      <a:pt x="98" y="229"/>
                    </a:lnTo>
                    <a:lnTo>
                      <a:pt x="98" y="228"/>
                    </a:lnTo>
                    <a:lnTo>
                      <a:pt x="98" y="227"/>
                    </a:lnTo>
                    <a:lnTo>
                      <a:pt x="100" y="227"/>
                    </a:lnTo>
                    <a:lnTo>
                      <a:pt x="100" y="225"/>
                    </a:lnTo>
                    <a:lnTo>
                      <a:pt x="101" y="225"/>
                    </a:lnTo>
                    <a:lnTo>
                      <a:pt x="101" y="224"/>
                    </a:lnTo>
                    <a:lnTo>
                      <a:pt x="102" y="224"/>
                    </a:lnTo>
                    <a:lnTo>
                      <a:pt x="102" y="223"/>
                    </a:lnTo>
                    <a:lnTo>
                      <a:pt x="104" y="223"/>
                    </a:lnTo>
                    <a:lnTo>
                      <a:pt x="105" y="223"/>
                    </a:lnTo>
                    <a:lnTo>
                      <a:pt x="105" y="221"/>
                    </a:lnTo>
                    <a:lnTo>
                      <a:pt x="105" y="220"/>
                    </a:lnTo>
                    <a:lnTo>
                      <a:pt x="106" y="220"/>
                    </a:lnTo>
                    <a:lnTo>
                      <a:pt x="106" y="221"/>
                    </a:lnTo>
                    <a:lnTo>
                      <a:pt x="106" y="220"/>
                    </a:lnTo>
                    <a:lnTo>
                      <a:pt x="108" y="220"/>
                    </a:lnTo>
                    <a:lnTo>
                      <a:pt x="108" y="219"/>
                    </a:lnTo>
                    <a:lnTo>
                      <a:pt x="109" y="219"/>
                    </a:lnTo>
                    <a:lnTo>
                      <a:pt x="109" y="217"/>
                    </a:lnTo>
                    <a:lnTo>
                      <a:pt x="109" y="216"/>
                    </a:lnTo>
                    <a:lnTo>
                      <a:pt x="110" y="216"/>
                    </a:lnTo>
                    <a:lnTo>
                      <a:pt x="110" y="215"/>
                    </a:lnTo>
                    <a:lnTo>
                      <a:pt x="112" y="215"/>
                    </a:lnTo>
                    <a:lnTo>
                      <a:pt x="113" y="215"/>
                    </a:lnTo>
                    <a:lnTo>
                      <a:pt x="114" y="215"/>
                    </a:lnTo>
                    <a:lnTo>
                      <a:pt x="114" y="213"/>
                    </a:lnTo>
                    <a:lnTo>
                      <a:pt x="114" y="212"/>
                    </a:lnTo>
                    <a:lnTo>
                      <a:pt x="114" y="213"/>
                    </a:lnTo>
                    <a:lnTo>
                      <a:pt x="115" y="213"/>
                    </a:lnTo>
                    <a:lnTo>
                      <a:pt x="115" y="212"/>
                    </a:lnTo>
                    <a:lnTo>
                      <a:pt x="115" y="211"/>
                    </a:lnTo>
                    <a:lnTo>
                      <a:pt x="114" y="211"/>
                    </a:lnTo>
                    <a:lnTo>
                      <a:pt x="114" y="210"/>
                    </a:lnTo>
                    <a:lnTo>
                      <a:pt x="114" y="211"/>
                    </a:lnTo>
                    <a:lnTo>
                      <a:pt x="115" y="210"/>
                    </a:lnTo>
                    <a:lnTo>
                      <a:pt x="115" y="208"/>
                    </a:lnTo>
                    <a:lnTo>
                      <a:pt x="117" y="208"/>
                    </a:lnTo>
                    <a:lnTo>
                      <a:pt x="117" y="207"/>
                    </a:lnTo>
                    <a:lnTo>
                      <a:pt x="115" y="207"/>
                    </a:lnTo>
                    <a:lnTo>
                      <a:pt x="115" y="206"/>
                    </a:lnTo>
                    <a:lnTo>
                      <a:pt x="115" y="204"/>
                    </a:lnTo>
                    <a:lnTo>
                      <a:pt x="114" y="204"/>
                    </a:lnTo>
                    <a:lnTo>
                      <a:pt x="114" y="203"/>
                    </a:lnTo>
                    <a:lnTo>
                      <a:pt x="113" y="203"/>
                    </a:lnTo>
                    <a:lnTo>
                      <a:pt x="113" y="202"/>
                    </a:lnTo>
                    <a:lnTo>
                      <a:pt x="113" y="200"/>
                    </a:lnTo>
                    <a:lnTo>
                      <a:pt x="113" y="199"/>
                    </a:lnTo>
                    <a:lnTo>
                      <a:pt x="113" y="198"/>
                    </a:lnTo>
                    <a:lnTo>
                      <a:pt x="112" y="198"/>
                    </a:lnTo>
                    <a:lnTo>
                      <a:pt x="113" y="198"/>
                    </a:lnTo>
                    <a:lnTo>
                      <a:pt x="112" y="196"/>
                    </a:lnTo>
                    <a:lnTo>
                      <a:pt x="110" y="196"/>
                    </a:lnTo>
                    <a:lnTo>
                      <a:pt x="109" y="196"/>
                    </a:lnTo>
                    <a:lnTo>
                      <a:pt x="109" y="198"/>
                    </a:lnTo>
                    <a:lnTo>
                      <a:pt x="108" y="198"/>
                    </a:lnTo>
                    <a:lnTo>
                      <a:pt x="108" y="196"/>
                    </a:lnTo>
                    <a:lnTo>
                      <a:pt x="106" y="196"/>
                    </a:lnTo>
                    <a:lnTo>
                      <a:pt x="105" y="196"/>
                    </a:lnTo>
                    <a:lnTo>
                      <a:pt x="105" y="198"/>
                    </a:lnTo>
                    <a:lnTo>
                      <a:pt x="104" y="198"/>
                    </a:lnTo>
                    <a:lnTo>
                      <a:pt x="104" y="199"/>
                    </a:lnTo>
                    <a:lnTo>
                      <a:pt x="104" y="200"/>
                    </a:lnTo>
                    <a:lnTo>
                      <a:pt x="105" y="202"/>
                    </a:lnTo>
                    <a:lnTo>
                      <a:pt x="104" y="202"/>
                    </a:lnTo>
                    <a:lnTo>
                      <a:pt x="101" y="203"/>
                    </a:lnTo>
                    <a:lnTo>
                      <a:pt x="101" y="204"/>
                    </a:lnTo>
                    <a:lnTo>
                      <a:pt x="100" y="204"/>
                    </a:lnTo>
                    <a:lnTo>
                      <a:pt x="98" y="204"/>
                    </a:lnTo>
                    <a:lnTo>
                      <a:pt x="98" y="206"/>
                    </a:lnTo>
                    <a:lnTo>
                      <a:pt x="97" y="206"/>
                    </a:lnTo>
                    <a:lnTo>
                      <a:pt x="96" y="206"/>
                    </a:lnTo>
                    <a:lnTo>
                      <a:pt x="96" y="207"/>
                    </a:lnTo>
                    <a:lnTo>
                      <a:pt x="94" y="207"/>
                    </a:lnTo>
                    <a:lnTo>
                      <a:pt x="94" y="206"/>
                    </a:lnTo>
                    <a:lnTo>
                      <a:pt x="93" y="206"/>
                    </a:lnTo>
                    <a:lnTo>
                      <a:pt x="93" y="204"/>
                    </a:lnTo>
                    <a:lnTo>
                      <a:pt x="93" y="203"/>
                    </a:lnTo>
                    <a:lnTo>
                      <a:pt x="93" y="202"/>
                    </a:lnTo>
                    <a:lnTo>
                      <a:pt x="93" y="200"/>
                    </a:lnTo>
                    <a:lnTo>
                      <a:pt x="93" y="199"/>
                    </a:lnTo>
                    <a:lnTo>
                      <a:pt x="93" y="198"/>
                    </a:lnTo>
                    <a:lnTo>
                      <a:pt x="93" y="196"/>
                    </a:lnTo>
                    <a:lnTo>
                      <a:pt x="94" y="196"/>
                    </a:lnTo>
                    <a:lnTo>
                      <a:pt x="94" y="195"/>
                    </a:lnTo>
                    <a:lnTo>
                      <a:pt x="94" y="194"/>
                    </a:lnTo>
                    <a:lnTo>
                      <a:pt x="94" y="193"/>
                    </a:lnTo>
                    <a:lnTo>
                      <a:pt x="93" y="193"/>
                    </a:lnTo>
                    <a:lnTo>
                      <a:pt x="93" y="191"/>
                    </a:lnTo>
                    <a:lnTo>
                      <a:pt x="93" y="190"/>
                    </a:lnTo>
                    <a:lnTo>
                      <a:pt x="94" y="190"/>
                    </a:lnTo>
                    <a:lnTo>
                      <a:pt x="94" y="189"/>
                    </a:lnTo>
                    <a:lnTo>
                      <a:pt x="94" y="187"/>
                    </a:lnTo>
                    <a:lnTo>
                      <a:pt x="93" y="187"/>
                    </a:lnTo>
                    <a:lnTo>
                      <a:pt x="93" y="186"/>
                    </a:lnTo>
                    <a:lnTo>
                      <a:pt x="94" y="185"/>
                    </a:lnTo>
                    <a:lnTo>
                      <a:pt x="94" y="183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96" y="181"/>
                    </a:lnTo>
                    <a:lnTo>
                      <a:pt x="97" y="181"/>
                    </a:lnTo>
                    <a:lnTo>
                      <a:pt x="98" y="181"/>
                    </a:lnTo>
                    <a:lnTo>
                      <a:pt x="98" y="179"/>
                    </a:lnTo>
                    <a:lnTo>
                      <a:pt x="100" y="179"/>
                    </a:lnTo>
                    <a:lnTo>
                      <a:pt x="100" y="178"/>
                    </a:lnTo>
                    <a:lnTo>
                      <a:pt x="100" y="177"/>
                    </a:lnTo>
                    <a:lnTo>
                      <a:pt x="101" y="176"/>
                    </a:lnTo>
                    <a:lnTo>
                      <a:pt x="101" y="174"/>
                    </a:lnTo>
                    <a:lnTo>
                      <a:pt x="102" y="174"/>
                    </a:lnTo>
                    <a:lnTo>
                      <a:pt x="102" y="173"/>
                    </a:lnTo>
                    <a:lnTo>
                      <a:pt x="102" y="172"/>
                    </a:lnTo>
                    <a:lnTo>
                      <a:pt x="104" y="172"/>
                    </a:lnTo>
                    <a:lnTo>
                      <a:pt x="104" y="170"/>
                    </a:lnTo>
                    <a:lnTo>
                      <a:pt x="104" y="169"/>
                    </a:lnTo>
                    <a:lnTo>
                      <a:pt x="104" y="168"/>
                    </a:lnTo>
                    <a:lnTo>
                      <a:pt x="104" y="166"/>
                    </a:lnTo>
                    <a:lnTo>
                      <a:pt x="102" y="166"/>
                    </a:lnTo>
                    <a:lnTo>
                      <a:pt x="102" y="165"/>
                    </a:lnTo>
                    <a:lnTo>
                      <a:pt x="102" y="164"/>
                    </a:lnTo>
                    <a:lnTo>
                      <a:pt x="101" y="164"/>
                    </a:lnTo>
                    <a:lnTo>
                      <a:pt x="101" y="162"/>
                    </a:lnTo>
                    <a:lnTo>
                      <a:pt x="100" y="162"/>
                    </a:lnTo>
                    <a:lnTo>
                      <a:pt x="98" y="162"/>
                    </a:lnTo>
                    <a:lnTo>
                      <a:pt x="97" y="162"/>
                    </a:lnTo>
                    <a:lnTo>
                      <a:pt x="96" y="162"/>
                    </a:lnTo>
                    <a:lnTo>
                      <a:pt x="96" y="164"/>
                    </a:lnTo>
                    <a:lnTo>
                      <a:pt x="94" y="164"/>
                    </a:lnTo>
                    <a:lnTo>
                      <a:pt x="93" y="162"/>
                    </a:lnTo>
                    <a:lnTo>
                      <a:pt x="92" y="162"/>
                    </a:lnTo>
                    <a:lnTo>
                      <a:pt x="91" y="161"/>
                    </a:lnTo>
                    <a:lnTo>
                      <a:pt x="91" y="160"/>
                    </a:lnTo>
                    <a:lnTo>
                      <a:pt x="92" y="160"/>
                    </a:lnTo>
                    <a:lnTo>
                      <a:pt x="93" y="160"/>
                    </a:lnTo>
                    <a:lnTo>
                      <a:pt x="94" y="159"/>
                    </a:lnTo>
                    <a:lnTo>
                      <a:pt x="96" y="159"/>
                    </a:lnTo>
                    <a:lnTo>
                      <a:pt x="96" y="160"/>
                    </a:lnTo>
                    <a:lnTo>
                      <a:pt x="97" y="160"/>
                    </a:lnTo>
                    <a:lnTo>
                      <a:pt x="98" y="160"/>
                    </a:lnTo>
                    <a:lnTo>
                      <a:pt x="100" y="160"/>
                    </a:lnTo>
                    <a:lnTo>
                      <a:pt x="100" y="159"/>
                    </a:lnTo>
                    <a:lnTo>
                      <a:pt x="100" y="157"/>
                    </a:lnTo>
                    <a:lnTo>
                      <a:pt x="101" y="157"/>
                    </a:lnTo>
                    <a:lnTo>
                      <a:pt x="102" y="157"/>
                    </a:lnTo>
                    <a:lnTo>
                      <a:pt x="104" y="157"/>
                    </a:lnTo>
                    <a:lnTo>
                      <a:pt x="105" y="157"/>
                    </a:lnTo>
                    <a:lnTo>
                      <a:pt x="105" y="156"/>
                    </a:lnTo>
                    <a:lnTo>
                      <a:pt x="105" y="157"/>
                    </a:lnTo>
                    <a:lnTo>
                      <a:pt x="106" y="157"/>
                    </a:lnTo>
                    <a:lnTo>
                      <a:pt x="106" y="156"/>
                    </a:lnTo>
                    <a:lnTo>
                      <a:pt x="108" y="156"/>
                    </a:lnTo>
                    <a:lnTo>
                      <a:pt x="108" y="157"/>
                    </a:lnTo>
                    <a:lnTo>
                      <a:pt x="109" y="157"/>
                    </a:lnTo>
                    <a:lnTo>
                      <a:pt x="109" y="156"/>
                    </a:lnTo>
                    <a:lnTo>
                      <a:pt x="110" y="156"/>
                    </a:lnTo>
                    <a:lnTo>
                      <a:pt x="110" y="155"/>
                    </a:lnTo>
                    <a:lnTo>
                      <a:pt x="112" y="155"/>
                    </a:lnTo>
                    <a:lnTo>
                      <a:pt x="112" y="153"/>
                    </a:lnTo>
                    <a:lnTo>
                      <a:pt x="113" y="153"/>
                    </a:lnTo>
                    <a:lnTo>
                      <a:pt x="114" y="153"/>
                    </a:lnTo>
                    <a:lnTo>
                      <a:pt x="115" y="152"/>
                    </a:lnTo>
                    <a:lnTo>
                      <a:pt x="114" y="152"/>
                    </a:lnTo>
                    <a:lnTo>
                      <a:pt x="114" y="151"/>
                    </a:lnTo>
                    <a:lnTo>
                      <a:pt x="114" y="149"/>
                    </a:lnTo>
                    <a:lnTo>
                      <a:pt x="115" y="149"/>
                    </a:lnTo>
                    <a:lnTo>
                      <a:pt x="117" y="149"/>
                    </a:lnTo>
                    <a:lnTo>
                      <a:pt x="118" y="149"/>
                    </a:lnTo>
                    <a:lnTo>
                      <a:pt x="118" y="148"/>
                    </a:lnTo>
                    <a:lnTo>
                      <a:pt x="118" y="147"/>
                    </a:lnTo>
                    <a:lnTo>
                      <a:pt x="119" y="147"/>
                    </a:lnTo>
                    <a:lnTo>
                      <a:pt x="119" y="145"/>
                    </a:lnTo>
                    <a:lnTo>
                      <a:pt x="121" y="145"/>
                    </a:lnTo>
                    <a:lnTo>
                      <a:pt x="121" y="147"/>
                    </a:lnTo>
                    <a:lnTo>
                      <a:pt x="122" y="148"/>
                    </a:lnTo>
                    <a:lnTo>
                      <a:pt x="123" y="148"/>
                    </a:lnTo>
                    <a:lnTo>
                      <a:pt x="125" y="148"/>
                    </a:lnTo>
                    <a:lnTo>
                      <a:pt x="125" y="149"/>
                    </a:lnTo>
                    <a:lnTo>
                      <a:pt x="126" y="149"/>
                    </a:lnTo>
                    <a:lnTo>
                      <a:pt x="127" y="149"/>
                    </a:lnTo>
                    <a:lnTo>
                      <a:pt x="127" y="148"/>
                    </a:lnTo>
                    <a:lnTo>
                      <a:pt x="129" y="148"/>
                    </a:lnTo>
                    <a:lnTo>
                      <a:pt x="130" y="148"/>
                    </a:lnTo>
                    <a:lnTo>
                      <a:pt x="131" y="148"/>
                    </a:lnTo>
                    <a:lnTo>
                      <a:pt x="132" y="148"/>
                    </a:lnTo>
                    <a:lnTo>
                      <a:pt x="134" y="148"/>
                    </a:lnTo>
                    <a:lnTo>
                      <a:pt x="134" y="149"/>
                    </a:lnTo>
                    <a:lnTo>
                      <a:pt x="135" y="149"/>
                    </a:lnTo>
                    <a:lnTo>
                      <a:pt x="135" y="148"/>
                    </a:lnTo>
                    <a:lnTo>
                      <a:pt x="135" y="149"/>
                    </a:lnTo>
                    <a:lnTo>
                      <a:pt x="136" y="149"/>
                    </a:lnTo>
                    <a:lnTo>
                      <a:pt x="138" y="149"/>
                    </a:lnTo>
                    <a:lnTo>
                      <a:pt x="139" y="149"/>
                    </a:lnTo>
                    <a:lnTo>
                      <a:pt x="139" y="148"/>
                    </a:lnTo>
                    <a:lnTo>
                      <a:pt x="140" y="148"/>
                    </a:lnTo>
                    <a:lnTo>
                      <a:pt x="140" y="147"/>
                    </a:lnTo>
                    <a:lnTo>
                      <a:pt x="142" y="147"/>
                    </a:lnTo>
                    <a:lnTo>
                      <a:pt x="142" y="145"/>
                    </a:lnTo>
                    <a:lnTo>
                      <a:pt x="143" y="145"/>
                    </a:lnTo>
                    <a:lnTo>
                      <a:pt x="143" y="144"/>
                    </a:lnTo>
                    <a:lnTo>
                      <a:pt x="144" y="144"/>
                    </a:lnTo>
                    <a:lnTo>
                      <a:pt x="144" y="145"/>
                    </a:lnTo>
                    <a:lnTo>
                      <a:pt x="146" y="145"/>
                    </a:lnTo>
                    <a:lnTo>
                      <a:pt x="147" y="145"/>
                    </a:lnTo>
                    <a:lnTo>
                      <a:pt x="148" y="145"/>
                    </a:lnTo>
                    <a:lnTo>
                      <a:pt x="149" y="145"/>
                    </a:lnTo>
                    <a:lnTo>
                      <a:pt x="151" y="145"/>
                    </a:lnTo>
                    <a:lnTo>
                      <a:pt x="152" y="145"/>
                    </a:lnTo>
                    <a:lnTo>
                      <a:pt x="153" y="145"/>
                    </a:lnTo>
                    <a:lnTo>
                      <a:pt x="155" y="145"/>
                    </a:lnTo>
                    <a:lnTo>
                      <a:pt x="156" y="145"/>
                    </a:lnTo>
                    <a:lnTo>
                      <a:pt x="157" y="145"/>
                    </a:lnTo>
                    <a:lnTo>
                      <a:pt x="157" y="144"/>
                    </a:lnTo>
                    <a:lnTo>
                      <a:pt x="159" y="144"/>
                    </a:lnTo>
                    <a:lnTo>
                      <a:pt x="159" y="143"/>
                    </a:lnTo>
                    <a:lnTo>
                      <a:pt x="159" y="141"/>
                    </a:lnTo>
                    <a:lnTo>
                      <a:pt x="160" y="141"/>
                    </a:lnTo>
                    <a:lnTo>
                      <a:pt x="160" y="140"/>
                    </a:lnTo>
                    <a:lnTo>
                      <a:pt x="160" y="139"/>
                    </a:lnTo>
                    <a:lnTo>
                      <a:pt x="161" y="139"/>
                    </a:lnTo>
                    <a:lnTo>
                      <a:pt x="161" y="138"/>
                    </a:lnTo>
                    <a:lnTo>
                      <a:pt x="161" y="136"/>
                    </a:lnTo>
                    <a:lnTo>
                      <a:pt x="163" y="136"/>
                    </a:lnTo>
                    <a:lnTo>
                      <a:pt x="163" y="135"/>
                    </a:lnTo>
                    <a:lnTo>
                      <a:pt x="164" y="135"/>
                    </a:lnTo>
                    <a:lnTo>
                      <a:pt x="164" y="134"/>
                    </a:lnTo>
                    <a:lnTo>
                      <a:pt x="164" y="132"/>
                    </a:lnTo>
                    <a:lnTo>
                      <a:pt x="165" y="132"/>
                    </a:lnTo>
                    <a:lnTo>
                      <a:pt x="165" y="131"/>
                    </a:lnTo>
                    <a:lnTo>
                      <a:pt x="165" y="130"/>
                    </a:lnTo>
                    <a:lnTo>
                      <a:pt x="166" y="130"/>
                    </a:lnTo>
                    <a:lnTo>
                      <a:pt x="166" y="128"/>
                    </a:lnTo>
                    <a:lnTo>
                      <a:pt x="168" y="128"/>
                    </a:lnTo>
                    <a:lnTo>
                      <a:pt x="168" y="127"/>
                    </a:lnTo>
                    <a:lnTo>
                      <a:pt x="169" y="127"/>
                    </a:lnTo>
                    <a:lnTo>
                      <a:pt x="169" y="126"/>
                    </a:lnTo>
                    <a:lnTo>
                      <a:pt x="169" y="124"/>
                    </a:lnTo>
                    <a:lnTo>
                      <a:pt x="169" y="123"/>
                    </a:lnTo>
                    <a:lnTo>
                      <a:pt x="169" y="122"/>
                    </a:lnTo>
                    <a:lnTo>
                      <a:pt x="169" y="121"/>
                    </a:lnTo>
                    <a:lnTo>
                      <a:pt x="169" y="119"/>
                    </a:lnTo>
                    <a:lnTo>
                      <a:pt x="169" y="114"/>
                    </a:lnTo>
                    <a:lnTo>
                      <a:pt x="169" y="111"/>
                    </a:lnTo>
                    <a:lnTo>
                      <a:pt x="169" y="107"/>
                    </a:lnTo>
                    <a:lnTo>
                      <a:pt x="169" y="106"/>
                    </a:lnTo>
                    <a:lnTo>
                      <a:pt x="169" y="105"/>
                    </a:lnTo>
                    <a:lnTo>
                      <a:pt x="169" y="104"/>
                    </a:lnTo>
                    <a:lnTo>
                      <a:pt x="169" y="102"/>
                    </a:lnTo>
                    <a:lnTo>
                      <a:pt x="169" y="101"/>
                    </a:lnTo>
                    <a:lnTo>
                      <a:pt x="169" y="100"/>
                    </a:lnTo>
                    <a:lnTo>
                      <a:pt x="169" y="98"/>
                    </a:lnTo>
                    <a:lnTo>
                      <a:pt x="169" y="97"/>
                    </a:lnTo>
                    <a:lnTo>
                      <a:pt x="170" y="94"/>
                    </a:lnTo>
                    <a:lnTo>
                      <a:pt x="173" y="92"/>
                    </a:lnTo>
                    <a:lnTo>
                      <a:pt x="174" y="90"/>
                    </a:lnTo>
                    <a:lnTo>
                      <a:pt x="176" y="90"/>
                    </a:lnTo>
                    <a:lnTo>
                      <a:pt x="177" y="90"/>
                    </a:lnTo>
                    <a:lnTo>
                      <a:pt x="181" y="89"/>
                    </a:lnTo>
                    <a:lnTo>
                      <a:pt x="182" y="90"/>
                    </a:lnTo>
                    <a:lnTo>
                      <a:pt x="184" y="92"/>
                    </a:lnTo>
                    <a:lnTo>
                      <a:pt x="185" y="92"/>
                    </a:lnTo>
                    <a:lnTo>
                      <a:pt x="186" y="92"/>
                    </a:lnTo>
                    <a:lnTo>
                      <a:pt x="187" y="92"/>
                    </a:lnTo>
                    <a:lnTo>
                      <a:pt x="189" y="93"/>
                    </a:lnTo>
                    <a:lnTo>
                      <a:pt x="191" y="94"/>
                    </a:lnTo>
                    <a:lnTo>
                      <a:pt x="204" y="97"/>
                    </a:lnTo>
                    <a:lnTo>
                      <a:pt x="204" y="96"/>
                    </a:lnTo>
                    <a:lnTo>
                      <a:pt x="203" y="96"/>
                    </a:lnTo>
                    <a:lnTo>
                      <a:pt x="203" y="94"/>
                    </a:lnTo>
                    <a:lnTo>
                      <a:pt x="203" y="93"/>
                    </a:lnTo>
                    <a:lnTo>
                      <a:pt x="203" y="92"/>
                    </a:lnTo>
                    <a:lnTo>
                      <a:pt x="210" y="89"/>
                    </a:lnTo>
                    <a:lnTo>
                      <a:pt x="218" y="89"/>
                    </a:lnTo>
                    <a:lnTo>
                      <a:pt x="223" y="90"/>
                    </a:lnTo>
                    <a:lnTo>
                      <a:pt x="228" y="90"/>
                    </a:lnTo>
                    <a:lnTo>
                      <a:pt x="229" y="89"/>
                    </a:lnTo>
                    <a:lnTo>
                      <a:pt x="229" y="88"/>
                    </a:lnTo>
                    <a:lnTo>
                      <a:pt x="231" y="88"/>
                    </a:lnTo>
                    <a:lnTo>
                      <a:pt x="231" y="87"/>
                    </a:lnTo>
                    <a:lnTo>
                      <a:pt x="232" y="87"/>
                    </a:lnTo>
                    <a:lnTo>
                      <a:pt x="232" y="85"/>
                    </a:lnTo>
                    <a:lnTo>
                      <a:pt x="232" y="84"/>
                    </a:lnTo>
                    <a:lnTo>
                      <a:pt x="232" y="83"/>
                    </a:lnTo>
                    <a:lnTo>
                      <a:pt x="232" y="80"/>
                    </a:lnTo>
                    <a:lnTo>
                      <a:pt x="232" y="77"/>
                    </a:lnTo>
                    <a:lnTo>
                      <a:pt x="233" y="77"/>
                    </a:lnTo>
                    <a:lnTo>
                      <a:pt x="233" y="76"/>
                    </a:lnTo>
                    <a:lnTo>
                      <a:pt x="233" y="75"/>
                    </a:lnTo>
                    <a:lnTo>
                      <a:pt x="235" y="75"/>
                    </a:lnTo>
                    <a:lnTo>
                      <a:pt x="235" y="73"/>
                    </a:lnTo>
                    <a:lnTo>
                      <a:pt x="235" y="72"/>
                    </a:lnTo>
                    <a:lnTo>
                      <a:pt x="235" y="71"/>
                    </a:lnTo>
                    <a:lnTo>
                      <a:pt x="235" y="70"/>
                    </a:lnTo>
                    <a:lnTo>
                      <a:pt x="236" y="70"/>
                    </a:lnTo>
                    <a:lnTo>
                      <a:pt x="236" y="68"/>
                    </a:lnTo>
                    <a:lnTo>
                      <a:pt x="235" y="68"/>
                    </a:lnTo>
                    <a:lnTo>
                      <a:pt x="235" y="67"/>
                    </a:lnTo>
                    <a:lnTo>
                      <a:pt x="235" y="66"/>
                    </a:lnTo>
                    <a:lnTo>
                      <a:pt x="233" y="64"/>
                    </a:lnTo>
                    <a:lnTo>
                      <a:pt x="232" y="64"/>
                    </a:lnTo>
                    <a:lnTo>
                      <a:pt x="232" y="63"/>
                    </a:lnTo>
                    <a:lnTo>
                      <a:pt x="231" y="63"/>
                    </a:lnTo>
                    <a:lnTo>
                      <a:pt x="231" y="62"/>
                    </a:lnTo>
                    <a:lnTo>
                      <a:pt x="231" y="60"/>
                    </a:lnTo>
                    <a:lnTo>
                      <a:pt x="229" y="60"/>
                    </a:lnTo>
                    <a:lnTo>
                      <a:pt x="229" y="59"/>
                    </a:lnTo>
                    <a:lnTo>
                      <a:pt x="228" y="59"/>
                    </a:lnTo>
                    <a:lnTo>
                      <a:pt x="227" y="59"/>
                    </a:lnTo>
                    <a:lnTo>
                      <a:pt x="227" y="58"/>
                    </a:lnTo>
                    <a:lnTo>
                      <a:pt x="225" y="58"/>
                    </a:lnTo>
                    <a:lnTo>
                      <a:pt x="225" y="56"/>
                    </a:lnTo>
                    <a:lnTo>
                      <a:pt x="225" y="55"/>
                    </a:lnTo>
                    <a:lnTo>
                      <a:pt x="224" y="55"/>
                    </a:lnTo>
                    <a:lnTo>
                      <a:pt x="224" y="54"/>
                    </a:lnTo>
                    <a:lnTo>
                      <a:pt x="224" y="52"/>
                    </a:lnTo>
                    <a:lnTo>
                      <a:pt x="224" y="50"/>
                    </a:lnTo>
                    <a:lnTo>
                      <a:pt x="223" y="50"/>
                    </a:lnTo>
                    <a:lnTo>
                      <a:pt x="223" y="49"/>
                    </a:lnTo>
                    <a:lnTo>
                      <a:pt x="223" y="47"/>
                    </a:lnTo>
                    <a:lnTo>
                      <a:pt x="221" y="46"/>
                    </a:lnTo>
                    <a:lnTo>
                      <a:pt x="221" y="45"/>
                    </a:lnTo>
                    <a:lnTo>
                      <a:pt x="221" y="43"/>
                    </a:lnTo>
                    <a:lnTo>
                      <a:pt x="220" y="43"/>
                    </a:lnTo>
                    <a:lnTo>
                      <a:pt x="220" y="42"/>
                    </a:lnTo>
                    <a:lnTo>
                      <a:pt x="220" y="41"/>
                    </a:lnTo>
                    <a:lnTo>
                      <a:pt x="220" y="39"/>
                    </a:lnTo>
                    <a:lnTo>
                      <a:pt x="219" y="39"/>
                    </a:lnTo>
                    <a:lnTo>
                      <a:pt x="219" y="38"/>
                    </a:lnTo>
                    <a:lnTo>
                      <a:pt x="219" y="37"/>
                    </a:lnTo>
                    <a:lnTo>
                      <a:pt x="219" y="35"/>
                    </a:lnTo>
                    <a:lnTo>
                      <a:pt x="219" y="34"/>
                    </a:lnTo>
                    <a:lnTo>
                      <a:pt x="218" y="34"/>
                    </a:lnTo>
                    <a:lnTo>
                      <a:pt x="218" y="33"/>
                    </a:lnTo>
                    <a:lnTo>
                      <a:pt x="218" y="32"/>
                    </a:lnTo>
                    <a:lnTo>
                      <a:pt x="216" y="30"/>
                    </a:lnTo>
                    <a:lnTo>
                      <a:pt x="216" y="29"/>
                    </a:lnTo>
                    <a:lnTo>
                      <a:pt x="216" y="28"/>
                    </a:lnTo>
                    <a:lnTo>
                      <a:pt x="216" y="26"/>
                    </a:lnTo>
                    <a:lnTo>
                      <a:pt x="215" y="26"/>
                    </a:lnTo>
                    <a:lnTo>
                      <a:pt x="215" y="25"/>
                    </a:lnTo>
                    <a:lnTo>
                      <a:pt x="214" y="25"/>
                    </a:lnTo>
                    <a:lnTo>
                      <a:pt x="214" y="24"/>
                    </a:lnTo>
                    <a:lnTo>
                      <a:pt x="214" y="22"/>
                    </a:lnTo>
                    <a:lnTo>
                      <a:pt x="214" y="21"/>
                    </a:lnTo>
                    <a:lnTo>
                      <a:pt x="214" y="20"/>
                    </a:lnTo>
                    <a:lnTo>
                      <a:pt x="212" y="20"/>
                    </a:lnTo>
                    <a:lnTo>
                      <a:pt x="212" y="18"/>
                    </a:lnTo>
                    <a:lnTo>
                      <a:pt x="211" y="17"/>
                    </a:lnTo>
                    <a:lnTo>
                      <a:pt x="211" y="16"/>
                    </a:lnTo>
                    <a:lnTo>
                      <a:pt x="211" y="15"/>
                    </a:lnTo>
                    <a:lnTo>
                      <a:pt x="211" y="13"/>
                    </a:lnTo>
                    <a:lnTo>
                      <a:pt x="212" y="13"/>
                    </a:lnTo>
                    <a:lnTo>
                      <a:pt x="214" y="13"/>
                    </a:lnTo>
                    <a:lnTo>
                      <a:pt x="214" y="15"/>
                    </a:lnTo>
                    <a:lnTo>
                      <a:pt x="215" y="15"/>
                    </a:lnTo>
                    <a:lnTo>
                      <a:pt x="215" y="16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8" y="17"/>
                    </a:lnTo>
                    <a:lnTo>
                      <a:pt x="218" y="18"/>
                    </a:lnTo>
                    <a:lnTo>
                      <a:pt x="219" y="18"/>
                    </a:lnTo>
                    <a:lnTo>
                      <a:pt x="219" y="20"/>
                    </a:lnTo>
                    <a:lnTo>
                      <a:pt x="220" y="20"/>
                    </a:lnTo>
                    <a:lnTo>
                      <a:pt x="220" y="21"/>
                    </a:lnTo>
                    <a:lnTo>
                      <a:pt x="221" y="21"/>
                    </a:lnTo>
                    <a:lnTo>
                      <a:pt x="223" y="21"/>
                    </a:lnTo>
                    <a:lnTo>
                      <a:pt x="224" y="21"/>
                    </a:lnTo>
                    <a:lnTo>
                      <a:pt x="225" y="21"/>
                    </a:lnTo>
                    <a:lnTo>
                      <a:pt x="225" y="22"/>
                    </a:lnTo>
                    <a:lnTo>
                      <a:pt x="225" y="21"/>
                    </a:lnTo>
                    <a:lnTo>
                      <a:pt x="227" y="21"/>
                    </a:lnTo>
                    <a:lnTo>
                      <a:pt x="227" y="22"/>
                    </a:lnTo>
                    <a:lnTo>
                      <a:pt x="228" y="22"/>
                    </a:lnTo>
                    <a:lnTo>
                      <a:pt x="228" y="21"/>
                    </a:lnTo>
                    <a:lnTo>
                      <a:pt x="229" y="21"/>
                    </a:lnTo>
                    <a:lnTo>
                      <a:pt x="229" y="22"/>
                    </a:lnTo>
                    <a:lnTo>
                      <a:pt x="231" y="22"/>
                    </a:lnTo>
                    <a:lnTo>
                      <a:pt x="232" y="22"/>
                    </a:lnTo>
                    <a:lnTo>
                      <a:pt x="232" y="24"/>
                    </a:lnTo>
                    <a:lnTo>
                      <a:pt x="233" y="24"/>
                    </a:lnTo>
                    <a:lnTo>
                      <a:pt x="235" y="25"/>
                    </a:lnTo>
                    <a:lnTo>
                      <a:pt x="236" y="26"/>
                    </a:lnTo>
                    <a:lnTo>
                      <a:pt x="237" y="26"/>
                    </a:lnTo>
                    <a:lnTo>
                      <a:pt x="238" y="26"/>
                    </a:lnTo>
                    <a:lnTo>
                      <a:pt x="238" y="25"/>
                    </a:lnTo>
                    <a:lnTo>
                      <a:pt x="238" y="26"/>
                    </a:lnTo>
                    <a:lnTo>
                      <a:pt x="240" y="25"/>
                    </a:lnTo>
                    <a:lnTo>
                      <a:pt x="241" y="25"/>
                    </a:lnTo>
                    <a:lnTo>
                      <a:pt x="242" y="25"/>
                    </a:lnTo>
                    <a:lnTo>
                      <a:pt x="244" y="26"/>
                    </a:lnTo>
                    <a:lnTo>
                      <a:pt x="245" y="26"/>
                    </a:lnTo>
                    <a:lnTo>
                      <a:pt x="246" y="26"/>
                    </a:lnTo>
                    <a:lnTo>
                      <a:pt x="248" y="26"/>
                    </a:lnTo>
                    <a:lnTo>
                      <a:pt x="249" y="26"/>
                    </a:lnTo>
                    <a:lnTo>
                      <a:pt x="250" y="28"/>
                    </a:lnTo>
                    <a:lnTo>
                      <a:pt x="252" y="28"/>
                    </a:lnTo>
                    <a:lnTo>
                      <a:pt x="253" y="28"/>
                    </a:lnTo>
                    <a:lnTo>
                      <a:pt x="254" y="29"/>
                    </a:lnTo>
                    <a:lnTo>
                      <a:pt x="256" y="29"/>
                    </a:lnTo>
                    <a:lnTo>
                      <a:pt x="256" y="30"/>
                    </a:lnTo>
                    <a:lnTo>
                      <a:pt x="257" y="29"/>
                    </a:lnTo>
                    <a:lnTo>
                      <a:pt x="258" y="30"/>
                    </a:lnTo>
                    <a:lnTo>
                      <a:pt x="259" y="30"/>
                    </a:lnTo>
                    <a:lnTo>
                      <a:pt x="261" y="30"/>
                    </a:lnTo>
                    <a:lnTo>
                      <a:pt x="262" y="30"/>
                    </a:lnTo>
                    <a:lnTo>
                      <a:pt x="262" y="29"/>
                    </a:lnTo>
                    <a:lnTo>
                      <a:pt x="262" y="30"/>
                    </a:lnTo>
                    <a:lnTo>
                      <a:pt x="263" y="30"/>
                    </a:lnTo>
                    <a:lnTo>
                      <a:pt x="265" y="29"/>
                    </a:lnTo>
                    <a:lnTo>
                      <a:pt x="265" y="30"/>
                    </a:lnTo>
                    <a:lnTo>
                      <a:pt x="266" y="30"/>
                    </a:lnTo>
                    <a:lnTo>
                      <a:pt x="266" y="29"/>
                    </a:lnTo>
                    <a:lnTo>
                      <a:pt x="267" y="29"/>
                    </a:lnTo>
                    <a:lnTo>
                      <a:pt x="267" y="30"/>
                    </a:lnTo>
                    <a:lnTo>
                      <a:pt x="267" y="29"/>
                    </a:lnTo>
                    <a:lnTo>
                      <a:pt x="269" y="29"/>
                    </a:lnTo>
                    <a:lnTo>
                      <a:pt x="269" y="30"/>
                    </a:lnTo>
                    <a:lnTo>
                      <a:pt x="270" y="30"/>
                    </a:lnTo>
                    <a:lnTo>
                      <a:pt x="270" y="29"/>
                    </a:lnTo>
                    <a:lnTo>
                      <a:pt x="271" y="29"/>
                    </a:lnTo>
                    <a:lnTo>
                      <a:pt x="273" y="29"/>
                    </a:lnTo>
                    <a:lnTo>
                      <a:pt x="274" y="30"/>
                    </a:lnTo>
                    <a:lnTo>
                      <a:pt x="275" y="30"/>
                    </a:lnTo>
                    <a:lnTo>
                      <a:pt x="276" y="30"/>
                    </a:lnTo>
                    <a:lnTo>
                      <a:pt x="278" y="32"/>
                    </a:lnTo>
                    <a:lnTo>
                      <a:pt x="279" y="30"/>
                    </a:lnTo>
                    <a:lnTo>
                      <a:pt x="280" y="30"/>
                    </a:lnTo>
                    <a:lnTo>
                      <a:pt x="280" y="32"/>
                    </a:lnTo>
                    <a:lnTo>
                      <a:pt x="280" y="30"/>
                    </a:lnTo>
                    <a:lnTo>
                      <a:pt x="282" y="30"/>
                    </a:lnTo>
                    <a:lnTo>
                      <a:pt x="283" y="30"/>
                    </a:lnTo>
                    <a:lnTo>
                      <a:pt x="284" y="30"/>
                    </a:lnTo>
                    <a:lnTo>
                      <a:pt x="284" y="32"/>
                    </a:lnTo>
                    <a:lnTo>
                      <a:pt x="286" y="32"/>
                    </a:lnTo>
                    <a:lnTo>
                      <a:pt x="287" y="32"/>
                    </a:lnTo>
                    <a:lnTo>
                      <a:pt x="287" y="33"/>
                    </a:lnTo>
                    <a:lnTo>
                      <a:pt x="288" y="33"/>
                    </a:lnTo>
                    <a:lnTo>
                      <a:pt x="288" y="32"/>
                    </a:lnTo>
                    <a:lnTo>
                      <a:pt x="290" y="32"/>
                    </a:lnTo>
                    <a:lnTo>
                      <a:pt x="291" y="32"/>
                    </a:lnTo>
                    <a:lnTo>
                      <a:pt x="292" y="32"/>
                    </a:lnTo>
                    <a:lnTo>
                      <a:pt x="292" y="33"/>
                    </a:lnTo>
                    <a:lnTo>
                      <a:pt x="293" y="33"/>
                    </a:lnTo>
                    <a:lnTo>
                      <a:pt x="295" y="33"/>
                    </a:lnTo>
                    <a:lnTo>
                      <a:pt x="296" y="33"/>
                    </a:lnTo>
                    <a:lnTo>
                      <a:pt x="297" y="32"/>
                    </a:lnTo>
                    <a:lnTo>
                      <a:pt x="299" y="32"/>
                    </a:lnTo>
                    <a:lnTo>
                      <a:pt x="300" y="32"/>
                    </a:lnTo>
                    <a:lnTo>
                      <a:pt x="300" y="30"/>
                    </a:lnTo>
                    <a:lnTo>
                      <a:pt x="301" y="30"/>
                    </a:lnTo>
                    <a:lnTo>
                      <a:pt x="303" y="30"/>
                    </a:lnTo>
                    <a:lnTo>
                      <a:pt x="303" y="29"/>
                    </a:lnTo>
                    <a:lnTo>
                      <a:pt x="304" y="29"/>
                    </a:lnTo>
                    <a:lnTo>
                      <a:pt x="305" y="29"/>
                    </a:lnTo>
                    <a:lnTo>
                      <a:pt x="307" y="29"/>
                    </a:lnTo>
                    <a:lnTo>
                      <a:pt x="307" y="28"/>
                    </a:lnTo>
                    <a:lnTo>
                      <a:pt x="308" y="28"/>
                    </a:lnTo>
                    <a:lnTo>
                      <a:pt x="308" y="26"/>
                    </a:lnTo>
                    <a:lnTo>
                      <a:pt x="309" y="28"/>
                    </a:lnTo>
                    <a:lnTo>
                      <a:pt x="310" y="28"/>
                    </a:lnTo>
                    <a:lnTo>
                      <a:pt x="310" y="26"/>
                    </a:lnTo>
                    <a:lnTo>
                      <a:pt x="312" y="26"/>
                    </a:lnTo>
                    <a:lnTo>
                      <a:pt x="313" y="26"/>
                    </a:lnTo>
                    <a:lnTo>
                      <a:pt x="314" y="26"/>
                    </a:lnTo>
                    <a:lnTo>
                      <a:pt x="314" y="25"/>
                    </a:lnTo>
                    <a:lnTo>
                      <a:pt x="316" y="24"/>
                    </a:lnTo>
                    <a:lnTo>
                      <a:pt x="317" y="24"/>
                    </a:lnTo>
                    <a:lnTo>
                      <a:pt x="318" y="24"/>
                    </a:lnTo>
                    <a:lnTo>
                      <a:pt x="320" y="24"/>
                    </a:lnTo>
                    <a:lnTo>
                      <a:pt x="320" y="22"/>
                    </a:lnTo>
                    <a:lnTo>
                      <a:pt x="321" y="22"/>
                    </a:lnTo>
                    <a:lnTo>
                      <a:pt x="321" y="21"/>
                    </a:lnTo>
                    <a:lnTo>
                      <a:pt x="321" y="20"/>
                    </a:lnTo>
                    <a:lnTo>
                      <a:pt x="322" y="18"/>
                    </a:lnTo>
                    <a:lnTo>
                      <a:pt x="324" y="18"/>
                    </a:lnTo>
                    <a:lnTo>
                      <a:pt x="324" y="17"/>
                    </a:lnTo>
                    <a:lnTo>
                      <a:pt x="322" y="17"/>
                    </a:lnTo>
                    <a:lnTo>
                      <a:pt x="324" y="17"/>
                    </a:lnTo>
                    <a:lnTo>
                      <a:pt x="324" y="16"/>
                    </a:lnTo>
                    <a:lnTo>
                      <a:pt x="325" y="16"/>
                    </a:lnTo>
                    <a:lnTo>
                      <a:pt x="325" y="15"/>
                    </a:lnTo>
                    <a:lnTo>
                      <a:pt x="326" y="15"/>
                    </a:lnTo>
                    <a:lnTo>
                      <a:pt x="326" y="13"/>
                    </a:lnTo>
                    <a:lnTo>
                      <a:pt x="325" y="13"/>
                    </a:lnTo>
                    <a:lnTo>
                      <a:pt x="324" y="13"/>
                    </a:lnTo>
                    <a:lnTo>
                      <a:pt x="324" y="12"/>
                    </a:lnTo>
                    <a:lnTo>
                      <a:pt x="325" y="12"/>
                    </a:lnTo>
                    <a:lnTo>
                      <a:pt x="326" y="12"/>
                    </a:lnTo>
                    <a:lnTo>
                      <a:pt x="326" y="11"/>
                    </a:lnTo>
                    <a:lnTo>
                      <a:pt x="328" y="11"/>
                    </a:lnTo>
                    <a:lnTo>
                      <a:pt x="329" y="11"/>
                    </a:lnTo>
                    <a:lnTo>
                      <a:pt x="330" y="11"/>
                    </a:lnTo>
                    <a:lnTo>
                      <a:pt x="330" y="9"/>
                    </a:lnTo>
                    <a:lnTo>
                      <a:pt x="331" y="9"/>
                    </a:lnTo>
                    <a:lnTo>
                      <a:pt x="331" y="8"/>
                    </a:lnTo>
                    <a:lnTo>
                      <a:pt x="330" y="8"/>
                    </a:lnTo>
                    <a:lnTo>
                      <a:pt x="330" y="7"/>
                    </a:lnTo>
                    <a:lnTo>
                      <a:pt x="331" y="7"/>
                    </a:lnTo>
                    <a:lnTo>
                      <a:pt x="333" y="7"/>
                    </a:lnTo>
                    <a:lnTo>
                      <a:pt x="333" y="8"/>
                    </a:lnTo>
                    <a:lnTo>
                      <a:pt x="334" y="8"/>
                    </a:lnTo>
                    <a:lnTo>
                      <a:pt x="334" y="7"/>
                    </a:lnTo>
                    <a:lnTo>
                      <a:pt x="335" y="7"/>
                    </a:lnTo>
                    <a:lnTo>
                      <a:pt x="337" y="7"/>
                    </a:lnTo>
                    <a:lnTo>
                      <a:pt x="338" y="7"/>
                    </a:lnTo>
                    <a:lnTo>
                      <a:pt x="339" y="8"/>
                    </a:lnTo>
                    <a:lnTo>
                      <a:pt x="341" y="8"/>
                    </a:lnTo>
                    <a:lnTo>
                      <a:pt x="341" y="7"/>
                    </a:lnTo>
                    <a:lnTo>
                      <a:pt x="341" y="5"/>
                    </a:lnTo>
                    <a:lnTo>
                      <a:pt x="342" y="5"/>
                    </a:lnTo>
                    <a:lnTo>
                      <a:pt x="342" y="7"/>
                    </a:lnTo>
                    <a:lnTo>
                      <a:pt x="343" y="7"/>
                    </a:lnTo>
                    <a:lnTo>
                      <a:pt x="343" y="5"/>
                    </a:lnTo>
                    <a:lnTo>
                      <a:pt x="345" y="5"/>
                    </a:lnTo>
                    <a:lnTo>
                      <a:pt x="345" y="4"/>
                    </a:lnTo>
                    <a:lnTo>
                      <a:pt x="346" y="4"/>
                    </a:lnTo>
                    <a:lnTo>
                      <a:pt x="347" y="4"/>
                    </a:lnTo>
                    <a:lnTo>
                      <a:pt x="348" y="4"/>
                    </a:lnTo>
                    <a:lnTo>
                      <a:pt x="350" y="3"/>
                    </a:lnTo>
                    <a:lnTo>
                      <a:pt x="351" y="1"/>
                    </a:lnTo>
                    <a:lnTo>
                      <a:pt x="352" y="1"/>
                    </a:lnTo>
                    <a:lnTo>
                      <a:pt x="354" y="0"/>
                    </a:lnTo>
                    <a:lnTo>
                      <a:pt x="355" y="0"/>
                    </a:lnTo>
                    <a:lnTo>
                      <a:pt x="355" y="1"/>
                    </a:lnTo>
                    <a:lnTo>
                      <a:pt x="355" y="3"/>
                    </a:lnTo>
                    <a:lnTo>
                      <a:pt x="355" y="4"/>
                    </a:lnTo>
                    <a:lnTo>
                      <a:pt x="358" y="4"/>
                    </a:lnTo>
                    <a:lnTo>
                      <a:pt x="359" y="4"/>
                    </a:lnTo>
                    <a:lnTo>
                      <a:pt x="360" y="3"/>
                    </a:lnTo>
                    <a:lnTo>
                      <a:pt x="362" y="3"/>
                    </a:lnTo>
                    <a:lnTo>
                      <a:pt x="363" y="4"/>
                    </a:lnTo>
                    <a:lnTo>
                      <a:pt x="364" y="4"/>
                    </a:lnTo>
                    <a:lnTo>
                      <a:pt x="365" y="4"/>
                    </a:lnTo>
                    <a:lnTo>
                      <a:pt x="367" y="3"/>
                    </a:lnTo>
                    <a:lnTo>
                      <a:pt x="367" y="4"/>
                    </a:lnTo>
                    <a:lnTo>
                      <a:pt x="367" y="5"/>
                    </a:lnTo>
                    <a:lnTo>
                      <a:pt x="368" y="5"/>
                    </a:lnTo>
                    <a:lnTo>
                      <a:pt x="369" y="4"/>
                    </a:lnTo>
                    <a:lnTo>
                      <a:pt x="371" y="4"/>
                    </a:lnTo>
                    <a:lnTo>
                      <a:pt x="372" y="4"/>
                    </a:lnTo>
                    <a:lnTo>
                      <a:pt x="373" y="4"/>
                    </a:lnTo>
                    <a:lnTo>
                      <a:pt x="373" y="5"/>
                    </a:lnTo>
                    <a:lnTo>
                      <a:pt x="375" y="5"/>
                    </a:lnTo>
                    <a:lnTo>
                      <a:pt x="375" y="7"/>
                    </a:lnTo>
                    <a:lnTo>
                      <a:pt x="376" y="7"/>
                    </a:lnTo>
                    <a:lnTo>
                      <a:pt x="377" y="5"/>
                    </a:lnTo>
                    <a:lnTo>
                      <a:pt x="379" y="4"/>
                    </a:lnTo>
                    <a:lnTo>
                      <a:pt x="380" y="5"/>
                    </a:lnTo>
                    <a:lnTo>
                      <a:pt x="381" y="7"/>
                    </a:lnTo>
                    <a:lnTo>
                      <a:pt x="382" y="7"/>
                    </a:lnTo>
                    <a:lnTo>
                      <a:pt x="384" y="7"/>
                    </a:lnTo>
                    <a:lnTo>
                      <a:pt x="385" y="7"/>
                    </a:lnTo>
                    <a:lnTo>
                      <a:pt x="389" y="7"/>
                    </a:lnTo>
                    <a:lnTo>
                      <a:pt x="393" y="7"/>
                    </a:lnTo>
                    <a:lnTo>
                      <a:pt x="394" y="7"/>
                    </a:lnTo>
                    <a:lnTo>
                      <a:pt x="396" y="9"/>
                    </a:lnTo>
                    <a:lnTo>
                      <a:pt x="398" y="11"/>
                    </a:lnTo>
                    <a:lnTo>
                      <a:pt x="400" y="12"/>
                    </a:lnTo>
                    <a:lnTo>
                      <a:pt x="401" y="12"/>
                    </a:lnTo>
                    <a:lnTo>
                      <a:pt x="403" y="11"/>
                    </a:lnTo>
                    <a:lnTo>
                      <a:pt x="409" y="8"/>
                    </a:lnTo>
                    <a:lnTo>
                      <a:pt x="409" y="7"/>
                    </a:lnTo>
                    <a:lnTo>
                      <a:pt x="411" y="5"/>
                    </a:lnTo>
                    <a:lnTo>
                      <a:pt x="414" y="5"/>
                    </a:lnTo>
                    <a:lnTo>
                      <a:pt x="415" y="7"/>
                    </a:lnTo>
                    <a:lnTo>
                      <a:pt x="418" y="7"/>
                    </a:lnTo>
                    <a:lnTo>
                      <a:pt x="419" y="8"/>
                    </a:lnTo>
                    <a:lnTo>
                      <a:pt x="424" y="7"/>
                    </a:lnTo>
                    <a:lnTo>
                      <a:pt x="428" y="8"/>
                    </a:lnTo>
                    <a:lnTo>
                      <a:pt x="431" y="7"/>
                    </a:lnTo>
                    <a:lnTo>
                      <a:pt x="434" y="9"/>
                    </a:lnTo>
                    <a:lnTo>
                      <a:pt x="436" y="11"/>
                    </a:lnTo>
                    <a:lnTo>
                      <a:pt x="439" y="9"/>
                    </a:lnTo>
                    <a:lnTo>
                      <a:pt x="441" y="11"/>
                    </a:lnTo>
                    <a:lnTo>
                      <a:pt x="443" y="11"/>
                    </a:lnTo>
                    <a:lnTo>
                      <a:pt x="447" y="15"/>
                    </a:lnTo>
                    <a:lnTo>
                      <a:pt x="452" y="13"/>
                    </a:lnTo>
                    <a:lnTo>
                      <a:pt x="457" y="11"/>
                    </a:lnTo>
                    <a:lnTo>
                      <a:pt x="460" y="12"/>
                    </a:lnTo>
                    <a:lnTo>
                      <a:pt x="462" y="12"/>
                    </a:lnTo>
                    <a:lnTo>
                      <a:pt x="468" y="11"/>
                    </a:lnTo>
                    <a:lnTo>
                      <a:pt x="472" y="9"/>
                    </a:lnTo>
                    <a:lnTo>
                      <a:pt x="475" y="11"/>
                    </a:lnTo>
                    <a:lnTo>
                      <a:pt x="478" y="11"/>
                    </a:lnTo>
                    <a:lnTo>
                      <a:pt x="485" y="12"/>
                    </a:lnTo>
                    <a:lnTo>
                      <a:pt x="487" y="12"/>
                    </a:lnTo>
                    <a:lnTo>
                      <a:pt x="490" y="12"/>
                    </a:lnTo>
                    <a:lnTo>
                      <a:pt x="492" y="12"/>
                    </a:lnTo>
                    <a:lnTo>
                      <a:pt x="495" y="12"/>
                    </a:lnTo>
                    <a:lnTo>
                      <a:pt x="503" y="13"/>
                    </a:lnTo>
                    <a:lnTo>
                      <a:pt x="509" y="16"/>
                    </a:lnTo>
                    <a:lnTo>
                      <a:pt x="512" y="22"/>
                    </a:lnTo>
                    <a:lnTo>
                      <a:pt x="513" y="26"/>
                    </a:lnTo>
                    <a:lnTo>
                      <a:pt x="512" y="29"/>
                    </a:lnTo>
                    <a:lnTo>
                      <a:pt x="511" y="33"/>
                    </a:lnTo>
                    <a:lnTo>
                      <a:pt x="508" y="37"/>
                    </a:lnTo>
                    <a:lnTo>
                      <a:pt x="507" y="38"/>
                    </a:lnTo>
                    <a:lnTo>
                      <a:pt x="507" y="39"/>
                    </a:lnTo>
                    <a:lnTo>
                      <a:pt x="503" y="41"/>
                    </a:lnTo>
                    <a:lnTo>
                      <a:pt x="499" y="46"/>
                    </a:lnTo>
                    <a:lnTo>
                      <a:pt x="496" y="50"/>
                    </a:lnTo>
                    <a:lnTo>
                      <a:pt x="498" y="52"/>
                    </a:lnTo>
                    <a:lnTo>
                      <a:pt x="498" y="55"/>
                    </a:lnTo>
                    <a:lnTo>
                      <a:pt x="502" y="63"/>
                    </a:lnTo>
                    <a:lnTo>
                      <a:pt x="506" y="71"/>
                    </a:lnTo>
                    <a:lnTo>
                      <a:pt x="507" y="75"/>
                    </a:lnTo>
                    <a:lnTo>
                      <a:pt x="507" y="80"/>
                    </a:lnTo>
                    <a:lnTo>
                      <a:pt x="507" y="83"/>
                    </a:lnTo>
                    <a:lnTo>
                      <a:pt x="503" y="89"/>
                    </a:lnTo>
                    <a:lnTo>
                      <a:pt x="502" y="90"/>
                    </a:lnTo>
                    <a:lnTo>
                      <a:pt x="500" y="93"/>
                    </a:lnTo>
                    <a:lnTo>
                      <a:pt x="496" y="94"/>
                    </a:lnTo>
                    <a:lnTo>
                      <a:pt x="496" y="96"/>
                    </a:lnTo>
                    <a:lnTo>
                      <a:pt x="489" y="97"/>
                    </a:lnTo>
                    <a:lnTo>
                      <a:pt x="481" y="100"/>
                    </a:lnTo>
                    <a:lnTo>
                      <a:pt x="475" y="104"/>
                    </a:lnTo>
                    <a:lnTo>
                      <a:pt x="472" y="111"/>
                    </a:lnTo>
                    <a:lnTo>
                      <a:pt x="470" y="118"/>
                    </a:lnTo>
                    <a:lnTo>
                      <a:pt x="472" y="127"/>
                    </a:lnTo>
                    <a:lnTo>
                      <a:pt x="475" y="132"/>
                    </a:lnTo>
                    <a:lnTo>
                      <a:pt x="479" y="135"/>
                    </a:lnTo>
                    <a:lnTo>
                      <a:pt x="483" y="136"/>
                    </a:lnTo>
                    <a:lnTo>
                      <a:pt x="487" y="140"/>
                    </a:lnTo>
                    <a:lnTo>
                      <a:pt x="495" y="145"/>
                    </a:lnTo>
                    <a:lnTo>
                      <a:pt x="498" y="149"/>
                    </a:lnTo>
                    <a:lnTo>
                      <a:pt x="500" y="156"/>
                    </a:lnTo>
                    <a:lnTo>
                      <a:pt x="500" y="161"/>
                    </a:lnTo>
                    <a:lnTo>
                      <a:pt x="499" y="176"/>
                    </a:lnTo>
                    <a:lnTo>
                      <a:pt x="498" y="177"/>
                    </a:lnTo>
                    <a:lnTo>
                      <a:pt x="491" y="179"/>
                    </a:lnTo>
                    <a:lnTo>
                      <a:pt x="487" y="179"/>
                    </a:lnTo>
                    <a:lnTo>
                      <a:pt x="485" y="182"/>
                    </a:lnTo>
                    <a:lnTo>
                      <a:pt x="482" y="183"/>
                    </a:lnTo>
                    <a:lnTo>
                      <a:pt x="478" y="185"/>
                    </a:lnTo>
                    <a:lnTo>
                      <a:pt x="474" y="186"/>
                    </a:lnTo>
                    <a:lnTo>
                      <a:pt x="472" y="187"/>
                    </a:lnTo>
                    <a:lnTo>
                      <a:pt x="469" y="195"/>
                    </a:lnTo>
                    <a:lnTo>
                      <a:pt x="468" y="204"/>
                    </a:lnTo>
                    <a:lnTo>
                      <a:pt x="465" y="217"/>
                    </a:lnTo>
                    <a:lnTo>
                      <a:pt x="465" y="221"/>
                    </a:lnTo>
                    <a:lnTo>
                      <a:pt x="473" y="219"/>
                    </a:lnTo>
                    <a:lnTo>
                      <a:pt x="477" y="219"/>
                    </a:lnTo>
                    <a:lnTo>
                      <a:pt x="482" y="219"/>
                    </a:lnTo>
                    <a:lnTo>
                      <a:pt x="483" y="219"/>
                    </a:lnTo>
                    <a:lnTo>
                      <a:pt x="483" y="220"/>
                    </a:lnTo>
                    <a:lnTo>
                      <a:pt x="485" y="220"/>
                    </a:lnTo>
                    <a:lnTo>
                      <a:pt x="486" y="221"/>
                    </a:lnTo>
                    <a:lnTo>
                      <a:pt x="487" y="221"/>
                    </a:lnTo>
                    <a:lnTo>
                      <a:pt x="489" y="221"/>
                    </a:lnTo>
                    <a:lnTo>
                      <a:pt x="490" y="221"/>
                    </a:lnTo>
                    <a:lnTo>
                      <a:pt x="491" y="221"/>
                    </a:lnTo>
                    <a:lnTo>
                      <a:pt x="491" y="223"/>
                    </a:lnTo>
                    <a:lnTo>
                      <a:pt x="492" y="223"/>
                    </a:lnTo>
                    <a:lnTo>
                      <a:pt x="492" y="221"/>
                    </a:lnTo>
                    <a:lnTo>
                      <a:pt x="494" y="221"/>
                    </a:lnTo>
                    <a:lnTo>
                      <a:pt x="494" y="223"/>
                    </a:lnTo>
                    <a:lnTo>
                      <a:pt x="495" y="223"/>
                    </a:lnTo>
                    <a:lnTo>
                      <a:pt x="496" y="223"/>
                    </a:lnTo>
                    <a:lnTo>
                      <a:pt x="496" y="224"/>
                    </a:lnTo>
                    <a:lnTo>
                      <a:pt x="496" y="225"/>
                    </a:lnTo>
                    <a:lnTo>
                      <a:pt x="496" y="227"/>
                    </a:lnTo>
                    <a:lnTo>
                      <a:pt x="498" y="227"/>
                    </a:lnTo>
                    <a:lnTo>
                      <a:pt x="498" y="228"/>
                    </a:lnTo>
                    <a:lnTo>
                      <a:pt x="498" y="229"/>
                    </a:lnTo>
                    <a:lnTo>
                      <a:pt x="498" y="231"/>
                    </a:lnTo>
                    <a:lnTo>
                      <a:pt x="496" y="231"/>
                    </a:lnTo>
                    <a:lnTo>
                      <a:pt x="496" y="232"/>
                    </a:lnTo>
                    <a:lnTo>
                      <a:pt x="496" y="233"/>
                    </a:lnTo>
                    <a:lnTo>
                      <a:pt x="495" y="233"/>
                    </a:lnTo>
                    <a:lnTo>
                      <a:pt x="495" y="234"/>
                    </a:lnTo>
                    <a:lnTo>
                      <a:pt x="494" y="236"/>
                    </a:lnTo>
                    <a:lnTo>
                      <a:pt x="492" y="237"/>
                    </a:lnTo>
                    <a:lnTo>
                      <a:pt x="492" y="238"/>
                    </a:lnTo>
                    <a:lnTo>
                      <a:pt x="491" y="238"/>
                    </a:lnTo>
                    <a:lnTo>
                      <a:pt x="491" y="240"/>
                    </a:lnTo>
                    <a:lnTo>
                      <a:pt x="491" y="241"/>
                    </a:lnTo>
                    <a:lnTo>
                      <a:pt x="490" y="241"/>
                    </a:lnTo>
                    <a:lnTo>
                      <a:pt x="491" y="241"/>
                    </a:lnTo>
                    <a:lnTo>
                      <a:pt x="491" y="242"/>
                    </a:lnTo>
                    <a:lnTo>
                      <a:pt x="490" y="244"/>
                    </a:lnTo>
                    <a:lnTo>
                      <a:pt x="491" y="244"/>
                    </a:lnTo>
                    <a:lnTo>
                      <a:pt x="491" y="245"/>
                    </a:lnTo>
                    <a:lnTo>
                      <a:pt x="491" y="246"/>
                    </a:lnTo>
                    <a:lnTo>
                      <a:pt x="492" y="246"/>
                    </a:lnTo>
                    <a:lnTo>
                      <a:pt x="491" y="248"/>
                    </a:lnTo>
                    <a:lnTo>
                      <a:pt x="491" y="249"/>
                    </a:lnTo>
                    <a:lnTo>
                      <a:pt x="491" y="250"/>
                    </a:lnTo>
                    <a:lnTo>
                      <a:pt x="492" y="250"/>
                    </a:lnTo>
                    <a:lnTo>
                      <a:pt x="494" y="250"/>
                    </a:lnTo>
                    <a:lnTo>
                      <a:pt x="494" y="251"/>
                    </a:lnTo>
                    <a:lnTo>
                      <a:pt x="494" y="253"/>
                    </a:lnTo>
                    <a:lnTo>
                      <a:pt x="494" y="254"/>
                    </a:lnTo>
                    <a:lnTo>
                      <a:pt x="494" y="255"/>
                    </a:lnTo>
                    <a:lnTo>
                      <a:pt x="492" y="255"/>
                    </a:lnTo>
                    <a:lnTo>
                      <a:pt x="492" y="257"/>
                    </a:lnTo>
                    <a:lnTo>
                      <a:pt x="492" y="258"/>
                    </a:lnTo>
                    <a:lnTo>
                      <a:pt x="492" y="259"/>
                    </a:lnTo>
                    <a:lnTo>
                      <a:pt x="492" y="263"/>
                    </a:lnTo>
                    <a:lnTo>
                      <a:pt x="494" y="265"/>
                    </a:lnTo>
                    <a:lnTo>
                      <a:pt x="494" y="266"/>
                    </a:lnTo>
                    <a:lnTo>
                      <a:pt x="492" y="266"/>
                    </a:lnTo>
                    <a:lnTo>
                      <a:pt x="492" y="267"/>
                    </a:lnTo>
                    <a:lnTo>
                      <a:pt x="492" y="268"/>
                    </a:lnTo>
                    <a:lnTo>
                      <a:pt x="491" y="268"/>
                    </a:lnTo>
                    <a:lnTo>
                      <a:pt x="491" y="270"/>
                    </a:lnTo>
                    <a:lnTo>
                      <a:pt x="491" y="271"/>
                    </a:lnTo>
                    <a:lnTo>
                      <a:pt x="490" y="271"/>
                    </a:lnTo>
                    <a:lnTo>
                      <a:pt x="494" y="274"/>
                    </a:lnTo>
                    <a:lnTo>
                      <a:pt x="495" y="274"/>
                    </a:lnTo>
                    <a:lnTo>
                      <a:pt x="495" y="275"/>
                    </a:lnTo>
                    <a:lnTo>
                      <a:pt x="496" y="275"/>
                    </a:lnTo>
                    <a:lnTo>
                      <a:pt x="498" y="275"/>
                    </a:lnTo>
                    <a:lnTo>
                      <a:pt x="498" y="276"/>
                    </a:lnTo>
                    <a:lnTo>
                      <a:pt x="499" y="276"/>
                    </a:lnTo>
                    <a:lnTo>
                      <a:pt x="499" y="278"/>
                    </a:lnTo>
                    <a:lnTo>
                      <a:pt x="500" y="278"/>
                    </a:lnTo>
                    <a:lnTo>
                      <a:pt x="500" y="279"/>
                    </a:lnTo>
                    <a:lnTo>
                      <a:pt x="502" y="279"/>
                    </a:lnTo>
                    <a:lnTo>
                      <a:pt x="502" y="280"/>
                    </a:lnTo>
                    <a:lnTo>
                      <a:pt x="502" y="282"/>
                    </a:lnTo>
                    <a:lnTo>
                      <a:pt x="503" y="283"/>
                    </a:lnTo>
                    <a:lnTo>
                      <a:pt x="504" y="283"/>
                    </a:lnTo>
                    <a:lnTo>
                      <a:pt x="504" y="284"/>
                    </a:lnTo>
                    <a:lnTo>
                      <a:pt x="503" y="284"/>
                    </a:lnTo>
                    <a:lnTo>
                      <a:pt x="504" y="284"/>
                    </a:lnTo>
                    <a:lnTo>
                      <a:pt x="503" y="284"/>
                    </a:lnTo>
                    <a:lnTo>
                      <a:pt x="503" y="285"/>
                    </a:lnTo>
                    <a:lnTo>
                      <a:pt x="503" y="287"/>
                    </a:lnTo>
                    <a:lnTo>
                      <a:pt x="502" y="287"/>
                    </a:lnTo>
                    <a:lnTo>
                      <a:pt x="500" y="287"/>
                    </a:lnTo>
                    <a:lnTo>
                      <a:pt x="500" y="288"/>
                    </a:lnTo>
                    <a:lnTo>
                      <a:pt x="500" y="289"/>
                    </a:lnTo>
                    <a:lnTo>
                      <a:pt x="499" y="289"/>
                    </a:lnTo>
                    <a:lnTo>
                      <a:pt x="498" y="289"/>
                    </a:lnTo>
                    <a:lnTo>
                      <a:pt x="498" y="291"/>
                    </a:lnTo>
                    <a:lnTo>
                      <a:pt x="499" y="291"/>
                    </a:lnTo>
                    <a:lnTo>
                      <a:pt x="499" y="292"/>
                    </a:lnTo>
                    <a:lnTo>
                      <a:pt x="499" y="293"/>
                    </a:lnTo>
                    <a:lnTo>
                      <a:pt x="499" y="295"/>
                    </a:lnTo>
                    <a:lnTo>
                      <a:pt x="498" y="295"/>
                    </a:lnTo>
                    <a:lnTo>
                      <a:pt x="499" y="295"/>
                    </a:lnTo>
                    <a:lnTo>
                      <a:pt x="498" y="296"/>
                    </a:lnTo>
                    <a:lnTo>
                      <a:pt x="498" y="295"/>
                    </a:lnTo>
                    <a:lnTo>
                      <a:pt x="496" y="295"/>
                    </a:lnTo>
                    <a:lnTo>
                      <a:pt x="496" y="296"/>
                    </a:lnTo>
                    <a:lnTo>
                      <a:pt x="495" y="296"/>
                    </a:lnTo>
                    <a:lnTo>
                      <a:pt x="496" y="297"/>
                    </a:lnTo>
                    <a:lnTo>
                      <a:pt x="495" y="297"/>
                    </a:lnTo>
                    <a:lnTo>
                      <a:pt x="495" y="299"/>
                    </a:lnTo>
                    <a:lnTo>
                      <a:pt x="494" y="299"/>
                    </a:lnTo>
                    <a:lnTo>
                      <a:pt x="492" y="299"/>
                    </a:lnTo>
                    <a:lnTo>
                      <a:pt x="492" y="300"/>
                    </a:lnTo>
                    <a:lnTo>
                      <a:pt x="494" y="300"/>
                    </a:lnTo>
                    <a:lnTo>
                      <a:pt x="492" y="300"/>
                    </a:lnTo>
                    <a:lnTo>
                      <a:pt x="491" y="300"/>
                    </a:lnTo>
                    <a:lnTo>
                      <a:pt x="491" y="301"/>
                    </a:lnTo>
                    <a:lnTo>
                      <a:pt x="490" y="301"/>
                    </a:lnTo>
                    <a:lnTo>
                      <a:pt x="491" y="301"/>
                    </a:lnTo>
                    <a:lnTo>
                      <a:pt x="490" y="301"/>
                    </a:lnTo>
                    <a:lnTo>
                      <a:pt x="491" y="301"/>
                    </a:lnTo>
                    <a:lnTo>
                      <a:pt x="491" y="303"/>
                    </a:lnTo>
                    <a:lnTo>
                      <a:pt x="490" y="303"/>
                    </a:lnTo>
                    <a:lnTo>
                      <a:pt x="489" y="303"/>
                    </a:lnTo>
                    <a:lnTo>
                      <a:pt x="490" y="303"/>
                    </a:lnTo>
                    <a:lnTo>
                      <a:pt x="489" y="304"/>
                    </a:lnTo>
                    <a:lnTo>
                      <a:pt x="487" y="304"/>
                    </a:lnTo>
                    <a:lnTo>
                      <a:pt x="487" y="305"/>
                    </a:lnTo>
                    <a:lnTo>
                      <a:pt x="489" y="305"/>
                    </a:lnTo>
                    <a:lnTo>
                      <a:pt x="489" y="306"/>
                    </a:lnTo>
                    <a:lnTo>
                      <a:pt x="487" y="306"/>
                    </a:lnTo>
                    <a:lnTo>
                      <a:pt x="487" y="308"/>
                    </a:lnTo>
                    <a:lnTo>
                      <a:pt x="489" y="308"/>
                    </a:lnTo>
                    <a:lnTo>
                      <a:pt x="487" y="308"/>
                    </a:lnTo>
                    <a:lnTo>
                      <a:pt x="487" y="309"/>
                    </a:lnTo>
                    <a:lnTo>
                      <a:pt x="487" y="310"/>
                    </a:lnTo>
                    <a:lnTo>
                      <a:pt x="489" y="310"/>
                    </a:lnTo>
                    <a:lnTo>
                      <a:pt x="490" y="310"/>
                    </a:lnTo>
                    <a:lnTo>
                      <a:pt x="490" y="312"/>
                    </a:lnTo>
                    <a:lnTo>
                      <a:pt x="490" y="313"/>
                    </a:lnTo>
                    <a:lnTo>
                      <a:pt x="489" y="313"/>
                    </a:lnTo>
                    <a:lnTo>
                      <a:pt x="487" y="313"/>
                    </a:lnTo>
                    <a:lnTo>
                      <a:pt x="486" y="313"/>
                    </a:lnTo>
                    <a:lnTo>
                      <a:pt x="485" y="313"/>
                    </a:lnTo>
                    <a:lnTo>
                      <a:pt x="485" y="314"/>
                    </a:lnTo>
                    <a:lnTo>
                      <a:pt x="483" y="314"/>
                    </a:lnTo>
                    <a:lnTo>
                      <a:pt x="483" y="316"/>
                    </a:lnTo>
                    <a:lnTo>
                      <a:pt x="482" y="316"/>
                    </a:lnTo>
                    <a:lnTo>
                      <a:pt x="483" y="316"/>
                    </a:lnTo>
                    <a:lnTo>
                      <a:pt x="483" y="317"/>
                    </a:lnTo>
                    <a:lnTo>
                      <a:pt x="482" y="317"/>
                    </a:lnTo>
                    <a:lnTo>
                      <a:pt x="483" y="317"/>
                    </a:lnTo>
                    <a:lnTo>
                      <a:pt x="483" y="318"/>
                    </a:lnTo>
                    <a:lnTo>
                      <a:pt x="481" y="320"/>
                    </a:lnTo>
                    <a:lnTo>
                      <a:pt x="479" y="321"/>
                    </a:lnTo>
                    <a:lnTo>
                      <a:pt x="477" y="326"/>
                    </a:lnTo>
                    <a:lnTo>
                      <a:pt x="475" y="326"/>
                    </a:lnTo>
                    <a:lnTo>
                      <a:pt x="477" y="326"/>
                    </a:lnTo>
                    <a:lnTo>
                      <a:pt x="475" y="326"/>
                    </a:lnTo>
                    <a:lnTo>
                      <a:pt x="475" y="327"/>
                    </a:lnTo>
                    <a:lnTo>
                      <a:pt x="474" y="329"/>
                    </a:lnTo>
                    <a:lnTo>
                      <a:pt x="473" y="329"/>
                    </a:lnTo>
                    <a:lnTo>
                      <a:pt x="473" y="331"/>
                    </a:lnTo>
                    <a:lnTo>
                      <a:pt x="473" y="333"/>
                    </a:lnTo>
                    <a:lnTo>
                      <a:pt x="472" y="334"/>
                    </a:lnTo>
                    <a:lnTo>
                      <a:pt x="472" y="335"/>
                    </a:lnTo>
                    <a:lnTo>
                      <a:pt x="472" y="337"/>
                    </a:lnTo>
                    <a:lnTo>
                      <a:pt x="470" y="339"/>
                    </a:lnTo>
                    <a:lnTo>
                      <a:pt x="470" y="340"/>
                    </a:lnTo>
                    <a:lnTo>
                      <a:pt x="470" y="342"/>
                    </a:lnTo>
                    <a:lnTo>
                      <a:pt x="468" y="346"/>
                    </a:lnTo>
                    <a:lnTo>
                      <a:pt x="465" y="352"/>
                    </a:lnTo>
                    <a:lnTo>
                      <a:pt x="465" y="354"/>
                    </a:lnTo>
                    <a:lnTo>
                      <a:pt x="465" y="355"/>
                    </a:lnTo>
                    <a:lnTo>
                      <a:pt x="464" y="355"/>
                    </a:lnTo>
                    <a:lnTo>
                      <a:pt x="462" y="355"/>
                    </a:lnTo>
                    <a:lnTo>
                      <a:pt x="462" y="356"/>
                    </a:lnTo>
                    <a:lnTo>
                      <a:pt x="462" y="357"/>
                    </a:lnTo>
                    <a:lnTo>
                      <a:pt x="462" y="359"/>
                    </a:lnTo>
                    <a:lnTo>
                      <a:pt x="461" y="359"/>
                    </a:lnTo>
                    <a:lnTo>
                      <a:pt x="461" y="360"/>
                    </a:lnTo>
                    <a:lnTo>
                      <a:pt x="461" y="361"/>
                    </a:lnTo>
                    <a:lnTo>
                      <a:pt x="461" y="363"/>
                    </a:lnTo>
                    <a:lnTo>
                      <a:pt x="461" y="364"/>
                    </a:lnTo>
                    <a:lnTo>
                      <a:pt x="462" y="364"/>
                    </a:lnTo>
                    <a:lnTo>
                      <a:pt x="462" y="365"/>
                    </a:lnTo>
                    <a:lnTo>
                      <a:pt x="462" y="367"/>
                    </a:lnTo>
                    <a:lnTo>
                      <a:pt x="464" y="367"/>
                    </a:lnTo>
                    <a:lnTo>
                      <a:pt x="464" y="368"/>
                    </a:lnTo>
                    <a:lnTo>
                      <a:pt x="465" y="368"/>
                    </a:lnTo>
                    <a:lnTo>
                      <a:pt x="465" y="369"/>
                    </a:lnTo>
                    <a:lnTo>
                      <a:pt x="466" y="369"/>
                    </a:lnTo>
                    <a:lnTo>
                      <a:pt x="468" y="369"/>
                    </a:lnTo>
                    <a:lnTo>
                      <a:pt x="469" y="369"/>
                    </a:lnTo>
                    <a:lnTo>
                      <a:pt x="470" y="369"/>
                    </a:lnTo>
                    <a:lnTo>
                      <a:pt x="470" y="371"/>
                    </a:lnTo>
                    <a:lnTo>
                      <a:pt x="470" y="372"/>
                    </a:lnTo>
                    <a:lnTo>
                      <a:pt x="472" y="372"/>
                    </a:lnTo>
                    <a:lnTo>
                      <a:pt x="472" y="373"/>
                    </a:lnTo>
                    <a:lnTo>
                      <a:pt x="473" y="373"/>
                    </a:lnTo>
                    <a:lnTo>
                      <a:pt x="473" y="374"/>
                    </a:lnTo>
                    <a:lnTo>
                      <a:pt x="474" y="374"/>
                    </a:lnTo>
                    <a:lnTo>
                      <a:pt x="474" y="376"/>
                    </a:lnTo>
                    <a:lnTo>
                      <a:pt x="475" y="377"/>
                    </a:lnTo>
                    <a:lnTo>
                      <a:pt x="477" y="377"/>
                    </a:lnTo>
                    <a:lnTo>
                      <a:pt x="477" y="378"/>
                    </a:lnTo>
                    <a:lnTo>
                      <a:pt x="478" y="378"/>
                    </a:lnTo>
                    <a:lnTo>
                      <a:pt x="477" y="378"/>
                    </a:lnTo>
                    <a:lnTo>
                      <a:pt x="478" y="378"/>
                    </a:lnTo>
                    <a:lnTo>
                      <a:pt x="478" y="380"/>
                    </a:lnTo>
                    <a:lnTo>
                      <a:pt x="478" y="378"/>
                    </a:lnTo>
                    <a:lnTo>
                      <a:pt x="478" y="380"/>
                    </a:lnTo>
                    <a:lnTo>
                      <a:pt x="478" y="378"/>
                    </a:lnTo>
                    <a:lnTo>
                      <a:pt x="479" y="378"/>
                    </a:lnTo>
                    <a:lnTo>
                      <a:pt x="479" y="380"/>
                    </a:lnTo>
                    <a:lnTo>
                      <a:pt x="479" y="381"/>
                    </a:lnTo>
                    <a:lnTo>
                      <a:pt x="478" y="382"/>
                    </a:lnTo>
                    <a:lnTo>
                      <a:pt x="477" y="384"/>
                    </a:lnTo>
                    <a:lnTo>
                      <a:pt x="475" y="385"/>
                    </a:lnTo>
                    <a:lnTo>
                      <a:pt x="473" y="386"/>
                    </a:lnTo>
                    <a:lnTo>
                      <a:pt x="472" y="386"/>
                    </a:lnTo>
                    <a:lnTo>
                      <a:pt x="472" y="388"/>
                    </a:lnTo>
                    <a:lnTo>
                      <a:pt x="470" y="388"/>
                    </a:lnTo>
                    <a:lnTo>
                      <a:pt x="469" y="388"/>
                    </a:lnTo>
                    <a:lnTo>
                      <a:pt x="469" y="389"/>
                    </a:lnTo>
                    <a:lnTo>
                      <a:pt x="468" y="389"/>
                    </a:lnTo>
                    <a:lnTo>
                      <a:pt x="466" y="389"/>
                    </a:lnTo>
                    <a:lnTo>
                      <a:pt x="466" y="390"/>
                    </a:lnTo>
                    <a:lnTo>
                      <a:pt x="465" y="390"/>
                    </a:lnTo>
                    <a:lnTo>
                      <a:pt x="464" y="390"/>
                    </a:lnTo>
                    <a:lnTo>
                      <a:pt x="464" y="392"/>
                    </a:lnTo>
                    <a:lnTo>
                      <a:pt x="462" y="392"/>
                    </a:lnTo>
                    <a:lnTo>
                      <a:pt x="462" y="393"/>
                    </a:lnTo>
                    <a:lnTo>
                      <a:pt x="461" y="393"/>
                    </a:lnTo>
                    <a:lnTo>
                      <a:pt x="461" y="394"/>
                    </a:lnTo>
                    <a:lnTo>
                      <a:pt x="461" y="395"/>
                    </a:lnTo>
                    <a:lnTo>
                      <a:pt x="460" y="395"/>
                    </a:lnTo>
                    <a:lnTo>
                      <a:pt x="458" y="395"/>
                    </a:lnTo>
                    <a:lnTo>
                      <a:pt x="457" y="395"/>
                    </a:lnTo>
                    <a:lnTo>
                      <a:pt x="456" y="395"/>
                    </a:lnTo>
                    <a:lnTo>
                      <a:pt x="454" y="395"/>
                    </a:lnTo>
                    <a:lnTo>
                      <a:pt x="453" y="395"/>
                    </a:lnTo>
                    <a:lnTo>
                      <a:pt x="451" y="397"/>
                    </a:lnTo>
                    <a:lnTo>
                      <a:pt x="443" y="401"/>
                    </a:lnTo>
                    <a:lnTo>
                      <a:pt x="443" y="399"/>
                    </a:lnTo>
                    <a:lnTo>
                      <a:pt x="441" y="399"/>
                    </a:lnTo>
                    <a:lnTo>
                      <a:pt x="441" y="398"/>
                    </a:lnTo>
                    <a:lnTo>
                      <a:pt x="440" y="398"/>
                    </a:lnTo>
                    <a:lnTo>
                      <a:pt x="439" y="397"/>
                    </a:lnTo>
                    <a:lnTo>
                      <a:pt x="436" y="395"/>
                    </a:lnTo>
                    <a:lnTo>
                      <a:pt x="435" y="403"/>
                    </a:lnTo>
                    <a:lnTo>
                      <a:pt x="435" y="405"/>
                    </a:lnTo>
                    <a:lnTo>
                      <a:pt x="435" y="406"/>
                    </a:lnTo>
                    <a:lnTo>
                      <a:pt x="434" y="406"/>
                    </a:lnTo>
                    <a:lnTo>
                      <a:pt x="434" y="407"/>
                    </a:lnTo>
                    <a:lnTo>
                      <a:pt x="432" y="407"/>
                    </a:lnTo>
                    <a:lnTo>
                      <a:pt x="432" y="409"/>
                    </a:lnTo>
                    <a:lnTo>
                      <a:pt x="432" y="410"/>
                    </a:lnTo>
                    <a:lnTo>
                      <a:pt x="432" y="411"/>
                    </a:lnTo>
                    <a:lnTo>
                      <a:pt x="431" y="412"/>
                    </a:lnTo>
                    <a:lnTo>
                      <a:pt x="431" y="414"/>
                    </a:lnTo>
                    <a:lnTo>
                      <a:pt x="430" y="414"/>
                    </a:lnTo>
                    <a:lnTo>
                      <a:pt x="428" y="414"/>
                    </a:lnTo>
                    <a:lnTo>
                      <a:pt x="427" y="414"/>
                    </a:lnTo>
                    <a:lnTo>
                      <a:pt x="426" y="414"/>
                    </a:lnTo>
                    <a:lnTo>
                      <a:pt x="426" y="415"/>
                    </a:lnTo>
                    <a:lnTo>
                      <a:pt x="424" y="415"/>
                    </a:lnTo>
                    <a:lnTo>
                      <a:pt x="424" y="416"/>
                    </a:lnTo>
                    <a:lnTo>
                      <a:pt x="424" y="418"/>
                    </a:lnTo>
                    <a:lnTo>
                      <a:pt x="427" y="419"/>
                    </a:lnTo>
                    <a:lnTo>
                      <a:pt x="427" y="422"/>
                    </a:lnTo>
                    <a:lnTo>
                      <a:pt x="428" y="426"/>
                    </a:lnTo>
                    <a:lnTo>
                      <a:pt x="427" y="427"/>
                    </a:lnTo>
                    <a:lnTo>
                      <a:pt x="426" y="428"/>
                    </a:lnTo>
                    <a:lnTo>
                      <a:pt x="424" y="428"/>
                    </a:lnTo>
                    <a:lnTo>
                      <a:pt x="424" y="429"/>
                    </a:lnTo>
                    <a:lnTo>
                      <a:pt x="423" y="429"/>
                    </a:lnTo>
                    <a:lnTo>
                      <a:pt x="423" y="431"/>
                    </a:lnTo>
                    <a:lnTo>
                      <a:pt x="422" y="431"/>
                    </a:lnTo>
                    <a:lnTo>
                      <a:pt x="420" y="431"/>
                    </a:lnTo>
                    <a:lnTo>
                      <a:pt x="420" y="432"/>
                    </a:lnTo>
                    <a:lnTo>
                      <a:pt x="418" y="433"/>
                    </a:lnTo>
                    <a:lnTo>
                      <a:pt x="415" y="436"/>
                    </a:lnTo>
                    <a:lnTo>
                      <a:pt x="414" y="436"/>
                    </a:lnTo>
                    <a:lnTo>
                      <a:pt x="413" y="436"/>
                    </a:lnTo>
                    <a:lnTo>
                      <a:pt x="411" y="437"/>
                    </a:lnTo>
                    <a:lnTo>
                      <a:pt x="411" y="439"/>
                    </a:lnTo>
                    <a:lnTo>
                      <a:pt x="409" y="440"/>
                    </a:lnTo>
                    <a:lnTo>
                      <a:pt x="407" y="441"/>
                    </a:lnTo>
                    <a:lnTo>
                      <a:pt x="405" y="444"/>
                    </a:lnTo>
                    <a:lnTo>
                      <a:pt x="403" y="445"/>
                    </a:lnTo>
                    <a:lnTo>
                      <a:pt x="402" y="446"/>
                    </a:lnTo>
                    <a:lnTo>
                      <a:pt x="401" y="449"/>
                    </a:lnTo>
                    <a:lnTo>
                      <a:pt x="398" y="450"/>
                    </a:lnTo>
                    <a:lnTo>
                      <a:pt x="397" y="450"/>
                    </a:lnTo>
                    <a:lnTo>
                      <a:pt x="396" y="452"/>
                    </a:lnTo>
                    <a:lnTo>
                      <a:pt x="394" y="453"/>
                    </a:lnTo>
                    <a:lnTo>
                      <a:pt x="392" y="454"/>
                    </a:lnTo>
                    <a:lnTo>
                      <a:pt x="389" y="456"/>
                    </a:lnTo>
                    <a:lnTo>
                      <a:pt x="388" y="458"/>
                    </a:lnTo>
                    <a:lnTo>
                      <a:pt x="386" y="458"/>
                    </a:lnTo>
                    <a:lnTo>
                      <a:pt x="385" y="460"/>
                    </a:lnTo>
                    <a:lnTo>
                      <a:pt x="386" y="460"/>
                    </a:lnTo>
                    <a:lnTo>
                      <a:pt x="385" y="462"/>
                    </a:lnTo>
                    <a:lnTo>
                      <a:pt x="385" y="464"/>
                    </a:lnTo>
                    <a:lnTo>
                      <a:pt x="385" y="465"/>
                    </a:lnTo>
                    <a:lnTo>
                      <a:pt x="385" y="466"/>
                    </a:lnTo>
                    <a:lnTo>
                      <a:pt x="385" y="467"/>
                    </a:lnTo>
                    <a:lnTo>
                      <a:pt x="384" y="467"/>
                    </a:lnTo>
                    <a:lnTo>
                      <a:pt x="382" y="467"/>
                    </a:lnTo>
                    <a:lnTo>
                      <a:pt x="380" y="466"/>
                    </a:lnTo>
                    <a:lnTo>
                      <a:pt x="379" y="467"/>
                    </a:lnTo>
                    <a:lnTo>
                      <a:pt x="376" y="469"/>
                    </a:lnTo>
                    <a:lnTo>
                      <a:pt x="376" y="470"/>
                    </a:lnTo>
                    <a:lnTo>
                      <a:pt x="375" y="470"/>
                    </a:lnTo>
                    <a:lnTo>
                      <a:pt x="373" y="471"/>
                    </a:lnTo>
                    <a:lnTo>
                      <a:pt x="372" y="473"/>
                    </a:lnTo>
                    <a:lnTo>
                      <a:pt x="373" y="473"/>
                    </a:lnTo>
                    <a:lnTo>
                      <a:pt x="375" y="473"/>
                    </a:lnTo>
                    <a:lnTo>
                      <a:pt x="376" y="473"/>
                    </a:lnTo>
                    <a:lnTo>
                      <a:pt x="377" y="471"/>
                    </a:lnTo>
                    <a:lnTo>
                      <a:pt x="377" y="473"/>
                    </a:lnTo>
                    <a:lnTo>
                      <a:pt x="377" y="474"/>
                    </a:lnTo>
                    <a:lnTo>
                      <a:pt x="379" y="474"/>
                    </a:lnTo>
                    <a:lnTo>
                      <a:pt x="379" y="475"/>
                    </a:lnTo>
                    <a:lnTo>
                      <a:pt x="377" y="475"/>
                    </a:lnTo>
                    <a:lnTo>
                      <a:pt x="377" y="477"/>
                    </a:lnTo>
                    <a:lnTo>
                      <a:pt x="377" y="478"/>
                    </a:lnTo>
                    <a:lnTo>
                      <a:pt x="376" y="478"/>
                    </a:lnTo>
                    <a:lnTo>
                      <a:pt x="376" y="479"/>
                    </a:lnTo>
                    <a:lnTo>
                      <a:pt x="376" y="481"/>
                    </a:lnTo>
                    <a:lnTo>
                      <a:pt x="375" y="481"/>
                    </a:lnTo>
                    <a:lnTo>
                      <a:pt x="373" y="481"/>
                    </a:lnTo>
                    <a:lnTo>
                      <a:pt x="373" y="482"/>
                    </a:lnTo>
                    <a:lnTo>
                      <a:pt x="372" y="482"/>
                    </a:lnTo>
                    <a:lnTo>
                      <a:pt x="371" y="481"/>
                    </a:lnTo>
                    <a:lnTo>
                      <a:pt x="369" y="481"/>
                    </a:lnTo>
                    <a:lnTo>
                      <a:pt x="371" y="482"/>
                    </a:lnTo>
                    <a:lnTo>
                      <a:pt x="371" y="483"/>
                    </a:lnTo>
                    <a:lnTo>
                      <a:pt x="369" y="483"/>
                    </a:lnTo>
                    <a:lnTo>
                      <a:pt x="371" y="483"/>
                    </a:lnTo>
                    <a:lnTo>
                      <a:pt x="369" y="484"/>
                    </a:lnTo>
                    <a:lnTo>
                      <a:pt x="368" y="484"/>
                    </a:lnTo>
                    <a:lnTo>
                      <a:pt x="368" y="486"/>
                    </a:lnTo>
                    <a:lnTo>
                      <a:pt x="368" y="487"/>
                    </a:lnTo>
                    <a:lnTo>
                      <a:pt x="367" y="487"/>
                    </a:lnTo>
                    <a:lnTo>
                      <a:pt x="367" y="488"/>
                    </a:lnTo>
                    <a:lnTo>
                      <a:pt x="365" y="488"/>
                    </a:lnTo>
                    <a:lnTo>
                      <a:pt x="365" y="490"/>
                    </a:lnTo>
                    <a:lnTo>
                      <a:pt x="364" y="490"/>
                    </a:lnTo>
                    <a:lnTo>
                      <a:pt x="363" y="490"/>
                    </a:lnTo>
                    <a:lnTo>
                      <a:pt x="363" y="491"/>
                    </a:lnTo>
                    <a:lnTo>
                      <a:pt x="362" y="491"/>
                    </a:lnTo>
                    <a:lnTo>
                      <a:pt x="360" y="491"/>
                    </a:lnTo>
                    <a:lnTo>
                      <a:pt x="360" y="492"/>
                    </a:lnTo>
                    <a:lnTo>
                      <a:pt x="359" y="492"/>
                    </a:lnTo>
                    <a:lnTo>
                      <a:pt x="359" y="494"/>
                    </a:lnTo>
                    <a:lnTo>
                      <a:pt x="359" y="495"/>
                    </a:lnTo>
                    <a:lnTo>
                      <a:pt x="359" y="496"/>
                    </a:lnTo>
                    <a:lnTo>
                      <a:pt x="359" y="498"/>
                    </a:lnTo>
                    <a:lnTo>
                      <a:pt x="360" y="499"/>
                    </a:lnTo>
                    <a:lnTo>
                      <a:pt x="359" y="499"/>
                    </a:lnTo>
                    <a:lnTo>
                      <a:pt x="359" y="500"/>
                    </a:lnTo>
                    <a:lnTo>
                      <a:pt x="358" y="501"/>
                    </a:lnTo>
                    <a:lnTo>
                      <a:pt x="356" y="503"/>
                    </a:lnTo>
                    <a:lnTo>
                      <a:pt x="355" y="503"/>
                    </a:lnTo>
                    <a:lnTo>
                      <a:pt x="354" y="503"/>
                    </a:lnTo>
                    <a:lnTo>
                      <a:pt x="354" y="504"/>
                    </a:lnTo>
                    <a:lnTo>
                      <a:pt x="354" y="505"/>
                    </a:lnTo>
                    <a:lnTo>
                      <a:pt x="352" y="505"/>
                    </a:lnTo>
                    <a:lnTo>
                      <a:pt x="352" y="507"/>
                    </a:lnTo>
                    <a:lnTo>
                      <a:pt x="351" y="505"/>
                    </a:lnTo>
                    <a:lnTo>
                      <a:pt x="351" y="504"/>
                    </a:lnTo>
                    <a:lnTo>
                      <a:pt x="351" y="503"/>
                    </a:lnTo>
                    <a:lnTo>
                      <a:pt x="351" y="501"/>
                    </a:lnTo>
                    <a:lnTo>
                      <a:pt x="350" y="501"/>
                    </a:lnTo>
                    <a:lnTo>
                      <a:pt x="348" y="501"/>
                    </a:lnTo>
                    <a:lnTo>
                      <a:pt x="348" y="500"/>
                    </a:lnTo>
                    <a:lnTo>
                      <a:pt x="347" y="500"/>
                    </a:lnTo>
                    <a:lnTo>
                      <a:pt x="346" y="500"/>
                    </a:lnTo>
                    <a:lnTo>
                      <a:pt x="346" y="499"/>
                    </a:lnTo>
                    <a:lnTo>
                      <a:pt x="346" y="498"/>
                    </a:lnTo>
                    <a:lnTo>
                      <a:pt x="347" y="498"/>
                    </a:lnTo>
                    <a:lnTo>
                      <a:pt x="347" y="496"/>
                    </a:lnTo>
                    <a:lnTo>
                      <a:pt x="348" y="495"/>
                    </a:lnTo>
                    <a:lnTo>
                      <a:pt x="348" y="494"/>
                    </a:lnTo>
                    <a:lnTo>
                      <a:pt x="348" y="492"/>
                    </a:lnTo>
                    <a:lnTo>
                      <a:pt x="348" y="491"/>
                    </a:lnTo>
                    <a:lnTo>
                      <a:pt x="346" y="491"/>
                    </a:lnTo>
                    <a:lnTo>
                      <a:pt x="345" y="491"/>
                    </a:lnTo>
                    <a:lnTo>
                      <a:pt x="343" y="492"/>
                    </a:lnTo>
                    <a:lnTo>
                      <a:pt x="341" y="494"/>
                    </a:lnTo>
                    <a:lnTo>
                      <a:pt x="339" y="491"/>
                    </a:lnTo>
                    <a:lnTo>
                      <a:pt x="339" y="488"/>
                    </a:lnTo>
                    <a:lnTo>
                      <a:pt x="339" y="487"/>
                    </a:lnTo>
                    <a:lnTo>
                      <a:pt x="338" y="484"/>
                    </a:lnTo>
                    <a:lnTo>
                      <a:pt x="338" y="483"/>
                    </a:lnTo>
                    <a:lnTo>
                      <a:pt x="337" y="483"/>
                    </a:lnTo>
                    <a:lnTo>
                      <a:pt x="337" y="484"/>
                    </a:lnTo>
                    <a:lnTo>
                      <a:pt x="337" y="483"/>
                    </a:lnTo>
                    <a:lnTo>
                      <a:pt x="335" y="483"/>
                    </a:lnTo>
                    <a:lnTo>
                      <a:pt x="333" y="484"/>
                    </a:lnTo>
                    <a:lnTo>
                      <a:pt x="331" y="484"/>
                    </a:lnTo>
                    <a:lnTo>
                      <a:pt x="329" y="486"/>
                    </a:lnTo>
                    <a:lnTo>
                      <a:pt x="328" y="486"/>
                    </a:lnTo>
                    <a:lnTo>
                      <a:pt x="328" y="487"/>
                    </a:lnTo>
                    <a:lnTo>
                      <a:pt x="326" y="487"/>
                    </a:lnTo>
                    <a:lnTo>
                      <a:pt x="325" y="488"/>
                    </a:lnTo>
                    <a:lnTo>
                      <a:pt x="324" y="488"/>
                    </a:lnTo>
                    <a:lnTo>
                      <a:pt x="322" y="490"/>
                    </a:lnTo>
                    <a:lnTo>
                      <a:pt x="321" y="491"/>
                    </a:lnTo>
                    <a:lnTo>
                      <a:pt x="321" y="492"/>
                    </a:lnTo>
                    <a:lnTo>
                      <a:pt x="320" y="492"/>
                    </a:lnTo>
                    <a:lnTo>
                      <a:pt x="318" y="492"/>
                    </a:lnTo>
                    <a:lnTo>
                      <a:pt x="318" y="494"/>
                    </a:lnTo>
                    <a:lnTo>
                      <a:pt x="317" y="495"/>
                    </a:lnTo>
                    <a:lnTo>
                      <a:pt x="316" y="494"/>
                    </a:lnTo>
                    <a:lnTo>
                      <a:pt x="316" y="492"/>
                    </a:lnTo>
                    <a:lnTo>
                      <a:pt x="316" y="494"/>
                    </a:lnTo>
                    <a:lnTo>
                      <a:pt x="314" y="494"/>
                    </a:lnTo>
                    <a:lnTo>
                      <a:pt x="313" y="494"/>
                    </a:lnTo>
                    <a:lnTo>
                      <a:pt x="312" y="494"/>
                    </a:lnTo>
                    <a:lnTo>
                      <a:pt x="310" y="494"/>
                    </a:lnTo>
                    <a:lnTo>
                      <a:pt x="310" y="495"/>
                    </a:lnTo>
                    <a:lnTo>
                      <a:pt x="309" y="495"/>
                    </a:lnTo>
                    <a:lnTo>
                      <a:pt x="309" y="496"/>
                    </a:lnTo>
                    <a:lnTo>
                      <a:pt x="308" y="496"/>
                    </a:lnTo>
                    <a:lnTo>
                      <a:pt x="308" y="498"/>
                    </a:lnTo>
                    <a:lnTo>
                      <a:pt x="307" y="498"/>
                    </a:lnTo>
                    <a:lnTo>
                      <a:pt x="305" y="498"/>
                    </a:lnTo>
                    <a:lnTo>
                      <a:pt x="305" y="499"/>
                    </a:lnTo>
                    <a:lnTo>
                      <a:pt x="304" y="499"/>
                    </a:lnTo>
                    <a:lnTo>
                      <a:pt x="303" y="499"/>
                    </a:lnTo>
                    <a:lnTo>
                      <a:pt x="303" y="498"/>
                    </a:lnTo>
                    <a:lnTo>
                      <a:pt x="301" y="496"/>
                    </a:lnTo>
                    <a:lnTo>
                      <a:pt x="300" y="496"/>
                    </a:lnTo>
                    <a:lnTo>
                      <a:pt x="299" y="496"/>
                    </a:lnTo>
                    <a:lnTo>
                      <a:pt x="299" y="495"/>
                    </a:lnTo>
                    <a:lnTo>
                      <a:pt x="297" y="494"/>
                    </a:lnTo>
                    <a:lnTo>
                      <a:pt x="297" y="495"/>
                    </a:lnTo>
                    <a:lnTo>
                      <a:pt x="296" y="495"/>
                    </a:lnTo>
                    <a:lnTo>
                      <a:pt x="296" y="496"/>
                    </a:lnTo>
                    <a:lnTo>
                      <a:pt x="296" y="498"/>
                    </a:lnTo>
                    <a:lnTo>
                      <a:pt x="296" y="499"/>
                    </a:lnTo>
                    <a:lnTo>
                      <a:pt x="295" y="499"/>
                    </a:lnTo>
                    <a:lnTo>
                      <a:pt x="295" y="500"/>
                    </a:lnTo>
                    <a:lnTo>
                      <a:pt x="293" y="500"/>
                    </a:lnTo>
                    <a:lnTo>
                      <a:pt x="293" y="499"/>
                    </a:lnTo>
                    <a:lnTo>
                      <a:pt x="292" y="499"/>
                    </a:lnTo>
                    <a:lnTo>
                      <a:pt x="292" y="498"/>
                    </a:lnTo>
                    <a:lnTo>
                      <a:pt x="291" y="498"/>
                    </a:lnTo>
                    <a:lnTo>
                      <a:pt x="291" y="496"/>
                    </a:lnTo>
                    <a:lnTo>
                      <a:pt x="290" y="496"/>
                    </a:lnTo>
                    <a:lnTo>
                      <a:pt x="288" y="496"/>
                    </a:lnTo>
                    <a:lnTo>
                      <a:pt x="287" y="495"/>
                    </a:lnTo>
                    <a:lnTo>
                      <a:pt x="287" y="494"/>
                    </a:lnTo>
                    <a:lnTo>
                      <a:pt x="286" y="494"/>
                    </a:lnTo>
                    <a:lnTo>
                      <a:pt x="286" y="492"/>
                    </a:lnTo>
                    <a:lnTo>
                      <a:pt x="287" y="492"/>
                    </a:lnTo>
                    <a:lnTo>
                      <a:pt x="287" y="491"/>
                    </a:lnTo>
                    <a:lnTo>
                      <a:pt x="287" y="490"/>
                    </a:lnTo>
                    <a:lnTo>
                      <a:pt x="286" y="490"/>
                    </a:lnTo>
                    <a:lnTo>
                      <a:pt x="284" y="490"/>
                    </a:lnTo>
                    <a:lnTo>
                      <a:pt x="284" y="488"/>
                    </a:lnTo>
                    <a:lnTo>
                      <a:pt x="283" y="488"/>
                    </a:lnTo>
                    <a:lnTo>
                      <a:pt x="282" y="488"/>
                    </a:lnTo>
                    <a:close/>
                    <a:moveTo>
                      <a:pt x="400" y="351"/>
                    </a:moveTo>
                    <a:lnTo>
                      <a:pt x="400" y="350"/>
                    </a:lnTo>
                    <a:lnTo>
                      <a:pt x="400" y="351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61" name="Freeform 26">
                <a:extLst>
                  <a:ext uri="{FF2B5EF4-FFF2-40B4-BE49-F238E27FC236}">
                    <a16:creationId xmlns:a16="http://schemas.microsoft.com/office/drawing/2014/main" id="{344BB3C0-EB92-6892-6216-271366249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1" y="2138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2" name="Freeform 27">
                <a:extLst>
                  <a:ext uri="{FF2B5EF4-FFF2-40B4-BE49-F238E27FC236}">
                    <a16:creationId xmlns:a16="http://schemas.microsoft.com/office/drawing/2014/main" id="{6EDA90F6-CF23-C01F-5748-EFF9E62CA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1" y="2166"/>
                <a:ext cx="415" cy="220"/>
              </a:xfrm>
              <a:custGeom>
                <a:avLst/>
                <a:gdLst>
                  <a:gd name="T0" fmla="*/ 83 w 415"/>
                  <a:gd name="T1" fmla="*/ 205 h 220"/>
                  <a:gd name="T2" fmla="*/ 41 w 415"/>
                  <a:gd name="T3" fmla="*/ 218 h 220"/>
                  <a:gd name="T4" fmla="*/ 41 w 415"/>
                  <a:gd name="T5" fmla="*/ 207 h 220"/>
                  <a:gd name="T6" fmla="*/ 38 w 415"/>
                  <a:gd name="T7" fmla="*/ 192 h 220"/>
                  <a:gd name="T8" fmla="*/ 36 w 415"/>
                  <a:gd name="T9" fmla="*/ 178 h 220"/>
                  <a:gd name="T10" fmla="*/ 26 w 415"/>
                  <a:gd name="T11" fmla="*/ 167 h 220"/>
                  <a:gd name="T12" fmla="*/ 11 w 415"/>
                  <a:gd name="T13" fmla="*/ 160 h 220"/>
                  <a:gd name="T14" fmla="*/ 2 w 415"/>
                  <a:gd name="T15" fmla="*/ 144 h 220"/>
                  <a:gd name="T16" fmla="*/ 3 w 415"/>
                  <a:gd name="T17" fmla="*/ 130 h 220"/>
                  <a:gd name="T18" fmla="*/ 17 w 415"/>
                  <a:gd name="T19" fmla="*/ 120 h 220"/>
                  <a:gd name="T20" fmla="*/ 26 w 415"/>
                  <a:gd name="T21" fmla="*/ 110 h 220"/>
                  <a:gd name="T22" fmla="*/ 37 w 415"/>
                  <a:gd name="T23" fmla="*/ 116 h 220"/>
                  <a:gd name="T24" fmla="*/ 47 w 415"/>
                  <a:gd name="T25" fmla="*/ 117 h 220"/>
                  <a:gd name="T26" fmla="*/ 60 w 415"/>
                  <a:gd name="T27" fmla="*/ 117 h 220"/>
                  <a:gd name="T28" fmla="*/ 75 w 415"/>
                  <a:gd name="T29" fmla="*/ 110 h 220"/>
                  <a:gd name="T30" fmla="*/ 91 w 415"/>
                  <a:gd name="T31" fmla="*/ 116 h 220"/>
                  <a:gd name="T32" fmla="*/ 100 w 415"/>
                  <a:gd name="T33" fmla="*/ 123 h 220"/>
                  <a:gd name="T34" fmla="*/ 109 w 415"/>
                  <a:gd name="T35" fmla="*/ 120 h 220"/>
                  <a:gd name="T36" fmla="*/ 118 w 415"/>
                  <a:gd name="T37" fmla="*/ 108 h 220"/>
                  <a:gd name="T38" fmla="*/ 127 w 415"/>
                  <a:gd name="T39" fmla="*/ 100 h 220"/>
                  <a:gd name="T40" fmla="*/ 129 w 415"/>
                  <a:gd name="T41" fmla="*/ 89 h 220"/>
                  <a:gd name="T42" fmla="*/ 144 w 415"/>
                  <a:gd name="T43" fmla="*/ 75 h 220"/>
                  <a:gd name="T44" fmla="*/ 170 w 415"/>
                  <a:gd name="T45" fmla="*/ 54 h 220"/>
                  <a:gd name="T46" fmla="*/ 176 w 415"/>
                  <a:gd name="T47" fmla="*/ 36 h 220"/>
                  <a:gd name="T48" fmla="*/ 189 w 415"/>
                  <a:gd name="T49" fmla="*/ 19 h 220"/>
                  <a:gd name="T50" fmla="*/ 212 w 415"/>
                  <a:gd name="T51" fmla="*/ 15 h 220"/>
                  <a:gd name="T52" fmla="*/ 228 w 415"/>
                  <a:gd name="T53" fmla="*/ 4 h 220"/>
                  <a:gd name="T54" fmla="*/ 244 w 415"/>
                  <a:gd name="T55" fmla="*/ 6 h 220"/>
                  <a:gd name="T56" fmla="*/ 258 w 415"/>
                  <a:gd name="T57" fmla="*/ 0 h 220"/>
                  <a:gd name="T58" fmla="*/ 276 w 415"/>
                  <a:gd name="T59" fmla="*/ 10 h 220"/>
                  <a:gd name="T60" fmla="*/ 286 w 415"/>
                  <a:gd name="T61" fmla="*/ 20 h 220"/>
                  <a:gd name="T62" fmla="*/ 297 w 415"/>
                  <a:gd name="T63" fmla="*/ 29 h 220"/>
                  <a:gd name="T64" fmla="*/ 295 w 415"/>
                  <a:gd name="T65" fmla="*/ 42 h 220"/>
                  <a:gd name="T66" fmla="*/ 301 w 415"/>
                  <a:gd name="T67" fmla="*/ 54 h 220"/>
                  <a:gd name="T68" fmla="*/ 321 w 415"/>
                  <a:gd name="T69" fmla="*/ 50 h 220"/>
                  <a:gd name="T70" fmla="*/ 330 w 415"/>
                  <a:gd name="T71" fmla="*/ 41 h 220"/>
                  <a:gd name="T72" fmla="*/ 346 w 415"/>
                  <a:gd name="T73" fmla="*/ 44 h 220"/>
                  <a:gd name="T74" fmla="*/ 351 w 415"/>
                  <a:gd name="T75" fmla="*/ 42 h 220"/>
                  <a:gd name="T76" fmla="*/ 359 w 415"/>
                  <a:gd name="T77" fmla="*/ 53 h 220"/>
                  <a:gd name="T78" fmla="*/ 368 w 415"/>
                  <a:gd name="T79" fmla="*/ 63 h 220"/>
                  <a:gd name="T80" fmla="*/ 376 w 415"/>
                  <a:gd name="T81" fmla="*/ 63 h 220"/>
                  <a:gd name="T82" fmla="*/ 377 w 415"/>
                  <a:gd name="T83" fmla="*/ 71 h 220"/>
                  <a:gd name="T84" fmla="*/ 390 w 415"/>
                  <a:gd name="T85" fmla="*/ 82 h 220"/>
                  <a:gd name="T86" fmla="*/ 393 w 415"/>
                  <a:gd name="T87" fmla="*/ 88 h 220"/>
                  <a:gd name="T88" fmla="*/ 403 w 415"/>
                  <a:gd name="T89" fmla="*/ 99 h 220"/>
                  <a:gd name="T90" fmla="*/ 415 w 415"/>
                  <a:gd name="T91" fmla="*/ 113 h 220"/>
                  <a:gd name="T92" fmla="*/ 406 w 415"/>
                  <a:gd name="T93" fmla="*/ 118 h 220"/>
                  <a:gd name="T94" fmla="*/ 380 w 415"/>
                  <a:gd name="T95" fmla="*/ 116 h 220"/>
                  <a:gd name="T96" fmla="*/ 358 w 415"/>
                  <a:gd name="T97" fmla="*/ 113 h 220"/>
                  <a:gd name="T98" fmla="*/ 334 w 415"/>
                  <a:gd name="T99" fmla="*/ 112 h 220"/>
                  <a:gd name="T100" fmla="*/ 307 w 415"/>
                  <a:gd name="T101" fmla="*/ 112 h 220"/>
                  <a:gd name="T102" fmla="*/ 284 w 415"/>
                  <a:gd name="T103" fmla="*/ 116 h 220"/>
                  <a:gd name="T104" fmla="*/ 266 w 415"/>
                  <a:gd name="T105" fmla="*/ 120 h 220"/>
                  <a:gd name="T106" fmla="*/ 250 w 415"/>
                  <a:gd name="T107" fmla="*/ 126 h 220"/>
                  <a:gd name="T108" fmla="*/ 233 w 415"/>
                  <a:gd name="T109" fmla="*/ 131 h 220"/>
                  <a:gd name="T110" fmla="*/ 222 w 415"/>
                  <a:gd name="T111" fmla="*/ 140 h 220"/>
                  <a:gd name="T112" fmla="*/ 203 w 415"/>
                  <a:gd name="T113" fmla="*/ 144 h 220"/>
                  <a:gd name="T114" fmla="*/ 193 w 415"/>
                  <a:gd name="T115" fmla="*/ 156 h 220"/>
                  <a:gd name="T116" fmla="*/ 174 w 415"/>
                  <a:gd name="T117" fmla="*/ 171 h 220"/>
                  <a:gd name="T118" fmla="*/ 157 w 415"/>
                  <a:gd name="T119" fmla="*/ 176 h 220"/>
                  <a:gd name="T120" fmla="*/ 146 w 415"/>
                  <a:gd name="T121" fmla="*/ 184 h 220"/>
                  <a:gd name="T122" fmla="*/ 131 w 415"/>
                  <a:gd name="T123" fmla="*/ 190 h 220"/>
                  <a:gd name="T124" fmla="*/ 114 w 415"/>
                  <a:gd name="T125" fmla="*/ 19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5" h="220">
                    <a:moveTo>
                      <a:pt x="104" y="201"/>
                    </a:moveTo>
                    <a:lnTo>
                      <a:pt x="102" y="201"/>
                    </a:lnTo>
                    <a:lnTo>
                      <a:pt x="101" y="201"/>
                    </a:lnTo>
                    <a:lnTo>
                      <a:pt x="100" y="201"/>
                    </a:lnTo>
                    <a:lnTo>
                      <a:pt x="100" y="202"/>
                    </a:lnTo>
                    <a:lnTo>
                      <a:pt x="98" y="202"/>
                    </a:lnTo>
                    <a:lnTo>
                      <a:pt x="97" y="202"/>
                    </a:lnTo>
                    <a:lnTo>
                      <a:pt x="96" y="202"/>
                    </a:lnTo>
                    <a:lnTo>
                      <a:pt x="95" y="202"/>
                    </a:lnTo>
                    <a:lnTo>
                      <a:pt x="93" y="202"/>
                    </a:lnTo>
                    <a:lnTo>
                      <a:pt x="92" y="203"/>
                    </a:lnTo>
                    <a:lnTo>
                      <a:pt x="91" y="203"/>
                    </a:lnTo>
                    <a:lnTo>
                      <a:pt x="88" y="203"/>
                    </a:lnTo>
                    <a:lnTo>
                      <a:pt x="87" y="205"/>
                    </a:lnTo>
                    <a:lnTo>
                      <a:pt x="85" y="205"/>
                    </a:lnTo>
                    <a:lnTo>
                      <a:pt x="83" y="205"/>
                    </a:lnTo>
                    <a:lnTo>
                      <a:pt x="79" y="206"/>
                    </a:lnTo>
                    <a:lnTo>
                      <a:pt x="74" y="207"/>
                    </a:lnTo>
                    <a:lnTo>
                      <a:pt x="68" y="209"/>
                    </a:lnTo>
                    <a:lnTo>
                      <a:pt x="63" y="210"/>
                    </a:lnTo>
                    <a:lnTo>
                      <a:pt x="60" y="210"/>
                    </a:lnTo>
                    <a:lnTo>
                      <a:pt x="58" y="211"/>
                    </a:lnTo>
                    <a:lnTo>
                      <a:pt x="57" y="211"/>
                    </a:lnTo>
                    <a:lnTo>
                      <a:pt x="53" y="212"/>
                    </a:lnTo>
                    <a:lnTo>
                      <a:pt x="51" y="215"/>
                    </a:lnTo>
                    <a:lnTo>
                      <a:pt x="49" y="215"/>
                    </a:lnTo>
                    <a:lnTo>
                      <a:pt x="45" y="218"/>
                    </a:lnTo>
                    <a:lnTo>
                      <a:pt x="42" y="219"/>
                    </a:lnTo>
                    <a:lnTo>
                      <a:pt x="40" y="220"/>
                    </a:lnTo>
                    <a:lnTo>
                      <a:pt x="40" y="219"/>
                    </a:lnTo>
                    <a:lnTo>
                      <a:pt x="40" y="218"/>
                    </a:lnTo>
                    <a:lnTo>
                      <a:pt x="41" y="218"/>
                    </a:lnTo>
                    <a:lnTo>
                      <a:pt x="41" y="216"/>
                    </a:lnTo>
                    <a:lnTo>
                      <a:pt x="41" y="215"/>
                    </a:lnTo>
                    <a:lnTo>
                      <a:pt x="42" y="215"/>
                    </a:lnTo>
                    <a:lnTo>
                      <a:pt x="41" y="215"/>
                    </a:lnTo>
                    <a:lnTo>
                      <a:pt x="42" y="215"/>
                    </a:lnTo>
                    <a:lnTo>
                      <a:pt x="41" y="215"/>
                    </a:lnTo>
                    <a:lnTo>
                      <a:pt x="41" y="214"/>
                    </a:lnTo>
                    <a:lnTo>
                      <a:pt x="41" y="212"/>
                    </a:lnTo>
                    <a:lnTo>
                      <a:pt x="41" y="211"/>
                    </a:lnTo>
                    <a:lnTo>
                      <a:pt x="41" y="210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09"/>
                    </a:lnTo>
                    <a:lnTo>
                      <a:pt x="40" y="209"/>
                    </a:lnTo>
                    <a:lnTo>
                      <a:pt x="41" y="209"/>
                    </a:lnTo>
                    <a:lnTo>
                      <a:pt x="41" y="207"/>
                    </a:lnTo>
                    <a:lnTo>
                      <a:pt x="40" y="207"/>
                    </a:lnTo>
                    <a:lnTo>
                      <a:pt x="40" y="206"/>
                    </a:lnTo>
                    <a:lnTo>
                      <a:pt x="40" y="205"/>
                    </a:lnTo>
                    <a:lnTo>
                      <a:pt x="38" y="205"/>
                    </a:lnTo>
                    <a:lnTo>
                      <a:pt x="38" y="203"/>
                    </a:lnTo>
                    <a:lnTo>
                      <a:pt x="37" y="202"/>
                    </a:lnTo>
                    <a:lnTo>
                      <a:pt x="37" y="201"/>
                    </a:lnTo>
                    <a:lnTo>
                      <a:pt x="37" y="199"/>
                    </a:lnTo>
                    <a:lnTo>
                      <a:pt x="37" y="198"/>
                    </a:lnTo>
                    <a:lnTo>
                      <a:pt x="36" y="198"/>
                    </a:lnTo>
                    <a:lnTo>
                      <a:pt x="37" y="198"/>
                    </a:lnTo>
                    <a:lnTo>
                      <a:pt x="37" y="197"/>
                    </a:lnTo>
                    <a:lnTo>
                      <a:pt x="37" y="195"/>
                    </a:lnTo>
                    <a:lnTo>
                      <a:pt x="37" y="194"/>
                    </a:lnTo>
                    <a:lnTo>
                      <a:pt x="37" y="193"/>
                    </a:lnTo>
                    <a:lnTo>
                      <a:pt x="38" y="192"/>
                    </a:lnTo>
                    <a:lnTo>
                      <a:pt x="40" y="190"/>
                    </a:lnTo>
                    <a:lnTo>
                      <a:pt x="40" y="189"/>
                    </a:lnTo>
                    <a:lnTo>
                      <a:pt x="41" y="189"/>
                    </a:lnTo>
                    <a:lnTo>
                      <a:pt x="42" y="189"/>
                    </a:lnTo>
                    <a:lnTo>
                      <a:pt x="42" y="188"/>
                    </a:lnTo>
                    <a:lnTo>
                      <a:pt x="41" y="188"/>
                    </a:lnTo>
                    <a:lnTo>
                      <a:pt x="41" y="186"/>
                    </a:lnTo>
                    <a:lnTo>
                      <a:pt x="40" y="186"/>
                    </a:lnTo>
                    <a:lnTo>
                      <a:pt x="40" y="185"/>
                    </a:lnTo>
                    <a:lnTo>
                      <a:pt x="40" y="184"/>
                    </a:lnTo>
                    <a:lnTo>
                      <a:pt x="40" y="182"/>
                    </a:lnTo>
                    <a:lnTo>
                      <a:pt x="38" y="182"/>
                    </a:lnTo>
                    <a:lnTo>
                      <a:pt x="37" y="181"/>
                    </a:lnTo>
                    <a:lnTo>
                      <a:pt x="37" y="180"/>
                    </a:lnTo>
                    <a:lnTo>
                      <a:pt x="36" y="180"/>
                    </a:lnTo>
                    <a:lnTo>
                      <a:pt x="36" y="178"/>
                    </a:lnTo>
                    <a:lnTo>
                      <a:pt x="36" y="177"/>
                    </a:lnTo>
                    <a:lnTo>
                      <a:pt x="34" y="177"/>
                    </a:lnTo>
                    <a:lnTo>
                      <a:pt x="34" y="176"/>
                    </a:lnTo>
                    <a:lnTo>
                      <a:pt x="33" y="176"/>
                    </a:lnTo>
                    <a:lnTo>
                      <a:pt x="33" y="175"/>
                    </a:lnTo>
                    <a:lnTo>
                      <a:pt x="33" y="173"/>
                    </a:lnTo>
                    <a:lnTo>
                      <a:pt x="33" y="172"/>
                    </a:lnTo>
                    <a:lnTo>
                      <a:pt x="32" y="172"/>
                    </a:lnTo>
                    <a:lnTo>
                      <a:pt x="32" y="171"/>
                    </a:lnTo>
                    <a:lnTo>
                      <a:pt x="32" y="169"/>
                    </a:lnTo>
                    <a:lnTo>
                      <a:pt x="30" y="169"/>
                    </a:lnTo>
                    <a:lnTo>
                      <a:pt x="30" y="168"/>
                    </a:lnTo>
                    <a:lnTo>
                      <a:pt x="29" y="168"/>
                    </a:lnTo>
                    <a:lnTo>
                      <a:pt x="28" y="168"/>
                    </a:lnTo>
                    <a:lnTo>
                      <a:pt x="28" y="167"/>
                    </a:lnTo>
                    <a:lnTo>
                      <a:pt x="26" y="167"/>
                    </a:lnTo>
                    <a:lnTo>
                      <a:pt x="26" y="165"/>
                    </a:lnTo>
                    <a:lnTo>
                      <a:pt x="25" y="165"/>
                    </a:lnTo>
                    <a:lnTo>
                      <a:pt x="24" y="165"/>
                    </a:lnTo>
                    <a:lnTo>
                      <a:pt x="23" y="165"/>
                    </a:lnTo>
                    <a:lnTo>
                      <a:pt x="23" y="164"/>
                    </a:lnTo>
                    <a:lnTo>
                      <a:pt x="21" y="164"/>
                    </a:lnTo>
                    <a:lnTo>
                      <a:pt x="21" y="163"/>
                    </a:lnTo>
                    <a:lnTo>
                      <a:pt x="20" y="163"/>
                    </a:lnTo>
                    <a:lnTo>
                      <a:pt x="19" y="163"/>
                    </a:lnTo>
                    <a:lnTo>
                      <a:pt x="17" y="163"/>
                    </a:lnTo>
                    <a:lnTo>
                      <a:pt x="17" y="161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60"/>
                    </a:lnTo>
                    <a:lnTo>
                      <a:pt x="13" y="160"/>
                    </a:lnTo>
                    <a:lnTo>
                      <a:pt x="11" y="160"/>
                    </a:lnTo>
                    <a:lnTo>
                      <a:pt x="9" y="161"/>
                    </a:lnTo>
                    <a:lnTo>
                      <a:pt x="8" y="160"/>
                    </a:lnTo>
                    <a:lnTo>
                      <a:pt x="8" y="159"/>
                    </a:lnTo>
                    <a:lnTo>
                      <a:pt x="9" y="158"/>
                    </a:lnTo>
                    <a:lnTo>
                      <a:pt x="9" y="156"/>
                    </a:lnTo>
                    <a:lnTo>
                      <a:pt x="8" y="155"/>
                    </a:lnTo>
                    <a:lnTo>
                      <a:pt x="8" y="154"/>
                    </a:lnTo>
                    <a:lnTo>
                      <a:pt x="7" y="152"/>
                    </a:lnTo>
                    <a:lnTo>
                      <a:pt x="6" y="151"/>
                    </a:lnTo>
                    <a:lnTo>
                      <a:pt x="6" y="150"/>
                    </a:lnTo>
                    <a:lnTo>
                      <a:pt x="6" y="148"/>
                    </a:lnTo>
                    <a:lnTo>
                      <a:pt x="4" y="148"/>
                    </a:lnTo>
                    <a:lnTo>
                      <a:pt x="3" y="147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2" y="144"/>
                    </a:lnTo>
                    <a:lnTo>
                      <a:pt x="0" y="144"/>
                    </a:lnTo>
                    <a:lnTo>
                      <a:pt x="0" y="143"/>
                    </a:lnTo>
                    <a:lnTo>
                      <a:pt x="0" y="142"/>
                    </a:lnTo>
                    <a:lnTo>
                      <a:pt x="0" y="140"/>
                    </a:lnTo>
                    <a:lnTo>
                      <a:pt x="2" y="139"/>
                    </a:lnTo>
                    <a:lnTo>
                      <a:pt x="3" y="139"/>
                    </a:lnTo>
                    <a:lnTo>
                      <a:pt x="4" y="138"/>
                    </a:lnTo>
                    <a:lnTo>
                      <a:pt x="4" y="137"/>
                    </a:lnTo>
                    <a:lnTo>
                      <a:pt x="4" y="135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3" y="133"/>
                    </a:lnTo>
                    <a:lnTo>
                      <a:pt x="4" y="133"/>
                    </a:lnTo>
                    <a:lnTo>
                      <a:pt x="4" y="131"/>
                    </a:lnTo>
                    <a:lnTo>
                      <a:pt x="4" y="130"/>
                    </a:lnTo>
                    <a:lnTo>
                      <a:pt x="3" y="130"/>
                    </a:lnTo>
                    <a:lnTo>
                      <a:pt x="4" y="130"/>
                    </a:lnTo>
                    <a:lnTo>
                      <a:pt x="4" y="129"/>
                    </a:lnTo>
                    <a:lnTo>
                      <a:pt x="6" y="129"/>
                    </a:lnTo>
                    <a:lnTo>
                      <a:pt x="7" y="127"/>
                    </a:lnTo>
                    <a:lnTo>
                      <a:pt x="8" y="127"/>
                    </a:lnTo>
                    <a:lnTo>
                      <a:pt x="8" y="126"/>
                    </a:lnTo>
                    <a:lnTo>
                      <a:pt x="9" y="126"/>
                    </a:lnTo>
                    <a:lnTo>
                      <a:pt x="9" y="125"/>
                    </a:lnTo>
                    <a:lnTo>
                      <a:pt x="11" y="123"/>
                    </a:lnTo>
                    <a:lnTo>
                      <a:pt x="13" y="122"/>
                    </a:lnTo>
                    <a:lnTo>
                      <a:pt x="15" y="121"/>
                    </a:lnTo>
                    <a:lnTo>
                      <a:pt x="15" y="122"/>
                    </a:lnTo>
                    <a:lnTo>
                      <a:pt x="15" y="121"/>
                    </a:lnTo>
                    <a:lnTo>
                      <a:pt x="16" y="121"/>
                    </a:lnTo>
                    <a:lnTo>
                      <a:pt x="17" y="121"/>
                    </a:lnTo>
                    <a:lnTo>
                      <a:pt x="17" y="120"/>
                    </a:lnTo>
                    <a:lnTo>
                      <a:pt x="19" y="120"/>
                    </a:lnTo>
                    <a:lnTo>
                      <a:pt x="20" y="120"/>
                    </a:lnTo>
                    <a:lnTo>
                      <a:pt x="20" y="118"/>
                    </a:lnTo>
                    <a:lnTo>
                      <a:pt x="21" y="118"/>
                    </a:lnTo>
                    <a:lnTo>
                      <a:pt x="21" y="117"/>
                    </a:lnTo>
                    <a:lnTo>
                      <a:pt x="23" y="117"/>
                    </a:lnTo>
                    <a:lnTo>
                      <a:pt x="24" y="116"/>
                    </a:lnTo>
                    <a:lnTo>
                      <a:pt x="25" y="116"/>
                    </a:lnTo>
                    <a:lnTo>
                      <a:pt x="26" y="116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5" y="113"/>
                    </a:lnTo>
                    <a:lnTo>
                      <a:pt x="25" y="112"/>
                    </a:lnTo>
                    <a:lnTo>
                      <a:pt x="26" y="110"/>
                    </a:lnTo>
                    <a:lnTo>
                      <a:pt x="26" y="109"/>
                    </a:lnTo>
                    <a:lnTo>
                      <a:pt x="28" y="109"/>
                    </a:lnTo>
                    <a:lnTo>
                      <a:pt x="28" y="108"/>
                    </a:lnTo>
                    <a:lnTo>
                      <a:pt x="29" y="108"/>
                    </a:lnTo>
                    <a:lnTo>
                      <a:pt x="32" y="109"/>
                    </a:lnTo>
                    <a:lnTo>
                      <a:pt x="32" y="110"/>
                    </a:lnTo>
                    <a:lnTo>
                      <a:pt x="33" y="110"/>
                    </a:lnTo>
                    <a:lnTo>
                      <a:pt x="34" y="110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7" y="112"/>
                    </a:lnTo>
                    <a:lnTo>
                      <a:pt x="37" y="113"/>
                    </a:lnTo>
                    <a:lnTo>
                      <a:pt x="37" y="114"/>
                    </a:lnTo>
                    <a:lnTo>
                      <a:pt x="36" y="114"/>
                    </a:lnTo>
                    <a:lnTo>
                      <a:pt x="36" y="116"/>
                    </a:lnTo>
                    <a:lnTo>
                      <a:pt x="37" y="116"/>
                    </a:lnTo>
                    <a:lnTo>
                      <a:pt x="37" y="117"/>
                    </a:lnTo>
                    <a:lnTo>
                      <a:pt x="38" y="118"/>
                    </a:lnTo>
                    <a:lnTo>
                      <a:pt x="40" y="118"/>
                    </a:lnTo>
                    <a:lnTo>
                      <a:pt x="41" y="118"/>
                    </a:lnTo>
                    <a:lnTo>
                      <a:pt x="41" y="120"/>
                    </a:lnTo>
                    <a:lnTo>
                      <a:pt x="42" y="120"/>
                    </a:lnTo>
                    <a:lnTo>
                      <a:pt x="42" y="121"/>
                    </a:lnTo>
                    <a:lnTo>
                      <a:pt x="43" y="121"/>
                    </a:lnTo>
                    <a:lnTo>
                      <a:pt x="43" y="122"/>
                    </a:lnTo>
                    <a:lnTo>
                      <a:pt x="45" y="122"/>
                    </a:lnTo>
                    <a:lnTo>
                      <a:pt x="45" y="121"/>
                    </a:lnTo>
                    <a:lnTo>
                      <a:pt x="46" y="121"/>
                    </a:lnTo>
                    <a:lnTo>
                      <a:pt x="46" y="120"/>
                    </a:lnTo>
                    <a:lnTo>
                      <a:pt x="46" y="118"/>
                    </a:lnTo>
                    <a:lnTo>
                      <a:pt x="46" y="117"/>
                    </a:lnTo>
                    <a:lnTo>
                      <a:pt x="47" y="117"/>
                    </a:lnTo>
                    <a:lnTo>
                      <a:pt x="47" y="116"/>
                    </a:lnTo>
                    <a:lnTo>
                      <a:pt x="49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1" y="118"/>
                    </a:lnTo>
                    <a:lnTo>
                      <a:pt x="53" y="120"/>
                    </a:lnTo>
                    <a:lnTo>
                      <a:pt x="53" y="121"/>
                    </a:lnTo>
                    <a:lnTo>
                      <a:pt x="54" y="121"/>
                    </a:lnTo>
                    <a:lnTo>
                      <a:pt x="55" y="121"/>
                    </a:lnTo>
                    <a:lnTo>
                      <a:pt x="55" y="120"/>
                    </a:lnTo>
                    <a:lnTo>
                      <a:pt x="57" y="120"/>
                    </a:lnTo>
                    <a:lnTo>
                      <a:pt x="58" y="120"/>
                    </a:lnTo>
                    <a:lnTo>
                      <a:pt x="58" y="118"/>
                    </a:lnTo>
                    <a:lnTo>
                      <a:pt x="59" y="118"/>
                    </a:lnTo>
                    <a:lnTo>
                      <a:pt x="59" y="117"/>
                    </a:lnTo>
                    <a:lnTo>
                      <a:pt x="60" y="117"/>
                    </a:lnTo>
                    <a:lnTo>
                      <a:pt x="60" y="116"/>
                    </a:lnTo>
                    <a:lnTo>
                      <a:pt x="62" y="116"/>
                    </a:lnTo>
                    <a:lnTo>
                      <a:pt x="63" y="116"/>
                    </a:lnTo>
                    <a:lnTo>
                      <a:pt x="64" y="116"/>
                    </a:lnTo>
                    <a:lnTo>
                      <a:pt x="66" y="116"/>
                    </a:lnTo>
                    <a:lnTo>
                      <a:pt x="66" y="114"/>
                    </a:lnTo>
                    <a:lnTo>
                      <a:pt x="66" y="116"/>
                    </a:lnTo>
                    <a:lnTo>
                      <a:pt x="67" y="117"/>
                    </a:lnTo>
                    <a:lnTo>
                      <a:pt x="68" y="116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1" y="113"/>
                    </a:lnTo>
                    <a:lnTo>
                      <a:pt x="72" y="112"/>
                    </a:lnTo>
                    <a:lnTo>
                      <a:pt x="74" y="110"/>
                    </a:lnTo>
                    <a:lnTo>
                      <a:pt x="75" y="110"/>
                    </a:lnTo>
                    <a:lnTo>
                      <a:pt x="76" y="109"/>
                    </a:lnTo>
                    <a:lnTo>
                      <a:pt x="78" y="109"/>
                    </a:lnTo>
                    <a:lnTo>
                      <a:pt x="78" y="108"/>
                    </a:lnTo>
                    <a:lnTo>
                      <a:pt x="79" y="108"/>
                    </a:lnTo>
                    <a:lnTo>
                      <a:pt x="81" y="106"/>
                    </a:lnTo>
                    <a:lnTo>
                      <a:pt x="83" y="106"/>
                    </a:lnTo>
                    <a:lnTo>
                      <a:pt x="85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7" y="105"/>
                    </a:lnTo>
                    <a:lnTo>
                      <a:pt x="88" y="105"/>
                    </a:lnTo>
                    <a:lnTo>
                      <a:pt x="88" y="106"/>
                    </a:lnTo>
                    <a:lnTo>
                      <a:pt x="89" y="109"/>
                    </a:lnTo>
                    <a:lnTo>
                      <a:pt x="89" y="110"/>
                    </a:lnTo>
                    <a:lnTo>
                      <a:pt x="89" y="113"/>
                    </a:lnTo>
                    <a:lnTo>
                      <a:pt x="91" y="116"/>
                    </a:lnTo>
                    <a:lnTo>
                      <a:pt x="93" y="114"/>
                    </a:lnTo>
                    <a:lnTo>
                      <a:pt x="95" y="113"/>
                    </a:lnTo>
                    <a:lnTo>
                      <a:pt x="96" y="113"/>
                    </a:lnTo>
                    <a:lnTo>
                      <a:pt x="98" y="113"/>
                    </a:lnTo>
                    <a:lnTo>
                      <a:pt x="98" y="114"/>
                    </a:lnTo>
                    <a:lnTo>
                      <a:pt x="98" y="116"/>
                    </a:lnTo>
                    <a:lnTo>
                      <a:pt x="98" y="117"/>
                    </a:lnTo>
                    <a:lnTo>
                      <a:pt x="97" y="118"/>
                    </a:lnTo>
                    <a:lnTo>
                      <a:pt x="97" y="120"/>
                    </a:lnTo>
                    <a:lnTo>
                      <a:pt x="96" y="120"/>
                    </a:lnTo>
                    <a:lnTo>
                      <a:pt x="96" y="121"/>
                    </a:lnTo>
                    <a:lnTo>
                      <a:pt x="96" y="122"/>
                    </a:lnTo>
                    <a:lnTo>
                      <a:pt x="97" y="122"/>
                    </a:lnTo>
                    <a:lnTo>
                      <a:pt x="98" y="122"/>
                    </a:lnTo>
                    <a:lnTo>
                      <a:pt x="98" y="123"/>
                    </a:lnTo>
                    <a:lnTo>
                      <a:pt x="100" y="123"/>
                    </a:lnTo>
                    <a:lnTo>
                      <a:pt x="101" y="123"/>
                    </a:lnTo>
                    <a:lnTo>
                      <a:pt x="101" y="125"/>
                    </a:lnTo>
                    <a:lnTo>
                      <a:pt x="101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2" y="127"/>
                    </a:lnTo>
                    <a:lnTo>
                      <a:pt x="104" y="127"/>
                    </a:lnTo>
                    <a:lnTo>
                      <a:pt x="104" y="126"/>
                    </a:lnTo>
                    <a:lnTo>
                      <a:pt x="104" y="125"/>
                    </a:lnTo>
                    <a:lnTo>
                      <a:pt x="105" y="125"/>
                    </a:lnTo>
                    <a:lnTo>
                      <a:pt x="106" y="125"/>
                    </a:lnTo>
                    <a:lnTo>
                      <a:pt x="108" y="123"/>
                    </a:lnTo>
                    <a:lnTo>
                      <a:pt x="109" y="122"/>
                    </a:lnTo>
                    <a:lnTo>
                      <a:pt x="109" y="121"/>
                    </a:lnTo>
                    <a:lnTo>
                      <a:pt x="110" y="121"/>
                    </a:lnTo>
                    <a:lnTo>
                      <a:pt x="109" y="120"/>
                    </a:lnTo>
                    <a:lnTo>
                      <a:pt x="109" y="118"/>
                    </a:lnTo>
                    <a:lnTo>
                      <a:pt x="109" y="117"/>
                    </a:lnTo>
                    <a:lnTo>
                      <a:pt x="109" y="116"/>
                    </a:lnTo>
                    <a:lnTo>
                      <a:pt x="109" y="114"/>
                    </a:lnTo>
                    <a:lnTo>
                      <a:pt x="110" y="114"/>
                    </a:lnTo>
                    <a:lnTo>
                      <a:pt x="110" y="113"/>
                    </a:lnTo>
                    <a:lnTo>
                      <a:pt x="112" y="113"/>
                    </a:lnTo>
                    <a:lnTo>
                      <a:pt x="113" y="113"/>
                    </a:lnTo>
                    <a:lnTo>
                      <a:pt x="113" y="112"/>
                    </a:lnTo>
                    <a:lnTo>
                      <a:pt x="114" y="112"/>
                    </a:lnTo>
                    <a:lnTo>
                      <a:pt x="115" y="112"/>
                    </a:lnTo>
                    <a:lnTo>
                      <a:pt x="115" y="110"/>
                    </a:lnTo>
                    <a:lnTo>
                      <a:pt x="117" y="110"/>
                    </a:lnTo>
                    <a:lnTo>
                      <a:pt x="117" y="109"/>
                    </a:lnTo>
                    <a:lnTo>
                      <a:pt x="118" y="109"/>
                    </a:lnTo>
                    <a:lnTo>
                      <a:pt x="118" y="108"/>
                    </a:lnTo>
                    <a:lnTo>
                      <a:pt x="118" y="106"/>
                    </a:lnTo>
                    <a:lnTo>
                      <a:pt x="119" y="106"/>
                    </a:lnTo>
                    <a:lnTo>
                      <a:pt x="121" y="105"/>
                    </a:lnTo>
                    <a:lnTo>
                      <a:pt x="119" y="105"/>
                    </a:lnTo>
                    <a:lnTo>
                      <a:pt x="121" y="105"/>
                    </a:lnTo>
                    <a:lnTo>
                      <a:pt x="121" y="104"/>
                    </a:lnTo>
                    <a:lnTo>
                      <a:pt x="119" y="103"/>
                    </a:lnTo>
                    <a:lnTo>
                      <a:pt x="121" y="103"/>
                    </a:lnTo>
                    <a:lnTo>
                      <a:pt x="122" y="104"/>
                    </a:lnTo>
                    <a:lnTo>
                      <a:pt x="123" y="104"/>
                    </a:lnTo>
                    <a:lnTo>
                      <a:pt x="123" y="103"/>
                    </a:lnTo>
                    <a:lnTo>
                      <a:pt x="125" y="103"/>
                    </a:lnTo>
                    <a:lnTo>
                      <a:pt x="126" y="103"/>
                    </a:lnTo>
                    <a:lnTo>
                      <a:pt x="126" y="101"/>
                    </a:lnTo>
                    <a:lnTo>
                      <a:pt x="126" y="100"/>
                    </a:lnTo>
                    <a:lnTo>
                      <a:pt x="127" y="100"/>
                    </a:lnTo>
                    <a:lnTo>
                      <a:pt x="127" y="99"/>
                    </a:lnTo>
                    <a:lnTo>
                      <a:pt x="127" y="97"/>
                    </a:lnTo>
                    <a:lnTo>
                      <a:pt x="129" y="97"/>
                    </a:lnTo>
                    <a:lnTo>
                      <a:pt x="129" y="96"/>
                    </a:lnTo>
                    <a:lnTo>
                      <a:pt x="127" y="96"/>
                    </a:lnTo>
                    <a:lnTo>
                      <a:pt x="127" y="95"/>
                    </a:lnTo>
                    <a:lnTo>
                      <a:pt x="127" y="93"/>
                    </a:lnTo>
                    <a:lnTo>
                      <a:pt x="126" y="95"/>
                    </a:lnTo>
                    <a:lnTo>
                      <a:pt x="125" y="95"/>
                    </a:lnTo>
                    <a:lnTo>
                      <a:pt x="123" y="95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5" y="92"/>
                    </a:lnTo>
                    <a:lnTo>
                      <a:pt x="126" y="92"/>
                    </a:lnTo>
                    <a:lnTo>
                      <a:pt x="126" y="91"/>
                    </a:lnTo>
                    <a:lnTo>
                      <a:pt x="129" y="89"/>
                    </a:lnTo>
                    <a:lnTo>
                      <a:pt x="130" y="88"/>
                    </a:lnTo>
                    <a:lnTo>
                      <a:pt x="131" y="89"/>
                    </a:lnTo>
                    <a:lnTo>
                      <a:pt x="132" y="89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5" y="88"/>
                    </a:lnTo>
                    <a:lnTo>
                      <a:pt x="135" y="87"/>
                    </a:lnTo>
                    <a:lnTo>
                      <a:pt x="135" y="86"/>
                    </a:lnTo>
                    <a:lnTo>
                      <a:pt x="135" y="84"/>
                    </a:lnTo>
                    <a:lnTo>
                      <a:pt x="136" y="82"/>
                    </a:lnTo>
                    <a:lnTo>
                      <a:pt x="135" y="82"/>
                    </a:lnTo>
                    <a:lnTo>
                      <a:pt x="136" y="80"/>
                    </a:lnTo>
                    <a:lnTo>
                      <a:pt x="138" y="80"/>
                    </a:lnTo>
                    <a:lnTo>
                      <a:pt x="139" y="78"/>
                    </a:lnTo>
                    <a:lnTo>
                      <a:pt x="142" y="76"/>
                    </a:lnTo>
                    <a:lnTo>
                      <a:pt x="144" y="75"/>
                    </a:lnTo>
                    <a:lnTo>
                      <a:pt x="146" y="74"/>
                    </a:lnTo>
                    <a:lnTo>
                      <a:pt x="147" y="72"/>
                    </a:lnTo>
                    <a:lnTo>
                      <a:pt x="148" y="72"/>
                    </a:lnTo>
                    <a:lnTo>
                      <a:pt x="151" y="71"/>
                    </a:lnTo>
                    <a:lnTo>
                      <a:pt x="152" y="68"/>
                    </a:lnTo>
                    <a:lnTo>
                      <a:pt x="153" y="67"/>
                    </a:lnTo>
                    <a:lnTo>
                      <a:pt x="155" y="66"/>
                    </a:lnTo>
                    <a:lnTo>
                      <a:pt x="157" y="63"/>
                    </a:lnTo>
                    <a:lnTo>
                      <a:pt x="159" y="62"/>
                    </a:lnTo>
                    <a:lnTo>
                      <a:pt x="161" y="61"/>
                    </a:lnTo>
                    <a:lnTo>
                      <a:pt x="161" y="59"/>
                    </a:lnTo>
                    <a:lnTo>
                      <a:pt x="163" y="58"/>
                    </a:lnTo>
                    <a:lnTo>
                      <a:pt x="164" y="58"/>
                    </a:lnTo>
                    <a:lnTo>
                      <a:pt x="165" y="58"/>
                    </a:lnTo>
                    <a:lnTo>
                      <a:pt x="168" y="55"/>
                    </a:lnTo>
                    <a:lnTo>
                      <a:pt x="170" y="54"/>
                    </a:lnTo>
                    <a:lnTo>
                      <a:pt x="170" y="53"/>
                    </a:lnTo>
                    <a:lnTo>
                      <a:pt x="172" y="53"/>
                    </a:lnTo>
                    <a:lnTo>
                      <a:pt x="173" y="53"/>
                    </a:lnTo>
                    <a:lnTo>
                      <a:pt x="173" y="51"/>
                    </a:lnTo>
                    <a:lnTo>
                      <a:pt x="174" y="51"/>
                    </a:lnTo>
                    <a:lnTo>
                      <a:pt x="174" y="50"/>
                    </a:lnTo>
                    <a:lnTo>
                      <a:pt x="176" y="50"/>
                    </a:lnTo>
                    <a:lnTo>
                      <a:pt x="177" y="49"/>
                    </a:lnTo>
                    <a:lnTo>
                      <a:pt x="178" y="48"/>
                    </a:lnTo>
                    <a:lnTo>
                      <a:pt x="177" y="44"/>
                    </a:lnTo>
                    <a:lnTo>
                      <a:pt x="177" y="41"/>
                    </a:lnTo>
                    <a:lnTo>
                      <a:pt x="174" y="40"/>
                    </a:lnTo>
                    <a:lnTo>
                      <a:pt x="174" y="38"/>
                    </a:lnTo>
                    <a:lnTo>
                      <a:pt x="174" y="37"/>
                    </a:lnTo>
                    <a:lnTo>
                      <a:pt x="176" y="37"/>
                    </a:lnTo>
                    <a:lnTo>
                      <a:pt x="176" y="36"/>
                    </a:lnTo>
                    <a:lnTo>
                      <a:pt x="177" y="36"/>
                    </a:lnTo>
                    <a:lnTo>
                      <a:pt x="178" y="36"/>
                    </a:lnTo>
                    <a:lnTo>
                      <a:pt x="180" y="36"/>
                    </a:lnTo>
                    <a:lnTo>
                      <a:pt x="181" y="36"/>
                    </a:lnTo>
                    <a:lnTo>
                      <a:pt x="181" y="34"/>
                    </a:lnTo>
                    <a:lnTo>
                      <a:pt x="182" y="33"/>
                    </a:lnTo>
                    <a:lnTo>
                      <a:pt x="182" y="32"/>
                    </a:lnTo>
                    <a:lnTo>
                      <a:pt x="182" y="31"/>
                    </a:lnTo>
                    <a:lnTo>
                      <a:pt x="182" y="29"/>
                    </a:lnTo>
                    <a:lnTo>
                      <a:pt x="184" y="29"/>
                    </a:lnTo>
                    <a:lnTo>
                      <a:pt x="184" y="28"/>
                    </a:lnTo>
                    <a:lnTo>
                      <a:pt x="185" y="28"/>
                    </a:lnTo>
                    <a:lnTo>
                      <a:pt x="185" y="27"/>
                    </a:lnTo>
                    <a:lnTo>
                      <a:pt x="185" y="25"/>
                    </a:lnTo>
                    <a:lnTo>
                      <a:pt x="186" y="17"/>
                    </a:lnTo>
                    <a:lnTo>
                      <a:pt x="189" y="19"/>
                    </a:lnTo>
                    <a:lnTo>
                      <a:pt x="190" y="20"/>
                    </a:lnTo>
                    <a:lnTo>
                      <a:pt x="191" y="20"/>
                    </a:lnTo>
                    <a:lnTo>
                      <a:pt x="191" y="21"/>
                    </a:lnTo>
                    <a:lnTo>
                      <a:pt x="193" y="21"/>
                    </a:lnTo>
                    <a:lnTo>
                      <a:pt x="193" y="23"/>
                    </a:lnTo>
                    <a:lnTo>
                      <a:pt x="201" y="19"/>
                    </a:lnTo>
                    <a:lnTo>
                      <a:pt x="203" y="17"/>
                    </a:lnTo>
                    <a:lnTo>
                      <a:pt x="204" y="17"/>
                    </a:lnTo>
                    <a:lnTo>
                      <a:pt x="206" y="17"/>
                    </a:lnTo>
                    <a:lnTo>
                      <a:pt x="207" y="17"/>
                    </a:lnTo>
                    <a:lnTo>
                      <a:pt x="208" y="17"/>
                    </a:lnTo>
                    <a:lnTo>
                      <a:pt x="210" y="17"/>
                    </a:lnTo>
                    <a:lnTo>
                      <a:pt x="211" y="17"/>
                    </a:lnTo>
                    <a:lnTo>
                      <a:pt x="211" y="16"/>
                    </a:lnTo>
                    <a:lnTo>
                      <a:pt x="211" y="15"/>
                    </a:lnTo>
                    <a:lnTo>
                      <a:pt x="212" y="15"/>
                    </a:lnTo>
                    <a:lnTo>
                      <a:pt x="212" y="14"/>
                    </a:lnTo>
                    <a:lnTo>
                      <a:pt x="214" y="14"/>
                    </a:lnTo>
                    <a:lnTo>
                      <a:pt x="214" y="12"/>
                    </a:lnTo>
                    <a:lnTo>
                      <a:pt x="215" y="12"/>
                    </a:lnTo>
                    <a:lnTo>
                      <a:pt x="216" y="12"/>
                    </a:lnTo>
                    <a:lnTo>
                      <a:pt x="216" y="11"/>
                    </a:lnTo>
                    <a:lnTo>
                      <a:pt x="218" y="11"/>
                    </a:lnTo>
                    <a:lnTo>
                      <a:pt x="219" y="11"/>
                    </a:lnTo>
                    <a:lnTo>
                      <a:pt x="219" y="10"/>
                    </a:lnTo>
                    <a:lnTo>
                      <a:pt x="220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3" y="8"/>
                    </a:lnTo>
                    <a:lnTo>
                      <a:pt x="225" y="7"/>
                    </a:lnTo>
                    <a:lnTo>
                      <a:pt x="227" y="6"/>
                    </a:lnTo>
                    <a:lnTo>
                      <a:pt x="228" y="4"/>
                    </a:lnTo>
                    <a:lnTo>
                      <a:pt x="229" y="3"/>
                    </a:lnTo>
                    <a:lnTo>
                      <a:pt x="229" y="2"/>
                    </a:lnTo>
                    <a:lnTo>
                      <a:pt x="231" y="2"/>
                    </a:lnTo>
                    <a:lnTo>
                      <a:pt x="232" y="2"/>
                    </a:lnTo>
                    <a:lnTo>
                      <a:pt x="233" y="2"/>
                    </a:lnTo>
                    <a:lnTo>
                      <a:pt x="233" y="3"/>
                    </a:lnTo>
                    <a:lnTo>
                      <a:pt x="235" y="3"/>
                    </a:lnTo>
                    <a:lnTo>
                      <a:pt x="236" y="3"/>
                    </a:lnTo>
                    <a:lnTo>
                      <a:pt x="237" y="3"/>
                    </a:lnTo>
                    <a:lnTo>
                      <a:pt x="237" y="4"/>
                    </a:lnTo>
                    <a:lnTo>
                      <a:pt x="239" y="4"/>
                    </a:lnTo>
                    <a:lnTo>
                      <a:pt x="240" y="4"/>
                    </a:lnTo>
                    <a:lnTo>
                      <a:pt x="241" y="4"/>
                    </a:lnTo>
                    <a:lnTo>
                      <a:pt x="242" y="4"/>
                    </a:lnTo>
                    <a:lnTo>
                      <a:pt x="242" y="6"/>
                    </a:lnTo>
                    <a:lnTo>
                      <a:pt x="244" y="6"/>
                    </a:lnTo>
                    <a:lnTo>
                      <a:pt x="245" y="6"/>
                    </a:lnTo>
                    <a:lnTo>
                      <a:pt x="246" y="6"/>
                    </a:lnTo>
                    <a:lnTo>
                      <a:pt x="249" y="4"/>
                    </a:lnTo>
                    <a:lnTo>
                      <a:pt x="249" y="3"/>
                    </a:lnTo>
                    <a:lnTo>
                      <a:pt x="250" y="3"/>
                    </a:lnTo>
                    <a:lnTo>
                      <a:pt x="252" y="3"/>
                    </a:lnTo>
                    <a:lnTo>
                      <a:pt x="253" y="3"/>
                    </a:lnTo>
                    <a:lnTo>
                      <a:pt x="254" y="3"/>
                    </a:lnTo>
                    <a:lnTo>
                      <a:pt x="256" y="3"/>
                    </a:lnTo>
                    <a:lnTo>
                      <a:pt x="257" y="3"/>
                    </a:lnTo>
                    <a:lnTo>
                      <a:pt x="258" y="2"/>
                    </a:lnTo>
                    <a:lnTo>
                      <a:pt x="259" y="2"/>
                    </a:lnTo>
                    <a:lnTo>
                      <a:pt x="258" y="2"/>
                    </a:lnTo>
                    <a:lnTo>
                      <a:pt x="258" y="0"/>
                    </a:lnTo>
                    <a:lnTo>
                      <a:pt x="258" y="2"/>
                    </a:lnTo>
                    <a:lnTo>
                      <a:pt x="258" y="0"/>
                    </a:lnTo>
                    <a:lnTo>
                      <a:pt x="259" y="0"/>
                    </a:lnTo>
                    <a:lnTo>
                      <a:pt x="259" y="2"/>
                    </a:lnTo>
                    <a:lnTo>
                      <a:pt x="261" y="2"/>
                    </a:lnTo>
                    <a:lnTo>
                      <a:pt x="262" y="2"/>
                    </a:lnTo>
                    <a:lnTo>
                      <a:pt x="265" y="3"/>
                    </a:lnTo>
                    <a:lnTo>
                      <a:pt x="266" y="4"/>
                    </a:lnTo>
                    <a:lnTo>
                      <a:pt x="267" y="4"/>
                    </a:lnTo>
                    <a:lnTo>
                      <a:pt x="269" y="6"/>
                    </a:lnTo>
                    <a:lnTo>
                      <a:pt x="270" y="6"/>
                    </a:lnTo>
                    <a:lnTo>
                      <a:pt x="271" y="6"/>
                    </a:lnTo>
                    <a:lnTo>
                      <a:pt x="271" y="7"/>
                    </a:lnTo>
                    <a:lnTo>
                      <a:pt x="271" y="6"/>
                    </a:lnTo>
                    <a:lnTo>
                      <a:pt x="271" y="7"/>
                    </a:lnTo>
                    <a:lnTo>
                      <a:pt x="274" y="8"/>
                    </a:lnTo>
                    <a:lnTo>
                      <a:pt x="275" y="10"/>
                    </a:lnTo>
                    <a:lnTo>
                      <a:pt x="276" y="10"/>
                    </a:lnTo>
                    <a:lnTo>
                      <a:pt x="276" y="11"/>
                    </a:lnTo>
                    <a:lnTo>
                      <a:pt x="278" y="11"/>
                    </a:lnTo>
                    <a:lnTo>
                      <a:pt x="278" y="12"/>
                    </a:lnTo>
                    <a:lnTo>
                      <a:pt x="278" y="14"/>
                    </a:lnTo>
                    <a:lnTo>
                      <a:pt x="278" y="15"/>
                    </a:lnTo>
                    <a:lnTo>
                      <a:pt x="279" y="15"/>
                    </a:lnTo>
                    <a:lnTo>
                      <a:pt x="278" y="15"/>
                    </a:lnTo>
                    <a:lnTo>
                      <a:pt x="279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80" y="19"/>
                    </a:lnTo>
                    <a:lnTo>
                      <a:pt x="282" y="19"/>
                    </a:lnTo>
                    <a:lnTo>
                      <a:pt x="282" y="20"/>
                    </a:lnTo>
                    <a:lnTo>
                      <a:pt x="283" y="20"/>
                    </a:lnTo>
                    <a:lnTo>
                      <a:pt x="284" y="20"/>
                    </a:lnTo>
                    <a:lnTo>
                      <a:pt x="286" y="20"/>
                    </a:lnTo>
                    <a:lnTo>
                      <a:pt x="287" y="20"/>
                    </a:lnTo>
                    <a:lnTo>
                      <a:pt x="288" y="20"/>
                    </a:lnTo>
                    <a:lnTo>
                      <a:pt x="290" y="20"/>
                    </a:lnTo>
                    <a:lnTo>
                      <a:pt x="291" y="21"/>
                    </a:lnTo>
                    <a:lnTo>
                      <a:pt x="292" y="21"/>
                    </a:lnTo>
                    <a:lnTo>
                      <a:pt x="294" y="21"/>
                    </a:lnTo>
                    <a:lnTo>
                      <a:pt x="294" y="23"/>
                    </a:lnTo>
                    <a:lnTo>
                      <a:pt x="295" y="23"/>
                    </a:lnTo>
                    <a:lnTo>
                      <a:pt x="295" y="24"/>
                    </a:lnTo>
                    <a:lnTo>
                      <a:pt x="295" y="25"/>
                    </a:lnTo>
                    <a:lnTo>
                      <a:pt x="294" y="25"/>
                    </a:lnTo>
                    <a:lnTo>
                      <a:pt x="294" y="27"/>
                    </a:lnTo>
                    <a:lnTo>
                      <a:pt x="294" y="28"/>
                    </a:lnTo>
                    <a:lnTo>
                      <a:pt x="295" y="28"/>
                    </a:lnTo>
                    <a:lnTo>
                      <a:pt x="296" y="29"/>
                    </a:lnTo>
                    <a:lnTo>
                      <a:pt x="297" y="29"/>
                    </a:lnTo>
                    <a:lnTo>
                      <a:pt x="297" y="31"/>
                    </a:lnTo>
                    <a:lnTo>
                      <a:pt x="299" y="31"/>
                    </a:lnTo>
                    <a:lnTo>
                      <a:pt x="299" y="32"/>
                    </a:lnTo>
                    <a:lnTo>
                      <a:pt x="297" y="32"/>
                    </a:lnTo>
                    <a:lnTo>
                      <a:pt x="296" y="32"/>
                    </a:lnTo>
                    <a:lnTo>
                      <a:pt x="296" y="33"/>
                    </a:lnTo>
                    <a:lnTo>
                      <a:pt x="295" y="33"/>
                    </a:lnTo>
                    <a:lnTo>
                      <a:pt x="295" y="34"/>
                    </a:lnTo>
                    <a:lnTo>
                      <a:pt x="294" y="36"/>
                    </a:lnTo>
                    <a:lnTo>
                      <a:pt x="294" y="37"/>
                    </a:lnTo>
                    <a:lnTo>
                      <a:pt x="294" y="38"/>
                    </a:lnTo>
                    <a:lnTo>
                      <a:pt x="292" y="40"/>
                    </a:lnTo>
                    <a:lnTo>
                      <a:pt x="292" y="41"/>
                    </a:lnTo>
                    <a:lnTo>
                      <a:pt x="294" y="41"/>
                    </a:lnTo>
                    <a:lnTo>
                      <a:pt x="295" y="41"/>
                    </a:lnTo>
                    <a:lnTo>
                      <a:pt x="295" y="42"/>
                    </a:lnTo>
                    <a:lnTo>
                      <a:pt x="296" y="42"/>
                    </a:lnTo>
                    <a:lnTo>
                      <a:pt x="297" y="42"/>
                    </a:lnTo>
                    <a:lnTo>
                      <a:pt x="299" y="42"/>
                    </a:lnTo>
                    <a:lnTo>
                      <a:pt x="300" y="42"/>
                    </a:lnTo>
                    <a:lnTo>
                      <a:pt x="300" y="44"/>
                    </a:lnTo>
                    <a:lnTo>
                      <a:pt x="300" y="45"/>
                    </a:lnTo>
                    <a:lnTo>
                      <a:pt x="300" y="46"/>
                    </a:lnTo>
                    <a:lnTo>
                      <a:pt x="300" y="48"/>
                    </a:lnTo>
                    <a:lnTo>
                      <a:pt x="299" y="49"/>
                    </a:lnTo>
                    <a:lnTo>
                      <a:pt x="299" y="50"/>
                    </a:lnTo>
                    <a:lnTo>
                      <a:pt x="299" y="51"/>
                    </a:lnTo>
                    <a:lnTo>
                      <a:pt x="299" y="53"/>
                    </a:lnTo>
                    <a:lnTo>
                      <a:pt x="297" y="54"/>
                    </a:lnTo>
                    <a:lnTo>
                      <a:pt x="299" y="54"/>
                    </a:lnTo>
                    <a:lnTo>
                      <a:pt x="300" y="54"/>
                    </a:lnTo>
                    <a:lnTo>
                      <a:pt x="301" y="54"/>
                    </a:lnTo>
                    <a:lnTo>
                      <a:pt x="304" y="53"/>
                    </a:lnTo>
                    <a:lnTo>
                      <a:pt x="305" y="53"/>
                    </a:lnTo>
                    <a:lnTo>
                      <a:pt x="307" y="53"/>
                    </a:lnTo>
                    <a:lnTo>
                      <a:pt x="308" y="53"/>
                    </a:lnTo>
                    <a:lnTo>
                      <a:pt x="309" y="53"/>
                    </a:lnTo>
                    <a:lnTo>
                      <a:pt x="312" y="51"/>
                    </a:lnTo>
                    <a:lnTo>
                      <a:pt x="312" y="53"/>
                    </a:lnTo>
                    <a:lnTo>
                      <a:pt x="313" y="53"/>
                    </a:lnTo>
                    <a:lnTo>
                      <a:pt x="314" y="53"/>
                    </a:lnTo>
                    <a:lnTo>
                      <a:pt x="316" y="53"/>
                    </a:lnTo>
                    <a:lnTo>
                      <a:pt x="316" y="51"/>
                    </a:lnTo>
                    <a:lnTo>
                      <a:pt x="317" y="51"/>
                    </a:lnTo>
                    <a:lnTo>
                      <a:pt x="318" y="51"/>
                    </a:lnTo>
                    <a:lnTo>
                      <a:pt x="318" y="50"/>
                    </a:lnTo>
                    <a:lnTo>
                      <a:pt x="320" y="50"/>
                    </a:lnTo>
                    <a:lnTo>
                      <a:pt x="321" y="50"/>
                    </a:lnTo>
                    <a:lnTo>
                      <a:pt x="322" y="50"/>
                    </a:lnTo>
                    <a:lnTo>
                      <a:pt x="322" y="49"/>
                    </a:lnTo>
                    <a:lnTo>
                      <a:pt x="324" y="49"/>
                    </a:lnTo>
                    <a:lnTo>
                      <a:pt x="325" y="49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8" y="48"/>
                    </a:lnTo>
                    <a:lnTo>
                      <a:pt x="329" y="48"/>
                    </a:lnTo>
                    <a:lnTo>
                      <a:pt x="329" y="46"/>
                    </a:lnTo>
                    <a:lnTo>
                      <a:pt x="330" y="45"/>
                    </a:lnTo>
                    <a:lnTo>
                      <a:pt x="331" y="45"/>
                    </a:lnTo>
                    <a:lnTo>
                      <a:pt x="330" y="44"/>
                    </a:lnTo>
                    <a:lnTo>
                      <a:pt x="331" y="44"/>
                    </a:lnTo>
                    <a:lnTo>
                      <a:pt x="331" y="42"/>
                    </a:lnTo>
                    <a:lnTo>
                      <a:pt x="330" y="42"/>
                    </a:lnTo>
                    <a:lnTo>
                      <a:pt x="330" y="41"/>
                    </a:lnTo>
                    <a:lnTo>
                      <a:pt x="331" y="41"/>
                    </a:lnTo>
                    <a:lnTo>
                      <a:pt x="331" y="40"/>
                    </a:lnTo>
                    <a:lnTo>
                      <a:pt x="333" y="40"/>
                    </a:lnTo>
                    <a:lnTo>
                      <a:pt x="333" y="38"/>
                    </a:lnTo>
                    <a:lnTo>
                      <a:pt x="334" y="38"/>
                    </a:lnTo>
                    <a:lnTo>
                      <a:pt x="335" y="38"/>
                    </a:lnTo>
                    <a:lnTo>
                      <a:pt x="337" y="38"/>
                    </a:lnTo>
                    <a:lnTo>
                      <a:pt x="337" y="40"/>
                    </a:lnTo>
                    <a:lnTo>
                      <a:pt x="339" y="40"/>
                    </a:lnTo>
                    <a:lnTo>
                      <a:pt x="343" y="41"/>
                    </a:lnTo>
                    <a:lnTo>
                      <a:pt x="345" y="41"/>
                    </a:lnTo>
                    <a:lnTo>
                      <a:pt x="345" y="42"/>
                    </a:lnTo>
                    <a:lnTo>
                      <a:pt x="345" y="41"/>
                    </a:lnTo>
                    <a:lnTo>
                      <a:pt x="346" y="41"/>
                    </a:lnTo>
                    <a:lnTo>
                      <a:pt x="346" y="42"/>
                    </a:lnTo>
                    <a:lnTo>
                      <a:pt x="346" y="44"/>
                    </a:lnTo>
                    <a:lnTo>
                      <a:pt x="346" y="45"/>
                    </a:lnTo>
                    <a:lnTo>
                      <a:pt x="346" y="46"/>
                    </a:lnTo>
                    <a:lnTo>
                      <a:pt x="346" y="48"/>
                    </a:lnTo>
                    <a:lnTo>
                      <a:pt x="347" y="46"/>
                    </a:lnTo>
                    <a:lnTo>
                      <a:pt x="348" y="46"/>
                    </a:lnTo>
                    <a:lnTo>
                      <a:pt x="348" y="45"/>
                    </a:lnTo>
                    <a:lnTo>
                      <a:pt x="347" y="45"/>
                    </a:lnTo>
                    <a:lnTo>
                      <a:pt x="347" y="44"/>
                    </a:lnTo>
                    <a:lnTo>
                      <a:pt x="348" y="44"/>
                    </a:lnTo>
                    <a:lnTo>
                      <a:pt x="348" y="42"/>
                    </a:lnTo>
                    <a:lnTo>
                      <a:pt x="348" y="41"/>
                    </a:lnTo>
                    <a:lnTo>
                      <a:pt x="347" y="41"/>
                    </a:lnTo>
                    <a:lnTo>
                      <a:pt x="348" y="41"/>
                    </a:lnTo>
                    <a:lnTo>
                      <a:pt x="350" y="41"/>
                    </a:lnTo>
                    <a:lnTo>
                      <a:pt x="350" y="42"/>
                    </a:lnTo>
                    <a:lnTo>
                      <a:pt x="351" y="42"/>
                    </a:lnTo>
                    <a:lnTo>
                      <a:pt x="352" y="42"/>
                    </a:lnTo>
                    <a:lnTo>
                      <a:pt x="354" y="42"/>
                    </a:lnTo>
                    <a:lnTo>
                      <a:pt x="354" y="44"/>
                    </a:lnTo>
                    <a:lnTo>
                      <a:pt x="355" y="44"/>
                    </a:lnTo>
                    <a:lnTo>
                      <a:pt x="355" y="45"/>
                    </a:lnTo>
                    <a:lnTo>
                      <a:pt x="356" y="45"/>
                    </a:lnTo>
                    <a:lnTo>
                      <a:pt x="358" y="45"/>
                    </a:lnTo>
                    <a:lnTo>
                      <a:pt x="359" y="45"/>
                    </a:lnTo>
                    <a:lnTo>
                      <a:pt x="359" y="46"/>
                    </a:lnTo>
                    <a:lnTo>
                      <a:pt x="360" y="46"/>
                    </a:lnTo>
                    <a:lnTo>
                      <a:pt x="360" y="48"/>
                    </a:lnTo>
                    <a:lnTo>
                      <a:pt x="360" y="49"/>
                    </a:lnTo>
                    <a:lnTo>
                      <a:pt x="359" y="49"/>
                    </a:lnTo>
                    <a:lnTo>
                      <a:pt x="359" y="50"/>
                    </a:lnTo>
                    <a:lnTo>
                      <a:pt x="359" y="51"/>
                    </a:lnTo>
                    <a:lnTo>
                      <a:pt x="359" y="53"/>
                    </a:lnTo>
                    <a:lnTo>
                      <a:pt x="359" y="54"/>
                    </a:lnTo>
                    <a:lnTo>
                      <a:pt x="360" y="54"/>
                    </a:lnTo>
                    <a:lnTo>
                      <a:pt x="360" y="55"/>
                    </a:lnTo>
                    <a:lnTo>
                      <a:pt x="362" y="55"/>
                    </a:lnTo>
                    <a:lnTo>
                      <a:pt x="363" y="55"/>
                    </a:lnTo>
                    <a:lnTo>
                      <a:pt x="364" y="55"/>
                    </a:lnTo>
                    <a:lnTo>
                      <a:pt x="366" y="55"/>
                    </a:lnTo>
                    <a:lnTo>
                      <a:pt x="366" y="57"/>
                    </a:lnTo>
                    <a:lnTo>
                      <a:pt x="367" y="58"/>
                    </a:lnTo>
                    <a:lnTo>
                      <a:pt x="367" y="59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62"/>
                    </a:lnTo>
                    <a:lnTo>
                      <a:pt x="368" y="63"/>
                    </a:lnTo>
                    <a:lnTo>
                      <a:pt x="369" y="63"/>
                    </a:lnTo>
                    <a:lnTo>
                      <a:pt x="368" y="63"/>
                    </a:lnTo>
                    <a:lnTo>
                      <a:pt x="368" y="65"/>
                    </a:lnTo>
                    <a:lnTo>
                      <a:pt x="368" y="66"/>
                    </a:lnTo>
                    <a:lnTo>
                      <a:pt x="369" y="66"/>
                    </a:lnTo>
                    <a:lnTo>
                      <a:pt x="369" y="65"/>
                    </a:lnTo>
                    <a:lnTo>
                      <a:pt x="369" y="63"/>
                    </a:lnTo>
                    <a:lnTo>
                      <a:pt x="371" y="63"/>
                    </a:lnTo>
                    <a:lnTo>
                      <a:pt x="371" y="62"/>
                    </a:lnTo>
                    <a:lnTo>
                      <a:pt x="371" y="61"/>
                    </a:lnTo>
                    <a:lnTo>
                      <a:pt x="372" y="59"/>
                    </a:lnTo>
                    <a:lnTo>
                      <a:pt x="373" y="59"/>
                    </a:lnTo>
                    <a:lnTo>
                      <a:pt x="373" y="61"/>
                    </a:lnTo>
                    <a:lnTo>
                      <a:pt x="375" y="61"/>
                    </a:lnTo>
                    <a:lnTo>
                      <a:pt x="375" y="62"/>
                    </a:lnTo>
                    <a:lnTo>
                      <a:pt x="376" y="62"/>
                    </a:lnTo>
                    <a:lnTo>
                      <a:pt x="375" y="62"/>
                    </a:lnTo>
                    <a:lnTo>
                      <a:pt x="376" y="63"/>
                    </a:lnTo>
                    <a:lnTo>
                      <a:pt x="376" y="62"/>
                    </a:lnTo>
                    <a:lnTo>
                      <a:pt x="377" y="62"/>
                    </a:lnTo>
                    <a:lnTo>
                      <a:pt x="377" y="63"/>
                    </a:lnTo>
                    <a:lnTo>
                      <a:pt x="379" y="63"/>
                    </a:lnTo>
                    <a:lnTo>
                      <a:pt x="380" y="63"/>
                    </a:lnTo>
                    <a:lnTo>
                      <a:pt x="380" y="65"/>
                    </a:lnTo>
                    <a:lnTo>
                      <a:pt x="380" y="66"/>
                    </a:lnTo>
                    <a:lnTo>
                      <a:pt x="381" y="66"/>
                    </a:lnTo>
                    <a:lnTo>
                      <a:pt x="381" y="67"/>
                    </a:lnTo>
                    <a:lnTo>
                      <a:pt x="380" y="67"/>
                    </a:lnTo>
                    <a:lnTo>
                      <a:pt x="381" y="67"/>
                    </a:lnTo>
                    <a:lnTo>
                      <a:pt x="381" y="68"/>
                    </a:lnTo>
                    <a:lnTo>
                      <a:pt x="380" y="68"/>
                    </a:lnTo>
                    <a:lnTo>
                      <a:pt x="380" y="70"/>
                    </a:lnTo>
                    <a:lnTo>
                      <a:pt x="379" y="70"/>
                    </a:lnTo>
                    <a:lnTo>
                      <a:pt x="377" y="71"/>
                    </a:lnTo>
                    <a:lnTo>
                      <a:pt x="379" y="71"/>
                    </a:lnTo>
                    <a:lnTo>
                      <a:pt x="377" y="71"/>
                    </a:lnTo>
                    <a:lnTo>
                      <a:pt x="377" y="72"/>
                    </a:lnTo>
                    <a:lnTo>
                      <a:pt x="377" y="74"/>
                    </a:lnTo>
                    <a:lnTo>
                      <a:pt x="380" y="75"/>
                    </a:lnTo>
                    <a:lnTo>
                      <a:pt x="384" y="76"/>
                    </a:lnTo>
                    <a:lnTo>
                      <a:pt x="385" y="76"/>
                    </a:lnTo>
                    <a:lnTo>
                      <a:pt x="386" y="78"/>
                    </a:lnTo>
                    <a:lnTo>
                      <a:pt x="386" y="79"/>
                    </a:lnTo>
                    <a:lnTo>
                      <a:pt x="388" y="79"/>
                    </a:lnTo>
                    <a:lnTo>
                      <a:pt x="388" y="80"/>
                    </a:lnTo>
                    <a:lnTo>
                      <a:pt x="388" y="82"/>
                    </a:lnTo>
                    <a:lnTo>
                      <a:pt x="389" y="82"/>
                    </a:lnTo>
                    <a:lnTo>
                      <a:pt x="390" y="82"/>
                    </a:lnTo>
                    <a:lnTo>
                      <a:pt x="392" y="82"/>
                    </a:lnTo>
                    <a:lnTo>
                      <a:pt x="390" y="82"/>
                    </a:lnTo>
                    <a:lnTo>
                      <a:pt x="390" y="83"/>
                    </a:lnTo>
                    <a:lnTo>
                      <a:pt x="389" y="83"/>
                    </a:lnTo>
                    <a:lnTo>
                      <a:pt x="390" y="83"/>
                    </a:lnTo>
                    <a:lnTo>
                      <a:pt x="390" y="84"/>
                    </a:lnTo>
                    <a:lnTo>
                      <a:pt x="390" y="86"/>
                    </a:lnTo>
                    <a:lnTo>
                      <a:pt x="392" y="86"/>
                    </a:lnTo>
                    <a:lnTo>
                      <a:pt x="393" y="86"/>
                    </a:lnTo>
                    <a:lnTo>
                      <a:pt x="394" y="84"/>
                    </a:lnTo>
                    <a:lnTo>
                      <a:pt x="396" y="84"/>
                    </a:lnTo>
                    <a:lnTo>
                      <a:pt x="397" y="84"/>
                    </a:lnTo>
                    <a:lnTo>
                      <a:pt x="397" y="86"/>
                    </a:lnTo>
                    <a:lnTo>
                      <a:pt x="396" y="86"/>
                    </a:lnTo>
                    <a:lnTo>
                      <a:pt x="394" y="86"/>
                    </a:lnTo>
                    <a:lnTo>
                      <a:pt x="394" y="87"/>
                    </a:lnTo>
                    <a:lnTo>
                      <a:pt x="393" y="87"/>
                    </a:lnTo>
                    <a:lnTo>
                      <a:pt x="393" y="88"/>
                    </a:lnTo>
                    <a:lnTo>
                      <a:pt x="392" y="89"/>
                    </a:lnTo>
                    <a:lnTo>
                      <a:pt x="392" y="91"/>
                    </a:lnTo>
                    <a:lnTo>
                      <a:pt x="392" y="92"/>
                    </a:lnTo>
                    <a:lnTo>
                      <a:pt x="392" y="93"/>
                    </a:lnTo>
                    <a:lnTo>
                      <a:pt x="393" y="93"/>
                    </a:lnTo>
                    <a:lnTo>
                      <a:pt x="393" y="95"/>
                    </a:lnTo>
                    <a:lnTo>
                      <a:pt x="393" y="96"/>
                    </a:lnTo>
                    <a:lnTo>
                      <a:pt x="396" y="95"/>
                    </a:lnTo>
                    <a:lnTo>
                      <a:pt x="400" y="93"/>
                    </a:lnTo>
                    <a:lnTo>
                      <a:pt x="401" y="93"/>
                    </a:lnTo>
                    <a:lnTo>
                      <a:pt x="401" y="95"/>
                    </a:lnTo>
                    <a:lnTo>
                      <a:pt x="402" y="95"/>
                    </a:lnTo>
                    <a:lnTo>
                      <a:pt x="402" y="96"/>
                    </a:lnTo>
                    <a:lnTo>
                      <a:pt x="403" y="96"/>
                    </a:lnTo>
                    <a:lnTo>
                      <a:pt x="403" y="97"/>
                    </a:lnTo>
                    <a:lnTo>
                      <a:pt x="403" y="99"/>
                    </a:lnTo>
                    <a:lnTo>
                      <a:pt x="405" y="99"/>
                    </a:lnTo>
                    <a:lnTo>
                      <a:pt x="403" y="99"/>
                    </a:lnTo>
                    <a:lnTo>
                      <a:pt x="405" y="99"/>
                    </a:lnTo>
                    <a:lnTo>
                      <a:pt x="405" y="100"/>
                    </a:lnTo>
                    <a:lnTo>
                      <a:pt x="403" y="100"/>
                    </a:lnTo>
                    <a:lnTo>
                      <a:pt x="403" y="105"/>
                    </a:lnTo>
                    <a:lnTo>
                      <a:pt x="403" y="106"/>
                    </a:lnTo>
                    <a:lnTo>
                      <a:pt x="410" y="108"/>
                    </a:lnTo>
                    <a:lnTo>
                      <a:pt x="410" y="109"/>
                    </a:lnTo>
                    <a:lnTo>
                      <a:pt x="411" y="109"/>
                    </a:lnTo>
                    <a:lnTo>
                      <a:pt x="413" y="109"/>
                    </a:lnTo>
                    <a:lnTo>
                      <a:pt x="413" y="110"/>
                    </a:lnTo>
                    <a:lnTo>
                      <a:pt x="414" y="110"/>
                    </a:lnTo>
                    <a:lnTo>
                      <a:pt x="414" y="112"/>
                    </a:lnTo>
                    <a:lnTo>
                      <a:pt x="414" y="113"/>
                    </a:lnTo>
                    <a:lnTo>
                      <a:pt x="415" y="113"/>
                    </a:lnTo>
                    <a:lnTo>
                      <a:pt x="415" y="114"/>
                    </a:lnTo>
                    <a:lnTo>
                      <a:pt x="415" y="116"/>
                    </a:lnTo>
                    <a:lnTo>
                      <a:pt x="415" y="117"/>
                    </a:lnTo>
                    <a:lnTo>
                      <a:pt x="414" y="117"/>
                    </a:lnTo>
                    <a:lnTo>
                      <a:pt x="414" y="116"/>
                    </a:lnTo>
                    <a:lnTo>
                      <a:pt x="414" y="117"/>
                    </a:lnTo>
                    <a:lnTo>
                      <a:pt x="414" y="116"/>
                    </a:lnTo>
                    <a:lnTo>
                      <a:pt x="413" y="116"/>
                    </a:lnTo>
                    <a:lnTo>
                      <a:pt x="411" y="116"/>
                    </a:lnTo>
                    <a:lnTo>
                      <a:pt x="411" y="117"/>
                    </a:lnTo>
                    <a:lnTo>
                      <a:pt x="413" y="117"/>
                    </a:lnTo>
                    <a:lnTo>
                      <a:pt x="413" y="118"/>
                    </a:lnTo>
                    <a:lnTo>
                      <a:pt x="411" y="118"/>
                    </a:lnTo>
                    <a:lnTo>
                      <a:pt x="410" y="118"/>
                    </a:lnTo>
                    <a:lnTo>
                      <a:pt x="409" y="118"/>
                    </a:lnTo>
                    <a:lnTo>
                      <a:pt x="406" y="118"/>
                    </a:lnTo>
                    <a:lnTo>
                      <a:pt x="405" y="118"/>
                    </a:lnTo>
                    <a:lnTo>
                      <a:pt x="403" y="118"/>
                    </a:lnTo>
                    <a:lnTo>
                      <a:pt x="402" y="117"/>
                    </a:lnTo>
                    <a:lnTo>
                      <a:pt x="401" y="117"/>
                    </a:lnTo>
                    <a:lnTo>
                      <a:pt x="400" y="117"/>
                    </a:lnTo>
                    <a:lnTo>
                      <a:pt x="398" y="117"/>
                    </a:lnTo>
                    <a:lnTo>
                      <a:pt x="397" y="117"/>
                    </a:lnTo>
                    <a:lnTo>
                      <a:pt x="394" y="117"/>
                    </a:lnTo>
                    <a:lnTo>
                      <a:pt x="393" y="117"/>
                    </a:lnTo>
                    <a:lnTo>
                      <a:pt x="392" y="117"/>
                    </a:lnTo>
                    <a:lnTo>
                      <a:pt x="388" y="116"/>
                    </a:lnTo>
                    <a:lnTo>
                      <a:pt x="386" y="116"/>
                    </a:lnTo>
                    <a:lnTo>
                      <a:pt x="385" y="116"/>
                    </a:lnTo>
                    <a:lnTo>
                      <a:pt x="384" y="116"/>
                    </a:lnTo>
                    <a:lnTo>
                      <a:pt x="381" y="116"/>
                    </a:lnTo>
                    <a:lnTo>
                      <a:pt x="380" y="116"/>
                    </a:lnTo>
                    <a:lnTo>
                      <a:pt x="379" y="116"/>
                    </a:lnTo>
                    <a:lnTo>
                      <a:pt x="379" y="114"/>
                    </a:lnTo>
                    <a:lnTo>
                      <a:pt x="377" y="114"/>
                    </a:lnTo>
                    <a:lnTo>
                      <a:pt x="376" y="114"/>
                    </a:lnTo>
                    <a:lnTo>
                      <a:pt x="373" y="114"/>
                    </a:lnTo>
                    <a:lnTo>
                      <a:pt x="372" y="114"/>
                    </a:lnTo>
                    <a:lnTo>
                      <a:pt x="371" y="114"/>
                    </a:lnTo>
                    <a:lnTo>
                      <a:pt x="369" y="114"/>
                    </a:lnTo>
                    <a:lnTo>
                      <a:pt x="368" y="114"/>
                    </a:lnTo>
                    <a:lnTo>
                      <a:pt x="366" y="114"/>
                    </a:lnTo>
                    <a:lnTo>
                      <a:pt x="364" y="114"/>
                    </a:lnTo>
                    <a:lnTo>
                      <a:pt x="363" y="114"/>
                    </a:lnTo>
                    <a:lnTo>
                      <a:pt x="362" y="113"/>
                    </a:lnTo>
                    <a:lnTo>
                      <a:pt x="360" y="113"/>
                    </a:lnTo>
                    <a:lnTo>
                      <a:pt x="359" y="113"/>
                    </a:lnTo>
                    <a:lnTo>
                      <a:pt x="358" y="113"/>
                    </a:lnTo>
                    <a:lnTo>
                      <a:pt x="356" y="113"/>
                    </a:lnTo>
                    <a:lnTo>
                      <a:pt x="355" y="113"/>
                    </a:lnTo>
                    <a:lnTo>
                      <a:pt x="354" y="113"/>
                    </a:lnTo>
                    <a:lnTo>
                      <a:pt x="352" y="113"/>
                    </a:lnTo>
                    <a:lnTo>
                      <a:pt x="351" y="113"/>
                    </a:lnTo>
                    <a:lnTo>
                      <a:pt x="350" y="112"/>
                    </a:lnTo>
                    <a:lnTo>
                      <a:pt x="348" y="113"/>
                    </a:lnTo>
                    <a:lnTo>
                      <a:pt x="347" y="112"/>
                    </a:lnTo>
                    <a:lnTo>
                      <a:pt x="346" y="112"/>
                    </a:lnTo>
                    <a:lnTo>
                      <a:pt x="345" y="112"/>
                    </a:lnTo>
                    <a:lnTo>
                      <a:pt x="343" y="112"/>
                    </a:lnTo>
                    <a:lnTo>
                      <a:pt x="342" y="112"/>
                    </a:lnTo>
                    <a:lnTo>
                      <a:pt x="341" y="112"/>
                    </a:lnTo>
                    <a:lnTo>
                      <a:pt x="338" y="112"/>
                    </a:lnTo>
                    <a:lnTo>
                      <a:pt x="337" y="112"/>
                    </a:lnTo>
                    <a:lnTo>
                      <a:pt x="334" y="112"/>
                    </a:lnTo>
                    <a:lnTo>
                      <a:pt x="331" y="112"/>
                    </a:lnTo>
                    <a:lnTo>
                      <a:pt x="330" y="112"/>
                    </a:lnTo>
                    <a:lnTo>
                      <a:pt x="329" y="112"/>
                    </a:lnTo>
                    <a:lnTo>
                      <a:pt x="326" y="112"/>
                    </a:lnTo>
                    <a:lnTo>
                      <a:pt x="325" y="112"/>
                    </a:lnTo>
                    <a:lnTo>
                      <a:pt x="324" y="112"/>
                    </a:lnTo>
                    <a:lnTo>
                      <a:pt x="322" y="112"/>
                    </a:lnTo>
                    <a:lnTo>
                      <a:pt x="321" y="112"/>
                    </a:lnTo>
                    <a:lnTo>
                      <a:pt x="320" y="112"/>
                    </a:lnTo>
                    <a:lnTo>
                      <a:pt x="318" y="112"/>
                    </a:lnTo>
                    <a:lnTo>
                      <a:pt x="314" y="112"/>
                    </a:lnTo>
                    <a:lnTo>
                      <a:pt x="313" y="112"/>
                    </a:lnTo>
                    <a:lnTo>
                      <a:pt x="311" y="112"/>
                    </a:lnTo>
                    <a:lnTo>
                      <a:pt x="309" y="112"/>
                    </a:lnTo>
                    <a:lnTo>
                      <a:pt x="308" y="112"/>
                    </a:lnTo>
                    <a:lnTo>
                      <a:pt x="307" y="112"/>
                    </a:lnTo>
                    <a:lnTo>
                      <a:pt x="304" y="113"/>
                    </a:lnTo>
                    <a:lnTo>
                      <a:pt x="303" y="113"/>
                    </a:lnTo>
                    <a:lnTo>
                      <a:pt x="301" y="113"/>
                    </a:lnTo>
                    <a:lnTo>
                      <a:pt x="300" y="113"/>
                    </a:lnTo>
                    <a:lnTo>
                      <a:pt x="299" y="113"/>
                    </a:lnTo>
                    <a:lnTo>
                      <a:pt x="297" y="113"/>
                    </a:lnTo>
                    <a:lnTo>
                      <a:pt x="296" y="113"/>
                    </a:lnTo>
                    <a:lnTo>
                      <a:pt x="295" y="113"/>
                    </a:lnTo>
                    <a:lnTo>
                      <a:pt x="294" y="113"/>
                    </a:lnTo>
                    <a:lnTo>
                      <a:pt x="292" y="113"/>
                    </a:lnTo>
                    <a:lnTo>
                      <a:pt x="290" y="114"/>
                    </a:lnTo>
                    <a:lnTo>
                      <a:pt x="288" y="114"/>
                    </a:lnTo>
                    <a:lnTo>
                      <a:pt x="287" y="114"/>
                    </a:lnTo>
                    <a:lnTo>
                      <a:pt x="286" y="114"/>
                    </a:lnTo>
                    <a:lnTo>
                      <a:pt x="284" y="114"/>
                    </a:lnTo>
                    <a:lnTo>
                      <a:pt x="284" y="116"/>
                    </a:lnTo>
                    <a:lnTo>
                      <a:pt x="283" y="116"/>
                    </a:lnTo>
                    <a:lnTo>
                      <a:pt x="282" y="116"/>
                    </a:lnTo>
                    <a:lnTo>
                      <a:pt x="280" y="116"/>
                    </a:lnTo>
                    <a:lnTo>
                      <a:pt x="279" y="116"/>
                    </a:lnTo>
                    <a:lnTo>
                      <a:pt x="278" y="116"/>
                    </a:lnTo>
                    <a:lnTo>
                      <a:pt x="276" y="116"/>
                    </a:lnTo>
                    <a:lnTo>
                      <a:pt x="276" y="117"/>
                    </a:lnTo>
                    <a:lnTo>
                      <a:pt x="275" y="117"/>
                    </a:lnTo>
                    <a:lnTo>
                      <a:pt x="274" y="117"/>
                    </a:lnTo>
                    <a:lnTo>
                      <a:pt x="273" y="117"/>
                    </a:lnTo>
                    <a:lnTo>
                      <a:pt x="271" y="117"/>
                    </a:lnTo>
                    <a:lnTo>
                      <a:pt x="271" y="118"/>
                    </a:lnTo>
                    <a:lnTo>
                      <a:pt x="270" y="118"/>
                    </a:lnTo>
                    <a:lnTo>
                      <a:pt x="269" y="118"/>
                    </a:lnTo>
                    <a:lnTo>
                      <a:pt x="267" y="118"/>
                    </a:lnTo>
                    <a:lnTo>
                      <a:pt x="266" y="120"/>
                    </a:lnTo>
                    <a:lnTo>
                      <a:pt x="265" y="120"/>
                    </a:lnTo>
                    <a:lnTo>
                      <a:pt x="265" y="121"/>
                    </a:lnTo>
                    <a:lnTo>
                      <a:pt x="263" y="121"/>
                    </a:lnTo>
                    <a:lnTo>
                      <a:pt x="263" y="122"/>
                    </a:lnTo>
                    <a:lnTo>
                      <a:pt x="262" y="122"/>
                    </a:lnTo>
                    <a:lnTo>
                      <a:pt x="261" y="123"/>
                    </a:lnTo>
                    <a:lnTo>
                      <a:pt x="259" y="123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7" y="125"/>
                    </a:lnTo>
                    <a:lnTo>
                      <a:pt x="256" y="125"/>
                    </a:lnTo>
                    <a:lnTo>
                      <a:pt x="256" y="126"/>
                    </a:lnTo>
                    <a:lnTo>
                      <a:pt x="254" y="126"/>
                    </a:lnTo>
                    <a:lnTo>
                      <a:pt x="253" y="126"/>
                    </a:lnTo>
                    <a:lnTo>
                      <a:pt x="252" y="126"/>
                    </a:lnTo>
                    <a:lnTo>
                      <a:pt x="250" y="126"/>
                    </a:lnTo>
                    <a:lnTo>
                      <a:pt x="249" y="126"/>
                    </a:lnTo>
                    <a:lnTo>
                      <a:pt x="248" y="126"/>
                    </a:lnTo>
                    <a:lnTo>
                      <a:pt x="246" y="126"/>
                    </a:lnTo>
                    <a:lnTo>
                      <a:pt x="245" y="127"/>
                    </a:lnTo>
                    <a:lnTo>
                      <a:pt x="244" y="127"/>
                    </a:lnTo>
                    <a:lnTo>
                      <a:pt x="242" y="127"/>
                    </a:lnTo>
                    <a:lnTo>
                      <a:pt x="242" y="129"/>
                    </a:lnTo>
                    <a:lnTo>
                      <a:pt x="241" y="129"/>
                    </a:lnTo>
                    <a:lnTo>
                      <a:pt x="240" y="129"/>
                    </a:lnTo>
                    <a:lnTo>
                      <a:pt x="239" y="129"/>
                    </a:lnTo>
                    <a:lnTo>
                      <a:pt x="239" y="130"/>
                    </a:lnTo>
                    <a:lnTo>
                      <a:pt x="237" y="130"/>
                    </a:lnTo>
                    <a:lnTo>
                      <a:pt x="236" y="130"/>
                    </a:lnTo>
                    <a:lnTo>
                      <a:pt x="236" y="131"/>
                    </a:lnTo>
                    <a:lnTo>
                      <a:pt x="235" y="131"/>
                    </a:lnTo>
                    <a:lnTo>
                      <a:pt x="233" y="131"/>
                    </a:lnTo>
                    <a:lnTo>
                      <a:pt x="233" y="133"/>
                    </a:lnTo>
                    <a:lnTo>
                      <a:pt x="232" y="133"/>
                    </a:lnTo>
                    <a:lnTo>
                      <a:pt x="231" y="133"/>
                    </a:lnTo>
                    <a:lnTo>
                      <a:pt x="229" y="133"/>
                    </a:lnTo>
                    <a:lnTo>
                      <a:pt x="229" y="134"/>
                    </a:lnTo>
                    <a:lnTo>
                      <a:pt x="228" y="134"/>
                    </a:lnTo>
                    <a:lnTo>
                      <a:pt x="227" y="134"/>
                    </a:lnTo>
                    <a:lnTo>
                      <a:pt x="227" y="135"/>
                    </a:lnTo>
                    <a:lnTo>
                      <a:pt x="225" y="135"/>
                    </a:lnTo>
                    <a:lnTo>
                      <a:pt x="225" y="137"/>
                    </a:lnTo>
                    <a:lnTo>
                      <a:pt x="224" y="137"/>
                    </a:lnTo>
                    <a:lnTo>
                      <a:pt x="224" y="138"/>
                    </a:lnTo>
                    <a:lnTo>
                      <a:pt x="224" y="139"/>
                    </a:lnTo>
                    <a:lnTo>
                      <a:pt x="223" y="139"/>
                    </a:lnTo>
                    <a:lnTo>
                      <a:pt x="222" y="139"/>
                    </a:lnTo>
                    <a:lnTo>
                      <a:pt x="222" y="140"/>
                    </a:lnTo>
                    <a:lnTo>
                      <a:pt x="220" y="140"/>
                    </a:lnTo>
                    <a:lnTo>
                      <a:pt x="219" y="140"/>
                    </a:lnTo>
                    <a:lnTo>
                      <a:pt x="218" y="140"/>
                    </a:lnTo>
                    <a:lnTo>
                      <a:pt x="216" y="140"/>
                    </a:lnTo>
                    <a:lnTo>
                      <a:pt x="216" y="142"/>
                    </a:lnTo>
                    <a:lnTo>
                      <a:pt x="215" y="142"/>
                    </a:lnTo>
                    <a:lnTo>
                      <a:pt x="214" y="142"/>
                    </a:lnTo>
                    <a:lnTo>
                      <a:pt x="212" y="142"/>
                    </a:lnTo>
                    <a:lnTo>
                      <a:pt x="211" y="142"/>
                    </a:lnTo>
                    <a:lnTo>
                      <a:pt x="210" y="142"/>
                    </a:lnTo>
                    <a:lnTo>
                      <a:pt x="210" y="143"/>
                    </a:lnTo>
                    <a:lnTo>
                      <a:pt x="208" y="143"/>
                    </a:lnTo>
                    <a:lnTo>
                      <a:pt x="207" y="143"/>
                    </a:lnTo>
                    <a:lnTo>
                      <a:pt x="206" y="143"/>
                    </a:lnTo>
                    <a:lnTo>
                      <a:pt x="204" y="143"/>
                    </a:lnTo>
                    <a:lnTo>
                      <a:pt x="203" y="144"/>
                    </a:lnTo>
                    <a:lnTo>
                      <a:pt x="202" y="144"/>
                    </a:lnTo>
                    <a:lnTo>
                      <a:pt x="202" y="146"/>
                    </a:lnTo>
                    <a:lnTo>
                      <a:pt x="201" y="146"/>
                    </a:lnTo>
                    <a:lnTo>
                      <a:pt x="201" y="147"/>
                    </a:lnTo>
                    <a:lnTo>
                      <a:pt x="199" y="147"/>
                    </a:lnTo>
                    <a:lnTo>
                      <a:pt x="199" y="148"/>
                    </a:lnTo>
                    <a:lnTo>
                      <a:pt x="198" y="148"/>
                    </a:lnTo>
                    <a:lnTo>
                      <a:pt x="197" y="150"/>
                    </a:lnTo>
                    <a:lnTo>
                      <a:pt x="195" y="150"/>
                    </a:lnTo>
                    <a:lnTo>
                      <a:pt x="195" y="151"/>
                    </a:lnTo>
                    <a:lnTo>
                      <a:pt x="194" y="151"/>
                    </a:lnTo>
                    <a:lnTo>
                      <a:pt x="194" y="152"/>
                    </a:lnTo>
                    <a:lnTo>
                      <a:pt x="194" y="154"/>
                    </a:lnTo>
                    <a:lnTo>
                      <a:pt x="194" y="155"/>
                    </a:lnTo>
                    <a:lnTo>
                      <a:pt x="193" y="155"/>
                    </a:lnTo>
                    <a:lnTo>
                      <a:pt x="193" y="156"/>
                    </a:lnTo>
                    <a:lnTo>
                      <a:pt x="191" y="156"/>
                    </a:lnTo>
                    <a:lnTo>
                      <a:pt x="190" y="156"/>
                    </a:lnTo>
                    <a:lnTo>
                      <a:pt x="190" y="158"/>
                    </a:lnTo>
                    <a:lnTo>
                      <a:pt x="189" y="159"/>
                    </a:lnTo>
                    <a:lnTo>
                      <a:pt x="189" y="160"/>
                    </a:lnTo>
                    <a:lnTo>
                      <a:pt x="187" y="161"/>
                    </a:lnTo>
                    <a:lnTo>
                      <a:pt x="186" y="161"/>
                    </a:lnTo>
                    <a:lnTo>
                      <a:pt x="185" y="161"/>
                    </a:lnTo>
                    <a:lnTo>
                      <a:pt x="184" y="165"/>
                    </a:lnTo>
                    <a:lnTo>
                      <a:pt x="181" y="167"/>
                    </a:lnTo>
                    <a:lnTo>
                      <a:pt x="181" y="168"/>
                    </a:lnTo>
                    <a:lnTo>
                      <a:pt x="180" y="168"/>
                    </a:lnTo>
                    <a:lnTo>
                      <a:pt x="178" y="168"/>
                    </a:lnTo>
                    <a:lnTo>
                      <a:pt x="177" y="169"/>
                    </a:lnTo>
                    <a:lnTo>
                      <a:pt x="174" y="169"/>
                    </a:lnTo>
                    <a:lnTo>
                      <a:pt x="174" y="171"/>
                    </a:lnTo>
                    <a:lnTo>
                      <a:pt x="173" y="171"/>
                    </a:lnTo>
                    <a:lnTo>
                      <a:pt x="172" y="171"/>
                    </a:lnTo>
                    <a:lnTo>
                      <a:pt x="170" y="171"/>
                    </a:lnTo>
                    <a:lnTo>
                      <a:pt x="170" y="172"/>
                    </a:lnTo>
                    <a:lnTo>
                      <a:pt x="169" y="172"/>
                    </a:lnTo>
                    <a:lnTo>
                      <a:pt x="168" y="172"/>
                    </a:lnTo>
                    <a:lnTo>
                      <a:pt x="167" y="172"/>
                    </a:lnTo>
                    <a:lnTo>
                      <a:pt x="165" y="172"/>
                    </a:lnTo>
                    <a:lnTo>
                      <a:pt x="164" y="173"/>
                    </a:lnTo>
                    <a:lnTo>
                      <a:pt x="163" y="173"/>
                    </a:lnTo>
                    <a:lnTo>
                      <a:pt x="161" y="173"/>
                    </a:lnTo>
                    <a:lnTo>
                      <a:pt x="160" y="173"/>
                    </a:lnTo>
                    <a:lnTo>
                      <a:pt x="159" y="173"/>
                    </a:lnTo>
                    <a:lnTo>
                      <a:pt x="159" y="175"/>
                    </a:lnTo>
                    <a:lnTo>
                      <a:pt x="159" y="176"/>
                    </a:lnTo>
                    <a:lnTo>
                      <a:pt x="157" y="176"/>
                    </a:lnTo>
                    <a:lnTo>
                      <a:pt x="157" y="177"/>
                    </a:lnTo>
                    <a:lnTo>
                      <a:pt x="156" y="177"/>
                    </a:lnTo>
                    <a:lnTo>
                      <a:pt x="155" y="178"/>
                    </a:lnTo>
                    <a:lnTo>
                      <a:pt x="155" y="180"/>
                    </a:lnTo>
                    <a:lnTo>
                      <a:pt x="153" y="180"/>
                    </a:lnTo>
                    <a:lnTo>
                      <a:pt x="152" y="180"/>
                    </a:lnTo>
                    <a:lnTo>
                      <a:pt x="152" y="181"/>
                    </a:lnTo>
                    <a:lnTo>
                      <a:pt x="151" y="181"/>
                    </a:lnTo>
                    <a:lnTo>
                      <a:pt x="150" y="181"/>
                    </a:lnTo>
                    <a:lnTo>
                      <a:pt x="148" y="181"/>
                    </a:lnTo>
                    <a:lnTo>
                      <a:pt x="148" y="182"/>
                    </a:lnTo>
                    <a:lnTo>
                      <a:pt x="147" y="182"/>
                    </a:lnTo>
                    <a:lnTo>
                      <a:pt x="146" y="182"/>
                    </a:lnTo>
                    <a:lnTo>
                      <a:pt x="147" y="182"/>
                    </a:lnTo>
                    <a:lnTo>
                      <a:pt x="147" y="184"/>
                    </a:lnTo>
                    <a:lnTo>
                      <a:pt x="146" y="184"/>
                    </a:lnTo>
                    <a:lnTo>
                      <a:pt x="144" y="184"/>
                    </a:lnTo>
                    <a:lnTo>
                      <a:pt x="144" y="185"/>
                    </a:lnTo>
                    <a:lnTo>
                      <a:pt x="143" y="185"/>
                    </a:lnTo>
                    <a:lnTo>
                      <a:pt x="143" y="186"/>
                    </a:lnTo>
                    <a:lnTo>
                      <a:pt x="142" y="186"/>
                    </a:lnTo>
                    <a:lnTo>
                      <a:pt x="140" y="186"/>
                    </a:lnTo>
                    <a:lnTo>
                      <a:pt x="139" y="186"/>
                    </a:lnTo>
                    <a:lnTo>
                      <a:pt x="139" y="188"/>
                    </a:lnTo>
                    <a:lnTo>
                      <a:pt x="138" y="188"/>
                    </a:lnTo>
                    <a:lnTo>
                      <a:pt x="136" y="188"/>
                    </a:lnTo>
                    <a:lnTo>
                      <a:pt x="136" y="189"/>
                    </a:lnTo>
                    <a:lnTo>
                      <a:pt x="135" y="189"/>
                    </a:lnTo>
                    <a:lnTo>
                      <a:pt x="134" y="189"/>
                    </a:lnTo>
                    <a:lnTo>
                      <a:pt x="132" y="189"/>
                    </a:lnTo>
                    <a:lnTo>
                      <a:pt x="131" y="189"/>
                    </a:lnTo>
                    <a:lnTo>
                      <a:pt x="131" y="190"/>
                    </a:lnTo>
                    <a:lnTo>
                      <a:pt x="130" y="190"/>
                    </a:lnTo>
                    <a:lnTo>
                      <a:pt x="129" y="190"/>
                    </a:lnTo>
                    <a:lnTo>
                      <a:pt x="127" y="190"/>
                    </a:lnTo>
                    <a:lnTo>
                      <a:pt x="127" y="192"/>
                    </a:lnTo>
                    <a:lnTo>
                      <a:pt x="126" y="192"/>
                    </a:lnTo>
                    <a:lnTo>
                      <a:pt x="125" y="192"/>
                    </a:lnTo>
                    <a:lnTo>
                      <a:pt x="123" y="193"/>
                    </a:lnTo>
                    <a:lnTo>
                      <a:pt x="122" y="193"/>
                    </a:lnTo>
                    <a:lnTo>
                      <a:pt x="121" y="193"/>
                    </a:lnTo>
                    <a:lnTo>
                      <a:pt x="119" y="193"/>
                    </a:lnTo>
                    <a:lnTo>
                      <a:pt x="119" y="194"/>
                    </a:lnTo>
                    <a:lnTo>
                      <a:pt x="118" y="194"/>
                    </a:lnTo>
                    <a:lnTo>
                      <a:pt x="117" y="194"/>
                    </a:lnTo>
                    <a:lnTo>
                      <a:pt x="117" y="195"/>
                    </a:lnTo>
                    <a:lnTo>
                      <a:pt x="115" y="195"/>
                    </a:lnTo>
                    <a:lnTo>
                      <a:pt x="114" y="195"/>
                    </a:lnTo>
                    <a:lnTo>
                      <a:pt x="113" y="195"/>
                    </a:lnTo>
                    <a:lnTo>
                      <a:pt x="112" y="195"/>
                    </a:lnTo>
                    <a:lnTo>
                      <a:pt x="110" y="195"/>
                    </a:lnTo>
                    <a:lnTo>
                      <a:pt x="110" y="197"/>
                    </a:lnTo>
                    <a:lnTo>
                      <a:pt x="109" y="197"/>
                    </a:lnTo>
                    <a:lnTo>
                      <a:pt x="108" y="197"/>
                    </a:lnTo>
                    <a:lnTo>
                      <a:pt x="108" y="198"/>
                    </a:lnTo>
                    <a:lnTo>
                      <a:pt x="108" y="199"/>
                    </a:lnTo>
                    <a:lnTo>
                      <a:pt x="106" y="199"/>
                    </a:lnTo>
                    <a:lnTo>
                      <a:pt x="105" y="199"/>
                    </a:lnTo>
                    <a:lnTo>
                      <a:pt x="104" y="201"/>
                    </a:lnTo>
                    <a:close/>
                  </a:path>
                </a:pathLst>
              </a:custGeom>
              <a:solidFill>
                <a:srgbClr val="DBD0E0"/>
              </a:solidFill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3" name="Freeform 28">
                <a:extLst>
                  <a:ext uri="{FF2B5EF4-FFF2-40B4-BE49-F238E27FC236}">
                    <a16:creationId xmlns:a16="http://schemas.microsoft.com/office/drawing/2014/main" id="{7322D228-BB22-5069-5447-EE699D253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9" y="585"/>
                <a:ext cx="714" cy="268"/>
              </a:xfrm>
              <a:custGeom>
                <a:avLst/>
                <a:gdLst>
                  <a:gd name="T0" fmla="*/ 5 w 714"/>
                  <a:gd name="T1" fmla="*/ 190 h 268"/>
                  <a:gd name="T2" fmla="*/ 44 w 714"/>
                  <a:gd name="T3" fmla="*/ 110 h 268"/>
                  <a:gd name="T4" fmla="*/ 90 w 714"/>
                  <a:gd name="T5" fmla="*/ 79 h 268"/>
                  <a:gd name="T6" fmla="*/ 98 w 714"/>
                  <a:gd name="T7" fmla="*/ 106 h 268"/>
                  <a:gd name="T8" fmla="*/ 116 w 714"/>
                  <a:gd name="T9" fmla="*/ 130 h 268"/>
                  <a:gd name="T10" fmla="*/ 140 w 714"/>
                  <a:gd name="T11" fmla="*/ 148 h 268"/>
                  <a:gd name="T12" fmla="*/ 147 w 714"/>
                  <a:gd name="T13" fmla="*/ 113 h 268"/>
                  <a:gd name="T14" fmla="*/ 213 w 714"/>
                  <a:gd name="T15" fmla="*/ 68 h 268"/>
                  <a:gd name="T16" fmla="*/ 255 w 714"/>
                  <a:gd name="T17" fmla="*/ 64 h 268"/>
                  <a:gd name="T18" fmla="*/ 259 w 714"/>
                  <a:gd name="T19" fmla="*/ 47 h 268"/>
                  <a:gd name="T20" fmla="*/ 298 w 714"/>
                  <a:gd name="T21" fmla="*/ 26 h 268"/>
                  <a:gd name="T22" fmla="*/ 328 w 714"/>
                  <a:gd name="T23" fmla="*/ 32 h 268"/>
                  <a:gd name="T24" fmla="*/ 326 w 714"/>
                  <a:gd name="T25" fmla="*/ 63 h 268"/>
                  <a:gd name="T26" fmla="*/ 358 w 714"/>
                  <a:gd name="T27" fmla="*/ 54 h 268"/>
                  <a:gd name="T28" fmla="*/ 396 w 714"/>
                  <a:gd name="T29" fmla="*/ 51 h 268"/>
                  <a:gd name="T30" fmla="*/ 420 w 714"/>
                  <a:gd name="T31" fmla="*/ 38 h 268"/>
                  <a:gd name="T32" fmla="*/ 462 w 714"/>
                  <a:gd name="T33" fmla="*/ 30 h 268"/>
                  <a:gd name="T34" fmla="*/ 485 w 714"/>
                  <a:gd name="T35" fmla="*/ 24 h 268"/>
                  <a:gd name="T36" fmla="*/ 518 w 714"/>
                  <a:gd name="T37" fmla="*/ 15 h 268"/>
                  <a:gd name="T38" fmla="*/ 548 w 714"/>
                  <a:gd name="T39" fmla="*/ 21 h 268"/>
                  <a:gd name="T40" fmla="*/ 590 w 714"/>
                  <a:gd name="T41" fmla="*/ 45 h 268"/>
                  <a:gd name="T42" fmla="*/ 625 w 714"/>
                  <a:gd name="T43" fmla="*/ 87 h 268"/>
                  <a:gd name="T44" fmla="*/ 637 w 714"/>
                  <a:gd name="T45" fmla="*/ 106 h 268"/>
                  <a:gd name="T46" fmla="*/ 661 w 714"/>
                  <a:gd name="T47" fmla="*/ 104 h 268"/>
                  <a:gd name="T48" fmla="*/ 674 w 714"/>
                  <a:gd name="T49" fmla="*/ 113 h 268"/>
                  <a:gd name="T50" fmla="*/ 684 w 714"/>
                  <a:gd name="T51" fmla="*/ 134 h 268"/>
                  <a:gd name="T52" fmla="*/ 705 w 714"/>
                  <a:gd name="T53" fmla="*/ 140 h 268"/>
                  <a:gd name="T54" fmla="*/ 695 w 714"/>
                  <a:gd name="T55" fmla="*/ 165 h 268"/>
                  <a:gd name="T56" fmla="*/ 692 w 714"/>
                  <a:gd name="T57" fmla="*/ 207 h 268"/>
                  <a:gd name="T58" fmla="*/ 712 w 714"/>
                  <a:gd name="T59" fmla="*/ 237 h 268"/>
                  <a:gd name="T60" fmla="*/ 699 w 714"/>
                  <a:gd name="T61" fmla="*/ 258 h 268"/>
                  <a:gd name="T62" fmla="*/ 683 w 714"/>
                  <a:gd name="T63" fmla="*/ 261 h 268"/>
                  <a:gd name="T64" fmla="*/ 661 w 714"/>
                  <a:gd name="T65" fmla="*/ 257 h 268"/>
                  <a:gd name="T66" fmla="*/ 623 w 714"/>
                  <a:gd name="T67" fmla="*/ 253 h 268"/>
                  <a:gd name="T68" fmla="*/ 598 w 714"/>
                  <a:gd name="T69" fmla="*/ 255 h 268"/>
                  <a:gd name="T70" fmla="*/ 614 w 714"/>
                  <a:gd name="T71" fmla="*/ 236 h 268"/>
                  <a:gd name="T72" fmla="*/ 610 w 714"/>
                  <a:gd name="T73" fmla="*/ 207 h 268"/>
                  <a:gd name="T74" fmla="*/ 593 w 714"/>
                  <a:gd name="T75" fmla="*/ 182 h 268"/>
                  <a:gd name="T76" fmla="*/ 598 w 714"/>
                  <a:gd name="T77" fmla="*/ 147 h 268"/>
                  <a:gd name="T78" fmla="*/ 572 w 714"/>
                  <a:gd name="T79" fmla="*/ 131 h 268"/>
                  <a:gd name="T80" fmla="*/ 555 w 714"/>
                  <a:gd name="T81" fmla="*/ 147 h 268"/>
                  <a:gd name="T82" fmla="*/ 517 w 714"/>
                  <a:gd name="T83" fmla="*/ 145 h 268"/>
                  <a:gd name="T84" fmla="*/ 487 w 714"/>
                  <a:gd name="T85" fmla="*/ 147 h 268"/>
                  <a:gd name="T86" fmla="*/ 447 w 714"/>
                  <a:gd name="T87" fmla="*/ 155 h 268"/>
                  <a:gd name="T88" fmla="*/ 398 w 714"/>
                  <a:gd name="T89" fmla="*/ 135 h 268"/>
                  <a:gd name="T90" fmla="*/ 395 w 714"/>
                  <a:gd name="T91" fmla="*/ 161 h 268"/>
                  <a:gd name="T92" fmla="*/ 382 w 714"/>
                  <a:gd name="T93" fmla="*/ 173 h 268"/>
                  <a:gd name="T94" fmla="*/ 354 w 714"/>
                  <a:gd name="T95" fmla="*/ 185 h 268"/>
                  <a:gd name="T96" fmla="*/ 333 w 714"/>
                  <a:gd name="T97" fmla="*/ 179 h 268"/>
                  <a:gd name="T98" fmla="*/ 314 w 714"/>
                  <a:gd name="T99" fmla="*/ 190 h 268"/>
                  <a:gd name="T100" fmla="*/ 290 w 714"/>
                  <a:gd name="T101" fmla="*/ 200 h 268"/>
                  <a:gd name="T102" fmla="*/ 274 w 714"/>
                  <a:gd name="T103" fmla="*/ 217 h 268"/>
                  <a:gd name="T104" fmla="*/ 261 w 714"/>
                  <a:gd name="T105" fmla="*/ 238 h 268"/>
                  <a:gd name="T106" fmla="*/ 243 w 714"/>
                  <a:gd name="T107" fmla="*/ 248 h 268"/>
                  <a:gd name="T108" fmla="*/ 227 w 714"/>
                  <a:gd name="T109" fmla="*/ 259 h 268"/>
                  <a:gd name="T110" fmla="*/ 222 w 714"/>
                  <a:gd name="T111" fmla="*/ 229 h 268"/>
                  <a:gd name="T112" fmla="*/ 205 w 714"/>
                  <a:gd name="T113" fmla="*/ 207 h 268"/>
                  <a:gd name="T114" fmla="*/ 193 w 714"/>
                  <a:gd name="T115" fmla="*/ 182 h 268"/>
                  <a:gd name="T116" fmla="*/ 157 w 714"/>
                  <a:gd name="T117" fmla="*/ 214 h 268"/>
                  <a:gd name="T118" fmla="*/ 127 w 714"/>
                  <a:gd name="T119" fmla="*/ 231 h 268"/>
                  <a:gd name="T120" fmla="*/ 87 w 714"/>
                  <a:gd name="T121" fmla="*/ 214 h 268"/>
                  <a:gd name="T122" fmla="*/ 47 w 714"/>
                  <a:gd name="T123" fmla="*/ 217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268">
                    <a:moveTo>
                      <a:pt x="26" y="217"/>
                    </a:moveTo>
                    <a:lnTo>
                      <a:pt x="26" y="216"/>
                    </a:lnTo>
                    <a:lnTo>
                      <a:pt x="26" y="215"/>
                    </a:lnTo>
                    <a:lnTo>
                      <a:pt x="24" y="215"/>
                    </a:lnTo>
                    <a:lnTo>
                      <a:pt x="24" y="214"/>
                    </a:lnTo>
                    <a:lnTo>
                      <a:pt x="24" y="212"/>
                    </a:lnTo>
                    <a:lnTo>
                      <a:pt x="26" y="212"/>
                    </a:lnTo>
                    <a:lnTo>
                      <a:pt x="24" y="212"/>
                    </a:lnTo>
                    <a:lnTo>
                      <a:pt x="26" y="212"/>
                    </a:lnTo>
                    <a:lnTo>
                      <a:pt x="26" y="211"/>
                    </a:lnTo>
                    <a:lnTo>
                      <a:pt x="26" y="210"/>
                    </a:lnTo>
                    <a:lnTo>
                      <a:pt x="24" y="210"/>
                    </a:lnTo>
                    <a:lnTo>
                      <a:pt x="24" y="208"/>
                    </a:lnTo>
                    <a:lnTo>
                      <a:pt x="23" y="208"/>
                    </a:lnTo>
                    <a:lnTo>
                      <a:pt x="23" y="207"/>
                    </a:lnTo>
                    <a:lnTo>
                      <a:pt x="23" y="206"/>
                    </a:lnTo>
                    <a:lnTo>
                      <a:pt x="24" y="206"/>
                    </a:lnTo>
                    <a:lnTo>
                      <a:pt x="23" y="204"/>
                    </a:lnTo>
                    <a:lnTo>
                      <a:pt x="22" y="204"/>
                    </a:lnTo>
                    <a:lnTo>
                      <a:pt x="22" y="203"/>
                    </a:lnTo>
                    <a:lnTo>
                      <a:pt x="22" y="202"/>
                    </a:lnTo>
                    <a:lnTo>
                      <a:pt x="22" y="200"/>
                    </a:lnTo>
                    <a:lnTo>
                      <a:pt x="20" y="199"/>
                    </a:lnTo>
                    <a:lnTo>
                      <a:pt x="19" y="199"/>
                    </a:lnTo>
                    <a:lnTo>
                      <a:pt x="18" y="199"/>
                    </a:lnTo>
                    <a:lnTo>
                      <a:pt x="17" y="199"/>
                    </a:lnTo>
                    <a:lnTo>
                      <a:pt x="15" y="199"/>
                    </a:lnTo>
                    <a:lnTo>
                      <a:pt x="14" y="199"/>
                    </a:lnTo>
                    <a:lnTo>
                      <a:pt x="13" y="198"/>
                    </a:lnTo>
                    <a:lnTo>
                      <a:pt x="13" y="197"/>
                    </a:lnTo>
                    <a:lnTo>
                      <a:pt x="11" y="197"/>
                    </a:lnTo>
                    <a:lnTo>
                      <a:pt x="11" y="195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0" y="193"/>
                    </a:lnTo>
                    <a:lnTo>
                      <a:pt x="9" y="193"/>
                    </a:lnTo>
                    <a:lnTo>
                      <a:pt x="9" y="191"/>
                    </a:lnTo>
                    <a:lnTo>
                      <a:pt x="7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5" y="190"/>
                    </a:lnTo>
                    <a:lnTo>
                      <a:pt x="3" y="190"/>
                    </a:lnTo>
                    <a:lnTo>
                      <a:pt x="2" y="190"/>
                    </a:lnTo>
                    <a:lnTo>
                      <a:pt x="2" y="189"/>
                    </a:lnTo>
                    <a:lnTo>
                      <a:pt x="1" y="189"/>
                    </a:lnTo>
                    <a:lnTo>
                      <a:pt x="1" y="187"/>
                    </a:lnTo>
                    <a:lnTo>
                      <a:pt x="1" y="186"/>
                    </a:lnTo>
                    <a:lnTo>
                      <a:pt x="0" y="186"/>
                    </a:lnTo>
                    <a:lnTo>
                      <a:pt x="0" y="185"/>
                    </a:lnTo>
                    <a:lnTo>
                      <a:pt x="1" y="185"/>
                    </a:lnTo>
                    <a:lnTo>
                      <a:pt x="1" y="183"/>
                    </a:lnTo>
                    <a:lnTo>
                      <a:pt x="1" y="182"/>
                    </a:lnTo>
                    <a:lnTo>
                      <a:pt x="0" y="182"/>
                    </a:lnTo>
                    <a:lnTo>
                      <a:pt x="0" y="181"/>
                    </a:lnTo>
                    <a:lnTo>
                      <a:pt x="1" y="179"/>
                    </a:lnTo>
                    <a:lnTo>
                      <a:pt x="1" y="178"/>
                    </a:lnTo>
                    <a:lnTo>
                      <a:pt x="2" y="178"/>
                    </a:lnTo>
                    <a:lnTo>
                      <a:pt x="2" y="177"/>
                    </a:lnTo>
                    <a:lnTo>
                      <a:pt x="3" y="177"/>
                    </a:lnTo>
                    <a:lnTo>
                      <a:pt x="3" y="176"/>
                    </a:lnTo>
                    <a:lnTo>
                      <a:pt x="5" y="176"/>
                    </a:lnTo>
                    <a:lnTo>
                      <a:pt x="3" y="176"/>
                    </a:lnTo>
                    <a:lnTo>
                      <a:pt x="3" y="174"/>
                    </a:lnTo>
                    <a:lnTo>
                      <a:pt x="5" y="174"/>
                    </a:lnTo>
                    <a:lnTo>
                      <a:pt x="5" y="173"/>
                    </a:lnTo>
                    <a:lnTo>
                      <a:pt x="5" y="172"/>
                    </a:lnTo>
                    <a:lnTo>
                      <a:pt x="5" y="170"/>
                    </a:lnTo>
                    <a:lnTo>
                      <a:pt x="6" y="170"/>
                    </a:lnTo>
                    <a:lnTo>
                      <a:pt x="6" y="169"/>
                    </a:lnTo>
                    <a:lnTo>
                      <a:pt x="7" y="166"/>
                    </a:lnTo>
                    <a:lnTo>
                      <a:pt x="9" y="164"/>
                    </a:lnTo>
                    <a:lnTo>
                      <a:pt x="13" y="157"/>
                    </a:lnTo>
                    <a:lnTo>
                      <a:pt x="14" y="152"/>
                    </a:lnTo>
                    <a:lnTo>
                      <a:pt x="19" y="144"/>
                    </a:lnTo>
                    <a:lnTo>
                      <a:pt x="30" y="126"/>
                    </a:lnTo>
                    <a:lnTo>
                      <a:pt x="31" y="123"/>
                    </a:lnTo>
                    <a:lnTo>
                      <a:pt x="34" y="121"/>
                    </a:lnTo>
                    <a:lnTo>
                      <a:pt x="35" y="119"/>
                    </a:lnTo>
                    <a:lnTo>
                      <a:pt x="38" y="117"/>
                    </a:lnTo>
                    <a:lnTo>
                      <a:pt x="39" y="115"/>
                    </a:lnTo>
                    <a:lnTo>
                      <a:pt x="40" y="114"/>
                    </a:lnTo>
                    <a:lnTo>
                      <a:pt x="44" y="110"/>
                    </a:lnTo>
                    <a:lnTo>
                      <a:pt x="47" y="107"/>
                    </a:lnTo>
                    <a:lnTo>
                      <a:pt x="49" y="105"/>
                    </a:lnTo>
                    <a:lnTo>
                      <a:pt x="52" y="104"/>
                    </a:lnTo>
                    <a:lnTo>
                      <a:pt x="53" y="102"/>
                    </a:lnTo>
                    <a:lnTo>
                      <a:pt x="58" y="100"/>
                    </a:lnTo>
                    <a:lnTo>
                      <a:pt x="62" y="97"/>
                    </a:lnTo>
                    <a:lnTo>
                      <a:pt x="64" y="96"/>
                    </a:lnTo>
                    <a:lnTo>
                      <a:pt x="65" y="96"/>
                    </a:lnTo>
                    <a:lnTo>
                      <a:pt x="65" y="94"/>
                    </a:lnTo>
                    <a:lnTo>
                      <a:pt x="65" y="93"/>
                    </a:lnTo>
                    <a:lnTo>
                      <a:pt x="66" y="93"/>
                    </a:lnTo>
                    <a:lnTo>
                      <a:pt x="68" y="93"/>
                    </a:lnTo>
                    <a:lnTo>
                      <a:pt x="68" y="92"/>
                    </a:lnTo>
                    <a:lnTo>
                      <a:pt x="69" y="92"/>
                    </a:lnTo>
                    <a:lnTo>
                      <a:pt x="69" y="90"/>
                    </a:lnTo>
                    <a:lnTo>
                      <a:pt x="70" y="90"/>
                    </a:lnTo>
                    <a:lnTo>
                      <a:pt x="70" y="89"/>
                    </a:lnTo>
                    <a:lnTo>
                      <a:pt x="72" y="89"/>
                    </a:lnTo>
                    <a:lnTo>
                      <a:pt x="73" y="89"/>
                    </a:lnTo>
                    <a:lnTo>
                      <a:pt x="73" y="88"/>
                    </a:lnTo>
                    <a:lnTo>
                      <a:pt x="74" y="88"/>
                    </a:lnTo>
                    <a:lnTo>
                      <a:pt x="74" y="87"/>
                    </a:lnTo>
                    <a:lnTo>
                      <a:pt x="75" y="87"/>
                    </a:lnTo>
                    <a:lnTo>
                      <a:pt x="75" y="85"/>
                    </a:lnTo>
                    <a:lnTo>
                      <a:pt x="77" y="85"/>
                    </a:lnTo>
                    <a:lnTo>
                      <a:pt x="78" y="84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1" y="85"/>
                    </a:lnTo>
                    <a:lnTo>
                      <a:pt x="82" y="84"/>
                    </a:lnTo>
                    <a:lnTo>
                      <a:pt x="83" y="84"/>
                    </a:lnTo>
                    <a:lnTo>
                      <a:pt x="83" y="85"/>
                    </a:lnTo>
                    <a:lnTo>
                      <a:pt x="83" y="84"/>
                    </a:lnTo>
                    <a:lnTo>
                      <a:pt x="85" y="84"/>
                    </a:lnTo>
                    <a:lnTo>
                      <a:pt x="85" y="83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7" y="80"/>
                    </a:lnTo>
                    <a:lnTo>
                      <a:pt x="87" y="79"/>
                    </a:lnTo>
                    <a:lnTo>
                      <a:pt x="89" y="79"/>
                    </a:lnTo>
                    <a:lnTo>
                      <a:pt x="90" y="79"/>
                    </a:lnTo>
                    <a:lnTo>
                      <a:pt x="91" y="79"/>
                    </a:lnTo>
                    <a:lnTo>
                      <a:pt x="91" y="80"/>
                    </a:lnTo>
                    <a:lnTo>
                      <a:pt x="91" y="81"/>
                    </a:lnTo>
                    <a:lnTo>
                      <a:pt x="92" y="81"/>
                    </a:lnTo>
                    <a:lnTo>
                      <a:pt x="94" y="81"/>
                    </a:lnTo>
                    <a:lnTo>
                      <a:pt x="94" y="83"/>
                    </a:lnTo>
                    <a:lnTo>
                      <a:pt x="95" y="83"/>
                    </a:lnTo>
                    <a:lnTo>
                      <a:pt x="95" y="84"/>
                    </a:lnTo>
                    <a:lnTo>
                      <a:pt x="96" y="84"/>
                    </a:lnTo>
                    <a:lnTo>
                      <a:pt x="98" y="84"/>
                    </a:lnTo>
                    <a:lnTo>
                      <a:pt x="98" y="85"/>
                    </a:lnTo>
                    <a:lnTo>
                      <a:pt x="99" y="85"/>
                    </a:lnTo>
                    <a:lnTo>
                      <a:pt x="99" y="87"/>
                    </a:lnTo>
                    <a:lnTo>
                      <a:pt x="99" y="88"/>
                    </a:lnTo>
                    <a:lnTo>
                      <a:pt x="98" y="88"/>
                    </a:lnTo>
                    <a:lnTo>
                      <a:pt x="96" y="88"/>
                    </a:lnTo>
                    <a:lnTo>
                      <a:pt x="98" y="89"/>
                    </a:lnTo>
                    <a:lnTo>
                      <a:pt x="98" y="90"/>
                    </a:lnTo>
                    <a:lnTo>
                      <a:pt x="99" y="90"/>
                    </a:lnTo>
                    <a:lnTo>
                      <a:pt x="100" y="90"/>
                    </a:lnTo>
                    <a:lnTo>
                      <a:pt x="100" y="92"/>
                    </a:lnTo>
                    <a:lnTo>
                      <a:pt x="102" y="93"/>
                    </a:lnTo>
                    <a:lnTo>
                      <a:pt x="103" y="93"/>
                    </a:lnTo>
                    <a:lnTo>
                      <a:pt x="103" y="94"/>
                    </a:lnTo>
                    <a:lnTo>
                      <a:pt x="103" y="96"/>
                    </a:lnTo>
                    <a:lnTo>
                      <a:pt x="103" y="97"/>
                    </a:lnTo>
                    <a:lnTo>
                      <a:pt x="102" y="97"/>
                    </a:lnTo>
                    <a:lnTo>
                      <a:pt x="102" y="98"/>
                    </a:lnTo>
                    <a:lnTo>
                      <a:pt x="100" y="98"/>
                    </a:lnTo>
                    <a:lnTo>
                      <a:pt x="99" y="98"/>
                    </a:lnTo>
                    <a:lnTo>
                      <a:pt x="100" y="100"/>
                    </a:lnTo>
                    <a:lnTo>
                      <a:pt x="102" y="100"/>
                    </a:lnTo>
                    <a:lnTo>
                      <a:pt x="103" y="100"/>
                    </a:lnTo>
                    <a:lnTo>
                      <a:pt x="103" y="101"/>
                    </a:lnTo>
                    <a:lnTo>
                      <a:pt x="102" y="101"/>
                    </a:lnTo>
                    <a:lnTo>
                      <a:pt x="102" y="102"/>
                    </a:lnTo>
                    <a:lnTo>
                      <a:pt x="102" y="104"/>
                    </a:lnTo>
                    <a:lnTo>
                      <a:pt x="100" y="104"/>
                    </a:lnTo>
                    <a:lnTo>
                      <a:pt x="99" y="105"/>
                    </a:lnTo>
                    <a:lnTo>
                      <a:pt x="98" y="105"/>
                    </a:lnTo>
                    <a:lnTo>
                      <a:pt x="98" y="106"/>
                    </a:lnTo>
                    <a:lnTo>
                      <a:pt x="96" y="105"/>
                    </a:lnTo>
                    <a:lnTo>
                      <a:pt x="95" y="105"/>
                    </a:lnTo>
                    <a:lnTo>
                      <a:pt x="95" y="106"/>
                    </a:lnTo>
                    <a:lnTo>
                      <a:pt x="95" y="107"/>
                    </a:lnTo>
                    <a:lnTo>
                      <a:pt x="95" y="109"/>
                    </a:lnTo>
                    <a:lnTo>
                      <a:pt x="96" y="109"/>
                    </a:lnTo>
                    <a:lnTo>
                      <a:pt x="96" y="110"/>
                    </a:lnTo>
                    <a:lnTo>
                      <a:pt x="96" y="111"/>
                    </a:lnTo>
                    <a:lnTo>
                      <a:pt x="98" y="111"/>
                    </a:lnTo>
                    <a:lnTo>
                      <a:pt x="98" y="113"/>
                    </a:lnTo>
                    <a:lnTo>
                      <a:pt x="99" y="113"/>
                    </a:lnTo>
                    <a:lnTo>
                      <a:pt x="99" y="114"/>
                    </a:lnTo>
                    <a:lnTo>
                      <a:pt x="100" y="114"/>
                    </a:lnTo>
                    <a:lnTo>
                      <a:pt x="102" y="114"/>
                    </a:lnTo>
                    <a:lnTo>
                      <a:pt x="102" y="115"/>
                    </a:lnTo>
                    <a:lnTo>
                      <a:pt x="103" y="115"/>
                    </a:lnTo>
                    <a:lnTo>
                      <a:pt x="104" y="115"/>
                    </a:lnTo>
                    <a:lnTo>
                      <a:pt x="106" y="115"/>
                    </a:lnTo>
                    <a:lnTo>
                      <a:pt x="107" y="117"/>
                    </a:lnTo>
                    <a:lnTo>
                      <a:pt x="107" y="118"/>
                    </a:lnTo>
                    <a:lnTo>
                      <a:pt x="108" y="118"/>
                    </a:lnTo>
                    <a:lnTo>
                      <a:pt x="108" y="119"/>
                    </a:lnTo>
                    <a:lnTo>
                      <a:pt x="110" y="119"/>
                    </a:lnTo>
                    <a:lnTo>
                      <a:pt x="110" y="121"/>
                    </a:lnTo>
                    <a:lnTo>
                      <a:pt x="110" y="122"/>
                    </a:lnTo>
                    <a:lnTo>
                      <a:pt x="108" y="122"/>
                    </a:lnTo>
                    <a:lnTo>
                      <a:pt x="108" y="123"/>
                    </a:lnTo>
                    <a:lnTo>
                      <a:pt x="110" y="123"/>
                    </a:lnTo>
                    <a:lnTo>
                      <a:pt x="110" y="125"/>
                    </a:lnTo>
                    <a:lnTo>
                      <a:pt x="108" y="125"/>
                    </a:lnTo>
                    <a:lnTo>
                      <a:pt x="107" y="125"/>
                    </a:lnTo>
                    <a:lnTo>
                      <a:pt x="108" y="126"/>
                    </a:lnTo>
                    <a:lnTo>
                      <a:pt x="110" y="126"/>
                    </a:lnTo>
                    <a:lnTo>
                      <a:pt x="110" y="127"/>
                    </a:lnTo>
                    <a:lnTo>
                      <a:pt x="111" y="127"/>
                    </a:lnTo>
                    <a:lnTo>
                      <a:pt x="111" y="126"/>
                    </a:lnTo>
                    <a:lnTo>
                      <a:pt x="112" y="126"/>
                    </a:lnTo>
                    <a:lnTo>
                      <a:pt x="113" y="127"/>
                    </a:lnTo>
                    <a:lnTo>
                      <a:pt x="115" y="127"/>
                    </a:lnTo>
                    <a:lnTo>
                      <a:pt x="116" y="128"/>
                    </a:lnTo>
                    <a:lnTo>
                      <a:pt x="116" y="130"/>
                    </a:lnTo>
                    <a:lnTo>
                      <a:pt x="115" y="131"/>
                    </a:lnTo>
                    <a:lnTo>
                      <a:pt x="116" y="131"/>
                    </a:lnTo>
                    <a:lnTo>
                      <a:pt x="117" y="131"/>
                    </a:lnTo>
                    <a:lnTo>
                      <a:pt x="119" y="131"/>
                    </a:lnTo>
                    <a:lnTo>
                      <a:pt x="120" y="131"/>
                    </a:lnTo>
                    <a:lnTo>
                      <a:pt x="120" y="132"/>
                    </a:lnTo>
                    <a:lnTo>
                      <a:pt x="121" y="132"/>
                    </a:lnTo>
                    <a:lnTo>
                      <a:pt x="123" y="132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5" y="134"/>
                    </a:lnTo>
                    <a:lnTo>
                      <a:pt x="127" y="134"/>
                    </a:lnTo>
                    <a:lnTo>
                      <a:pt x="127" y="132"/>
                    </a:lnTo>
                    <a:lnTo>
                      <a:pt x="128" y="132"/>
                    </a:lnTo>
                    <a:lnTo>
                      <a:pt x="128" y="134"/>
                    </a:lnTo>
                    <a:lnTo>
                      <a:pt x="129" y="134"/>
                    </a:lnTo>
                    <a:lnTo>
                      <a:pt x="130" y="134"/>
                    </a:lnTo>
                    <a:lnTo>
                      <a:pt x="132" y="134"/>
                    </a:lnTo>
                    <a:lnTo>
                      <a:pt x="133" y="135"/>
                    </a:lnTo>
                    <a:lnTo>
                      <a:pt x="134" y="135"/>
                    </a:lnTo>
                    <a:lnTo>
                      <a:pt x="134" y="134"/>
                    </a:lnTo>
                    <a:lnTo>
                      <a:pt x="133" y="134"/>
                    </a:lnTo>
                    <a:lnTo>
                      <a:pt x="133" y="132"/>
                    </a:lnTo>
                    <a:lnTo>
                      <a:pt x="134" y="132"/>
                    </a:lnTo>
                    <a:lnTo>
                      <a:pt x="134" y="134"/>
                    </a:lnTo>
                    <a:lnTo>
                      <a:pt x="136" y="134"/>
                    </a:lnTo>
                    <a:lnTo>
                      <a:pt x="134" y="135"/>
                    </a:lnTo>
                    <a:lnTo>
                      <a:pt x="134" y="136"/>
                    </a:lnTo>
                    <a:lnTo>
                      <a:pt x="134" y="138"/>
                    </a:lnTo>
                    <a:lnTo>
                      <a:pt x="136" y="138"/>
                    </a:lnTo>
                    <a:lnTo>
                      <a:pt x="137" y="138"/>
                    </a:lnTo>
                    <a:lnTo>
                      <a:pt x="137" y="139"/>
                    </a:lnTo>
                    <a:lnTo>
                      <a:pt x="137" y="140"/>
                    </a:lnTo>
                    <a:lnTo>
                      <a:pt x="138" y="140"/>
                    </a:lnTo>
                    <a:lnTo>
                      <a:pt x="140" y="140"/>
                    </a:lnTo>
                    <a:lnTo>
                      <a:pt x="140" y="142"/>
                    </a:lnTo>
                    <a:lnTo>
                      <a:pt x="140" y="143"/>
                    </a:lnTo>
                    <a:lnTo>
                      <a:pt x="140" y="144"/>
                    </a:lnTo>
                    <a:lnTo>
                      <a:pt x="140" y="145"/>
                    </a:lnTo>
                    <a:lnTo>
                      <a:pt x="140" y="147"/>
                    </a:lnTo>
                    <a:lnTo>
                      <a:pt x="140" y="148"/>
                    </a:lnTo>
                    <a:lnTo>
                      <a:pt x="140" y="149"/>
                    </a:lnTo>
                    <a:lnTo>
                      <a:pt x="141" y="149"/>
                    </a:lnTo>
                    <a:lnTo>
                      <a:pt x="142" y="149"/>
                    </a:lnTo>
                    <a:lnTo>
                      <a:pt x="142" y="151"/>
                    </a:lnTo>
                    <a:lnTo>
                      <a:pt x="144" y="151"/>
                    </a:lnTo>
                    <a:lnTo>
                      <a:pt x="144" y="149"/>
                    </a:lnTo>
                    <a:lnTo>
                      <a:pt x="142" y="149"/>
                    </a:lnTo>
                    <a:lnTo>
                      <a:pt x="142" y="148"/>
                    </a:lnTo>
                    <a:lnTo>
                      <a:pt x="144" y="148"/>
                    </a:lnTo>
                    <a:lnTo>
                      <a:pt x="145" y="148"/>
                    </a:lnTo>
                    <a:lnTo>
                      <a:pt x="145" y="149"/>
                    </a:lnTo>
                    <a:lnTo>
                      <a:pt x="145" y="148"/>
                    </a:lnTo>
                    <a:lnTo>
                      <a:pt x="145" y="147"/>
                    </a:lnTo>
                    <a:lnTo>
                      <a:pt x="146" y="147"/>
                    </a:lnTo>
                    <a:lnTo>
                      <a:pt x="147" y="147"/>
                    </a:lnTo>
                    <a:lnTo>
                      <a:pt x="149" y="147"/>
                    </a:lnTo>
                    <a:lnTo>
                      <a:pt x="149" y="145"/>
                    </a:lnTo>
                    <a:lnTo>
                      <a:pt x="147" y="145"/>
                    </a:lnTo>
                    <a:lnTo>
                      <a:pt x="147" y="144"/>
                    </a:lnTo>
                    <a:lnTo>
                      <a:pt x="149" y="144"/>
                    </a:lnTo>
                    <a:lnTo>
                      <a:pt x="150" y="144"/>
                    </a:lnTo>
                    <a:lnTo>
                      <a:pt x="151" y="143"/>
                    </a:lnTo>
                    <a:lnTo>
                      <a:pt x="151" y="142"/>
                    </a:lnTo>
                    <a:lnTo>
                      <a:pt x="150" y="142"/>
                    </a:lnTo>
                    <a:lnTo>
                      <a:pt x="150" y="140"/>
                    </a:lnTo>
                    <a:lnTo>
                      <a:pt x="151" y="140"/>
                    </a:lnTo>
                    <a:lnTo>
                      <a:pt x="153" y="139"/>
                    </a:lnTo>
                    <a:lnTo>
                      <a:pt x="154" y="138"/>
                    </a:lnTo>
                    <a:lnTo>
                      <a:pt x="154" y="136"/>
                    </a:lnTo>
                    <a:lnTo>
                      <a:pt x="154" y="135"/>
                    </a:lnTo>
                    <a:lnTo>
                      <a:pt x="155" y="134"/>
                    </a:lnTo>
                    <a:lnTo>
                      <a:pt x="155" y="131"/>
                    </a:lnTo>
                    <a:lnTo>
                      <a:pt x="155" y="130"/>
                    </a:lnTo>
                    <a:lnTo>
                      <a:pt x="154" y="127"/>
                    </a:lnTo>
                    <a:lnTo>
                      <a:pt x="153" y="125"/>
                    </a:lnTo>
                    <a:lnTo>
                      <a:pt x="151" y="123"/>
                    </a:lnTo>
                    <a:lnTo>
                      <a:pt x="150" y="121"/>
                    </a:lnTo>
                    <a:lnTo>
                      <a:pt x="147" y="119"/>
                    </a:lnTo>
                    <a:lnTo>
                      <a:pt x="147" y="115"/>
                    </a:lnTo>
                    <a:lnTo>
                      <a:pt x="147" y="114"/>
                    </a:lnTo>
                    <a:lnTo>
                      <a:pt x="147" y="113"/>
                    </a:lnTo>
                    <a:lnTo>
                      <a:pt x="147" y="111"/>
                    </a:lnTo>
                    <a:lnTo>
                      <a:pt x="149" y="111"/>
                    </a:lnTo>
                    <a:lnTo>
                      <a:pt x="149" y="110"/>
                    </a:lnTo>
                    <a:lnTo>
                      <a:pt x="150" y="110"/>
                    </a:lnTo>
                    <a:lnTo>
                      <a:pt x="153" y="110"/>
                    </a:lnTo>
                    <a:lnTo>
                      <a:pt x="155" y="109"/>
                    </a:lnTo>
                    <a:lnTo>
                      <a:pt x="158" y="107"/>
                    </a:lnTo>
                    <a:lnTo>
                      <a:pt x="162" y="106"/>
                    </a:lnTo>
                    <a:lnTo>
                      <a:pt x="163" y="106"/>
                    </a:lnTo>
                    <a:lnTo>
                      <a:pt x="166" y="105"/>
                    </a:lnTo>
                    <a:lnTo>
                      <a:pt x="167" y="104"/>
                    </a:lnTo>
                    <a:lnTo>
                      <a:pt x="171" y="104"/>
                    </a:lnTo>
                    <a:lnTo>
                      <a:pt x="172" y="101"/>
                    </a:lnTo>
                    <a:lnTo>
                      <a:pt x="176" y="96"/>
                    </a:lnTo>
                    <a:lnTo>
                      <a:pt x="176" y="94"/>
                    </a:lnTo>
                    <a:lnTo>
                      <a:pt x="180" y="89"/>
                    </a:lnTo>
                    <a:lnTo>
                      <a:pt x="182" y="88"/>
                    </a:lnTo>
                    <a:lnTo>
                      <a:pt x="183" y="87"/>
                    </a:lnTo>
                    <a:lnTo>
                      <a:pt x="184" y="87"/>
                    </a:lnTo>
                    <a:lnTo>
                      <a:pt x="185" y="85"/>
                    </a:lnTo>
                    <a:lnTo>
                      <a:pt x="187" y="83"/>
                    </a:lnTo>
                    <a:lnTo>
                      <a:pt x="189" y="81"/>
                    </a:lnTo>
                    <a:lnTo>
                      <a:pt x="193" y="80"/>
                    </a:lnTo>
                    <a:lnTo>
                      <a:pt x="195" y="79"/>
                    </a:lnTo>
                    <a:lnTo>
                      <a:pt x="196" y="79"/>
                    </a:lnTo>
                    <a:lnTo>
                      <a:pt x="197" y="79"/>
                    </a:lnTo>
                    <a:lnTo>
                      <a:pt x="200" y="77"/>
                    </a:lnTo>
                    <a:lnTo>
                      <a:pt x="201" y="76"/>
                    </a:lnTo>
                    <a:lnTo>
                      <a:pt x="202" y="76"/>
                    </a:lnTo>
                    <a:lnTo>
                      <a:pt x="204" y="76"/>
                    </a:lnTo>
                    <a:lnTo>
                      <a:pt x="204" y="75"/>
                    </a:lnTo>
                    <a:lnTo>
                      <a:pt x="205" y="73"/>
                    </a:lnTo>
                    <a:lnTo>
                      <a:pt x="206" y="73"/>
                    </a:lnTo>
                    <a:lnTo>
                      <a:pt x="208" y="73"/>
                    </a:lnTo>
                    <a:lnTo>
                      <a:pt x="209" y="73"/>
                    </a:lnTo>
                    <a:lnTo>
                      <a:pt x="209" y="72"/>
                    </a:lnTo>
                    <a:lnTo>
                      <a:pt x="210" y="71"/>
                    </a:lnTo>
                    <a:lnTo>
                      <a:pt x="210" y="70"/>
                    </a:lnTo>
                    <a:lnTo>
                      <a:pt x="212" y="70"/>
                    </a:lnTo>
                    <a:lnTo>
                      <a:pt x="212" y="68"/>
                    </a:lnTo>
                    <a:lnTo>
                      <a:pt x="213" y="68"/>
                    </a:lnTo>
                    <a:lnTo>
                      <a:pt x="213" y="67"/>
                    </a:lnTo>
                    <a:lnTo>
                      <a:pt x="213" y="66"/>
                    </a:lnTo>
                    <a:lnTo>
                      <a:pt x="214" y="66"/>
                    </a:lnTo>
                    <a:lnTo>
                      <a:pt x="216" y="66"/>
                    </a:lnTo>
                    <a:lnTo>
                      <a:pt x="216" y="64"/>
                    </a:lnTo>
                    <a:lnTo>
                      <a:pt x="217" y="63"/>
                    </a:lnTo>
                    <a:lnTo>
                      <a:pt x="218" y="63"/>
                    </a:lnTo>
                    <a:lnTo>
                      <a:pt x="219" y="62"/>
                    </a:lnTo>
                    <a:lnTo>
                      <a:pt x="221" y="62"/>
                    </a:lnTo>
                    <a:lnTo>
                      <a:pt x="222" y="60"/>
                    </a:lnTo>
                    <a:lnTo>
                      <a:pt x="223" y="60"/>
                    </a:lnTo>
                    <a:lnTo>
                      <a:pt x="225" y="60"/>
                    </a:lnTo>
                    <a:lnTo>
                      <a:pt x="226" y="60"/>
                    </a:lnTo>
                    <a:lnTo>
                      <a:pt x="227" y="60"/>
                    </a:lnTo>
                    <a:lnTo>
                      <a:pt x="229" y="62"/>
                    </a:lnTo>
                    <a:lnTo>
                      <a:pt x="230" y="62"/>
                    </a:lnTo>
                    <a:lnTo>
                      <a:pt x="230" y="60"/>
                    </a:lnTo>
                    <a:lnTo>
                      <a:pt x="231" y="60"/>
                    </a:lnTo>
                    <a:lnTo>
                      <a:pt x="231" y="62"/>
                    </a:lnTo>
                    <a:lnTo>
                      <a:pt x="233" y="62"/>
                    </a:lnTo>
                    <a:lnTo>
                      <a:pt x="234" y="62"/>
                    </a:lnTo>
                    <a:lnTo>
                      <a:pt x="235" y="62"/>
                    </a:lnTo>
                    <a:lnTo>
                      <a:pt x="236" y="62"/>
                    </a:lnTo>
                    <a:lnTo>
                      <a:pt x="238" y="60"/>
                    </a:lnTo>
                    <a:lnTo>
                      <a:pt x="239" y="60"/>
                    </a:lnTo>
                    <a:lnTo>
                      <a:pt x="240" y="60"/>
                    </a:lnTo>
                    <a:lnTo>
                      <a:pt x="240" y="62"/>
                    </a:lnTo>
                    <a:lnTo>
                      <a:pt x="240" y="63"/>
                    </a:lnTo>
                    <a:lnTo>
                      <a:pt x="242" y="63"/>
                    </a:lnTo>
                    <a:lnTo>
                      <a:pt x="243" y="63"/>
                    </a:lnTo>
                    <a:lnTo>
                      <a:pt x="244" y="62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7" y="63"/>
                    </a:lnTo>
                    <a:lnTo>
                      <a:pt x="248" y="63"/>
                    </a:lnTo>
                    <a:lnTo>
                      <a:pt x="248" y="64"/>
                    </a:lnTo>
                    <a:lnTo>
                      <a:pt x="250" y="64"/>
                    </a:lnTo>
                    <a:lnTo>
                      <a:pt x="251" y="64"/>
                    </a:lnTo>
                    <a:lnTo>
                      <a:pt x="252" y="64"/>
                    </a:lnTo>
                    <a:lnTo>
                      <a:pt x="254" y="64"/>
                    </a:lnTo>
                    <a:lnTo>
                      <a:pt x="255" y="64"/>
                    </a:lnTo>
                    <a:lnTo>
                      <a:pt x="256" y="63"/>
                    </a:lnTo>
                    <a:lnTo>
                      <a:pt x="257" y="63"/>
                    </a:lnTo>
                    <a:lnTo>
                      <a:pt x="257" y="64"/>
                    </a:lnTo>
                    <a:lnTo>
                      <a:pt x="259" y="64"/>
                    </a:lnTo>
                    <a:lnTo>
                      <a:pt x="259" y="66"/>
                    </a:lnTo>
                    <a:lnTo>
                      <a:pt x="259" y="67"/>
                    </a:lnTo>
                    <a:lnTo>
                      <a:pt x="257" y="68"/>
                    </a:lnTo>
                    <a:lnTo>
                      <a:pt x="257" y="70"/>
                    </a:lnTo>
                    <a:lnTo>
                      <a:pt x="256" y="71"/>
                    </a:lnTo>
                    <a:lnTo>
                      <a:pt x="256" y="72"/>
                    </a:lnTo>
                    <a:lnTo>
                      <a:pt x="255" y="72"/>
                    </a:lnTo>
                    <a:lnTo>
                      <a:pt x="255" y="73"/>
                    </a:lnTo>
                    <a:lnTo>
                      <a:pt x="254" y="73"/>
                    </a:lnTo>
                    <a:lnTo>
                      <a:pt x="252" y="75"/>
                    </a:lnTo>
                    <a:lnTo>
                      <a:pt x="251" y="76"/>
                    </a:lnTo>
                    <a:lnTo>
                      <a:pt x="251" y="77"/>
                    </a:lnTo>
                    <a:lnTo>
                      <a:pt x="250" y="77"/>
                    </a:lnTo>
                    <a:lnTo>
                      <a:pt x="250" y="79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4" y="80"/>
                    </a:lnTo>
                    <a:lnTo>
                      <a:pt x="254" y="79"/>
                    </a:lnTo>
                    <a:lnTo>
                      <a:pt x="255" y="79"/>
                    </a:lnTo>
                    <a:lnTo>
                      <a:pt x="255" y="77"/>
                    </a:lnTo>
                    <a:lnTo>
                      <a:pt x="256" y="77"/>
                    </a:lnTo>
                    <a:lnTo>
                      <a:pt x="256" y="76"/>
                    </a:lnTo>
                    <a:lnTo>
                      <a:pt x="256" y="75"/>
                    </a:lnTo>
                    <a:lnTo>
                      <a:pt x="257" y="75"/>
                    </a:lnTo>
                    <a:lnTo>
                      <a:pt x="257" y="73"/>
                    </a:lnTo>
                    <a:lnTo>
                      <a:pt x="259" y="73"/>
                    </a:lnTo>
                    <a:lnTo>
                      <a:pt x="259" y="72"/>
                    </a:lnTo>
                    <a:lnTo>
                      <a:pt x="260" y="72"/>
                    </a:lnTo>
                    <a:lnTo>
                      <a:pt x="260" y="71"/>
                    </a:lnTo>
                    <a:lnTo>
                      <a:pt x="261" y="71"/>
                    </a:lnTo>
                    <a:lnTo>
                      <a:pt x="261" y="70"/>
                    </a:lnTo>
                    <a:lnTo>
                      <a:pt x="263" y="68"/>
                    </a:lnTo>
                    <a:lnTo>
                      <a:pt x="264" y="68"/>
                    </a:lnTo>
                    <a:lnTo>
                      <a:pt x="264" y="67"/>
                    </a:lnTo>
                    <a:lnTo>
                      <a:pt x="265" y="67"/>
                    </a:lnTo>
                    <a:lnTo>
                      <a:pt x="259" y="53"/>
                    </a:lnTo>
                    <a:lnTo>
                      <a:pt x="259" y="47"/>
                    </a:lnTo>
                    <a:lnTo>
                      <a:pt x="268" y="42"/>
                    </a:lnTo>
                    <a:lnTo>
                      <a:pt x="269" y="41"/>
                    </a:lnTo>
                    <a:lnTo>
                      <a:pt x="271" y="41"/>
                    </a:lnTo>
                    <a:lnTo>
                      <a:pt x="272" y="41"/>
                    </a:lnTo>
                    <a:lnTo>
                      <a:pt x="273" y="41"/>
                    </a:lnTo>
                    <a:lnTo>
                      <a:pt x="273" y="42"/>
                    </a:lnTo>
                    <a:lnTo>
                      <a:pt x="274" y="41"/>
                    </a:lnTo>
                    <a:lnTo>
                      <a:pt x="276" y="42"/>
                    </a:lnTo>
                    <a:lnTo>
                      <a:pt x="277" y="43"/>
                    </a:lnTo>
                    <a:lnTo>
                      <a:pt x="277" y="45"/>
                    </a:lnTo>
                    <a:lnTo>
                      <a:pt x="278" y="46"/>
                    </a:lnTo>
                    <a:lnTo>
                      <a:pt x="280" y="46"/>
                    </a:lnTo>
                    <a:lnTo>
                      <a:pt x="281" y="47"/>
                    </a:lnTo>
                    <a:lnTo>
                      <a:pt x="282" y="47"/>
                    </a:lnTo>
                    <a:lnTo>
                      <a:pt x="282" y="46"/>
                    </a:lnTo>
                    <a:lnTo>
                      <a:pt x="282" y="45"/>
                    </a:lnTo>
                    <a:lnTo>
                      <a:pt x="282" y="43"/>
                    </a:lnTo>
                    <a:lnTo>
                      <a:pt x="282" y="42"/>
                    </a:lnTo>
                    <a:lnTo>
                      <a:pt x="282" y="41"/>
                    </a:lnTo>
                    <a:lnTo>
                      <a:pt x="282" y="39"/>
                    </a:lnTo>
                    <a:lnTo>
                      <a:pt x="282" y="38"/>
                    </a:lnTo>
                    <a:lnTo>
                      <a:pt x="284" y="38"/>
                    </a:lnTo>
                    <a:lnTo>
                      <a:pt x="285" y="38"/>
                    </a:lnTo>
                    <a:lnTo>
                      <a:pt x="286" y="38"/>
                    </a:lnTo>
                    <a:lnTo>
                      <a:pt x="288" y="38"/>
                    </a:lnTo>
                    <a:lnTo>
                      <a:pt x="289" y="38"/>
                    </a:lnTo>
                    <a:lnTo>
                      <a:pt x="290" y="38"/>
                    </a:lnTo>
                    <a:lnTo>
                      <a:pt x="290" y="37"/>
                    </a:lnTo>
                    <a:lnTo>
                      <a:pt x="291" y="37"/>
                    </a:lnTo>
                    <a:lnTo>
                      <a:pt x="291" y="35"/>
                    </a:lnTo>
                    <a:lnTo>
                      <a:pt x="293" y="35"/>
                    </a:lnTo>
                    <a:lnTo>
                      <a:pt x="293" y="34"/>
                    </a:lnTo>
                    <a:lnTo>
                      <a:pt x="294" y="34"/>
                    </a:lnTo>
                    <a:lnTo>
                      <a:pt x="295" y="33"/>
                    </a:lnTo>
                    <a:lnTo>
                      <a:pt x="297" y="33"/>
                    </a:lnTo>
                    <a:lnTo>
                      <a:pt x="297" y="32"/>
                    </a:lnTo>
                    <a:lnTo>
                      <a:pt x="298" y="32"/>
                    </a:lnTo>
                    <a:lnTo>
                      <a:pt x="298" y="30"/>
                    </a:lnTo>
                    <a:lnTo>
                      <a:pt x="298" y="29"/>
                    </a:lnTo>
                    <a:lnTo>
                      <a:pt x="298" y="28"/>
                    </a:lnTo>
                    <a:lnTo>
                      <a:pt x="298" y="26"/>
                    </a:lnTo>
                    <a:lnTo>
                      <a:pt x="297" y="26"/>
                    </a:lnTo>
                    <a:lnTo>
                      <a:pt x="297" y="25"/>
                    </a:lnTo>
                    <a:lnTo>
                      <a:pt x="297" y="24"/>
                    </a:lnTo>
                    <a:lnTo>
                      <a:pt x="297" y="22"/>
                    </a:lnTo>
                    <a:lnTo>
                      <a:pt x="298" y="22"/>
                    </a:lnTo>
                    <a:lnTo>
                      <a:pt x="298" y="21"/>
                    </a:lnTo>
                    <a:lnTo>
                      <a:pt x="299" y="21"/>
                    </a:lnTo>
                    <a:lnTo>
                      <a:pt x="301" y="21"/>
                    </a:lnTo>
                    <a:lnTo>
                      <a:pt x="302" y="21"/>
                    </a:lnTo>
                    <a:lnTo>
                      <a:pt x="303" y="21"/>
                    </a:lnTo>
                    <a:lnTo>
                      <a:pt x="305" y="21"/>
                    </a:lnTo>
                    <a:lnTo>
                      <a:pt x="306" y="21"/>
                    </a:lnTo>
                    <a:lnTo>
                      <a:pt x="306" y="22"/>
                    </a:lnTo>
                    <a:lnTo>
                      <a:pt x="307" y="22"/>
                    </a:lnTo>
                    <a:lnTo>
                      <a:pt x="307" y="24"/>
                    </a:lnTo>
                    <a:lnTo>
                      <a:pt x="308" y="24"/>
                    </a:lnTo>
                    <a:lnTo>
                      <a:pt x="310" y="24"/>
                    </a:lnTo>
                    <a:lnTo>
                      <a:pt x="310" y="25"/>
                    </a:lnTo>
                    <a:lnTo>
                      <a:pt x="311" y="25"/>
                    </a:lnTo>
                    <a:lnTo>
                      <a:pt x="312" y="25"/>
                    </a:lnTo>
                    <a:lnTo>
                      <a:pt x="312" y="24"/>
                    </a:lnTo>
                    <a:lnTo>
                      <a:pt x="314" y="24"/>
                    </a:lnTo>
                    <a:lnTo>
                      <a:pt x="314" y="22"/>
                    </a:lnTo>
                    <a:lnTo>
                      <a:pt x="315" y="22"/>
                    </a:lnTo>
                    <a:lnTo>
                      <a:pt x="316" y="22"/>
                    </a:lnTo>
                    <a:lnTo>
                      <a:pt x="318" y="22"/>
                    </a:lnTo>
                    <a:lnTo>
                      <a:pt x="318" y="21"/>
                    </a:lnTo>
                    <a:lnTo>
                      <a:pt x="319" y="21"/>
                    </a:lnTo>
                    <a:lnTo>
                      <a:pt x="320" y="21"/>
                    </a:lnTo>
                    <a:lnTo>
                      <a:pt x="322" y="21"/>
                    </a:lnTo>
                    <a:lnTo>
                      <a:pt x="323" y="21"/>
                    </a:lnTo>
                    <a:lnTo>
                      <a:pt x="324" y="22"/>
                    </a:lnTo>
                    <a:lnTo>
                      <a:pt x="324" y="24"/>
                    </a:lnTo>
                    <a:lnTo>
                      <a:pt x="326" y="24"/>
                    </a:lnTo>
                    <a:lnTo>
                      <a:pt x="327" y="25"/>
                    </a:lnTo>
                    <a:lnTo>
                      <a:pt x="327" y="26"/>
                    </a:lnTo>
                    <a:lnTo>
                      <a:pt x="327" y="28"/>
                    </a:lnTo>
                    <a:lnTo>
                      <a:pt x="327" y="29"/>
                    </a:lnTo>
                    <a:lnTo>
                      <a:pt x="328" y="29"/>
                    </a:lnTo>
                    <a:lnTo>
                      <a:pt x="328" y="30"/>
                    </a:lnTo>
                    <a:lnTo>
                      <a:pt x="328" y="32"/>
                    </a:lnTo>
                    <a:lnTo>
                      <a:pt x="328" y="33"/>
                    </a:lnTo>
                    <a:lnTo>
                      <a:pt x="327" y="33"/>
                    </a:lnTo>
                    <a:lnTo>
                      <a:pt x="326" y="33"/>
                    </a:lnTo>
                    <a:lnTo>
                      <a:pt x="324" y="33"/>
                    </a:lnTo>
                    <a:lnTo>
                      <a:pt x="324" y="34"/>
                    </a:lnTo>
                    <a:lnTo>
                      <a:pt x="324" y="35"/>
                    </a:lnTo>
                    <a:lnTo>
                      <a:pt x="324" y="37"/>
                    </a:lnTo>
                    <a:lnTo>
                      <a:pt x="326" y="37"/>
                    </a:lnTo>
                    <a:lnTo>
                      <a:pt x="326" y="38"/>
                    </a:lnTo>
                    <a:lnTo>
                      <a:pt x="327" y="38"/>
                    </a:lnTo>
                    <a:lnTo>
                      <a:pt x="327" y="39"/>
                    </a:lnTo>
                    <a:lnTo>
                      <a:pt x="328" y="39"/>
                    </a:lnTo>
                    <a:lnTo>
                      <a:pt x="329" y="39"/>
                    </a:lnTo>
                    <a:lnTo>
                      <a:pt x="331" y="41"/>
                    </a:lnTo>
                    <a:lnTo>
                      <a:pt x="332" y="42"/>
                    </a:lnTo>
                    <a:lnTo>
                      <a:pt x="333" y="42"/>
                    </a:lnTo>
                    <a:lnTo>
                      <a:pt x="333" y="43"/>
                    </a:lnTo>
                    <a:lnTo>
                      <a:pt x="333" y="45"/>
                    </a:lnTo>
                    <a:lnTo>
                      <a:pt x="333" y="46"/>
                    </a:lnTo>
                    <a:lnTo>
                      <a:pt x="335" y="46"/>
                    </a:lnTo>
                    <a:lnTo>
                      <a:pt x="335" y="47"/>
                    </a:lnTo>
                    <a:lnTo>
                      <a:pt x="335" y="49"/>
                    </a:lnTo>
                    <a:lnTo>
                      <a:pt x="336" y="49"/>
                    </a:lnTo>
                    <a:lnTo>
                      <a:pt x="336" y="50"/>
                    </a:lnTo>
                    <a:lnTo>
                      <a:pt x="335" y="51"/>
                    </a:lnTo>
                    <a:lnTo>
                      <a:pt x="335" y="53"/>
                    </a:lnTo>
                    <a:lnTo>
                      <a:pt x="333" y="53"/>
                    </a:lnTo>
                    <a:lnTo>
                      <a:pt x="333" y="54"/>
                    </a:lnTo>
                    <a:lnTo>
                      <a:pt x="332" y="54"/>
                    </a:lnTo>
                    <a:lnTo>
                      <a:pt x="332" y="55"/>
                    </a:lnTo>
                    <a:lnTo>
                      <a:pt x="331" y="55"/>
                    </a:lnTo>
                    <a:lnTo>
                      <a:pt x="331" y="56"/>
                    </a:lnTo>
                    <a:lnTo>
                      <a:pt x="329" y="56"/>
                    </a:lnTo>
                    <a:lnTo>
                      <a:pt x="329" y="58"/>
                    </a:lnTo>
                    <a:lnTo>
                      <a:pt x="328" y="58"/>
                    </a:lnTo>
                    <a:lnTo>
                      <a:pt x="328" y="59"/>
                    </a:lnTo>
                    <a:lnTo>
                      <a:pt x="327" y="59"/>
                    </a:lnTo>
                    <a:lnTo>
                      <a:pt x="326" y="59"/>
                    </a:lnTo>
                    <a:lnTo>
                      <a:pt x="326" y="60"/>
                    </a:lnTo>
                    <a:lnTo>
                      <a:pt x="326" y="62"/>
                    </a:lnTo>
                    <a:lnTo>
                      <a:pt x="326" y="63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6"/>
                    </a:lnTo>
                    <a:lnTo>
                      <a:pt x="329" y="64"/>
                    </a:lnTo>
                    <a:lnTo>
                      <a:pt x="329" y="63"/>
                    </a:lnTo>
                    <a:lnTo>
                      <a:pt x="329" y="62"/>
                    </a:lnTo>
                    <a:lnTo>
                      <a:pt x="331" y="62"/>
                    </a:lnTo>
                    <a:lnTo>
                      <a:pt x="331" y="60"/>
                    </a:lnTo>
                    <a:lnTo>
                      <a:pt x="332" y="60"/>
                    </a:lnTo>
                    <a:lnTo>
                      <a:pt x="332" y="59"/>
                    </a:lnTo>
                    <a:lnTo>
                      <a:pt x="333" y="59"/>
                    </a:lnTo>
                    <a:lnTo>
                      <a:pt x="335" y="59"/>
                    </a:lnTo>
                    <a:lnTo>
                      <a:pt x="335" y="60"/>
                    </a:lnTo>
                    <a:lnTo>
                      <a:pt x="336" y="60"/>
                    </a:lnTo>
                    <a:lnTo>
                      <a:pt x="336" y="62"/>
                    </a:lnTo>
                    <a:lnTo>
                      <a:pt x="336" y="63"/>
                    </a:lnTo>
                    <a:lnTo>
                      <a:pt x="337" y="64"/>
                    </a:lnTo>
                    <a:lnTo>
                      <a:pt x="339" y="64"/>
                    </a:lnTo>
                    <a:lnTo>
                      <a:pt x="340" y="64"/>
                    </a:lnTo>
                    <a:lnTo>
                      <a:pt x="341" y="64"/>
                    </a:lnTo>
                    <a:lnTo>
                      <a:pt x="343" y="63"/>
                    </a:lnTo>
                    <a:lnTo>
                      <a:pt x="343" y="62"/>
                    </a:lnTo>
                    <a:lnTo>
                      <a:pt x="344" y="62"/>
                    </a:lnTo>
                    <a:lnTo>
                      <a:pt x="344" y="60"/>
                    </a:lnTo>
                    <a:lnTo>
                      <a:pt x="344" y="59"/>
                    </a:lnTo>
                    <a:lnTo>
                      <a:pt x="345" y="59"/>
                    </a:lnTo>
                    <a:lnTo>
                      <a:pt x="345" y="58"/>
                    </a:lnTo>
                    <a:lnTo>
                      <a:pt x="346" y="58"/>
                    </a:lnTo>
                    <a:lnTo>
                      <a:pt x="346" y="56"/>
                    </a:lnTo>
                    <a:lnTo>
                      <a:pt x="346" y="55"/>
                    </a:lnTo>
                    <a:lnTo>
                      <a:pt x="348" y="55"/>
                    </a:lnTo>
                    <a:lnTo>
                      <a:pt x="349" y="55"/>
                    </a:lnTo>
                    <a:lnTo>
                      <a:pt x="349" y="54"/>
                    </a:lnTo>
                    <a:lnTo>
                      <a:pt x="350" y="54"/>
                    </a:lnTo>
                    <a:lnTo>
                      <a:pt x="352" y="54"/>
                    </a:lnTo>
                    <a:lnTo>
                      <a:pt x="353" y="54"/>
                    </a:lnTo>
                    <a:lnTo>
                      <a:pt x="354" y="55"/>
                    </a:lnTo>
                    <a:lnTo>
                      <a:pt x="356" y="55"/>
                    </a:lnTo>
                    <a:lnTo>
                      <a:pt x="357" y="55"/>
                    </a:lnTo>
                    <a:lnTo>
                      <a:pt x="357" y="54"/>
                    </a:lnTo>
                    <a:lnTo>
                      <a:pt x="358" y="54"/>
                    </a:lnTo>
                    <a:lnTo>
                      <a:pt x="360" y="54"/>
                    </a:lnTo>
                    <a:lnTo>
                      <a:pt x="361" y="54"/>
                    </a:lnTo>
                    <a:lnTo>
                      <a:pt x="361" y="55"/>
                    </a:lnTo>
                    <a:lnTo>
                      <a:pt x="362" y="55"/>
                    </a:lnTo>
                    <a:lnTo>
                      <a:pt x="363" y="55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7" y="58"/>
                    </a:lnTo>
                    <a:lnTo>
                      <a:pt x="367" y="56"/>
                    </a:lnTo>
                    <a:lnTo>
                      <a:pt x="369" y="56"/>
                    </a:lnTo>
                    <a:lnTo>
                      <a:pt x="370" y="56"/>
                    </a:lnTo>
                    <a:lnTo>
                      <a:pt x="371" y="56"/>
                    </a:lnTo>
                    <a:lnTo>
                      <a:pt x="373" y="56"/>
                    </a:lnTo>
                    <a:lnTo>
                      <a:pt x="373" y="55"/>
                    </a:lnTo>
                    <a:lnTo>
                      <a:pt x="374" y="55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5" y="53"/>
                    </a:lnTo>
                    <a:lnTo>
                      <a:pt x="375" y="51"/>
                    </a:lnTo>
                    <a:lnTo>
                      <a:pt x="377" y="51"/>
                    </a:lnTo>
                    <a:lnTo>
                      <a:pt x="377" y="50"/>
                    </a:lnTo>
                    <a:lnTo>
                      <a:pt x="378" y="50"/>
                    </a:lnTo>
                    <a:lnTo>
                      <a:pt x="378" y="49"/>
                    </a:lnTo>
                    <a:lnTo>
                      <a:pt x="379" y="49"/>
                    </a:lnTo>
                    <a:lnTo>
                      <a:pt x="380" y="49"/>
                    </a:lnTo>
                    <a:lnTo>
                      <a:pt x="382" y="49"/>
                    </a:lnTo>
                    <a:lnTo>
                      <a:pt x="383" y="49"/>
                    </a:lnTo>
                    <a:lnTo>
                      <a:pt x="383" y="50"/>
                    </a:lnTo>
                    <a:lnTo>
                      <a:pt x="384" y="50"/>
                    </a:lnTo>
                    <a:lnTo>
                      <a:pt x="386" y="51"/>
                    </a:lnTo>
                    <a:lnTo>
                      <a:pt x="387" y="51"/>
                    </a:lnTo>
                    <a:lnTo>
                      <a:pt x="388" y="53"/>
                    </a:lnTo>
                    <a:lnTo>
                      <a:pt x="390" y="53"/>
                    </a:lnTo>
                    <a:lnTo>
                      <a:pt x="391" y="53"/>
                    </a:lnTo>
                    <a:lnTo>
                      <a:pt x="391" y="54"/>
                    </a:lnTo>
                    <a:lnTo>
                      <a:pt x="391" y="53"/>
                    </a:lnTo>
                    <a:lnTo>
                      <a:pt x="392" y="53"/>
                    </a:lnTo>
                    <a:lnTo>
                      <a:pt x="394" y="53"/>
                    </a:lnTo>
                    <a:lnTo>
                      <a:pt x="395" y="53"/>
                    </a:lnTo>
                    <a:lnTo>
                      <a:pt x="395" y="51"/>
                    </a:lnTo>
                    <a:lnTo>
                      <a:pt x="396" y="51"/>
                    </a:lnTo>
                    <a:lnTo>
                      <a:pt x="396" y="50"/>
                    </a:lnTo>
                    <a:lnTo>
                      <a:pt x="396" y="49"/>
                    </a:lnTo>
                    <a:lnTo>
                      <a:pt x="396" y="47"/>
                    </a:lnTo>
                    <a:lnTo>
                      <a:pt x="396" y="46"/>
                    </a:lnTo>
                    <a:lnTo>
                      <a:pt x="396" y="45"/>
                    </a:lnTo>
                    <a:lnTo>
                      <a:pt x="396" y="43"/>
                    </a:lnTo>
                    <a:lnTo>
                      <a:pt x="396" y="42"/>
                    </a:lnTo>
                    <a:lnTo>
                      <a:pt x="396" y="41"/>
                    </a:lnTo>
                    <a:lnTo>
                      <a:pt x="398" y="41"/>
                    </a:lnTo>
                    <a:lnTo>
                      <a:pt x="398" y="39"/>
                    </a:lnTo>
                    <a:lnTo>
                      <a:pt x="398" y="38"/>
                    </a:lnTo>
                    <a:lnTo>
                      <a:pt x="398" y="37"/>
                    </a:lnTo>
                    <a:lnTo>
                      <a:pt x="398" y="35"/>
                    </a:lnTo>
                    <a:lnTo>
                      <a:pt x="398" y="34"/>
                    </a:lnTo>
                    <a:lnTo>
                      <a:pt x="398" y="33"/>
                    </a:lnTo>
                    <a:lnTo>
                      <a:pt x="399" y="33"/>
                    </a:lnTo>
                    <a:lnTo>
                      <a:pt x="399" y="32"/>
                    </a:lnTo>
                    <a:lnTo>
                      <a:pt x="399" y="30"/>
                    </a:lnTo>
                    <a:lnTo>
                      <a:pt x="400" y="30"/>
                    </a:lnTo>
                    <a:lnTo>
                      <a:pt x="401" y="30"/>
                    </a:lnTo>
                    <a:lnTo>
                      <a:pt x="403" y="30"/>
                    </a:lnTo>
                    <a:lnTo>
                      <a:pt x="404" y="30"/>
                    </a:lnTo>
                    <a:lnTo>
                      <a:pt x="404" y="32"/>
                    </a:lnTo>
                    <a:lnTo>
                      <a:pt x="405" y="32"/>
                    </a:lnTo>
                    <a:lnTo>
                      <a:pt x="407" y="32"/>
                    </a:lnTo>
                    <a:lnTo>
                      <a:pt x="408" y="32"/>
                    </a:lnTo>
                    <a:lnTo>
                      <a:pt x="409" y="32"/>
                    </a:lnTo>
                    <a:lnTo>
                      <a:pt x="409" y="33"/>
                    </a:lnTo>
                    <a:lnTo>
                      <a:pt x="411" y="33"/>
                    </a:lnTo>
                    <a:lnTo>
                      <a:pt x="412" y="34"/>
                    </a:lnTo>
                    <a:lnTo>
                      <a:pt x="412" y="35"/>
                    </a:lnTo>
                    <a:lnTo>
                      <a:pt x="413" y="35"/>
                    </a:lnTo>
                    <a:lnTo>
                      <a:pt x="413" y="37"/>
                    </a:lnTo>
                    <a:lnTo>
                      <a:pt x="415" y="37"/>
                    </a:lnTo>
                    <a:lnTo>
                      <a:pt x="415" y="38"/>
                    </a:lnTo>
                    <a:lnTo>
                      <a:pt x="416" y="38"/>
                    </a:lnTo>
                    <a:lnTo>
                      <a:pt x="417" y="38"/>
                    </a:lnTo>
                    <a:lnTo>
                      <a:pt x="418" y="38"/>
                    </a:lnTo>
                    <a:lnTo>
                      <a:pt x="418" y="39"/>
                    </a:lnTo>
                    <a:lnTo>
                      <a:pt x="418" y="38"/>
                    </a:lnTo>
                    <a:lnTo>
                      <a:pt x="420" y="38"/>
                    </a:lnTo>
                    <a:lnTo>
                      <a:pt x="421" y="38"/>
                    </a:lnTo>
                    <a:lnTo>
                      <a:pt x="422" y="38"/>
                    </a:lnTo>
                    <a:lnTo>
                      <a:pt x="424" y="38"/>
                    </a:lnTo>
                    <a:lnTo>
                      <a:pt x="425" y="38"/>
                    </a:lnTo>
                    <a:lnTo>
                      <a:pt x="425" y="37"/>
                    </a:lnTo>
                    <a:lnTo>
                      <a:pt x="426" y="37"/>
                    </a:lnTo>
                    <a:lnTo>
                      <a:pt x="426" y="38"/>
                    </a:lnTo>
                    <a:lnTo>
                      <a:pt x="428" y="38"/>
                    </a:lnTo>
                    <a:lnTo>
                      <a:pt x="429" y="38"/>
                    </a:lnTo>
                    <a:lnTo>
                      <a:pt x="429" y="37"/>
                    </a:lnTo>
                    <a:lnTo>
                      <a:pt x="430" y="37"/>
                    </a:lnTo>
                    <a:lnTo>
                      <a:pt x="432" y="37"/>
                    </a:lnTo>
                    <a:lnTo>
                      <a:pt x="433" y="37"/>
                    </a:lnTo>
                    <a:lnTo>
                      <a:pt x="433" y="35"/>
                    </a:lnTo>
                    <a:lnTo>
                      <a:pt x="434" y="35"/>
                    </a:lnTo>
                    <a:lnTo>
                      <a:pt x="435" y="35"/>
                    </a:lnTo>
                    <a:lnTo>
                      <a:pt x="437" y="35"/>
                    </a:lnTo>
                    <a:lnTo>
                      <a:pt x="438" y="35"/>
                    </a:lnTo>
                    <a:lnTo>
                      <a:pt x="438" y="34"/>
                    </a:lnTo>
                    <a:lnTo>
                      <a:pt x="439" y="34"/>
                    </a:lnTo>
                    <a:lnTo>
                      <a:pt x="441" y="33"/>
                    </a:lnTo>
                    <a:lnTo>
                      <a:pt x="442" y="32"/>
                    </a:lnTo>
                    <a:lnTo>
                      <a:pt x="443" y="32"/>
                    </a:lnTo>
                    <a:lnTo>
                      <a:pt x="443" y="30"/>
                    </a:lnTo>
                    <a:lnTo>
                      <a:pt x="445" y="30"/>
                    </a:lnTo>
                    <a:lnTo>
                      <a:pt x="446" y="30"/>
                    </a:lnTo>
                    <a:lnTo>
                      <a:pt x="447" y="30"/>
                    </a:lnTo>
                    <a:lnTo>
                      <a:pt x="449" y="30"/>
                    </a:lnTo>
                    <a:lnTo>
                      <a:pt x="450" y="30"/>
                    </a:lnTo>
                    <a:lnTo>
                      <a:pt x="451" y="32"/>
                    </a:lnTo>
                    <a:lnTo>
                      <a:pt x="452" y="32"/>
                    </a:lnTo>
                    <a:lnTo>
                      <a:pt x="454" y="32"/>
                    </a:lnTo>
                    <a:lnTo>
                      <a:pt x="455" y="32"/>
                    </a:lnTo>
                    <a:lnTo>
                      <a:pt x="456" y="32"/>
                    </a:lnTo>
                    <a:lnTo>
                      <a:pt x="456" y="30"/>
                    </a:lnTo>
                    <a:lnTo>
                      <a:pt x="458" y="30"/>
                    </a:lnTo>
                    <a:lnTo>
                      <a:pt x="459" y="30"/>
                    </a:lnTo>
                    <a:lnTo>
                      <a:pt x="460" y="30"/>
                    </a:lnTo>
                    <a:lnTo>
                      <a:pt x="460" y="32"/>
                    </a:lnTo>
                    <a:lnTo>
                      <a:pt x="462" y="32"/>
                    </a:lnTo>
                    <a:lnTo>
                      <a:pt x="462" y="30"/>
                    </a:lnTo>
                    <a:lnTo>
                      <a:pt x="462" y="32"/>
                    </a:lnTo>
                    <a:lnTo>
                      <a:pt x="462" y="30"/>
                    </a:lnTo>
                    <a:lnTo>
                      <a:pt x="463" y="30"/>
                    </a:lnTo>
                    <a:lnTo>
                      <a:pt x="463" y="32"/>
                    </a:lnTo>
                    <a:lnTo>
                      <a:pt x="464" y="32"/>
                    </a:lnTo>
                    <a:lnTo>
                      <a:pt x="464" y="30"/>
                    </a:lnTo>
                    <a:lnTo>
                      <a:pt x="466" y="29"/>
                    </a:lnTo>
                    <a:lnTo>
                      <a:pt x="467" y="29"/>
                    </a:lnTo>
                    <a:lnTo>
                      <a:pt x="467" y="28"/>
                    </a:lnTo>
                    <a:lnTo>
                      <a:pt x="468" y="28"/>
                    </a:lnTo>
                    <a:lnTo>
                      <a:pt x="470" y="28"/>
                    </a:lnTo>
                    <a:lnTo>
                      <a:pt x="470" y="26"/>
                    </a:lnTo>
                    <a:lnTo>
                      <a:pt x="471" y="26"/>
                    </a:lnTo>
                    <a:lnTo>
                      <a:pt x="472" y="26"/>
                    </a:lnTo>
                    <a:lnTo>
                      <a:pt x="472" y="25"/>
                    </a:lnTo>
                    <a:lnTo>
                      <a:pt x="473" y="25"/>
                    </a:lnTo>
                    <a:lnTo>
                      <a:pt x="473" y="26"/>
                    </a:lnTo>
                    <a:lnTo>
                      <a:pt x="475" y="26"/>
                    </a:lnTo>
                    <a:lnTo>
                      <a:pt x="475" y="25"/>
                    </a:lnTo>
                    <a:lnTo>
                      <a:pt x="473" y="25"/>
                    </a:lnTo>
                    <a:lnTo>
                      <a:pt x="475" y="25"/>
                    </a:lnTo>
                    <a:lnTo>
                      <a:pt x="476" y="25"/>
                    </a:lnTo>
                    <a:lnTo>
                      <a:pt x="476" y="26"/>
                    </a:lnTo>
                    <a:lnTo>
                      <a:pt x="477" y="26"/>
                    </a:lnTo>
                    <a:lnTo>
                      <a:pt x="477" y="25"/>
                    </a:lnTo>
                    <a:lnTo>
                      <a:pt x="479" y="25"/>
                    </a:lnTo>
                    <a:lnTo>
                      <a:pt x="479" y="26"/>
                    </a:lnTo>
                    <a:lnTo>
                      <a:pt x="479" y="28"/>
                    </a:lnTo>
                    <a:lnTo>
                      <a:pt x="480" y="28"/>
                    </a:lnTo>
                    <a:lnTo>
                      <a:pt x="480" y="26"/>
                    </a:lnTo>
                    <a:lnTo>
                      <a:pt x="480" y="28"/>
                    </a:lnTo>
                    <a:lnTo>
                      <a:pt x="480" y="26"/>
                    </a:lnTo>
                    <a:lnTo>
                      <a:pt x="480" y="28"/>
                    </a:lnTo>
                    <a:lnTo>
                      <a:pt x="481" y="28"/>
                    </a:lnTo>
                    <a:lnTo>
                      <a:pt x="483" y="28"/>
                    </a:lnTo>
                    <a:lnTo>
                      <a:pt x="481" y="28"/>
                    </a:lnTo>
                    <a:lnTo>
                      <a:pt x="481" y="26"/>
                    </a:lnTo>
                    <a:lnTo>
                      <a:pt x="483" y="26"/>
                    </a:lnTo>
                    <a:lnTo>
                      <a:pt x="483" y="25"/>
                    </a:lnTo>
                    <a:lnTo>
                      <a:pt x="484" y="25"/>
                    </a:lnTo>
                    <a:lnTo>
                      <a:pt x="485" y="24"/>
                    </a:lnTo>
                    <a:lnTo>
                      <a:pt x="487" y="24"/>
                    </a:lnTo>
                    <a:lnTo>
                      <a:pt x="488" y="24"/>
                    </a:lnTo>
                    <a:lnTo>
                      <a:pt x="488" y="22"/>
                    </a:lnTo>
                    <a:lnTo>
                      <a:pt x="489" y="22"/>
                    </a:lnTo>
                    <a:lnTo>
                      <a:pt x="490" y="22"/>
                    </a:lnTo>
                    <a:lnTo>
                      <a:pt x="490" y="21"/>
                    </a:lnTo>
                    <a:lnTo>
                      <a:pt x="490" y="20"/>
                    </a:lnTo>
                    <a:lnTo>
                      <a:pt x="492" y="20"/>
                    </a:lnTo>
                    <a:lnTo>
                      <a:pt x="493" y="20"/>
                    </a:lnTo>
                    <a:lnTo>
                      <a:pt x="494" y="20"/>
                    </a:lnTo>
                    <a:lnTo>
                      <a:pt x="494" y="18"/>
                    </a:lnTo>
                    <a:lnTo>
                      <a:pt x="496" y="18"/>
                    </a:lnTo>
                    <a:lnTo>
                      <a:pt x="497" y="18"/>
                    </a:lnTo>
                    <a:lnTo>
                      <a:pt x="497" y="20"/>
                    </a:lnTo>
                    <a:lnTo>
                      <a:pt x="498" y="20"/>
                    </a:lnTo>
                    <a:lnTo>
                      <a:pt x="498" y="18"/>
                    </a:lnTo>
                    <a:lnTo>
                      <a:pt x="500" y="18"/>
                    </a:lnTo>
                    <a:lnTo>
                      <a:pt x="501" y="18"/>
                    </a:lnTo>
                    <a:lnTo>
                      <a:pt x="502" y="18"/>
                    </a:lnTo>
                    <a:lnTo>
                      <a:pt x="502" y="17"/>
                    </a:lnTo>
                    <a:lnTo>
                      <a:pt x="504" y="17"/>
                    </a:lnTo>
                    <a:lnTo>
                      <a:pt x="505" y="17"/>
                    </a:lnTo>
                    <a:lnTo>
                      <a:pt x="505" y="16"/>
                    </a:lnTo>
                    <a:lnTo>
                      <a:pt x="506" y="16"/>
                    </a:lnTo>
                    <a:lnTo>
                      <a:pt x="507" y="16"/>
                    </a:lnTo>
                    <a:lnTo>
                      <a:pt x="507" y="15"/>
                    </a:lnTo>
                    <a:lnTo>
                      <a:pt x="509" y="15"/>
                    </a:lnTo>
                    <a:lnTo>
                      <a:pt x="510" y="16"/>
                    </a:lnTo>
                    <a:lnTo>
                      <a:pt x="510" y="15"/>
                    </a:lnTo>
                    <a:lnTo>
                      <a:pt x="511" y="15"/>
                    </a:lnTo>
                    <a:lnTo>
                      <a:pt x="511" y="13"/>
                    </a:lnTo>
                    <a:lnTo>
                      <a:pt x="511" y="15"/>
                    </a:lnTo>
                    <a:lnTo>
                      <a:pt x="513" y="15"/>
                    </a:lnTo>
                    <a:lnTo>
                      <a:pt x="514" y="15"/>
                    </a:lnTo>
                    <a:lnTo>
                      <a:pt x="515" y="15"/>
                    </a:lnTo>
                    <a:lnTo>
                      <a:pt x="515" y="13"/>
                    </a:lnTo>
                    <a:lnTo>
                      <a:pt x="517" y="13"/>
                    </a:lnTo>
                    <a:lnTo>
                      <a:pt x="517" y="15"/>
                    </a:lnTo>
                    <a:lnTo>
                      <a:pt x="518" y="15"/>
                    </a:lnTo>
                    <a:lnTo>
                      <a:pt x="518" y="13"/>
                    </a:lnTo>
                    <a:lnTo>
                      <a:pt x="518" y="15"/>
                    </a:lnTo>
                    <a:lnTo>
                      <a:pt x="519" y="15"/>
                    </a:lnTo>
                    <a:lnTo>
                      <a:pt x="519" y="13"/>
                    </a:lnTo>
                    <a:lnTo>
                      <a:pt x="521" y="13"/>
                    </a:lnTo>
                    <a:lnTo>
                      <a:pt x="521" y="12"/>
                    </a:lnTo>
                    <a:lnTo>
                      <a:pt x="522" y="12"/>
                    </a:lnTo>
                    <a:lnTo>
                      <a:pt x="522" y="11"/>
                    </a:lnTo>
                    <a:lnTo>
                      <a:pt x="523" y="11"/>
                    </a:lnTo>
                    <a:lnTo>
                      <a:pt x="524" y="11"/>
                    </a:lnTo>
                    <a:lnTo>
                      <a:pt x="524" y="9"/>
                    </a:lnTo>
                    <a:lnTo>
                      <a:pt x="526" y="9"/>
                    </a:lnTo>
                    <a:lnTo>
                      <a:pt x="527" y="9"/>
                    </a:lnTo>
                    <a:lnTo>
                      <a:pt x="528" y="9"/>
                    </a:lnTo>
                    <a:lnTo>
                      <a:pt x="530" y="9"/>
                    </a:lnTo>
                    <a:lnTo>
                      <a:pt x="530" y="8"/>
                    </a:lnTo>
                    <a:lnTo>
                      <a:pt x="530" y="7"/>
                    </a:lnTo>
                    <a:lnTo>
                      <a:pt x="531" y="7"/>
                    </a:lnTo>
                    <a:lnTo>
                      <a:pt x="532" y="7"/>
                    </a:lnTo>
                    <a:lnTo>
                      <a:pt x="534" y="5"/>
                    </a:lnTo>
                    <a:lnTo>
                      <a:pt x="534" y="4"/>
                    </a:lnTo>
                    <a:lnTo>
                      <a:pt x="535" y="4"/>
                    </a:lnTo>
                    <a:lnTo>
                      <a:pt x="535" y="3"/>
                    </a:lnTo>
                    <a:lnTo>
                      <a:pt x="536" y="3"/>
                    </a:lnTo>
                    <a:lnTo>
                      <a:pt x="538" y="1"/>
                    </a:lnTo>
                    <a:lnTo>
                      <a:pt x="539" y="1"/>
                    </a:lnTo>
                    <a:lnTo>
                      <a:pt x="539" y="0"/>
                    </a:lnTo>
                    <a:lnTo>
                      <a:pt x="540" y="0"/>
                    </a:lnTo>
                    <a:lnTo>
                      <a:pt x="540" y="1"/>
                    </a:lnTo>
                    <a:lnTo>
                      <a:pt x="540" y="3"/>
                    </a:lnTo>
                    <a:lnTo>
                      <a:pt x="543" y="5"/>
                    </a:lnTo>
                    <a:lnTo>
                      <a:pt x="544" y="8"/>
                    </a:lnTo>
                    <a:lnTo>
                      <a:pt x="545" y="9"/>
                    </a:lnTo>
                    <a:lnTo>
                      <a:pt x="545" y="12"/>
                    </a:lnTo>
                    <a:lnTo>
                      <a:pt x="547" y="12"/>
                    </a:lnTo>
                    <a:lnTo>
                      <a:pt x="547" y="13"/>
                    </a:lnTo>
                    <a:lnTo>
                      <a:pt x="547" y="15"/>
                    </a:lnTo>
                    <a:lnTo>
                      <a:pt x="547" y="16"/>
                    </a:lnTo>
                    <a:lnTo>
                      <a:pt x="547" y="17"/>
                    </a:lnTo>
                    <a:lnTo>
                      <a:pt x="547" y="18"/>
                    </a:lnTo>
                    <a:lnTo>
                      <a:pt x="548" y="18"/>
                    </a:lnTo>
                    <a:lnTo>
                      <a:pt x="548" y="20"/>
                    </a:lnTo>
                    <a:lnTo>
                      <a:pt x="548" y="21"/>
                    </a:lnTo>
                    <a:lnTo>
                      <a:pt x="548" y="22"/>
                    </a:lnTo>
                    <a:lnTo>
                      <a:pt x="549" y="22"/>
                    </a:lnTo>
                    <a:lnTo>
                      <a:pt x="549" y="24"/>
                    </a:lnTo>
                    <a:lnTo>
                      <a:pt x="549" y="25"/>
                    </a:lnTo>
                    <a:lnTo>
                      <a:pt x="551" y="25"/>
                    </a:lnTo>
                    <a:lnTo>
                      <a:pt x="551" y="26"/>
                    </a:lnTo>
                    <a:lnTo>
                      <a:pt x="551" y="28"/>
                    </a:lnTo>
                    <a:lnTo>
                      <a:pt x="552" y="28"/>
                    </a:lnTo>
                    <a:lnTo>
                      <a:pt x="553" y="28"/>
                    </a:lnTo>
                    <a:lnTo>
                      <a:pt x="557" y="29"/>
                    </a:lnTo>
                    <a:lnTo>
                      <a:pt x="562" y="30"/>
                    </a:lnTo>
                    <a:lnTo>
                      <a:pt x="564" y="30"/>
                    </a:lnTo>
                    <a:lnTo>
                      <a:pt x="565" y="30"/>
                    </a:lnTo>
                    <a:lnTo>
                      <a:pt x="566" y="30"/>
                    </a:lnTo>
                    <a:lnTo>
                      <a:pt x="566" y="32"/>
                    </a:lnTo>
                    <a:lnTo>
                      <a:pt x="566" y="33"/>
                    </a:lnTo>
                    <a:lnTo>
                      <a:pt x="568" y="33"/>
                    </a:lnTo>
                    <a:lnTo>
                      <a:pt x="569" y="33"/>
                    </a:lnTo>
                    <a:lnTo>
                      <a:pt x="569" y="34"/>
                    </a:lnTo>
                    <a:lnTo>
                      <a:pt x="569" y="33"/>
                    </a:lnTo>
                    <a:lnTo>
                      <a:pt x="570" y="33"/>
                    </a:lnTo>
                    <a:lnTo>
                      <a:pt x="570" y="34"/>
                    </a:lnTo>
                    <a:lnTo>
                      <a:pt x="572" y="34"/>
                    </a:lnTo>
                    <a:lnTo>
                      <a:pt x="574" y="35"/>
                    </a:lnTo>
                    <a:lnTo>
                      <a:pt x="582" y="37"/>
                    </a:lnTo>
                    <a:lnTo>
                      <a:pt x="583" y="38"/>
                    </a:lnTo>
                    <a:lnTo>
                      <a:pt x="586" y="38"/>
                    </a:lnTo>
                    <a:lnTo>
                      <a:pt x="586" y="39"/>
                    </a:lnTo>
                    <a:lnTo>
                      <a:pt x="585" y="39"/>
                    </a:lnTo>
                    <a:lnTo>
                      <a:pt x="586" y="39"/>
                    </a:lnTo>
                    <a:lnTo>
                      <a:pt x="586" y="41"/>
                    </a:lnTo>
                    <a:lnTo>
                      <a:pt x="587" y="41"/>
                    </a:lnTo>
                    <a:lnTo>
                      <a:pt x="587" y="42"/>
                    </a:lnTo>
                    <a:lnTo>
                      <a:pt x="589" y="42"/>
                    </a:lnTo>
                    <a:lnTo>
                      <a:pt x="587" y="42"/>
                    </a:lnTo>
                    <a:lnTo>
                      <a:pt x="589" y="42"/>
                    </a:lnTo>
                    <a:lnTo>
                      <a:pt x="589" y="43"/>
                    </a:lnTo>
                    <a:lnTo>
                      <a:pt x="589" y="42"/>
                    </a:lnTo>
                    <a:lnTo>
                      <a:pt x="589" y="43"/>
                    </a:lnTo>
                    <a:lnTo>
                      <a:pt x="590" y="43"/>
                    </a:lnTo>
                    <a:lnTo>
                      <a:pt x="590" y="45"/>
                    </a:lnTo>
                    <a:lnTo>
                      <a:pt x="591" y="45"/>
                    </a:lnTo>
                    <a:lnTo>
                      <a:pt x="591" y="46"/>
                    </a:lnTo>
                    <a:lnTo>
                      <a:pt x="591" y="47"/>
                    </a:lnTo>
                    <a:lnTo>
                      <a:pt x="591" y="49"/>
                    </a:lnTo>
                    <a:lnTo>
                      <a:pt x="591" y="50"/>
                    </a:lnTo>
                    <a:lnTo>
                      <a:pt x="593" y="50"/>
                    </a:lnTo>
                    <a:lnTo>
                      <a:pt x="593" y="51"/>
                    </a:lnTo>
                    <a:lnTo>
                      <a:pt x="593" y="53"/>
                    </a:lnTo>
                    <a:lnTo>
                      <a:pt x="599" y="55"/>
                    </a:lnTo>
                    <a:lnTo>
                      <a:pt x="612" y="59"/>
                    </a:lnTo>
                    <a:lnTo>
                      <a:pt x="615" y="63"/>
                    </a:lnTo>
                    <a:lnTo>
                      <a:pt x="620" y="64"/>
                    </a:lnTo>
                    <a:lnTo>
                      <a:pt x="620" y="66"/>
                    </a:lnTo>
                    <a:lnTo>
                      <a:pt x="621" y="66"/>
                    </a:lnTo>
                    <a:lnTo>
                      <a:pt x="621" y="67"/>
                    </a:lnTo>
                    <a:lnTo>
                      <a:pt x="621" y="68"/>
                    </a:lnTo>
                    <a:lnTo>
                      <a:pt x="621" y="70"/>
                    </a:lnTo>
                    <a:lnTo>
                      <a:pt x="621" y="71"/>
                    </a:lnTo>
                    <a:lnTo>
                      <a:pt x="623" y="71"/>
                    </a:lnTo>
                    <a:lnTo>
                      <a:pt x="623" y="72"/>
                    </a:lnTo>
                    <a:lnTo>
                      <a:pt x="621" y="72"/>
                    </a:lnTo>
                    <a:lnTo>
                      <a:pt x="621" y="73"/>
                    </a:lnTo>
                    <a:lnTo>
                      <a:pt x="623" y="73"/>
                    </a:lnTo>
                    <a:lnTo>
                      <a:pt x="623" y="75"/>
                    </a:lnTo>
                    <a:lnTo>
                      <a:pt x="623" y="76"/>
                    </a:lnTo>
                    <a:lnTo>
                      <a:pt x="624" y="76"/>
                    </a:lnTo>
                    <a:lnTo>
                      <a:pt x="623" y="77"/>
                    </a:lnTo>
                    <a:lnTo>
                      <a:pt x="624" y="77"/>
                    </a:lnTo>
                    <a:lnTo>
                      <a:pt x="624" y="79"/>
                    </a:lnTo>
                    <a:lnTo>
                      <a:pt x="624" y="80"/>
                    </a:lnTo>
                    <a:lnTo>
                      <a:pt x="624" y="81"/>
                    </a:lnTo>
                    <a:lnTo>
                      <a:pt x="625" y="80"/>
                    </a:lnTo>
                    <a:lnTo>
                      <a:pt x="625" y="81"/>
                    </a:lnTo>
                    <a:lnTo>
                      <a:pt x="625" y="83"/>
                    </a:lnTo>
                    <a:lnTo>
                      <a:pt x="627" y="83"/>
                    </a:lnTo>
                    <a:lnTo>
                      <a:pt x="625" y="83"/>
                    </a:lnTo>
                    <a:lnTo>
                      <a:pt x="625" y="84"/>
                    </a:lnTo>
                    <a:lnTo>
                      <a:pt x="624" y="84"/>
                    </a:lnTo>
                    <a:lnTo>
                      <a:pt x="624" y="85"/>
                    </a:lnTo>
                    <a:lnTo>
                      <a:pt x="625" y="85"/>
                    </a:lnTo>
                    <a:lnTo>
                      <a:pt x="625" y="87"/>
                    </a:lnTo>
                    <a:lnTo>
                      <a:pt x="625" y="85"/>
                    </a:lnTo>
                    <a:lnTo>
                      <a:pt x="625" y="87"/>
                    </a:lnTo>
                    <a:lnTo>
                      <a:pt x="627" y="87"/>
                    </a:lnTo>
                    <a:lnTo>
                      <a:pt x="627" y="88"/>
                    </a:lnTo>
                    <a:lnTo>
                      <a:pt x="628" y="88"/>
                    </a:lnTo>
                    <a:lnTo>
                      <a:pt x="628" y="89"/>
                    </a:lnTo>
                    <a:lnTo>
                      <a:pt x="629" y="89"/>
                    </a:lnTo>
                    <a:lnTo>
                      <a:pt x="631" y="89"/>
                    </a:lnTo>
                    <a:lnTo>
                      <a:pt x="631" y="90"/>
                    </a:lnTo>
                    <a:lnTo>
                      <a:pt x="631" y="92"/>
                    </a:lnTo>
                    <a:lnTo>
                      <a:pt x="629" y="92"/>
                    </a:lnTo>
                    <a:lnTo>
                      <a:pt x="631" y="92"/>
                    </a:lnTo>
                    <a:lnTo>
                      <a:pt x="629" y="92"/>
                    </a:lnTo>
                    <a:lnTo>
                      <a:pt x="629" y="93"/>
                    </a:lnTo>
                    <a:lnTo>
                      <a:pt x="628" y="93"/>
                    </a:lnTo>
                    <a:lnTo>
                      <a:pt x="629" y="93"/>
                    </a:lnTo>
                    <a:lnTo>
                      <a:pt x="629" y="94"/>
                    </a:lnTo>
                    <a:lnTo>
                      <a:pt x="629" y="96"/>
                    </a:lnTo>
                    <a:lnTo>
                      <a:pt x="631" y="96"/>
                    </a:lnTo>
                    <a:lnTo>
                      <a:pt x="629" y="96"/>
                    </a:lnTo>
                    <a:lnTo>
                      <a:pt x="629" y="97"/>
                    </a:lnTo>
                    <a:lnTo>
                      <a:pt x="631" y="97"/>
                    </a:lnTo>
                    <a:lnTo>
                      <a:pt x="631" y="98"/>
                    </a:lnTo>
                    <a:lnTo>
                      <a:pt x="631" y="97"/>
                    </a:lnTo>
                    <a:lnTo>
                      <a:pt x="631" y="98"/>
                    </a:lnTo>
                    <a:lnTo>
                      <a:pt x="632" y="98"/>
                    </a:lnTo>
                    <a:lnTo>
                      <a:pt x="632" y="100"/>
                    </a:lnTo>
                    <a:lnTo>
                      <a:pt x="632" y="98"/>
                    </a:lnTo>
                    <a:lnTo>
                      <a:pt x="633" y="98"/>
                    </a:lnTo>
                    <a:lnTo>
                      <a:pt x="633" y="100"/>
                    </a:lnTo>
                    <a:lnTo>
                      <a:pt x="634" y="100"/>
                    </a:lnTo>
                    <a:lnTo>
                      <a:pt x="634" y="101"/>
                    </a:lnTo>
                    <a:lnTo>
                      <a:pt x="636" y="101"/>
                    </a:lnTo>
                    <a:lnTo>
                      <a:pt x="636" y="102"/>
                    </a:lnTo>
                    <a:lnTo>
                      <a:pt x="637" y="102"/>
                    </a:lnTo>
                    <a:lnTo>
                      <a:pt x="637" y="104"/>
                    </a:lnTo>
                    <a:lnTo>
                      <a:pt x="636" y="104"/>
                    </a:lnTo>
                    <a:lnTo>
                      <a:pt x="637" y="104"/>
                    </a:lnTo>
                    <a:lnTo>
                      <a:pt x="636" y="104"/>
                    </a:lnTo>
                    <a:lnTo>
                      <a:pt x="637" y="105"/>
                    </a:lnTo>
                    <a:lnTo>
                      <a:pt x="637" y="106"/>
                    </a:lnTo>
                    <a:lnTo>
                      <a:pt x="638" y="106"/>
                    </a:lnTo>
                    <a:lnTo>
                      <a:pt x="640" y="106"/>
                    </a:lnTo>
                    <a:lnTo>
                      <a:pt x="640" y="105"/>
                    </a:lnTo>
                    <a:lnTo>
                      <a:pt x="641" y="105"/>
                    </a:lnTo>
                    <a:lnTo>
                      <a:pt x="642" y="105"/>
                    </a:lnTo>
                    <a:lnTo>
                      <a:pt x="642" y="106"/>
                    </a:lnTo>
                    <a:lnTo>
                      <a:pt x="644" y="106"/>
                    </a:lnTo>
                    <a:lnTo>
                      <a:pt x="644" y="105"/>
                    </a:lnTo>
                    <a:lnTo>
                      <a:pt x="642" y="105"/>
                    </a:lnTo>
                    <a:lnTo>
                      <a:pt x="642" y="104"/>
                    </a:lnTo>
                    <a:lnTo>
                      <a:pt x="642" y="102"/>
                    </a:lnTo>
                    <a:lnTo>
                      <a:pt x="642" y="101"/>
                    </a:lnTo>
                    <a:lnTo>
                      <a:pt x="644" y="101"/>
                    </a:lnTo>
                    <a:lnTo>
                      <a:pt x="644" y="102"/>
                    </a:lnTo>
                    <a:lnTo>
                      <a:pt x="644" y="101"/>
                    </a:lnTo>
                    <a:lnTo>
                      <a:pt x="644" y="100"/>
                    </a:lnTo>
                    <a:lnTo>
                      <a:pt x="645" y="100"/>
                    </a:lnTo>
                    <a:lnTo>
                      <a:pt x="646" y="98"/>
                    </a:lnTo>
                    <a:lnTo>
                      <a:pt x="648" y="98"/>
                    </a:lnTo>
                    <a:lnTo>
                      <a:pt x="648" y="100"/>
                    </a:lnTo>
                    <a:lnTo>
                      <a:pt x="646" y="100"/>
                    </a:lnTo>
                    <a:lnTo>
                      <a:pt x="648" y="100"/>
                    </a:lnTo>
                    <a:lnTo>
                      <a:pt x="649" y="100"/>
                    </a:lnTo>
                    <a:lnTo>
                      <a:pt x="649" y="101"/>
                    </a:lnTo>
                    <a:lnTo>
                      <a:pt x="650" y="101"/>
                    </a:lnTo>
                    <a:lnTo>
                      <a:pt x="651" y="102"/>
                    </a:lnTo>
                    <a:lnTo>
                      <a:pt x="653" y="104"/>
                    </a:lnTo>
                    <a:lnTo>
                      <a:pt x="653" y="102"/>
                    </a:lnTo>
                    <a:lnTo>
                      <a:pt x="654" y="102"/>
                    </a:lnTo>
                    <a:lnTo>
                      <a:pt x="655" y="102"/>
                    </a:lnTo>
                    <a:lnTo>
                      <a:pt x="655" y="104"/>
                    </a:lnTo>
                    <a:lnTo>
                      <a:pt x="657" y="104"/>
                    </a:lnTo>
                    <a:lnTo>
                      <a:pt x="657" y="102"/>
                    </a:lnTo>
                    <a:lnTo>
                      <a:pt x="657" y="104"/>
                    </a:lnTo>
                    <a:lnTo>
                      <a:pt x="658" y="104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5"/>
                    </a:lnTo>
                    <a:lnTo>
                      <a:pt x="659" y="105"/>
                    </a:lnTo>
                    <a:lnTo>
                      <a:pt x="659" y="104"/>
                    </a:lnTo>
                    <a:lnTo>
                      <a:pt x="661" y="104"/>
                    </a:lnTo>
                    <a:lnTo>
                      <a:pt x="661" y="105"/>
                    </a:lnTo>
                    <a:lnTo>
                      <a:pt x="662" y="105"/>
                    </a:lnTo>
                    <a:lnTo>
                      <a:pt x="662" y="104"/>
                    </a:lnTo>
                    <a:lnTo>
                      <a:pt x="662" y="105"/>
                    </a:lnTo>
                    <a:lnTo>
                      <a:pt x="662" y="104"/>
                    </a:lnTo>
                    <a:lnTo>
                      <a:pt x="663" y="104"/>
                    </a:lnTo>
                    <a:lnTo>
                      <a:pt x="663" y="102"/>
                    </a:lnTo>
                    <a:lnTo>
                      <a:pt x="665" y="102"/>
                    </a:lnTo>
                    <a:lnTo>
                      <a:pt x="665" y="101"/>
                    </a:lnTo>
                    <a:lnTo>
                      <a:pt x="665" y="100"/>
                    </a:lnTo>
                    <a:lnTo>
                      <a:pt x="666" y="100"/>
                    </a:lnTo>
                    <a:lnTo>
                      <a:pt x="666" y="101"/>
                    </a:lnTo>
                    <a:lnTo>
                      <a:pt x="667" y="101"/>
                    </a:lnTo>
                    <a:lnTo>
                      <a:pt x="667" y="100"/>
                    </a:lnTo>
                    <a:lnTo>
                      <a:pt x="667" y="101"/>
                    </a:lnTo>
                    <a:lnTo>
                      <a:pt x="668" y="101"/>
                    </a:lnTo>
                    <a:lnTo>
                      <a:pt x="668" y="100"/>
                    </a:lnTo>
                    <a:lnTo>
                      <a:pt x="670" y="100"/>
                    </a:lnTo>
                    <a:lnTo>
                      <a:pt x="670" y="101"/>
                    </a:lnTo>
                    <a:lnTo>
                      <a:pt x="670" y="102"/>
                    </a:lnTo>
                    <a:lnTo>
                      <a:pt x="671" y="102"/>
                    </a:lnTo>
                    <a:lnTo>
                      <a:pt x="670" y="102"/>
                    </a:lnTo>
                    <a:lnTo>
                      <a:pt x="670" y="104"/>
                    </a:lnTo>
                    <a:lnTo>
                      <a:pt x="671" y="104"/>
                    </a:lnTo>
                    <a:lnTo>
                      <a:pt x="671" y="105"/>
                    </a:lnTo>
                    <a:lnTo>
                      <a:pt x="672" y="104"/>
                    </a:lnTo>
                    <a:lnTo>
                      <a:pt x="672" y="105"/>
                    </a:lnTo>
                    <a:lnTo>
                      <a:pt x="672" y="104"/>
                    </a:lnTo>
                    <a:lnTo>
                      <a:pt x="674" y="104"/>
                    </a:lnTo>
                    <a:lnTo>
                      <a:pt x="674" y="105"/>
                    </a:lnTo>
                    <a:lnTo>
                      <a:pt x="674" y="106"/>
                    </a:lnTo>
                    <a:lnTo>
                      <a:pt x="675" y="106"/>
                    </a:lnTo>
                    <a:lnTo>
                      <a:pt x="674" y="107"/>
                    </a:lnTo>
                    <a:lnTo>
                      <a:pt x="674" y="109"/>
                    </a:lnTo>
                    <a:lnTo>
                      <a:pt x="675" y="109"/>
                    </a:lnTo>
                    <a:lnTo>
                      <a:pt x="674" y="109"/>
                    </a:lnTo>
                    <a:lnTo>
                      <a:pt x="674" y="110"/>
                    </a:lnTo>
                    <a:lnTo>
                      <a:pt x="675" y="110"/>
                    </a:lnTo>
                    <a:lnTo>
                      <a:pt x="674" y="110"/>
                    </a:lnTo>
                    <a:lnTo>
                      <a:pt x="674" y="111"/>
                    </a:lnTo>
                    <a:lnTo>
                      <a:pt x="674" y="113"/>
                    </a:lnTo>
                    <a:lnTo>
                      <a:pt x="672" y="113"/>
                    </a:lnTo>
                    <a:lnTo>
                      <a:pt x="671" y="113"/>
                    </a:lnTo>
                    <a:lnTo>
                      <a:pt x="671" y="114"/>
                    </a:lnTo>
                    <a:lnTo>
                      <a:pt x="672" y="114"/>
                    </a:lnTo>
                    <a:lnTo>
                      <a:pt x="671" y="114"/>
                    </a:lnTo>
                    <a:lnTo>
                      <a:pt x="671" y="115"/>
                    </a:lnTo>
                    <a:lnTo>
                      <a:pt x="672" y="115"/>
                    </a:lnTo>
                    <a:lnTo>
                      <a:pt x="672" y="117"/>
                    </a:lnTo>
                    <a:lnTo>
                      <a:pt x="674" y="117"/>
                    </a:lnTo>
                    <a:lnTo>
                      <a:pt x="675" y="117"/>
                    </a:lnTo>
                    <a:lnTo>
                      <a:pt x="675" y="118"/>
                    </a:lnTo>
                    <a:lnTo>
                      <a:pt x="676" y="118"/>
                    </a:lnTo>
                    <a:lnTo>
                      <a:pt x="676" y="117"/>
                    </a:lnTo>
                    <a:lnTo>
                      <a:pt x="676" y="118"/>
                    </a:lnTo>
                    <a:lnTo>
                      <a:pt x="678" y="118"/>
                    </a:lnTo>
                    <a:lnTo>
                      <a:pt x="678" y="119"/>
                    </a:lnTo>
                    <a:lnTo>
                      <a:pt x="679" y="119"/>
                    </a:lnTo>
                    <a:lnTo>
                      <a:pt x="679" y="121"/>
                    </a:lnTo>
                    <a:lnTo>
                      <a:pt x="679" y="122"/>
                    </a:lnTo>
                    <a:lnTo>
                      <a:pt x="679" y="123"/>
                    </a:lnTo>
                    <a:lnTo>
                      <a:pt x="679" y="125"/>
                    </a:lnTo>
                    <a:lnTo>
                      <a:pt x="680" y="125"/>
                    </a:lnTo>
                    <a:lnTo>
                      <a:pt x="680" y="126"/>
                    </a:lnTo>
                    <a:lnTo>
                      <a:pt x="680" y="127"/>
                    </a:lnTo>
                    <a:lnTo>
                      <a:pt x="680" y="128"/>
                    </a:lnTo>
                    <a:lnTo>
                      <a:pt x="679" y="128"/>
                    </a:lnTo>
                    <a:lnTo>
                      <a:pt x="680" y="128"/>
                    </a:lnTo>
                    <a:lnTo>
                      <a:pt x="680" y="130"/>
                    </a:lnTo>
                    <a:lnTo>
                      <a:pt x="682" y="130"/>
                    </a:lnTo>
                    <a:lnTo>
                      <a:pt x="683" y="128"/>
                    </a:lnTo>
                    <a:lnTo>
                      <a:pt x="684" y="128"/>
                    </a:lnTo>
                    <a:lnTo>
                      <a:pt x="684" y="130"/>
                    </a:lnTo>
                    <a:lnTo>
                      <a:pt x="686" y="130"/>
                    </a:lnTo>
                    <a:lnTo>
                      <a:pt x="686" y="128"/>
                    </a:lnTo>
                    <a:lnTo>
                      <a:pt x="686" y="130"/>
                    </a:lnTo>
                    <a:lnTo>
                      <a:pt x="686" y="131"/>
                    </a:lnTo>
                    <a:lnTo>
                      <a:pt x="687" y="131"/>
                    </a:lnTo>
                    <a:lnTo>
                      <a:pt x="687" y="132"/>
                    </a:lnTo>
                    <a:lnTo>
                      <a:pt x="687" y="134"/>
                    </a:lnTo>
                    <a:lnTo>
                      <a:pt x="686" y="134"/>
                    </a:lnTo>
                    <a:lnTo>
                      <a:pt x="684" y="134"/>
                    </a:lnTo>
                    <a:lnTo>
                      <a:pt x="684" y="135"/>
                    </a:lnTo>
                    <a:lnTo>
                      <a:pt x="683" y="135"/>
                    </a:lnTo>
                    <a:lnTo>
                      <a:pt x="682" y="135"/>
                    </a:lnTo>
                    <a:lnTo>
                      <a:pt x="682" y="136"/>
                    </a:lnTo>
                    <a:lnTo>
                      <a:pt x="682" y="138"/>
                    </a:lnTo>
                    <a:lnTo>
                      <a:pt x="680" y="138"/>
                    </a:lnTo>
                    <a:lnTo>
                      <a:pt x="680" y="139"/>
                    </a:lnTo>
                    <a:lnTo>
                      <a:pt x="682" y="139"/>
                    </a:lnTo>
                    <a:lnTo>
                      <a:pt x="683" y="139"/>
                    </a:lnTo>
                    <a:lnTo>
                      <a:pt x="684" y="139"/>
                    </a:lnTo>
                    <a:lnTo>
                      <a:pt x="684" y="138"/>
                    </a:lnTo>
                    <a:lnTo>
                      <a:pt x="684" y="139"/>
                    </a:lnTo>
                    <a:lnTo>
                      <a:pt x="686" y="139"/>
                    </a:lnTo>
                    <a:lnTo>
                      <a:pt x="686" y="138"/>
                    </a:lnTo>
                    <a:lnTo>
                      <a:pt x="687" y="139"/>
                    </a:lnTo>
                    <a:lnTo>
                      <a:pt x="688" y="139"/>
                    </a:lnTo>
                    <a:lnTo>
                      <a:pt x="689" y="139"/>
                    </a:lnTo>
                    <a:lnTo>
                      <a:pt x="691" y="139"/>
                    </a:lnTo>
                    <a:lnTo>
                      <a:pt x="692" y="139"/>
                    </a:lnTo>
                    <a:lnTo>
                      <a:pt x="692" y="138"/>
                    </a:lnTo>
                    <a:lnTo>
                      <a:pt x="693" y="138"/>
                    </a:lnTo>
                    <a:lnTo>
                      <a:pt x="695" y="138"/>
                    </a:lnTo>
                    <a:lnTo>
                      <a:pt x="696" y="138"/>
                    </a:lnTo>
                    <a:lnTo>
                      <a:pt x="697" y="138"/>
                    </a:lnTo>
                    <a:lnTo>
                      <a:pt x="699" y="138"/>
                    </a:lnTo>
                    <a:lnTo>
                      <a:pt x="700" y="138"/>
                    </a:lnTo>
                    <a:lnTo>
                      <a:pt x="700" y="136"/>
                    </a:lnTo>
                    <a:lnTo>
                      <a:pt x="701" y="136"/>
                    </a:lnTo>
                    <a:lnTo>
                      <a:pt x="701" y="138"/>
                    </a:lnTo>
                    <a:lnTo>
                      <a:pt x="703" y="138"/>
                    </a:lnTo>
                    <a:lnTo>
                      <a:pt x="703" y="136"/>
                    </a:lnTo>
                    <a:lnTo>
                      <a:pt x="704" y="136"/>
                    </a:lnTo>
                    <a:lnTo>
                      <a:pt x="705" y="136"/>
                    </a:lnTo>
                    <a:lnTo>
                      <a:pt x="706" y="136"/>
                    </a:lnTo>
                    <a:lnTo>
                      <a:pt x="708" y="136"/>
                    </a:lnTo>
                    <a:lnTo>
                      <a:pt x="708" y="138"/>
                    </a:lnTo>
                    <a:lnTo>
                      <a:pt x="708" y="139"/>
                    </a:lnTo>
                    <a:lnTo>
                      <a:pt x="708" y="140"/>
                    </a:lnTo>
                    <a:lnTo>
                      <a:pt x="706" y="140"/>
                    </a:lnTo>
                    <a:lnTo>
                      <a:pt x="705" y="142"/>
                    </a:lnTo>
                    <a:lnTo>
                      <a:pt x="705" y="140"/>
                    </a:lnTo>
                    <a:lnTo>
                      <a:pt x="704" y="140"/>
                    </a:lnTo>
                    <a:lnTo>
                      <a:pt x="704" y="142"/>
                    </a:lnTo>
                    <a:lnTo>
                      <a:pt x="703" y="142"/>
                    </a:lnTo>
                    <a:lnTo>
                      <a:pt x="703" y="143"/>
                    </a:lnTo>
                    <a:lnTo>
                      <a:pt x="704" y="143"/>
                    </a:lnTo>
                    <a:lnTo>
                      <a:pt x="703" y="143"/>
                    </a:lnTo>
                    <a:lnTo>
                      <a:pt x="703" y="144"/>
                    </a:lnTo>
                    <a:lnTo>
                      <a:pt x="701" y="144"/>
                    </a:lnTo>
                    <a:lnTo>
                      <a:pt x="701" y="145"/>
                    </a:lnTo>
                    <a:lnTo>
                      <a:pt x="701" y="147"/>
                    </a:lnTo>
                    <a:lnTo>
                      <a:pt x="701" y="145"/>
                    </a:lnTo>
                    <a:lnTo>
                      <a:pt x="700" y="145"/>
                    </a:lnTo>
                    <a:lnTo>
                      <a:pt x="699" y="147"/>
                    </a:lnTo>
                    <a:lnTo>
                      <a:pt x="700" y="147"/>
                    </a:lnTo>
                    <a:lnTo>
                      <a:pt x="700" y="148"/>
                    </a:lnTo>
                    <a:lnTo>
                      <a:pt x="699" y="148"/>
                    </a:lnTo>
                    <a:lnTo>
                      <a:pt x="699" y="147"/>
                    </a:lnTo>
                    <a:lnTo>
                      <a:pt x="699" y="148"/>
                    </a:lnTo>
                    <a:lnTo>
                      <a:pt x="700" y="148"/>
                    </a:lnTo>
                    <a:lnTo>
                      <a:pt x="700" y="149"/>
                    </a:lnTo>
                    <a:lnTo>
                      <a:pt x="701" y="149"/>
                    </a:lnTo>
                    <a:lnTo>
                      <a:pt x="703" y="149"/>
                    </a:lnTo>
                    <a:lnTo>
                      <a:pt x="703" y="151"/>
                    </a:lnTo>
                    <a:lnTo>
                      <a:pt x="701" y="151"/>
                    </a:lnTo>
                    <a:lnTo>
                      <a:pt x="701" y="152"/>
                    </a:lnTo>
                    <a:lnTo>
                      <a:pt x="700" y="152"/>
                    </a:lnTo>
                    <a:lnTo>
                      <a:pt x="700" y="153"/>
                    </a:lnTo>
                    <a:lnTo>
                      <a:pt x="699" y="153"/>
                    </a:lnTo>
                    <a:lnTo>
                      <a:pt x="697" y="153"/>
                    </a:lnTo>
                    <a:lnTo>
                      <a:pt x="696" y="153"/>
                    </a:lnTo>
                    <a:lnTo>
                      <a:pt x="696" y="155"/>
                    </a:lnTo>
                    <a:lnTo>
                      <a:pt x="696" y="156"/>
                    </a:lnTo>
                    <a:lnTo>
                      <a:pt x="696" y="157"/>
                    </a:lnTo>
                    <a:lnTo>
                      <a:pt x="695" y="157"/>
                    </a:lnTo>
                    <a:lnTo>
                      <a:pt x="695" y="159"/>
                    </a:lnTo>
                    <a:lnTo>
                      <a:pt x="696" y="160"/>
                    </a:lnTo>
                    <a:lnTo>
                      <a:pt x="695" y="160"/>
                    </a:lnTo>
                    <a:lnTo>
                      <a:pt x="695" y="161"/>
                    </a:lnTo>
                    <a:lnTo>
                      <a:pt x="695" y="162"/>
                    </a:lnTo>
                    <a:lnTo>
                      <a:pt x="695" y="164"/>
                    </a:lnTo>
                    <a:lnTo>
                      <a:pt x="695" y="165"/>
                    </a:lnTo>
                    <a:lnTo>
                      <a:pt x="695" y="166"/>
                    </a:lnTo>
                    <a:lnTo>
                      <a:pt x="695" y="168"/>
                    </a:lnTo>
                    <a:lnTo>
                      <a:pt x="696" y="169"/>
                    </a:lnTo>
                    <a:lnTo>
                      <a:pt x="695" y="169"/>
                    </a:lnTo>
                    <a:lnTo>
                      <a:pt x="695" y="170"/>
                    </a:lnTo>
                    <a:lnTo>
                      <a:pt x="693" y="170"/>
                    </a:lnTo>
                    <a:lnTo>
                      <a:pt x="693" y="172"/>
                    </a:lnTo>
                    <a:lnTo>
                      <a:pt x="693" y="173"/>
                    </a:lnTo>
                    <a:lnTo>
                      <a:pt x="693" y="174"/>
                    </a:lnTo>
                    <a:lnTo>
                      <a:pt x="693" y="176"/>
                    </a:lnTo>
                    <a:lnTo>
                      <a:pt x="693" y="177"/>
                    </a:lnTo>
                    <a:lnTo>
                      <a:pt x="692" y="177"/>
                    </a:lnTo>
                    <a:lnTo>
                      <a:pt x="692" y="178"/>
                    </a:lnTo>
                    <a:lnTo>
                      <a:pt x="692" y="179"/>
                    </a:lnTo>
                    <a:lnTo>
                      <a:pt x="692" y="181"/>
                    </a:lnTo>
                    <a:lnTo>
                      <a:pt x="692" y="182"/>
                    </a:lnTo>
                    <a:lnTo>
                      <a:pt x="692" y="183"/>
                    </a:lnTo>
                    <a:lnTo>
                      <a:pt x="692" y="185"/>
                    </a:lnTo>
                    <a:lnTo>
                      <a:pt x="692" y="186"/>
                    </a:lnTo>
                    <a:lnTo>
                      <a:pt x="692" y="187"/>
                    </a:lnTo>
                    <a:lnTo>
                      <a:pt x="692" y="189"/>
                    </a:lnTo>
                    <a:lnTo>
                      <a:pt x="692" y="190"/>
                    </a:lnTo>
                    <a:lnTo>
                      <a:pt x="693" y="190"/>
                    </a:lnTo>
                    <a:lnTo>
                      <a:pt x="693" y="191"/>
                    </a:lnTo>
                    <a:lnTo>
                      <a:pt x="693" y="193"/>
                    </a:lnTo>
                    <a:lnTo>
                      <a:pt x="695" y="193"/>
                    </a:lnTo>
                    <a:lnTo>
                      <a:pt x="695" y="194"/>
                    </a:lnTo>
                    <a:lnTo>
                      <a:pt x="696" y="194"/>
                    </a:lnTo>
                    <a:lnTo>
                      <a:pt x="696" y="195"/>
                    </a:lnTo>
                    <a:lnTo>
                      <a:pt x="696" y="197"/>
                    </a:lnTo>
                    <a:lnTo>
                      <a:pt x="696" y="198"/>
                    </a:lnTo>
                    <a:lnTo>
                      <a:pt x="696" y="199"/>
                    </a:lnTo>
                    <a:lnTo>
                      <a:pt x="695" y="199"/>
                    </a:lnTo>
                    <a:lnTo>
                      <a:pt x="695" y="200"/>
                    </a:lnTo>
                    <a:lnTo>
                      <a:pt x="695" y="202"/>
                    </a:lnTo>
                    <a:lnTo>
                      <a:pt x="695" y="203"/>
                    </a:lnTo>
                    <a:lnTo>
                      <a:pt x="693" y="203"/>
                    </a:lnTo>
                    <a:lnTo>
                      <a:pt x="693" y="204"/>
                    </a:lnTo>
                    <a:lnTo>
                      <a:pt x="693" y="206"/>
                    </a:lnTo>
                    <a:lnTo>
                      <a:pt x="692" y="206"/>
                    </a:lnTo>
                    <a:lnTo>
                      <a:pt x="692" y="207"/>
                    </a:lnTo>
                    <a:lnTo>
                      <a:pt x="692" y="208"/>
                    </a:lnTo>
                    <a:lnTo>
                      <a:pt x="692" y="210"/>
                    </a:lnTo>
                    <a:lnTo>
                      <a:pt x="692" y="211"/>
                    </a:lnTo>
                    <a:lnTo>
                      <a:pt x="692" y="212"/>
                    </a:lnTo>
                    <a:lnTo>
                      <a:pt x="693" y="212"/>
                    </a:lnTo>
                    <a:lnTo>
                      <a:pt x="693" y="214"/>
                    </a:lnTo>
                    <a:lnTo>
                      <a:pt x="695" y="214"/>
                    </a:lnTo>
                    <a:lnTo>
                      <a:pt x="695" y="215"/>
                    </a:lnTo>
                    <a:lnTo>
                      <a:pt x="696" y="215"/>
                    </a:lnTo>
                    <a:lnTo>
                      <a:pt x="696" y="216"/>
                    </a:lnTo>
                    <a:lnTo>
                      <a:pt x="697" y="216"/>
                    </a:lnTo>
                    <a:lnTo>
                      <a:pt x="699" y="216"/>
                    </a:lnTo>
                    <a:lnTo>
                      <a:pt x="700" y="216"/>
                    </a:lnTo>
                    <a:lnTo>
                      <a:pt x="701" y="216"/>
                    </a:lnTo>
                    <a:lnTo>
                      <a:pt x="703" y="216"/>
                    </a:lnTo>
                    <a:lnTo>
                      <a:pt x="704" y="216"/>
                    </a:lnTo>
                    <a:lnTo>
                      <a:pt x="705" y="216"/>
                    </a:lnTo>
                    <a:lnTo>
                      <a:pt x="705" y="217"/>
                    </a:lnTo>
                    <a:lnTo>
                      <a:pt x="706" y="217"/>
                    </a:lnTo>
                    <a:lnTo>
                      <a:pt x="708" y="217"/>
                    </a:lnTo>
                    <a:lnTo>
                      <a:pt x="708" y="219"/>
                    </a:lnTo>
                    <a:lnTo>
                      <a:pt x="709" y="219"/>
                    </a:lnTo>
                    <a:lnTo>
                      <a:pt x="709" y="220"/>
                    </a:lnTo>
                    <a:lnTo>
                      <a:pt x="710" y="220"/>
                    </a:lnTo>
                    <a:lnTo>
                      <a:pt x="712" y="220"/>
                    </a:lnTo>
                    <a:lnTo>
                      <a:pt x="712" y="221"/>
                    </a:lnTo>
                    <a:lnTo>
                      <a:pt x="713" y="223"/>
                    </a:lnTo>
                    <a:lnTo>
                      <a:pt x="714" y="223"/>
                    </a:lnTo>
                    <a:lnTo>
                      <a:pt x="714" y="224"/>
                    </a:lnTo>
                    <a:lnTo>
                      <a:pt x="714" y="225"/>
                    </a:lnTo>
                    <a:lnTo>
                      <a:pt x="714" y="227"/>
                    </a:lnTo>
                    <a:lnTo>
                      <a:pt x="714" y="228"/>
                    </a:lnTo>
                    <a:lnTo>
                      <a:pt x="713" y="228"/>
                    </a:lnTo>
                    <a:lnTo>
                      <a:pt x="713" y="229"/>
                    </a:lnTo>
                    <a:lnTo>
                      <a:pt x="713" y="231"/>
                    </a:lnTo>
                    <a:lnTo>
                      <a:pt x="713" y="232"/>
                    </a:lnTo>
                    <a:lnTo>
                      <a:pt x="713" y="233"/>
                    </a:lnTo>
                    <a:lnTo>
                      <a:pt x="713" y="234"/>
                    </a:lnTo>
                    <a:lnTo>
                      <a:pt x="713" y="236"/>
                    </a:lnTo>
                    <a:lnTo>
                      <a:pt x="713" y="237"/>
                    </a:lnTo>
                    <a:lnTo>
                      <a:pt x="712" y="237"/>
                    </a:lnTo>
                    <a:lnTo>
                      <a:pt x="710" y="237"/>
                    </a:lnTo>
                    <a:lnTo>
                      <a:pt x="710" y="238"/>
                    </a:lnTo>
                    <a:lnTo>
                      <a:pt x="709" y="238"/>
                    </a:lnTo>
                    <a:lnTo>
                      <a:pt x="709" y="237"/>
                    </a:lnTo>
                    <a:lnTo>
                      <a:pt x="708" y="237"/>
                    </a:lnTo>
                    <a:lnTo>
                      <a:pt x="708" y="236"/>
                    </a:lnTo>
                    <a:lnTo>
                      <a:pt x="706" y="236"/>
                    </a:lnTo>
                    <a:lnTo>
                      <a:pt x="705" y="236"/>
                    </a:lnTo>
                    <a:lnTo>
                      <a:pt x="704" y="236"/>
                    </a:lnTo>
                    <a:lnTo>
                      <a:pt x="703" y="236"/>
                    </a:lnTo>
                    <a:lnTo>
                      <a:pt x="701" y="236"/>
                    </a:lnTo>
                    <a:lnTo>
                      <a:pt x="700" y="236"/>
                    </a:lnTo>
                    <a:lnTo>
                      <a:pt x="700" y="234"/>
                    </a:lnTo>
                    <a:lnTo>
                      <a:pt x="699" y="234"/>
                    </a:lnTo>
                    <a:lnTo>
                      <a:pt x="697" y="233"/>
                    </a:lnTo>
                    <a:lnTo>
                      <a:pt x="696" y="233"/>
                    </a:lnTo>
                    <a:lnTo>
                      <a:pt x="696" y="234"/>
                    </a:lnTo>
                    <a:lnTo>
                      <a:pt x="695" y="234"/>
                    </a:lnTo>
                    <a:lnTo>
                      <a:pt x="695" y="236"/>
                    </a:lnTo>
                    <a:lnTo>
                      <a:pt x="696" y="237"/>
                    </a:lnTo>
                    <a:lnTo>
                      <a:pt x="696" y="238"/>
                    </a:lnTo>
                    <a:lnTo>
                      <a:pt x="696" y="240"/>
                    </a:lnTo>
                    <a:lnTo>
                      <a:pt x="696" y="241"/>
                    </a:lnTo>
                    <a:lnTo>
                      <a:pt x="696" y="242"/>
                    </a:lnTo>
                    <a:lnTo>
                      <a:pt x="696" y="244"/>
                    </a:lnTo>
                    <a:lnTo>
                      <a:pt x="695" y="244"/>
                    </a:lnTo>
                    <a:lnTo>
                      <a:pt x="695" y="245"/>
                    </a:lnTo>
                    <a:lnTo>
                      <a:pt x="693" y="246"/>
                    </a:lnTo>
                    <a:lnTo>
                      <a:pt x="695" y="246"/>
                    </a:lnTo>
                    <a:lnTo>
                      <a:pt x="695" y="248"/>
                    </a:lnTo>
                    <a:lnTo>
                      <a:pt x="695" y="249"/>
                    </a:lnTo>
                    <a:lnTo>
                      <a:pt x="695" y="250"/>
                    </a:lnTo>
                    <a:lnTo>
                      <a:pt x="695" y="251"/>
                    </a:lnTo>
                    <a:lnTo>
                      <a:pt x="696" y="251"/>
                    </a:lnTo>
                    <a:lnTo>
                      <a:pt x="696" y="253"/>
                    </a:lnTo>
                    <a:lnTo>
                      <a:pt x="696" y="254"/>
                    </a:lnTo>
                    <a:lnTo>
                      <a:pt x="697" y="254"/>
                    </a:lnTo>
                    <a:lnTo>
                      <a:pt x="697" y="255"/>
                    </a:lnTo>
                    <a:lnTo>
                      <a:pt x="697" y="257"/>
                    </a:lnTo>
                    <a:lnTo>
                      <a:pt x="699" y="257"/>
                    </a:lnTo>
                    <a:lnTo>
                      <a:pt x="699" y="258"/>
                    </a:lnTo>
                    <a:lnTo>
                      <a:pt x="700" y="258"/>
                    </a:lnTo>
                    <a:lnTo>
                      <a:pt x="700" y="259"/>
                    </a:lnTo>
                    <a:lnTo>
                      <a:pt x="701" y="259"/>
                    </a:lnTo>
                    <a:lnTo>
                      <a:pt x="701" y="261"/>
                    </a:lnTo>
                    <a:lnTo>
                      <a:pt x="703" y="261"/>
                    </a:lnTo>
                    <a:lnTo>
                      <a:pt x="703" y="262"/>
                    </a:lnTo>
                    <a:lnTo>
                      <a:pt x="704" y="262"/>
                    </a:lnTo>
                    <a:lnTo>
                      <a:pt x="704" y="263"/>
                    </a:lnTo>
                    <a:lnTo>
                      <a:pt x="704" y="265"/>
                    </a:lnTo>
                    <a:lnTo>
                      <a:pt x="704" y="266"/>
                    </a:lnTo>
                    <a:lnTo>
                      <a:pt x="704" y="267"/>
                    </a:lnTo>
                    <a:lnTo>
                      <a:pt x="703" y="267"/>
                    </a:lnTo>
                    <a:lnTo>
                      <a:pt x="701" y="267"/>
                    </a:lnTo>
                    <a:lnTo>
                      <a:pt x="700" y="267"/>
                    </a:lnTo>
                    <a:lnTo>
                      <a:pt x="699" y="268"/>
                    </a:lnTo>
                    <a:lnTo>
                      <a:pt x="697" y="268"/>
                    </a:lnTo>
                    <a:lnTo>
                      <a:pt x="696" y="268"/>
                    </a:lnTo>
                    <a:lnTo>
                      <a:pt x="697" y="267"/>
                    </a:lnTo>
                    <a:lnTo>
                      <a:pt x="696" y="267"/>
                    </a:lnTo>
                    <a:lnTo>
                      <a:pt x="696" y="266"/>
                    </a:lnTo>
                    <a:lnTo>
                      <a:pt x="696" y="265"/>
                    </a:lnTo>
                    <a:lnTo>
                      <a:pt x="695" y="265"/>
                    </a:lnTo>
                    <a:lnTo>
                      <a:pt x="693" y="265"/>
                    </a:lnTo>
                    <a:lnTo>
                      <a:pt x="693" y="263"/>
                    </a:lnTo>
                    <a:lnTo>
                      <a:pt x="692" y="263"/>
                    </a:lnTo>
                    <a:lnTo>
                      <a:pt x="692" y="262"/>
                    </a:lnTo>
                    <a:lnTo>
                      <a:pt x="691" y="262"/>
                    </a:lnTo>
                    <a:lnTo>
                      <a:pt x="691" y="263"/>
                    </a:lnTo>
                    <a:lnTo>
                      <a:pt x="691" y="262"/>
                    </a:lnTo>
                    <a:lnTo>
                      <a:pt x="691" y="263"/>
                    </a:lnTo>
                    <a:lnTo>
                      <a:pt x="691" y="265"/>
                    </a:lnTo>
                    <a:lnTo>
                      <a:pt x="691" y="266"/>
                    </a:lnTo>
                    <a:lnTo>
                      <a:pt x="689" y="266"/>
                    </a:lnTo>
                    <a:lnTo>
                      <a:pt x="688" y="266"/>
                    </a:lnTo>
                    <a:lnTo>
                      <a:pt x="687" y="266"/>
                    </a:lnTo>
                    <a:lnTo>
                      <a:pt x="686" y="265"/>
                    </a:lnTo>
                    <a:lnTo>
                      <a:pt x="684" y="265"/>
                    </a:lnTo>
                    <a:lnTo>
                      <a:pt x="683" y="265"/>
                    </a:lnTo>
                    <a:lnTo>
                      <a:pt x="683" y="263"/>
                    </a:lnTo>
                    <a:lnTo>
                      <a:pt x="683" y="262"/>
                    </a:lnTo>
                    <a:lnTo>
                      <a:pt x="683" y="261"/>
                    </a:lnTo>
                    <a:lnTo>
                      <a:pt x="683" y="259"/>
                    </a:lnTo>
                    <a:lnTo>
                      <a:pt x="683" y="258"/>
                    </a:lnTo>
                    <a:lnTo>
                      <a:pt x="682" y="258"/>
                    </a:lnTo>
                    <a:lnTo>
                      <a:pt x="680" y="258"/>
                    </a:lnTo>
                    <a:lnTo>
                      <a:pt x="679" y="258"/>
                    </a:lnTo>
                    <a:lnTo>
                      <a:pt x="679" y="259"/>
                    </a:lnTo>
                    <a:lnTo>
                      <a:pt x="679" y="258"/>
                    </a:lnTo>
                    <a:lnTo>
                      <a:pt x="678" y="259"/>
                    </a:lnTo>
                    <a:lnTo>
                      <a:pt x="678" y="258"/>
                    </a:lnTo>
                    <a:lnTo>
                      <a:pt x="678" y="257"/>
                    </a:lnTo>
                    <a:lnTo>
                      <a:pt x="676" y="257"/>
                    </a:lnTo>
                    <a:lnTo>
                      <a:pt x="678" y="257"/>
                    </a:lnTo>
                    <a:lnTo>
                      <a:pt x="678" y="255"/>
                    </a:lnTo>
                    <a:lnTo>
                      <a:pt x="676" y="255"/>
                    </a:lnTo>
                    <a:lnTo>
                      <a:pt x="678" y="255"/>
                    </a:lnTo>
                    <a:lnTo>
                      <a:pt x="676" y="255"/>
                    </a:lnTo>
                    <a:lnTo>
                      <a:pt x="676" y="254"/>
                    </a:lnTo>
                    <a:lnTo>
                      <a:pt x="676" y="253"/>
                    </a:lnTo>
                    <a:lnTo>
                      <a:pt x="676" y="254"/>
                    </a:lnTo>
                    <a:lnTo>
                      <a:pt x="676" y="253"/>
                    </a:lnTo>
                    <a:lnTo>
                      <a:pt x="675" y="253"/>
                    </a:lnTo>
                    <a:lnTo>
                      <a:pt x="674" y="253"/>
                    </a:lnTo>
                    <a:lnTo>
                      <a:pt x="672" y="253"/>
                    </a:lnTo>
                    <a:lnTo>
                      <a:pt x="672" y="254"/>
                    </a:lnTo>
                    <a:lnTo>
                      <a:pt x="671" y="254"/>
                    </a:lnTo>
                    <a:lnTo>
                      <a:pt x="670" y="254"/>
                    </a:lnTo>
                    <a:lnTo>
                      <a:pt x="666" y="254"/>
                    </a:lnTo>
                    <a:lnTo>
                      <a:pt x="665" y="254"/>
                    </a:lnTo>
                    <a:lnTo>
                      <a:pt x="665" y="255"/>
                    </a:lnTo>
                    <a:lnTo>
                      <a:pt x="663" y="255"/>
                    </a:lnTo>
                    <a:lnTo>
                      <a:pt x="665" y="255"/>
                    </a:lnTo>
                    <a:lnTo>
                      <a:pt x="663" y="255"/>
                    </a:lnTo>
                    <a:lnTo>
                      <a:pt x="663" y="257"/>
                    </a:lnTo>
                    <a:lnTo>
                      <a:pt x="663" y="258"/>
                    </a:lnTo>
                    <a:lnTo>
                      <a:pt x="662" y="258"/>
                    </a:lnTo>
                    <a:lnTo>
                      <a:pt x="662" y="259"/>
                    </a:lnTo>
                    <a:lnTo>
                      <a:pt x="661" y="259"/>
                    </a:lnTo>
                    <a:lnTo>
                      <a:pt x="661" y="258"/>
                    </a:lnTo>
                    <a:lnTo>
                      <a:pt x="662" y="258"/>
                    </a:lnTo>
                    <a:lnTo>
                      <a:pt x="661" y="258"/>
                    </a:lnTo>
                    <a:lnTo>
                      <a:pt x="661" y="257"/>
                    </a:lnTo>
                    <a:lnTo>
                      <a:pt x="661" y="258"/>
                    </a:lnTo>
                    <a:lnTo>
                      <a:pt x="659" y="258"/>
                    </a:lnTo>
                    <a:lnTo>
                      <a:pt x="658" y="258"/>
                    </a:lnTo>
                    <a:lnTo>
                      <a:pt x="658" y="259"/>
                    </a:lnTo>
                    <a:lnTo>
                      <a:pt x="657" y="259"/>
                    </a:lnTo>
                    <a:lnTo>
                      <a:pt x="655" y="259"/>
                    </a:lnTo>
                    <a:lnTo>
                      <a:pt x="654" y="259"/>
                    </a:lnTo>
                    <a:lnTo>
                      <a:pt x="653" y="259"/>
                    </a:lnTo>
                    <a:lnTo>
                      <a:pt x="651" y="259"/>
                    </a:lnTo>
                    <a:lnTo>
                      <a:pt x="650" y="259"/>
                    </a:lnTo>
                    <a:lnTo>
                      <a:pt x="650" y="258"/>
                    </a:lnTo>
                    <a:lnTo>
                      <a:pt x="649" y="258"/>
                    </a:lnTo>
                    <a:lnTo>
                      <a:pt x="648" y="258"/>
                    </a:lnTo>
                    <a:lnTo>
                      <a:pt x="646" y="258"/>
                    </a:lnTo>
                    <a:lnTo>
                      <a:pt x="645" y="258"/>
                    </a:lnTo>
                    <a:lnTo>
                      <a:pt x="644" y="258"/>
                    </a:lnTo>
                    <a:lnTo>
                      <a:pt x="642" y="258"/>
                    </a:lnTo>
                    <a:lnTo>
                      <a:pt x="641" y="258"/>
                    </a:lnTo>
                    <a:lnTo>
                      <a:pt x="640" y="257"/>
                    </a:lnTo>
                    <a:lnTo>
                      <a:pt x="638" y="257"/>
                    </a:lnTo>
                    <a:lnTo>
                      <a:pt x="637" y="257"/>
                    </a:lnTo>
                    <a:lnTo>
                      <a:pt x="636" y="257"/>
                    </a:lnTo>
                    <a:lnTo>
                      <a:pt x="636" y="255"/>
                    </a:lnTo>
                    <a:lnTo>
                      <a:pt x="637" y="254"/>
                    </a:lnTo>
                    <a:lnTo>
                      <a:pt x="636" y="254"/>
                    </a:lnTo>
                    <a:lnTo>
                      <a:pt x="636" y="253"/>
                    </a:lnTo>
                    <a:lnTo>
                      <a:pt x="634" y="253"/>
                    </a:lnTo>
                    <a:lnTo>
                      <a:pt x="634" y="251"/>
                    </a:lnTo>
                    <a:lnTo>
                      <a:pt x="633" y="251"/>
                    </a:lnTo>
                    <a:lnTo>
                      <a:pt x="633" y="253"/>
                    </a:lnTo>
                    <a:lnTo>
                      <a:pt x="632" y="253"/>
                    </a:lnTo>
                    <a:lnTo>
                      <a:pt x="632" y="251"/>
                    </a:lnTo>
                    <a:lnTo>
                      <a:pt x="631" y="251"/>
                    </a:lnTo>
                    <a:lnTo>
                      <a:pt x="629" y="251"/>
                    </a:lnTo>
                    <a:lnTo>
                      <a:pt x="628" y="251"/>
                    </a:lnTo>
                    <a:lnTo>
                      <a:pt x="628" y="250"/>
                    </a:lnTo>
                    <a:lnTo>
                      <a:pt x="625" y="250"/>
                    </a:lnTo>
                    <a:lnTo>
                      <a:pt x="624" y="250"/>
                    </a:lnTo>
                    <a:lnTo>
                      <a:pt x="623" y="250"/>
                    </a:lnTo>
                    <a:lnTo>
                      <a:pt x="623" y="251"/>
                    </a:lnTo>
                    <a:lnTo>
                      <a:pt x="623" y="253"/>
                    </a:lnTo>
                    <a:lnTo>
                      <a:pt x="621" y="253"/>
                    </a:lnTo>
                    <a:lnTo>
                      <a:pt x="621" y="254"/>
                    </a:lnTo>
                    <a:lnTo>
                      <a:pt x="620" y="254"/>
                    </a:lnTo>
                    <a:lnTo>
                      <a:pt x="619" y="254"/>
                    </a:lnTo>
                    <a:lnTo>
                      <a:pt x="619" y="255"/>
                    </a:lnTo>
                    <a:lnTo>
                      <a:pt x="619" y="257"/>
                    </a:lnTo>
                    <a:lnTo>
                      <a:pt x="617" y="257"/>
                    </a:lnTo>
                    <a:lnTo>
                      <a:pt x="617" y="258"/>
                    </a:lnTo>
                    <a:lnTo>
                      <a:pt x="616" y="258"/>
                    </a:lnTo>
                    <a:lnTo>
                      <a:pt x="616" y="259"/>
                    </a:lnTo>
                    <a:lnTo>
                      <a:pt x="616" y="258"/>
                    </a:lnTo>
                    <a:lnTo>
                      <a:pt x="616" y="257"/>
                    </a:lnTo>
                    <a:lnTo>
                      <a:pt x="616" y="255"/>
                    </a:lnTo>
                    <a:lnTo>
                      <a:pt x="615" y="255"/>
                    </a:lnTo>
                    <a:lnTo>
                      <a:pt x="615" y="254"/>
                    </a:lnTo>
                    <a:lnTo>
                      <a:pt x="615" y="255"/>
                    </a:lnTo>
                    <a:lnTo>
                      <a:pt x="614" y="255"/>
                    </a:lnTo>
                    <a:lnTo>
                      <a:pt x="612" y="255"/>
                    </a:lnTo>
                    <a:lnTo>
                      <a:pt x="611" y="255"/>
                    </a:lnTo>
                    <a:lnTo>
                      <a:pt x="611" y="254"/>
                    </a:lnTo>
                    <a:lnTo>
                      <a:pt x="610" y="254"/>
                    </a:lnTo>
                    <a:lnTo>
                      <a:pt x="610" y="255"/>
                    </a:lnTo>
                    <a:lnTo>
                      <a:pt x="608" y="255"/>
                    </a:lnTo>
                    <a:lnTo>
                      <a:pt x="608" y="257"/>
                    </a:lnTo>
                    <a:lnTo>
                      <a:pt x="608" y="255"/>
                    </a:lnTo>
                    <a:lnTo>
                      <a:pt x="607" y="255"/>
                    </a:lnTo>
                    <a:lnTo>
                      <a:pt x="607" y="254"/>
                    </a:lnTo>
                    <a:lnTo>
                      <a:pt x="606" y="254"/>
                    </a:lnTo>
                    <a:lnTo>
                      <a:pt x="604" y="254"/>
                    </a:lnTo>
                    <a:lnTo>
                      <a:pt x="604" y="255"/>
                    </a:lnTo>
                    <a:lnTo>
                      <a:pt x="604" y="254"/>
                    </a:lnTo>
                    <a:lnTo>
                      <a:pt x="604" y="255"/>
                    </a:lnTo>
                    <a:lnTo>
                      <a:pt x="603" y="255"/>
                    </a:lnTo>
                    <a:lnTo>
                      <a:pt x="602" y="255"/>
                    </a:lnTo>
                    <a:lnTo>
                      <a:pt x="603" y="255"/>
                    </a:lnTo>
                    <a:lnTo>
                      <a:pt x="602" y="255"/>
                    </a:lnTo>
                    <a:lnTo>
                      <a:pt x="602" y="257"/>
                    </a:lnTo>
                    <a:lnTo>
                      <a:pt x="600" y="257"/>
                    </a:lnTo>
                    <a:lnTo>
                      <a:pt x="599" y="257"/>
                    </a:lnTo>
                    <a:lnTo>
                      <a:pt x="598" y="257"/>
                    </a:lnTo>
                    <a:lnTo>
                      <a:pt x="598" y="255"/>
                    </a:lnTo>
                    <a:lnTo>
                      <a:pt x="596" y="255"/>
                    </a:lnTo>
                    <a:lnTo>
                      <a:pt x="596" y="257"/>
                    </a:lnTo>
                    <a:lnTo>
                      <a:pt x="595" y="257"/>
                    </a:lnTo>
                    <a:lnTo>
                      <a:pt x="595" y="255"/>
                    </a:lnTo>
                    <a:lnTo>
                      <a:pt x="596" y="255"/>
                    </a:lnTo>
                    <a:lnTo>
                      <a:pt x="596" y="254"/>
                    </a:lnTo>
                    <a:lnTo>
                      <a:pt x="595" y="254"/>
                    </a:lnTo>
                    <a:lnTo>
                      <a:pt x="595" y="253"/>
                    </a:lnTo>
                    <a:lnTo>
                      <a:pt x="596" y="253"/>
                    </a:lnTo>
                    <a:lnTo>
                      <a:pt x="595" y="253"/>
                    </a:lnTo>
                    <a:lnTo>
                      <a:pt x="595" y="251"/>
                    </a:lnTo>
                    <a:lnTo>
                      <a:pt x="595" y="250"/>
                    </a:lnTo>
                    <a:lnTo>
                      <a:pt x="594" y="250"/>
                    </a:lnTo>
                    <a:lnTo>
                      <a:pt x="594" y="249"/>
                    </a:lnTo>
                    <a:lnTo>
                      <a:pt x="594" y="248"/>
                    </a:lnTo>
                    <a:lnTo>
                      <a:pt x="593" y="248"/>
                    </a:lnTo>
                    <a:lnTo>
                      <a:pt x="593" y="246"/>
                    </a:lnTo>
                    <a:lnTo>
                      <a:pt x="593" y="245"/>
                    </a:lnTo>
                    <a:lnTo>
                      <a:pt x="594" y="245"/>
                    </a:lnTo>
                    <a:lnTo>
                      <a:pt x="595" y="244"/>
                    </a:lnTo>
                    <a:lnTo>
                      <a:pt x="595" y="245"/>
                    </a:lnTo>
                    <a:lnTo>
                      <a:pt x="596" y="245"/>
                    </a:lnTo>
                    <a:lnTo>
                      <a:pt x="598" y="245"/>
                    </a:lnTo>
                    <a:lnTo>
                      <a:pt x="599" y="245"/>
                    </a:lnTo>
                    <a:lnTo>
                      <a:pt x="600" y="245"/>
                    </a:lnTo>
                    <a:lnTo>
                      <a:pt x="602" y="245"/>
                    </a:lnTo>
                    <a:lnTo>
                      <a:pt x="603" y="245"/>
                    </a:lnTo>
                    <a:lnTo>
                      <a:pt x="603" y="244"/>
                    </a:lnTo>
                    <a:lnTo>
                      <a:pt x="604" y="244"/>
                    </a:lnTo>
                    <a:lnTo>
                      <a:pt x="606" y="244"/>
                    </a:lnTo>
                    <a:lnTo>
                      <a:pt x="607" y="244"/>
                    </a:lnTo>
                    <a:lnTo>
                      <a:pt x="608" y="244"/>
                    </a:lnTo>
                    <a:lnTo>
                      <a:pt x="610" y="242"/>
                    </a:lnTo>
                    <a:lnTo>
                      <a:pt x="610" y="241"/>
                    </a:lnTo>
                    <a:lnTo>
                      <a:pt x="611" y="241"/>
                    </a:lnTo>
                    <a:lnTo>
                      <a:pt x="611" y="240"/>
                    </a:lnTo>
                    <a:lnTo>
                      <a:pt x="612" y="240"/>
                    </a:lnTo>
                    <a:lnTo>
                      <a:pt x="612" y="238"/>
                    </a:lnTo>
                    <a:lnTo>
                      <a:pt x="612" y="237"/>
                    </a:lnTo>
                    <a:lnTo>
                      <a:pt x="612" y="236"/>
                    </a:lnTo>
                    <a:lnTo>
                      <a:pt x="614" y="236"/>
                    </a:lnTo>
                    <a:lnTo>
                      <a:pt x="614" y="234"/>
                    </a:lnTo>
                    <a:lnTo>
                      <a:pt x="614" y="233"/>
                    </a:lnTo>
                    <a:lnTo>
                      <a:pt x="614" y="232"/>
                    </a:lnTo>
                    <a:lnTo>
                      <a:pt x="614" y="231"/>
                    </a:lnTo>
                    <a:lnTo>
                      <a:pt x="614" y="229"/>
                    </a:lnTo>
                    <a:lnTo>
                      <a:pt x="612" y="229"/>
                    </a:lnTo>
                    <a:lnTo>
                      <a:pt x="612" y="228"/>
                    </a:lnTo>
                    <a:lnTo>
                      <a:pt x="612" y="227"/>
                    </a:lnTo>
                    <a:lnTo>
                      <a:pt x="611" y="227"/>
                    </a:lnTo>
                    <a:lnTo>
                      <a:pt x="611" y="225"/>
                    </a:lnTo>
                    <a:lnTo>
                      <a:pt x="612" y="225"/>
                    </a:lnTo>
                    <a:lnTo>
                      <a:pt x="612" y="224"/>
                    </a:lnTo>
                    <a:lnTo>
                      <a:pt x="611" y="224"/>
                    </a:lnTo>
                    <a:lnTo>
                      <a:pt x="611" y="223"/>
                    </a:lnTo>
                    <a:lnTo>
                      <a:pt x="611" y="224"/>
                    </a:lnTo>
                    <a:lnTo>
                      <a:pt x="611" y="223"/>
                    </a:lnTo>
                    <a:lnTo>
                      <a:pt x="611" y="221"/>
                    </a:lnTo>
                    <a:lnTo>
                      <a:pt x="610" y="221"/>
                    </a:lnTo>
                    <a:lnTo>
                      <a:pt x="610" y="220"/>
                    </a:lnTo>
                    <a:lnTo>
                      <a:pt x="611" y="220"/>
                    </a:lnTo>
                    <a:lnTo>
                      <a:pt x="610" y="220"/>
                    </a:lnTo>
                    <a:lnTo>
                      <a:pt x="610" y="219"/>
                    </a:lnTo>
                    <a:lnTo>
                      <a:pt x="611" y="219"/>
                    </a:lnTo>
                    <a:lnTo>
                      <a:pt x="610" y="219"/>
                    </a:lnTo>
                    <a:lnTo>
                      <a:pt x="611" y="219"/>
                    </a:lnTo>
                    <a:lnTo>
                      <a:pt x="611" y="217"/>
                    </a:lnTo>
                    <a:lnTo>
                      <a:pt x="612" y="217"/>
                    </a:lnTo>
                    <a:lnTo>
                      <a:pt x="612" y="216"/>
                    </a:lnTo>
                    <a:lnTo>
                      <a:pt x="611" y="216"/>
                    </a:lnTo>
                    <a:lnTo>
                      <a:pt x="612" y="216"/>
                    </a:lnTo>
                    <a:lnTo>
                      <a:pt x="611" y="216"/>
                    </a:lnTo>
                    <a:lnTo>
                      <a:pt x="611" y="215"/>
                    </a:lnTo>
                    <a:lnTo>
                      <a:pt x="611" y="214"/>
                    </a:lnTo>
                    <a:lnTo>
                      <a:pt x="611" y="212"/>
                    </a:lnTo>
                    <a:lnTo>
                      <a:pt x="610" y="212"/>
                    </a:lnTo>
                    <a:lnTo>
                      <a:pt x="610" y="211"/>
                    </a:lnTo>
                    <a:lnTo>
                      <a:pt x="611" y="211"/>
                    </a:lnTo>
                    <a:lnTo>
                      <a:pt x="610" y="211"/>
                    </a:lnTo>
                    <a:lnTo>
                      <a:pt x="610" y="210"/>
                    </a:lnTo>
                    <a:lnTo>
                      <a:pt x="610" y="208"/>
                    </a:lnTo>
                    <a:lnTo>
                      <a:pt x="610" y="207"/>
                    </a:lnTo>
                    <a:lnTo>
                      <a:pt x="608" y="207"/>
                    </a:lnTo>
                    <a:lnTo>
                      <a:pt x="608" y="206"/>
                    </a:lnTo>
                    <a:lnTo>
                      <a:pt x="608" y="204"/>
                    </a:lnTo>
                    <a:lnTo>
                      <a:pt x="608" y="203"/>
                    </a:lnTo>
                    <a:lnTo>
                      <a:pt x="608" y="202"/>
                    </a:lnTo>
                    <a:lnTo>
                      <a:pt x="610" y="202"/>
                    </a:lnTo>
                    <a:lnTo>
                      <a:pt x="608" y="202"/>
                    </a:lnTo>
                    <a:lnTo>
                      <a:pt x="610" y="200"/>
                    </a:lnTo>
                    <a:lnTo>
                      <a:pt x="610" y="199"/>
                    </a:lnTo>
                    <a:lnTo>
                      <a:pt x="608" y="200"/>
                    </a:lnTo>
                    <a:lnTo>
                      <a:pt x="608" y="199"/>
                    </a:lnTo>
                    <a:lnTo>
                      <a:pt x="607" y="199"/>
                    </a:lnTo>
                    <a:lnTo>
                      <a:pt x="607" y="198"/>
                    </a:lnTo>
                    <a:lnTo>
                      <a:pt x="606" y="198"/>
                    </a:lnTo>
                    <a:lnTo>
                      <a:pt x="604" y="198"/>
                    </a:lnTo>
                    <a:lnTo>
                      <a:pt x="604" y="197"/>
                    </a:lnTo>
                    <a:lnTo>
                      <a:pt x="604" y="195"/>
                    </a:lnTo>
                    <a:lnTo>
                      <a:pt x="603" y="195"/>
                    </a:lnTo>
                    <a:lnTo>
                      <a:pt x="604" y="195"/>
                    </a:lnTo>
                    <a:lnTo>
                      <a:pt x="603" y="195"/>
                    </a:lnTo>
                    <a:lnTo>
                      <a:pt x="603" y="194"/>
                    </a:lnTo>
                    <a:lnTo>
                      <a:pt x="603" y="193"/>
                    </a:lnTo>
                    <a:lnTo>
                      <a:pt x="602" y="193"/>
                    </a:lnTo>
                    <a:lnTo>
                      <a:pt x="600" y="193"/>
                    </a:lnTo>
                    <a:lnTo>
                      <a:pt x="600" y="191"/>
                    </a:lnTo>
                    <a:lnTo>
                      <a:pt x="599" y="191"/>
                    </a:lnTo>
                    <a:lnTo>
                      <a:pt x="599" y="190"/>
                    </a:lnTo>
                    <a:lnTo>
                      <a:pt x="599" y="191"/>
                    </a:lnTo>
                    <a:lnTo>
                      <a:pt x="599" y="190"/>
                    </a:lnTo>
                    <a:lnTo>
                      <a:pt x="598" y="190"/>
                    </a:lnTo>
                    <a:lnTo>
                      <a:pt x="598" y="189"/>
                    </a:lnTo>
                    <a:lnTo>
                      <a:pt x="598" y="187"/>
                    </a:lnTo>
                    <a:lnTo>
                      <a:pt x="596" y="187"/>
                    </a:lnTo>
                    <a:lnTo>
                      <a:pt x="596" y="186"/>
                    </a:lnTo>
                    <a:lnTo>
                      <a:pt x="595" y="186"/>
                    </a:lnTo>
                    <a:lnTo>
                      <a:pt x="595" y="185"/>
                    </a:lnTo>
                    <a:lnTo>
                      <a:pt x="594" y="186"/>
                    </a:lnTo>
                    <a:lnTo>
                      <a:pt x="594" y="185"/>
                    </a:lnTo>
                    <a:lnTo>
                      <a:pt x="593" y="185"/>
                    </a:lnTo>
                    <a:lnTo>
                      <a:pt x="593" y="183"/>
                    </a:lnTo>
                    <a:lnTo>
                      <a:pt x="593" y="182"/>
                    </a:lnTo>
                    <a:lnTo>
                      <a:pt x="593" y="181"/>
                    </a:lnTo>
                    <a:lnTo>
                      <a:pt x="594" y="181"/>
                    </a:lnTo>
                    <a:lnTo>
                      <a:pt x="594" y="179"/>
                    </a:lnTo>
                    <a:lnTo>
                      <a:pt x="594" y="178"/>
                    </a:lnTo>
                    <a:lnTo>
                      <a:pt x="594" y="177"/>
                    </a:lnTo>
                    <a:lnTo>
                      <a:pt x="594" y="176"/>
                    </a:lnTo>
                    <a:lnTo>
                      <a:pt x="595" y="176"/>
                    </a:lnTo>
                    <a:lnTo>
                      <a:pt x="596" y="176"/>
                    </a:lnTo>
                    <a:lnTo>
                      <a:pt x="596" y="174"/>
                    </a:lnTo>
                    <a:lnTo>
                      <a:pt x="598" y="174"/>
                    </a:lnTo>
                    <a:lnTo>
                      <a:pt x="598" y="173"/>
                    </a:lnTo>
                    <a:lnTo>
                      <a:pt x="599" y="173"/>
                    </a:lnTo>
                    <a:lnTo>
                      <a:pt x="599" y="172"/>
                    </a:lnTo>
                    <a:lnTo>
                      <a:pt x="600" y="172"/>
                    </a:lnTo>
                    <a:lnTo>
                      <a:pt x="600" y="170"/>
                    </a:lnTo>
                    <a:lnTo>
                      <a:pt x="599" y="170"/>
                    </a:lnTo>
                    <a:lnTo>
                      <a:pt x="599" y="169"/>
                    </a:lnTo>
                    <a:lnTo>
                      <a:pt x="598" y="169"/>
                    </a:lnTo>
                    <a:lnTo>
                      <a:pt x="598" y="168"/>
                    </a:lnTo>
                    <a:lnTo>
                      <a:pt x="598" y="166"/>
                    </a:lnTo>
                    <a:lnTo>
                      <a:pt x="598" y="165"/>
                    </a:lnTo>
                    <a:lnTo>
                      <a:pt x="599" y="165"/>
                    </a:lnTo>
                    <a:lnTo>
                      <a:pt x="599" y="164"/>
                    </a:lnTo>
                    <a:lnTo>
                      <a:pt x="600" y="162"/>
                    </a:lnTo>
                    <a:lnTo>
                      <a:pt x="600" y="161"/>
                    </a:lnTo>
                    <a:lnTo>
                      <a:pt x="602" y="161"/>
                    </a:lnTo>
                    <a:lnTo>
                      <a:pt x="603" y="161"/>
                    </a:lnTo>
                    <a:lnTo>
                      <a:pt x="603" y="160"/>
                    </a:lnTo>
                    <a:lnTo>
                      <a:pt x="602" y="160"/>
                    </a:lnTo>
                    <a:lnTo>
                      <a:pt x="602" y="159"/>
                    </a:lnTo>
                    <a:lnTo>
                      <a:pt x="600" y="159"/>
                    </a:lnTo>
                    <a:lnTo>
                      <a:pt x="600" y="157"/>
                    </a:lnTo>
                    <a:lnTo>
                      <a:pt x="599" y="157"/>
                    </a:lnTo>
                    <a:lnTo>
                      <a:pt x="599" y="156"/>
                    </a:lnTo>
                    <a:lnTo>
                      <a:pt x="599" y="155"/>
                    </a:lnTo>
                    <a:lnTo>
                      <a:pt x="599" y="153"/>
                    </a:lnTo>
                    <a:lnTo>
                      <a:pt x="599" y="152"/>
                    </a:lnTo>
                    <a:lnTo>
                      <a:pt x="599" y="151"/>
                    </a:lnTo>
                    <a:lnTo>
                      <a:pt x="598" y="149"/>
                    </a:lnTo>
                    <a:lnTo>
                      <a:pt x="598" y="148"/>
                    </a:lnTo>
                    <a:lnTo>
                      <a:pt x="598" y="147"/>
                    </a:lnTo>
                    <a:lnTo>
                      <a:pt x="598" y="145"/>
                    </a:lnTo>
                    <a:lnTo>
                      <a:pt x="596" y="144"/>
                    </a:lnTo>
                    <a:lnTo>
                      <a:pt x="596" y="143"/>
                    </a:lnTo>
                    <a:lnTo>
                      <a:pt x="596" y="144"/>
                    </a:lnTo>
                    <a:lnTo>
                      <a:pt x="595" y="144"/>
                    </a:lnTo>
                    <a:lnTo>
                      <a:pt x="594" y="144"/>
                    </a:lnTo>
                    <a:lnTo>
                      <a:pt x="593" y="144"/>
                    </a:lnTo>
                    <a:lnTo>
                      <a:pt x="591" y="144"/>
                    </a:lnTo>
                    <a:lnTo>
                      <a:pt x="591" y="143"/>
                    </a:lnTo>
                    <a:lnTo>
                      <a:pt x="591" y="142"/>
                    </a:lnTo>
                    <a:lnTo>
                      <a:pt x="591" y="140"/>
                    </a:lnTo>
                    <a:lnTo>
                      <a:pt x="590" y="140"/>
                    </a:lnTo>
                    <a:lnTo>
                      <a:pt x="590" y="139"/>
                    </a:lnTo>
                    <a:lnTo>
                      <a:pt x="590" y="138"/>
                    </a:lnTo>
                    <a:lnTo>
                      <a:pt x="590" y="136"/>
                    </a:lnTo>
                    <a:lnTo>
                      <a:pt x="590" y="135"/>
                    </a:lnTo>
                    <a:lnTo>
                      <a:pt x="589" y="132"/>
                    </a:lnTo>
                    <a:lnTo>
                      <a:pt x="587" y="130"/>
                    </a:lnTo>
                    <a:lnTo>
                      <a:pt x="587" y="128"/>
                    </a:lnTo>
                    <a:lnTo>
                      <a:pt x="589" y="127"/>
                    </a:lnTo>
                    <a:lnTo>
                      <a:pt x="587" y="128"/>
                    </a:lnTo>
                    <a:lnTo>
                      <a:pt x="586" y="128"/>
                    </a:lnTo>
                    <a:lnTo>
                      <a:pt x="585" y="128"/>
                    </a:lnTo>
                    <a:lnTo>
                      <a:pt x="583" y="128"/>
                    </a:lnTo>
                    <a:lnTo>
                      <a:pt x="583" y="130"/>
                    </a:lnTo>
                    <a:lnTo>
                      <a:pt x="582" y="130"/>
                    </a:lnTo>
                    <a:lnTo>
                      <a:pt x="582" y="128"/>
                    </a:lnTo>
                    <a:lnTo>
                      <a:pt x="581" y="128"/>
                    </a:lnTo>
                    <a:lnTo>
                      <a:pt x="581" y="130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8" y="131"/>
                    </a:lnTo>
                    <a:lnTo>
                      <a:pt x="578" y="130"/>
                    </a:lnTo>
                    <a:lnTo>
                      <a:pt x="577" y="130"/>
                    </a:lnTo>
                    <a:lnTo>
                      <a:pt x="577" y="131"/>
                    </a:lnTo>
                    <a:lnTo>
                      <a:pt x="576" y="131"/>
                    </a:lnTo>
                    <a:lnTo>
                      <a:pt x="574" y="131"/>
                    </a:lnTo>
                    <a:lnTo>
                      <a:pt x="573" y="131"/>
                    </a:lnTo>
                    <a:lnTo>
                      <a:pt x="572" y="131"/>
                    </a:lnTo>
                    <a:lnTo>
                      <a:pt x="570" y="131"/>
                    </a:lnTo>
                    <a:lnTo>
                      <a:pt x="569" y="131"/>
                    </a:lnTo>
                    <a:lnTo>
                      <a:pt x="569" y="132"/>
                    </a:lnTo>
                    <a:lnTo>
                      <a:pt x="568" y="132"/>
                    </a:lnTo>
                    <a:lnTo>
                      <a:pt x="568" y="131"/>
                    </a:lnTo>
                    <a:lnTo>
                      <a:pt x="566" y="131"/>
                    </a:lnTo>
                    <a:lnTo>
                      <a:pt x="565" y="131"/>
                    </a:lnTo>
                    <a:lnTo>
                      <a:pt x="565" y="132"/>
                    </a:lnTo>
                    <a:lnTo>
                      <a:pt x="564" y="132"/>
                    </a:lnTo>
                    <a:lnTo>
                      <a:pt x="564" y="134"/>
                    </a:lnTo>
                    <a:lnTo>
                      <a:pt x="564" y="135"/>
                    </a:lnTo>
                    <a:lnTo>
                      <a:pt x="564" y="134"/>
                    </a:lnTo>
                    <a:lnTo>
                      <a:pt x="564" y="135"/>
                    </a:lnTo>
                    <a:lnTo>
                      <a:pt x="562" y="135"/>
                    </a:lnTo>
                    <a:lnTo>
                      <a:pt x="562" y="136"/>
                    </a:lnTo>
                    <a:lnTo>
                      <a:pt x="561" y="136"/>
                    </a:lnTo>
                    <a:lnTo>
                      <a:pt x="562" y="136"/>
                    </a:lnTo>
                    <a:lnTo>
                      <a:pt x="562" y="138"/>
                    </a:lnTo>
                    <a:lnTo>
                      <a:pt x="561" y="139"/>
                    </a:lnTo>
                    <a:lnTo>
                      <a:pt x="561" y="140"/>
                    </a:lnTo>
                    <a:lnTo>
                      <a:pt x="561" y="142"/>
                    </a:lnTo>
                    <a:lnTo>
                      <a:pt x="561" y="143"/>
                    </a:lnTo>
                    <a:lnTo>
                      <a:pt x="561" y="144"/>
                    </a:lnTo>
                    <a:lnTo>
                      <a:pt x="561" y="145"/>
                    </a:lnTo>
                    <a:lnTo>
                      <a:pt x="561" y="147"/>
                    </a:lnTo>
                    <a:lnTo>
                      <a:pt x="561" y="148"/>
                    </a:lnTo>
                    <a:lnTo>
                      <a:pt x="562" y="148"/>
                    </a:lnTo>
                    <a:lnTo>
                      <a:pt x="561" y="148"/>
                    </a:lnTo>
                    <a:lnTo>
                      <a:pt x="561" y="149"/>
                    </a:lnTo>
                    <a:lnTo>
                      <a:pt x="562" y="149"/>
                    </a:lnTo>
                    <a:lnTo>
                      <a:pt x="562" y="151"/>
                    </a:lnTo>
                    <a:lnTo>
                      <a:pt x="562" y="152"/>
                    </a:lnTo>
                    <a:lnTo>
                      <a:pt x="562" y="151"/>
                    </a:lnTo>
                    <a:lnTo>
                      <a:pt x="561" y="151"/>
                    </a:lnTo>
                    <a:lnTo>
                      <a:pt x="560" y="151"/>
                    </a:lnTo>
                    <a:lnTo>
                      <a:pt x="560" y="149"/>
                    </a:lnTo>
                    <a:lnTo>
                      <a:pt x="559" y="149"/>
                    </a:lnTo>
                    <a:lnTo>
                      <a:pt x="557" y="148"/>
                    </a:lnTo>
                    <a:lnTo>
                      <a:pt x="556" y="148"/>
                    </a:lnTo>
                    <a:lnTo>
                      <a:pt x="556" y="147"/>
                    </a:lnTo>
                    <a:lnTo>
                      <a:pt x="555" y="147"/>
                    </a:lnTo>
                    <a:lnTo>
                      <a:pt x="553" y="147"/>
                    </a:lnTo>
                    <a:lnTo>
                      <a:pt x="552" y="145"/>
                    </a:lnTo>
                    <a:lnTo>
                      <a:pt x="551" y="145"/>
                    </a:lnTo>
                    <a:lnTo>
                      <a:pt x="549" y="144"/>
                    </a:lnTo>
                    <a:lnTo>
                      <a:pt x="548" y="144"/>
                    </a:lnTo>
                    <a:lnTo>
                      <a:pt x="547" y="144"/>
                    </a:lnTo>
                    <a:lnTo>
                      <a:pt x="547" y="143"/>
                    </a:lnTo>
                    <a:lnTo>
                      <a:pt x="545" y="143"/>
                    </a:lnTo>
                    <a:lnTo>
                      <a:pt x="544" y="143"/>
                    </a:lnTo>
                    <a:lnTo>
                      <a:pt x="543" y="143"/>
                    </a:lnTo>
                    <a:lnTo>
                      <a:pt x="542" y="144"/>
                    </a:lnTo>
                    <a:lnTo>
                      <a:pt x="542" y="145"/>
                    </a:lnTo>
                    <a:lnTo>
                      <a:pt x="540" y="151"/>
                    </a:lnTo>
                    <a:lnTo>
                      <a:pt x="540" y="152"/>
                    </a:lnTo>
                    <a:lnTo>
                      <a:pt x="539" y="152"/>
                    </a:lnTo>
                    <a:lnTo>
                      <a:pt x="538" y="152"/>
                    </a:lnTo>
                    <a:lnTo>
                      <a:pt x="538" y="151"/>
                    </a:lnTo>
                    <a:lnTo>
                      <a:pt x="536" y="151"/>
                    </a:lnTo>
                    <a:lnTo>
                      <a:pt x="536" y="149"/>
                    </a:lnTo>
                    <a:lnTo>
                      <a:pt x="535" y="149"/>
                    </a:lnTo>
                    <a:lnTo>
                      <a:pt x="534" y="148"/>
                    </a:lnTo>
                    <a:lnTo>
                      <a:pt x="532" y="148"/>
                    </a:lnTo>
                    <a:lnTo>
                      <a:pt x="532" y="147"/>
                    </a:lnTo>
                    <a:lnTo>
                      <a:pt x="531" y="147"/>
                    </a:lnTo>
                    <a:lnTo>
                      <a:pt x="531" y="145"/>
                    </a:lnTo>
                    <a:lnTo>
                      <a:pt x="530" y="145"/>
                    </a:lnTo>
                    <a:lnTo>
                      <a:pt x="528" y="145"/>
                    </a:lnTo>
                    <a:lnTo>
                      <a:pt x="527" y="144"/>
                    </a:lnTo>
                    <a:lnTo>
                      <a:pt x="527" y="145"/>
                    </a:lnTo>
                    <a:lnTo>
                      <a:pt x="527" y="144"/>
                    </a:lnTo>
                    <a:lnTo>
                      <a:pt x="526" y="144"/>
                    </a:lnTo>
                    <a:lnTo>
                      <a:pt x="524" y="144"/>
                    </a:lnTo>
                    <a:lnTo>
                      <a:pt x="523" y="144"/>
                    </a:lnTo>
                    <a:lnTo>
                      <a:pt x="522" y="144"/>
                    </a:lnTo>
                    <a:lnTo>
                      <a:pt x="521" y="144"/>
                    </a:lnTo>
                    <a:lnTo>
                      <a:pt x="521" y="143"/>
                    </a:lnTo>
                    <a:lnTo>
                      <a:pt x="519" y="143"/>
                    </a:lnTo>
                    <a:lnTo>
                      <a:pt x="519" y="144"/>
                    </a:lnTo>
                    <a:lnTo>
                      <a:pt x="518" y="144"/>
                    </a:lnTo>
                    <a:lnTo>
                      <a:pt x="518" y="145"/>
                    </a:lnTo>
                    <a:lnTo>
                      <a:pt x="517" y="145"/>
                    </a:lnTo>
                    <a:lnTo>
                      <a:pt x="517" y="147"/>
                    </a:lnTo>
                    <a:lnTo>
                      <a:pt x="515" y="147"/>
                    </a:lnTo>
                    <a:lnTo>
                      <a:pt x="515" y="148"/>
                    </a:lnTo>
                    <a:lnTo>
                      <a:pt x="514" y="148"/>
                    </a:lnTo>
                    <a:lnTo>
                      <a:pt x="513" y="148"/>
                    </a:lnTo>
                    <a:lnTo>
                      <a:pt x="511" y="148"/>
                    </a:lnTo>
                    <a:lnTo>
                      <a:pt x="511" y="149"/>
                    </a:lnTo>
                    <a:lnTo>
                      <a:pt x="510" y="149"/>
                    </a:lnTo>
                    <a:lnTo>
                      <a:pt x="510" y="148"/>
                    </a:lnTo>
                    <a:lnTo>
                      <a:pt x="510" y="149"/>
                    </a:lnTo>
                    <a:lnTo>
                      <a:pt x="509" y="149"/>
                    </a:lnTo>
                    <a:lnTo>
                      <a:pt x="509" y="148"/>
                    </a:lnTo>
                    <a:lnTo>
                      <a:pt x="509" y="149"/>
                    </a:lnTo>
                    <a:lnTo>
                      <a:pt x="507" y="149"/>
                    </a:lnTo>
                    <a:lnTo>
                      <a:pt x="506" y="149"/>
                    </a:lnTo>
                    <a:lnTo>
                      <a:pt x="505" y="149"/>
                    </a:lnTo>
                    <a:lnTo>
                      <a:pt x="504" y="149"/>
                    </a:lnTo>
                    <a:lnTo>
                      <a:pt x="504" y="151"/>
                    </a:lnTo>
                    <a:lnTo>
                      <a:pt x="502" y="151"/>
                    </a:lnTo>
                    <a:lnTo>
                      <a:pt x="502" y="152"/>
                    </a:lnTo>
                    <a:lnTo>
                      <a:pt x="502" y="153"/>
                    </a:lnTo>
                    <a:lnTo>
                      <a:pt x="502" y="152"/>
                    </a:lnTo>
                    <a:lnTo>
                      <a:pt x="502" y="153"/>
                    </a:lnTo>
                    <a:lnTo>
                      <a:pt x="501" y="153"/>
                    </a:lnTo>
                    <a:lnTo>
                      <a:pt x="501" y="152"/>
                    </a:lnTo>
                    <a:lnTo>
                      <a:pt x="500" y="152"/>
                    </a:lnTo>
                    <a:lnTo>
                      <a:pt x="498" y="152"/>
                    </a:lnTo>
                    <a:lnTo>
                      <a:pt x="497" y="151"/>
                    </a:lnTo>
                    <a:lnTo>
                      <a:pt x="494" y="149"/>
                    </a:lnTo>
                    <a:lnTo>
                      <a:pt x="494" y="148"/>
                    </a:lnTo>
                    <a:lnTo>
                      <a:pt x="493" y="148"/>
                    </a:lnTo>
                    <a:lnTo>
                      <a:pt x="492" y="148"/>
                    </a:lnTo>
                    <a:lnTo>
                      <a:pt x="492" y="147"/>
                    </a:lnTo>
                    <a:lnTo>
                      <a:pt x="490" y="147"/>
                    </a:lnTo>
                    <a:lnTo>
                      <a:pt x="489" y="147"/>
                    </a:lnTo>
                    <a:lnTo>
                      <a:pt x="489" y="145"/>
                    </a:lnTo>
                    <a:lnTo>
                      <a:pt x="489" y="147"/>
                    </a:lnTo>
                    <a:lnTo>
                      <a:pt x="488" y="147"/>
                    </a:lnTo>
                    <a:lnTo>
                      <a:pt x="488" y="145"/>
                    </a:lnTo>
                    <a:lnTo>
                      <a:pt x="487" y="145"/>
                    </a:lnTo>
                    <a:lnTo>
                      <a:pt x="487" y="147"/>
                    </a:lnTo>
                    <a:lnTo>
                      <a:pt x="485" y="147"/>
                    </a:lnTo>
                    <a:lnTo>
                      <a:pt x="484" y="147"/>
                    </a:lnTo>
                    <a:lnTo>
                      <a:pt x="483" y="147"/>
                    </a:lnTo>
                    <a:lnTo>
                      <a:pt x="483" y="148"/>
                    </a:lnTo>
                    <a:lnTo>
                      <a:pt x="481" y="148"/>
                    </a:lnTo>
                    <a:lnTo>
                      <a:pt x="481" y="149"/>
                    </a:lnTo>
                    <a:lnTo>
                      <a:pt x="480" y="149"/>
                    </a:lnTo>
                    <a:lnTo>
                      <a:pt x="479" y="149"/>
                    </a:lnTo>
                    <a:lnTo>
                      <a:pt x="477" y="149"/>
                    </a:lnTo>
                    <a:lnTo>
                      <a:pt x="476" y="148"/>
                    </a:lnTo>
                    <a:lnTo>
                      <a:pt x="475" y="148"/>
                    </a:lnTo>
                    <a:lnTo>
                      <a:pt x="473" y="148"/>
                    </a:lnTo>
                    <a:lnTo>
                      <a:pt x="471" y="145"/>
                    </a:lnTo>
                    <a:lnTo>
                      <a:pt x="470" y="144"/>
                    </a:lnTo>
                    <a:lnTo>
                      <a:pt x="470" y="145"/>
                    </a:lnTo>
                    <a:lnTo>
                      <a:pt x="468" y="145"/>
                    </a:lnTo>
                    <a:lnTo>
                      <a:pt x="467" y="145"/>
                    </a:lnTo>
                    <a:lnTo>
                      <a:pt x="466" y="145"/>
                    </a:lnTo>
                    <a:lnTo>
                      <a:pt x="464" y="145"/>
                    </a:lnTo>
                    <a:lnTo>
                      <a:pt x="463" y="145"/>
                    </a:lnTo>
                    <a:lnTo>
                      <a:pt x="462" y="145"/>
                    </a:lnTo>
                    <a:lnTo>
                      <a:pt x="462" y="147"/>
                    </a:lnTo>
                    <a:lnTo>
                      <a:pt x="462" y="145"/>
                    </a:lnTo>
                    <a:lnTo>
                      <a:pt x="462" y="147"/>
                    </a:lnTo>
                    <a:lnTo>
                      <a:pt x="460" y="147"/>
                    </a:lnTo>
                    <a:lnTo>
                      <a:pt x="459" y="147"/>
                    </a:lnTo>
                    <a:lnTo>
                      <a:pt x="458" y="147"/>
                    </a:lnTo>
                    <a:lnTo>
                      <a:pt x="458" y="148"/>
                    </a:lnTo>
                    <a:lnTo>
                      <a:pt x="456" y="148"/>
                    </a:lnTo>
                    <a:lnTo>
                      <a:pt x="455" y="148"/>
                    </a:lnTo>
                    <a:lnTo>
                      <a:pt x="455" y="149"/>
                    </a:lnTo>
                    <a:lnTo>
                      <a:pt x="454" y="149"/>
                    </a:lnTo>
                    <a:lnTo>
                      <a:pt x="452" y="149"/>
                    </a:lnTo>
                    <a:lnTo>
                      <a:pt x="451" y="149"/>
                    </a:lnTo>
                    <a:lnTo>
                      <a:pt x="451" y="151"/>
                    </a:lnTo>
                    <a:lnTo>
                      <a:pt x="450" y="151"/>
                    </a:lnTo>
                    <a:lnTo>
                      <a:pt x="450" y="152"/>
                    </a:lnTo>
                    <a:lnTo>
                      <a:pt x="450" y="153"/>
                    </a:lnTo>
                    <a:lnTo>
                      <a:pt x="449" y="153"/>
                    </a:lnTo>
                    <a:lnTo>
                      <a:pt x="449" y="155"/>
                    </a:lnTo>
                    <a:lnTo>
                      <a:pt x="447" y="155"/>
                    </a:lnTo>
                    <a:lnTo>
                      <a:pt x="447" y="153"/>
                    </a:lnTo>
                    <a:lnTo>
                      <a:pt x="446" y="153"/>
                    </a:lnTo>
                    <a:lnTo>
                      <a:pt x="446" y="152"/>
                    </a:lnTo>
                    <a:lnTo>
                      <a:pt x="445" y="152"/>
                    </a:lnTo>
                    <a:lnTo>
                      <a:pt x="445" y="151"/>
                    </a:lnTo>
                    <a:lnTo>
                      <a:pt x="443" y="151"/>
                    </a:lnTo>
                    <a:lnTo>
                      <a:pt x="443" y="149"/>
                    </a:lnTo>
                    <a:lnTo>
                      <a:pt x="442" y="149"/>
                    </a:lnTo>
                    <a:lnTo>
                      <a:pt x="442" y="148"/>
                    </a:lnTo>
                    <a:lnTo>
                      <a:pt x="442" y="147"/>
                    </a:lnTo>
                    <a:lnTo>
                      <a:pt x="441" y="145"/>
                    </a:lnTo>
                    <a:lnTo>
                      <a:pt x="441" y="144"/>
                    </a:lnTo>
                    <a:lnTo>
                      <a:pt x="439" y="144"/>
                    </a:lnTo>
                    <a:lnTo>
                      <a:pt x="439" y="143"/>
                    </a:lnTo>
                    <a:lnTo>
                      <a:pt x="438" y="143"/>
                    </a:lnTo>
                    <a:lnTo>
                      <a:pt x="435" y="143"/>
                    </a:lnTo>
                    <a:lnTo>
                      <a:pt x="430" y="142"/>
                    </a:lnTo>
                    <a:lnTo>
                      <a:pt x="429" y="142"/>
                    </a:lnTo>
                    <a:lnTo>
                      <a:pt x="428" y="142"/>
                    </a:lnTo>
                    <a:lnTo>
                      <a:pt x="426" y="142"/>
                    </a:lnTo>
                    <a:lnTo>
                      <a:pt x="424" y="142"/>
                    </a:lnTo>
                    <a:lnTo>
                      <a:pt x="422" y="142"/>
                    </a:lnTo>
                    <a:lnTo>
                      <a:pt x="421" y="142"/>
                    </a:lnTo>
                    <a:lnTo>
                      <a:pt x="420" y="142"/>
                    </a:lnTo>
                    <a:lnTo>
                      <a:pt x="417" y="142"/>
                    </a:lnTo>
                    <a:lnTo>
                      <a:pt x="416" y="142"/>
                    </a:lnTo>
                    <a:lnTo>
                      <a:pt x="415" y="142"/>
                    </a:lnTo>
                    <a:lnTo>
                      <a:pt x="413" y="139"/>
                    </a:lnTo>
                    <a:lnTo>
                      <a:pt x="409" y="138"/>
                    </a:lnTo>
                    <a:lnTo>
                      <a:pt x="408" y="135"/>
                    </a:lnTo>
                    <a:lnTo>
                      <a:pt x="405" y="132"/>
                    </a:lnTo>
                    <a:lnTo>
                      <a:pt x="404" y="132"/>
                    </a:lnTo>
                    <a:lnTo>
                      <a:pt x="404" y="134"/>
                    </a:lnTo>
                    <a:lnTo>
                      <a:pt x="403" y="134"/>
                    </a:lnTo>
                    <a:lnTo>
                      <a:pt x="403" y="132"/>
                    </a:lnTo>
                    <a:lnTo>
                      <a:pt x="401" y="132"/>
                    </a:lnTo>
                    <a:lnTo>
                      <a:pt x="401" y="134"/>
                    </a:lnTo>
                    <a:lnTo>
                      <a:pt x="400" y="134"/>
                    </a:lnTo>
                    <a:lnTo>
                      <a:pt x="399" y="134"/>
                    </a:lnTo>
                    <a:lnTo>
                      <a:pt x="399" y="135"/>
                    </a:lnTo>
                    <a:lnTo>
                      <a:pt x="398" y="135"/>
                    </a:lnTo>
                    <a:lnTo>
                      <a:pt x="398" y="136"/>
                    </a:lnTo>
                    <a:lnTo>
                      <a:pt x="398" y="138"/>
                    </a:lnTo>
                    <a:lnTo>
                      <a:pt x="398" y="139"/>
                    </a:lnTo>
                    <a:lnTo>
                      <a:pt x="398" y="140"/>
                    </a:lnTo>
                    <a:lnTo>
                      <a:pt x="398" y="142"/>
                    </a:lnTo>
                    <a:lnTo>
                      <a:pt x="398" y="143"/>
                    </a:lnTo>
                    <a:lnTo>
                      <a:pt x="399" y="143"/>
                    </a:lnTo>
                    <a:lnTo>
                      <a:pt x="399" y="144"/>
                    </a:lnTo>
                    <a:lnTo>
                      <a:pt x="398" y="144"/>
                    </a:lnTo>
                    <a:lnTo>
                      <a:pt x="398" y="145"/>
                    </a:lnTo>
                    <a:lnTo>
                      <a:pt x="399" y="145"/>
                    </a:lnTo>
                    <a:lnTo>
                      <a:pt x="399" y="147"/>
                    </a:lnTo>
                    <a:lnTo>
                      <a:pt x="400" y="147"/>
                    </a:lnTo>
                    <a:lnTo>
                      <a:pt x="400" y="148"/>
                    </a:lnTo>
                    <a:lnTo>
                      <a:pt x="400" y="149"/>
                    </a:lnTo>
                    <a:lnTo>
                      <a:pt x="399" y="149"/>
                    </a:lnTo>
                    <a:lnTo>
                      <a:pt x="399" y="151"/>
                    </a:lnTo>
                    <a:lnTo>
                      <a:pt x="400" y="151"/>
                    </a:lnTo>
                    <a:lnTo>
                      <a:pt x="400" y="152"/>
                    </a:lnTo>
                    <a:lnTo>
                      <a:pt x="399" y="152"/>
                    </a:lnTo>
                    <a:lnTo>
                      <a:pt x="398" y="152"/>
                    </a:lnTo>
                    <a:lnTo>
                      <a:pt x="398" y="153"/>
                    </a:lnTo>
                    <a:lnTo>
                      <a:pt x="399" y="153"/>
                    </a:lnTo>
                    <a:lnTo>
                      <a:pt x="399" y="155"/>
                    </a:lnTo>
                    <a:lnTo>
                      <a:pt x="399" y="156"/>
                    </a:lnTo>
                    <a:lnTo>
                      <a:pt x="399" y="157"/>
                    </a:lnTo>
                    <a:lnTo>
                      <a:pt x="396" y="157"/>
                    </a:lnTo>
                    <a:lnTo>
                      <a:pt x="396" y="159"/>
                    </a:lnTo>
                    <a:lnTo>
                      <a:pt x="396" y="160"/>
                    </a:lnTo>
                    <a:lnTo>
                      <a:pt x="398" y="161"/>
                    </a:lnTo>
                    <a:lnTo>
                      <a:pt x="399" y="161"/>
                    </a:lnTo>
                    <a:lnTo>
                      <a:pt x="400" y="162"/>
                    </a:lnTo>
                    <a:lnTo>
                      <a:pt x="400" y="164"/>
                    </a:lnTo>
                    <a:lnTo>
                      <a:pt x="399" y="162"/>
                    </a:lnTo>
                    <a:lnTo>
                      <a:pt x="398" y="162"/>
                    </a:lnTo>
                    <a:lnTo>
                      <a:pt x="396" y="162"/>
                    </a:lnTo>
                    <a:lnTo>
                      <a:pt x="396" y="164"/>
                    </a:lnTo>
                    <a:lnTo>
                      <a:pt x="395" y="162"/>
                    </a:lnTo>
                    <a:lnTo>
                      <a:pt x="395" y="161"/>
                    </a:lnTo>
                    <a:lnTo>
                      <a:pt x="394" y="162"/>
                    </a:lnTo>
                    <a:lnTo>
                      <a:pt x="395" y="161"/>
                    </a:lnTo>
                    <a:lnTo>
                      <a:pt x="394" y="160"/>
                    </a:lnTo>
                    <a:lnTo>
                      <a:pt x="395" y="160"/>
                    </a:lnTo>
                    <a:lnTo>
                      <a:pt x="394" y="160"/>
                    </a:lnTo>
                    <a:lnTo>
                      <a:pt x="392" y="160"/>
                    </a:lnTo>
                    <a:lnTo>
                      <a:pt x="392" y="161"/>
                    </a:lnTo>
                    <a:lnTo>
                      <a:pt x="392" y="162"/>
                    </a:lnTo>
                    <a:lnTo>
                      <a:pt x="392" y="164"/>
                    </a:lnTo>
                    <a:lnTo>
                      <a:pt x="392" y="165"/>
                    </a:lnTo>
                    <a:lnTo>
                      <a:pt x="391" y="164"/>
                    </a:lnTo>
                    <a:lnTo>
                      <a:pt x="391" y="162"/>
                    </a:lnTo>
                    <a:lnTo>
                      <a:pt x="391" y="161"/>
                    </a:lnTo>
                    <a:lnTo>
                      <a:pt x="390" y="161"/>
                    </a:lnTo>
                    <a:lnTo>
                      <a:pt x="390" y="160"/>
                    </a:lnTo>
                    <a:lnTo>
                      <a:pt x="388" y="159"/>
                    </a:lnTo>
                    <a:lnTo>
                      <a:pt x="388" y="157"/>
                    </a:lnTo>
                    <a:lnTo>
                      <a:pt x="388" y="155"/>
                    </a:lnTo>
                    <a:lnTo>
                      <a:pt x="388" y="153"/>
                    </a:lnTo>
                    <a:lnTo>
                      <a:pt x="387" y="153"/>
                    </a:lnTo>
                    <a:lnTo>
                      <a:pt x="387" y="155"/>
                    </a:lnTo>
                    <a:lnTo>
                      <a:pt x="386" y="155"/>
                    </a:lnTo>
                    <a:lnTo>
                      <a:pt x="386" y="156"/>
                    </a:lnTo>
                    <a:lnTo>
                      <a:pt x="386" y="157"/>
                    </a:lnTo>
                    <a:lnTo>
                      <a:pt x="384" y="157"/>
                    </a:lnTo>
                    <a:lnTo>
                      <a:pt x="384" y="159"/>
                    </a:lnTo>
                    <a:lnTo>
                      <a:pt x="384" y="160"/>
                    </a:lnTo>
                    <a:lnTo>
                      <a:pt x="383" y="160"/>
                    </a:lnTo>
                    <a:lnTo>
                      <a:pt x="383" y="161"/>
                    </a:lnTo>
                    <a:lnTo>
                      <a:pt x="383" y="162"/>
                    </a:lnTo>
                    <a:lnTo>
                      <a:pt x="383" y="164"/>
                    </a:lnTo>
                    <a:lnTo>
                      <a:pt x="383" y="165"/>
                    </a:lnTo>
                    <a:lnTo>
                      <a:pt x="384" y="165"/>
                    </a:lnTo>
                    <a:lnTo>
                      <a:pt x="386" y="165"/>
                    </a:lnTo>
                    <a:lnTo>
                      <a:pt x="386" y="166"/>
                    </a:lnTo>
                    <a:lnTo>
                      <a:pt x="386" y="168"/>
                    </a:lnTo>
                    <a:lnTo>
                      <a:pt x="384" y="168"/>
                    </a:lnTo>
                    <a:lnTo>
                      <a:pt x="384" y="169"/>
                    </a:lnTo>
                    <a:lnTo>
                      <a:pt x="384" y="170"/>
                    </a:lnTo>
                    <a:lnTo>
                      <a:pt x="383" y="170"/>
                    </a:lnTo>
                    <a:lnTo>
                      <a:pt x="383" y="172"/>
                    </a:lnTo>
                    <a:lnTo>
                      <a:pt x="383" y="173"/>
                    </a:lnTo>
                    <a:lnTo>
                      <a:pt x="382" y="173"/>
                    </a:lnTo>
                    <a:lnTo>
                      <a:pt x="382" y="174"/>
                    </a:lnTo>
                    <a:lnTo>
                      <a:pt x="380" y="176"/>
                    </a:lnTo>
                    <a:lnTo>
                      <a:pt x="380" y="177"/>
                    </a:lnTo>
                    <a:lnTo>
                      <a:pt x="379" y="177"/>
                    </a:lnTo>
                    <a:lnTo>
                      <a:pt x="378" y="178"/>
                    </a:lnTo>
                    <a:lnTo>
                      <a:pt x="377" y="178"/>
                    </a:lnTo>
                    <a:lnTo>
                      <a:pt x="378" y="178"/>
                    </a:lnTo>
                    <a:lnTo>
                      <a:pt x="377" y="179"/>
                    </a:lnTo>
                    <a:lnTo>
                      <a:pt x="375" y="179"/>
                    </a:lnTo>
                    <a:lnTo>
                      <a:pt x="375" y="181"/>
                    </a:lnTo>
                    <a:lnTo>
                      <a:pt x="374" y="181"/>
                    </a:lnTo>
                    <a:lnTo>
                      <a:pt x="374" y="182"/>
                    </a:lnTo>
                    <a:lnTo>
                      <a:pt x="373" y="182"/>
                    </a:lnTo>
                    <a:lnTo>
                      <a:pt x="373" y="183"/>
                    </a:lnTo>
                    <a:lnTo>
                      <a:pt x="371" y="185"/>
                    </a:lnTo>
                    <a:lnTo>
                      <a:pt x="370" y="185"/>
                    </a:lnTo>
                    <a:lnTo>
                      <a:pt x="369" y="185"/>
                    </a:lnTo>
                    <a:lnTo>
                      <a:pt x="369" y="186"/>
                    </a:lnTo>
                    <a:lnTo>
                      <a:pt x="369" y="185"/>
                    </a:lnTo>
                    <a:lnTo>
                      <a:pt x="369" y="186"/>
                    </a:lnTo>
                    <a:lnTo>
                      <a:pt x="367" y="186"/>
                    </a:lnTo>
                    <a:lnTo>
                      <a:pt x="367" y="187"/>
                    </a:lnTo>
                    <a:lnTo>
                      <a:pt x="366" y="187"/>
                    </a:lnTo>
                    <a:lnTo>
                      <a:pt x="366" y="189"/>
                    </a:lnTo>
                    <a:lnTo>
                      <a:pt x="367" y="189"/>
                    </a:lnTo>
                    <a:lnTo>
                      <a:pt x="366" y="189"/>
                    </a:lnTo>
                    <a:lnTo>
                      <a:pt x="366" y="190"/>
                    </a:lnTo>
                    <a:lnTo>
                      <a:pt x="365" y="190"/>
                    </a:lnTo>
                    <a:lnTo>
                      <a:pt x="363" y="190"/>
                    </a:lnTo>
                    <a:lnTo>
                      <a:pt x="363" y="189"/>
                    </a:lnTo>
                    <a:lnTo>
                      <a:pt x="362" y="189"/>
                    </a:lnTo>
                    <a:lnTo>
                      <a:pt x="361" y="189"/>
                    </a:lnTo>
                    <a:lnTo>
                      <a:pt x="360" y="189"/>
                    </a:lnTo>
                    <a:lnTo>
                      <a:pt x="358" y="189"/>
                    </a:lnTo>
                    <a:lnTo>
                      <a:pt x="357" y="189"/>
                    </a:lnTo>
                    <a:lnTo>
                      <a:pt x="356" y="189"/>
                    </a:lnTo>
                    <a:lnTo>
                      <a:pt x="356" y="187"/>
                    </a:lnTo>
                    <a:lnTo>
                      <a:pt x="357" y="186"/>
                    </a:lnTo>
                    <a:lnTo>
                      <a:pt x="357" y="185"/>
                    </a:lnTo>
                    <a:lnTo>
                      <a:pt x="356" y="185"/>
                    </a:lnTo>
                    <a:lnTo>
                      <a:pt x="354" y="185"/>
                    </a:lnTo>
                    <a:lnTo>
                      <a:pt x="353" y="183"/>
                    </a:lnTo>
                    <a:lnTo>
                      <a:pt x="354" y="182"/>
                    </a:lnTo>
                    <a:lnTo>
                      <a:pt x="353" y="182"/>
                    </a:lnTo>
                    <a:lnTo>
                      <a:pt x="353" y="181"/>
                    </a:lnTo>
                    <a:lnTo>
                      <a:pt x="352" y="182"/>
                    </a:lnTo>
                    <a:lnTo>
                      <a:pt x="352" y="181"/>
                    </a:lnTo>
                    <a:lnTo>
                      <a:pt x="350" y="181"/>
                    </a:lnTo>
                    <a:lnTo>
                      <a:pt x="350" y="179"/>
                    </a:lnTo>
                    <a:lnTo>
                      <a:pt x="349" y="179"/>
                    </a:lnTo>
                    <a:lnTo>
                      <a:pt x="348" y="181"/>
                    </a:lnTo>
                    <a:lnTo>
                      <a:pt x="348" y="182"/>
                    </a:lnTo>
                    <a:lnTo>
                      <a:pt x="346" y="183"/>
                    </a:lnTo>
                    <a:lnTo>
                      <a:pt x="346" y="182"/>
                    </a:lnTo>
                    <a:lnTo>
                      <a:pt x="346" y="181"/>
                    </a:lnTo>
                    <a:lnTo>
                      <a:pt x="346" y="179"/>
                    </a:lnTo>
                    <a:lnTo>
                      <a:pt x="348" y="179"/>
                    </a:lnTo>
                    <a:lnTo>
                      <a:pt x="346" y="179"/>
                    </a:lnTo>
                    <a:lnTo>
                      <a:pt x="346" y="178"/>
                    </a:lnTo>
                    <a:lnTo>
                      <a:pt x="345" y="179"/>
                    </a:lnTo>
                    <a:lnTo>
                      <a:pt x="344" y="179"/>
                    </a:lnTo>
                    <a:lnTo>
                      <a:pt x="345" y="181"/>
                    </a:lnTo>
                    <a:lnTo>
                      <a:pt x="344" y="181"/>
                    </a:lnTo>
                    <a:lnTo>
                      <a:pt x="344" y="182"/>
                    </a:lnTo>
                    <a:lnTo>
                      <a:pt x="343" y="182"/>
                    </a:lnTo>
                    <a:lnTo>
                      <a:pt x="343" y="183"/>
                    </a:lnTo>
                    <a:lnTo>
                      <a:pt x="341" y="183"/>
                    </a:lnTo>
                    <a:lnTo>
                      <a:pt x="340" y="183"/>
                    </a:lnTo>
                    <a:lnTo>
                      <a:pt x="340" y="182"/>
                    </a:lnTo>
                    <a:lnTo>
                      <a:pt x="339" y="182"/>
                    </a:lnTo>
                    <a:lnTo>
                      <a:pt x="337" y="182"/>
                    </a:lnTo>
                    <a:lnTo>
                      <a:pt x="337" y="183"/>
                    </a:lnTo>
                    <a:lnTo>
                      <a:pt x="337" y="182"/>
                    </a:lnTo>
                    <a:lnTo>
                      <a:pt x="337" y="181"/>
                    </a:lnTo>
                    <a:lnTo>
                      <a:pt x="337" y="179"/>
                    </a:lnTo>
                    <a:lnTo>
                      <a:pt x="336" y="179"/>
                    </a:lnTo>
                    <a:lnTo>
                      <a:pt x="336" y="181"/>
                    </a:lnTo>
                    <a:lnTo>
                      <a:pt x="336" y="182"/>
                    </a:lnTo>
                    <a:lnTo>
                      <a:pt x="335" y="182"/>
                    </a:lnTo>
                    <a:lnTo>
                      <a:pt x="333" y="182"/>
                    </a:lnTo>
                    <a:lnTo>
                      <a:pt x="333" y="181"/>
                    </a:lnTo>
                    <a:lnTo>
                      <a:pt x="333" y="179"/>
                    </a:lnTo>
                    <a:lnTo>
                      <a:pt x="332" y="179"/>
                    </a:lnTo>
                    <a:lnTo>
                      <a:pt x="332" y="181"/>
                    </a:lnTo>
                    <a:lnTo>
                      <a:pt x="332" y="182"/>
                    </a:lnTo>
                    <a:lnTo>
                      <a:pt x="331" y="182"/>
                    </a:lnTo>
                    <a:lnTo>
                      <a:pt x="331" y="183"/>
                    </a:lnTo>
                    <a:lnTo>
                      <a:pt x="329" y="183"/>
                    </a:lnTo>
                    <a:lnTo>
                      <a:pt x="328" y="183"/>
                    </a:lnTo>
                    <a:lnTo>
                      <a:pt x="327" y="183"/>
                    </a:lnTo>
                    <a:lnTo>
                      <a:pt x="327" y="182"/>
                    </a:lnTo>
                    <a:lnTo>
                      <a:pt x="326" y="182"/>
                    </a:lnTo>
                    <a:lnTo>
                      <a:pt x="326" y="183"/>
                    </a:lnTo>
                    <a:lnTo>
                      <a:pt x="324" y="183"/>
                    </a:lnTo>
                    <a:lnTo>
                      <a:pt x="324" y="185"/>
                    </a:lnTo>
                    <a:lnTo>
                      <a:pt x="326" y="185"/>
                    </a:lnTo>
                    <a:lnTo>
                      <a:pt x="327" y="185"/>
                    </a:lnTo>
                    <a:lnTo>
                      <a:pt x="327" y="186"/>
                    </a:lnTo>
                    <a:lnTo>
                      <a:pt x="326" y="186"/>
                    </a:lnTo>
                    <a:lnTo>
                      <a:pt x="326" y="187"/>
                    </a:lnTo>
                    <a:lnTo>
                      <a:pt x="327" y="189"/>
                    </a:lnTo>
                    <a:lnTo>
                      <a:pt x="326" y="189"/>
                    </a:lnTo>
                    <a:lnTo>
                      <a:pt x="324" y="187"/>
                    </a:lnTo>
                    <a:lnTo>
                      <a:pt x="323" y="187"/>
                    </a:lnTo>
                    <a:lnTo>
                      <a:pt x="322" y="187"/>
                    </a:lnTo>
                    <a:lnTo>
                      <a:pt x="320" y="187"/>
                    </a:lnTo>
                    <a:lnTo>
                      <a:pt x="320" y="186"/>
                    </a:lnTo>
                    <a:lnTo>
                      <a:pt x="319" y="186"/>
                    </a:lnTo>
                    <a:lnTo>
                      <a:pt x="319" y="187"/>
                    </a:lnTo>
                    <a:lnTo>
                      <a:pt x="318" y="187"/>
                    </a:lnTo>
                    <a:lnTo>
                      <a:pt x="318" y="189"/>
                    </a:lnTo>
                    <a:lnTo>
                      <a:pt x="319" y="189"/>
                    </a:lnTo>
                    <a:lnTo>
                      <a:pt x="320" y="189"/>
                    </a:lnTo>
                    <a:lnTo>
                      <a:pt x="320" y="190"/>
                    </a:lnTo>
                    <a:lnTo>
                      <a:pt x="319" y="190"/>
                    </a:lnTo>
                    <a:lnTo>
                      <a:pt x="318" y="190"/>
                    </a:lnTo>
                    <a:lnTo>
                      <a:pt x="318" y="189"/>
                    </a:lnTo>
                    <a:lnTo>
                      <a:pt x="316" y="189"/>
                    </a:lnTo>
                    <a:lnTo>
                      <a:pt x="316" y="187"/>
                    </a:lnTo>
                    <a:lnTo>
                      <a:pt x="315" y="187"/>
                    </a:lnTo>
                    <a:lnTo>
                      <a:pt x="314" y="187"/>
                    </a:lnTo>
                    <a:lnTo>
                      <a:pt x="314" y="189"/>
                    </a:lnTo>
                    <a:lnTo>
                      <a:pt x="314" y="190"/>
                    </a:lnTo>
                    <a:lnTo>
                      <a:pt x="312" y="190"/>
                    </a:lnTo>
                    <a:lnTo>
                      <a:pt x="311" y="190"/>
                    </a:lnTo>
                    <a:lnTo>
                      <a:pt x="310" y="190"/>
                    </a:lnTo>
                    <a:lnTo>
                      <a:pt x="310" y="189"/>
                    </a:lnTo>
                    <a:lnTo>
                      <a:pt x="308" y="189"/>
                    </a:lnTo>
                    <a:lnTo>
                      <a:pt x="307" y="190"/>
                    </a:lnTo>
                    <a:lnTo>
                      <a:pt x="307" y="191"/>
                    </a:lnTo>
                    <a:lnTo>
                      <a:pt x="306" y="191"/>
                    </a:lnTo>
                    <a:lnTo>
                      <a:pt x="305" y="191"/>
                    </a:lnTo>
                    <a:lnTo>
                      <a:pt x="305" y="193"/>
                    </a:lnTo>
                    <a:lnTo>
                      <a:pt x="305" y="191"/>
                    </a:lnTo>
                    <a:lnTo>
                      <a:pt x="303" y="191"/>
                    </a:lnTo>
                    <a:lnTo>
                      <a:pt x="303" y="193"/>
                    </a:lnTo>
                    <a:lnTo>
                      <a:pt x="303" y="194"/>
                    </a:lnTo>
                    <a:lnTo>
                      <a:pt x="303" y="195"/>
                    </a:lnTo>
                    <a:lnTo>
                      <a:pt x="302" y="195"/>
                    </a:lnTo>
                    <a:lnTo>
                      <a:pt x="302" y="197"/>
                    </a:lnTo>
                    <a:lnTo>
                      <a:pt x="302" y="195"/>
                    </a:lnTo>
                    <a:lnTo>
                      <a:pt x="301" y="195"/>
                    </a:lnTo>
                    <a:lnTo>
                      <a:pt x="301" y="194"/>
                    </a:lnTo>
                    <a:lnTo>
                      <a:pt x="302" y="194"/>
                    </a:lnTo>
                    <a:lnTo>
                      <a:pt x="302" y="193"/>
                    </a:lnTo>
                    <a:lnTo>
                      <a:pt x="301" y="193"/>
                    </a:lnTo>
                    <a:lnTo>
                      <a:pt x="299" y="193"/>
                    </a:lnTo>
                    <a:lnTo>
                      <a:pt x="299" y="194"/>
                    </a:lnTo>
                    <a:lnTo>
                      <a:pt x="298" y="194"/>
                    </a:lnTo>
                    <a:lnTo>
                      <a:pt x="298" y="195"/>
                    </a:lnTo>
                    <a:lnTo>
                      <a:pt x="297" y="194"/>
                    </a:lnTo>
                    <a:lnTo>
                      <a:pt x="297" y="193"/>
                    </a:lnTo>
                    <a:lnTo>
                      <a:pt x="297" y="191"/>
                    </a:lnTo>
                    <a:lnTo>
                      <a:pt x="295" y="191"/>
                    </a:lnTo>
                    <a:lnTo>
                      <a:pt x="294" y="191"/>
                    </a:lnTo>
                    <a:lnTo>
                      <a:pt x="294" y="193"/>
                    </a:lnTo>
                    <a:lnTo>
                      <a:pt x="294" y="194"/>
                    </a:lnTo>
                    <a:lnTo>
                      <a:pt x="293" y="195"/>
                    </a:lnTo>
                    <a:lnTo>
                      <a:pt x="293" y="197"/>
                    </a:lnTo>
                    <a:lnTo>
                      <a:pt x="291" y="197"/>
                    </a:lnTo>
                    <a:lnTo>
                      <a:pt x="291" y="198"/>
                    </a:lnTo>
                    <a:lnTo>
                      <a:pt x="291" y="199"/>
                    </a:lnTo>
                    <a:lnTo>
                      <a:pt x="290" y="199"/>
                    </a:lnTo>
                    <a:lnTo>
                      <a:pt x="290" y="200"/>
                    </a:lnTo>
                    <a:lnTo>
                      <a:pt x="290" y="202"/>
                    </a:lnTo>
                    <a:lnTo>
                      <a:pt x="289" y="202"/>
                    </a:lnTo>
                    <a:lnTo>
                      <a:pt x="289" y="203"/>
                    </a:lnTo>
                    <a:lnTo>
                      <a:pt x="289" y="204"/>
                    </a:lnTo>
                    <a:lnTo>
                      <a:pt x="288" y="204"/>
                    </a:lnTo>
                    <a:lnTo>
                      <a:pt x="286" y="204"/>
                    </a:lnTo>
                    <a:lnTo>
                      <a:pt x="286" y="203"/>
                    </a:lnTo>
                    <a:lnTo>
                      <a:pt x="285" y="203"/>
                    </a:lnTo>
                    <a:lnTo>
                      <a:pt x="284" y="203"/>
                    </a:lnTo>
                    <a:lnTo>
                      <a:pt x="284" y="202"/>
                    </a:lnTo>
                    <a:lnTo>
                      <a:pt x="284" y="200"/>
                    </a:lnTo>
                    <a:lnTo>
                      <a:pt x="284" y="199"/>
                    </a:lnTo>
                    <a:lnTo>
                      <a:pt x="282" y="199"/>
                    </a:lnTo>
                    <a:lnTo>
                      <a:pt x="281" y="199"/>
                    </a:lnTo>
                    <a:lnTo>
                      <a:pt x="280" y="200"/>
                    </a:lnTo>
                    <a:lnTo>
                      <a:pt x="278" y="200"/>
                    </a:lnTo>
                    <a:lnTo>
                      <a:pt x="277" y="200"/>
                    </a:lnTo>
                    <a:lnTo>
                      <a:pt x="277" y="202"/>
                    </a:lnTo>
                    <a:lnTo>
                      <a:pt x="277" y="203"/>
                    </a:lnTo>
                    <a:lnTo>
                      <a:pt x="278" y="203"/>
                    </a:lnTo>
                    <a:lnTo>
                      <a:pt x="280" y="204"/>
                    </a:lnTo>
                    <a:lnTo>
                      <a:pt x="280" y="206"/>
                    </a:lnTo>
                    <a:lnTo>
                      <a:pt x="278" y="206"/>
                    </a:lnTo>
                    <a:lnTo>
                      <a:pt x="277" y="206"/>
                    </a:lnTo>
                    <a:lnTo>
                      <a:pt x="277" y="207"/>
                    </a:lnTo>
                    <a:lnTo>
                      <a:pt x="276" y="207"/>
                    </a:lnTo>
                    <a:lnTo>
                      <a:pt x="276" y="208"/>
                    </a:lnTo>
                    <a:lnTo>
                      <a:pt x="277" y="208"/>
                    </a:lnTo>
                    <a:lnTo>
                      <a:pt x="276" y="208"/>
                    </a:lnTo>
                    <a:lnTo>
                      <a:pt x="276" y="210"/>
                    </a:lnTo>
                    <a:lnTo>
                      <a:pt x="274" y="210"/>
                    </a:lnTo>
                    <a:lnTo>
                      <a:pt x="274" y="211"/>
                    </a:lnTo>
                    <a:lnTo>
                      <a:pt x="273" y="211"/>
                    </a:lnTo>
                    <a:lnTo>
                      <a:pt x="273" y="212"/>
                    </a:lnTo>
                    <a:lnTo>
                      <a:pt x="273" y="214"/>
                    </a:lnTo>
                    <a:lnTo>
                      <a:pt x="274" y="214"/>
                    </a:lnTo>
                    <a:lnTo>
                      <a:pt x="276" y="214"/>
                    </a:lnTo>
                    <a:lnTo>
                      <a:pt x="276" y="215"/>
                    </a:lnTo>
                    <a:lnTo>
                      <a:pt x="276" y="216"/>
                    </a:lnTo>
                    <a:lnTo>
                      <a:pt x="274" y="216"/>
                    </a:lnTo>
                    <a:lnTo>
                      <a:pt x="274" y="217"/>
                    </a:lnTo>
                    <a:lnTo>
                      <a:pt x="273" y="217"/>
                    </a:lnTo>
                    <a:lnTo>
                      <a:pt x="273" y="219"/>
                    </a:lnTo>
                    <a:lnTo>
                      <a:pt x="272" y="219"/>
                    </a:lnTo>
                    <a:lnTo>
                      <a:pt x="272" y="220"/>
                    </a:lnTo>
                    <a:lnTo>
                      <a:pt x="273" y="221"/>
                    </a:lnTo>
                    <a:lnTo>
                      <a:pt x="273" y="223"/>
                    </a:lnTo>
                    <a:lnTo>
                      <a:pt x="273" y="224"/>
                    </a:lnTo>
                    <a:lnTo>
                      <a:pt x="274" y="224"/>
                    </a:lnTo>
                    <a:lnTo>
                      <a:pt x="274" y="225"/>
                    </a:lnTo>
                    <a:lnTo>
                      <a:pt x="273" y="225"/>
                    </a:lnTo>
                    <a:lnTo>
                      <a:pt x="273" y="227"/>
                    </a:lnTo>
                    <a:lnTo>
                      <a:pt x="273" y="225"/>
                    </a:lnTo>
                    <a:lnTo>
                      <a:pt x="272" y="227"/>
                    </a:lnTo>
                    <a:lnTo>
                      <a:pt x="272" y="225"/>
                    </a:lnTo>
                    <a:lnTo>
                      <a:pt x="271" y="225"/>
                    </a:lnTo>
                    <a:lnTo>
                      <a:pt x="269" y="224"/>
                    </a:lnTo>
                    <a:lnTo>
                      <a:pt x="268" y="224"/>
                    </a:lnTo>
                    <a:lnTo>
                      <a:pt x="268" y="225"/>
                    </a:lnTo>
                    <a:lnTo>
                      <a:pt x="268" y="227"/>
                    </a:lnTo>
                    <a:lnTo>
                      <a:pt x="268" y="228"/>
                    </a:lnTo>
                    <a:lnTo>
                      <a:pt x="267" y="228"/>
                    </a:lnTo>
                    <a:lnTo>
                      <a:pt x="267" y="227"/>
                    </a:lnTo>
                    <a:lnTo>
                      <a:pt x="265" y="227"/>
                    </a:lnTo>
                    <a:lnTo>
                      <a:pt x="265" y="228"/>
                    </a:lnTo>
                    <a:lnTo>
                      <a:pt x="265" y="229"/>
                    </a:lnTo>
                    <a:lnTo>
                      <a:pt x="265" y="231"/>
                    </a:lnTo>
                    <a:lnTo>
                      <a:pt x="265" y="232"/>
                    </a:lnTo>
                    <a:lnTo>
                      <a:pt x="267" y="232"/>
                    </a:lnTo>
                    <a:lnTo>
                      <a:pt x="267" y="233"/>
                    </a:lnTo>
                    <a:lnTo>
                      <a:pt x="265" y="233"/>
                    </a:lnTo>
                    <a:lnTo>
                      <a:pt x="264" y="233"/>
                    </a:lnTo>
                    <a:lnTo>
                      <a:pt x="264" y="232"/>
                    </a:lnTo>
                    <a:lnTo>
                      <a:pt x="264" y="233"/>
                    </a:lnTo>
                    <a:lnTo>
                      <a:pt x="264" y="234"/>
                    </a:lnTo>
                    <a:lnTo>
                      <a:pt x="263" y="234"/>
                    </a:lnTo>
                    <a:lnTo>
                      <a:pt x="263" y="236"/>
                    </a:lnTo>
                    <a:lnTo>
                      <a:pt x="263" y="237"/>
                    </a:lnTo>
                    <a:lnTo>
                      <a:pt x="263" y="238"/>
                    </a:lnTo>
                    <a:lnTo>
                      <a:pt x="264" y="238"/>
                    </a:lnTo>
                    <a:lnTo>
                      <a:pt x="263" y="238"/>
                    </a:lnTo>
                    <a:lnTo>
                      <a:pt x="261" y="238"/>
                    </a:lnTo>
                    <a:lnTo>
                      <a:pt x="261" y="237"/>
                    </a:lnTo>
                    <a:lnTo>
                      <a:pt x="260" y="237"/>
                    </a:lnTo>
                    <a:lnTo>
                      <a:pt x="260" y="236"/>
                    </a:lnTo>
                    <a:lnTo>
                      <a:pt x="259" y="237"/>
                    </a:lnTo>
                    <a:lnTo>
                      <a:pt x="257" y="237"/>
                    </a:lnTo>
                    <a:lnTo>
                      <a:pt x="257" y="238"/>
                    </a:lnTo>
                    <a:lnTo>
                      <a:pt x="257" y="240"/>
                    </a:lnTo>
                    <a:lnTo>
                      <a:pt x="257" y="241"/>
                    </a:lnTo>
                    <a:lnTo>
                      <a:pt x="259" y="241"/>
                    </a:lnTo>
                    <a:lnTo>
                      <a:pt x="260" y="240"/>
                    </a:lnTo>
                    <a:lnTo>
                      <a:pt x="260" y="241"/>
                    </a:lnTo>
                    <a:lnTo>
                      <a:pt x="259" y="241"/>
                    </a:lnTo>
                    <a:lnTo>
                      <a:pt x="257" y="241"/>
                    </a:lnTo>
                    <a:lnTo>
                      <a:pt x="256" y="241"/>
                    </a:lnTo>
                    <a:lnTo>
                      <a:pt x="256" y="240"/>
                    </a:lnTo>
                    <a:lnTo>
                      <a:pt x="255" y="240"/>
                    </a:lnTo>
                    <a:lnTo>
                      <a:pt x="255" y="241"/>
                    </a:lnTo>
                    <a:lnTo>
                      <a:pt x="255" y="242"/>
                    </a:lnTo>
                    <a:lnTo>
                      <a:pt x="255" y="244"/>
                    </a:lnTo>
                    <a:lnTo>
                      <a:pt x="255" y="245"/>
                    </a:lnTo>
                    <a:lnTo>
                      <a:pt x="254" y="245"/>
                    </a:lnTo>
                    <a:lnTo>
                      <a:pt x="254" y="244"/>
                    </a:lnTo>
                    <a:lnTo>
                      <a:pt x="252" y="244"/>
                    </a:lnTo>
                    <a:lnTo>
                      <a:pt x="252" y="242"/>
                    </a:lnTo>
                    <a:lnTo>
                      <a:pt x="251" y="242"/>
                    </a:lnTo>
                    <a:lnTo>
                      <a:pt x="251" y="241"/>
                    </a:lnTo>
                    <a:lnTo>
                      <a:pt x="250" y="241"/>
                    </a:lnTo>
                    <a:lnTo>
                      <a:pt x="248" y="241"/>
                    </a:lnTo>
                    <a:lnTo>
                      <a:pt x="248" y="242"/>
                    </a:lnTo>
                    <a:lnTo>
                      <a:pt x="248" y="244"/>
                    </a:lnTo>
                    <a:lnTo>
                      <a:pt x="248" y="245"/>
                    </a:lnTo>
                    <a:lnTo>
                      <a:pt x="247" y="245"/>
                    </a:lnTo>
                    <a:lnTo>
                      <a:pt x="247" y="246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8" y="249"/>
                    </a:lnTo>
                    <a:lnTo>
                      <a:pt x="247" y="249"/>
                    </a:lnTo>
                    <a:lnTo>
                      <a:pt x="247" y="248"/>
                    </a:lnTo>
                    <a:lnTo>
                      <a:pt x="246" y="248"/>
                    </a:lnTo>
                    <a:lnTo>
                      <a:pt x="244" y="248"/>
                    </a:lnTo>
                    <a:lnTo>
                      <a:pt x="243" y="248"/>
                    </a:lnTo>
                    <a:lnTo>
                      <a:pt x="242" y="248"/>
                    </a:lnTo>
                    <a:lnTo>
                      <a:pt x="240" y="248"/>
                    </a:lnTo>
                    <a:lnTo>
                      <a:pt x="240" y="249"/>
                    </a:lnTo>
                    <a:lnTo>
                      <a:pt x="239" y="249"/>
                    </a:lnTo>
                    <a:lnTo>
                      <a:pt x="239" y="250"/>
                    </a:lnTo>
                    <a:lnTo>
                      <a:pt x="239" y="251"/>
                    </a:lnTo>
                    <a:lnTo>
                      <a:pt x="239" y="253"/>
                    </a:lnTo>
                    <a:lnTo>
                      <a:pt x="239" y="254"/>
                    </a:lnTo>
                    <a:lnTo>
                      <a:pt x="238" y="254"/>
                    </a:lnTo>
                    <a:lnTo>
                      <a:pt x="238" y="255"/>
                    </a:lnTo>
                    <a:lnTo>
                      <a:pt x="238" y="257"/>
                    </a:lnTo>
                    <a:lnTo>
                      <a:pt x="236" y="257"/>
                    </a:lnTo>
                    <a:lnTo>
                      <a:pt x="236" y="258"/>
                    </a:lnTo>
                    <a:lnTo>
                      <a:pt x="238" y="258"/>
                    </a:lnTo>
                    <a:lnTo>
                      <a:pt x="238" y="259"/>
                    </a:lnTo>
                    <a:lnTo>
                      <a:pt x="238" y="261"/>
                    </a:lnTo>
                    <a:lnTo>
                      <a:pt x="236" y="261"/>
                    </a:lnTo>
                    <a:lnTo>
                      <a:pt x="236" y="259"/>
                    </a:lnTo>
                    <a:lnTo>
                      <a:pt x="235" y="259"/>
                    </a:lnTo>
                    <a:lnTo>
                      <a:pt x="235" y="258"/>
                    </a:lnTo>
                    <a:lnTo>
                      <a:pt x="234" y="258"/>
                    </a:lnTo>
                    <a:lnTo>
                      <a:pt x="233" y="258"/>
                    </a:lnTo>
                    <a:lnTo>
                      <a:pt x="233" y="259"/>
                    </a:lnTo>
                    <a:lnTo>
                      <a:pt x="233" y="261"/>
                    </a:lnTo>
                    <a:lnTo>
                      <a:pt x="233" y="262"/>
                    </a:lnTo>
                    <a:lnTo>
                      <a:pt x="234" y="262"/>
                    </a:lnTo>
                    <a:lnTo>
                      <a:pt x="234" y="263"/>
                    </a:lnTo>
                    <a:lnTo>
                      <a:pt x="234" y="265"/>
                    </a:lnTo>
                    <a:lnTo>
                      <a:pt x="234" y="263"/>
                    </a:lnTo>
                    <a:lnTo>
                      <a:pt x="233" y="263"/>
                    </a:lnTo>
                    <a:lnTo>
                      <a:pt x="231" y="263"/>
                    </a:lnTo>
                    <a:lnTo>
                      <a:pt x="231" y="265"/>
                    </a:lnTo>
                    <a:lnTo>
                      <a:pt x="230" y="265"/>
                    </a:lnTo>
                    <a:lnTo>
                      <a:pt x="230" y="263"/>
                    </a:lnTo>
                    <a:lnTo>
                      <a:pt x="231" y="263"/>
                    </a:lnTo>
                    <a:lnTo>
                      <a:pt x="231" y="262"/>
                    </a:lnTo>
                    <a:lnTo>
                      <a:pt x="230" y="262"/>
                    </a:lnTo>
                    <a:lnTo>
                      <a:pt x="230" y="261"/>
                    </a:lnTo>
                    <a:lnTo>
                      <a:pt x="230" y="259"/>
                    </a:lnTo>
                    <a:lnTo>
                      <a:pt x="229" y="259"/>
                    </a:lnTo>
                    <a:lnTo>
                      <a:pt x="227" y="259"/>
                    </a:lnTo>
                    <a:lnTo>
                      <a:pt x="227" y="258"/>
                    </a:lnTo>
                    <a:lnTo>
                      <a:pt x="227" y="257"/>
                    </a:lnTo>
                    <a:lnTo>
                      <a:pt x="227" y="255"/>
                    </a:lnTo>
                    <a:lnTo>
                      <a:pt x="227" y="254"/>
                    </a:lnTo>
                    <a:lnTo>
                      <a:pt x="229" y="253"/>
                    </a:lnTo>
                    <a:lnTo>
                      <a:pt x="230" y="253"/>
                    </a:lnTo>
                    <a:lnTo>
                      <a:pt x="230" y="251"/>
                    </a:lnTo>
                    <a:lnTo>
                      <a:pt x="231" y="251"/>
                    </a:lnTo>
                    <a:lnTo>
                      <a:pt x="231" y="250"/>
                    </a:lnTo>
                    <a:lnTo>
                      <a:pt x="233" y="250"/>
                    </a:lnTo>
                    <a:lnTo>
                      <a:pt x="231" y="250"/>
                    </a:lnTo>
                    <a:lnTo>
                      <a:pt x="231" y="249"/>
                    </a:lnTo>
                    <a:lnTo>
                      <a:pt x="230" y="248"/>
                    </a:lnTo>
                    <a:lnTo>
                      <a:pt x="231" y="248"/>
                    </a:lnTo>
                    <a:lnTo>
                      <a:pt x="231" y="246"/>
                    </a:lnTo>
                    <a:lnTo>
                      <a:pt x="231" y="245"/>
                    </a:lnTo>
                    <a:lnTo>
                      <a:pt x="231" y="244"/>
                    </a:lnTo>
                    <a:lnTo>
                      <a:pt x="230" y="244"/>
                    </a:lnTo>
                    <a:lnTo>
                      <a:pt x="230" y="242"/>
                    </a:lnTo>
                    <a:lnTo>
                      <a:pt x="229" y="242"/>
                    </a:lnTo>
                    <a:lnTo>
                      <a:pt x="227" y="242"/>
                    </a:lnTo>
                    <a:lnTo>
                      <a:pt x="227" y="241"/>
                    </a:lnTo>
                    <a:lnTo>
                      <a:pt x="226" y="241"/>
                    </a:lnTo>
                    <a:lnTo>
                      <a:pt x="226" y="240"/>
                    </a:lnTo>
                    <a:lnTo>
                      <a:pt x="227" y="240"/>
                    </a:lnTo>
                    <a:lnTo>
                      <a:pt x="227" y="238"/>
                    </a:lnTo>
                    <a:lnTo>
                      <a:pt x="226" y="238"/>
                    </a:lnTo>
                    <a:lnTo>
                      <a:pt x="226" y="237"/>
                    </a:lnTo>
                    <a:lnTo>
                      <a:pt x="225" y="237"/>
                    </a:lnTo>
                    <a:lnTo>
                      <a:pt x="223" y="237"/>
                    </a:lnTo>
                    <a:lnTo>
                      <a:pt x="223" y="236"/>
                    </a:lnTo>
                    <a:lnTo>
                      <a:pt x="225" y="236"/>
                    </a:lnTo>
                    <a:lnTo>
                      <a:pt x="225" y="237"/>
                    </a:lnTo>
                    <a:lnTo>
                      <a:pt x="225" y="236"/>
                    </a:lnTo>
                    <a:lnTo>
                      <a:pt x="223" y="236"/>
                    </a:lnTo>
                    <a:lnTo>
                      <a:pt x="223" y="234"/>
                    </a:lnTo>
                    <a:lnTo>
                      <a:pt x="223" y="233"/>
                    </a:lnTo>
                    <a:lnTo>
                      <a:pt x="222" y="233"/>
                    </a:lnTo>
                    <a:lnTo>
                      <a:pt x="222" y="232"/>
                    </a:lnTo>
                    <a:lnTo>
                      <a:pt x="222" y="231"/>
                    </a:lnTo>
                    <a:lnTo>
                      <a:pt x="222" y="229"/>
                    </a:lnTo>
                    <a:lnTo>
                      <a:pt x="221" y="229"/>
                    </a:lnTo>
                    <a:lnTo>
                      <a:pt x="221" y="228"/>
                    </a:lnTo>
                    <a:lnTo>
                      <a:pt x="221" y="227"/>
                    </a:lnTo>
                    <a:lnTo>
                      <a:pt x="219" y="227"/>
                    </a:lnTo>
                    <a:lnTo>
                      <a:pt x="219" y="225"/>
                    </a:lnTo>
                    <a:lnTo>
                      <a:pt x="218" y="225"/>
                    </a:lnTo>
                    <a:lnTo>
                      <a:pt x="218" y="224"/>
                    </a:lnTo>
                    <a:lnTo>
                      <a:pt x="218" y="223"/>
                    </a:lnTo>
                    <a:lnTo>
                      <a:pt x="218" y="221"/>
                    </a:lnTo>
                    <a:lnTo>
                      <a:pt x="218" y="220"/>
                    </a:lnTo>
                    <a:lnTo>
                      <a:pt x="219" y="220"/>
                    </a:lnTo>
                    <a:lnTo>
                      <a:pt x="219" y="219"/>
                    </a:lnTo>
                    <a:lnTo>
                      <a:pt x="219" y="220"/>
                    </a:lnTo>
                    <a:lnTo>
                      <a:pt x="219" y="219"/>
                    </a:lnTo>
                    <a:lnTo>
                      <a:pt x="221" y="219"/>
                    </a:lnTo>
                    <a:lnTo>
                      <a:pt x="222" y="219"/>
                    </a:lnTo>
                    <a:lnTo>
                      <a:pt x="223" y="219"/>
                    </a:lnTo>
                    <a:lnTo>
                      <a:pt x="223" y="217"/>
                    </a:lnTo>
                    <a:lnTo>
                      <a:pt x="223" y="216"/>
                    </a:lnTo>
                    <a:lnTo>
                      <a:pt x="223" y="215"/>
                    </a:lnTo>
                    <a:lnTo>
                      <a:pt x="223" y="214"/>
                    </a:lnTo>
                    <a:lnTo>
                      <a:pt x="223" y="212"/>
                    </a:lnTo>
                    <a:lnTo>
                      <a:pt x="222" y="212"/>
                    </a:lnTo>
                    <a:lnTo>
                      <a:pt x="222" y="211"/>
                    </a:lnTo>
                    <a:lnTo>
                      <a:pt x="221" y="211"/>
                    </a:lnTo>
                    <a:lnTo>
                      <a:pt x="219" y="211"/>
                    </a:lnTo>
                    <a:lnTo>
                      <a:pt x="218" y="211"/>
                    </a:lnTo>
                    <a:lnTo>
                      <a:pt x="217" y="211"/>
                    </a:lnTo>
                    <a:lnTo>
                      <a:pt x="216" y="211"/>
                    </a:lnTo>
                    <a:lnTo>
                      <a:pt x="214" y="211"/>
                    </a:lnTo>
                    <a:lnTo>
                      <a:pt x="213" y="211"/>
                    </a:lnTo>
                    <a:lnTo>
                      <a:pt x="212" y="211"/>
                    </a:lnTo>
                    <a:lnTo>
                      <a:pt x="212" y="210"/>
                    </a:lnTo>
                    <a:lnTo>
                      <a:pt x="210" y="210"/>
                    </a:lnTo>
                    <a:lnTo>
                      <a:pt x="209" y="210"/>
                    </a:lnTo>
                    <a:lnTo>
                      <a:pt x="208" y="210"/>
                    </a:lnTo>
                    <a:lnTo>
                      <a:pt x="206" y="210"/>
                    </a:lnTo>
                    <a:lnTo>
                      <a:pt x="205" y="210"/>
                    </a:lnTo>
                    <a:lnTo>
                      <a:pt x="204" y="208"/>
                    </a:lnTo>
                    <a:lnTo>
                      <a:pt x="204" y="207"/>
                    </a:lnTo>
                    <a:lnTo>
                      <a:pt x="205" y="207"/>
                    </a:lnTo>
                    <a:lnTo>
                      <a:pt x="206" y="207"/>
                    </a:lnTo>
                    <a:lnTo>
                      <a:pt x="206" y="206"/>
                    </a:lnTo>
                    <a:lnTo>
                      <a:pt x="206" y="204"/>
                    </a:lnTo>
                    <a:lnTo>
                      <a:pt x="206" y="203"/>
                    </a:lnTo>
                    <a:lnTo>
                      <a:pt x="205" y="203"/>
                    </a:lnTo>
                    <a:lnTo>
                      <a:pt x="204" y="203"/>
                    </a:lnTo>
                    <a:lnTo>
                      <a:pt x="202" y="203"/>
                    </a:lnTo>
                    <a:lnTo>
                      <a:pt x="201" y="203"/>
                    </a:lnTo>
                    <a:lnTo>
                      <a:pt x="200" y="203"/>
                    </a:lnTo>
                    <a:lnTo>
                      <a:pt x="199" y="203"/>
                    </a:lnTo>
                    <a:lnTo>
                      <a:pt x="197" y="203"/>
                    </a:lnTo>
                    <a:lnTo>
                      <a:pt x="196" y="202"/>
                    </a:lnTo>
                    <a:lnTo>
                      <a:pt x="196" y="200"/>
                    </a:lnTo>
                    <a:lnTo>
                      <a:pt x="196" y="199"/>
                    </a:lnTo>
                    <a:lnTo>
                      <a:pt x="196" y="198"/>
                    </a:lnTo>
                    <a:lnTo>
                      <a:pt x="196" y="197"/>
                    </a:lnTo>
                    <a:lnTo>
                      <a:pt x="196" y="195"/>
                    </a:lnTo>
                    <a:lnTo>
                      <a:pt x="197" y="194"/>
                    </a:lnTo>
                    <a:lnTo>
                      <a:pt x="197" y="193"/>
                    </a:lnTo>
                    <a:lnTo>
                      <a:pt x="199" y="191"/>
                    </a:lnTo>
                    <a:lnTo>
                      <a:pt x="200" y="191"/>
                    </a:lnTo>
                    <a:lnTo>
                      <a:pt x="202" y="191"/>
                    </a:lnTo>
                    <a:lnTo>
                      <a:pt x="204" y="191"/>
                    </a:lnTo>
                    <a:lnTo>
                      <a:pt x="205" y="191"/>
                    </a:lnTo>
                    <a:lnTo>
                      <a:pt x="208" y="191"/>
                    </a:lnTo>
                    <a:lnTo>
                      <a:pt x="208" y="190"/>
                    </a:lnTo>
                    <a:lnTo>
                      <a:pt x="206" y="190"/>
                    </a:lnTo>
                    <a:lnTo>
                      <a:pt x="205" y="189"/>
                    </a:lnTo>
                    <a:lnTo>
                      <a:pt x="204" y="189"/>
                    </a:lnTo>
                    <a:lnTo>
                      <a:pt x="204" y="187"/>
                    </a:lnTo>
                    <a:lnTo>
                      <a:pt x="204" y="186"/>
                    </a:lnTo>
                    <a:lnTo>
                      <a:pt x="202" y="186"/>
                    </a:lnTo>
                    <a:lnTo>
                      <a:pt x="202" y="185"/>
                    </a:lnTo>
                    <a:lnTo>
                      <a:pt x="201" y="185"/>
                    </a:lnTo>
                    <a:lnTo>
                      <a:pt x="200" y="185"/>
                    </a:lnTo>
                    <a:lnTo>
                      <a:pt x="200" y="183"/>
                    </a:lnTo>
                    <a:lnTo>
                      <a:pt x="199" y="183"/>
                    </a:lnTo>
                    <a:lnTo>
                      <a:pt x="197" y="183"/>
                    </a:lnTo>
                    <a:lnTo>
                      <a:pt x="196" y="182"/>
                    </a:lnTo>
                    <a:lnTo>
                      <a:pt x="195" y="182"/>
                    </a:lnTo>
                    <a:lnTo>
                      <a:pt x="193" y="182"/>
                    </a:lnTo>
                    <a:lnTo>
                      <a:pt x="192" y="181"/>
                    </a:lnTo>
                    <a:lnTo>
                      <a:pt x="191" y="181"/>
                    </a:lnTo>
                    <a:lnTo>
                      <a:pt x="189" y="181"/>
                    </a:lnTo>
                    <a:lnTo>
                      <a:pt x="188" y="182"/>
                    </a:lnTo>
                    <a:lnTo>
                      <a:pt x="188" y="185"/>
                    </a:lnTo>
                    <a:lnTo>
                      <a:pt x="188" y="186"/>
                    </a:lnTo>
                    <a:lnTo>
                      <a:pt x="187" y="190"/>
                    </a:lnTo>
                    <a:lnTo>
                      <a:pt x="185" y="193"/>
                    </a:lnTo>
                    <a:lnTo>
                      <a:pt x="184" y="195"/>
                    </a:lnTo>
                    <a:lnTo>
                      <a:pt x="183" y="195"/>
                    </a:lnTo>
                    <a:lnTo>
                      <a:pt x="183" y="197"/>
                    </a:lnTo>
                    <a:lnTo>
                      <a:pt x="183" y="198"/>
                    </a:lnTo>
                    <a:lnTo>
                      <a:pt x="184" y="198"/>
                    </a:lnTo>
                    <a:lnTo>
                      <a:pt x="185" y="200"/>
                    </a:lnTo>
                    <a:lnTo>
                      <a:pt x="185" y="203"/>
                    </a:lnTo>
                    <a:lnTo>
                      <a:pt x="184" y="206"/>
                    </a:lnTo>
                    <a:lnTo>
                      <a:pt x="183" y="206"/>
                    </a:lnTo>
                    <a:lnTo>
                      <a:pt x="182" y="206"/>
                    </a:lnTo>
                    <a:lnTo>
                      <a:pt x="180" y="206"/>
                    </a:lnTo>
                    <a:lnTo>
                      <a:pt x="180" y="204"/>
                    </a:lnTo>
                    <a:lnTo>
                      <a:pt x="179" y="204"/>
                    </a:lnTo>
                    <a:lnTo>
                      <a:pt x="178" y="204"/>
                    </a:lnTo>
                    <a:lnTo>
                      <a:pt x="178" y="206"/>
                    </a:lnTo>
                    <a:lnTo>
                      <a:pt x="176" y="206"/>
                    </a:lnTo>
                    <a:lnTo>
                      <a:pt x="175" y="206"/>
                    </a:lnTo>
                    <a:lnTo>
                      <a:pt x="174" y="207"/>
                    </a:lnTo>
                    <a:lnTo>
                      <a:pt x="172" y="207"/>
                    </a:lnTo>
                    <a:lnTo>
                      <a:pt x="171" y="208"/>
                    </a:lnTo>
                    <a:lnTo>
                      <a:pt x="170" y="208"/>
                    </a:lnTo>
                    <a:lnTo>
                      <a:pt x="168" y="208"/>
                    </a:lnTo>
                    <a:lnTo>
                      <a:pt x="168" y="210"/>
                    </a:lnTo>
                    <a:lnTo>
                      <a:pt x="167" y="210"/>
                    </a:lnTo>
                    <a:lnTo>
                      <a:pt x="166" y="210"/>
                    </a:lnTo>
                    <a:lnTo>
                      <a:pt x="166" y="211"/>
                    </a:lnTo>
                    <a:lnTo>
                      <a:pt x="164" y="211"/>
                    </a:lnTo>
                    <a:lnTo>
                      <a:pt x="163" y="211"/>
                    </a:lnTo>
                    <a:lnTo>
                      <a:pt x="162" y="212"/>
                    </a:lnTo>
                    <a:lnTo>
                      <a:pt x="161" y="212"/>
                    </a:lnTo>
                    <a:lnTo>
                      <a:pt x="159" y="214"/>
                    </a:lnTo>
                    <a:lnTo>
                      <a:pt x="158" y="214"/>
                    </a:lnTo>
                    <a:lnTo>
                      <a:pt x="157" y="214"/>
                    </a:lnTo>
                    <a:lnTo>
                      <a:pt x="155" y="215"/>
                    </a:lnTo>
                    <a:lnTo>
                      <a:pt x="154" y="215"/>
                    </a:lnTo>
                    <a:lnTo>
                      <a:pt x="154" y="216"/>
                    </a:lnTo>
                    <a:lnTo>
                      <a:pt x="153" y="217"/>
                    </a:lnTo>
                    <a:lnTo>
                      <a:pt x="153" y="219"/>
                    </a:lnTo>
                    <a:lnTo>
                      <a:pt x="151" y="220"/>
                    </a:lnTo>
                    <a:lnTo>
                      <a:pt x="150" y="221"/>
                    </a:lnTo>
                    <a:lnTo>
                      <a:pt x="150" y="223"/>
                    </a:lnTo>
                    <a:lnTo>
                      <a:pt x="149" y="223"/>
                    </a:lnTo>
                    <a:lnTo>
                      <a:pt x="149" y="224"/>
                    </a:lnTo>
                    <a:lnTo>
                      <a:pt x="149" y="225"/>
                    </a:lnTo>
                    <a:lnTo>
                      <a:pt x="147" y="227"/>
                    </a:lnTo>
                    <a:lnTo>
                      <a:pt x="147" y="228"/>
                    </a:lnTo>
                    <a:lnTo>
                      <a:pt x="146" y="228"/>
                    </a:lnTo>
                    <a:lnTo>
                      <a:pt x="146" y="229"/>
                    </a:lnTo>
                    <a:lnTo>
                      <a:pt x="146" y="231"/>
                    </a:lnTo>
                    <a:lnTo>
                      <a:pt x="145" y="231"/>
                    </a:lnTo>
                    <a:lnTo>
                      <a:pt x="145" y="232"/>
                    </a:lnTo>
                    <a:lnTo>
                      <a:pt x="145" y="233"/>
                    </a:lnTo>
                    <a:lnTo>
                      <a:pt x="146" y="233"/>
                    </a:lnTo>
                    <a:lnTo>
                      <a:pt x="146" y="234"/>
                    </a:lnTo>
                    <a:lnTo>
                      <a:pt x="146" y="236"/>
                    </a:lnTo>
                    <a:lnTo>
                      <a:pt x="145" y="236"/>
                    </a:lnTo>
                    <a:lnTo>
                      <a:pt x="144" y="236"/>
                    </a:lnTo>
                    <a:lnTo>
                      <a:pt x="144" y="234"/>
                    </a:lnTo>
                    <a:lnTo>
                      <a:pt x="142" y="234"/>
                    </a:lnTo>
                    <a:lnTo>
                      <a:pt x="141" y="233"/>
                    </a:lnTo>
                    <a:lnTo>
                      <a:pt x="140" y="233"/>
                    </a:lnTo>
                    <a:lnTo>
                      <a:pt x="138" y="233"/>
                    </a:lnTo>
                    <a:lnTo>
                      <a:pt x="137" y="233"/>
                    </a:lnTo>
                    <a:lnTo>
                      <a:pt x="137" y="234"/>
                    </a:lnTo>
                    <a:lnTo>
                      <a:pt x="136" y="234"/>
                    </a:lnTo>
                    <a:lnTo>
                      <a:pt x="134" y="234"/>
                    </a:lnTo>
                    <a:lnTo>
                      <a:pt x="133" y="234"/>
                    </a:lnTo>
                    <a:lnTo>
                      <a:pt x="132" y="233"/>
                    </a:lnTo>
                    <a:lnTo>
                      <a:pt x="132" y="232"/>
                    </a:lnTo>
                    <a:lnTo>
                      <a:pt x="130" y="232"/>
                    </a:lnTo>
                    <a:lnTo>
                      <a:pt x="129" y="232"/>
                    </a:lnTo>
                    <a:lnTo>
                      <a:pt x="129" y="233"/>
                    </a:lnTo>
                    <a:lnTo>
                      <a:pt x="128" y="232"/>
                    </a:lnTo>
                    <a:lnTo>
                      <a:pt x="127" y="231"/>
                    </a:lnTo>
                    <a:lnTo>
                      <a:pt x="125" y="229"/>
                    </a:lnTo>
                    <a:lnTo>
                      <a:pt x="124" y="229"/>
                    </a:lnTo>
                    <a:lnTo>
                      <a:pt x="124" y="228"/>
                    </a:lnTo>
                    <a:lnTo>
                      <a:pt x="124" y="227"/>
                    </a:lnTo>
                    <a:lnTo>
                      <a:pt x="123" y="227"/>
                    </a:lnTo>
                    <a:lnTo>
                      <a:pt x="123" y="225"/>
                    </a:lnTo>
                    <a:lnTo>
                      <a:pt x="121" y="225"/>
                    </a:lnTo>
                    <a:lnTo>
                      <a:pt x="121" y="224"/>
                    </a:lnTo>
                    <a:lnTo>
                      <a:pt x="121" y="223"/>
                    </a:lnTo>
                    <a:lnTo>
                      <a:pt x="120" y="223"/>
                    </a:lnTo>
                    <a:lnTo>
                      <a:pt x="119" y="223"/>
                    </a:lnTo>
                    <a:lnTo>
                      <a:pt x="117" y="223"/>
                    </a:lnTo>
                    <a:lnTo>
                      <a:pt x="116" y="223"/>
                    </a:lnTo>
                    <a:lnTo>
                      <a:pt x="116" y="221"/>
                    </a:lnTo>
                    <a:lnTo>
                      <a:pt x="113" y="221"/>
                    </a:lnTo>
                    <a:lnTo>
                      <a:pt x="112" y="220"/>
                    </a:lnTo>
                    <a:lnTo>
                      <a:pt x="111" y="220"/>
                    </a:lnTo>
                    <a:lnTo>
                      <a:pt x="110" y="220"/>
                    </a:lnTo>
                    <a:lnTo>
                      <a:pt x="110" y="219"/>
                    </a:lnTo>
                    <a:lnTo>
                      <a:pt x="106" y="217"/>
                    </a:lnTo>
                    <a:lnTo>
                      <a:pt x="104" y="217"/>
                    </a:lnTo>
                    <a:lnTo>
                      <a:pt x="104" y="216"/>
                    </a:lnTo>
                    <a:lnTo>
                      <a:pt x="103" y="216"/>
                    </a:lnTo>
                    <a:lnTo>
                      <a:pt x="103" y="215"/>
                    </a:lnTo>
                    <a:lnTo>
                      <a:pt x="102" y="215"/>
                    </a:lnTo>
                    <a:lnTo>
                      <a:pt x="100" y="215"/>
                    </a:lnTo>
                    <a:lnTo>
                      <a:pt x="102" y="214"/>
                    </a:lnTo>
                    <a:lnTo>
                      <a:pt x="100" y="212"/>
                    </a:lnTo>
                    <a:lnTo>
                      <a:pt x="99" y="212"/>
                    </a:lnTo>
                    <a:lnTo>
                      <a:pt x="99" y="214"/>
                    </a:lnTo>
                    <a:lnTo>
                      <a:pt x="98" y="214"/>
                    </a:lnTo>
                    <a:lnTo>
                      <a:pt x="96" y="214"/>
                    </a:lnTo>
                    <a:lnTo>
                      <a:pt x="95" y="214"/>
                    </a:lnTo>
                    <a:lnTo>
                      <a:pt x="94" y="214"/>
                    </a:lnTo>
                    <a:lnTo>
                      <a:pt x="92" y="214"/>
                    </a:lnTo>
                    <a:lnTo>
                      <a:pt x="91" y="214"/>
                    </a:lnTo>
                    <a:lnTo>
                      <a:pt x="90" y="214"/>
                    </a:lnTo>
                    <a:lnTo>
                      <a:pt x="90" y="212"/>
                    </a:lnTo>
                    <a:lnTo>
                      <a:pt x="89" y="212"/>
                    </a:lnTo>
                    <a:lnTo>
                      <a:pt x="87" y="212"/>
                    </a:lnTo>
                    <a:lnTo>
                      <a:pt x="87" y="214"/>
                    </a:lnTo>
                    <a:lnTo>
                      <a:pt x="86" y="214"/>
                    </a:lnTo>
                    <a:lnTo>
                      <a:pt x="86" y="215"/>
                    </a:lnTo>
                    <a:lnTo>
                      <a:pt x="86" y="214"/>
                    </a:lnTo>
                    <a:lnTo>
                      <a:pt x="85" y="214"/>
                    </a:lnTo>
                    <a:lnTo>
                      <a:pt x="83" y="212"/>
                    </a:lnTo>
                    <a:lnTo>
                      <a:pt x="82" y="212"/>
                    </a:lnTo>
                    <a:lnTo>
                      <a:pt x="81" y="211"/>
                    </a:lnTo>
                    <a:lnTo>
                      <a:pt x="79" y="211"/>
                    </a:lnTo>
                    <a:lnTo>
                      <a:pt x="78" y="210"/>
                    </a:lnTo>
                    <a:lnTo>
                      <a:pt x="77" y="210"/>
                    </a:lnTo>
                    <a:lnTo>
                      <a:pt x="75" y="210"/>
                    </a:lnTo>
                    <a:lnTo>
                      <a:pt x="74" y="210"/>
                    </a:lnTo>
                    <a:lnTo>
                      <a:pt x="73" y="210"/>
                    </a:lnTo>
                    <a:lnTo>
                      <a:pt x="72" y="210"/>
                    </a:lnTo>
                    <a:lnTo>
                      <a:pt x="70" y="210"/>
                    </a:lnTo>
                    <a:lnTo>
                      <a:pt x="69" y="210"/>
                    </a:lnTo>
                    <a:lnTo>
                      <a:pt x="68" y="210"/>
                    </a:lnTo>
                    <a:lnTo>
                      <a:pt x="66" y="210"/>
                    </a:lnTo>
                    <a:lnTo>
                      <a:pt x="65" y="210"/>
                    </a:lnTo>
                    <a:lnTo>
                      <a:pt x="65" y="211"/>
                    </a:lnTo>
                    <a:lnTo>
                      <a:pt x="64" y="211"/>
                    </a:lnTo>
                    <a:lnTo>
                      <a:pt x="62" y="211"/>
                    </a:lnTo>
                    <a:lnTo>
                      <a:pt x="62" y="212"/>
                    </a:lnTo>
                    <a:lnTo>
                      <a:pt x="61" y="212"/>
                    </a:lnTo>
                    <a:lnTo>
                      <a:pt x="60" y="212"/>
                    </a:lnTo>
                    <a:lnTo>
                      <a:pt x="60" y="214"/>
                    </a:lnTo>
                    <a:lnTo>
                      <a:pt x="58" y="214"/>
                    </a:lnTo>
                    <a:lnTo>
                      <a:pt x="57" y="214"/>
                    </a:lnTo>
                    <a:lnTo>
                      <a:pt x="56" y="214"/>
                    </a:lnTo>
                    <a:lnTo>
                      <a:pt x="56" y="215"/>
                    </a:lnTo>
                    <a:lnTo>
                      <a:pt x="55" y="215"/>
                    </a:lnTo>
                    <a:lnTo>
                      <a:pt x="55" y="216"/>
                    </a:lnTo>
                    <a:lnTo>
                      <a:pt x="53" y="216"/>
                    </a:lnTo>
                    <a:lnTo>
                      <a:pt x="52" y="216"/>
                    </a:lnTo>
                    <a:lnTo>
                      <a:pt x="51" y="216"/>
                    </a:lnTo>
                    <a:lnTo>
                      <a:pt x="51" y="215"/>
                    </a:lnTo>
                    <a:lnTo>
                      <a:pt x="49" y="215"/>
                    </a:lnTo>
                    <a:lnTo>
                      <a:pt x="49" y="216"/>
                    </a:lnTo>
                    <a:lnTo>
                      <a:pt x="48" y="216"/>
                    </a:lnTo>
                    <a:lnTo>
                      <a:pt x="47" y="216"/>
                    </a:lnTo>
                    <a:lnTo>
                      <a:pt x="47" y="217"/>
                    </a:lnTo>
                    <a:lnTo>
                      <a:pt x="45" y="217"/>
                    </a:lnTo>
                    <a:lnTo>
                      <a:pt x="45" y="219"/>
                    </a:lnTo>
                    <a:lnTo>
                      <a:pt x="44" y="219"/>
                    </a:lnTo>
                    <a:lnTo>
                      <a:pt x="44" y="220"/>
                    </a:lnTo>
                    <a:lnTo>
                      <a:pt x="43" y="220"/>
                    </a:lnTo>
                    <a:lnTo>
                      <a:pt x="41" y="220"/>
                    </a:lnTo>
                    <a:lnTo>
                      <a:pt x="40" y="220"/>
                    </a:lnTo>
                    <a:lnTo>
                      <a:pt x="39" y="220"/>
                    </a:lnTo>
                    <a:lnTo>
                      <a:pt x="39" y="219"/>
                    </a:lnTo>
                    <a:lnTo>
                      <a:pt x="39" y="217"/>
                    </a:lnTo>
                    <a:lnTo>
                      <a:pt x="39" y="216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38" y="214"/>
                    </a:lnTo>
                    <a:lnTo>
                      <a:pt x="38" y="212"/>
                    </a:lnTo>
                    <a:lnTo>
                      <a:pt x="36" y="212"/>
                    </a:lnTo>
                    <a:lnTo>
                      <a:pt x="36" y="211"/>
                    </a:lnTo>
                    <a:lnTo>
                      <a:pt x="36" y="212"/>
                    </a:lnTo>
                    <a:lnTo>
                      <a:pt x="36" y="214"/>
                    </a:lnTo>
                    <a:lnTo>
                      <a:pt x="35" y="214"/>
                    </a:lnTo>
                    <a:lnTo>
                      <a:pt x="34" y="214"/>
                    </a:lnTo>
                    <a:lnTo>
                      <a:pt x="32" y="214"/>
                    </a:lnTo>
                    <a:lnTo>
                      <a:pt x="31" y="214"/>
                    </a:lnTo>
                    <a:lnTo>
                      <a:pt x="30" y="214"/>
                    </a:lnTo>
                    <a:lnTo>
                      <a:pt x="28" y="214"/>
                    </a:lnTo>
                    <a:lnTo>
                      <a:pt x="28" y="215"/>
                    </a:lnTo>
                    <a:lnTo>
                      <a:pt x="28" y="216"/>
                    </a:lnTo>
                    <a:lnTo>
                      <a:pt x="27" y="216"/>
                    </a:lnTo>
                    <a:lnTo>
                      <a:pt x="27" y="217"/>
                    </a:lnTo>
                    <a:lnTo>
                      <a:pt x="26" y="217"/>
                    </a:lnTo>
                    <a:lnTo>
                      <a:pt x="26" y="219"/>
                    </a:lnTo>
                    <a:lnTo>
                      <a:pt x="26" y="217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4" name="Freeform 30">
                <a:extLst>
                  <a:ext uri="{FF2B5EF4-FFF2-40B4-BE49-F238E27FC236}">
                    <a16:creationId xmlns:a16="http://schemas.microsoft.com/office/drawing/2014/main" id="{451B4D92-8094-F4B5-6769-85910F0E2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696"/>
                <a:ext cx="399" cy="157"/>
              </a:xfrm>
              <a:custGeom>
                <a:avLst/>
                <a:gdLst>
                  <a:gd name="T0" fmla="*/ 363 w 399"/>
                  <a:gd name="T1" fmla="*/ 7 h 157"/>
                  <a:gd name="T2" fmla="*/ 369 w 399"/>
                  <a:gd name="T3" fmla="*/ 19 h 157"/>
                  <a:gd name="T4" fmla="*/ 367 w 399"/>
                  <a:gd name="T5" fmla="*/ 28 h 157"/>
                  <a:gd name="T6" fmla="*/ 384 w 399"/>
                  <a:gd name="T7" fmla="*/ 27 h 157"/>
                  <a:gd name="T8" fmla="*/ 389 w 399"/>
                  <a:gd name="T9" fmla="*/ 29 h 157"/>
                  <a:gd name="T10" fmla="*/ 384 w 399"/>
                  <a:gd name="T11" fmla="*/ 37 h 157"/>
                  <a:gd name="T12" fmla="*/ 380 w 399"/>
                  <a:gd name="T13" fmla="*/ 48 h 157"/>
                  <a:gd name="T14" fmla="*/ 378 w 399"/>
                  <a:gd name="T15" fmla="*/ 66 h 157"/>
                  <a:gd name="T16" fmla="*/ 381 w 399"/>
                  <a:gd name="T17" fmla="*/ 83 h 157"/>
                  <a:gd name="T18" fmla="*/ 377 w 399"/>
                  <a:gd name="T19" fmla="*/ 101 h 157"/>
                  <a:gd name="T20" fmla="*/ 393 w 399"/>
                  <a:gd name="T21" fmla="*/ 108 h 157"/>
                  <a:gd name="T22" fmla="*/ 398 w 399"/>
                  <a:gd name="T23" fmla="*/ 123 h 157"/>
                  <a:gd name="T24" fmla="*/ 384 w 399"/>
                  <a:gd name="T25" fmla="*/ 123 h 157"/>
                  <a:gd name="T26" fmla="*/ 380 w 399"/>
                  <a:gd name="T27" fmla="*/ 138 h 157"/>
                  <a:gd name="T28" fmla="*/ 389 w 399"/>
                  <a:gd name="T29" fmla="*/ 151 h 157"/>
                  <a:gd name="T30" fmla="*/ 378 w 399"/>
                  <a:gd name="T31" fmla="*/ 152 h 157"/>
                  <a:gd name="T32" fmla="*/ 368 w 399"/>
                  <a:gd name="T33" fmla="*/ 150 h 157"/>
                  <a:gd name="T34" fmla="*/ 361 w 399"/>
                  <a:gd name="T35" fmla="*/ 143 h 157"/>
                  <a:gd name="T36" fmla="*/ 348 w 399"/>
                  <a:gd name="T37" fmla="*/ 147 h 157"/>
                  <a:gd name="T38" fmla="*/ 335 w 399"/>
                  <a:gd name="T39" fmla="*/ 148 h 157"/>
                  <a:gd name="T40" fmla="*/ 319 w 399"/>
                  <a:gd name="T41" fmla="*/ 142 h 157"/>
                  <a:gd name="T42" fmla="*/ 305 w 399"/>
                  <a:gd name="T43" fmla="*/ 143 h 157"/>
                  <a:gd name="T44" fmla="*/ 296 w 399"/>
                  <a:gd name="T45" fmla="*/ 143 h 157"/>
                  <a:gd name="T46" fmla="*/ 287 w 399"/>
                  <a:gd name="T47" fmla="*/ 146 h 157"/>
                  <a:gd name="T48" fmla="*/ 279 w 399"/>
                  <a:gd name="T49" fmla="*/ 139 h 157"/>
                  <a:gd name="T50" fmla="*/ 291 w 399"/>
                  <a:gd name="T51" fmla="*/ 133 h 157"/>
                  <a:gd name="T52" fmla="*/ 297 w 399"/>
                  <a:gd name="T53" fmla="*/ 118 h 157"/>
                  <a:gd name="T54" fmla="*/ 296 w 399"/>
                  <a:gd name="T55" fmla="*/ 108 h 157"/>
                  <a:gd name="T56" fmla="*/ 295 w 399"/>
                  <a:gd name="T57" fmla="*/ 97 h 157"/>
                  <a:gd name="T58" fmla="*/ 289 w 399"/>
                  <a:gd name="T59" fmla="*/ 86 h 157"/>
                  <a:gd name="T60" fmla="*/ 281 w 399"/>
                  <a:gd name="T61" fmla="*/ 76 h 157"/>
                  <a:gd name="T62" fmla="*/ 281 w 399"/>
                  <a:gd name="T63" fmla="*/ 63 h 157"/>
                  <a:gd name="T64" fmla="*/ 287 w 399"/>
                  <a:gd name="T65" fmla="*/ 50 h 157"/>
                  <a:gd name="T66" fmla="*/ 281 w 399"/>
                  <a:gd name="T67" fmla="*/ 33 h 157"/>
                  <a:gd name="T68" fmla="*/ 272 w 399"/>
                  <a:gd name="T69" fmla="*/ 17 h 157"/>
                  <a:gd name="T70" fmla="*/ 262 w 399"/>
                  <a:gd name="T71" fmla="*/ 19 h 157"/>
                  <a:gd name="T72" fmla="*/ 249 w 399"/>
                  <a:gd name="T73" fmla="*/ 23 h 157"/>
                  <a:gd name="T74" fmla="*/ 246 w 399"/>
                  <a:gd name="T75" fmla="*/ 38 h 157"/>
                  <a:gd name="T76" fmla="*/ 233 w 399"/>
                  <a:gd name="T77" fmla="*/ 33 h 157"/>
                  <a:gd name="T78" fmla="*/ 217 w 399"/>
                  <a:gd name="T79" fmla="*/ 37 h 157"/>
                  <a:gd name="T80" fmla="*/ 203 w 399"/>
                  <a:gd name="T81" fmla="*/ 33 h 157"/>
                  <a:gd name="T82" fmla="*/ 191 w 399"/>
                  <a:gd name="T83" fmla="*/ 38 h 157"/>
                  <a:gd name="T84" fmla="*/ 177 w 399"/>
                  <a:gd name="T85" fmla="*/ 37 h 157"/>
                  <a:gd name="T86" fmla="*/ 164 w 399"/>
                  <a:gd name="T87" fmla="*/ 38 h 157"/>
                  <a:gd name="T88" fmla="*/ 145 w 399"/>
                  <a:gd name="T89" fmla="*/ 36 h 157"/>
                  <a:gd name="T90" fmla="*/ 132 w 399"/>
                  <a:gd name="T91" fmla="*/ 42 h 157"/>
                  <a:gd name="T92" fmla="*/ 114 w 399"/>
                  <a:gd name="T93" fmla="*/ 31 h 157"/>
                  <a:gd name="T94" fmla="*/ 88 w 399"/>
                  <a:gd name="T95" fmla="*/ 21 h 157"/>
                  <a:gd name="T96" fmla="*/ 84 w 399"/>
                  <a:gd name="T97" fmla="*/ 34 h 157"/>
                  <a:gd name="T98" fmla="*/ 81 w 399"/>
                  <a:gd name="T99" fmla="*/ 48 h 157"/>
                  <a:gd name="T100" fmla="*/ 77 w 399"/>
                  <a:gd name="T101" fmla="*/ 49 h 157"/>
                  <a:gd name="T102" fmla="*/ 71 w 399"/>
                  <a:gd name="T103" fmla="*/ 45 h 157"/>
                  <a:gd name="T104" fmla="*/ 68 w 399"/>
                  <a:gd name="T105" fmla="*/ 59 h 157"/>
                  <a:gd name="T106" fmla="*/ 58 w 399"/>
                  <a:gd name="T107" fmla="*/ 72 h 157"/>
                  <a:gd name="T108" fmla="*/ 47 w 399"/>
                  <a:gd name="T109" fmla="*/ 78 h 157"/>
                  <a:gd name="T110" fmla="*/ 35 w 399"/>
                  <a:gd name="T111" fmla="*/ 70 h 157"/>
                  <a:gd name="T112" fmla="*/ 28 w 399"/>
                  <a:gd name="T113" fmla="*/ 71 h 157"/>
                  <a:gd name="T114" fmla="*/ 18 w 399"/>
                  <a:gd name="T115" fmla="*/ 68 h 157"/>
                  <a:gd name="T116" fmla="*/ 11 w 399"/>
                  <a:gd name="T117" fmla="*/ 75 h 157"/>
                  <a:gd name="T118" fmla="*/ 3 w 399"/>
                  <a:gd name="T119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9" h="157">
                    <a:moveTo>
                      <a:pt x="359" y="0"/>
                    </a:moveTo>
                    <a:lnTo>
                      <a:pt x="359" y="2"/>
                    </a:lnTo>
                    <a:lnTo>
                      <a:pt x="357" y="2"/>
                    </a:lnTo>
                    <a:lnTo>
                      <a:pt x="356" y="2"/>
                    </a:lnTo>
                    <a:lnTo>
                      <a:pt x="356" y="3"/>
                    </a:lnTo>
                    <a:lnTo>
                      <a:pt x="357" y="3"/>
                    </a:lnTo>
                    <a:lnTo>
                      <a:pt x="356" y="3"/>
                    </a:lnTo>
                    <a:lnTo>
                      <a:pt x="356" y="4"/>
                    </a:lnTo>
                    <a:lnTo>
                      <a:pt x="357" y="4"/>
                    </a:lnTo>
                    <a:lnTo>
                      <a:pt x="357" y="6"/>
                    </a:lnTo>
                    <a:lnTo>
                      <a:pt x="359" y="6"/>
                    </a:lnTo>
                    <a:lnTo>
                      <a:pt x="360" y="6"/>
                    </a:lnTo>
                    <a:lnTo>
                      <a:pt x="360" y="7"/>
                    </a:lnTo>
                    <a:lnTo>
                      <a:pt x="361" y="7"/>
                    </a:lnTo>
                    <a:lnTo>
                      <a:pt x="361" y="6"/>
                    </a:lnTo>
                    <a:lnTo>
                      <a:pt x="361" y="7"/>
                    </a:lnTo>
                    <a:lnTo>
                      <a:pt x="363" y="7"/>
                    </a:lnTo>
                    <a:lnTo>
                      <a:pt x="363" y="8"/>
                    </a:lnTo>
                    <a:lnTo>
                      <a:pt x="364" y="8"/>
                    </a:lnTo>
                    <a:lnTo>
                      <a:pt x="364" y="10"/>
                    </a:lnTo>
                    <a:lnTo>
                      <a:pt x="364" y="11"/>
                    </a:lnTo>
                    <a:lnTo>
                      <a:pt x="364" y="12"/>
                    </a:lnTo>
                    <a:lnTo>
                      <a:pt x="364" y="14"/>
                    </a:lnTo>
                    <a:lnTo>
                      <a:pt x="365" y="14"/>
                    </a:lnTo>
                    <a:lnTo>
                      <a:pt x="365" y="15"/>
                    </a:lnTo>
                    <a:lnTo>
                      <a:pt x="365" y="16"/>
                    </a:lnTo>
                    <a:lnTo>
                      <a:pt x="365" y="17"/>
                    </a:lnTo>
                    <a:lnTo>
                      <a:pt x="364" y="17"/>
                    </a:lnTo>
                    <a:lnTo>
                      <a:pt x="365" y="17"/>
                    </a:lnTo>
                    <a:lnTo>
                      <a:pt x="365" y="19"/>
                    </a:lnTo>
                    <a:lnTo>
                      <a:pt x="367" y="19"/>
                    </a:lnTo>
                    <a:lnTo>
                      <a:pt x="368" y="17"/>
                    </a:lnTo>
                    <a:lnTo>
                      <a:pt x="369" y="17"/>
                    </a:lnTo>
                    <a:lnTo>
                      <a:pt x="369" y="19"/>
                    </a:lnTo>
                    <a:lnTo>
                      <a:pt x="371" y="19"/>
                    </a:lnTo>
                    <a:lnTo>
                      <a:pt x="371" y="17"/>
                    </a:lnTo>
                    <a:lnTo>
                      <a:pt x="371" y="19"/>
                    </a:lnTo>
                    <a:lnTo>
                      <a:pt x="371" y="20"/>
                    </a:lnTo>
                    <a:lnTo>
                      <a:pt x="372" y="20"/>
                    </a:lnTo>
                    <a:lnTo>
                      <a:pt x="372" y="21"/>
                    </a:lnTo>
                    <a:lnTo>
                      <a:pt x="372" y="23"/>
                    </a:lnTo>
                    <a:lnTo>
                      <a:pt x="371" y="23"/>
                    </a:lnTo>
                    <a:lnTo>
                      <a:pt x="369" y="23"/>
                    </a:lnTo>
                    <a:lnTo>
                      <a:pt x="369" y="24"/>
                    </a:lnTo>
                    <a:lnTo>
                      <a:pt x="368" y="24"/>
                    </a:lnTo>
                    <a:lnTo>
                      <a:pt x="367" y="24"/>
                    </a:lnTo>
                    <a:lnTo>
                      <a:pt x="367" y="25"/>
                    </a:lnTo>
                    <a:lnTo>
                      <a:pt x="367" y="27"/>
                    </a:lnTo>
                    <a:lnTo>
                      <a:pt x="365" y="27"/>
                    </a:lnTo>
                    <a:lnTo>
                      <a:pt x="365" y="28"/>
                    </a:lnTo>
                    <a:lnTo>
                      <a:pt x="367" y="28"/>
                    </a:lnTo>
                    <a:lnTo>
                      <a:pt x="368" y="28"/>
                    </a:lnTo>
                    <a:lnTo>
                      <a:pt x="369" y="28"/>
                    </a:lnTo>
                    <a:lnTo>
                      <a:pt x="369" y="27"/>
                    </a:lnTo>
                    <a:lnTo>
                      <a:pt x="369" y="28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2" y="28"/>
                    </a:lnTo>
                    <a:lnTo>
                      <a:pt x="373" y="28"/>
                    </a:lnTo>
                    <a:lnTo>
                      <a:pt x="374" y="28"/>
                    </a:lnTo>
                    <a:lnTo>
                      <a:pt x="376" y="28"/>
                    </a:lnTo>
                    <a:lnTo>
                      <a:pt x="377" y="28"/>
                    </a:lnTo>
                    <a:lnTo>
                      <a:pt x="377" y="27"/>
                    </a:lnTo>
                    <a:lnTo>
                      <a:pt x="378" y="27"/>
                    </a:lnTo>
                    <a:lnTo>
                      <a:pt x="380" y="27"/>
                    </a:lnTo>
                    <a:lnTo>
                      <a:pt x="381" y="27"/>
                    </a:lnTo>
                    <a:lnTo>
                      <a:pt x="382" y="27"/>
                    </a:lnTo>
                    <a:lnTo>
                      <a:pt x="384" y="27"/>
                    </a:lnTo>
                    <a:lnTo>
                      <a:pt x="385" y="27"/>
                    </a:lnTo>
                    <a:lnTo>
                      <a:pt x="385" y="25"/>
                    </a:lnTo>
                    <a:lnTo>
                      <a:pt x="386" y="25"/>
                    </a:lnTo>
                    <a:lnTo>
                      <a:pt x="386" y="27"/>
                    </a:lnTo>
                    <a:lnTo>
                      <a:pt x="388" y="27"/>
                    </a:lnTo>
                    <a:lnTo>
                      <a:pt x="388" y="25"/>
                    </a:lnTo>
                    <a:lnTo>
                      <a:pt x="389" y="25"/>
                    </a:lnTo>
                    <a:lnTo>
                      <a:pt x="390" y="25"/>
                    </a:lnTo>
                    <a:lnTo>
                      <a:pt x="391" y="25"/>
                    </a:lnTo>
                    <a:lnTo>
                      <a:pt x="393" y="25"/>
                    </a:lnTo>
                    <a:lnTo>
                      <a:pt x="393" y="27"/>
                    </a:lnTo>
                    <a:lnTo>
                      <a:pt x="393" y="28"/>
                    </a:lnTo>
                    <a:lnTo>
                      <a:pt x="393" y="29"/>
                    </a:lnTo>
                    <a:lnTo>
                      <a:pt x="391" y="29"/>
                    </a:lnTo>
                    <a:lnTo>
                      <a:pt x="390" y="31"/>
                    </a:lnTo>
                    <a:lnTo>
                      <a:pt x="390" y="29"/>
                    </a:lnTo>
                    <a:lnTo>
                      <a:pt x="389" y="29"/>
                    </a:lnTo>
                    <a:lnTo>
                      <a:pt x="389" y="31"/>
                    </a:lnTo>
                    <a:lnTo>
                      <a:pt x="388" y="31"/>
                    </a:lnTo>
                    <a:lnTo>
                      <a:pt x="388" y="32"/>
                    </a:lnTo>
                    <a:lnTo>
                      <a:pt x="389" y="32"/>
                    </a:lnTo>
                    <a:lnTo>
                      <a:pt x="388" y="32"/>
                    </a:lnTo>
                    <a:lnTo>
                      <a:pt x="388" y="33"/>
                    </a:lnTo>
                    <a:lnTo>
                      <a:pt x="386" y="33"/>
                    </a:lnTo>
                    <a:lnTo>
                      <a:pt x="386" y="34"/>
                    </a:lnTo>
                    <a:lnTo>
                      <a:pt x="386" y="36"/>
                    </a:lnTo>
                    <a:lnTo>
                      <a:pt x="386" y="34"/>
                    </a:lnTo>
                    <a:lnTo>
                      <a:pt x="385" y="34"/>
                    </a:lnTo>
                    <a:lnTo>
                      <a:pt x="384" y="36"/>
                    </a:lnTo>
                    <a:lnTo>
                      <a:pt x="385" y="36"/>
                    </a:lnTo>
                    <a:lnTo>
                      <a:pt x="385" y="37"/>
                    </a:lnTo>
                    <a:lnTo>
                      <a:pt x="384" y="37"/>
                    </a:lnTo>
                    <a:lnTo>
                      <a:pt x="384" y="36"/>
                    </a:lnTo>
                    <a:lnTo>
                      <a:pt x="384" y="37"/>
                    </a:lnTo>
                    <a:lnTo>
                      <a:pt x="385" y="37"/>
                    </a:lnTo>
                    <a:lnTo>
                      <a:pt x="385" y="38"/>
                    </a:lnTo>
                    <a:lnTo>
                      <a:pt x="386" y="38"/>
                    </a:lnTo>
                    <a:lnTo>
                      <a:pt x="388" y="38"/>
                    </a:lnTo>
                    <a:lnTo>
                      <a:pt x="388" y="40"/>
                    </a:lnTo>
                    <a:lnTo>
                      <a:pt x="386" y="40"/>
                    </a:lnTo>
                    <a:lnTo>
                      <a:pt x="386" y="41"/>
                    </a:lnTo>
                    <a:lnTo>
                      <a:pt x="385" y="41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2" y="42"/>
                    </a:lnTo>
                    <a:lnTo>
                      <a:pt x="381" y="42"/>
                    </a:lnTo>
                    <a:lnTo>
                      <a:pt x="381" y="44"/>
                    </a:lnTo>
                    <a:lnTo>
                      <a:pt x="381" y="45"/>
                    </a:lnTo>
                    <a:lnTo>
                      <a:pt x="381" y="46"/>
                    </a:lnTo>
                    <a:lnTo>
                      <a:pt x="380" y="46"/>
                    </a:lnTo>
                    <a:lnTo>
                      <a:pt x="380" y="48"/>
                    </a:lnTo>
                    <a:lnTo>
                      <a:pt x="381" y="49"/>
                    </a:lnTo>
                    <a:lnTo>
                      <a:pt x="380" y="49"/>
                    </a:lnTo>
                    <a:lnTo>
                      <a:pt x="380" y="50"/>
                    </a:lnTo>
                    <a:lnTo>
                      <a:pt x="380" y="51"/>
                    </a:lnTo>
                    <a:lnTo>
                      <a:pt x="380" y="53"/>
                    </a:lnTo>
                    <a:lnTo>
                      <a:pt x="380" y="54"/>
                    </a:lnTo>
                    <a:lnTo>
                      <a:pt x="380" y="55"/>
                    </a:lnTo>
                    <a:lnTo>
                      <a:pt x="380" y="57"/>
                    </a:lnTo>
                    <a:lnTo>
                      <a:pt x="381" y="58"/>
                    </a:lnTo>
                    <a:lnTo>
                      <a:pt x="380" y="58"/>
                    </a:lnTo>
                    <a:lnTo>
                      <a:pt x="380" y="59"/>
                    </a:lnTo>
                    <a:lnTo>
                      <a:pt x="378" y="59"/>
                    </a:lnTo>
                    <a:lnTo>
                      <a:pt x="378" y="61"/>
                    </a:lnTo>
                    <a:lnTo>
                      <a:pt x="378" y="62"/>
                    </a:lnTo>
                    <a:lnTo>
                      <a:pt x="378" y="63"/>
                    </a:lnTo>
                    <a:lnTo>
                      <a:pt x="378" y="65"/>
                    </a:lnTo>
                    <a:lnTo>
                      <a:pt x="378" y="66"/>
                    </a:lnTo>
                    <a:lnTo>
                      <a:pt x="377" y="66"/>
                    </a:lnTo>
                    <a:lnTo>
                      <a:pt x="377" y="67"/>
                    </a:lnTo>
                    <a:lnTo>
                      <a:pt x="377" y="68"/>
                    </a:lnTo>
                    <a:lnTo>
                      <a:pt x="377" y="70"/>
                    </a:lnTo>
                    <a:lnTo>
                      <a:pt x="377" y="71"/>
                    </a:lnTo>
                    <a:lnTo>
                      <a:pt x="377" y="72"/>
                    </a:lnTo>
                    <a:lnTo>
                      <a:pt x="377" y="74"/>
                    </a:lnTo>
                    <a:lnTo>
                      <a:pt x="377" y="75"/>
                    </a:lnTo>
                    <a:lnTo>
                      <a:pt x="377" y="76"/>
                    </a:lnTo>
                    <a:lnTo>
                      <a:pt x="377" y="78"/>
                    </a:lnTo>
                    <a:lnTo>
                      <a:pt x="377" y="79"/>
                    </a:lnTo>
                    <a:lnTo>
                      <a:pt x="378" y="79"/>
                    </a:lnTo>
                    <a:lnTo>
                      <a:pt x="378" y="80"/>
                    </a:lnTo>
                    <a:lnTo>
                      <a:pt x="378" y="82"/>
                    </a:lnTo>
                    <a:lnTo>
                      <a:pt x="380" y="82"/>
                    </a:lnTo>
                    <a:lnTo>
                      <a:pt x="380" y="83"/>
                    </a:lnTo>
                    <a:lnTo>
                      <a:pt x="381" y="83"/>
                    </a:lnTo>
                    <a:lnTo>
                      <a:pt x="381" y="84"/>
                    </a:lnTo>
                    <a:lnTo>
                      <a:pt x="381" y="86"/>
                    </a:lnTo>
                    <a:lnTo>
                      <a:pt x="381" y="87"/>
                    </a:lnTo>
                    <a:lnTo>
                      <a:pt x="381" y="88"/>
                    </a:lnTo>
                    <a:lnTo>
                      <a:pt x="380" y="88"/>
                    </a:lnTo>
                    <a:lnTo>
                      <a:pt x="380" y="89"/>
                    </a:lnTo>
                    <a:lnTo>
                      <a:pt x="380" y="91"/>
                    </a:lnTo>
                    <a:lnTo>
                      <a:pt x="380" y="92"/>
                    </a:lnTo>
                    <a:lnTo>
                      <a:pt x="378" y="92"/>
                    </a:lnTo>
                    <a:lnTo>
                      <a:pt x="378" y="93"/>
                    </a:lnTo>
                    <a:lnTo>
                      <a:pt x="378" y="95"/>
                    </a:lnTo>
                    <a:lnTo>
                      <a:pt x="377" y="95"/>
                    </a:lnTo>
                    <a:lnTo>
                      <a:pt x="377" y="96"/>
                    </a:lnTo>
                    <a:lnTo>
                      <a:pt x="377" y="97"/>
                    </a:lnTo>
                    <a:lnTo>
                      <a:pt x="377" y="99"/>
                    </a:lnTo>
                    <a:lnTo>
                      <a:pt x="377" y="100"/>
                    </a:lnTo>
                    <a:lnTo>
                      <a:pt x="377" y="101"/>
                    </a:lnTo>
                    <a:lnTo>
                      <a:pt x="378" y="101"/>
                    </a:lnTo>
                    <a:lnTo>
                      <a:pt x="378" y="103"/>
                    </a:lnTo>
                    <a:lnTo>
                      <a:pt x="380" y="103"/>
                    </a:lnTo>
                    <a:lnTo>
                      <a:pt x="380" y="104"/>
                    </a:lnTo>
                    <a:lnTo>
                      <a:pt x="381" y="104"/>
                    </a:lnTo>
                    <a:lnTo>
                      <a:pt x="381" y="105"/>
                    </a:lnTo>
                    <a:lnTo>
                      <a:pt x="382" y="105"/>
                    </a:lnTo>
                    <a:lnTo>
                      <a:pt x="384" y="105"/>
                    </a:lnTo>
                    <a:lnTo>
                      <a:pt x="385" y="105"/>
                    </a:lnTo>
                    <a:lnTo>
                      <a:pt x="386" y="105"/>
                    </a:lnTo>
                    <a:lnTo>
                      <a:pt x="388" y="105"/>
                    </a:lnTo>
                    <a:lnTo>
                      <a:pt x="389" y="105"/>
                    </a:lnTo>
                    <a:lnTo>
                      <a:pt x="390" y="105"/>
                    </a:lnTo>
                    <a:lnTo>
                      <a:pt x="390" y="106"/>
                    </a:lnTo>
                    <a:lnTo>
                      <a:pt x="391" y="106"/>
                    </a:lnTo>
                    <a:lnTo>
                      <a:pt x="393" y="106"/>
                    </a:lnTo>
                    <a:lnTo>
                      <a:pt x="393" y="108"/>
                    </a:lnTo>
                    <a:lnTo>
                      <a:pt x="394" y="108"/>
                    </a:lnTo>
                    <a:lnTo>
                      <a:pt x="394" y="109"/>
                    </a:lnTo>
                    <a:lnTo>
                      <a:pt x="395" y="109"/>
                    </a:lnTo>
                    <a:lnTo>
                      <a:pt x="397" y="109"/>
                    </a:lnTo>
                    <a:lnTo>
                      <a:pt x="397" y="110"/>
                    </a:lnTo>
                    <a:lnTo>
                      <a:pt x="398" y="112"/>
                    </a:lnTo>
                    <a:lnTo>
                      <a:pt x="399" y="112"/>
                    </a:lnTo>
                    <a:lnTo>
                      <a:pt x="399" y="113"/>
                    </a:lnTo>
                    <a:lnTo>
                      <a:pt x="399" y="114"/>
                    </a:lnTo>
                    <a:lnTo>
                      <a:pt x="399" y="116"/>
                    </a:lnTo>
                    <a:lnTo>
                      <a:pt x="399" y="117"/>
                    </a:lnTo>
                    <a:lnTo>
                      <a:pt x="398" y="117"/>
                    </a:lnTo>
                    <a:lnTo>
                      <a:pt x="398" y="118"/>
                    </a:lnTo>
                    <a:lnTo>
                      <a:pt x="398" y="120"/>
                    </a:lnTo>
                    <a:lnTo>
                      <a:pt x="398" y="121"/>
                    </a:lnTo>
                    <a:lnTo>
                      <a:pt x="398" y="122"/>
                    </a:lnTo>
                    <a:lnTo>
                      <a:pt x="398" y="123"/>
                    </a:lnTo>
                    <a:lnTo>
                      <a:pt x="398" y="125"/>
                    </a:lnTo>
                    <a:lnTo>
                      <a:pt x="398" y="126"/>
                    </a:lnTo>
                    <a:lnTo>
                      <a:pt x="397" y="126"/>
                    </a:lnTo>
                    <a:lnTo>
                      <a:pt x="395" y="126"/>
                    </a:lnTo>
                    <a:lnTo>
                      <a:pt x="395" y="127"/>
                    </a:lnTo>
                    <a:lnTo>
                      <a:pt x="394" y="127"/>
                    </a:lnTo>
                    <a:lnTo>
                      <a:pt x="394" y="126"/>
                    </a:lnTo>
                    <a:lnTo>
                      <a:pt x="393" y="126"/>
                    </a:lnTo>
                    <a:lnTo>
                      <a:pt x="393" y="125"/>
                    </a:lnTo>
                    <a:lnTo>
                      <a:pt x="391" y="125"/>
                    </a:lnTo>
                    <a:lnTo>
                      <a:pt x="390" y="125"/>
                    </a:lnTo>
                    <a:lnTo>
                      <a:pt x="389" y="125"/>
                    </a:lnTo>
                    <a:lnTo>
                      <a:pt x="388" y="125"/>
                    </a:lnTo>
                    <a:lnTo>
                      <a:pt x="386" y="125"/>
                    </a:lnTo>
                    <a:lnTo>
                      <a:pt x="385" y="125"/>
                    </a:lnTo>
                    <a:lnTo>
                      <a:pt x="385" y="123"/>
                    </a:lnTo>
                    <a:lnTo>
                      <a:pt x="384" y="123"/>
                    </a:lnTo>
                    <a:lnTo>
                      <a:pt x="382" y="122"/>
                    </a:lnTo>
                    <a:lnTo>
                      <a:pt x="381" y="122"/>
                    </a:lnTo>
                    <a:lnTo>
                      <a:pt x="381" y="123"/>
                    </a:lnTo>
                    <a:lnTo>
                      <a:pt x="380" y="123"/>
                    </a:lnTo>
                    <a:lnTo>
                      <a:pt x="380" y="125"/>
                    </a:lnTo>
                    <a:lnTo>
                      <a:pt x="381" y="126"/>
                    </a:lnTo>
                    <a:lnTo>
                      <a:pt x="381" y="127"/>
                    </a:lnTo>
                    <a:lnTo>
                      <a:pt x="381" y="129"/>
                    </a:lnTo>
                    <a:lnTo>
                      <a:pt x="381" y="130"/>
                    </a:lnTo>
                    <a:lnTo>
                      <a:pt x="381" y="131"/>
                    </a:lnTo>
                    <a:lnTo>
                      <a:pt x="381" y="133"/>
                    </a:lnTo>
                    <a:lnTo>
                      <a:pt x="380" y="133"/>
                    </a:lnTo>
                    <a:lnTo>
                      <a:pt x="380" y="134"/>
                    </a:lnTo>
                    <a:lnTo>
                      <a:pt x="378" y="135"/>
                    </a:lnTo>
                    <a:lnTo>
                      <a:pt x="380" y="135"/>
                    </a:lnTo>
                    <a:lnTo>
                      <a:pt x="380" y="137"/>
                    </a:lnTo>
                    <a:lnTo>
                      <a:pt x="380" y="138"/>
                    </a:lnTo>
                    <a:lnTo>
                      <a:pt x="380" y="139"/>
                    </a:lnTo>
                    <a:lnTo>
                      <a:pt x="380" y="140"/>
                    </a:lnTo>
                    <a:lnTo>
                      <a:pt x="381" y="140"/>
                    </a:lnTo>
                    <a:lnTo>
                      <a:pt x="381" y="142"/>
                    </a:lnTo>
                    <a:lnTo>
                      <a:pt x="381" y="143"/>
                    </a:lnTo>
                    <a:lnTo>
                      <a:pt x="382" y="143"/>
                    </a:lnTo>
                    <a:lnTo>
                      <a:pt x="382" y="144"/>
                    </a:lnTo>
                    <a:lnTo>
                      <a:pt x="382" y="146"/>
                    </a:lnTo>
                    <a:lnTo>
                      <a:pt x="384" y="146"/>
                    </a:lnTo>
                    <a:lnTo>
                      <a:pt x="384" y="147"/>
                    </a:lnTo>
                    <a:lnTo>
                      <a:pt x="385" y="147"/>
                    </a:lnTo>
                    <a:lnTo>
                      <a:pt x="385" y="148"/>
                    </a:lnTo>
                    <a:lnTo>
                      <a:pt x="386" y="148"/>
                    </a:lnTo>
                    <a:lnTo>
                      <a:pt x="386" y="150"/>
                    </a:lnTo>
                    <a:lnTo>
                      <a:pt x="388" y="150"/>
                    </a:lnTo>
                    <a:lnTo>
                      <a:pt x="388" y="151"/>
                    </a:lnTo>
                    <a:lnTo>
                      <a:pt x="389" y="151"/>
                    </a:lnTo>
                    <a:lnTo>
                      <a:pt x="389" y="152"/>
                    </a:lnTo>
                    <a:lnTo>
                      <a:pt x="389" y="154"/>
                    </a:lnTo>
                    <a:lnTo>
                      <a:pt x="389" y="155"/>
                    </a:lnTo>
                    <a:lnTo>
                      <a:pt x="389" y="156"/>
                    </a:lnTo>
                    <a:lnTo>
                      <a:pt x="388" y="156"/>
                    </a:lnTo>
                    <a:lnTo>
                      <a:pt x="386" y="156"/>
                    </a:lnTo>
                    <a:lnTo>
                      <a:pt x="385" y="156"/>
                    </a:lnTo>
                    <a:lnTo>
                      <a:pt x="384" y="157"/>
                    </a:lnTo>
                    <a:lnTo>
                      <a:pt x="382" y="157"/>
                    </a:lnTo>
                    <a:lnTo>
                      <a:pt x="381" y="157"/>
                    </a:lnTo>
                    <a:lnTo>
                      <a:pt x="382" y="156"/>
                    </a:lnTo>
                    <a:lnTo>
                      <a:pt x="381" y="156"/>
                    </a:lnTo>
                    <a:lnTo>
                      <a:pt x="381" y="155"/>
                    </a:lnTo>
                    <a:lnTo>
                      <a:pt x="381" y="154"/>
                    </a:lnTo>
                    <a:lnTo>
                      <a:pt x="380" y="154"/>
                    </a:lnTo>
                    <a:lnTo>
                      <a:pt x="378" y="154"/>
                    </a:lnTo>
                    <a:lnTo>
                      <a:pt x="378" y="152"/>
                    </a:lnTo>
                    <a:lnTo>
                      <a:pt x="377" y="152"/>
                    </a:lnTo>
                    <a:lnTo>
                      <a:pt x="377" y="151"/>
                    </a:lnTo>
                    <a:lnTo>
                      <a:pt x="376" y="151"/>
                    </a:lnTo>
                    <a:lnTo>
                      <a:pt x="376" y="152"/>
                    </a:lnTo>
                    <a:lnTo>
                      <a:pt x="376" y="151"/>
                    </a:lnTo>
                    <a:lnTo>
                      <a:pt x="376" y="152"/>
                    </a:lnTo>
                    <a:lnTo>
                      <a:pt x="376" y="154"/>
                    </a:lnTo>
                    <a:lnTo>
                      <a:pt x="376" y="155"/>
                    </a:lnTo>
                    <a:lnTo>
                      <a:pt x="374" y="155"/>
                    </a:lnTo>
                    <a:lnTo>
                      <a:pt x="373" y="155"/>
                    </a:lnTo>
                    <a:lnTo>
                      <a:pt x="372" y="155"/>
                    </a:lnTo>
                    <a:lnTo>
                      <a:pt x="371" y="154"/>
                    </a:lnTo>
                    <a:lnTo>
                      <a:pt x="369" y="154"/>
                    </a:lnTo>
                    <a:lnTo>
                      <a:pt x="368" y="154"/>
                    </a:lnTo>
                    <a:lnTo>
                      <a:pt x="368" y="152"/>
                    </a:lnTo>
                    <a:lnTo>
                      <a:pt x="368" y="151"/>
                    </a:lnTo>
                    <a:lnTo>
                      <a:pt x="368" y="150"/>
                    </a:lnTo>
                    <a:lnTo>
                      <a:pt x="368" y="148"/>
                    </a:lnTo>
                    <a:lnTo>
                      <a:pt x="368" y="147"/>
                    </a:lnTo>
                    <a:lnTo>
                      <a:pt x="367" y="147"/>
                    </a:lnTo>
                    <a:lnTo>
                      <a:pt x="365" y="147"/>
                    </a:lnTo>
                    <a:lnTo>
                      <a:pt x="364" y="147"/>
                    </a:lnTo>
                    <a:lnTo>
                      <a:pt x="364" y="148"/>
                    </a:lnTo>
                    <a:lnTo>
                      <a:pt x="364" y="147"/>
                    </a:lnTo>
                    <a:lnTo>
                      <a:pt x="363" y="148"/>
                    </a:lnTo>
                    <a:lnTo>
                      <a:pt x="363" y="147"/>
                    </a:lnTo>
                    <a:lnTo>
                      <a:pt x="363" y="146"/>
                    </a:lnTo>
                    <a:lnTo>
                      <a:pt x="361" y="146"/>
                    </a:lnTo>
                    <a:lnTo>
                      <a:pt x="363" y="146"/>
                    </a:lnTo>
                    <a:lnTo>
                      <a:pt x="363" y="144"/>
                    </a:lnTo>
                    <a:lnTo>
                      <a:pt x="361" y="144"/>
                    </a:lnTo>
                    <a:lnTo>
                      <a:pt x="363" y="144"/>
                    </a:lnTo>
                    <a:lnTo>
                      <a:pt x="361" y="144"/>
                    </a:lnTo>
                    <a:lnTo>
                      <a:pt x="361" y="143"/>
                    </a:lnTo>
                    <a:lnTo>
                      <a:pt x="361" y="142"/>
                    </a:lnTo>
                    <a:lnTo>
                      <a:pt x="361" y="143"/>
                    </a:lnTo>
                    <a:lnTo>
                      <a:pt x="361" y="142"/>
                    </a:lnTo>
                    <a:lnTo>
                      <a:pt x="360" y="142"/>
                    </a:lnTo>
                    <a:lnTo>
                      <a:pt x="359" y="142"/>
                    </a:lnTo>
                    <a:lnTo>
                      <a:pt x="357" y="142"/>
                    </a:lnTo>
                    <a:lnTo>
                      <a:pt x="357" y="143"/>
                    </a:lnTo>
                    <a:lnTo>
                      <a:pt x="356" y="143"/>
                    </a:lnTo>
                    <a:lnTo>
                      <a:pt x="355" y="143"/>
                    </a:lnTo>
                    <a:lnTo>
                      <a:pt x="351" y="143"/>
                    </a:lnTo>
                    <a:lnTo>
                      <a:pt x="350" y="143"/>
                    </a:lnTo>
                    <a:lnTo>
                      <a:pt x="350" y="144"/>
                    </a:lnTo>
                    <a:lnTo>
                      <a:pt x="348" y="144"/>
                    </a:lnTo>
                    <a:lnTo>
                      <a:pt x="350" y="144"/>
                    </a:lnTo>
                    <a:lnTo>
                      <a:pt x="348" y="144"/>
                    </a:lnTo>
                    <a:lnTo>
                      <a:pt x="348" y="146"/>
                    </a:lnTo>
                    <a:lnTo>
                      <a:pt x="348" y="147"/>
                    </a:lnTo>
                    <a:lnTo>
                      <a:pt x="347" y="147"/>
                    </a:lnTo>
                    <a:lnTo>
                      <a:pt x="347" y="148"/>
                    </a:lnTo>
                    <a:lnTo>
                      <a:pt x="346" y="148"/>
                    </a:lnTo>
                    <a:lnTo>
                      <a:pt x="346" y="147"/>
                    </a:lnTo>
                    <a:lnTo>
                      <a:pt x="347" y="147"/>
                    </a:lnTo>
                    <a:lnTo>
                      <a:pt x="346" y="147"/>
                    </a:lnTo>
                    <a:lnTo>
                      <a:pt x="346" y="146"/>
                    </a:lnTo>
                    <a:lnTo>
                      <a:pt x="346" y="147"/>
                    </a:lnTo>
                    <a:lnTo>
                      <a:pt x="344" y="147"/>
                    </a:lnTo>
                    <a:lnTo>
                      <a:pt x="343" y="147"/>
                    </a:lnTo>
                    <a:lnTo>
                      <a:pt x="343" y="148"/>
                    </a:lnTo>
                    <a:lnTo>
                      <a:pt x="342" y="148"/>
                    </a:lnTo>
                    <a:lnTo>
                      <a:pt x="340" y="148"/>
                    </a:lnTo>
                    <a:lnTo>
                      <a:pt x="339" y="148"/>
                    </a:lnTo>
                    <a:lnTo>
                      <a:pt x="338" y="148"/>
                    </a:lnTo>
                    <a:lnTo>
                      <a:pt x="336" y="148"/>
                    </a:lnTo>
                    <a:lnTo>
                      <a:pt x="335" y="148"/>
                    </a:lnTo>
                    <a:lnTo>
                      <a:pt x="335" y="147"/>
                    </a:lnTo>
                    <a:lnTo>
                      <a:pt x="334" y="147"/>
                    </a:lnTo>
                    <a:lnTo>
                      <a:pt x="333" y="147"/>
                    </a:lnTo>
                    <a:lnTo>
                      <a:pt x="331" y="147"/>
                    </a:lnTo>
                    <a:lnTo>
                      <a:pt x="330" y="147"/>
                    </a:lnTo>
                    <a:lnTo>
                      <a:pt x="329" y="147"/>
                    </a:lnTo>
                    <a:lnTo>
                      <a:pt x="327" y="147"/>
                    </a:lnTo>
                    <a:lnTo>
                      <a:pt x="326" y="147"/>
                    </a:lnTo>
                    <a:lnTo>
                      <a:pt x="325" y="146"/>
                    </a:lnTo>
                    <a:lnTo>
                      <a:pt x="323" y="146"/>
                    </a:lnTo>
                    <a:lnTo>
                      <a:pt x="322" y="146"/>
                    </a:lnTo>
                    <a:lnTo>
                      <a:pt x="321" y="146"/>
                    </a:lnTo>
                    <a:lnTo>
                      <a:pt x="321" y="144"/>
                    </a:lnTo>
                    <a:lnTo>
                      <a:pt x="322" y="143"/>
                    </a:lnTo>
                    <a:lnTo>
                      <a:pt x="321" y="143"/>
                    </a:lnTo>
                    <a:lnTo>
                      <a:pt x="321" y="142"/>
                    </a:lnTo>
                    <a:lnTo>
                      <a:pt x="319" y="142"/>
                    </a:lnTo>
                    <a:lnTo>
                      <a:pt x="319" y="140"/>
                    </a:lnTo>
                    <a:lnTo>
                      <a:pt x="318" y="140"/>
                    </a:lnTo>
                    <a:lnTo>
                      <a:pt x="318" y="142"/>
                    </a:lnTo>
                    <a:lnTo>
                      <a:pt x="317" y="142"/>
                    </a:lnTo>
                    <a:lnTo>
                      <a:pt x="317" y="140"/>
                    </a:lnTo>
                    <a:lnTo>
                      <a:pt x="316" y="140"/>
                    </a:lnTo>
                    <a:lnTo>
                      <a:pt x="314" y="140"/>
                    </a:lnTo>
                    <a:lnTo>
                      <a:pt x="313" y="140"/>
                    </a:lnTo>
                    <a:lnTo>
                      <a:pt x="313" y="139"/>
                    </a:lnTo>
                    <a:lnTo>
                      <a:pt x="310" y="139"/>
                    </a:lnTo>
                    <a:lnTo>
                      <a:pt x="309" y="139"/>
                    </a:lnTo>
                    <a:lnTo>
                      <a:pt x="308" y="139"/>
                    </a:lnTo>
                    <a:lnTo>
                      <a:pt x="308" y="140"/>
                    </a:lnTo>
                    <a:lnTo>
                      <a:pt x="308" y="142"/>
                    </a:lnTo>
                    <a:lnTo>
                      <a:pt x="306" y="142"/>
                    </a:lnTo>
                    <a:lnTo>
                      <a:pt x="306" y="143"/>
                    </a:lnTo>
                    <a:lnTo>
                      <a:pt x="305" y="143"/>
                    </a:lnTo>
                    <a:lnTo>
                      <a:pt x="304" y="143"/>
                    </a:lnTo>
                    <a:lnTo>
                      <a:pt x="304" y="144"/>
                    </a:lnTo>
                    <a:lnTo>
                      <a:pt x="304" y="146"/>
                    </a:lnTo>
                    <a:lnTo>
                      <a:pt x="302" y="146"/>
                    </a:lnTo>
                    <a:lnTo>
                      <a:pt x="302" y="147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47"/>
                    </a:lnTo>
                    <a:lnTo>
                      <a:pt x="301" y="146"/>
                    </a:lnTo>
                    <a:lnTo>
                      <a:pt x="301" y="144"/>
                    </a:lnTo>
                    <a:lnTo>
                      <a:pt x="300" y="144"/>
                    </a:lnTo>
                    <a:lnTo>
                      <a:pt x="300" y="143"/>
                    </a:lnTo>
                    <a:lnTo>
                      <a:pt x="300" y="144"/>
                    </a:lnTo>
                    <a:lnTo>
                      <a:pt x="299" y="144"/>
                    </a:lnTo>
                    <a:lnTo>
                      <a:pt x="297" y="144"/>
                    </a:lnTo>
                    <a:lnTo>
                      <a:pt x="296" y="144"/>
                    </a:lnTo>
                    <a:lnTo>
                      <a:pt x="296" y="143"/>
                    </a:lnTo>
                    <a:lnTo>
                      <a:pt x="295" y="143"/>
                    </a:lnTo>
                    <a:lnTo>
                      <a:pt x="295" y="144"/>
                    </a:lnTo>
                    <a:lnTo>
                      <a:pt x="293" y="144"/>
                    </a:lnTo>
                    <a:lnTo>
                      <a:pt x="293" y="146"/>
                    </a:lnTo>
                    <a:lnTo>
                      <a:pt x="293" y="144"/>
                    </a:lnTo>
                    <a:lnTo>
                      <a:pt x="292" y="144"/>
                    </a:lnTo>
                    <a:lnTo>
                      <a:pt x="292" y="143"/>
                    </a:lnTo>
                    <a:lnTo>
                      <a:pt x="291" y="143"/>
                    </a:lnTo>
                    <a:lnTo>
                      <a:pt x="289" y="143"/>
                    </a:lnTo>
                    <a:lnTo>
                      <a:pt x="289" y="144"/>
                    </a:lnTo>
                    <a:lnTo>
                      <a:pt x="289" y="143"/>
                    </a:lnTo>
                    <a:lnTo>
                      <a:pt x="289" y="144"/>
                    </a:lnTo>
                    <a:lnTo>
                      <a:pt x="288" y="144"/>
                    </a:lnTo>
                    <a:lnTo>
                      <a:pt x="287" y="144"/>
                    </a:lnTo>
                    <a:lnTo>
                      <a:pt x="288" y="144"/>
                    </a:lnTo>
                    <a:lnTo>
                      <a:pt x="287" y="144"/>
                    </a:lnTo>
                    <a:lnTo>
                      <a:pt x="287" y="146"/>
                    </a:lnTo>
                    <a:lnTo>
                      <a:pt x="285" y="146"/>
                    </a:lnTo>
                    <a:lnTo>
                      <a:pt x="284" y="146"/>
                    </a:lnTo>
                    <a:lnTo>
                      <a:pt x="283" y="146"/>
                    </a:lnTo>
                    <a:lnTo>
                      <a:pt x="283" y="144"/>
                    </a:lnTo>
                    <a:lnTo>
                      <a:pt x="281" y="144"/>
                    </a:lnTo>
                    <a:lnTo>
                      <a:pt x="281" y="146"/>
                    </a:lnTo>
                    <a:lnTo>
                      <a:pt x="280" y="146"/>
                    </a:lnTo>
                    <a:lnTo>
                      <a:pt x="280" y="144"/>
                    </a:lnTo>
                    <a:lnTo>
                      <a:pt x="281" y="144"/>
                    </a:lnTo>
                    <a:lnTo>
                      <a:pt x="281" y="143"/>
                    </a:lnTo>
                    <a:lnTo>
                      <a:pt x="280" y="143"/>
                    </a:lnTo>
                    <a:lnTo>
                      <a:pt x="280" y="142"/>
                    </a:lnTo>
                    <a:lnTo>
                      <a:pt x="281" y="142"/>
                    </a:lnTo>
                    <a:lnTo>
                      <a:pt x="280" y="142"/>
                    </a:lnTo>
                    <a:lnTo>
                      <a:pt x="280" y="140"/>
                    </a:lnTo>
                    <a:lnTo>
                      <a:pt x="280" y="139"/>
                    </a:lnTo>
                    <a:lnTo>
                      <a:pt x="279" y="139"/>
                    </a:lnTo>
                    <a:lnTo>
                      <a:pt x="279" y="138"/>
                    </a:lnTo>
                    <a:lnTo>
                      <a:pt x="279" y="137"/>
                    </a:lnTo>
                    <a:lnTo>
                      <a:pt x="278" y="137"/>
                    </a:lnTo>
                    <a:lnTo>
                      <a:pt x="278" y="135"/>
                    </a:lnTo>
                    <a:lnTo>
                      <a:pt x="278" y="134"/>
                    </a:lnTo>
                    <a:lnTo>
                      <a:pt x="279" y="134"/>
                    </a:lnTo>
                    <a:lnTo>
                      <a:pt x="280" y="133"/>
                    </a:lnTo>
                    <a:lnTo>
                      <a:pt x="280" y="134"/>
                    </a:lnTo>
                    <a:lnTo>
                      <a:pt x="281" y="134"/>
                    </a:lnTo>
                    <a:lnTo>
                      <a:pt x="283" y="134"/>
                    </a:lnTo>
                    <a:lnTo>
                      <a:pt x="284" y="134"/>
                    </a:lnTo>
                    <a:lnTo>
                      <a:pt x="285" y="134"/>
                    </a:lnTo>
                    <a:lnTo>
                      <a:pt x="287" y="134"/>
                    </a:lnTo>
                    <a:lnTo>
                      <a:pt x="288" y="134"/>
                    </a:lnTo>
                    <a:lnTo>
                      <a:pt x="288" y="133"/>
                    </a:lnTo>
                    <a:lnTo>
                      <a:pt x="289" y="133"/>
                    </a:lnTo>
                    <a:lnTo>
                      <a:pt x="291" y="133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5" y="131"/>
                    </a:lnTo>
                    <a:lnTo>
                      <a:pt x="295" y="130"/>
                    </a:lnTo>
                    <a:lnTo>
                      <a:pt x="296" y="130"/>
                    </a:lnTo>
                    <a:lnTo>
                      <a:pt x="296" y="129"/>
                    </a:lnTo>
                    <a:lnTo>
                      <a:pt x="297" y="129"/>
                    </a:lnTo>
                    <a:lnTo>
                      <a:pt x="297" y="127"/>
                    </a:lnTo>
                    <a:lnTo>
                      <a:pt x="297" y="126"/>
                    </a:lnTo>
                    <a:lnTo>
                      <a:pt x="297" y="125"/>
                    </a:lnTo>
                    <a:lnTo>
                      <a:pt x="299" y="125"/>
                    </a:lnTo>
                    <a:lnTo>
                      <a:pt x="299" y="123"/>
                    </a:lnTo>
                    <a:lnTo>
                      <a:pt x="299" y="122"/>
                    </a:lnTo>
                    <a:lnTo>
                      <a:pt x="299" y="121"/>
                    </a:lnTo>
                    <a:lnTo>
                      <a:pt x="299" y="120"/>
                    </a:lnTo>
                    <a:lnTo>
                      <a:pt x="299" y="118"/>
                    </a:lnTo>
                    <a:lnTo>
                      <a:pt x="297" y="118"/>
                    </a:lnTo>
                    <a:lnTo>
                      <a:pt x="297" y="117"/>
                    </a:lnTo>
                    <a:lnTo>
                      <a:pt x="297" y="116"/>
                    </a:lnTo>
                    <a:lnTo>
                      <a:pt x="296" y="116"/>
                    </a:lnTo>
                    <a:lnTo>
                      <a:pt x="296" y="114"/>
                    </a:lnTo>
                    <a:lnTo>
                      <a:pt x="297" y="114"/>
                    </a:lnTo>
                    <a:lnTo>
                      <a:pt x="297" y="113"/>
                    </a:lnTo>
                    <a:lnTo>
                      <a:pt x="296" y="113"/>
                    </a:lnTo>
                    <a:lnTo>
                      <a:pt x="296" y="112"/>
                    </a:lnTo>
                    <a:lnTo>
                      <a:pt x="296" y="113"/>
                    </a:lnTo>
                    <a:lnTo>
                      <a:pt x="296" y="112"/>
                    </a:lnTo>
                    <a:lnTo>
                      <a:pt x="296" y="110"/>
                    </a:lnTo>
                    <a:lnTo>
                      <a:pt x="295" y="110"/>
                    </a:lnTo>
                    <a:lnTo>
                      <a:pt x="295" y="109"/>
                    </a:lnTo>
                    <a:lnTo>
                      <a:pt x="296" y="109"/>
                    </a:lnTo>
                    <a:lnTo>
                      <a:pt x="295" y="109"/>
                    </a:lnTo>
                    <a:lnTo>
                      <a:pt x="295" y="108"/>
                    </a:lnTo>
                    <a:lnTo>
                      <a:pt x="296" y="108"/>
                    </a:lnTo>
                    <a:lnTo>
                      <a:pt x="295" y="108"/>
                    </a:lnTo>
                    <a:lnTo>
                      <a:pt x="296" y="108"/>
                    </a:lnTo>
                    <a:lnTo>
                      <a:pt x="296" y="106"/>
                    </a:lnTo>
                    <a:lnTo>
                      <a:pt x="297" y="106"/>
                    </a:lnTo>
                    <a:lnTo>
                      <a:pt x="297" y="105"/>
                    </a:lnTo>
                    <a:lnTo>
                      <a:pt x="296" y="105"/>
                    </a:lnTo>
                    <a:lnTo>
                      <a:pt x="297" y="105"/>
                    </a:lnTo>
                    <a:lnTo>
                      <a:pt x="296" y="105"/>
                    </a:lnTo>
                    <a:lnTo>
                      <a:pt x="296" y="104"/>
                    </a:lnTo>
                    <a:lnTo>
                      <a:pt x="296" y="103"/>
                    </a:lnTo>
                    <a:lnTo>
                      <a:pt x="296" y="101"/>
                    </a:lnTo>
                    <a:lnTo>
                      <a:pt x="295" y="101"/>
                    </a:lnTo>
                    <a:lnTo>
                      <a:pt x="295" y="100"/>
                    </a:lnTo>
                    <a:lnTo>
                      <a:pt x="296" y="100"/>
                    </a:lnTo>
                    <a:lnTo>
                      <a:pt x="295" y="100"/>
                    </a:lnTo>
                    <a:lnTo>
                      <a:pt x="295" y="99"/>
                    </a:lnTo>
                    <a:lnTo>
                      <a:pt x="295" y="97"/>
                    </a:lnTo>
                    <a:lnTo>
                      <a:pt x="295" y="96"/>
                    </a:lnTo>
                    <a:lnTo>
                      <a:pt x="293" y="96"/>
                    </a:lnTo>
                    <a:lnTo>
                      <a:pt x="293" y="95"/>
                    </a:lnTo>
                    <a:lnTo>
                      <a:pt x="293" y="93"/>
                    </a:lnTo>
                    <a:lnTo>
                      <a:pt x="293" y="92"/>
                    </a:lnTo>
                    <a:lnTo>
                      <a:pt x="293" y="91"/>
                    </a:lnTo>
                    <a:lnTo>
                      <a:pt x="295" y="91"/>
                    </a:lnTo>
                    <a:lnTo>
                      <a:pt x="293" y="91"/>
                    </a:lnTo>
                    <a:lnTo>
                      <a:pt x="295" y="89"/>
                    </a:lnTo>
                    <a:lnTo>
                      <a:pt x="295" y="88"/>
                    </a:lnTo>
                    <a:lnTo>
                      <a:pt x="293" y="89"/>
                    </a:lnTo>
                    <a:lnTo>
                      <a:pt x="293" y="88"/>
                    </a:lnTo>
                    <a:lnTo>
                      <a:pt x="292" y="88"/>
                    </a:lnTo>
                    <a:lnTo>
                      <a:pt x="292" y="87"/>
                    </a:lnTo>
                    <a:lnTo>
                      <a:pt x="291" y="87"/>
                    </a:lnTo>
                    <a:lnTo>
                      <a:pt x="289" y="87"/>
                    </a:lnTo>
                    <a:lnTo>
                      <a:pt x="289" y="86"/>
                    </a:lnTo>
                    <a:lnTo>
                      <a:pt x="289" y="84"/>
                    </a:lnTo>
                    <a:lnTo>
                      <a:pt x="288" y="84"/>
                    </a:lnTo>
                    <a:lnTo>
                      <a:pt x="289" y="84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2"/>
                    </a:lnTo>
                    <a:lnTo>
                      <a:pt x="287" y="82"/>
                    </a:lnTo>
                    <a:lnTo>
                      <a:pt x="285" y="82"/>
                    </a:lnTo>
                    <a:lnTo>
                      <a:pt x="285" y="80"/>
                    </a:lnTo>
                    <a:lnTo>
                      <a:pt x="284" y="80"/>
                    </a:lnTo>
                    <a:lnTo>
                      <a:pt x="284" y="79"/>
                    </a:lnTo>
                    <a:lnTo>
                      <a:pt x="284" y="80"/>
                    </a:lnTo>
                    <a:lnTo>
                      <a:pt x="284" y="79"/>
                    </a:lnTo>
                    <a:lnTo>
                      <a:pt x="283" y="79"/>
                    </a:lnTo>
                    <a:lnTo>
                      <a:pt x="283" y="78"/>
                    </a:lnTo>
                    <a:lnTo>
                      <a:pt x="283" y="76"/>
                    </a:lnTo>
                    <a:lnTo>
                      <a:pt x="281" y="76"/>
                    </a:lnTo>
                    <a:lnTo>
                      <a:pt x="281" y="75"/>
                    </a:lnTo>
                    <a:lnTo>
                      <a:pt x="280" y="75"/>
                    </a:lnTo>
                    <a:lnTo>
                      <a:pt x="280" y="74"/>
                    </a:lnTo>
                    <a:lnTo>
                      <a:pt x="279" y="75"/>
                    </a:lnTo>
                    <a:lnTo>
                      <a:pt x="279" y="74"/>
                    </a:lnTo>
                    <a:lnTo>
                      <a:pt x="278" y="74"/>
                    </a:lnTo>
                    <a:lnTo>
                      <a:pt x="278" y="72"/>
                    </a:lnTo>
                    <a:lnTo>
                      <a:pt x="278" y="71"/>
                    </a:lnTo>
                    <a:lnTo>
                      <a:pt x="278" y="70"/>
                    </a:lnTo>
                    <a:lnTo>
                      <a:pt x="279" y="70"/>
                    </a:lnTo>
                    <a:lnTo>
                      <a:pt x="279" y="68"/>
                    </a:lnTo>
                    <a:lnTo>
                      <a:pt x="279" y="67"/>
                    </a:lnTo>
                    <a:lnTo>
                      <a:pt x="279" y="66"/>
                    </a:lnTo>
                    <a:lnTo>
                      <a:pt x="279" y="65"/>
                    </a:lnTo>
                    <a:lnTo>
                      <a:pt x="280" y="65"/>
                    </a:lnTo>
                    <a:lnTo>
                      <a:pt x="281" y="65"/>
                    </a:lnTo>
                    <a:lnTo>
                      <a:pt x="281" y="63"/>
                    </a:lnTo>
                    <a:lnTo>
                      <a:pt x="283" y="63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4" y="61"/>
                    </a:lnTo>
                    <a:lnTo>
                      <a:pt x="285" y="61"/>
                    </a:lnTo>
                    <a:lnTo>
                      <a:pt x="285" y="59"/>
                    </a:lnTo>
                    <a:lnTo>
                      <a:pt x="284" y="59"/>
                    </a:lnTo>
                    <a:lnTo>
                      <a:pt x="284" y="58"/>
                    </a:lnTo>
                    <a:lnTo>
                      <a:pt x="283" y="58"/>
                    </a:lnTo>
                    <a:lnTo>
                      <a:pt x="283" y="57"/>
                    </a:lnTo>
                    <a:lnTo>
                      <a:pt x="283" y="55"/>
                    </a:lnTo>
                    <a:lnTo>
                      <a:pt x="283" y="54"/>
                    </a:lnTo>
                    <a:lnTo>
                      <a:pt x="284" y="54"/>
                    </a:lnTo>
                    <a:lnTo>
                      <a:pt x="284" y="53"/>
                    </a:lnTo>
                    <a:lnTo>
                      <a:pt x="285" y="51"/>
                    </a:lnTo>
                    <a:lnTo>
                      <a:pt x="285" y="50"/>
                    </a:lnTo>
                    <a:lnTo>
                      <a:pt x="287" y="50"/>
                    </a:lnTo>
                    <a:lnTo>
                      <a:pt x="288" y="50"/>
                    </a:lnTo>
                    <a:lnTo>
                      <a:pt x="288" y="49"/>
                    </a:lnTo>
                    <a:lnTo>
                      <a:pt x="287" y="49"/>
                    </a:lnTo>
                    <a:lnTo>
                      <a:pt x="287" y="48"/>
                    </a:lnTo>
                    <a:lnTo>
                      <a:pt x="285" y="48"/>
                    </a:lnTo>
                    <a:lnTo>
                      <a:pt x="285" y="46"/>
                    </a:lnTo>
                    <a:lnTo>
                      <a:pt x="284" y="46"/>
                    </a:lnTo>
                    <a:lnTo>
                      <a:pt x="284" y="45"/>
                    </a:lnTo>
                    <a:lnTo>
                      <a:pt x="284" y="44"/>
                    </a:lnTo>
                    <a:lnTo>
                      <a:pt x="284" y="42"/>
                    </a:lnTo>
                    <a:lnTo>
                      <a:pt x="284" y="41"/>
                    </a:lnTo>
                    <a:lnTo>
                      <a:pt x="284" y="40"/>
                    </a:lnTo>
                    <a:lnTo>
                      <a:pt x="283" y="38"/>
                    </a:lnTo>
                    <a:lnTo>
                      <a:pt x="283" y="37"/>
                    </a:lnTo>
                    <a:lnTo>
                      <a:pt x="283" y="36"/>
                    </a:lnTo>
                    <a:lnTo>
                      <a:pt x="283" y="34"/>
                    </a:lnTo>
                    <a:lnTo>
                      <a:pt x="281" y="33"/>
                    </a:lnTo>
                    <a:lnTo>
                      <a:pt x="281" y="32"/>
                    </a:lnTo>
                    <a:lnTo>
                      <a:pt x="281" y="33"/>
                    </a:lnTo>
                    <a:lnTo>
                      <a:pt x="280" y="33"/>
                    </a:lnTo>
                    <a:lnTo>
                      <a:pt x="279" y="33"/>
                    </a:lnTo>
                    <a:lnTo>
                      <a:pt x="278" y="33"/>
                    </a:lnTo>
                    <a:lnTo>
                      <a:pt x="276" y="33"/>
                    </a:lnTo>
                    <a:lnTo>
                      <a:pt x="276" y="32"/>
                    </a:lnTo>
                    <a:lnTo>
                      <a:pt x="276" y="31"/>
                    </a:lnTo>
                    <a:lnTo>
                      <a:pt x="276" y="29"/>
                    </a:lnTo>
                    <a:lnTo>
                      <a:pt x="275" y="29"/>
                    </a:lnTo>
                    <a:lnTo>
                      <a:pt x="275" y="28"/>
                    </a:lnTo>
                    <a:lnTo>
                      <a:pt x="275" y="27"/>
                    </a:lnTo>
                    <a:lnTo>
                      <a:pt x="275" y="25"/>
                    </a:lnTo>
                    <a:lnTo>
                      <a:pt x="275" y="24"/>
                    </a:lnTo>
                    <a:lnTo>
                      <a:pt x="274" y="21"/>
                    </a:lnTo>
                    <a:lnTo>
                      <a:pt x="272" y="19"/>
                    </a:lnTo>
                    <a:lnTo>
                      <a:pt x="272" y="17"/>
                    </a:lnTo>
                    <a:lnTo>
                      <a:pt x="274" y="16"/>
                    </a:lnTo>
                    <a:lnTo>
                      <a:pt x="272" y="17"/>
                    </a:lnTo>
                    <a:lnTo>
                      <a:pt x="271" y="17"/>
                    </a:lnTo>
                    <a:lnTo>
                      <a:pt x="270" y="17"/>
                    </a:lnTo>
                    <a:lnTo>
                      <a:pt x="268" y="17"/>
                    </a:lnTo>
                    <a:lnTo>
                      <a:pt x="268" y="19"/>
                    </a:lnTo>
                    <a:lnTo>
                      <a:pt x="267" y="19"/>
                    </a:lnTo>
                    <a:lnTo>
                      <a:pt x="267" y="17"/>
                    </a:lnTo>
                    <a:lnTo>
                      <a:pt x="266" y="17"/>
                    </a:lnTo>
                    <a:lnTo>
                      <a:pt x="266" y="19"/>
                    </a:lnTo>
                    <a:lnTo>
                      <a:pt x="264" y="19"/>
                    </a:lnTo>
                    <a:lnTo>
                      <a:pt x="264" y="20"/>
                    </a:lnTo>
                    <a:lnTo>
                      <a:pt x="264" y="19"/>
                    </a:lnTo>
                    <a:lnTo>
                      <a:pt x="264" y="20"/>
                    </a:lnTo>
                    <a:lnTo>
                      <a:pt x="263" y="20"/>
                    </a:lnTo>
                    <a:lnTo>
                      <a:pt x="263" y="19"/>
                    </a:lnTo>
                    <a:lnTo>
                      <a:pt x="262" y="19"/>
                    </a:lnTo>
                    <a:lnTo>
                      <a:pt x="262" y="20"/>
                    </a:lnTo>
                    <a:lnTo>
                      <a:pt x="261" y="20"/>
                    </a:lnTo>
                    <a:lnTo>
                      <a:pt x="259" y="20"/>
                    </a:lnTo>
                    <a:lnTo>
                      <a:pt x="258" y="20"/>
                    </a:lnTo>
                    <a:lnTo>
                      <a:pt x="257" y="20"/>
                    </a:lnTo>
                    <a:lnTo>
                      <a:pt x="255" y="20"/>
                    </a:lnTo>
                    <a:lnTo>
                      <a:pt x="254" y="20"/>
                    </a:lnTo>
                    <a:lnTo>
                      <a:pt x="254" y="21"/>
                    </a:lnTo>
                    <a:lnTo>
                      <a:pt x="253" y="21"/>
                    </a:lnTo>
                    <a:lnTo>
                      <a:pt x="253" y="20"/>
                    </a:lnTo>
                    <a:lnTo>
                      <a:pt x="251" y="20"/>
                    </a:lnTo>
                    <a:lnTo>
                      <a:pt x="250" y="20"/>
                    </a:lnTo>
                    <a:lnTo>
                      <a:pt x="250" y="21"/>
                    </a:lnTo>
                    <a:lnTo>
                      <a:pt x="249" y="21"/>
                    </a:lnTo>
                    <a:lnTo>
                      <a:pt x="249" y="23"/>
                    </a:lnTo>
                    <a:lnTo>
                      <a:pt x="249" y="24"/>
                    </a:lnTo>
                    <a:lnTo>
                      <a:pt x="249" y="23"/>
                    </a:lnTo>
                    <a:lnTo>
                      <a:pt x="249" y="24"/>
                    </a:lnTo>
                    <a:lnTo>
                      <a:pt x="247" y="24"/>
                    </a:lnTo>
                    <a:lnTo>
                      <a:pt x="247" y="25"/>
                    </a:lnTo>
                    <a:lnTo>
                      <a:pt x="246" y="25"/>
                    </a:lnTo>
                    <a:lnTo>
                      <a:pt x="247" y="25"/>
                    </a:lnTo>
                    <a:lnTo>
                      <a:pt x="247" y="27"/>
                    </a:lnTo>
                    <a:lnTo>
                      <a:pt x="246" y="28"/>
                    </a:lnTo>
                    <a:lnTo>
                      <a:pt x="246" y="29"/>
                    </a:lnTo>
                    <a:lnTo>
                      <a:pt x="246" y="31"/>
                    </a:lnTo>
                    <a:lnTo>
                      <a:pt x="246" y="32"/>
                    </a:lnTo>
                    <a:lnTo>
                      <a:pt x="246" y="33"/>
                    </a:lnTo>
                    <a:lnTo>
                      <a:pt x="246" y="34"/>
                    </a:lnTo>
                    <a:lnTo>
                      <a:pt x="246" y="36"/>
                    </a:lnTo>
                    <a:lnTo>
                      <a:pt x="246" y="37"/>
                    </a:lnTo>
                    <a:lnTo>
                      <a:pt x="247" y="37"/>
                    </a:lnTo>
                    <a:lnTo>
                      <a:pt x="246" y="37"/>
                    </a:lnTo>
                    <a:lnTo>
                      <a:pt x="246" y="38"/>
                    </a:lnTo>
                    <a:lnTo>
                      <a:pt x="247" y="38"/>
                    </a:lnTo>
                    <a:lnTo>
                      <a:pt x="247" y="40"/>
                    </a:lnTo>
                    <a:lnTo>
                      <a:pt x="247" y="41"/>
                    </a:lnTo>
                    <a:lnTo>
                      <a:pt x="247" y="40"/>
                    </a:lnTo>
                    <a:lnTo>
                      <a:pt x="246" y="40"/>
                    </a:lnTo>
                    <a:lnTo>
                      <a:pt x="245" y="40"/>
                    </a:lnTo>
                    <a:lnTo>
                      <a:pt x="245" y="38"/>
                    </a:lnTo>
                    <a:lnTo>
                      <a:pt x="244" y="38"/>
                    </a:lnTo>
                    <a:lnTo>
                      <a:pt x="242" y="37"/>
                    </a:lnTo>
                    <a:lnTo>
                      <a:pt x="241" y="37"/>
                    </a:lnTo>
                    <a:lnTo>
                      <a:pt x="241" y="36"/>
                    </a:lnTo>
                    <a:lnTo>
                      <a:pt x="240" y="36"/>
                    </a:lnTo>
                    <a:lnTo>
                      <a:pt x="238" y="36"/>
                    </a:lnTo>
                    <a:lnTo>
                      <a:pt x="237" y="34"/>
                    </a:lnTo>
                    <a:lnTo>
                      <a:pt x="236" y="34"/>
                    </a:lnTo>
                    <a:lnTo>
                      <a:pt x="234" y="33"/>
                    </a:lnTo>
                    <a:lnTo>
                      <a:pt x="233" y="33"/>
                    </a:lnTo>
                    <a:lnTo>
                      <a:pt x="232" y="33"/>
                    </a:lnTo>
                    <a:lnTo>
                      <a:pt x="232" y="32"/>
                    </a:lnTo>
                    <a:lnTo>
                      <a:pt x="230" y="32"/>
                    </a:lnTo>
                    <a:lnTo>
                      <a:pt x="229" y="32"/>
                    </a:lnTo>
                    <a:lnTo>
                      <a:pt x="228" y="32"/>
                    </a:lnTo>
                    <a:lnTo>
                      <a:pt x="227" y="33"/>
                    </a:lnTo>
                    <a:lnTo>
                      <a:pt x="227" y="34"/>
                    </a:lnTo>
                    <a:lnTo>
                      <a:pt x="225" y="40"/>
                    </a:lnTo>
                    <a:lnTo>
                      <a:pt x="225" y="41"/>
                    </a:lnTo>
                    <a:lnTo>
                      <a:pt x="224" y="41"/>
                    </a:lnTo>
                    <a:lnTo>
                      <a:pt x="223" y="41"/>
                    </a:lnTo>
                    <a:lnTo>
                      <a:pt x="223" y="40"/>
                    </a:lnTo>
                    <a:lnTo>
                      <a:pt x="221" y="40"/>
                    </a:lnTo>
                    <a:lnTo>
                      <a:pt x="221" y="38"/>
                    </a:lnTo>
                    <a:lnTo>
                      <a:pt x="220" y="38"/>
                    </a:lnTo>
                    <a:lnTo>
                      <a:pt x="219" y="37"/>
                    </a:lnTo>
                    <a:lnTo>
                      <a:pt x="217" y="37"/>
                    </a:lnTo>
                    <a:lnTo>
                      <a:pt x="217" y="36"/>
                    </a:lnTo>
                    <a:lnTo>
                      <a:pt x="216" y="36"/>
                    </a:lnTo>
                    <a:lnTo>
                      <a:pt x="216" y="34"/>
                    </a:lnTo>
                    <a:lnTo>
                      <a:pt x="215" y="34"/>
                    </a:lnTo>
                    <a:lnTo>
                      <a:pt x="213" y="34"/>
                    </a:lnTo>
                    <a:lnTo>
                      <a:pt x="212" y="33"/>
                    </a:lnTo>
                    <a:lnTo>
                      <a:pt x="212" y="34"/>
                    </a:lnTo>
                    <a:lnTo>
                      <a:pt x="212" y="33"/>
                    </a:lnTo>
                    <a:lnTo>
                      <a:pt x="211" y="33"/>
                    </a:lnTo>
                    <a:lnTo>
                      <a:pt x="209" y="33"/>
                    </a:lnTo>
                    <a:lnTo>
                      <a:pt x="208" y="33"/>
                    </a:lnTo>
                    <a:lnTo>
                      <a:pt x="207" y="33"/>
                    </a:lnTo>
                    <a:lnTo>
                      <a:pt x="206" y="33"/>
                    </a:lnTo>
                    <a:lnTo>
                      <a:pt x="206" y="32"/>
                    </a:lnTo>
                    <a:lnTo>
                      <a:pt x="204" y="32"/>
                    </a:lnTo>
                    <a:lnTo>
                      <a:pt x="204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2" y="34"/>
                    </a:lnTo>
                    <a:lnTo>
                      <a:pt x="202" y="36"/>
                    </a:lnTo>
                    <a:lnTo>
                      <a:pt x="200" y="36"/>
                    </a:lnTo>
                    <a:lnTo>
                      <a:pt x="200" y="37"/>
                    </a:lnTo>
                    <a:lnTo>
                      <a:pt x="199" y="37"/>
                    </a:lnTo>
                    <a:lnTo>
                      <a:pt x="198" y="37"/>
                    </a:lnTo>
                    <a:lnTo>
                      <a:pt x="196" y="37"/>
                    </a:lnTo>
                    <a:lnTo>
                      <a:pt x="196" y="38"/>
                    </a:lnTo>
                    <a:lnTo>
                      <a:pt x="195" y="38"/>
                    </a:lnTo>
                    <a:lnTo>
                      <a:pt x="195" y="37"/>
                    </a:lnTo>
                    <a:lnTo>
                      <a:pt x="195" y="38"/>
                    </a:lnTo>
                    <a:lnTo>
                      <a:pt x="194" y="38"/>
                    </a:lnTo>
                    <a:lnTo>
                      <a:pt x="194" y="37"/>
                    </a:lnTo>
                    <a:lnTo>
                      <a:pt x="194" y="38"/>
                    </a:lnTo>
                    <a:lnTo>
                      <a:pt x="192" y="38"/>
                    </a:lnTo>
                    <a:lnTo>
                      <a:pt x="191" y="38"/>
                    </a:lnTo>
                    <a:lnTo>
                      <a:pt x="190" y="38"/>
                    </a:lnTo>
                    <a:lnTo>
                      <a:pt x="189" y="38"/>
                    </a:lnTo>
                    <a:lnTo>
                      <a:pt x="189" y="40"/>
                    </a:lnTo>
                    <a:lnTo>
                      <a:pt x="187" y="40"/>
                    </a:lnTo>
                    <a:lnTo>
                      <a:pt x="187" y="41"/>
                    </a:lnTo>
                    <a:lnTo>
                      <a:pt x="187" y="42"/>
                    </a:lnTo>
                    <a:lnTo>
                      <a:pt x="187" y="41"/>
                    </a:lnTo>
                    <a:lnTo>
                      <a:pt x="187" y="42"/>
                    </a:lnTo>
                    <a:lnTo>
                      <a:pt x="186" y="42"/>
                    </a:lnTo>
                    <a:lnTo>
                      <a:pt x="186" y="41"/>
                    </a:lnTo>
                    <a:lnTo>
                      <a:pt x="185" y="41"/>
                    </a:lnTo>
                    <a:lnTo>
                      <a:pt x="183" y="41"/>
                    </a:lnTo>
                    <a:lnTo>
                      <a:pt x="182" y="40"/>
                    </a:lnTo>
                    <a:lnTo>
                      <a:pt x="179" y="38"/>
                    </a:lnTo>
                    <a:lnTo>
                      <a:pt x="179" y="37"/>
                    </a:lnTo>
                    <a:lnTo>
                      <a:pt x="178" y="37"/>
                    </a:lnTo>
                    <a:lnTo>
                      <a:pt x="177" y="37"/>
                    </a:lnTo>
                    <a:lnTo>
                      <a:pt x="177" y="36"/>
                    </a:lnTo>
                    <a:lnTo>
                      <a:pt x="175" y="36"/>
                    </a:lnTo>
                    <a:lnTo>
                      <a:pt x="174" y="36"/>
                    </a:lnTo>
                    <a:lnTo>
                      <a:pt x="174" y="34"/>
                    </a:lnTo>
                    <a:lnTo>
                      <a:pt x="174" y="36"/>
                    </a:lnTo>
                    <a:lnTo>
                      <a:pt x="173" y="36"/>
                    </a:lnTo>
                    <a:lnTo>
                      <a:pt x="173" y="34"/>
                    </a:lnTo>
                    <a:lnTo>
                      <a:pt x="172" y="34"/>
                    </a:lnTo>
                    <a:lnTo>
                      <a:pt x="172" y="36"/>
                    </a:lnTo>
                    <a:lnTo>
                      <a:pt x="170" y="36"/>
                    </a:lnTo>
                    <a:lnTo>
                      <a:pt x="169" y="36"/>
                    </a:lnTo>
                    <a:lnTo>
                      <a:pt x="168" y="36"/>
                    </a:lnTo>
                    <a:lnTo>
                      <a:pt x="168" y="37"/>
                    </a:lnTo>
                    <a:lnTo>
                      <a:pt x="166" y="37"/>
                    </a:lnTo>
                    <a:lnTo>
                      <a:pt x="166" y="38"/>
                    </a:lnTo>
                    <a:lnTo>
                      <a:pt x="165" y="38"/>
                    </a:lnTo>
                    <a:lnTo>
                      <a:pt x="164" y="38"/>
                    </a:lnTo>
                    <a:lnTo>
                      <a:pt x="162" y="38"/>
                    </a:lnTo>
                    <a:lnTo>
                      <a:pt x="161" y="37"/>
                    </a:lnTo>
                    <a:lnTo>
                      <a:pt x="160" y="37"/>
                    </a:lnTo>
                    <a:lnTo>
                      <a:pt x="158" y="37"/>
                    </a:lnTo>
                    <a:lnTo>
                      <a:pt x="156" y="34"/>
                    </a:lnTo>
                    <a:lnTo>
                      <a:pt x="155" y="33"/>
                    </a:lnTo>
                    <a:lnTo>
                      <a:pt x="155" y="34"/>
                    </a:lnTo>
                    <a:lnTo>
                      <a:pt x="153" y="34"/>
                    </a:lnTo>
                    <a:lnTo>
                      <a:pt x="152" y="34"/>
                    </a:lnTo>
                    <a:lnTo>
                      <a:pt x="151" y="34"/>
                    </a:lnTo>
                    <a:lnTo>
                      <a:pt x="149" y="34"/>
                    </a:lnTo>
                    <a:lnTo>
                      <a:pt x="148" y="34"/>
                    </a:lnTo>
                    <a:lnTo>
                      <a:pt x="147" y="34"/>
                    </a:lnTo>
                    <a:lnTo>
                      <a:pt x="147" y="36"/>
                    </a:lnTo>
                    <a:lnTo>
                      <a:pt x="147" y="34"/>
                    </a:lnTo>
                    <a:lnTo>
                      <a:pt x="147" y="36"/>
                    </a:lnTo>
                    <a:lnTo>
                      <a:pt x="145" y="36"/>
                    </a:lnTo>
                    <a:lnTo>
                      <a:pt x="144" y="36"/>
                    </a:lnTo>
                    <a:lnTo>
                      <a:pt x="143" y="36"/>
                    </a:lnTo>
                    <a:lnTo>
                      <a:pt x="143" y="37"/>
                    </a:lnTo>
                    <a:lnTo>
                      <a:pt x="141" y="37"/>
                    </a:lnTo>
                    <a:lnTo>
                      <a:pt x="140" y="37"/>
                    </a:lnTo>
                    <a:lnTo>
                      <a:pt x="140" y="38"/>
                    </a:lnTo>
                    <a:lnTo>
                      <a:pt x="139" y="38"/>
                    </a:lnTo>
                    <a:lnTo>
                      <a:pt x="137" y="38"/>
                    </a:lnTo>
                    <a:lnTo>
                      <a:pt x="136" y="38"/>
                    </a:lnTo>
                    <a:lnTo>
                      <a:pt x="136" y="40"/>
                    </a:lnTo>
                    <a:lnTo>
                      <a:pt x="135" y="40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2"/>
                    </a:lnTo>
                    <a:lnTo>
                      <a:pt x="134" y="44"/>
                    </a:lnTo>
                    <a:lnTo>
                      <a:pt x="132" y="44"/>
                    </a:lnTo>
                    <a:lnTo>
                      <a:pt x="132" y="42"/>
                    </a:lnTo>
                    <a:lnTo>
                      <a:pt x="131" y="42"/>
                    </a:lnTo>
                    <a:lnTo>
                      <a:pt x="131" y="41"/>
                    </a:lnTo>
                    <a:lnTo>
                      <a:pt x="130" y="41"/>
                    </a:lnTo>
                    <a:lnTo>
                      <a:pt x="130" y="40"/>
                    </a:lnTo>
                    <a:lnTo>
                      <a:pt x="128" y="40"/>
                    </a:lnTo>
                    <a:lnTo>
                      <a:pt x="128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7" y="36"/>
                    </a:lnTo>
                    <a:lnTo>
                      <a:pt x="126" y="34"/>
                    </a:lnTo>
                    <a:lnTo>
                      <a:pt x="126" y="33"/>
                    </a:lnTo>
                    <a:lnTo>
                      <a:pt x="124" y="33"/>
                    </a:lnTo>
                    <a:lnTo>
                      <a:pt x="124" y="32"/>
                    </a:lnTo>
                    <a:lnTo>
                      <a:pt x="123" y="32"/>
                    </a:lnTo>
                    <a:lnTo>
                      <a:pt x="120" y="32"/>
                    </a:lnTo>
                    <a:lnTo>
                      <a:pt x="115" y="31"/>
                    </a:lnTo>
                    <a:lnTo>
                      <a:pt x="114" y="31"/>
                    </a:lnTo>
                    <a:lnTo>
                      <a:pt x="113" y="31"/>
                    </a:lnTo>
                    <a:lnTo>
                      <a:pt x="111" y="31"/>
                    </a:lnTo>
                    <a:lnTo>
                      <a:pt x="109" y="31"/>
                    </a:lnTo>
                    <a:lnTo>
                      <a:pt x="107" y="31"/>
                    </a:lnTo>
                    <a:lnTo>
                      <a:pt x="106" y="31"/>
                    </a:lnTo>
                    <a:lnTo>
                      <a:pt x="105" y="31"/>
                    </a:lnTo>
                    <a:lnTo>
                      <a:pt x="102" y="31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8" y="28"/>
                    </a:lnTo>
                    <a:lnTo>
                      <a:pt x="94" y="27"/>
                    </a:lnTo>
                    <a:lnTo>
                      <a:pt x="93" y="24"/>
                    </a:lnTo>
                    <a:lnTo>
                      <a:pt x="90" y="21"/>
                    </a:lnTo>
                    <a:lnTo>
                      <a:pt x="89" y="21"/>
                    </a:lnTo>
                    <a:lnTo>
                      <a:pt x="89" y="23"/>
                    </a:lnTo>
                    <a:lnTo>
                      <a:pt x="88" y="23"/>
                    </a:lnTo>
                    <a:lnTo>
                      <a:pt x="88" y="21"/>
                    </a:lnTo>
                    <a:lnTo>
                      <a:pt x="86" y="21"/>
                    </a:lnTo>
                    <a:lnTo>
                      <a:pt x="86" y="23"/>
                    </a:lnTo>
                    <a:lnTo>
                      <a:pt x="85" y="23"/>
                    </a:lnTo>
                    <a:lnTo>
                      <a:pt x="84" y="23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3" y="25"/>
                    </a:lnTo>
                    <a:lnTo>
                      <a:pt x="83" y="27"/>
                    </a:lnTo>
                    <a:lnTo>
                      <a:pt x="83" y="28"/>
                    </a:lnTo>
                    <a:lnTo>
                      <a:pt x="83" y="29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4" y="32"/>
                    </a:lnTo>
                    <a:lnTo>
                      <a:pt x="84" y="33"/>
                    </a:lnTo>
                    <a:lnTo>
                      <a:pt x="83" y="33"/>
                    </a:lnTo>
                    <a:lnTo>
                      <a:pt x="83" y="34"/>
                    </a:lnTo>
                    <a:lnTo>
                      <a:pt x="84" y="34"/>
                    </a:lnTo>
                    <a:lnTo>
                      <a:pt x="84" y="36"/>
                    </a:lnTo>
                    <a:lnTo>
                      <a:pt x="85" y="36"/>
                    </a:lnTo>
                    <a:lnTo>
                      <a:pt x="85" y="37"/>
                    </a:lnTo>
                    <a:lnTo>
                      <a:pt x="85" y="38"/>
                    </a:lnTo>
                    <a:lnTo>
                      <a:pt x="84" y="38"/>
                    </a:lnTo>
                    <a:lnTo>
                      <a:pt x="84" y="40"/>
                    </a:lnTo>
                    <a:lnTo>
                      <a:pt x="85" y="40"/>
                    </a:lnTo>
                    <a:lnTo>
                      <a:pt x="85" y="41"/>
                    </a:lnTo>
                    <a:lnTo>
                      <a:pt x="84" y="41"/>
                    </a:lnTo>
                    <a:lnTo>
                      <a:pt x="83" y="41"/>
                    </a:lnTo>
                    <a:lnTo>
                      <a:pt x="83" y="42"/>
                    </a:lnTo>
                    <a:lnTo>
                      <a:pt x="84" y="42"/>
                    </a:lnTo>
                    <a:lnTo>
                      <a:pt x="84" y="44"/>
                    </a:lnTo>
                    <a:lnTo>
                      <a:pt x="84" y="45"/>
                    </a:lnTo>
                    <a:lnTo>
                      <a:pt x="84" y="46"/>
                    </a:lnTo>
                    <a:lnTo>
                      <a:pt x="81" y="46"/>
                    </a:lnTo>
                    <a:lnTo>
                      <a:pt x="81" y="48"/>
                    </a:lnTo>
                    <a:lnTo>
                      <a:pt x="81" y="49"/>
                    </a:lnTo>
                    <a:lnTo>
                      <a:pt x="83" y="50"/>
                    </a:lnTo>
                    <a:lnTo>
                      <a:pt x="84" y="50"/>
                    </a:lnTo>
                    <a:lnTo>
                      <a:pt x="85" y="51"/>
                    </a:lnTo>
                    <a:lnTo>
                      <a:pt x="85" y="53"/>
                    </a:lnTo>
                    <a:lnTo>
                      <a:pt x="84" y="51"/>
                    </a:lnTo>
                    <a:lnTo>
                      <a:pt x="83" y="51"/>
                    </a:lnTo>
                    <a:lnTo>
                      <a:pt x="81" y="51"/>
                    </a:lnTo>
                    <a:lnTo>
                      <a:pt x="81" y="53"/>
                    </a:lnTo>
                    <a:lnTo>
                      <a:pt x="80" y="51"/>
                    </a:lnTo>
                    <a:lnTo>
                      <a:pt x="80" y="50"/>
                    </a:lnTo>
                    <a:lnTo>
                      <a:pt x="79" y="51"/>
                    </a:lnTo>
                    <a:lnTo>
                      <a:pt x="80" y="50"/>
                    </a:lnTo>
                    <a:lnTo>
                      <a:pt x="79" y="49"/>
                    </a:lnTo>
                    <a:lnTo>
                      <a:pt x="80" y="49"/>
                    </a:lnTo>
                    <a:lnTo>
                      <a:pt x="79" y="49"/>
                    </a:lnTo>
                    <a:lnTo>
                      <a:pt x="77" y="49"/>
                    </a:lnTo>
                    <a:lnTo>
                      <a:pt x="77" y="50"/>
                    </a:lnTo>
                    <a:lnTo>
                      <a:pt x="77" y="51"/>
                    </a:lnTo>
                    <a:lnTo>
                      <a:pt x="77" y="53"/>
                    </a:lnTo>
                    <a:lnTo>
                      <a:pt x="77" y="54"/>
                    </a:lnTo>
                    <a:lnTo>
                      <a:pt x="76" y="53"/>
                    </a:lnTo>
                    <a:lnTo>
                      <a:pt x="76" y="51"/>
                    </a:lnTo>
                    <a:lnTo>
                      <a:pt x="76" y="50"/>
                    </a:lnTo>
                    <a:lnTo>
                      <a:pt x="75" y="50"/>
                    </a:lnTo>
                    <a:lnTo>
                      <a:pt x="75" y="49"/>
                    </a:lnTo>
                    <a:lnTo>
                      <a:pt x="73" y="48"/>
                    </a:lnTo>
                    <a:lnTo>
                      <a:pt x="73" y="46"/>
                    </a:lnTo>
                    <a:lnTo>
                      <a:pt x="73" y="44"/>
                    </a:lnTo>
                    <a:lnTo>
                      <a:pt x="73" y="42"/>
                    </a:lnTo>
                    <a:lnTo>
                      <a:pt x="72" y="42"/>
                    </a:lnTo>
                    <a:lnTo>
                      <a:pt x="72" y="44"/>
                    </a:lnTo>
                    <a:lnTo>
                      <a:pt x="71" y="44"/>
                    </a:lnTo>
                    <a:lnTo>
                      <a:pt x="71" y="45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9" y="48"/>
                    </a:lnTo>
                    <a:lnTo>
                      <a:pt x="69" y="49"/>
                    </a:lnTo>
                    <a:lnTo>
                      <a:pt x="68" y="49"/>
                    </a:lnTo>
                    <a:lnTo>
                      <a:pt x="68" y="50"/>
                    </a:lnTo>
                    <a:lnTo>
                      <a:pt x="68" y="51"/>
                    </a:lnTo>
                    <a:lnTo>
                      <a:pt x="68" y="53"/>
                    </a:lnTo>
                    <a:lnTo>
                      <a:pt x="68" y="54"/>
                    </a:lnTo>
                    <a:lnTo>
                      <a:pt x="69" y="54"/>
                    </a:lnTo>
                    <a:lnTo>
                      <a:pt x="71" y="54"/>
                    </a:lnTo>
                    <a:lnTo>
                      <a:pt x="71" y="55"/>
                    </a:lnTo>
                    <a:lnTo>
                      <a:pt x="71" y="57"/>
                    </a:lnTo>
                    <a:lnTo>
                      <a:pt x="69" y="57"/>
                    </a:lnTo>
                    <a:lnTo>
                      <a:pt x="69" y="58"/>
                    </a:lnTo>
                    <a:lnTo>
                      <a:pt x="69" y="59"/>
                    </a:lnTo>
                    <a:lnTo>
                      <a:pt x="68" y="59"/>
                    </a:lnTo>
                    <a:lnTo>
                      <a:pt x="68" y="61"/>
                    </a:lnTo>
                    <a:lnTo>
                      <a:pt x="68" y="62"/>
                    </a:lnTo>
                    <a:lnTo>
                      <a:pt x="67" y="62"/>
                    </a:lnTo>
                    <a:lnTo>
                      <a:pt x="67" y="63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4" y="66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63" y="67"/>
                    </a:lnTo>
                    <a:lnTo>
                      <a:pt x="62" y="68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59" y="70"/>
                    </a:lnTo>
                    <a:lnTo>
                      <a:pt x="59" y="71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6" y="74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4" y="75"/>
                    </a:lnTo>
                    <a:lnTo>
                      <a:pt x="54" y="74"/>
                    </a:lnTo>
                    <a:lnTo>
                      <a:pt x="54" y="75"/>
                    </a:lnTo>
                    <a:lnTo>
                      <a:pt x="52" y="75"/>
                    </a:lnTo>
                    <a:lnTo>
                      <a:pt x="52" y="76"/>
                    </a:lnTo>
                    <a:lnTo>
                      <a:pt x="51" y="76"/>
                    </a:lnTo>
                    <a:lnTo>
                      <a:pt x="51" y="78"/>
                    </a:lnTo>
                    <a:lnTo>
                      <a:pt x="52" y="78"/>
                    </a:lnTo>
                    <a:lnTo>
                      <a:pt x="51" y="78"/>
                    </a:lnTo>
                    <a:lnTo>
                      <a:pt x="51" y="79"/>
                    </a:lnTo>
                    <a:lnTo>
                      <a:pt x="50" y="79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6" y="78"/>
                    </a:lnTo>
                    <a:lnTo>
                      <a:pt x="45" y="78"/>
                    </a:lnTo>
                    <a:lnTo>
                      <a:pt x="43" y="78"/>
                    </a:lnTo>
                    <a:lnTo>
                      <a:pt x="42" y="78"/>
                    </a:lnTo>
                    <a:lnTo>
                      <a:pt x="41" y="78"/>
                    </a:lnTo>
                    <a:lnTo>
                      <a:pt x="41" y="76"/>
                    </a:lnTo>
                    <a:lnTo>
                      <a:pt x="42" y="75"/>
                    </a:lnTo>
                    <a:lnTo>
                      <a:pt x="42" y="74"/>
                    </a:lnTo>
                    <a:lnTo>
                      <a:pt x="41" y="74"/>
                    </a:lnTo>
                    <a:lnTo>
                      <a:pt x="39" y="74"/>
                    </a:lnTo>
                    <a:lnTo>
                      <a:pt x="38" y="72"/>
                    </a:lnTo>
                    <a:lnTo>
                      <a:pt x="39" y="71"/>
                    </a:lnTo>
                    <a:lnTo>
                      <a:pt x="38" y="71"/>
                    </a:lnTo>
                    <a:lnTo>
                      <a:pt x="38" y="70"/>
                    </a:lnTo>
                    <a:lnTo>
                      <a:pt x="37" y="71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5" y="68"/>
                    </a:lnTo>
                    <a:lnTo>
                      <a:pt x="34" y="68"/>
                    </a:lnTo>
                    <a:lnTo>
                      <a:pt x="33" y="70"/>
                    </a:lnTo>
                    <a:lnTo>
                      <a:pt x="33" y="71"/>
                    </a:lnTo>
                    <a:lnTo>
                      <a:pt x="31" y="72"/>
                    </a:lnTo>
                    <a:lnTo>
                      <a:pt x="31" y="71"/>
                    </a:lnTo>
                    <a:lnTo>
                      <a:pt x="31" y="70"/>
                    </a:lnTo>
                    <a:lnTo>
                      <a:pt x="31" y="68"/>
                    </a:lnTo>
                    <a:lnTo>
                      <a:pt x="33" y="68"/>
                    </a:lnTo>
                    <a:lnTo>
                      <a:pt x="31" y="68"/>
                    </a:lnTo>
                    <a:lnTo>
                      <a:pt x="31" y="67"/>
                    </a:lnTo>
                    <a:lnTo>
                      <a:pt x="30" y="68"/>
                    </a:lnTo>
                    <a:lnTo>
                      <a:pt x="29" y="68"/>
                    </a:lnTo>
                    <a:lnTo>
                      <a:pt x="30" y="70"/>
                    </a:lnTo>
                    <a:lnTo>
                      <a:pt x="29" y="70"/>
                    </a:lnTo>
                    <a:lnTo>
                      <a:pt x="29" y="71"/>
                    </a:lnTo>
                    <a:lnTo>
                      <a:pt x="28" y="71"/>
                    </a:lnTo>
                    <a:lnTo>
                      <a:pt x="28" y="72"/>
                    </a:lnTo>
                    <a:lnTo>
                      <a:pt x="26" y="72"/>
                    </a:lnTo>
                    <a:lnTo>
                      <a:pt x="25" y="72"/>
                    </a:lnTo>
                    <a:lnTo>
                      <a:pt x="25" y="71"/>
                    </a:lnTo>
                    <a:lnTo>
                      <a:pt x="24" y="71"/>
                    </a:lnTo>
                    <a:lnTo>
                      <a:pt x="22" y="71"/>
                    </a:lnTo>
                    <a:lnTo>
                      <a:pt x="22" y="72"/>
                    </a:lnTo>
                    <a:lnTo>
                      <a:pt x="22" y="71"/>
                    </a:lnTo>
                    <a:lnTo>
                      <a:pt x="22" y="70"/>
                    </a:lnTo>
                    <a:lnTo>
                      <a:pt x="22" y="68"/>
                    </a:lnTo>
                    <a:lnTo>
                      <a:pt x="21" y="68"/>
                    </a:lnTo>
                    <a:lnTo>
                      <a:pt x="21" y="70"/>
                    </a:lnTo>
                    <a:lnTo>
                      <a:pt x="21" y="71"/>
                    </a:lnTo>
                    <a:lnTo>
                      <a:pt x="20" y="71"/>
                    </a:lnTo>
                    <a:lnTo>
                      <a:pt x="18" y="71"/>
                    </a:lnTo>
                    <a:lnTo>
                      <a:pt x="18" y="70"/>
                    </a:lnTo>
                    <a:lnTo>
                      <a:pt x="18" y="68"/>
                    </a:lnTo>
                    <a:lnTo>
                      <a:pt x="17" y="68"/>
                    </a:lnTo>
                    <a:lnTo>
                      <a:pt x="17" y="70"/>
                    </a:lnTo>
                    <a:lnTo>
                      <a:pt x="17" y="71"/>
                    </a:lnTo>
                    <a:lnTo>
                      <a:pt x="16" y="71"/>
                    </a:lnTo>
                    <a:lnTo>
                      <a:pt x="16" y="72"/>
                    </a:lnTo>
                    <a:lnTo>
                      <a:pt x="14" y="72"/>
                    </a:lnTo>
                    <a:lnTo>
                      <a:pt x="13" y="72"/>
                    </a:lnTo>
                    <a:lnTo>
                      <a:pt x="12" y="72"/>
                    </a:lnTo>
                    <a:lnTo>
                      <a:pt x="12" y="71"/>
                    </a:lnTo>
                    <a:lnTo>
                      <a:pt x="11" y="71"/>
                    </a:lnTo>
                    <a:lnTo>
                      <a:pt x="11" y="72"/>
                    </a:lnTo>
                    <a:lnTo>
                      <a:pt x="9" y="72"/>
                    </a:lnTo>
                    <a:lnTo>
                      <a:pt x="9" y="74"/>
                    </a:lnTo>
                    <a:lnTo>
                      <a:pt x="11" y="74"/>
                    </a:lnTo>
                    <a:lnTo>
                      <a:pt x="12" y="74"/>
                    </a:lnTo>
                    <a:lnTo>
                      <a:pt x="12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2" y="78"/>
                    </a:lnTo>
                    <a:lnTo>
                      <a:pt x="11" y="78"/>
                    </a:lnTo>
                    <a:lnTo>
                      <a:pt x="9" y="76"/>
                    </a:lnTo>
                    <a:lnTo>
                      <a:pt x="8" y="76"/>
                    </a:lnTo>
                    <a:lnTo>
                      <a:pt x="7" y="76"/>
                    </a:lnTo>
                    <a:lnTo>
                      <a:pt x="5" y="76"/>
                    </a:lnTo>
                    <a:lnTo>
                      <a:pt x="5" y="75"/>
                    </a:lnTo>
                    <a:lnTo>
                      <a:pt x="4" y="75"/>
                    </a:lnTo>
                    <a:lnTo>
                      <a:pt x="4" y="76"/>
                    </a:lnTo>
                    <a:lnTo>
                      <a:pt x="3" y="76"/>
                    </a:lnTo>
                    <a:lnTo>
                      <a:pt x="3" y="78"/>
                    </a:lnTo>
                    <a:lnTo>
                      <a:pt x="4" y="78"/>
                    </a:lnTo>
                    <a:lnTo>
                      <a:pt x="5" y="78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3" y="79"/>
                    </a:lnTo>
                    <a:lnTo>
                      <a:pt x="3" y="78"/>
                    </a:lnTo>
                    <a:lnTo>
                      <a:pt x="1" y="78"/>
                    </a:lnTo>
                    <a:lnTo>
                      <a:pt x="1" y="76"/>
                    </a:lnTo>
                    <a:lnTo>
                      <a:pt x="0" y="7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5" name="Freeform 31">
                <a:extLst>
                  <a:ext uri="{FF2B5EF4-FFF2-40B4-BE49-F238E27FC236}">
                    <a16:creationId xmlns:a16="http://schemas.microsoft.com/office/drawing/2014/main" id="{85BC1202-D5BE-EFB0-C09B-DB7B69A68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5" y="766"/>
                <a:ext cx="289" cy="84"/>
              </a:xfrm>
              <a:custGeom>
                <a:avLst/>
                <a:gdLst>
                  <a:gd name="T0" fmla="*/ 282 w 289"/>
                  <a:gd name="T1" fmla="*/ 8 h 84"/>
                  <a:gd name="T2" fmla="*/ 277 w 289"/>
                  <a:gd name="T3" fmla="*/ 13 h 84"/>
                  <a:gd name="T4" fmla="*/ 275 w 289"/>
                  <a:gd name="T5" fmla="*/ 12 h 84"/>
                  <a:gd name="T6" fmla="*/ 268 w 289"/>
                  <a:gd name="T7" fmla="*/ 10 h 84"/>
                  <a:gd name="T8" fmla="*/ 264 w 289"/>
                  <a:gd name="T9" fmla="*/ 19 h 84"/>
                  <a:gd name="T10" fmla="*/ 258 w 289"/>
                  <a:gd name="T11" fmla="*/ 22 h 84"/>
                  <a:gd name="T12" fmla="*/ 251 w 289"/>
                  <a:gd name="T13" fmla="*/ 21 h 84"/>
                  <a:gd name="T14" fmla="*/ 250 w 289"/>
                  <a:gd name="T15" fmla="*/ 27 h 84"/>
                  <a:gd name="T16" fmla="*/ 248 w 289"/>
                  <a:gd name="T17" fmla="*/ 33 h 84"/>
                  <a:gd name="T18" fmla="*/ 246 w 289"/>
                  <a:gd name="T19" fmla="*/ 39 h 84"/>
                  <a:gd name="T20" fmla="*/ 246 w 289"/>
                  <a:gd name="T21" fmla="*/ 46 h 84"/>
                  <a:gd name="T22" fmla="*/ 241 w 289"/>
                  <a:gd name="T23" fmla="*/ 46 h 84"/>
                  <a:gd name="T24" fmla="*/ 238 w 289"/>
                  <a:gd name="T25" fmla="*/ 52 h 84"/>
                  <a:gd name="T26" fmla="*/ 237 w 289"/>
                  <a:gd name="T27" fmla="*/ 57 h 84"/>
                  <a:gd name="T28" fmla="*/ 231 w 289"/>
                  <a:gd name="T29" fmla="*/ 60 h 84"/>
                  <a:gd name="T30" fmla="*/ 229 w 289"/>
                  <a:gd name="T31" fmla="*/ 60 h 84"/>
                  <a:gd name="T32" fmla="*/ 225 w 289"/>
                  <a:gd name="T33" fmla="*/ 60 h 84"/>
                  <a:gd name="T34" fmla="*/ 222 w 289"/>
                  <a:gd name="T35" fmla="*/ 67 h 84"/>
                  <a:gd name="T36" fmla="*/ 214 w 289"/>
                  <a:gd name="T37" fmla="*/ 68 h 84"/>
                  <a:gd name="T38" fmla="*/ 210 w 289"/>
                  <a:gd name="T39" fmla="*/ 76 h 84"/>
                  <a:gd name="T40" fmla="*/ 208 w 289"/>
                  <a:gd name="T41" fmla="*/ 77 h 84"/>
                  <a:gd name="T42" fmla="*/ 207 w 289"/>
                  <a:gd name="T43" fmla="*/ 82 h 84"/>
                  <a:gd name="T44" fmla="*/ 204 w 289"/>
                  <a:gd name="T45" fmla="*/ 78 h 84"/>
                  <a:gd name="T46" fmla="*/ 204 w 289"/>
                  <a:gd name="T47" fmla="*/ 70 h 84"/>
                  <a:gd name="T48" fmla="*/ 205 w 289"/>
                  <a:gd name="T49" fmla="*/ 64 h 84"/>
                  <a:gd name="T50" fmla="*/ 201 w 289"/>
                  <a:gd name="T51" fmla="*/ 59 h 84"/>
                  <a:gd name="T52" fmla="*/ 199 w 289"/>
                  <a:gd name="T53" fmla="*/ 55 h 84"/>
                  <a:gd name="T54" fmla="*/ 195 w 289"/>
                  <a:gd name="T55" fmla="*/ 47 h 84"/>
                  <a:gd name="T56" fmla="*/ 193 w 289"/>
                  <a:gd name="T57" fmla="*/ 39 h 84"/>
                  <a:gd name="T58" fmla="*/ 197 w 289"/>
                  <a:gd name="T59" fmla="*/ 34 h 84"/>
                  <a:gd name="T60" fmla="*/ 190 w 289"/>
                  <a:gd name="T61" fmla="*/ 30 h 84"/>
                  <a:gd name="T62" fmla="*/ 179 w 289"/>
                  <a:gd name="T63" fmla="*/ 29 h 84"/>
                  <a:gd name="T64" fmla="*/ 178 w 289"/>
                  <a:gd name="T65" fmla="*/ 22 h 84"/>
                  <a:gd name="T66" fmla="*/ 170 w 289"/>
                  <a:gd name="T67" fmla="*/ 17 h 84"/>
                  <a:gd name="T68" fmla="*/ 179 w 289"/>
                  <a:gd name="T69" fmla="*/ 10 h 84"/>
                  <a:gd name="T70" fmla="*/ 176 w 289"/>
                  <a:gd name="T71" fmla="*/ 4 h 84"/>
                  <a:gd name="T72" fmla="*/ 166 w 289"/>
                  <a:gd name="T73" fmla="*/ 0 h 84"/>
                  <a:gd name="T74" fmla="*/ 157 w 289"/>
                  <a:gd name="T75" fmla="*/ 14 h 84"/>
                  <a:gd name="T76" fmla="*/ 154 w 289"/>
                  <a:gd name="T77" fmla="*/ 25 h 84"/>
                  <a:gd name="T78" fmla="*/ 145 w 289"/>
                  <a:gd name="T79" fmla="*/ 27 h 84"/>
                  <a:gd name="T80" fmla="*/ 136 w 289"/>
                  <a:gd name="T81" fmla="*/ 31 h 84"/>
                  <a:gd name="T82" fmla="*/ 127 w 289"/>
                  <a:gd name="T83" fmla="*/ 38 h 84"/>
                  <a:gd name="T84" fmla="*/ 120 w 289"/>
                  <a:gd name="T85" fmla="*/ 47 h 84"/>
                  <a:gd name="T86" fmla="*/ 119 w 289"/>
                  <a:gd name="T87" fmla="*/ 55 h 84"/>
                  <a:gd name="T88" fmla="*/ 110 w 289"/>
                  <a:gd name="T89" fmla="*/ 53 h 84"/>
                  <a:gd name="T90" fmla="*/ 101 w 289"/>
                  <a:gd name="T91" fmla="*/ 50 h 84"/>
                  <a:gd name="T92" fmla="*/ 95 w 289"/>
                  <a:gd name="T93" fmla="*/ 42 h 84"/>
                  <a:gd name="T94" fmla="*/ 84 w 289"/>
                  <a:gd name="T95" fmla="*/ 39 h 84"/>
                  <a:gd name="T96" fmla="*/ 76 w 289"/>
                  <a:gd name="T97" fmla="*/ 33 h 84"/>
                  <a:gd name="T98" fmla="*/ 65 w 289"/>
                  <a:gd name="T99" fmla="*/ 33 h 84"/>
                  <a:gd name="T100" fmla="*/ 59 w 289"/>
                  <a:gd name="T101" fmla="*/ 33 h 84"/>
                  <a:gd name="T102" fmla="*/ 47 w 289"/>
                  <a:gd name="T103" fmla="*/ 29 h 84"/>
                  <a:gd name="T104" fmla="*/ 36 w 289"/>
                  <a:gd name="T105" fmla="*/ 30 h 84"/>
                  <a:gd name="T106" fmla="*/ 29 w 289"/>
                  <a:gd name="T107" fmla="*/ 34 h 84"/>
                  <a:gd name="T108" fmla="*/ 21 w 289"/>
                  <a:gd name="T109" fmla="*/ 35 h 84"/>
                  <a:gd name="T110" fmla="*/ 13 w 289"/>
                  <a:gd name="T111" fmla="*/ 39 h 84"/>
                  <a:gd name="T112" fmla="*/ 10 w 289"/>
                  <a:gd name="T113" fmla="*/ 30 h 84"/>
                  <a:gd name="T114" fmla="*/ 2 w 289"/>
                  <a:gd name="T115" fmla="*/ 3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9" h="84">
                    <a:moveTo>
                      <a:pt x="289" y="6"/>
                    </a:moveTo>
                    <a:lnTo>
                      <a:pt x="288" y="6"/>
                    </a:lnTo>
                    <a:lnTo>
                      <a:pt x="288" y="8"/>
                    </a:lnTo>
                    <a:lnTo>
                      <a:pt x="288" y="9"/>
                    </a:lnTo>
                    <a:lnTo>
                      <a:pt x="286" y="9"/>
                    </a:lnTo>
                    <a:lnTo>
                      <a:pt x="285" y="9"/>
                    </a:lnTo>
                    <a:lnTo>
                      <a:pt x="284" y="9"/>
                    </a:lnTo>
                    <a:lnTo>
                      <a:pt x="284" y="8"/>
                    </a:lnTo>
                    <a:lnTo>
                      <a:pt x="282" y="8"/>
                    </a:lnTo>
                    <a:lnTo>
                      <a:pt x="281" y="9"/>
                    </a:lnTo>
                    <a:lnTo>
                      <a:pt x="281" y="10"/>
                    </a:lnTo>
                    <a:lnTo>
                      <a:pt x="280" y="10"/>
                    </a:lnTo>
                    <a:lnTo>
                      <a:pt x="279" y="10"/>
                    </a:lnTo>
                    <a:lnTo>
                      <a:pt x="279" y="12"/>
                    </a:lnTo>
                    <a:lnTo>
                      <a:pt x="279" y="10"/>
                    </a:lnTo>
                    <a:lnTo>
                      <a:pt x="277" y="10"/>
                    </a:lnTo>
                    <a:lnTo>
                      <a:pt x="277" y="12"/>
                    </a:lnTo>
                    <a:lnTo>
                      <a:pt x="277" y="13"/>
                    </a:lnTo>
                    <a:lnTo>
                      <a:pt x="277" y="14"/>
                    </a:lnTo>
                    <a:lnTo>
                      <a:pt x="276" y="14"/>
                    </a:lnTo>
                    <a:lnTo>
                      <a:pt x="276" y="16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5" y="13"/>
                    </a:lnTo>
                    <a:lnTo>
                      <a:pt x="276" y="13"/>
                    </a:lnTo>
                    <a:lnTo>
                      <a:pt x="276" y="12"/>
                    </a:lnTo>
                    <a:lnTo>
                      <a:pt x="275" y="12"/>
                    </a:lnTo>
                    <a:lnTo>
                      <a:pt x="273" y="12"/>
                    </a:lnTo>
                    <a:lnTo>
                      <a:pt x="273" y="13"/>
                    </a:lnTo>
                    <a:lnTo>
                      <a:pt x="272" y="13"/>
                    </a:lnTo>
                    <a:lnTo>
                      <a:pt x="272" y="14"/>
                    </a:lnTo>
                    <a:lnTo>
                      <a:pt x="271" y="13"/>
                    </a:lnTo>
                    <a:lnTo>
                      <a:pt x="271" y="12"/>
                    </a:lnTo>
                    <a:lnTo>
                      <a:pt x="271" y="10"/>
                    </a:lnTo>
                    <a:lnTo>
                      <a:pt x="269" y="10"/>
                    </a:lnTo>
                    <a:lnTo>
                      <a:pt x="268" y="10"/>
                    </a:lnTo>
                    <a:lnTo>
                      <a:pt x="268" y="12"/>
                    </a:lnTo>
                    <a:lnTo>
                      <a:pt x="268" y="13"/>
                    </a:lnTo>
                    <a:lnTo>
                      <a:pt x="267" y="14"/>
                    </a:lnTo>
                    <a:lnTo>
                      <a:pt x="267" y="16"/>
                    </a:lnTo>
                    <a:lnTo>
                      <a:pt x="265" y="16"/>
                    </a:lnTo>
                    <a:lnTo>
                      <a:pt x="265" y="17"/>
                    </a:lnTo>
                    <a:lnTo>
                      <a:pt x="265" y="18"/>
                    </a:lnTo>
                    <a:lnTo>
                      <a:pt x="264" y="18"/>
                    </a:lnTo>
                    <a:lnTo>
                      <a:pt x="264" y="19"/>
                    </a:lnTo>
                    <a:lnTo>
                      <a:pt x="264" y="21"/>
                    </a:lnTo>
                    <a:lnTo>
                      <a:pt x="263" y="21"/>
                    </a:lnTo>
                    <a:lnTo>
                      <a:pt x="263" y="22"/>
                    </a:lnTo>
                    <a:lnTo>
                      <a:pt x="263" y="23"/>
                    </a:lnTo>
                    <a:lnTo>
                      <a:pt x="262" y="23"/>
                    </a:lnTo>
                    <a:lnTo>
                      <a:pt x="260" y="23"/>
                    </a:lnTo>
                    <a:lnTo>
                      <a:pt x="260" y="22"/>
                    </a:lnTo>
                    <a:lnTo>
                      <a:pt x="259" y="22"/>
                    </a:lnTo>
                    <a:lnTo>
                      <a:pt x="258" y="22"/>
                    </a:lnTo>
                    <a:lnTo>
                      <a:pt x="258" y="21"/>
                    </a:lnTo>
                    <a:lnTo>
                      <a:pt x="258" y="19"/>
                    </a:lnTo>
                    <a:lnTo>
                      <a:pt x="258" y="18"/>
                    </a:lnTo>
                    <a:lnTo>
                      <a:pt x="256" y="18"/>
                    </a:lnTo>
                    <a:lnTo>
                      <a:pt x="255" y="18"/>
                    </a:lnTo>
                    <a:lnTo>
                      <a:pt x="254" y="19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1" y="21"/>
                    </a:lnTo>
                    <a:lnTo>
                      <a:pt x="251" y="22"/>
                    </a:lnTo>
                    <a:lnTo>
                      <a:pt x="252" y="22"/>
                    </a:lnTo>
                    <a:lnTo>
                      <a:pt x="254" y="23"/>
                    </a:lnTo>
                    <a:lnTo>
                      <a:pt x="254" y="25"/>
                    </a:lnTo>
                    <a:lnTo>
                      <a:pt x="252" y="25"/>
                    </a:lnTo>
                    <a:lnTo>
                      <a:pt x="251" y="25"/>
                    </a:lnTo>
                    <a:lnTo>
                      <a:pt x="251" y="26"/>
                    </a:lnTo>
                    <a:lnTo>
                      <a:pt x="250" y="26"/>
                    </a:lnTo>
                    <a:lnTo>
                      <a:pt x="250" y="27"/>
                    </a:lnTo>
                    <a:lnTo>
                      <a:pt x="251" y="27"/>
                    </a:lnTo>
                    <a:lnTo>
                      <a:pt x="250" y="27"/>
                    </a:lnTo>
                    <a:lnTo>
                      <a:pt x="250" y="29"/>
                    </a:lnTo>
                    <a:lnTo>
                      <a:pt x="248" y="29"/>
                    </a:lnTo>
                    <a:lnTo>
                      <a:pt x="248" y="30"/>
                    </a:lnTo>
                    <a:lnTo>
                      <a:pt x="247" y="30"/>
                    </a:lnTo>
                    <a:lnTo>
                      <a:pt x="247" y="31"/>
                    </a:lnTo>
                    <a:lnTo>
                      <a:pt x="247" y="33"/>
                    </a:lnTo>
                    <a:lnTo>
                      <a:pt x="248" y="33"/>
                    </a:lnTo>
                    <a:lnTo>
                      <a:pt x="250" y="33"/>
                    </a:lnTo>
                    <a:lnTo>
                      <a:pt x="250" y="34"/>
                    </a:lnTo>
                    <a:lnTo>
                      <a:pt x="250" y="35"/>
                    </a:lnTo>
                    <a:lnTo>
                      <a:pt x="248" y="35"/>
                    </a:lnTo>
                    <a:lnTo>
                      <a:pt x="248" y="36"/>
                    </a:lnTo>
                    <a:lnTo>
                      <a:pt x="247" y="36"/>
                    </a:lnTo>
                    <a:lnTo>
                      <a:pt x="247" y="38"/>
                    </a:lnTo>
                    <a:lnTo>
                      <a:pt x="246" y="38"/>
                    </a:lnTo>
                    <a:lnTo>
                      <a:pt x="246" y="39"/>
                    </a:lnTo>
                    <a:lnTo>
                      <a:pt x="247" y="40"/>
                    </a:lnTo>
                    <a:lnTo>
                      <a:pt x="247" y="42"/>
                    </a:lnTo>
                    <a:lnTo>
                      <a:pt x="247" y="43"/>
                    </a:lnTo>
                    <a:lnTo>
                      <a:pt x="248" y="43"/>
                    </a:lnTo>
                    <a:lnTo>
                      <a:pt x="248" y="44"/>
                    </a:lnTo>
                    <a:lnTo>
                      <a:pt x="247" y="44"/>
                    </a:lnTo>
                    <a:lnTo>
                      <a:pt x="247" y="46"/>
                    </a:lnTo>
                    <a:lnTo>
                      <a:pt x="247" y="44"/>
                    </a:lnTo>
                    <a:lnTo>
                      <a:pt x="246" y="46"/>
                    </a:lnTo>
                    <a:lnTo>
                      <a:pt x="246" y="44"/>
                    </a:lnTo>
                    <a:lnTo>
                      <a:pt x="245" y="44"/>
                    </a:lnTo>
                    <a:lnTo>
                      <a:pt x="243" y="43"/>
                    </a:lnTo>
                    <a:lnTo>
                      <a:pt x="242" y="43"/>
                    </a:lnTo>
                    <a:lnTo>
                      <a:pt x="242" y="44"/>
                    </a:lnTo>
                    <a:lnTo>
                      <a:pt x="242" y="46"/>
                    </a:lnTo>
                    <a:lnTo>
                      <a:pt x="242" y="47"/>
                    </a:lnTo>
                    <a:lnTo>
                      <a:pt x="241" y="47"/>
                    </a:lnTo>
                    <a:lnTo>
                      <a:pt x="241" y="46"/>
                    </a:lnTo>
                    <a:lnTo>
                      <a:pt x="239" y="46"/>
                    </a:lnTo>
                    <a:lnTo>
                      <a:pt x="239" y="47"/>
                    </a:lnTo>
                    <a:lnTo>
                      <a:pt x="239" y="48"/>
                    </a:lnTo>
                    <a:lnTo>
                      <a:pt x="239" y="50"/>
                    </a:lnTo>
                    <a:lnTo>
                      <a:pt x="239" y="51"/>
                    </a:lnTo>
                    <a:lnTo>
                      <a:pt x="241" y="51"/>
                    </a:lnTo>
                    <a:lnTo>
                      <a:pt x="241" y="52"/>
                    </a:lnTo>
                    <a:lnTo>
                      <a:pt x="239" y="52"/>
                    </a:lnTo>
                    <a:lnTo>
                      <a:pt x="238" y="52"/>
                    </a:lnTo>
                    <a:lnTo>
                      <a:pt x="238" y="51"/>
                    </a:lnTo>
                    <a:lnTo>
                      <a:pt x="238" y="52"/>
                    </a:lnTo>
                    <a:lnTo>
                      <a:pt x="238" y="53"/>
                    </a:lnTo>
                    <a:lnTo>
                      <a:pt x="237" y="53"/>
                    </a:lnTo>
                    <a:lnTo>
                      <a:pt x="237" y="55"/>
                    </a:lnTo>
                    <a:lnTo>
                      <a:pt x="237" y="56"/>
                    </a:lnTo>
                    <a:lnTo>
                      <a:pt x="237" y="57"/>
                    </a:lnTo>
                    <a:lnTo>
                      <a:pt x="238" y="57"/>
                    </a:lnTo>
                    <a:lnTo>
                      <a:pt x="237" y="57"/>
                    </a:lnTo>
                    <a:lnTo>
                      <a:pt x="235" y="57"/>
                    </a:lnTo>
                    <a:lnTo>
                      <a:pt x="235" y="56"/>
                    </a:lnTo>
                    <a:lnTo>
                      <a:pt x="234" y="56"/>
                    </a:lnTo>
                    <a:lnTo>
                      <a:pt x="234" y="55"/>
                    </a:lnTo>
                    <a:lnTo>
                      <a:pt x="233" y="56"/>
                    </a:lnTo>
                    <a:lnTo>
                      <a:pt x="231" y="56"/>
                    </a:lnTo>
                    <a:lnTo>
                      <a:pt x="231" y="57"/>
                    </a:lnTo>
                    <a:lnTo>
                      <a:pt x="231" y="59"/>
                    </a:lnTo>
                    <a:lnTo>
                      <a:pt x="231" y="60"/>
                    </a:lnTo>
                    <a:lnTo>
                      <a:pt x="233" y="60"/>
                    </a:lnTo>
                    <a:lnTo>
                      <a:pt x="234" y="59"/>
                    </a:lnTo>
                    <a:lnTo>
                      <a:pt x="234" y="60"/>
                    </a:lnTo>
                    <a:lnTo>
                      <a:pt x="233" y="60"/>
                    </a:lnTo>
                    <a:lnTo>
                      <a:pt x="231" y="60"/>
                    </a:lnTo>
                    <a:lnTo>
                      <a:pt x="230" y="60"/>
                    </a:lnTo>
                    <a:lnTo>
                      <a:pt x="230" y="59"/>
                    </a:lnTo>
                    <a:lnTo>
                      <a:pt x="229" y="59"/>
                    </a:lnTo>
                    <a:lnTo>
                      <a:pt x="229" y="60"/>
                    </a:lnTo>
                    <a:lnTo>
                      <a:pt x="229" y="61"/>
                    </a:lnTo>
                    <a:lnTo>
                      <a:pt x="229" y="63"/>
                    </a:lnTo>
                    <a:lnTo>
                      <a:pt x="229" y="64"/>
                    </a:lnTo>
                    <a:lnTo>
                      <a:pt x="228" y="64"/>
                    </a:lnTo>
                    <a:lnTo>
                      <a:pt x="228" y="63"/>
                    </a:lnTo>
                    <a:lnTo>
                      <a:pt x="226" y="63"/>
                    </a:lnTo>
                    <a:lnTo>
                      <a:pt x="226" y="61"/>
                    </a:lnTo>
                    <a:lnTo>
                      <a:pt x="225" y="61"/>
                    </a:lnTo>
                    <a:lnTo>
                      <a:pt x="225" y="60"/>
                    </a:lnTo>
                    <a:lnTo>
                      <a:pt x="224" y="60"/>
                    </a:lnTo>
                    <a:lnTo>
                      <a:pt x="222" y="60"/>
                    </a:lnTo>
                    <a:lnTo>
                      <a:pt x="222" y="61"/>
                    </a:lnTo>
                    <a:lnTo>
                      <a:pt x="222" y="63"/>
                    </a:lnTo>
                    <a:lnTo>
                      <a:pt x="222" y="64"/>
                    </a:lnTo>
                    <a:lnTo>
                      <a:pt x="221" y="64"/>
                    </a:lnTo>
                    <a:lnTo>
                      <a:pt x="221" y="65"/>
                    </a:lnTo>
                    <a:lnTo>
                      <a:pt x="222" y="65"/>
                    </a:lnTo>
                    <a:lnTo>
                      <a:pt x="222" y="67"/>
                    </a:lnTo>
                    <a:lnTo>
                      <a:pt x="222" y="68"/>
                    </a:lnTo>
                    <a:lnTo>
                      <a:pt x="221" y="68"/>
                    </a:lnTo>
                    <a:lnTo>
                      <a:pt x="221" y="67"/>
                    </a:lnTo>
                    <a:lnTo>
                      <a:pt x="220" y="67"/>
                    </a:lnTo>
                    <a:lnTo>
                      <a:pt x="218" y="67"/>
                    </a:lnTo>
                    <a:lnTo>
                      <a:pt x="217" y="67"/>
                    </a:lnTo>
                    <a:lnTo>
                      <a:pt x="216" y="67"/>
                    </a:lnTo>
                    <a:lnTo>
                      <a:pt x="214" y="67"/>
                    </a:lnTo>
                    <a:lnTo>
                      <a:pt x="214" y="68"/>
                    </a:lnTo>
                    <a:lnTo>
                      <a:pt x="213" y="68"/>
                    </a:lnTo>
                    <a:lnTo>
                      <a:pt x="213" y="69"/>
                    </a:lnTo>
                    <a:lnTo>
                      <a:pt x="213" y="70"/>
                    </a:lnTo>
                    <a:lnTo>
                      <a:pt x="213" y="72"/>
                    </a:lnTo>
                    <a:lnTo>
                      <a:pt x="213" y="73"/>
                    </a:lnTo>
                    <a:lnTo>
                      <a:pt x="212" y="73"/>
                    </a:lnTo>
                    <a:lnTo>
                      <a:pt x="212" y="74"/>
                    </a:lnTo>
                    <a:lnTo>
                      <a:pt x="212" y="76"/>
                    </a:lnTo>
                    <a:lnTo>
                      <a:pt x="210" y="76"/>
                    </a:lnTo>
                    <a:lnTo>
                      <a:pt x="210" y="77"/>
                    </a:lnTo>
                    <a:lnTo>
                      <a:pt x="212" y="77"/>
                    </a:lnTo>
                    <a:lnTo>
                      <a:pt x="212" y="78"/>
                    </a:lnTo>
                    <a:lnTo>
                      <a:pt x="212" y="80"/>
                    </a:lnTo>
                    <a:lnTo>
                      <a:pt x="210" y="80"/>
                    </a:lnTo>
                    <a:lnTo>
                      <a:pt x="210" y="78"/>
                    </a:lnTo>
                    <a:lnTo>
                      <a:pt x="209" y="78"/>
                    </a:lnTo>
                    <a:lnTo>
                      <a:pt x="209" y="77"/>
                    </a:lnTo>
                    <a:lnTo>
                      <a:pt x="208" y="77"/>
                    </a:lnTo>
                    <a:lnTo>
                      <a:pt x="207" y="77"/>
                    </a:lnTo>
                    <a:lnTo>
                      <a:pt x="207" y="78"/>
                    </a:lnTo>
                    <a:lnTo>
                      <a:pt x="207" y="80"/>
                    </a:lnTo>
                    <a:lnTo>
                      <a:pt x="207" y="81"/>
                    </a:lnTo>
                    <a:lnTo>
                      <a:pt x="208" y="81"/>
                    </a:lnTo>
                    <a:lnTo>
                      <a:pt x="208" y="82"/>
                    </a:lnTo>
                    <a:lnTo>
                      <a:pt x="208" y="84"/>
                    </a:lnTo>
                    <a:lnTo>
                      <a:pt x="208" y="82"/>
                    </a:lnTo>
                    <a:lnTo>
                      <a:pt x="207" y="82"/>
                    </a:lnTo>
                    <a:lnTo>
                      <a:pt x="205" y="82"/>
                    </a:lnTo>
                    <a:lnTo>
                      <a:pt x="205" y="84"/>
                    </a:lnTo>
                    <a:lnTo>
                      <a:pt x="204" y="84"/>
                    </a:lnTo>
                    <a:lnTo>
                      <a:pt x="204" y="82"/>
                    </a:lnTo>
                    <a:lnTo>
                      <a:pt x="205" y="82"/>
                    </a:lnTo>
                    <a:lnTo>
                      <a:pt x="205" y="81"/>
                    </a:lnTo>
                    <a:lnTo>
                      <a:pt x="204" y="81"/>
                    </a:lnTo>
                    <a:lnTo>
                      <a:pt x="204" y="80"/>
                    </a:lnTo>
                    <a:lnTo>
                      <a:pt x="204" y="78"/>
                    </a:lnTo>
                    <a:lnTo>
                      <a:pt x="203" y="78"/>
                    </a:lnTo>
                    <a:lnTo>
                      <a:pt x="201" y="78"/>
                    </a:lnTo>
                    <a:lnTo>
                      <a:pt x="201" y="77"/>
                    </a:lnTo>
                    <a:lnTo>
                      <a:pt x="201" y="76"/>
                    </a:lnTo>
                    <a:lnTo>
                      <a:pt x="201" y="74"/>
                    </a:lnTo>
                    <a:lnTo>
                      <a:pt x="201" y="73"/>
                    </a:lnTo>
                    <a:lnTo>
                      <a:pt x="203" y="72"/>
                    </a:lnTo>
                    <a:lnTo>
                      <a:pt x="204" y="72"/>
                    </a:lnTo>
                    <a:lnTo>
                      <a:pt x="204" y="70"/>
                    </a:lnTo>
                    <a:lnTo>
                      <a:pt x="205" y="70"/>
                    </a:lnTo>
                    <a:lnTo>
                      <a:pt x="205" y="69"/>
                    </a:lnTo>
                    <a:lnTo>
                      <a:pt x="207" y="69"/>
                    </a:lnTo>
                    <a:lnTo>
                      <a:pt x="205" y="69"/>
                    </a:lnTo>
                    <a:lnTo>
                      <a:pt x="205" y="68"/>
                    </a:lnTo>
                    <a:lnTo>
                      <a:pt x="204" y="67"/>
                    </a:lnTo>
                    <a:lnTo>
                      <a:pt x="205" y="67"/>
                    </a:lnTo>
                    <a:lnTo>
                      <a:pt x="205" y="65"/>
                    </a:lnTo>
                    <a:lnTo>
                      <a:pt x="205" y="64"/>
                    </a:lnTo>
                    <a:lnTo>
                      <a:pt x="205" y="63"/>
                    </a:lnTo>
                    <a:lnTo>
                      <a:pt x="204" y="63"/>
                    </a:lnTo>
                    <a:lnTo>
                      <a:pt x="204" y="61"/>
                    </a:lnTo>
                    <a:lnTo>
                      <a:pt x="203" y="61"/>
                    </a:lnTo>
                    <a:lnTo>
                      <a:pt x="201" y="61"/>
                    </a:lnTo>
                    <a:lnTo>
                      <a:pt x="201" y="60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1" y="59"/>
                    </a:lnTo>
                    <a:lnTo>
                      <a:pt x="201" y="57"/>
                    </a:lnTo>
                    <a:lnTo>
                      <a:pt x="200" y="57"/>
                    </a:lnTo>
                    <a:lnTo>
                      <a:pt x="200" y="56"/>
                    </a:lnTo>
                    <a:lnTo>
                      <a:pt x="199" y="56"/>
                    </a:lnTo>
                    <a:lnTo>
                      <a:pt x="197" y="56"/>
                    </a:lnTo>
                    <a:lnTo>
                      <a:pt x="197" y="55"/>
                    </a:lnTo>
                    <a:lnTo>
                      <a:pt x="199" y="55"/>
                    </a:lnTo>
                    <a:lnTo>
                      <a:pt x="199" y="56"/>
                    </a:lnTo>
                    <a:lnTo>
                      <a:pt x="199" y="55"/>
                    </a:lnTo>
                    <a:lnTo>
                      <a:pt x="197" y="55"/>
                    </a:lnTo>
                    <a:lnTo>
                      <a:pt x="197" y="53"/>
                    </a:lnTo>
                    <a:lnTo>
                      <a:pt x="197" y="52"/>
                    </a:lnTo>
                    <a:lnTo>
                      <a:pt x="196" y="52"/>
                    </a:lnTo>
                    <a:lnTo>
                      <a:pt x="196" y="51"/>
                    </a:lnTo>
                    <a:lnTo>
                      <a:pt x="196" y="50"/>
                    </a:lnTo>
                    <a:lnTo>
                      <a:pt x="196" y="48"/>
                    </a:lnTo>
                    <a:lnTo>
                      <a:pt x="195" y="48"/>
                    </a:lnTo>
                    <a:lnTo>
                      <a:pt x="195" y="47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3" y="44"/>
                    </a:lnTo>
                    <a:lnTo>
                      <a:pt x="192" y="44"/>
                    </a:lnTo>
                    <a:lnTo>
                      <a:pt x="192" y="43"/>
                    </a:lnTo>
                    <a:lnTo>
                      <a:pt x="192" y="42"/>
                    </a:lnTo>
                    <a:lnTo>
                      <a:pt x="192" y="40"/>
                    </a:lnTo>
                    <a:lnTo>
                      <a:pt x="192" y="39"/>
                    </a:lnTo>
                    <a:lnTo>
                      <a:pt x="193" y="39"/>
                    </a:lnTo>
                    <a:lnTo>
                      <a:pt x="193" y="38"/>
                    </a:lnTo>
                    <a:lnTo>
                      <a:pt x="193" y="39"/>
                    </a:lnTo>
                    <a:lnTo>
                      <a:pt x="193" y="38"/>
                    </a:lnTo>
                    <a:lnTo>
                      <a:pt x="195" y="38"/>
                    </a:lnTo>
                    <a:lnTo>
                      <a:pt x="196" y="38"/>
                    </a:lnTo>
                    <a:lnTo>
                      <a:pt x="197" y="38"/>
                    </a:lnTo>
                    <a:lnTo>
                      <a:pt x="197" y="36"/>
                    </a:lnTo>
                    <a:lnTo>
                      <a:pt x="197" y="35"/>
                    </a:lnTo>
                    <a:lnTo>
                      <a:pt x="197" y="34"/>
                    </a:lnTo>
                    <a:lnTo>
                      <a:pt x="197" y="33"/>
                    </a:lnTo>
                    <a:lnTo>
                      <a:pt x="197" y="31"/>
                    </a:lnTo>
                    <a:lnTo>
                      <a:pt x="196" y="31"/>
                    </a:lnTo>
                    <a:lnTo>
                      <a:pt x="196" y="30"/>
                    </a:lnTo>
                    <a:lnTo>
                      <a:pt x="195" y="30"/>
                    </a:lnTo>
                    <a:lnTo>
                      <a:pt x="193" y="30"/>
                    </a:lnTo>
                    <a:lnTo>
                      <a:pt x="192" y="30"/>
                    </a:lnTo>
                    <a:lnTo>
                      <a:pt x="191" y="30"/>
                    </a:lnTo>
                    <a:lnTo>
                      <a:pt x="190" y="30"/>
                    </a:lnTo>
                    <a:lnTo>
                      <a:pt x="188" y="30"/>
                    </a:lnTo>
                    <a:lnTo>
                      <a:pt x="187" y="30"/>
                    </a:lnTo>
                    <a:lnTo>
                      <a:pt x="186" y="30"/>
                    </a:lnTo>
                    <a:lnTo>
                      <a:pt x="186" y="29"/>
                    </a:lnTo>
                    <a:lnTo>
                      <a:pt x="184" y="29"/>
                    </a:lnTo>
                    <a:lnTo>
                      <a:pt x="183" y="29"/>
                    </a:lnTo>
                    <a:lnTo>
                      <a:pt x="182" y="29"/>
                    </a:lnTo>
                    <a:lnTo>
                      <a:pt x="180" y="29"/>
                    </a:lnTo>
                    <a:lnTo>
                      <a:pt x="179" y="29"/>
                    </a:lnTo>
                    <a:lnTo>
                      <a:pt x="178" y="27"/>
                    </a:lnTo>
                    <a:lnTo>
                      <a:pt x="178" y="26"/>
                    </a:lnTo>
                    <a:lnTo>
                      <a:pt x="179" y="26"/>
                    </a:lnTo>
                    <a:lnTo>
                      <a:pt x="180" y="26"/>
                    </a:lnTo>
                    <a:lnTo>
                      <a:pt x="180" y="25"/>
                    </a:lnTo>
                    <a:lnTo>
                      <a:pt x="180" y="23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2"/>
                    </a:lnTo>
                    <a:lnTo>
                      <a:pt x="176" y="22"/>
                    </a:lnTo>
                    <a:lnTo>
                      <a:pt x="175" y="22"/>
                    </a:lnTo>
                    <a:lnTo>
                      <a:pt x="174" y="22"/>
                    </a:lnTo>
                    <a:lnTo>
                      <a:pt x="173" y="22"/>
                    </a:lnTo>
                    <a:lnTo>
                      <a:pt x="171" y="22"/>
                    </a:lnTo>
                    <a:lnTo>
                      <a:pt x="170" y="21"/>
                    </a:lnTo>
                    <a:lnTo>
                      <a:pt x="170" y="19"/>
                    </a:lnTo>
                    <a:lnTo>
                      <a:pt x="170" y="18"/>
                    </a:lnTo>
                    <a:lnTo>
                      <a:pt x="170" y="17"/>
                    </a:lnTo>
                    <a:lnTo>
                      <a:pt x="170" y="16"/>
                    </a:lnTo>
                    <a:lnTo>
                      <a:pt x="170" y="14"/>
                    </a:lnTo>
                    <a:lnTo>
                      <a:pt x="171" y="13"/>
                    </a:lnTo>
                    <a:lnTo>
                      <a:pt x="171" y="12"/>
                    </a:lnTo>
                    <a:lnTo>
                      <a:pt x="173" y="10"/>
                    </a:lnTo>
                    <a:lnTo>
                      <a:pt x="174" y="10"/>
                    </a:lnTo>
                    <a:lnTo>
                      <a:pt x="176" y="10"/>
                    </a:lnTo>
                    <a:lnTo>
                      <a:pt x="178" y="10"/>
                    </a:lnTo>
                    <a:lnTo>
                      <a:pt x="179" y="10"/>
                    </a:lnTo>
                    <a:lnTo>
                      <a:pt x="182" y="10"/>
                    </a:lnTo>
                    <a:lnTo>
                      <a:pt x="182" y="9"/>
                    </a:lnTo>
                    <a:lnTo>
                      <a:pt x="180" y="9"/>
                    </a:lnTo>
                    <a:lnTo>
                      <a:pt x="179" y="8"/>
                    </a:lnTo>
                    <a:lnTo>
                      <a:pt x="178" y="8"/>
                    </a:lnTo>
                    <a:lnTo>
                      <a:pt x="178" y="6"/>
                    </a:lnTo>
                    <a:lnTo>
                      <a:pt x="178" y="5"/>
                    </a:lnTo>
                    <a:lnTo>
                      <a:pt x="176" y="5"/>
                    </a:lnTo>
                    <a:lnTo>
                      <a:pt x="176" y="4"/>
                    </a:lnTo>
                    <a:lnTo>
                      <a:pt x="175" y="4"/>
                    </a:lnTo>
                    <a:lnTo>
                      <a:pt x="174" y="4"/>
                    </a:lnTo>
                    <a:lnTo>
                      <a:pt x="174" y="2"/>
                    </a:lnTo>
                    <a:lnTo>
                      <a:pt x="173" y="2"/>
                    </a:lnTo>
                    <a:lnTo>
                      <a:pt x="171" y="2"/>
                    </a:lnTo>
                    <a:lnTo>
                      <a:pt x="170" y="1"/>
                    </a:lnTo>
                    <a:lnTo>
                      <a:pt x="169" y="1"/>
                    </a:lnTo>
                    <a:lnTo>
                      <a:pt x="167" y="1"/>
                    </a:lnTo>
                    <a:lnTo>
                      <a:pt x="166" y="0"/>
                    </a:lnTo>
                    <a:lnTo>
                      <a:pt x="165" y="0"/>
                    </a:lnTo>
                    <a:lnTo>
                      <a:pt x="163" y="0"/>
                    </a:lnTo>
                    <a:lnTo>
                      <a:pt x="162" y="1"/>
                    </a:lnTo>
                    <a:lnTo>
                      <a:pt x="162" y="4"/>
                    </a:lnTo>
                    <a:lnTo>
                      <a:pt x="162" y="5"/>
                    </a:lnTo>
                    <a:lnTo>
                      <a:pt x="161" y="9"/>
                    </a:lnTo>
                    <a:lnTo>
                      <a:pt x="159" y="12"/>
                    </a:lnTo>
                    <a:lnTo>
                      <a:pt x="158" y="14"/>
                    </a:lnTo>
                    <a:lnTo>
                      <a:pt x="157" y="14"/>
                    </a:lnTo>
                    <a:lnTo>
                      <a:pt x="157" y="16"/>
                    </a:lnTo>
                    <a:lnTo>
                      <a:pt x="157" y="17"/>
                    </a:lnTo>
                    <a:lnTo>
                      <a:pt x="158" y="17"/>
                    </a:lnTo>
                    <a:lnTo>
                      <a:pt x="159" y="19"/>
                    </a:lnTo>
                    <a:lnTo>
                      <a:pt x="159" y="22"/>
                    </a:lnTo>
                    <a:lnTo>
                      <a:pt x="158" y="25"/>
                    </a:lnTo>
                    <a:lnTo>
                      <a:pt x="157" y="25"/>
                    </a:lnTo>
                    <a:lnTo>
                      <a:pt x="156" y="25"/>
                    </a:lnTo>
                    <a:lnTo>
                      <a:pt x="154" y="25"/>
                    </a:lnTo>
                    <a:lnTo>
                      <a:pt x="154" y="23"/>
                    </a:lnTo>
                    <a:lnTo>
                      <a:pt x="153" y="23"/>
                    </a:lnTo>
                    <a:lnTo>
                      <a:pt x="152" y="23"/>
                    </a:lnTo>
                    <a:lnTo>
                      <a:pt x="152" y="25"/>
                    </a:lnTo>
                    <a:lnTo>
                      <a:pt x="150" y="25"/>
                    </a:lnTo>
                    <a:lnTo>
                      <a:pt x="149" y="25"/>
                    </a:lnTo>
                    <a:lnTo>
                      <a:pt x="148" y="26"/>
                    </a:lnTo>
                    <a:lnTo>
                      <a:pt x="146" y="26"/>
                    </a:lnTo>
                    <a:lnTo>
                      <a:pt x="145" y="27"/>
                    </a:lnTo>
                    <a:lnTo>
                      <a:pt x="144" y="27"/>
                    </a:lnTo>
                    <a:lnTo>
                      <a:pt x="142" y="27"/>
                    </a:lnTo>
                    <a:lnTo>
                      <a:pt x="142" y="29"/>
                    </a:lnTo>
                    <a:lnTo>
                      <a:pt x="141" y="29"/>
                    </a:lnTo>
                    <a:lnTo>
                      <a:pt x="140" y="29"/>
                    </a:lnTo>
                    <a:lnTo>
                      <a:pt x="140" y="30"/>
                    </a:lnTo>
                    <a:lnTo>
                      <a:pt x="138" y="30"/>
                    </a:lnTo>
                    <a:lnTo>
                      <a:pt x="137" y="30"/>
                    </a:lnTo>
                    <a:lnTo>
                      <a:pt x="136" y="31"/>
                    </a:lnTo>
                    <a:lnTo>
                      <a:pt x="135" y="31"/>
                    </a:lnTo>
                    <a:lnTo>
                      <a:pt x="133" y="33"/>
                    </a:lnTo>
                    <a:lnTo>
                      <a:pt x="132" y="33"/>
                    </a:lnTo>
                    <a:lnTo>
                      <a:pt x="131" y="33"/>
                    </a:lnTo>
                    <a:lnTo>
                      <a:pt x="129" y="34"/>
                    </a:lnTo>
                    <a:lnTo>
                      <a:pt x="128" y="34"/>
                    </a:lnTo>
                    <a:lnTo>
                      <a:pt x="128" y="35"/>
                    </a:lnTo>
                    <a:lnTo>
                      <a:pt x="127" y="36"/>
                    </a:lnTo>
                    <a:lnTo>
                      <a:pt x="127" y="38"/>
                    </a:lnTo>
                    <a:lnTo>
                      <a:pt x="125" y="39"/>
                    </a:lnTo>
                    <a:lnTo>
                      <a:pt x="124" y="40"/>
                    </a:lnTo>
                    <a:lnTo>
                      <a:pt x="124" y="42"/>
                    </a:lnTo>
                    <a:lnTo>
                      <a:pt x="123" y="42"/>
                    </a:lnTo>
                    <a:lnTo>
                      <a:pt x="123" y="43"/>
                    </a:lnTo>
                    <a:lnTo>
                      <a:pt x="123" y="44"/>
                    </a:lnTo>
                    <a:lnTo>
                      <a:pt x="121" y="46"/>
                    </a:lnTo>
                    <a:lnTo>
                      <a:pt x="121" y="47"/>
                    </a:lnTo>
                    <a:lnTo>
                      <a:pt x="120" y="47"/>
                    </a:lnTo>
                    <a:lnTo>
                      <a:pt x="120" y="48"/>
                    </a:lnTo>
                    <a:lnTo>
                      <a:pt x="120" y="50"/>
                    </a:lnTo>
                    <a:lnTo>
                      <a:pt x="119" y="50"/>
                    </a:lnTo>
                    <a:lnTo>
                      <a:pt x="119" y="51"/>
                    </a:lnTo>
                    <a:lnTo>
                      <a:pt x="119" y="52"/>
                    </a:lnTo>
                    <a:lnTo>
                      <a:pt x="120" y="52"/>
                    </a:lnTo>
                    <a:lnTo>
                      <a:pt x="120" y="53"/>
                    </a:lnTo>
                    <a:lnTo>
                      <a:pt x="120" y="55"/>
                    </a:lnTo>
                    <a:lnTo>
                      <a:pt x="119" y="55"/>
                    </a:lnTo>
                    <a:lnTo>
                      <a:pt x="118" y="55"/>
                    </a:lnTo>
                    <a:lnTo>
                      <a:pt x="118" y="53"/>
                    </a:lnTo>
                    <a:lnTo>
                      <a:pt x="116" y="53"/>
                    </a:lnTo>
                    <a:lnTo>
                      <a:pt x="115" y="52"/>
                    </a:lnTo>
                    <a:lnTo>
                      <a:pt x="114" y="52"/>
                    </a:lnTo>
                    <a:lnTo>
                      <a:pt x="112" y="52"/>
                    </a:lnTo>
                    <a:lnTo>
                      <a:pt x="111" y="52"/>
                    </a:lnTo>
                    <a:lnTo>
                      <a:pt x="111" y="53"/>
                    </a:lnTo>
                    <a:lnTo>
                      <a:pt x="110" y="53"/>
                    </a:lnTo>
                    <a:lnTo>
                      <a:pt x="108" y="53"/>
                    </a:lnTo>
                    <a:lnTo>
                      <a:pt x="107" y="53"/>
                    </a:lnTo>
                    <a:lnTo>
                      <a:pt x="106" y="52"/>
                    </a:lnTo>
                    <a:lnTo>
                      <a:pt x="106" y="51"/>
                    </a:lnTo>
                    <a:lnTo>
                      <a:pt x="104" y="51"/>
                    </a:lnTo>
                    <a:lnTo>
                      <a:pt x="103" y="51"/>
                    </a:lnTo>
                    <a:lnTo>
                      <a:pt x="103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99" y="48"/>
                    </a:lnTo>
                    <a:lnTo>
                      <a:pt x="98" y="48"/>
                    </a:lnTo>
                    <a:lnTo>
                      <a:pt x="98" y="47"/>
                    </a:lnTo>
                    <a:lnTo>
                      <a:pt x="98" y="46"/>
                    </a:lnTo>
                    <a:lnTo>
                      <a:pt x="97" y="46"/>
                    </a:lnTo>
                    <a:lnTo>
                      <a:pt x="97" y="44"/>
                    </a:lnTo>
                    <a:lnTo>
                      <a:pt x="95" y="44"/>
                    </a:lnTo>
                    <a:lnTo>
                      <a:pt x="95" y="43"/>
                    </a:lnTo>
                    <a:lnTo>
                      <a:pt x="95" y="42"/>
                    </a:lnTo>
                    <a:lnTo>
                      <a:pt x="94" y="42"/>
                    </a:lnTo>
                    <a:lnTo>
                      <a:pt x="93" y="42"/>
                    </a:lnTo>
                    <a:lnTo>
                      <a:pt x="91" y="42"/>
                    </a:lnTo>
                    <a:lnTo>
                      <a:pt x="90" y="42"/>
                    </a:lnTo>
                    <a:lnTo>
                      <a:pt x="90" y="40"/>
                    </a:lnTo>
                    <a:lnTo>
                      <a:pt x="87" y="40"/>
                    </a:lnTo>
                    <a:lnTo>
                      <a:pt x="86" y="39"/>
                    </a:lnTo>
                    <a:lnTo>
                      <a:pt x="85" y="39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0" y="36"/>
                    </a:lnTo>
                    <a:lnTo>
                      <a:pt x="78" y="36"/>
                    </a:lnTo>
                    <a:lnTo>
                      <a:pt x="78" y="35"/>
                    </a:lnTo>
                    <a:lnTo>
                      <a:pt x="77" y="35"/>
                    </a:lnTo>
                    <a:lnTo>
                      <a:pt x="77" y="34"/>
                    </a:lnTo>
                    <a:lnTo>
                      <a:pt x="76" y="34"/>
                    </a:lnTo>
                    <a:lnTo>
                      <a:pt x="74" y="34"/>
                    </a:lnTo>
                    <a:lnTo>
                      <a:pt x="76" y="33"/>
                    </a:lnTo>
                    <a:lnTo>
                      <a:pt x="74" y="31"/>
                    </a:lnTo>
                    <a:lnTo>
                      <a:pt x="73" y="31"/>
                    </a:lnTo>
                    <a:lnTo>
                      <a:pt x="73" y="33"/>
                    </a:lnTo>
                    <a:lnTo>
                      <a:pt x="72" y="33"/>
                    </a:lnTo>
                    <a:lnTo>
                      <a:pt x="70" y="33"/>
                    </a:lnTo>
                    <a:lnTo>
                      <a:pt x="69" y="33"/>
                    </a:lnTo>
                    <a:lnTo>
                      <a:pt x="68" y="33"/>
                    </a:lnTo>
                    <a:lnTo>
                      <a:pt x="66" y="33"/>
                    </a:lnTo>
                    <a:lnTo>
                      <a:pt x="65" y="33"/>
                    </a:lnTo>
                    <a:lnTo>
                      <a:pt x="64" y="33"/>
                    </a:lnTo>
                    <a:lnTo>
                      <a:pt x="64" y="31"/>
                    </a:lnTo>
                    <a:lnTo>
                      <a:pt x="63" y="31"/>
                    </a:lnTo>
                    <a:lnTo>
                      <a:pt x="61" y="31"/>
                    </a:lnTo>
                    <a:lnTo>
                      <a:pt x="61" y="33"/>
                    </a:lnTo>
                    <a:lnTo>
                      <a:pt x="60" y="33"/>
                    </a:lnTo>
                    <a:lnTo>
                      <a:pt x="60" y="34"/>
                    </a:lnTo>
                    <a:lnTo>
                      <a:pt x="60" y="33"/>
                    </a:lnTo>
                    <a:lnTo>
                      <a:pt x="59" y="33"/>
                    </a:lnTo>
                    <a:lnTo>
                      <a:pt x="57" y="31"/>
                    </a:lnTo>
                    <a:lnTo>
                      <a:pt x="56" y="31"/>
                    </a:lnTo>
                    <a:lnTo>
                      <a:pt x="55" y="30"/>
                    </a:lnTo>
                    <a:lnTo>
                      <a:pt x="53" y="30"/>
                    </a:lnTo>
                    <a:lnTo>
                      <a:pt x="52" y="29"/>
                    </a:lnTo>
                    <a:lnTo>
                      <a:pt x="51" y="29"/>
                    </a:lnTo>
                    <a:lnTo>
                      <a:pt x="49" y="29"/>
                    </a:lnTo>
                    <a:lnTo>
                      <a:pt x="48" y="29"/>
                    </a:lnTo>
                    <a:lnTo>
                      <a:pt x="47" y="29"/>
                    </a:lnTo>
                    <a:lnTo>
                      <a:pt x="46" y="29"/>
                    </a:lnTo>
                    <a:lnTo>
                      <a:pt x="44" y="29"/>
                    </a:lnTo>
                    <a:lnTo>
                      <a:pt x="43" y="29"/>
                    </a:lnTo>
                    <a:lnTo>
                      <a:pt x="42" y="29"/>
                    </a:lnTo>
                    <a:lnTo>
                      <a:pt x="40" y="29"/>
                    </a:lnTo>
                    <a:lnTo>
                      <a:pt x="39" y="29"/>
                    </a:lnTo>
                    <a:lnTo>
                      <a:pt x="39" y="30"/>
                    </a:lnTo>
                    <a:lnTo>
                      <a:pt x="38" y="30"/>
                    </a:lnTo>
                    <a:lnTo>
                      <a:pt x="36" y="30"/>
                    </a:lnTo>
                    <a:lnTo>
                      <a:pt x="36" y="31"/>
                    </a:lnTo>
                    <a:lnTo>
                      <a:pt x="35" y="31"/>
                    </a:lnTo>
                    <a:lnTo>
                      <a:pt x="34" y="31"/>
                    </a:lnTo>
                    <a:lnTo>
                      <a:pt x="34" y="33"/>
                    </a:lnTo>
                    <a:lnTo>
                      <a:pt x="32" y="33"/>
                    </a:lnTo>
                    <a:lnTo>
                      <a:pt x="31" y="33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5"/>
                    </a:lnTo>
                    <a:lnTo>
                      <a:pt x="27" y="35"/>
                    </a:lnTo>
                    <a:lnTo>
                      <a:pt x="26" y="35"/>
                    </a:lnTo>
                    <a:lnTo>
                      <a:pt x="25" y="35"/>
                    </a:lnTo>
                    <a:lnTo>
                      <a:pt x="25" y="34"/>
                    </a:lnTo>
                    <a:lnTo>
                      <a:pt x="23" y="34"/>
                    </a:lnTo>
                    <a:lnTo>
                      <a:pt x="23" y="35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21" y="36"/>
                    </a:lnTo>
                    <a:lnTo>
                      <a:pt x="19" y="36"/>
                    </a:lnTo>
                    <a:lnTo>
                      <a:pt x="19" y="38"/>
                    </a:lnTo>
                    <a:lnTo>
                      <a:pt x="18" y="38"/>
                    </a:lnTo>
                    <a:lnTo>
                      <a:pt x="18" y="39"/>
                    </a:lnTo>
                    <a:lnTo>
                      <a:pt x="17" y="39"/>
                    </a:lnTo>
                    <a:lnTo>
                      <a:pt x="15" y="39"/>
                    </a:lnTo>
                    <a:lnTo>
                      <a:pt x="14" y="39"/>
                    </a:lnTo>
                    <a:lnTo>
                      <a:pt x="13" y="39"/>
                    </a:lnTo>
                    <a:lnTo>
                      <a:pt x="13" y="38"/>
                    </a:lnTo>
                    <a:lnTo>
                      <a:pt x="13" y="36"/>
                    </a:lnTo>
                    <a:lnTo>
                      <a:pt x="13" y="35"/>
                    </a:lnTo>
                    <a:lnTo>
                      <a:pt x="13" y="34"/>
                    </a:lnTo>
                    <a:lnTo>
                      <a:pt x="13" y="33"/>
                    </a:lnTo>
                    <a:lnTo>
                      <a:pt x="12" y="33"/>
                    </a:lnTo>
                    <a:lnTo>
                      <a:pt x="12" y="31"/>
                    </a:lnTo>
                    <a:lnTo>
                      <a:pt x="10" y="31"/>
                    </a:lnTo>
                    <a:lnTo>
                      <a:pt x="10" y="30"/>
                    </a:lnTo>
                    <a:lnTo>
                      <a:pt x="10" y="31"/>
                    </a:lnTo>
                    <a:lnTo>
                      <a:pt x="10" y="33"/>
                    </a:lnTo>
                    <a:lnTo>
                      <a:pt x="9" y="33"/>
                    </a:lnTo>
                    <a:lnTo>
                      <a:pt x="8" y="33"/>
                    </a:lnTo>
                    <a:lnTo>
                      <a:pt x="6" y="33"/>
                    </a:lnTo>
                    <a:lnTo>
                      <a:pt x="5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5"/>
                    </a:lnTo>
                    <a:lnTo>
                      <a:pt x="1" y="35"/>
                    </a:lnTo>
                    <a:lnTo>
                      <a:pt x="1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6" name="Freeform 32">
                <a:extLst>
                  <a:ext uri="{FF2B5EF4-FFF2-40B4-BE49-F238E27FC236}">
                    <a16:creationId xmlns:a16="http://schemas.microsoft.com/office/drawing/2014/main" id="{15695FD5-847B-E431-034B-D081B50DC0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78" y="712"/>
                <a:ext cx="666" cy="732"/>
              </a:xfrm>
              <a:custGeom>
                <a:avLst/>
                <a:gdLst>
                  <a:gd name="T0" fmla="*/ 525 w 666"/>
                  <a:gd name="T1" fmla="*/ 723 h 732"/>
                  <a:gd name="T2" fmla="*/ 484 w 666"/>
                  <a:gd name="T3" fmla="*/ 704 h 732"/>
                  <a:gd name="T4" fmla="*/ 433 w 666"/>
                  <a:gd name="T5" fmla="*/ 694 h 732"/>
                  <a:gd name="T6" fmla="*/ 399 w 666"/>
                  <a:gd name="T7" fmla="*/ 687 h 732"/>
                  <a:gd name="T8" fmla="*/ 382 w 666"/>
                  <a:gd name="T9" fmla="*/ 685 h 732"/>
                  <a:gd name="T10" fmla="*/ 405 w 666"/>
                  <a:gd name="T11" fmla="*/ 639 h 732"/>
                  <a:gd name="T12" fmla="*/ 378 w 666"/>
                  <a:gd name="T13" fmla="*/ 614 h 732"/>
                  <a:gd name="T14" fmla="*/ 351 w 666"/>
                  <a:gd name="T15" fmla="*/ 610 h 732"/>
                  <a:gd name="T16" fmla="*/ 325 w 666"/>
                  <a:gd name="T17" fmla="*/ 584 h 732"/>
                  <a:gd name="T18" fmla="*/ 323 w 666"/>
                  <a:gd name="T19" fmla="*/ 558 h 732"/>
                  <a:gd name="T20" fmla="*/ 357 w 666"/>
                  <a:gd name="T21" fmla="*/ 547 h 732"/>
                  <a:gd name="T22" fmla="*/ 355 w 666"/>
                  <a:gd name="T23" fmla="*/ 509 h 732"/>
                  <a:gd name="T24" fmla="*/ 390 w 666"/>
                  <a:gd name="T25" fmla="*/ 488 h 732"/>
                  <a:gd name="T26" fmla="*/ 398 w 666"/>
                  <a:gd name="T27" fmla="*/ 449 h 732"/>
                  <a:gd name="T28" fmla="*/ 380 w 666"/>
                  <a:gd name="T29" fmla="*/ 416 h 732"/>
                  <a:gd name="T30" fmla="*/ 350 w 666"/>
                  <a:gd name="T31" fmla="*/ 385 h 732"/>
                  <a:gd name="T32" fmla="*/ 287 w 666"/>
                  <a:gd name="T33" fmla="*/ 367 h 732"/>
                  <a:gd name="T34" fmla="*/ 244 w 666"/>
                  <a:gd name="T35" fmla="*/ 352 h 732"/>
                  <a:gd name="T36" fmla="*/ 213 w 666"/>
                  <a:gd name="T37" fmla="*/ 361 h 732"/>
                  <a:gd name="T38" fmla="*/ 160 w 666"/>
                  <a:gd name="T39" fmla="*/ 357 h 732"/>
                  <a:gd name="T40" fmla="*/ 110 w 666"/>
                  <a:gd name="T41" fmla="*/ 346 h 732"/>
                  <a:gd name="T42" fmla="*/ 77 w 666"/>
                  <a:gd name="T43" fmla="*/ 352 h 732"/>
                  <a:gd name="T44" fmla="*/ 42 w 666"/>
                  <a:gd name="T45" fmla="*/ 359 h 732"/>
                  <a:gd name="T46" fmla="*/ 45 w 666"/>
                  <a:gd name="T47" fmla="*/ 323 h 732"/>
                  <a:gd name="T48" fmla="*/ 14 w 666"/>
                  <a:gd name="T49" fmla="*/ 240 h 732"/>
                  <a:gd name="T50" fmla="*/ 8 w 666"/>
                  <a:gd name="T51" fmla="*/ 194 h 732"/>
                  <a:gd name="T52" fmla="*/ 48 w 666"/>
                  <a:gd name="T53" fmla="*/ 178 h 732"/>
                  <a:gd name="T54" fmla="*/ 73 w 666"/>
                  <a:gd name="T55" fmla="*/ 170 h 732"/>
                  <a:gd name="T56" fmla="*/ 88 w 666"/>
                  <a:gd name="T57" fmla="*/ 136 h 732"/>
                  <a:gd name="T58" fmla="*/ 50 w 666"/>
                  <a:gd name="T59" fmla="*/ 114 h 732"/>
                  <a:gd name="T60" fmla="*/ 89 w 666"/>
                  <a:gd name="T61" fmla="*/ 59 h 732"/>
                  <a:gd name="T62" fmla="*/ 123 w 666"/>
                  <a:gd name="T63" fmla="*/ 85 h 732"/>
                  <a:gd name="T64" fmla="*/ 130 w 666"/>
                  <a:gd name="T65" fmla="*/ 132 h 732"/>
                  <a:gd name="T66" fmla="*/ 156 w 666"/>
                  <a:gd name="T67" fmla="*/ 113 h 732"/>
                  <a:gd name="T68" fmla="*/ 174 w 666"/>
                  <a:gd name="T69" fmla="*/ 84 h 732"/>
                  <a:gd name="T70" fmla="*/ 206 w 666"/>
                  <a:gd name="T71" fmla="*/ 64 h 732"/>
                  <a:gd name="T72" fmla="*/ 242 w 666"/>
                  <a:gd name="T73" fmla="*/ 56 h 732"/>
                  <a:gd name="T74" fmla="*/ 281 w 666"/>
                  <a:gd name="T75" fmla="*/ 49 h 732"/>
                  <a:gd name="T76" fmla="*/ 301 w 666"/>
                  <a:gd name="T77" fmla="*/ 25 h 732"/>
                  <a:gd name="T78" fmla="*/ 351 w 666"/>
                  <a:gd name="T79" fmla="*/ 24 h 732"/>
                  <a:gd name="T80" fmla="*/ 410 w 666"/>
                  <a:gd name="T81" fmla="*/ 21 h 732"/>
                  <a:gd name="T82" fmla="*/ 462 w 666"/>
                  <a:gd name="T83" fmla="*/ 22 h 732"/>
                  <a:gd name="T84" fmla="*/ 496 w 666"/>
                  <a:gd name="T85" fmla="*/ 17 h 732"/>
                  <a:gd name="T86" fmla="*/ 504 w 666"/>
                  <a:gd name="T87" fmla="*/ 66 h 732"/>
                  <a:gd name="T88" fmla="*/ 513 w 666"/>
                  <a:gd name="T89" fmla="*/ 110 h 732"/>
                  <a:gd name="T90" fmla="*/ 516 w 666"/>
                  <a:gd name="T91" fmla="*/ 127 h 732"/>
                  <a:gd name="T92" fmla="*/ 564 w 666"/>
                  <a:gd name="T93" fmla="*/ 128 h 732"/>
                  <a:gd name="T94" fmla="*/ 593 w 666"/>
                  <a:gd name="T95" fmla="*/ 149 h 732"/>
                  <a:gd name="T96" fmla="*/ 593 w 666"/>
                  <a:gd name="T97" fmla="*/ 224 h 732"/>
                  <a:gd name="T98" fmla="*/ 585 w 666"/>
                  <a:gd name="T99" fmla="*/ 262 h 732"/>
                  <a:gd name="T100" fmla="*/ 575 w 666"/>
                  <a:gd name="T101" fmla="*/ 284 h 732"/>
                  <a:gd name="T102" fmla="*/ 566 w 666"/>
                  <a:gd name="T103" fmla="*/ 313 h 732"/>
                  <a:gd name="T104" fmla="*/ 596 w 666"/>
                  <a:gd name="T105" fmla="*/ 291 h 732"/>
                  <a:gd name="T106" fmla="*/ 644 w 666"/>
                  <a:gd name="T107" fmla="*/ 299 h 732"/>
                  <a:gd name="T108" fmla="*/ 661 w 666"/>
                  <a:gd name="T109" fmla="*/ 316 h 732"/>
                  <a:gd name="T110" fmla="*/ 644 w 666"/>
                  <a:gd name="T111" fmla="*/ 409 h 732"/>
                  <a:gd name="T112" fmla="*/ 648 w 666"/>
                  <a:gd name="T113" fmla="*/ 488 h 732"/>
                  <a:gd name="T114" fmla="*/ 634 w 666"/>
                  <a:gd name="T115" fmla="*/ 532 h 732"/>
                  <a:gd name="T116" fmla="*/ 605 w 666"/>
                  <a:gd name="T117" fmla="*/ 543 h 732"/>
                  <a:gd name="T118" fmla="*/ 576 w 666"/>
                  <a:gd name="T119" fmla="*/ 555 h 732"/>
                  <a:gd name="T120" fmla="*/ 534 w 666"/>
                  <a:gd name="T121" fmla="*/ 547 h 732"/>
                  <a:gd name="T122" fmla="*/ 521 w 666"/>
                  <a:gd name="T123" fmla="*/ 588 h 732"/>
                  <a:gd name="T124" fmla="*/ 500 w 666"/>
                  <a:gd name="T125" fmla="*/ 623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66" h="732">
                    <a:moveTo>
                      <a:pt x="509" y="635"/>
                    </a:moveTo>
                    <a:lnTo>
                      <a:pt x="511" y="636"/>
                    </a:lnTo>
                    <a:lnTo>
                      <a:pt x="513" y="639"/>
                    </a:lnTo>
                    <a:lnTo>
                      <a:pt x="512" y="640"/>
                    </a:lnTo>
                    <a:lnTo>
                      <a:pt x="508" y="642"/>
                    </a:lnTo>
                    <a:lnTo>
                      <a:pt x="505" y="643"/>
                    </a:lnTo>
                    <a:lnTo>
                      <a:pt x="503" y="644"/>
                    </a:lnTo>
                    <a:lnTo>
                      <a:pt x="501" y="645"/>
                    </a:lnTo>
                    <a:lnTo>
                      <a:pt x="500" y="647"/>
                    </a:lnTo>
                    <a:lnTo>
                      <a:pt x="501" y="648"/>
                    </a:lnTo>
                    <a:lnTo>
                      <a:pt x="503" y="649"/>
                    </a:lnTo>
                    <a:lnTo>
                      <a:pt x="503" y="651"/>
                    </a:lnTo>
                    <a:lnTo>
                      <a:pt x="504" y="652"/>
                    </a:lnTo>
                    <a:lnTo>
                      <a:pt x="504" y="655"/>
                    </a:lnTo>
                    <a:lnTo>
                      <a:pt x="504" y="656"/>
                    </a:lnTo>
                    <a:lnTo>
                      <a:pt x="504" y="659"/>
                    </a:lnTo>
                    <a:lnTo>
                      <a:pt x="504" y="660"/>
                    </a:lnTo>
                    <a:lnTo>
                      <a:pt x="504" y="661"/>
                    </a:lnTo>
                    <a:lnTo>
                      <a:pt x="501" y="666"/>
                    </a:lnTo>
                    <a:lnTo>
                      <a:pt x="508" y="672"/>
                    </a:lnTo>
                    <a:lnTo>
                      <a:pt x="511" y="673"/>
                    </a:lnTo>
                    <a:lnTo>
                      <a:pt x="515" y="674"/>
                    </a:lnTo>
                    <a:lnTo>
                      <a:pt x="518" y="673"/>
                    </a:lnTo>
                    <a:lnTo>
                      <a:pt x="520" y="673"/>
                    </a:lnTo>
                    <a:lnTo>
                      <a:pt x="524" y="673"/>
                    </a:lnTo>
                    <a:lnTo>
                      <a:pt x="529" y="670"/>
                    </a:lnTo>
                    <a:lnTo>
                      <a:pt x="535" y="668"/>
                    </a:lnTo>
                    <a:lnTo>
                      <a:pt x="543" y="664"/>
                    </a:lnTo>
                    <a:lnTo>
                      <a:pt x="549" y="665"/>
                    </a:lnTo>
                    <a:lnTo>
                      <a:pt x="552" y="669"/>
                    </a:lnTo>
                    <a:lnTo>
                      <a:pt x="556" y="673"/>
                    </a:lnTo>
                    <a:lnTo>
                      <a:pt x="556" y="679"/>
                    </a:lnTo>
                    <a:lnTo>
                      <a:pt x="555" y="683"/>
                    </a:lnTo>
                    <a:lnTo>
                      <a:pt x="554" y="687"/>
                    </a:lnTo>
                    <a:lnTo>
                      <a:pt x="550" y="687"/>
                    </a:lnTo>
                    <a:lnTo>
                      <a:pt x="546" y="687"/>
                    </a:lnTo>
                    <a:lnTo>
                      <a:pt x="543" y="687"/>
                    </a:lnTo>
                    <a:lnTo>
                      <a:pt x="542" y="687"/>
                    </a:lnTo>
                    <a:lnTo>
                      <a:pt x="542" y="689"/>
                    </a:lnTo>
                    <a:lnTo>
                      <a:pt x="541" y="689"/>
                    </a:lnTo>
                    <a:lnTo>
                      <a:pt x="539" y="690"/>
                    </a:lnTo>
                    <a:lnTo>
                      <a:pt x="538" y="690"/>
                    </a:lnTo>
                    <a:lnTo>
                      <a:pt x="538" y="691"/>
                    </a:lnTo>
                    <a:lnTo>
                      <a:pt x="537" y="691"/>
                    </a:lnTo>
                    <a:lnTo>
                      <a:pt x="537" y="693"/>
                    </a:lnTo>
                    <a:lnTo>
                      <a:pt x="535" y="693"/>
                    </a:lnTo>
                    <a:lnTo>
                      <a:pt x="535" y="694"/>
                    </a:lnTo>
                    <a:lnTo>
                      <a:pt x="537" y="697"/>
                    </a:lnTo>
                    <a:lnTo>
                      <a:pt x="538" y="700"/>
                    </a:lnTo>
                    <a:lnTo>
                      <a:pt x="539" y="702"/>
                    </a:lnTo>
                    <a:lnTo>
                      <a:pt x="541" y="704"/>
                    </a:lnTo>
                    <a:lnTo>
                      <a:pt x="541" y="706"/>
                    </a:lnTo>
                    <a:lnTo>
                      <a:pt x="541" y="707"/>
                    </a:lnTo>
                    <a:lnTo>
                      <a:pt x="539" y="710"/>
                    </a:lnTo>
                    <a:lnTo>
                      <a:pt x="539" y="712"/>
                    </a:lnTo>
                    <a:lnTo>
                      <a:pt x="539" y="714"/>
                    </a:lnTo>
                    <a:lnTo>
                      <a:pt x="539" y="716"/>
                    </a:lnTo>
                    <a:lnTo>
                      <a:pt x="539" y="719"/>
                    </a:lnTo>
                    <a:lnTo>
                      <a:pt x="537" y="720"/>
                    </a:lnTo>
                    <a:lnTo>
                      <a:pt x="535" y="720"/>
                    </a:lnTo>
                    <a:lnTo>
                      <a:pt x="534" y="721"/>
                    </a:lnTo>
                    <a:lnTo>
                      <a:pt x="530" y="721"/>
                    </a:lnTo>
                    <a:lnTo>
                      <a:pt x="528" y="723"/>
                    </a:lnTo>
                    <a:lnTo>
                      <a:pt x="526" y="723"/>
                    </a:lnTo>
                    <a:lnTo>
                      <a:pt x="525" y="723"/>
                    </a:lnTo>
                    <a:lnTo>
                      <a:pt x="522" y="723"/>
                    </a:lnTo>
                    <a:lnTo>
                      <a:pt x="518" y="724"/>
                    </a:lnTo>
                    <a:lnTo>
                      <a:pt x="515" y="725"/>
                    </a:lnTo>
                    <a:lnTo>
                      <a:pt x="515" y="727"/>
                    </a:lnTo>
                    <a:lnTo>
                      <a:pt x="515" y="728"/>
                    </a:lnTo>
                    <a:lnTo>
                      <a:pt x="517" y="732"/>
                    </a:lnTo>
                    <a:lnTo>
                      <a:pt x="512" y="731"/>
                    </a:lnTo>
                    <a:lnTo>
                      <a:pt x="512" y="729"/>
                    </a:lnTo>
                    <a:lnTo>
                      <a:pt x="512" y="728"/>
                    </a:lnTo>
                    <a:lnTo>
                      <a:pt x="512" y="727"/>
                    </a:lnTo>
                    <a:lnTo>
                      <a:pt x="511" y="727"/>
                    </a:lnTo>
                    <a:lnTo>
                      <a:pt x="509" y="728"/>
                    </a:lnTo>
                    <a:lnTo>
                      <a:pt x="508" y="728"/>
                    </a:lnTo>
                    <a:lnTo>
                      <a:pt x="508" y="727"/>
                    </a:lnTo>
                    <a:lnTo>
                      <a:pt x="507" y="727"/>
                    </a:lnTo>
                    <a:lnTo>
                      <a:pt x="505" y="727"/>
                    </a:lnTo>
                    <a:lnTo>
                      <a:pt x="504" y="727"/>
                    </a:lnTo>
                    <a:lnTo>
                      <a:pt x="504" y="728"/>
                    </a:lnTo>
                    <a:lnTo>
                      <a:pt x="503" y="728"/>
                    </a:lnTo>
                    <a:lnTo>
                      <a:pt x="501" y="728"/>
                    </a:lnTo>
                    <a:lnTo>
                      <a:pt x="500" y="729"/>
                    </a:lnTo>
                    <a:lnTo>
                      <a:pt x="499" y="729"/>
                    </a:lnTo>
                    <a:lnTo>
                      <a:pt x="499" y="728"/>
                    </a:lnTo>
                    <a:lnTo>
                      <a:pt x="500" y="728"/>
                    </a:lnTo>
                    <a:lnTo>
                      <a:pt x="500" y="727"/>
                    </a:lnTo>
                    <a:lnTo>
                      <a:pt x="501" y="727"/>
                    </a:lnTo>
                    <a:lnTo>
                      <a:pt x="501" y="725"/>
                    </a:lnTo>
                    <a:lnTo>
                      <a:pt x="503" y="725"/>
                    </a:lnTo>
                    <a:lnTo>
                      <a:pt x="504" y="725"/>
                    </a:lnTo>
                    <a:lnTo>
                      <a:pt x="505" y="725"/>
                    </a:lnTo>
                    <a:lnTo>
                      <a:pt x="507" y="724"/>
                    </a:lnTo>
                    <a:lnTo>
                      <a:pt x="508" y="724"/>
                    </a:lnTo>
                    <a:lnTo>
                      <a:pt x="508" y="723"/>
                    </a:lnTo>
                    <a:lnTo>
                      <a:pt x="508" y="721"/>
                    </a:lnTo>
                    <a:lnTo>
                      <a:pt x="508" y="720"/>
                    </a:lnTo>
                    <a:lnTo>
                      <a:pt x="507" y="720"/>
                    </a:lnTo>
                    <a:lnTo>
                      <a:pt x="507" y="719"/>
                    </a:lnTo>
                    <a:lnTo>
                      <a:pt x="505" y="719"/>
                    </a:lnTo>
                    <a:lnTo>
                      <a:pt x="505" y="717"/>
                    </a:lnTo>
                    <a:lnTo>
                      <a:pt x="505" y="716"/>
                    </a:lnTo>
                    <a:lnTo>
                      <a:pt x="504" y="716"/>
                    </a:lnTo>
                    <a:lnTo>
                      <a:pt x="504" y="715"/>
                    </a:lnTo>
                    <a:lnTo>
                      <a:pt x="504" y="714"/>
                    </a:lnTo>
                    <a:lnTo>
                      <a:pt x="503" y="714"/>
                    </a:lnTo>
                    <a:lnTo>
                      <a:pt x="503" y="712"/>
                    </a:lnTo>
                    <a:lnTo>
                      <a:pt x="501" y="712"/>
                    </a:lnTo>
                    <a:lnTo>
                      <a:pt x="500" y="712"/>
                    </a:lnTo>
                    <a:lnTo>
                      <a:pt x="500" y="711"/>
                    </a:lnTo>
                    <a:lnTo>
                      <a:pt x="500" y="710"/>
                    </a:lnTo>
                    <a:lnTo>
                      <a:pt x="500" y="708"/>
                    </a:lnTo>
                    <a:lnTo>
                      <a:pt x="499" y="708"/>
                    </a:lnTo>
                    <a:lnTo>
                      <a:pt x="497" y="708"/>
                    </a:lnTo>
                    <a:lnTo>
                      <a:pt x="496" y="708"/>
                    </a:lnTo>
                    <a:lnTo>
                      <a:pt x="495" y="708"/>
                    </a:lnTo>
                    <a:lnTo>
                      <a:pt x="494" y="708"/>
                    </a:lnTo>
                    <a:lnTo>
                      <a:pt x="492" y="708"/>
                    </a:lnTo>
                    <a:lnTo>
                      <a:pt x="492" y="707"/>
                    </a:lnTo>
                    <a:lnTo>
                      <a:pt x="491" y="707"/>
                    </a:lnTo>
                    <a:lnTo>
                      <a:pt x="491" y="706"/>
                    </a:lnTo>
                    <a:lnTo>
                      <a:pt x="490" y="706"/>
                    </a:lnTo>
                    <a:lnTo>
                      <a:pt x="488" y="706"/>
                    </a:lnTo>
                    <a:lnTo>
                      <a:pt x="487" y="706"/>
                    </a:lnTo>
                    <a:lnTo>
                      <a:pt x="486" y="706"/>
                    </a:lnTo>
                    <a:lnTo>
                      <a:pt x="486" y="704"/>
                    </a:lnTo>
                    <a:lnTo>
                      <a:pt x="484" y="704"/>
                    </a:lnTo>
                    <a:lnTo>
                      <a:pt x="483" y="703"/>
                    </a:lnTo>
                    <a:lnTo>
                      <a:pt x="482" y="703"/>
                    </a:lnTo>
                    <a:lnTo>
                      <a:pt x="480" y="703"/>
                    </a:lnTo>
                    <a:lnTo>
                      <a:pt x="479" y="703"/>
                    </a:lnTo>
                    <a:lnTo>
                      <a:pt x="478" y="703"/>
                    </a:lnTo>
                    <a:lnTo>
                      <a:pt x="475" y="703"/>
                    </a:lnTo>
                    <a:lnTo>
                      <a:pt x="475" y="702"/>
                    </a:lnTo>
                    <a:lnTo>
                      <a:pt x="474" y="700"/>
                    </a:lnTo>
                    <a:lnTo>
                      <a:pt x="473" y="698"/>
                    </a:lnTo>
                    <a:lnTo>
                      <a:pt x="471" y="697"/>
                    </a:lnTo>
                    <a:lnTo>
                      <a:pt x="471" y="695"/>
                    </a:lnTo>
                    <a:lnTo>
                      <a:pt x="470" y="695"/>
                    </a:lnTo>
                    <a:lnTo>
                      <a:pt x="470" y="694"/>
                    </a:lnTo>
                    <a:lnTo>
                      <a:pt x="469" y="694"/>
                    </a:lnTo>
                    <a:lnTo>
                      <a:pt x="467" y="694"/>
                    </a:lnTo>
                    <a:lnTo>
                      <a:pt x="466" y="694"/>
                    </a:lnTo>
                    <a:lnTo>
                      <a:pt x="466" y="693"/>
                    </a:lnTo>
                    <a:lnTo>
                      <a:pt x="465" y="693"/>
                    </a:lnTo>
                    <a:lnTo>
                      <a:pt x="465" y="691"/>
                    </a:lnTo>
                    <a:lnTo>
                      <a:pt x="465" y="693"/>
                    </a:lnTo>
                    <a:lnTo>
                      <a:pt x="463" y="693"/>
                    </a:lnTo>
                    <a:lnTo>
                      <a:pt x="462" y="693"/>
                    </a:lnTo>
                    <a:lnTo>
                      <a:pt x="462" y="691"/>
                    </a:lnTo>
                    <a:lnTo>
                      <a:pt x="461" y="691"/>
                    </a:lnTo>
                    <a:lnTo>
                      <a:pt x="460" y="691"/>
                    </a:lnTo>
                    <a:lnTo>
                      <a:pt x="460" y="690"/>
                    </a:lnTo>
                    <a:lnTo>
                      <a:pt x="458" y="690"/>
                    </a:lnTo>
                    <a:lnTo>
                      <a:pt x="458" y="689"/>
                    </a:lnTo>
                    <a:lnTo>
                      <a:pt x="458" y="687"/>
                    </a:lnTo>
                    <a:lnTo>
                      <a:pt x="460" y="687"/>
                    </a:lnTo>
                    <a:lnTo>
                      <a:pt x="458" y="687"/>
                    </a:lnTo>
                    <a:lnTo>
                      <a:pt x="458" y="686"/>
                    </a:lnTo>
                    <a:lnTo>
                      <a:pt x="458" y="685"/>
                    </a:lnTo>
                    <a:lnTo>
                      <a:pt x="457" y="685"/>
                    </a:lnTo>
                    <a:lnTo>
                      <a:pt x="456" y="685"/>
                    </a:lnTo>
                    <a:lnTo>
                      <a:pt x="454" y="685"/>
                    </a:lnTo>
                    <a:lnTo>
                      <a:pt x="453" y="685"/>
                    </a:lnTo>
                    <a:lnTo>
                      <a:pt x="452" y="685"/>
                    </a:lnTo>
                    <a:lnTo>
                      <a:pt x="450" y="685"/>
                    </a:lnTo>
                    <a:lnTo>
                      <a:pt x="449" y="685"/>
                    </a:lnTo>
                    <a:lnTo>
                      <a:pt x="449" y="686"/>
                    </a:lnTo>
                    <a:lnTo>
                      <a:pt x="449" y="687"/>
                    </a:lnTo>
                    <a:lnTo>
                      <a:pt x="449" y="689"/>
                    </a:lnTo>
                    <a:lnTo>
                      <a:pt x="448" y="689"/>
                    </a:lnTo>
                    <a:lnTo>
                      <a:pt x="446" y="689"/>
                    </a:lnTo>
                    <a:lnTo>
                      <a:pt x="445" y="689"/>
                    </a:lnTo>
                    <a:lnTo>
                      <a:pt x="444" y="689"/>
                    </a:lnTo>
                    <a:lnTo>
                      <a:pt x="444" y="690"/>
                    </a:lnTo>
                    <a:lnTo>
                      <a:pt x="443" y="690"/>
                    </a:lnTo>
                    <a:lnTo>
                      <a:pt x="443" y="691"/>
                    </a:lnTo>
                    <a:lnTo>
                      <a:pt x="441" y="691"/>
                    </a:lnTo>
                    <a:lnTo>
                      <a:pt x="441" y="690"/>
                    </a:lnTo>
                    <a:lnTo>
                      <a:pt x="440" y="690"/>
                    </a:lnTo>
                    <a:lnTo>
                      <a:pt x="440" y="691"/>
                    </a:lnTo>
                    <a:lnTo>
                      <a:pt x="439" y="691"/>
                    </a:lnTo>
                    <a:lnTo>
                      <a:pt x="439" y="690"/>
                    </a:lnTo>
                    <a:lnTo>
                      <a:pt x="437" y="690"/>
                    </a:lnTo>
                    <a:lnTo>
                      <a:pt x="436" y="690"/>
                    </a:lnTo>
                    <a:lnTo>
                      <a:pt x="435" y="690"/>
                    </a:lnTo>
                    <a:lnTo>
                      <a:pt x="435" y="691"/>
                    </a:lnTo>
                    <a:lnTo>
                      <a:pt x="433" y="691"/>
                    </a:lnTo>
                    <a:lnTo>
                      <a:pt x="435" y="691"/>
                    </a:lnTo>
                    <a:lnTo>
                      <a:pt x="433" y="691"/>
                    </a:lnTo>
                    <a:lnTo>
                      <a:pt x="433" y="693"/>
                    </a:lnTo>
                    <a:lnTo>
                      <a:pt x="433" y="694"/>
                    </a:lnTo>
                    <a:lnTo>
                      <a:pt x="433" y="695"/>
                    </a:lnTo>
                    <a:lnTo>
                      <a:pt x="433" y="697"/>
                    </a:lnTo>
                    <a:lnTo>
                      <a:pt x="433" y="698"/>
                    </a:lnTo>
                    <a:lnTo>
                      <a:pt x="433" y="699"/>
                    </a:lnTo>
                    <a:lnTo>
                      <a:pt x="433" y="700"/>
                    </a:lnTo>
                    <a:lnTo>
                      <a:pt x="433" y="702"/>
                    </a:lnTo>
                    <a:lnTo>
                      <a:pt x="433" y="703"/>
                    </a:lnTo>
                    <a:lnTo>
                      <a:pt x="432" y="704"/>
                    </a:lnTo>
                    <a:lnTo>
                      <a:pt x="432" y="706"/>
                    </a:lnTo>
                    <a:lnTo>
                      <a:pt x="432" y="707"/>
                    </a:lnTo>
                    <a:lnTo>
                      <a:pt x="431" y="707"/>
                    </a:lnTo>
                    <a:lnTo>
                      <a:pt x="431" y="708"/>
                    </a:lnTo>
                    <a:lnTo>
                      <a:pt x="431" y="710"/>
                    </a:lnTo>
                    <a:lnTo>
                      <a:pt x="429" y="710"/>
                    </a:lnTo>
                    <a:lnTo>
                      <a:pt x="429" y="711"/>
                    </a:lnTo>
                    <a:lnTo>
                      <a:pt x="429" y="712"/>
                    </a:lnTo>
                    <a:lnTo>
                      <a:pt x="428" y="712"/>
                    </a:lnTo>
                    <a:lnTo>
                      <a:pt x="427" y="712"/>
                    </a:lnTo>
                    <a:lnTo>
                      <a:pt x="425" y="712"/>
                    </a:lnTo>
                    <a:lnTo>
                      <a:pt x="424" y="712"/>
                    </a:lnTo>
                    <a:lnTo>
                      <a:pt x="423" y="712"/>
                    </a:lnTo>
                    <a:lnTo>
                      <a:pt x="423" y="711"/>
                    </a:lnTo>
                    <a:lnTo>
                      <a:pt x="423" y="710"/>
                    </a:lnTo>
                    <a:lnTo>
                      <a:pt x="423" y="708"/>
                    </a:lnTo>
                    <a:lnTo>
                      <a:pt x="422" y="706"/>
                    </a:lnTo>
                    <a:lnTo>
                      <a:pt x="420" y="706"/>
                    </a:lnTo>
                    <a:lnTo>
                      <a:pt x="420" y="704"/>
                    </a:lnTo>
                    <a:lnTo>
                      <a:pt x="419" y="704"/>
                    </a:lnTo>
                    <a:lnTo>
                      <a:pt x="419" y="703"/>
                    </a:lnTo>
                    <a:lnTo>
                      <a:pt x="418" y="703"/>
                    </a:lnTo>
                    <a:lnTo>
                      <a:pt x="418" y="702"/>
                    </a:lnTo>
                    <a:lnTo>
                      <a:pt x="416" y="702"/>
                    </a:lnTo>
                    <a:lnTo>
                      <a:pt x="416" y="700"/>
                    </a:lnTo>
                    <a:lnTo>
                      <a:pt x="416" y="699"/>
                    </a:lnTo>
                    <a:lnTo>
                      <a:pt x="416" y="698"/>
                    </a:lnTo>
                    <a:lnTo>
                      <a:pt x="415" y="698"/>
                    </a:lnTo>
                    <a:lnTo>
                      <a:pt x="415" y="697"/>
                    </a:lnTo>
                    <a:lnTo>
                      <a:pt x="414" y="697"/>
                    </a:lnTo>
                    <a:lnTo>
                      <a:pt x="414" y="695"/>
                    </a:lnTo>
                    <a:lnTo>
                      <a:pt x="412" y="694"/>
                    </a:lnTo>
                    <a:lnTo>
                      <a:pt x="412" y="693"/>
                    </a:lnTo>
                    <a:lnTo>
                      <a:pt x="411" y="693"/>
                    </a:lnTo>
                    <a:lnTo>
                      <a:pt x="411" y="691"/>
                    </a:lnTo>
                    <a:lnTo>
                      <a:pt x="410" y="691"/>
                    </a:lnTo>
                    <a:lnTo>
                      <a:pt x="410" y="690"/>
                    </a:lnTo>
                    <a:lnTo>
                      <a:pt x="408" y="690"/>
                    </a:lnTo>
                    <a:lnTo>
                      <a:pt x="408" y="689"/>
                    </a:lnTo>
                    <a:lnTo>
                      <a:pt x="408" y="687"/>
                    </a:lnTo>
                    <a:lnTo>
                      <a:pt x="408" y="686"/>
                    </a:lnTo>
                    <a:lnTo>
                      <a:pt x="408" y="685"/>
                    </a:lnTo>
                    <a:lnTo>
                      <a:pt x="408" y="683"/>
                    </a:lnTo>
                    <a:lnTo>
                      <a:pt x="408" y="682"/>
                    </a:lnTo>
                    <a:lnTo>
                      <a:pt x="407" y="682"/>
                    </a:lnTo>
                    <a:lnTo>
                      <a:pt x="407" y="683"/>
                    </a:lnTo>
                    <a:lnTo>
                      <a:pt x="406" y="683"/>
                    </a:lnTo>
                    <a:lnTo>
                      <a:pt x="406" y="685"/>
                    </a:lnTo>
                    <a:lnTo>
                      <a:pt x="406" y="686"/>
                    </a:lnTo>
                    <a:lnTo>
                      <a:pt x="405" y="686"/>
                    </a:lnTo>
                    <a:lnTo>
                      <a:pt x="403" y="686"/>
                    </a:lnTo>
                    <a:lnTo>
                      <a:pt x="403" y="685"/>
                    </a:lnTo>
                    <a:lnTo>
                      <a:pt x="402" y="685"/>
                    </a:lnTo>
                    <a:lnTo>
                      <a:pt x="401" y="685"/>
                    </a:lnTo>
                    <a:lnTo>
                      <a:pt x="399" y="685"/>
                    </a:lnTo>
                    <a:lnTo>
                      <a:pt x="399" y="686"/>
                    </a:lnTo>
                    <a:lnTo>
                      <a:pt x="399" y="687"/>
                    </a:lnTo>
                    <a:lnTo>
                      <a:pt x="398" y="687"/>
                    </a:lnTo>
                    <a:lnTo>
                      <a:pt x="398" y="689"/>
                    </a:lnTo>
                    <a:lnTo>
                      <a:pt x="397" y="689"/>
                    </a:lnTo>
                    <a:lnTo>
                      <a:pt x="395" y="689"/>
                    </a:lnTo>
                    <a:lnTo>
                      <a:pt x="394" y="689"/>
                    </a:lnTo>
                    <a:lnTo>
                      <a:pt x="393" y="689"/>
                    </a:lnTo>
                    <a:lnTo>
                      <a:pt x="391" y="689"/>
                    </a:lnTo>
                    <a:lnTo>
                      <a:pt x="391" y="687"/>
                    </a:lnTo>
                    <a:lnTo>
                      <a:pt x="390" y="687"/>
                    </a:lnTo>
                    <a:lnTo>
                      <a:pt x="389" y="687"/>
                    </a:lnTo>
                    <a:lnTo>
                      <a:pt x="389" y="689"/>
                    </a:lnTo>
                    <a:lnTo>
                      <a:pt x="388" y="690"/>
                    </a:lnTo>
                    <a:lnTo>
                      <a:pt x="388" y="691"/>
                    </a:lnTo>
                    <a:lnTo>
                      <a:pt x="386" y="691"/>
                    </a:lnTo>
                    <a:lnTo>
                      <a:pt x="386" y="690"/>
                    </a:lnTo>
                    <a:lnTo>
                      <a:pt x="385" y="690"/>
                    </a:lnTo>
                    <a:lnTo>
                      <a:pt x="384" y="690"/>
                    </a:lnTo>
                    <a:lnTo>
                      <a:pt x="382" y="690"/>
                    </a:lnTo>
                    <a:lnTo>
                      <a:pt x="381" y="690"/>
                    </a:lnTo>
                    <a:lnTo>
                      <a:pt x="381" y="691"/>
                    </a:lnTo>
                    <a:lnTo>
                      <a:pt x="381" y="693"/>
                    </a:lnTo>
                    <a:lnTo>
                      <a:pt x="380" y="694"/>
                    </a:lnTo>
                    <a:lnTo>
                      <a:pt x="378" y="694"/>
                    </a:lnTo>
                    <a:lnTo>
                      <a:pt x="378" y="695"/>
                    </a:lnTo>
                    <a:lnTo>
                      <a:pt x="377" y="695"/>
                    </a:lnTo>
                    <a:lnTo>
                      <a:pt x="376" y="695"/>
                    </a:lnTo>
                    <a:lnTo>
                      <a:pt x="374" y="695"/>
                    </a:lnTo>
                    <a:lnTo>
                      <a:pt x="373" y="695"/>
                    </a:lnTo>
                    <a:lnTo>
                      <a:pt x="372" y="695"/>
                    </a:lnTo>
                    <a:lnTo>
                      <a:pt x="371" y="695"/>
                    </a:lnTo>
                    <a:lnTo>
                      <a:pt x="369" y="695"/>
                    </a:lnTo>
                    <a:lnTo>
                      <a:pt x="368" y="695"/>
                    </a:lnTo>
                    <a:lnTo>
                      <a:pt x="367" y="695"/>
                    </a:lnTo>
                    <a:lnTo>
                      <a:pt x="365" y="695"/>
                    </a:lnTo>
                    <a:lnTo>
                      <a:pt x="365" y="694"/>
                    </a:lnTo>
                    <a:lnTo>
                      <a:pt x="364" y="693"/>
                    </a:lnTo>
                    <a:lnTo>
                      <a:pt x="363" y="691"/>
                    </a:lnTo>
                    <a:lnTo>
                      <a:pt x="361" y="691"/>
                    </a:lnTo>
                    <a:lnTo>
                      <a:pt x="361" y="690"/>
                    </a:lnTo>
                    <a:lnTo>
                      <a:pt x="360" y="690"/>
                    </a:lnTo>
                    <a:lnTo>
                      <a:pt x="360" y="689"/>
                    </a:lnTo>
                    <a:lnTo>
                      <a:pt x="360" y="687"/>
                    </a:lnTo>
                    <a:lnTo>
                      <a:pt x="361" y="687"/>
                    </a:lnTo>
                    <a:lnTo>
                      <a:pt x="363" y="687"/>
                    </a:lnTo>
                    <a:lnTo>
                      <a:pt x="363" y="686"/>
                    </a:lnTo>
                    <a:lnTo>
                      <a:pt x="364" y="686"/>
                    </a:lnTo>
                    <a:lnTo>
                      <a:pt x="364" y="685"/>
                    </a:lnTo>
                    <a:lnTo>
                      <a:pt x="365" y="685"/>
                    </a:lnTo>
                    <a:lnTo>
                      <a:pt x="365" y="683"/>
                    </a:lnTo>
                    <a:lnTo>
                      <a:pt x="367" y="683"/>
                    </a:lnTo>
                    <a:lnTo>
                      <a:pt x="367" y="682"/>
                    </a:lnTo>
                    <a:lnTo>
                      <a:pt x="368" y="682"/>
                    </a:lnTo>
                    <a:lnTo>
                      <a:pt x="368" y="683"/>
                    </a:lnTo>
                    <a:lnTo>
                      <a:pt x="369" y="683"/>
                    </a:lnTo>
                    <a:lnTo>
                      <a:pt x="371" y="683"/>
                    </a:lnTo>
                    <a:lnTo>
                      <a:pt x="372" y="683"/>
                    </a:lnTo>
                    <a:lnTo>
                      <a:pt x="373" y="683"/>
                    </a:lnTo>
                    <a:lnTo>
                      <a:pt x="374" y="683"/>
                    </a:lnTo>
                    <a:lnTo>
                      <a:pt x="376" y="683"/>
                    </a:lnTo>
                    <a:lnTo>
                      <a:pt x="377" y="683"/>
                    </a:lnTo>
                    <a:lnTo>
                      <a:pt x="378" y="683"/>
                    </a:lnTo>
                    <a:lnTo>
                      <a:pt x="378" y="685"/>
                    </a:lnTo>
                    <a:lnTo>
                      <a:pt x="380" y="685"/>
                    </a:lnTo>
                    <a:lnTo>
                      <a:pt x="381" y="685"/>
                    </a:lnTo>
                    <a:lnTo>
                      <a:pt x="382" y="685"/>
                    </a:lnTo>
                    <a:lnTo>
                      <a:pt x="384" y="685"/>
                    </a:lnTo>
                    <a:lnTo>
                      <a:pt x="385" y="685"/>
                    </a:lnTo>
                    <a:lnTo>
                      <a:pt x="385" y="683"/>
                    </a:lnTo>
                    <a:lnTo>
                      <a:pt x="386" y="683"/>
                    </a:lnTo>
                    <a:lnTo>
                      <a:pt x="386" y="682"/>
                    </a:lnTo>
                    <a:lnTo>
                      <a:pt x="386" y="681"/>
                    </a:lnTo>
                    <a:lnTo>
                      <a:pt x="386" y="679"/>
                    </a:lnTo>
                    <a:lnTo>
                      <a:pt x="386" y="676"/>
                    </a:lnTo>
                    <a:lnTo>
                      <a:pt x="386" y="674"/>
                    </a:lnTo>
                    <a:lnTo>
                      <a:pt x="388" y="674"/>
                    </a:lnTo>
                    <a:lnTo>
                      <a:pt x="388" y="673"/>
                    </a:lnTo>
                    <a:lnTo>
                      <a:pt x="389" y="673"/>
                    </a:lnTo>
                    <a:lnTo>
                      <a:pt x="389" y="672"/>
                    </a:lnTo>
                    <a:lnTo>
                      <a:pt x="389" y="670"/>
                    </a:lnTo>
                    <a:lnTo>
                      <a:pt x="390" y="670"/>
                    </a:lnTo>
                    <a:lnTo>
                      <a:pt x="390" y="669"/>
                    </a:lnTo>
                    <a:lnTo>
                      <a:pt x="390" y="668"/>
                    </a:lnTo>
                    <a:lnTo>
                      <a:pt x="390" y="666"/>
                    </a:lnTo>
                    <a:lnTo>
                      <a:pt x="391" y="666"/>
                    </a:lnTo>
                    <a:lnTo>
                      <a:pt x="391" y="665"/>
                    </a:lnTo>
                    <a:lnTo>
                      <a:pt x="391" y="664"/>
                    </a:lnTo>
                    <a:lnTo>
                      <a:pt x="391" y="662"/>
                    </a:lnTo>
                    <a:lnTo>
                      <a:pt x="393" y="661"/>
                    </a:lnTo>
                    <a:lnTo>
                      <a:pt x="393" y="660"/>
                    </a:lnTo>
                    <a:lnTo>
                      <a:pt x="394" y="660"/>
                    </a:lnTo>
                    <a:lnTo>
                      <a:pt x="394" y="659"/>
                    </a:lnTo>
                    <a:lnTo>
                      <a:pt x="395" y="659"/>
                    </a:lnTo>
                    <a:lnTo>
                      <a:pt x="395" y="657"/>
                    </a:lnTo>
                    <a:lnTo>
                      <a:pt x="395" y="656"/>
                    </a:lnTo>
                    <a:lnTo>
                      <a:pt x="395" y="655"/>
                    </a:lnTo>
                    <a:lnTo>
                      <a:pt x="397" y="655"/>
                    </a:lnTo>
                    <a:lnTo>
                      <a:pt x="397" y="653"/>
                    </a:lnTo>
                    <a:lnTo>
                      <a:pt x="397" y="652"/>
                    </a:lnTo>
                    <a:lnTo>
                      <a:pt x="397" y="651"/>
                    </a:lnTo>
                    <a:lnTo>
                      <a:pt x="397" y="649"/>
                    </a:lnTo>
                    <a:lnTo>
                      <a:pt x="395" y="649"/>
                    </a:lnTo>
                    <a:lnTo>
                      <a:pt x="395" y="648"/>
                    </a:lnTo>
                    <a:lnTo>
                      <a:pt x="394" y="648"/>
                    </a:lnTo>
                    <a:lnTo>
                      <a:pt x="393" y="648"/>
                    </a:lnTo>
                    <a:lnTo>
                      <a:pt x="391" y="648"/>
                    </a:lnTo>
                    <a:lnTo>
                      <a:pt x="391" y="647"/>
                    </a:lnTo>
                    <a:lnTo>
                      <a:pt x="390" y="647"/>
                    </a:lnTo>
                    <a:lnTo>
                      <a:pt x="389" y="645"/>
                    </a:lnTo>
                    <a:lnTo>
                      <a:pt x="389" y="644"/>
                    </a:lnTo>
                    <a:lnTo>
                      <a:pt x="389" y="643"/>
                    </a:lnTo>
                    <a:lnTo>
                      <a:pt x="390" y="643"/>
                    </a:lnTo>
                    <a:lnTo>
                      <a:pt x="393" y="642"/>
                    </a:lnTo>
                    <a:lnTo>
                      <a:pt x="395" y="643"/>
                    </a:lnTo>
                    <a:lnTo>
                      <a:pt x="395" y="642"/>
                    </a:lnTo>
                    <a:lnTo>
                      <a:pt x="397" y="642"/>
                    </a:lnTo>
                    <a:lnTo>
                      <a:pt x="397" y="643"/>
                    </a:lnTo>
                    <a:lnTo>
                      <a:pt x="398" y="643"/>
                    </a:lnTo>
                    <a:lnTo>
                      <a:pt x="398" y="644"/>
                    </a:lnTo>
                    <a:lnTo>
                      <a:pt x="399" y="644"/>
                    </a:lnTo>
                    <a:lnTo>
                      <a:pt x="399" y="643"/>
                    </a:lnTo>
                    <a:lnTo>
                      <a:pt x="399" y="642"/>
                    </a:lnTo>
                    <a:lnTo>
                      <a:pt x="399" y="640"/>
                    </a:lnTo>
                    <a:lnTo>
                      <a:pt x="399" y="639"/>
                    </a:lnTo>
                    <a:lnTo>
                      <a:pt x="399" y="638"/>
                    </a:lnTo>
                    <a:lnTo>
                      <a:pt x="401" y="638"/>
                    </a:lnTo>
                    <a:lnTo>
                      <a:pt x="401" y="639"/>
                    </a:lnTo>
                    <a:lnTo>
                      <a:pt x="402" y="639"/>
                    </a:lnTo>
                    <a:lnTo>
                      <a:pt x="403" y="640"/>
                    </a:lnTo>
                    <a:lnTo>
                      <a:pt x="405" y="640"/>
                    </a:lnTo>
                    <a:lnTo>
                      <a:pt x="405" y="639"/>
                    </a:lnTo>
                    <a:lnTo>
                      <a:pt x="403" y="638"/>
                    </a:lnTo>
                    <a:lnTo>
                      <a:pt x="402" y="636"/>
                    </a:lnTo>
                    <a:lnTo>
                      <a:pt x="401" y="635"/>
                    </a:lnTo>
                    <a:lnTo>
                      <a:pt x="402" y="635"/>
                    </a:lnTo>
                    <a:lnTo>
                      <a:pt x="402" y="632"/>
                    </a:lnTo>
                    <a:lnTo>
                      <a:pt x="402" y="631"/>
                    </a:lnTo>
                    <a:lnTo>
                      <a:pt x="402" y="630"/>
                    </a:lnTo>
                    <a:lnTo>
                      <a:pt x="403" y="630"/>
                    </a:lnTo>
                    <a:lnTo>
                      <a:pt x="403" y="628"/>
                    </a:lnTo>
                    <a:lnTo>
                      <a:pt x="403" y="627"/>
                    </a:lnTo>
                    <a:lnTo>
                      <a:pt x="403" y="626"/>
                    </a:lnTo>
                    <a:lnTo>
                      <a:pt x="403" y="625"/>
                    </a:lnTo>
                    <a:lnTo>
                      <a:pt x="402" y="625"/>
                    </a:lnTo>
                    <a:lnTo>
                      <a:pt x="401" y="625"/>
                    </a:lnTo>
                    <a:lnTo>
                      <a:pt x="401" y="623"/>
                    </a:lnTo>
                    <a:lnTo>
                      <a:pt x="401" y="622"/>
                    </a:lnTo>
                    <a:lnTo>
                      <a:pt x="401" y="621"/>
                    </a:lnTo>
                    <a:lnTo>
                      <a:pt x="402" y="621"/>
                    </a:lnTo>
                    <a:lnTo>
                      <a:pt x="402" y="619"/>
                    </a:lnTo>
                    <a:lnTo>
                      <a:pt x="402" y="618"/>
                    </a:lnTo>
                    <a:lnTo>
                      <a:pt x="403" y="618"/>
                    </a:lnTo>
                    <a:lnTo>
                      <a:pt x="405" y="618"/>
                    </a:lnTo>
                    <a:lnTo>
                      <a:pt x="405" y="617"/>
                    </a:lnTo>
                    <a:lnTo>
                      <a:pt x="405" y="615"/>
                    </a:lnTo>
                    <a:lnTo>
                      <a:pt x="403" y="615"/>
                    </a:lnTo>
                    <a:lnTo>
                      <a:pt x="402" y="615"/>
                    </a:lnTo>
                    <a:lnTo>
                      <a:pt x="401" y="615"/>
                    </a:lnTo>
                    <a:lnTo>
                      <a:pt x="399" y="615"/>
                    </a:lnTo>
                    <a:lnTo>
                      <a:pt x="398" y="615"/>
                    </a:lnTo>
                    <a:lnTo>
                      <a:pt x="398" y="614"/>
                    </a:lnTo>
                    <a:lnTo>
                      <a:pt x="397" y="613"/>
                    </a:lnTo>
                    <a:lnTo>
                      <a:pt x="397" y="611"/>
                    </a:lnTo>
                    <a:lnTo>
                      <a:pt x="397" y="610"/>
                    </a:lnTo>
                    <a:lnTo>
                      <a:pt x="395" y="610"/>
                    </a:lnTo>
                    <a:lnTo>
                      <a:pt x="395" y="609"/>
                    </a:lnTo>
                    <a:lnTo>
                      <a:pt x="395" y="610"/>
                    </a:lnTo>
                    <a:lnTo>
                      <a:pt x="394" y="610"/>
                    </a:lnTo>
                    <a:lnTo>
                      <a:pt x="393" y="610"/>
                    </a:lnTo>
                    <a:lnTo>
                      <a:pt x="393" y="609"/>
                    </a:lnTo>
                    <a:lnTo>
                      <a:pt x="391" y="609"/>
                    </a:lnTo>
                    <a:lnTo>
                      <a:pt x="390" y="609"/>
                    </a:lnTo>
                    <a:lnTo>
                      <a:pt x="390" y="610"/>
                    </a:lnTo>
                    <a:lnTo>
                      <a:pt x="390" y="611"/>
                    </a:lnTo>
                    <a:lnTo>
                      <a:pt x="390" y="613"/>
                    </a:lnTo>
                    <a:lnTo>
                      <a:pt x="389" y="614"/>
                    </a:lnTo>
                    <a:lnTo>
                      <a:pt x="388" y="614"/>
                    </a:lnTo>
                    <a:lnTo>
                      <a:pt x="386" y="614"/>
                    </a:lnTo>
                    <a:lnTo>
                      <a:pt x="385" y="614"/>
                    </a:lnTo>
                    <a:lnTo>
                      <a:pt x="384" y="614"/>
                    </a:lnTo>
                    <a:lnTo>
                      <a:pt x="384" y="615"/>
                    </a:lnTo>
                    <a:lnTo>
                      <a:pt x="382" y="615"/>
                    </a:lnTo>
                    <a:lnTo>
                      <a:pt x="384" y="615"/>
                    </a:lnTo>
                    <a:lnTo>
                      <a:pt x="384" y="617"/>
                    </a:lnTo>
                    <a:lnTo>
                      <a:pt x="382" y="617"/>
                    </a:lnTo>
                    <a:lnTo>
                      <a:pt x="382" y="618"/>
                    </a:lnTo>
                    <a:lnTo>
                      <a:pt x="382" y="617"/>
                    </a:lnTo>
                    <a:lnTo>
                      <a:pt x="381" y="617"/>
                    </a:lnTo>
                    <a:lnTo>
                      <a:pt x="381" y="618"/>
                    </a:lnTo>
                    <a:lnTo>
                      <a:pt x="380" y="618"/>
                    </a:lnTo>
                    <a:lnTo>
                      <a:pt x="380" y="619"/>
                    </a:lnTo>
                    <a:lnTo>
                      <a:pt x="380" y="618"/>
                    </a:lnTo>
                    <a:lnTo>
                      <a:pt x="380" y="617"/>
                    </a:lnTo>
                    <a:lnTo>
                      <a:pt x="380" y="615"/>
                    </a:lnTo>
                    <a:lnTo>
                      <a:pt x="378" y="615"/>
                    </a:lnTo>
                    <a:lnTo>
                      <a:pt x="378" y="614"/>
                    </a:lnTo>
                    <a:lnTo>
                      <a:pt x="377" y="614"/>
                    </a:lnTo>
                    <a:lnTo>
                      <a:pt x="376" y="614"/>
                    </a:lnTo>
                    <a:lnTo>
                      <a:pt x="376" y="615"/>
                    </a:lnTo>
                    <a:lnTo>
                      <a:pt x="374" y="615"/>
                    </a:lnTo>
                    <a:lnTo>
                      <a:pt x="374" y="617"/>
                    </a:lnTo>
                    <a:lnTo>
                      <a:pt x="373" y="617"/>
                    </a:lnTo>
                    <a:lnTo>
                      <a:pt x="373" y="618"/>
                    </a:lnTo>
                    <a:lnTo>
                      <a:pt x="372" y="618"/>
                    </a:lnTo>
                    <a:lnTo>
                      <a:pt x="372" y="619"/>
                    </a:lnTo>
                    <a:lnTo>
                      <a:pt x="371" y="619"/>
                    </a:lnTo>
                    <a:lnTo>
                      <a:pt x="369" y="619"/>
                    </a:lnTo>
                    <a:lnTo>
                      <a:pt x="369" y="618"/>
                    </a:lnTo>
                    <a:lnTo>
                      <a:pt x="371" y="618"/>
                    </a:lnTo>
                    <a:lnTo>
                      <a:pt x="372" y="618"/>
                    </a:lnTo>
                    <a:lnTo>
                      <a:pt x="372" y="617"/>
                    </a:lnTo>
                    <a:lnTo>
                      <a:pt x="371" y="617"/>
                    </a:lnTo>
                    <a:lnTo>
                      <a:pt x="369" y="617"/>
                    </a:lnTo>
                    <a:lnTo>
                      <a:pt x="369" y="618"/>
                    </a:lnTo>
                    <a:lnTo>
                      <a:pt x="369" y="619"/>
                    </a:lnTo>
                    <a:lnTo>
                      <a:pt x="368" y="619"/>
                    </a:lnTo>
                    <a:lnTo>
                      <a:pt x="368" y="621"/>
                    </a:lnTo>
                    <a:lnTo>
                      <a:pt x="368" y="622"/>
                    </a:lnTo>
                    <a:lnTo>
                      <a:pt x="367" y="622"/>
                    </a:lnTo>
                    <a:lnTo>
                      <a:pt x="367" y="621"/>
                    </a:lnTo>
                    <a:lnTo>
                      <a:pt x="368" y="621"/>
                    </a:lnTo>
                    <a:lnTo>
                      <a:pt x="367" y="621"/>
                    </a:lnTo>
                    <a:lnTo>
                      <a:pt x="365" y="621"/>
                    </a:lnTo>
                    <a:lnTo>
                      <a:pt x="365" y="622"/>
                    </a:lnTo>
                    <a:lnTo>
                      <a:pt x="365" y="623"/>
                    </a:lnTo>
                    <a:lnTo>
                      <a:pt x="365" y="625"/>
                    </a:lnTo>
                    <a:lnTo>
                      <a:pt x="364" y="625"/>
                    </a:lnTo>
                    <a:lnTo>
                      <a:pt x="364" y="623"/>
                    </a:lnTo>
                    <a:lnTo>
                      <a:pt x="364" y="622"/>
                    </a:lnTo>
                    <a:lnTo>
                      <a:pt x="363" y="622"/>
                    </a:lnTo>
                    <a:lnTo>
                      <a:pt x="363" y="621"/>
                    </a:lnTo>
                    <a:lnTo>
                      <a:pt x="363" y="622"/>
                    </a:lnTo>
                    <a:lnTo>
                      <a:pt x="361" y="622"/>
                    </a:lnTo>
                    <a:lnTo>
                      <a:pt x="361" y="623"/>
                    </a:lnTo>
                    <a:lnTo>
                      <a:pt x="360" y="623"/>
                    </a:lnTo>
                    <a:lnTo>
                      <a:pt x="360" y="622"/>
                    </a:lnTo>
                    <a:lnTo>
                      <a:pt x="359" y="622"/>
                    </a:lnTo>
                    <a:lnTo>
                      <a:pt x="357" y="622"/>
                    </a:lnTo>
                    <a:lnTo>
                      <a:pt x="357" y="623"/>
                    </a:lnTo>
                    <a:lnTo>
                      <a:pt x="356" y="623"/>
                    </a:lnTo>
                    <a:lnTo>
                      <a:pt x="356" y="622"/>
                    </a:lnTo>
                    <a:lnTo>
                      <a:pt x="357" y="622"/>
                    </a:lnTo>
                    <a:lnTo>
                      <a:pt x="356" y="621"/>
                    </a:lnTo>
                    <a:lnTo>
                      <a:pt x="356" y="619"/>
                    </a:lnTo>
                    <a:lnTo>
                      <a:pt x="355" y="619"/>
                    </a:lnTo>
                    <a:lnTo>
                      <a:pt x="355" y="618"/>
                    </a:lnTo>
                    <a:lnTo>
                      <a:pt x="353" y="618"/>
                    </a:lnTo>
                    <a:lnTo>
                      <a:pt x="353" y="617"/>
                    </a:lnTo>
                    <a:lnTo>
                      <a:pt x="353" y="615"/>
                    </a:lnTo>
                    <a:lnTo>
                      <a:pt x="352" y="615"/>
                    </a:lnTo>
                    <a:lnTo>
                      <a:pt x="352" y="614"/>
                    </a:lnTo>
                    <a:lnTo>
                      <a:pt x="352" y="613"/>
                    </a:lnTo>
                    <a:lnTo>
                      <a:pt x="352" y="611"/>
                    </a:lnTo>
                    <a:lnTo>
                      <a:pt x="353" y="611"/>
                    </a:lnTo>
                    <a:lnTo>
                      <a:pt x="353" y="610"/>
                    </a:lnTo>
                    <a:lnTo>
                      <a:pt x="355" y="610"/>
                    </a:lnTo>
                    <a:lnTo>
                      <a:pt x="353" y="610"/>
                    </a:lnTo>
                    <a:lnTo>
                      <a:pt x="353" y="609"/>
                    </a:lnTo>
                    <a:lnTo>
                      <a:pt x="352" y="609"/>
                    </a:lnTo>
                    <a:lnTo>
                      <a:pt x="352" y="610"/>
                    </a:lnTo>
                    <a:lnTo>
                      <a:pt x="351" y="610"/>
                    </a:lnTo>
                    <a:lnTo>
                      <a:pt x="351" y="609"/>
                    </a:lnTo>
                    <a:lnTo>
                      <a:pt x="350" y="609"/>
                    </a:lnTo>
                    <a:lnTo>
                      <a:pt x="350" y="608"/>
                    </a:lnTo>
                    <a:lnTo>
                      <a:pt x="348" y="608"/>
                    </a:lnTo>
                    <a:lnTo>
                      <a:pt x="348" y="606"/>
                    </a:lnTo>
                    <a:lnTo>
                      <a:pt x="347" y="606"/>
                    </a:lnTo>
                    <a:lnTo>
                      <a:pt x="347" y="605"/>
                    </a:lnTo>
                    <a:lnTo>
                      <a:pt x="348" y="605"/>
                    </a:lnTo>
                    <a:lnTo>
                      <a:pt x="348" y="604"/>
                    </a:lnTo>
                    <a:lnTo>
                      <a:pt x="348" y="602"/>
                    </a:lnTo>
                    <a:lnTo>
                      <a:pt x="350" y="602"/>
                    </a:lnTo>
                    <a:lnTo>
                      <a:pt x="348" y="601"/>
                    </a:lnTo>
                    <a:lnTo>
                      <a:pt x="350" y="600"/>
                    </a:lnTo>
                    <a:lnTo>
                      <a:pt x="348" y="600"/>
                    </a:lnTo>
                    <a:lnTo>
                      <a:pt x="347" y="601"/>
                    </a:lnTo>
                    <a:lnTo>
                      <a:pt x="347" y="602"/>
                    </a:lnTo>
                    <a:lnTo>
                      <a:pt x="346" y="602"/>
                    </a:lnTo>
                    <a:lnTo>
                      <a:pt x="346" y="604"/>
                    </a:lnTo>
                    <a:lnTo>
                      <a:pt x="344" y="604"/>
                    </a:lnTo>
                    <a:lnTo>
                      <a:pt x="344" y="602"/>
                    </a:lnTo>
                    <a:lnTo>
                      <a:pt x="344" y="601"/>
                    </a:lnTo>
                    <a:lnTo>
                      <a:pt x="344" y="600"/>
                    </a:lnTo>
                    <a:lnTo>
                      <a:pt x="342" y="600"/>
                    </a:lnTo>
                    <a:lnTo>
                      <a:pt x="342" y="601"/>
                    </a:lnTo>
                    <a:lnTo>
                      <a:pt x="342" y="602"/>
                    </a:lnTo>
                    <a:lnTo>
                      <a:pt x="340" y="602"/>
                    </a:lnTo>
                    <a:lnTo>
                      <a:pt x="339" y="602"/>
                    </a:lnTo>
                    <a:lnTo>
                      <a:pt x="339" y="601"/>
                    </a:lnTo>
                    <a:lnTo>
                      <a:pt x="338" y="601"/>
                    </a:lnTo>
                    <a:lnTo>
                      <a:pt x="336" y="601"/>
                    </a:lnTo>
                    <a:lnTo>
                      <a:pt x="336" y="600"/>
                    </a:lnTo>
                    <a:lnTo>
                      <a:pt x="335" y="600"/>
                    </a:lnTo>
                    <a:lnTo>
                      <a:pt x="335" y="601"/>
                    </a:lnTo>
                    <a:lnTo>
                      <a:pt x="335" y="600"/>
                    </a:lnTo>
                    <a:lnTo>
                      <a:pt x="335" y="598"/>
                    </a:lnTo>
                    <a:lnTo>
                      <a:pt x="334" y="597"/>
                    </a:lnTo>
                    <a:lnTo>
                      <a:pt x="334" y="598"/>
                    </a:lnTo>
                    <a:lnTo>
                      <a:pt x="334" y="597"/>
                    </a:lnTo>
                    <a:lnTo>
                      <a:pt x="334" y="598"/>
                    </a:lnTo>
                    <a:lnTo>
                      <a:pt x="333" y="598"/>
                    </a:lnTo>
                    <a:lnTo>
                      <a:pt x="333" y="600"/>
                    </a:lnTo>
                    <a:lnTo>
                      <a:pt x="331" y="600"/>
                    </a:lnTo>
                    <a:lnTo>
                      <a:pt x="331" y="598"/>
                    </a:lnTo>
                    <a:lnTo>
                      <a:pt x="331" y="597"/>
                    </a:lnTo>
                    <a:lnTo>
                      <a:pt x="331" y="596"/>
                    </a:lnTo>
                    <a:lnTo>
                      <a:pt x="330" y="596"/>
                    </a:lnTo>
                    <a:lnTo>
                      <a:pt x="330" y="597"/>
                    </a:lnTo>
                    <a:lnTo>
                      <a:pt x="330" y="596"/>
                    </a:lnTo>
                    <a:lnTo>
                      <a:pt x="329" y="596"/>
                    </a:lnTo>
                    <a:lnTo>
                      <a:pt x="329" y="594"/>
                    </a:lnTo>
                    <a:lnTo>
                      <a:pt x="330" y="594"/>
                    </a:lnTo>
                    <a:lnTo>
                      <a:pt x="330" y="593"/>
                    </a:lnTo>
                    <a:lnTo>
                      <a:pt x="330" y="592"/>
                    </a:lnTo>
                    <a:lnTo>
                      <a:pt x="330" y="590"/>
                    </a:lnTo>
                    <a:lnTo>
                      <a:pt x="330" y="589"/>
                    </a:lnTo>
                    <a:lnTo>
                      <a:pt x="330" y="588"/>
                    </a:lnTo>
                    <a:lnTo>
                      <a:pt x="329" y="588"/>
                    </a:lnTo>
                    <a:lnTo>
                      <a:pt x="329" y="587"/>
                    </a:lnTo>
                    <a:lnTo>
                      <a:pt x="329" y="585"/>
                    </a:lnTo>
                    <a:lnTo>
                      <a:pt x="327" y="584"/>
                    </a:lnTo>
                    <a:lnTo>
                      <a:pt x="329" y="584"/>
                    </a:lnTo>
                    <a:lnTo>
                      <a:pt x="329" y="583"/>
                    </a:lnTo>
                    <a:lnTo>
                      <a:pt x="327" y="581"/>
                    </a:lnTo>
                    <a:lnTo>
                      <a:pt x="326" y="583"/>
                    </a:lnTo>
                    <a:lnTo>
                      <a:pt x="325" y="584"/>
                    </a:lnTo>
                    <a:lnTo>
                      <a:pt x="323" y="584"/>
                    </a:lnTo>
                    <a:lnTo>
                      <a:pt x="322" y="584"/>
                    </a:lnTo>
                    <a:lnTo>
                      <a:pt x="322" y="583"/>
                    </a:lnTo>
                    <a:lnTo>
                      <a:pt x="322" y="581"/>
                    </a:lnTo>
                    <a:lnTo>
                      <a:pt x="323" y="581"/>
                    </a:lnTo>
                    <a:lnTo>
                      <a:pt x="323" y="580"/>
                    </a:lnTo>
                    <a:lnTo>
                      <a:pt x="323" y="579"/>
                    </a:lnTo>
                    <a:lnTo>
                      <a:pt x="322" y="579"/>
                    </a:lnTo>
                    <a:lnTo>
                      <a:pt x="322" y="580"/>
                    </a:lnTo>
                    <a:lnTo>
                      <a:pt x="322" y="579"/>
                    </a:lnTo>
                    <a:lnTo>
                      <a:pt x="321" y="579"/>
                    </a:lnTo>
                    <a:lnTo>
                      <a:pt x="321" y="577"/>
                    </a:lnTo>
                    <a:lnTo>
                      <a:pt x="319" y="577"/>
                    </a:lnTo>
                    <a:lnTo>
                      <a:pt x="318" y="577"/>
                    </a:lnTo>
                    <a:lnTo>
                      <a:pt x="318" y="576"/>
                    </a:lnTo>
                    <a:lnTo>
                      <a:pt x="317" y="575"/>
                    </a:lnTo>
                    <a:lnTo>
                      <a:pt x="317" y="573"/>
                    </a:lnTo>
                    <a:lnTo>
                      <a:pt x="316" y="573"/>
                    </a:lnTo>
                    <a:lnTo>
                      <a:pt x="316" y="572"/>
                    </a:lnTo>
                    <a:lnTo>
                      <a:pt x="314" y="572"/>
                    </a:lnTo>
                    <a:lnTo>
                      <a:pt x="314" y="573"/>
                    </a:lnTo>
                    <a:lnTo>
                      <a:pt x="313" y="573"/>
                    </a:lnTo>
                    <a:lnTo>
                      <a:pt x="313" y="575"/>
                    </a:lnTo>
                    <a:lnTo>
                      <a:pt x="312" y="575"/>
                    </a:lnTo>
                    <a:lnTo>
                      <a:pt x="310" y="575"/>
                    </a:lnTo>
                    <a:lnTo>
                      <a:pt x="310" y="573"/>
                    </a:lnTo>
                    <a:lnTo>
                      <a:pt x="310" y="572"/>
                    </a:lnTo>
                    <a:lnTo>
                      <a:pt x="309" y="571"/>
                    </a:lnTo>
                    <a:lnTo>
                      <a:pt x="308" y="571"/>
                    </a:lnTo>
                    <a:lnTo>
                      <a:pt x="306" y="571"/>
                    </a:lnTo>
                    <a:lnTo>
                      <a:pt x="305" y="571"/>
                    </a:lnTo>
                    <a:lnTo>
                      <a:pt x="305" y="570"/>
                    </a:lnTo>
                    <a:lnTo>
                      <a:pt x="305" y="568"/>
                    </a:lnTo>
                    <a:lnTo>
                      <a:pt x="305" y="567"/>
                    </a:lnTo>
                    <a:lnTo>
                      <a:pt x="305" y="566"/>
                    </a:lnTo>
                    <a:lnTo>
                      <a:pt x="305" y="564"/>
                    </a:lnTo>
                    <a:lnTo>
                      <a:pt x="305" y="563"/>
                    </a:lnTo>
                    <a:lnTo>
                      <a:pt x="304" y="563"/>
                    </a:lnTo>
                    <a:lnTo>
                      <a:pt x="304" y="562"/>
                    </a:lnTo>
                    <a:lnTo>
                      <a:pt x="304" y="560"/>
                    </a:lnTo>
                    <a:lnTo>
                      <a:pt x="304" y="559"/>
                    </a:lnTo>
                    <a:lnTo>
                      <a:pt x="305" y="558"/>
                    </a:lnTo>
                    <a:lnTo>
                      <a:pt x="305" y="556"/>
                    </a:lnTo>
                    <a:lnTo>
                      <a:pt x="305" y="555"/>
                    </a:lnTo>
                    <a:lnTo>
                      <a:pt x="306" y="554"/>
                    </a:lnTo>
                    <a:lnTo>
                      <a:pt x="308" y="554"/>
                    </a:lnTo>
                    <a:lnTo>
                      <a:pt x="309" y="554"/>
                    </a:lnTo>
                    <a:lnTo>
                      <a:pt x="309" y="553"/>
                    </a:lnTo>
                    <a:lnTo>
                      <a:pt x="310" y="553"/>
                    </a:lnTo>
                    <a:lnTo>
                      <a:pt x="310" y="554"/>
                    </a:lnTo>
                    <a:lnTo>
                      <a:pt x="312" y="555"/>
                    </a:lnTo>
                    <a:lnTo>
                      <a:pt x="313" y="556"/>
                    </a:lnTo>
                    <a:lnTo>
                      <a:pt x="314" y="556"/>
                    </a:lnTo>
                    <a:lnTo>
                      <a:pt x="314" y="558"/>
                    </a:lnTo>
                    <a:lnTo>
                      <a:pt x="316" y="558"/>
                    </a:lnTo>
                    <a:lnTo>
                      <a:pt x="317" y="556"/>
                    </a:lnTo>
                    <a:lnTo>
                      <a:pt x="318" y="555"/>
                    </a:lnTo>
                    <a:lnTo>
                      <a:pt x="319" y="555"/>
                    </a:lnTo>
                    <a:lnTo>
                      <a:pt x="319" y="556"/>
                    </a:lnTo>
                    <a:lnTo>
                      <a:pt x="321" y="556"/>
                    </a:lnTo>
                    <a:lnTo>
                      <a:pt x="322" y="556"/>
                    </a:lnTo>
                    <a:lnTo>
                      <a:pt x="322" y="558"/>
                    </a:lnTo>
                    <a:lnTo>
                      <a:pt x="323" y="559"/>
                    </a:lnTo>
                    <a:lnTo>
                      <a:pt x="325" y="559"/>
                    </a:lnTo>
                    <a:lnTo>
                      <a:pt x="323" y="558"/>
                    </a:lnTo>
                    <a:lnTo>
                      <a:pt x="323" y="556"/>
                    </a:lnTo>
                    <a:lnTo>
                      <a:pt x="323" y="555"/>
                    </a:lnTo>
                    <a:lnTo>
                      <a:pt x="325" y="555"/>
                    </a:lnTo>
                    <a:lnTo>
                      <a:pt x="326" y="555"/>
                    </a:lnTo>
                    <a:lnTo>
                      <a:pt x="326" y="554"/>
                    </a:lnTo>
                    <a:lnTo>
                      <a:pt x="327" y="554"/>
                    </a:lnTo>
                    <a:lnTo>
                      <a:pt x="329" y="554"/>
                    </a:lnTo>
                    <a:lnTo>
                      <a:pt x="330" y="553"/>
                    </a:lnTo>
                    <a:lnTo>
                      <a:pt x="331" y="554"/>
                    </a:lnTo>
                    <a:lnTo>
                      <a:pt x="331" y="555"/>
                    </a:lnTo>
                    <a:lnTo>
                      <a:pt x="330" y="555"/>
                    </a:lnTo>
                    <a:lnTo>
                      <a:pt x="331" y="555"/>
                    </a:lnTo>
                    <a:lnTo>
                      <a:pt x="331" y="556"/>
                    </a:lnTo>
                    <a:lnTo>
                      <a:pt x="331" y="558"/>
                    </a:lnTo>
                    <a:lnTo>
                      <a:pt x="330" y="558"/>
                    </a:lnTo>
                    <a:lnTo>
                      <a:pt x="330" y="560"/>
                    </a:lnTo>
                    <a:lnTo>
                      <a:pt x="330" y="562"/>
                    </a:lnTo>
                    <a:lnTo>
                      <a:pt x="331" y="562"/>
                    </a:lnTo>
                    <a:lnTo>
                      <a:pt x="331" y="560"/>
                    </a:lnTo>
                    <a:lnTo>
                      <a:pt x="331" y="559"/>
                    </a:lnTo>
                    <a:lnTo>
                      <a:pt x="333" y="559"/>
                    </a:lnTo>
                    <a:lnTo>
                      <a:pt x="333" y="560"/>
                    </a:lnTo>
                    <a:lnTo>
                      <a:pt x="333" y="562"/>
                    </a:lnTo>
                    <a:lnTo>
                      <a:pt x="334" y="562"/>
                    </a:lnTo>
                    <a:lnTo>
                      <a:pt x="335" y="560"/>
                    </a:lnTo>
                    <a:lnTo>
                      <a:pt x="336" y="560"/>
                    </a:lnTo>
                    <a:lnTo>
                      <a:pt x="338" y="560"/>
                    </a:lnTo>
                    <a:lnTo>
                      <a:pt x="339" y="560"/>
                    </a:lnTo>
                    <a:lnTo>
                      <a:pt x="339" y="562"/>
                    </a:lnTo>
                    <a:lnTo>
                      <a:pt x="340" y="562"/>
                    </a:lnTo>
                    <a:lnTo>
                      <a:pt x="342" y="562"/>
                    </a:lnTo>
                    <a:lnTo>
                      <a:pt x="342" y="560"/>
                    </a:lnTo>
                    <a:lnTo>
                      <a:pt x="342" y="559"/>
                    </a:lnTo>
                    <a:lnTo>
                      <a:pt x="340" y="559"/>
                    </a:lnTo>
                    <a:lnTo>
                      <a:pt x="340" y="558"/>
                    </a:lnTo>
                    <a:lnTo>
                      <a:pt x="340" y="556"/>
                    </a:lnTo>
                    <a:lnTo>
                      <a:pt x="342" y="556"/>
                    </a:lnTo>
                    <a:lnTo>
                      <a:pt x="343" y="556"/>
                    </a:lnTo>
                    <a:lnTo>
                      <a:pt x="344" y="556"/>
                    </a:lnTo>
                    <a:lnTo>
                      <a:pt x="346" y="558"/>
                    </a:lnTo>
                    <a:lnTo>
                      <a:pt x="346" y="556"/>
                    </a:lnTo>
                    <a:lnTo>
                      <a:pt x="346" y="554"/>
                    </a:lnTo>
                    <a:lnTo>
                      <a:pt x="347" y="554"/>
                    </a:lnTo>
                    <a:lnTo>
                      <a:pt x="347" y="553"/>
                    </a:lnTo>
                    <a:lnTo>
                      <a:pt x="346" y="553"/>
                    </a:lnTo>
                    <a:lnTo>
                      <a:pt x="346" y="551"/>
                    </a:lnTo>
                    <a:lnTo>
                      <a:pt x="346" y="553"/>
                    </a:lnTo>
                    <a:lnTo>
                      <a:pt x="346" y="551"/>
                    </a:lnTo>
                    <a:lnTo>
                      <a:pt x="344" y="551"/>
                    </a:lnTo>
                    <a:lnTo>
                      <a:pt x="344" y="550"/>
                    </a:lnTo>
                    <a:lnTo>
                      <a:pt x="346" y="550"/>
                    </a:lnTo>
                    <a:lnTo>
                      <a:pt x="347" y="549"/>
                    </a:lnTo>
                    <a:lnTo>
                      <a:pt x="348" y="549"/>
                    </a:lnTo>
                    <a:lnTo>
                      <a:pt x="350" y="549"/>
                    </a:lnTo>
                    <a:lnTo>
                      <a:pt x="350" y="547"/>
                    </a:lnTo>
                    <a:lnTo>
                      <a:pt x="350" y="546"/>
                    </a:lnTo>
                    <a:lnTo>
                      <a:pt x="351" y="546"/>
                    </a:lnTo>
                    <a:lnTo>
                      <a:pt x="352" y="546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3" y="546"/>
                    </a:lnTo>
                    <a:lnTo>
                      <a:pt x="355" y="546"/>
                    </a:lnTo>
                    <a:lnTo>
                      <a:pt x="356" y="546"/>
                    </a:lnTo>
                    <a:lnTo>
                      <a:pt x="356" y="547"/>
                    </a:lnTo>
                    <a:lnTo>
                      <a:pt x="357" y="547"/>
                    </a:lnTo>
                    <a:lnTo>
                      <a:pt x="357" y="549"/>
                    </a:lnTo>
                    <a:lnTo>
                      <a:pt x="359" y="550"/>
                    </a:lnTo>
                    <a:lnTo>
                      <a:pt x="360" y="550"/>
                    </a:lnTo>
                    <a:lnTo>
                      <a:pt x="360" y="549"/>
                    </a:lnTo>
                    <a:lnTo>
                      <a:pt x="361" y="549"/>
                    </a:lnTo>
                    <a:lnTo>
                      <a:pt x="363" y="549"/>
                    </a:lnTo>
                    <a:lnTo>
                      <a:pt x="363" y="547"/>
                    </a:lnTo>
                    <a:lnTo>
                      <a:pt x="364" y="547"/>
                    </a:lnTo>
                    <a:lnTo>
                      <a:pt x="364" y="546"/>
                    </a:lnTo>
                    <a:lnTo>
                      <a:pt x="364" y="545"/>
                    </a:lnTo>
                    <a:lnTo>
                      <a:pt x="364" y="543"/>
                    </a:lnTo>
                    <a:lnTo>
                      <a:pt x="364" y="542"/>
                    </a:lnTo>
                    <a:lnTo>
                      <a:pt x="365" y="542"/>
                    </a:lnTo>
                    <a:lnTo>
                      <a:pt x="367" y="542"/>
                    </a:lnTo>
                    <a:lnTo>
                      <a:pt x="367" y="541"/>
                    </a:lnTo>
                    <a:lnTo>
                      <a:pt x="365" y="539"/>
                    </a:lnTo>
                    <a:lnTo>
                      <a:pt x="367" y="539"/>
                    </a:lnTo>
                    <a:lnTo>
                      <a:pt x="367" y="538"/>
                    </a:lnTo>
                    <a:lnTo>
                      <a:pt x="367" y="537"/>
                    </a:lnTo>
                    <a:lnTo>
                      <a:pt x="365" y="536"/>
                    </a:lnTo>
                    <a:lnTo>
                      <a:pt x="367" y="536"/>
                    </a:lnTo>
                    <a:lnTo>
                      <a:pt x="368" y="536"/>
                    </a:lnTo>
                    <a:lnTo>
                      <a:pt x="368" y="534"/>
                    </a:lnTo>
                    <a:lnTo>
                      <a:pt x="367" y="533"/>
                    </a:lnTo>
                    <a:lnTo>
                      <a:pt x="367" y="532"/>
                    </a:lnTo>
                    <a:lnTo>
                      <a:pt x="368" y="532"/>
                    </a:lnTo>
                    <a:lnTo>
                      <a:pt x="368" y="530"/>
                    </a:lnTo>
                    <a:lnTo>
                      <a:pt x="369" y="530"/>
                    </a:lnTo>
                    <a:lnTo>
                      <a:pt x="369" y="529"/>
                    </a:lnTo>
                    <a:lnTo>
                      <a:pt x="371" y="529"/>
                    </a:lnTo>
                    <a:lnTo>
                      <a:pt x="371" y="528"/>
                    </a:lnTo>
                    <a:lnTo>
                      <a:pt x="369" y="528"/>
                    </a:lnTo>
                    <a:lnTo>
                      <a:pt x="371" y="528"/>
                    </a:lnTo>
                    <a:lnTo>
                      <a:pt x="371" y="526"/>
                    </a:lnTo>
                    <a:lnTo>
                      <a:pt x="371" y="525"/>
                    </a:lnTo>
                    <a:lnTo>
                      <a:pt x="369" y="525"/>
                    </a:lnTo>
                    <a:lnTo>
                      <a:pt x="369" y="524"/>
                    </a:lnTo>
                    <a:lnTo>
                      <a:pt x="368" y="524"/>
                    </a:lnTo>
                    <a:lnTo>
                      <a:pt x="367" y="524"/>
                    </a:lnTo>
                    <a:lnTo>
                      <a:pt x="365" y="524"/>
                    </a:lnTo>
                    <a:lnTo>
                      <a:pt x="365" y="525"/>
                    </a:lnTo>
                    <a:lnTo>
                      <a:pt x="364" y="525"/>
                    </a:lnTo>
                    <a:lnTo>
                      <a:pt x="363" y="524"/>
                    </a:lnTo>
                    <a:lnTo>
                      <a:pt x="361" y="524"/>
                    </a:lnTo>
                    <a:lnTo>
                      <a:pt x="361" y="522"/>
                    </a:lnTo>
                    <a:lnTo>
                      <a:pt x="361" y="521"/>
                    </a:lnTo>
                    <a:lnTo>
                      <a:pt x="361" y="520"/>
                    </a:lnTo>
                    <a:lnTo>
                      <a:pt x="361" y="518"/>
                    </a:lnTo>
                    <a:lnTo>
                      <a:pt x="360" y="518"/>
                    </a:lnTo>
                    <a:lnTo>
                      <a:pt x="360" y="517"/>
                    </a:lnTo>
                    <a:lnTo>
                      <a:pt x="359" y="517"/>
                    </a:lnTo>
                    <a:lnTo>
                      <a:pt x="357" y="517"/>
                    </a:lnTo>
                    <a:lnTo>
                      <a:pt x="356" y="517"/>
                    </a:lnTo>
                    <a:lnTo>
                      <a:pt x="356" y="516"/>
                    </a:lnTo>
                    <a:lnTo>
                      <a:pt x="356" y="515"/>
                    </a:lnTo>
                    <a:lnTo>
                      <a:pt x="355" y="515"/>
                    </a:lnTo>
                    <a:lnTo>
                      <a:pt x="355" y="513"/>
                    </a:lnTo>
                    <a:lnTo>
                      <a:pt x="353" y="512"/>
                    </a:lnTo>
                    <a:lnTo>
                      <a:pt x="353" y="511"/>
                    </a:lnTo>
                    <a:lnTo>
                      <a:pt x="355" y="511"/>
                    </a:lnTo>
                    <a:lnTo>
                      <a:pt x="355" y="512"/>
                    </a:lnTo>
                    <a:lnTo>
                      <a:pt x="355" y="511"/>
                    </a:lnTo>
                    <a:lnTo>
                      <a:pt x="356" y="511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3" y="509"/>
                    </a:lnTo>
                    <a:lnTo>
                      <a:pt x="355" y="508"/>
                    </a:lnTo>
                    <a:lnTo>
                      <a:pt x="355" y="507"/>
                    </a:lnTo>
                    <a:lnTo>
                      <a:pt x="356" y="507"/>
                    </a:lnTo>
                    <a:lnTo>
                      <a:pt x="356" y="508"/>
                    </a:lnTo>
                    <a:lnTo>
                      <a:pt x="357" y="508"/>
                    </a:lnTo>
                    <a:lnTo>
                      <a:pt x="357" y="509"/>
                    </a:lnTo>
                    <a:lnTo>
                      <a:pt x="359" y="511"/>
                    </a:lnTo>
                    <a:lnTo>
                      <a:pt x="359" y="509"/>
                    </a:lnTo>
                    <a:lnTo>
                      <a:pt x="360" y="509"/>
                    </a:lnTo>
                    <a:lnTo>
                      <a:pt x="361" y="509"/>
                    </a:lnTo>
                    <a:lnTo>
                      <a:pt x="363" y="509"/>
                    </a:lnTo>
                    <a:lnTo>
                      <a:pt x="364" y="511"/>
                    </a:lnTo>
                    <a:lnTo>
                      <a:pt x="365" y="511"/>
                    </a:lnTo>
                    <a:lnTo>
                      <a:pt x="367" y="511"/>
                    </a:lnTo>
                    <a:lnTo>
                      <a:pt x="368" y="511"/>
                    </a:lnTo>
                    <a:lnTo>
                      <a:pt x="369" y="509"/>
                    </a:lnTo>
                    <a:lnTo>
                      <a:pt x="369" y="508"/>
                    </a:lnTo>
                    <a:lnTo>
                      <a:pt x="371" y="508"/>
                    </a:lnTo>
                    <a:lnTo>
                      <a:pt x="371" y="507"/>
                    </a:lnTo>
                    <a:lnTo>
                      <a:pt x="369" y="505"/>
                    </a:lnTo>
                    <a:lnTo>
                      <a:pt x="368" y="504"/>
                    </a:lnTo>
                    <a:lnTo>
                      <a:pt x="368" y="503"/>
                    </a:lnTo>
                    <a:lnTo>
                      <a:pt x="368" y="501"/>
                    </a:lnTo>
                    <a:lnTo>
                      <a:pt x="369" y="501"/>
                    </a:lnTo>
                    <a:lnTo>
                      <a:pt x="369" y="500"/>
                    </a:lnTo>
                    <a:lnTo>
                      <a:pt x="371" y="500"/>
                    </a:lnTo>
                    <a:lnTo>
                      <a:pt x="372" y="500"/>
                    </a:lnTo>
                    <a:lnTo>
                      <a:pt x="372" y="501"/>
                    </a:lnTo>
                    <a:lnTo>
                      <a:pt x="372" y="500"/>
                    </a:lnTo>
                    <a:lnTo>
                      <a:pt x="373" y="500"/>
                    </a:lnTo>
                    <a:lnTo>
                      <a:pt x="373" y="499"/>
                    </a:lnTo>
                    <a:lnTo>
                      <a:pt x="374" y="499"/>
                    </a:lnTo>
                    <a:lnTo>
                      <a:pt x="374" y="498"/>
                    </a:lnTo>
                    <a:lnTo>
                      <a:pt x="376" y="498"/>
                    </a:lnTo>
                    <a:lnTo>
                      <a:pt x="376" y="496"/>
                    </a:lnTo>
                    <a:lnTo>
                      <a:pt x="377" y="496"/>
                    </a:lnTo>
                    <a:lnTo>
                      <a:pt x="376" y="496"/>
                    </a:lnTo>
                    <a:lnTo>
                      <a:pt x="377" y="496"/>
                    </a:lnTo>
                    <a:lnTo>
                      <a:pt x="378" y="496"/>
                    </a:lnTo>
                    <a:lnTo>
                      <a:pt x="378" y="495"/>
                    </a:lnTo>
                    <a:lnTo>
                      <a:pt x="380" y="495"/>
                    </a:lnTo>
                    <a:lnTo>
                      <a:pt x="380" y="496"/>
                    </a:lnTo>
                    <a:lnTo>
                      <a:pt x="381" y="495"/>
                    </a:lnTo>
                    <a:lnTo>
                      <a:pt x="381" y="496"/>
                    </a:lnTo>
                    <a:lnTo>
                      <a:pt x="381" y="495"/>
                    </a:lnTo>
                    <a:lnTo>
                      <a:pt x="382" y="496"/>
                    </a:lnTo>
                    <a:lnTo>
                      <a:pt x="384" y="496"/>
                    </a:lnTo>
                    <a:lnTo>
                      <a:pt x="384" y="495"/>
                    </a:lnTo>
                    <a:lnTo>
                      <a:pt x="384" y="496"/>
                    </a:lnTo>
                    <a:lnTo>
                      <a:pt x="385" y="496"/>
                    </a:lnTo>
                    <a:lnTo>
                      <a:pt x="385" y="495"/>
                    </a:lnTo>
                    <a:lnTo>
                      <a:pt x="386" y="495"/>
                    </a:lnTo>
                    <a:lnTo>
                      <a:pt x="385" y="495"/>
                    </a:lnTo>
                    <a:lnTo>
                      <a:pt x="386" y="494"/>
                    </a:lnTo>
                    <a:lnTo>
                      <a:pt x="388" y="494"/>
                    </a:lnTo>
                    <a:lnTo>
                      <a:pt x="389" y="494"/>
                    </a:lnTo>
                    <a:lnTo>
                      <a:pt x="389" y="492"/>
                    </a:lnTo>
                    <a:lnTo>
                      <a:pt x="388" y="491"/>
                    </a:lnTo>
                    <a:lnTo>
                      <a:pt x="386" y="491"/>
                    </a:lnTo>
                    <a:lnTo>
                      <a:pt x="386" y="490"/>
                    </a:lnTo>
                    <a:lnTo>
                      <a:pt x="388" y="490"/>
                    </a:lnTo>
                    <a:lnTo>
                      <a:pt x="389" y="490"/>
                    </a:lnTo>
                    <a:lnTo>
                      <a:pt x="390" y="490"/>
                    </a:lnTo>
                    <a:lnTo>
                      <a:pt x="390" y="488"/>
                    </a:lnTo>
                    <a:lnTo>
                      <a:pt x="390" y="487"/>
                    </a:lnTo>
                    <a:lnTo>
                      <a:pt x="389" y="487"/>
                    </a:lnTo>
                    <a:lnTo>
                      <a:pt x="390" y="486"/>
                    </a:lnTo>
                    <a:lnTo>
                      <a:pt x="389" y="486"/>
                    </a:lnTo>
                    <a:lnTo>
                      <a:pt x="390" y="486"/>
                    </a:lnTo>
                    <a:lnTo>
                      <a:pt x="390" y="484"/>
                    </a:lnTo>
                    <a:lnTo>
                      <a:pt x="390" y="483"/>
                    </a:lnTo>
                    <a:lnTo>
                      <a:pt x="391" y="483"/>
                    </a:lnTo>
                    <a:lnTo>
                      <a:pt x="391" y="482"/>
                    </a:lnTo>
                    <a:lnTo>
                      <a:pt x="391" y="483"/>
                    </a:lnTo>
                    <a:lnTo>
                      <a:pt x="393" y="483"/>
                    </a:lnTo>
                    <a:lnTo>
                      <a:pt x="394" y="483"/>
                    </a:lnTo>
                    <a:lnTo>
                      <a:pt x="395" y="484"/>
                    </a:lnTo>
                    <a:lnTo>
                      <a:pt x="395" y="483"/>
                    </a:lnTo>
                    <a:lnTo>
                      <a:pt x="397" y="483"/>
                    </a:lnTo>
                    <a:lnTo>
                      <a:pt x="397" y="482"/>
                    </a:lnTo>
                    <a:lnTo>
                      <a:pt x="398" y="482"/>
                    </a:lnTo>
                    <a:lnTo>
                      <a:pt x="397" y="482"/>
                    </a:lnTo>
                    <a:lnTo>
                      <a:pt x="398" y="482"/>
                    </a:lnTo>
                    <a:lnTo>
                      <a:pt x="398" y="481"/>
                    </a:lnTo>
                    <a:lnTo>
                      <a:pt x="399" y="481"/>
                    </a:lnTo>
                    <a:lnTo>
                      <a:pt x="401" y="479"/>
                    </a:lnTo>
                    <a:lnTo>
                      <a:pt x="401" y="481"/>
                    </a:lnTo>
                    <a:lnTo>
                      <a:pt x="401" y="479"/>
                    </a:lnTo>
                    <a:lnTo>
                      <a:pt x="402" y="479"/>
                    </a:lnTo>
                    <a:lnTo>
                      <a:pt x="402" y="481"/>
                    </a:lnTo>
                    <a:lnTo>
                      <a:pt x="402" y="479"/>
                    </a:lnTo>
                    <a:lnTo>
                      <a:pt x="402" y="481"/>
                    </a:lnTo>
                    <a:lnTo>
                      <a:pt x="403" y="481"/>
                    </a:lnTo>
                    <a:lnTo>
                      <a:pt x="403" y="479"/>
                    </a:lnTo>
                    <a:lnTo>
                      <a:pt x="405" y="478"/>
                    </a:lnTo>
                    <a:lnTo>
                      <a:pt x="403" y="477"/>
                    </a:lnTo>
                    <a:lnTo>
                      <a:pt x="403" y="475"/>
                    </a:lnTo>
                    <a:lnTo>
                      <a:pt x="405" y="475"/>
                    </a:lnTo>
                    <a:lnTo>
                      <a:pt x="405" y="474"/>
                    </a:lnTo>
                    <a:lnTo>
                      <a:pt x="405" y="473"/>
                    </a:lnTo>
                    <a:lnTo>
                      <a:pt x="405" y="471"/>
                    </a:lnTo>
                    <a:lnTo>
                      <a:pt x="405" y="470"/>
                    </a:lnTo>
                    <a:lnTo>
                      <a:pt x="405" y="469"/>
                    </a:lnTo>
                    <a:lnTo>
                      <a:pt x="405" y="467"/>
                    </a:lnTo>
                    <a:lnTo>
                      <a:pt x="403" y="467"/>
                    </a:lnTo>
                    <a:lnTo>
                      <a:pt x="403" y="466"/>
                    </a:lnTo>
                    <a:lnTo>
                      <a:pt x="405" y="466"/>
                    </a:lnTo>
                    <a:lnTo>
                      <a:pt x="403" y="465"/>
                    </a:lnTo>
                    <a:lnTo>
                      <a:pt x="403" y="464"/>
                    </a:lnTo>
                    <a:lnTo>
                      <a:pt x="403" y="462"/>
                    </a:lnTo>
                    <a:lnTo>
                      <a:pt x="402" y="462"/>
                    </a:lnTo>
                    <a:lnTo>
                      <a:pt x="402" y="461"/>
                    </a:lnTo>
                    <a:lnTo>
                      <a:pt x="402" y="460"/>
                    </a:lnTo>
                    <a:lnTo>
                      <a:pt x="401" y="460"/>
                    </a:lnTo>
                    <a:lnTo>
                      <a:pt x="401" y="458"/>
                    </a:lnTo>
                    <a:lnTo>
                      <a:pt x="399" y="458"/>
                    </a:lnTo>
                    <a:lnTo>
                      <a:pt x="399" y="457"/>
                    </a:lnTo>
                    <a:lnTo>
                      <a:pt x="401" y="457"/>
                    </a:lnTo>
                    <a:lnTo>
                      <a:pt x="399" y="457"/>
                    </a:lnTo>
                    <a:lnTo>
                      <a:pt x="399" y="456"/>
                    </a:lnTo>
                    <a:lnTo>
                      <a:pt x="401" y="456"/>
                    </a:lnTo>
                    <a:lnTo>
                      <a:pt x="401" y="454"/>
                    </a:lnTo>
                    <a:lnTo>
                      <a:pt x="401" y="453"/>
                    </a:lnTo>
                    <a:lnTo>
                      <a:pt x="401" y="452"/>
                    </a:lnTo>
                    <a:lnTo>
                      <a:pt x="399" y="452"/>
                    </a:lnTo>
                    <a:lnTo>
                      <a:pt x="398" y="452"/>
                    </a:lnTo>
                    <a:lnTo>
                      <a:pt x="397" y="452"/>
                    </a:lnTo>
                    <a:lnTo>
                      <a:pt x="397" y="450"/>
                    </a:lnTo>
                    <a:lnTo>
                      <a:pt x="398" y="449"/>
                    </a:lnTo>
                    <a:lnTo>
                      <a:pt x="398" y="448"/>
                    </a:lnTo>
                    <a:lnTo>
                      <a:pt x="399" y="448"/>
                    </a:lnTo>
                    <a:lnTo>
                      <a:pt x="399" y="446"/>
                    </a:lnTo>
                    <a:lnTo>
                      <a:pt x="399" y="445"/>
                    </a:lnTo>
                    <a:lnTo>
                      <a:pt x="399" y="444"/>
                    </a:lnTo>
                    <a:lnTo>
                      <a:pt x="399" y="443"/>
                    </a:lnTo>
                    <a:lnTo>
                      <a:pt x="401" y="441"/>
                    </a:lnTo>
                    <a:lnTo>
                      <a:pt x="402" y="441"/>
                    </a:lnTo>
                    <a:lnTo>
                      <a:pt x="402" y="440"/>
                    </a:lnTo>
                    <a:lnTo>
                      <a:pt x="402" y="439"/>
                    </a:lnTo>
                    <a:lnTo>
                      <a:pt x="401" y="439"/>
                    </a:lnTo>
                    <a:lnTo>
                      <a:pt x="401" y="437"/>
                    </a:lnTo>
                    <a:lnTo>
                      <a:pt x="399" y="437"/>
                    </a:lnTo>
                    <a:lnTo>
                      <a:pt x="399" y="436"/>
                    </a:lnTo>
                    <a:lnTo>
                      <a:pt x="399" y="435"/>
                    </a:lnTo>
                    <a:lnTo>
                      <a:pt x="399" y="433"/>
                    </a:lnTo>
                    <a:lnTo>
                      <a:pt x="401" y="433"/>
                    </a:lnTo>
                    <a:lnTo>
                      <a:pt x="401" y="432"/>
                    </a:lnTo>
                    <a:lnTo>
                      <a:pt x="399" y="432"/>
                    </a:lnTo>
                    <a:lnTo>
                      <a:pt x="401" y="432"/>
                    </a:lnTo>
                    <a:lnTo>
                      <a:pt x="401" y="431"/>
                    </a:lnTo>
                    <a:lnTo>
                      <a:pt x="401" y="429"/>
                    </a:lnTo>
                    <a:lnTo>
                      <a:pt x="402" y="429"/>
                    </a:lnTo>
                    <a:lnTo>
                      <a:pt x="402" y="428"/>
                    </a:lnTo>
                    <a:lnTo>
                      <a:pt x="401" y="428"/>
                    </a:lnTo>
                    <a:lnTo>
                      <a:pt x="401" y="427"/>
                    </a:lnTo>
                    <a:lnTo>
                      <a:pt x="401" y="426"/>
                    </a:lnTo>
                    <a:lnTo>
                      <a:pt x="402" y="426"/>
                    </a:lnTo>
                    <a:lnTo>
                      <a:pt x="402" y="424"/>
                    </a:lnTo>
                    <a:lnTo>
                      <a:pt x="402" y="423"/>
                    </a:lnTo>
                    <a:lnTo>
                      <a:pt x="401" y="424"/>
                    </a:lnTo>
                    <a:lnTo>
                      <a:pt x="401" y="423"/>
                    </a:lnTo>
                    <a:lnTo>
                      <a:pt x="399" y="423"/>
                    </a:lnTo>
                    <a:lnTo>
                      <a:pt x="399" y="424"/>
                    </a:lnTo>
                    <a:lnTo>
                      <a:pt x="398" y="424"/>
                    </a:lnTo>
                    <a:lnTo>
                      <a:pt x="397" y="424"/>
                    </a:lnTo>
                    <a:lnTo>
                      <a:pt x="397" y="423"/>
                    </a:lnTo>
                    <a:lnTo>
                      <a:pt x="395" y="423"/>
                    </a:lnTo>
                    <a:lnTo>
                      <a:pt x="395" y="422"/>
                    </a:lnTo>
                    <a:lnTo>
                      <a:pt x="397" y="422"/>
                    </a:lnTo>
                    <a:lnTo>
                      <a:pt x="395" y="422"/>
                    </a:lnTo>
                    <a:lnTo>
                      <a:pt x="395" y="420"/>
                    </a:lnTo>
                    <a:lnTo>
                      <a:pt x="394" y="420"/>
                    </a:lnTo>
                    <a:lnTo>
                      <a:pt x="394" y="419"/>
                    </a:lnTo>
                    <a:lnTo>
                      <a:pt x="394" y="420"/>
                    </a:lnTo>
                    <a:lnTo>
                      <a:pt x="394" y="419"/>
                    </a:lnTo>
                    <a:lnTo>
                      <a:pt x="393" y="419"/>
                    </a:lnTo>
                    <a:lnTo>
                      <a:pt x="393" y="420"/>
                    </a:lnTo>
                    <a:lnTo>
                      <a:pt x="391" y="420"/>
                    </a:lnTo>
                    <a:lnTo>
                      <a:pt x="391" y="422"/>
                    </a:lnTo>
                    <a:lnTo>
                      <a:pt x="390" y="422"/>
                    </a:lnTo>
                    <a:lnTo>
                      <a:pt x="390" y="420"/>
                    </a:lnTo>
                    <a:lnTo>
                      <a:pt x="389" y="420"/>
                    </a:lnTo>
                    <a:lnTo>
                      <a:pt x="389" y="419"/>
                    </a:lnTo>
                    <a:lnTo>
                      <a:pt x="389" y="420"/>
                    </a:lnTo>
                    <a:lnTo>
                      <a:pt x="388" y="420"/>
                    </a:lnTo>
                    <a:lnTo>
                      <a:pt x="388" y="419"/>
                    </a:lnTo>
                    <a:lnTo>
                      <a:pt x="386" y="419"/>
                    </a:lnTo>
                    <a:lnTo>
                      <a:pt x="386" y="418"/>
                    </a:lnTo>
                    <a:lnTo>
                      <a:pt x="385" y="418"/>
                    </a:lnTo>
                    <a:lnTo>
                      <a:pt x="384" y="418"/>
                    </a:lnTo>
                    <a:lnTo>
                      <a:pt x="382" y="418"/>
                    </a:lnTo>
                    <a:lnTo>
                      <a:pt x="382" y="416"/>
                    </a:lnTo>
                    <a:lnTo>
                      <a:pt x="381" y="416"/>
                    </a:lnTo>
                    <a:lnTo>
                      <a:pt x="380" y="416"/>
                    </a:lnTo>
                    <a:lnTo>
                      <a:pt x="380" y="418"/>
                    </a:lnTo>
                    <a:lnTo>
                      <a:pt x="380" y="416"/>
                    </a:lnTo>
                    <a:lnTo>
                      <a:pt x="378" y="416"/>
                    </a:lnTo>
                    <a:lnTo>
                      <a:pt x="378" y="415"/>
                    </a:lnTo>
                    <a:lnTo>
                      <a:pt x="377" y="415"/>
                    </a:lnTo>
                    <a:lnTo>
                      <a:pt x="376" y="415"/>
                    </a:lnTo>
                    <a:lnTo>
                      <a:pt x="376" y="414"/>
                    </a:lnTo>
                    <a:lnTo>
                      <a:pt x="374" y="414"/>
                    </a:lnTo>
                    <a:lnTo>
                      <a:pt x="374" y="412"/>
                    </a:lnTo>
                    <a:lnTo>
                      <a:pt x="376" y="412"/>
                    </a:lnTo>
                    <a:lnTo>
                      <a:pt x="376" y="411"/>
                    </a:lnTo>
                    <a:lnTo>
                      <a:pt x="374" y="411"/>
                    </a:lnTo>
                    <a:lnTo>
                      <a:pt x="373" y="411"/>
                    </a:lnTo>
                    <a:lnTo>
                      <a:pt x="373" y="410"/>
                    </a:lnTo>
                    <a:lnTo>
                      <a:pt x="374" y="410"/>
                    </a:lnTo>
                    <a:lnTo>
                      <a:pt x="374" y="409"/>
                    </a:lnTo>
                    <a:lnTo>
                      <a:pt x="373" y="409"/>
                    </a:lnTo>
                    <a:lnTo>
                      <a:pt x="372" y="409"/>
                    </a:lnTo>
                    <a:lnTo>
                      <a:pt x="373" y="409"/>
                    </a:lnTo>
                    <a:lnTo>
                      <a:pt x="372" y="409"/>
                    </a:lnTo>
                    <a:lnTo>
                      <a:pt x="372" y="407"/>
                    </a:lnTo>
                    <a:lnTo>
                      <a:pt x="373" y="407"/>
                    </a:lnTo>
                    <a:lnTo>
                      <a:pt x="372" y="407"/>
                    </a:lnTo>
                    <a:lnTo>
                      <a:pt x="373" y="407"/>
                    </a:lnTo>
                    <a:lnTo>
                      <a:pt x="373" y="406"/>
                    </a:lnTo>
                    <a:lnTo>
                      <a:pt x="372" y="406"/>
                    </a:lnTo>
                    <a:lnTo>
                      <a:pt x="372" y="405"/>
                    </a:lnTo>
                    <a:lnTo>
                      <a:pt x="372" y="403"/>
                    </a:lnTo>
                    <a:lnTo>
                      <a:pt x="371" y="403"/>
                    </a:lnTo>
                    <a:lnTo>
                      <a:pt x="372" y="403"/>
                    </a:lnTo>
                    <a:lnTo>
                      <a:pt x="372" y="402"/>
                    </a:lnTo>
                    <a:lnTo>
                      <a:pt x="371" y="402"/>
                    </a:lnTo>
                    <a:lnTo>
                      <a:pt x="371" y="401"/>
                    </a:lnTo>
                    <a:lnTo>
                      <a:pt x="369" y="401"/>
                    </a:lnTo>
                    <a:lnTo>
                      <a:pt x="368" y="401"/>
                    </a:lnTo>
                    <a:lnTo>
                      <a:pt x="368" y="399"/>
                    </a:lnTo>
                    <a:lnTo>
                      <a:pt x="367" y="399"/>
                    </a:lnTo>
                    <a:lnTo>
                      <a:pt x="367" y="398"/>
                    </a:lnTo>
                    <a:lnTo>
                      <a:pt x="365" y="398"/>
                    </a:lnTo>
                    <a:lnTo>
                      <a:pt x="367" y="397"/>
                    </a:lnTo>
                    <a:lnTo>
                      <a:pt x="365" y="397"/>
                    </a:lnTo>
                    <a:lnTo>
                      <a:pt x="367" y="397"/>
                    </a:lnTo>
                    <a:lnTo>
                      <a:pt x="367" y="395"/>
                    </a:lnTo>
                    <a:lnTo>
                      <a:pt x="365" y="395"/>
                    </a:lnTo>
                    <a:lnTo>
                      <a:pt x="367" y="395"/>
                    </a:lnTo>
                    <a:lnTo>
                      <a:pt x="365" y="395"/>
                    </a:lnTo>
                    <a:lnTo>
                      <a:pt x="365" y="394"/>
                    </a:lnTo>
                    <a:lnTo>
                      <a:pt x="364" y="394"/>
                    </a:lnTo>
                    <a:lnTo>
                      <a:pt x="363" y="394"/>
                    </a:lnTo>
                    <a:lnTo>
                      <a:pt x="363" y="393"/>
                    </a:lnTo>
                    <a:lnTo>
                      <a:pt x="363" y="392"/>
                    </a:lnTo>
                    <a:lnTo>
                      <a:pt x="361" y="392"/>
                    </a:lnTo>
                    <a:lnTo>
                      <a:pt x="361" y="390"/>
                    </a:lnTo>
                    <a:lnTo>
                      <a:pt x="360" y="390"/>
                    </a:lnTo>
                    <a:lnTo>
                      <a:pt x="360" y="389"/>
                    </a:lnTo>
                    <a:lnTo>
                      <a:pt x="359" y="389"/>
                    </a:lnTo>
                    <a:lnTo>
                      <a:pt x="357" y="389"/>
                    </a:lnTo>
                    <a:lnTo>
                      <a:pt x="356" y="389"/>
                    </a:lnTo>
                    <a:lnTo>
                      <a:pt x="355" y="389"/>
                    </a:lnTo>
                    <a:lnTo>
                      <a:pt x="355" y="388"/>
                    </a:lnTo>
                    <a:lnTo>
                      <a:pt x="353" y="388"/>
                    </a:lnTo>
                    <a:lnTo>
                      <a:pt x="352" y="388"/>
                    </a:lnTo>
                    <a:lnTo>
                      <a:pt x="351" y="386"/>
                    </a:lnTo>
                    <a:lnTo>
                      <a:pt x="350" y="386"/>
                    </a:lnTo>
                    <a:lnTo>
                      <a:pt x="350" y="385"/>
                    </a:lnTo>
                    <a:lnTo>
                      <a:pt x="348" y="385"/>
                    </a:lnTo>
                    <a:lnTo>
                      <a:pt x="347" y="385"/>
                    </a:lnTo>
                    <a:lnTo>
                      <a:pt x="347" y="384"/>
                    </a:lnTo>
                    <a:lnTo>
                      <a:pt x="346" y="384"/>
                    </a:lnTo>
                    <a:lnTo>
                      <a:pt x="344" y="384"/>
                    </a:lnTo>
                    <a:lnTo>
                      <a:pt x="343" y="384"/>
                    </a:lnTo>
                    <a:lnTo>
                      <a:pt x="342" y="384"/>
                    </a:lnTo>
                    <a:lnTo>
                      <a:pt x="342" y="382"/>
                    </a:lnTo>
                    <a:lnTo>
                      <a:pt x="340" y="382"/>
                    </a:lnTo>
                    <a:lnTo>
                      <a:pt x="339" y="381"/>
                    </a:lnTo>
                    <a:lnTo>
                      <a:pt x="338" y="381"/>
                    </a:lnTo>
                    <a:lnTo>
                      <a:pt x="336" y="381"/>
                    </a:lnTo>
                    <a:lnTo>
                      <a:pt x="335" y="382"/>
                    </a:lnTo>
                    <a:lnTo>
                      <a:pt x="334" y="382"/>
                    </a:lnTo>
                    <a:lnTo>
                      <a:pt x="333" y="384"/>
                    </a:lnTo>
                    <a:lnTo>
                      <a:pt x="331" y="384"/>
                    </a:lnTo>
                    <a:lnTo>
                      <a:pt x="330" y="384"/>
                    </a:lnTo>
                    <a:lnTo>
                      <a:pt x="330" y="385"/>
                    </a:lnTo>
                    <a:lnTo>
                      <a:pt x="329" y="385"/>
                    </a:lnTo>
                    <a:lnTo>
                      <a:pt x="327" y="385"/>
                    </a:lnTo>
                    <a:lnTo>
                      <a:pt x="326" y="385"/>
                    </a:lnTo>
                    <a:lnTo>
                      <a:pt x="325" y="385"/>
                    </a:lnTo>
                    <a:lnTo>
                      <a:pt x="325" y="384"/>
                    </a:lnTo>
                    <a:lnTo>
                      <a:pt x="323" y="384"/>
                    </a:lnTo>
                    <a:lnTo>
                      <a:pt x="323" y="382"/>
                    </a:lnTo>
                    <a:lnTo>
                      <a:pt x="322" y="382"/>
                    </a:lnTo>
                    <a:lnTo>
                      <a:pt x="321" y="382"/>
                    </a:lnTo>
                    <a:lnTo>
                      <a:pt x="321" y="381"/>
                    </a:lnTo>
                    <a:lnTo>
                      <a:pt x="317" y="381"/>
                    </a:lnTo>
                    <a:lnTo>
                      <a:pt x="314" y="378"/>
                    </a:lnTo>
                    <a:lnTo>
                      <a:pt x="313" y="378"/>
                    </a:lnTo>
                    <a:lnTo>
                      <a:pt x="312" y="378"/>
                    </a:lnTo>
                    <a:lnTo>
                      <a:pt x="310" y="378"/>
                    </a:lnTo>
                    <a:lnTo>
                      <a:pt x="310" y="377"/>
                    </a:lnTo>
                    <a:lnTo>
                      <a:pt x="309" y="377"/>
                    </a:lnTo>
                    <a:lnTo>
                      <a:pt x="309" y="376"/>
                    </a:lnTo>
                    <a:lnTo>
                      <a:pt x="309" y="377"/>
                    </a:lnTo>
                    <a:lnTo>
                      <a:pt x="308" y="377"/>
                    </a:lnTo>
                    <a:lnTo>
                      <a:pt x="308" y="376"/>
                    </a:lnTo>
                    <a:lnTo>
                      <a:pt x="306" y="376"/>
                    </a:lnTo>
                    <a:lnTo>
                      <a:pt x="305" y="376"/>
                    </a:lnTo>
                    <a:lnTo>
                      <a:pt x="304" y="376"/>
                    </a:lnTo>
                    <a:lnTo>
                      <a:pt x="302" y="376"/>
                    </a:lnTo>
                    <a:lnTo>
                      <a:pt x="302" y="375"/>
                    </a:lnTo>
                    <a:lnTo>
                      <a:pt x="301" y="375"/>
                    </a:lnTo>
                    <a:lnTo>
                      <a:pt x="300" y="375"/>
                    </a:lnTo>
                    <a:lnTo>
                      <a:pt x="300" y="373"/>
                    </a:lnTo>
                    <a:lnTo>
                      <a:pt x="299" y="373"/>
                    </a:lnTo>
                    <a:lnTo>
                      <a:pt x="297" y="373"/>
                    </a:lnTo>
                    <a:lnTo>
                      <a:pt x="297" y="372"/>
                    </a:lnTo>
                    <a:lnTo>
                      <a:pt x="297" y="371"/>
                    </a:lnTo>
                    <a:lnTo>
                      <a:pt x="296" y="371"/>
                    </a:lnTo>
                    <a:lnTo>
                      <a:pt x="297" y="369"/>
                    </a:lnTo>
                    <a:lnTo>
                      <a:pt x="297" y="368"/>
                    </a:lnTo>
                    <a:lnTo>
                      <a:pt x="296" y="367"/>
                    </a:lnTo>
                    <a:lnTo>
                      <a:pt x="295" y="367"/>
                    </a:lnTo>
                    <a:lnTo>
                      <a:pt x="295" y="365"/>
                    </a:lnTo>
                    <a:lnTo>
                      <a:pt x="293" y="364"/>
                    </a:lnTo>
                    <a:lnTo>
                      <a:pt x="293" y="365"/>
                    </a:lnTo>
                    <a:lnTo>
                      <a:pt x="292" y="365"/>
                    </a:lnTo>
                    <a:lnTo>
                      <a:pt x="291" y="365"/>
                    </a:lnTo>
                    <a:lnTo>
                      <a:pt x="289" y="365"/>
                    </a:lnTo>
                    <a:lnTo>
                      <a:pt x="289" y="367"/>
                    </a:lnTo>
                    <a:lnTo>
                      <a:pt x="288" y="367"/>
                    </a:lnTo>
                    <a:lnTo>
                      <a:pt x="287" y="367"/>
                    </a:lnTo>
                    <a:lnTo>
                      <a:pt x="285" y="367"/>
                    </a:lnTo>
                    <a:lnTo>
                      <a:pt x="284" y="367"/>
                    </a:lnTo>
                    <a:lnTo>
                      <a:pt x="285" y="367"/>
                    </a:lnTo>
                    <a:lnTo>
                      <a:pt x="284" y="367"/>
                    </a:lnTo>
                    <a:lnTo>
                      <a:pt x="284" y="365"/>
                    </a:lnTo>
                    <a:lnTo>
                      <a:pt x="283" y="365"/>
                    </a:lnTo>
                    <a:lnTo>
                      <a:pt x="283" y="364"/>
                    </a:lnTo>
                    <a:lnTo>
                      <a:pt x="281" y="364"/>
                    </a:lnTo>
                    <a:lnTo>
                      <a:pt x="280" y="364"/>
                    </a:lnTo>
                    <a:lnTo>
                      <a:pt x="279" y="364"/>
                    </a:lnTo>
                    <a:lnTo>
                      <a:pt x="279" y="363"/>
                    </a:lnTo>
                    <a:lnTo>
                      <a:pt x="278" y="363"/>
                    </a:lnTo>
                    <a:lnTo>
                      <a:pt x="276" y="361"/>
                    </a:lnTo>
                    <a:lnTo>
                      <a:pt x="276" y="359"/>
                    </a:lnTo>
                    <a:lnTo>
                      <a:pt x="275" y="359"/>
                    </a:lnTo>
                    <a:lnTo>
                      <a:pt x="275" y="357"/>
                    </a:lnTo>
                    <a:lnTo>
                      <a:pt x="275" y="356"/>
                    </a:lnTo>
                    <a:lnTo>
                      <a:pt x="274" y="355"/>
                    </a:lnTo>
                    <a:lnTo>
                      <a:pt x="274" y="354"/>
                    </a:lnTo>
                    <a:lnTo>
                      <a:pt x="272" y="352"/>
                    </a:lnTo>
                    <a:lnTo>
                      <a:pt x="271" y="351"/>
                    </a:lnTo>
                    <a:lnTo>
                      <a:pt x="270" y="350"/>
                    </a:lnTo>
                    <a:lnTo>
                      <a:pt x="268" y="350"/>
                    </a:lnTo>
                    <a:lnTo>
                      <a:pt x="268" y="348"/>
                    </a:lnTo>
                    <a:lnTo>
                      <a:pt x="267" y="350"/>
                    </a:lnTo>
                    <a:lnTo>
                      <a:pt x="267" y="351"/>
                    </a:lnTo>
                    <a:lnTo>
                      <a:pt x="266" y="351"/>
                    </a:lnTo>
                    <a:lnTo>
                      <a:pt x="266" y="350"/>
                    </a:lnTo>
                    <a:lnTo>
                      <a:pt x="266" y="351"/>
                    </a:lnTo>
                    <a:lnTo>
                      <a:pt x="264" y="351"/>
                    </a:lnTo>
                    <a:lnTo>
                      <a:pt x="263" y="351"/>
                    </a:lnTo>
                    <a:lnTo>
                      <a:pt x="263" y="352"/>
                    </a:lnTo>
                    <a:lnTo>
                      <a:pt x="263" y="354"/>
                    </a:lnTo>
                    <a:lnTo>
                      <a:pt x="262" y="354"/>
                    </a:lnTo>
                    <a:lnTo>
                      <a:pt x="263" y="354"/>
                    </a:lnTo>
                    <a:lnTo>
                      <a:pt x="262" y="355"/>
                    </a:lnTo>
                    <a:lnTo>
                      <a:pt x="263" y="355"/>
                    </a:lnTo>
                    <a:lnTo>
                      <a:pt x="262" y="355"/>
                    </a:lnTo>
                    <a:lnTo>
                      <a:pt x="262" y="354"/>
                    </a:lnTo>
                    <a:lnTo>
                      <a:pt x="261" y="354"/>
                    </a:lnTo>
                    <a:lnTo>
                      <a:pt x="262" y="355"/>
                    </a:lnTo>
                    <a:lnTo>
                      <a:pt x="261" y="355"/>
                    </a:lnTo>
                    <a:lnTo>
                      <a:pt x="261" y="354"/>
                    </a:lnTo>
                    <a:lnTo>
                      <a:pt x="261" y="355"/>
                    </a:lnTo>
                    <a:lnTo>
                      <a:pt x="259" y="355"/>
                    </a:lnTo>
                    <a:lnTo>
                      <a:pt x="258" y="355"/>
                    </a:lnTo>
                    <a:lnTo>
                      <a:pt x="258" y="356"/>
                    </a:lnTo>
                    <a:lnTo>
                      <a:pt x="257" y="356"/>
                    </a:lnTo>
                    <a:lnTo>
                      <a:pt x="255" y="356"/>
                    </a:lnTo>
                    <a:lnTo>
                      <a:pt x="254" y="356"/>
                    </a:lnTo>
                    <a:lnTo>
                      <a:pt x="254" y="355"/>
                    </a:lnTo>
                    <a:lnTo>
                      <a:pt x="254" y="354"/>
                    </a:lnTo>
                    <a:lnTo>
                      <a:pt x="255" y="354"/>
                    </a:lnTo>
                    <a:lnTo>
                      <a:pt x="254" y="354"/>
                    </a:lnTo>
                    <a:lnTo>
                      <a:pt x="254" y="352"/>
                    </a:lnTo>
                    <a:lnTo>
                      <a:pt x="253" y="352"/>
                    </a:lnTo>
                    <a:lnTo>
                      <a:pt x="251" y="352"/>
                    </a:lnTo>
                    <a:lnTo>
                      <a:pt x="251" y="354"/>
                    </a:lnTo>
                    <a:lnTo>
                      <a:pt x="250" y="354"/>
                    </a:lnTo>
                    <a:lnTo>
                      <a:pt x="249" y="354"/>
                    </a:lnTo>
                    <a:lnTo>
                      <a:pt x="247" y="354"/>
                    </a:lnTo>
                    <a:lnTo>
                      <a:pt x="246" y="354"/>
                    </a:lnTo>
                    <a:lnTo>
                      <a:pt x="246" y="352"/>
                    </a:lnTo>
                    <a:lnTo>
                      <a:pt x="245" y="352"/>
                    </a:lnTo>
                    <a:lnTo>
                      <a:pt x="244" y="352"/>
                    </a:lnTo>
                    <a:lnTo>
                      <a:pt x="242" y="352"/>
                    </a:lnTo>
                    <a:lnTo>
                      <a:pt x="242" y="351"/>
                    </a:lnTo>
                    <a:lnTo>
                      <a:pt x="244" y="351"/>
                    </a:lnTo>
                    <a:lnTo>
                      <a:pt x="242" y="351"/>
                    </a:lnTo>
                    <a:lnTo>
                      <a:pt x="241" y="351"/>
                    </a:lnTo>
                    <a:lnTo>
                      <a:pt x="240" y="351"/>
                    </a:lnTo>
                    <a:lnTo>
                      <a:pt x="238" y="351"/>
                    </a:lnTo>
                    <a:lnTo>
                      <a:pt x="238" y="350"/>
                    </a:lnTo>
                    <a:lnTo>
                      <a:pt x="237" y="350"/>
                    </a:lnTo>
                    <a:lnTo>
                      <a:pt x="236" y="351"/>
                    </a:lnTo>
                    <a:lnTo>
                      <a:pt x="236" y="352"/>
                    </a:lnTo>
                    <a:lnTo>
                      <a:pt x="236" y="354"/>
                    </a:lnTo>
                    <a:lnTo>
                      <a:pt x="236" y="355"/>
                    </a:lnTo>
                    <a:lnTo>
                      <a:pt x="233" y="354"/>
                    </a:lnTo>
                    <a:lnTo>
                      <a:pt x="233" y="352"/>
                    </a:lnTo>
                    <a:lnTo>
                      <a:pt x="232" y="352"/>
                    </a:lnTo>
                    <a:lnTo>
                      <a:pt x="229" y="351"/>
                    </a:lnTo>
                    <a:lnTo>
                      <a:pt x="228" y="350"/>
                    </a:lnTo>
                    <a:lnTo>
                      <a:pt x="227" y="350"/>
                    </a:lnTo>
                    <a:lnTo>
                      <a:pt x="227" y="351"/>
                    </a:lnTo>
                    <a:lnTo>
                      <a:pt x="225" y="351"/>
                    </a:lnTo>
                    <a:lnTo>
                      <a:pt x="225" y="352"/>
                    </a:lnTo>
                    <a:lnTo>
                      <a:pt x="225" y="354"/>
                    </a:lnTo>
                    <a:lnTo>
                      <a:pt x="227" y="354"/>
                    </a:lnTo>
                    <a:lnTo>
                      <a:pt x="227" y="355"/>
                    </a:lnTo>
                    <a:lnTo>
                      <a:pt x="227" y="356"/>
                    </a:lnTo>
                    <a:lnTo>
                      <a:pt x="228" y="356"/>
                    </a:lnTo>
                    <a:lnTo>
                      <a:pt x="228" y="357"/>
                    </a:lnTo>
                    <a:lnTo>
                      <a:pt x="228" y="359"/>
                    </a:lnTo>
                    <a:lnTo>
                      <a:pt x="227" y="359"/>
                    </a:lnTo>
                    <a:lnTo>
                      <a:pt x="227" y="360"/>
                    </a:lnTo>
                    <a:lnTo>
                      <a:pt x="228" y="361"/>
                    </a:lnTo>
                    <a:lnTo>
                      <a:pt x="229" y="361"/>
                    </a:lnTo>
                    <a:lnTo>
                      <a:pt x="229" y="363"/>
                    </a:lnTo>
                    <a:lnTo>
                      <a:pt x="230" y="363"/>
                    </a:lnTo>
                    <a:lnTo>
                      <a:pt x="232" y="363"/>
                    </a:lnTo>
                    <a:lnTo>
                      <a:pt x="232" y="364"/>
                    </a:lnTo>
                    <a:lnTo>
                      <a:pt x="233" y="364"/>
                    </a:lnTo>
                    <a:lnTo>
                      <a:pt x="232" y="364"/>
                    </a:lnTo>
                    <a:lnTo>
                      <a:pt x="232" y="365"/>
                    </a:lnTo>
                    <a:lnTo>
                      <a:pt x="233" y="365"/>
                    </a:lnTo>
                    <a:lnTo>
                      <a:pt x="234" y="365"/>
                    </a:lnTo>
                    <a:lnTo>
                      <a:pt x="233" y="367"/>
                    </a:lnTo>
                    <a:lnTo>
                      <a:pt x="233" y="365"/>
                    </a:lnTo>
                    <a:lnTo>
                      <a:pt x="232" y="365"/>
                    </a:lnTo>
                    <a:lnTo>
                      <a:pt x="232" y="364"/>
                    </a:lnTo>
                    <a:lnTo>
                      <a:pt x="230" y="364"/>
                    </a:lnTo>
                    <a:lnTo>
                      <a:pt x="229" y="364"/>
                    </a:lnTo>
                    <a:lnTo>
                      <a:pt x="229" y="363"/>
                    </a:lnTo>
                    <a:lnTo>
                      <a:pt x="228" y="363"/>
                    </a:lnTo>
                    <a:lnTo>
                      <a:pt x="227" y="363"/>
                    </a:lnTo>
                    <a:lnTo>
                      <a:pt x="225" y="363"/>
                    </a:lnTo>
                    <a:lnTo>
                      <a:pt x="224" y="363"/>
                    </a:lnTo>
                    <a:lnTo>
                      <a:pt x="223" y="363"/>
                    </a:lnTo>
                    <a:lnTo>
                      <a:pt x="224" y="363"/>
                    </a:lnTo>
                    <a:lnTo>
                      <a:pt x="223" y="363"/>
                    </a:lnTo>
                    <a:lnTo>
                      <a:pt x="223" y="361"/>
                    </a:lnTo>
                    <a:lnTo>
                      <a:pt x="221" y="361"/>
                    </a:lnTo>
                    <a:lnTo>
                      <a:pt x="220" y="361"/>
                    </a:lnTo>
                    <a:lnTo>
                      <a:pt x="219" y="361"/>
                    </a:lnTo>
                    <a:lnTo>
                      <a:pt x="217" y="361"/>
                    </a:lnTo>
                    <a:lnTo>
                      <a:pt x="216" y="361"/>
                    </a:lnTo>
                    <a:lnTo>
                      <a:pt x="215" y="360"/>
                    </a:lnTo>
                    <a:lnTo>
                      <a:pt x="215" y="361"/>
                    </a:lnTo>
                    <a:lnTo>
                      <a:pt x="213" y="361"/>
                    </a:lnTo>
                    <a:lnTo>
                      <a:pt x="212" y="361"/>
                    </a:lnTo>
                    <a:lnTo>
                      <a:pt x="212" y="360"/>
                    </a:lnTo>
                    <a:lnTo>
                      <a:pt x="211" y="360"/>
                    </a:lnTo>
                    <a:lnTo>
                      <a:pt x="209" y="360"/>
                    </a:lnTo>
                    <a:lnTo>
                      <a:pt x="209" y="359"/>
                    </a:lnTo>
                    <a:lnTo>
                      <a:pt x="208" y="359"/>
                    </a:lnTo>
                    <a:lnTo>
                      <a:pt x="207" y="359"/>
                    </a:lnTo>
                    <a:lnTo>
                      <a:pt x="206" y="357"/>
                    </a:lnTo>
                    <a:lnTo>
                      <a:pt x="204" y="357"/>
                    </a:lnTo>
                    <a:lnTo>
                      <a:pt x="204" y="356"/>
                    </a:lnTo>
                    <a:lnTo>
                      <a:pt x="203" y="356"/>
                    </a:lnTo>
                    <a:lnTo>
                      <a:pt x="202" y="356"/>
                    </a:lnTo>
                    <a:lnTo>
                      <a:pt x="200" y="356"/>
                    </a:lnTo>
                    <a:lnTo>
                      <a:pt x="199" y="356"/>
                    </a:lnTo>
                    <a:lnTo>
                      <a:pt x="199" y="355"/>
                    </a:lnTo>
                    <a:lnTo>
                      <a:pt x="198" y="355"/>
                    </a:lnTo>
                    <a:lnTo>
                      <a:pt x="198" y="354"/>
                    </a:lnTo>
                    <a:lnTo>
                      <a:pt x="196" y="354"/>
                    </a:lnTo>
                    <a:lnTo>
                      <a:pt x="196" y="352"/>
                    </a:lnTo>
                    <a:lnTo>
                      <a:pt x="195" y="352"/>
                    </a:lnTo>
                    <a:lnTo>
                      <a:pt x="194" y="354"/>
                    </a:lnTo>
                    <a:lnTo>
                      <a:pt x="192" y="354"/>
                    </a:lnTo>
                    <a:lnTo>
                      <a:pt x="191" y="354"/>
                    </a:lnTo>
                    <a:lnTo>
                      <a:pt x="191" y="355"/>
                    </a:lnTo>
                    <a:lnTo>
                      <a:pt x="190" y="355"/>
                    </a:lnTo>
                    <a:lnTo>
                      <a:pt x="189" y="355"/>
                    </a:lnTo>
                    <a:lnTo>
                      <a:pt x="189" y="356"/>
                    </a:lnTo>
                    <a:lnTo>
                      <a:pt x="187" y="356"/>
                    </a:lnTo>
                    <a:lnTo>
                      <a:pt x="187" y="357"/>
                    </a:lnTo>
                    <a:lnTo>
                      <a:pt x="187" y="359"/>
                    </a:lnTo>
                    <a:lnTo>
                      <a:pt x="186" y="359"/>
                    </a:lnTo>
                    <a:lnTo>
                      <a:pt x="186" y="360"/>
                    </a:lnTo>
                    <a:lnTo>
                      <a:pt x="186" y="359"/>
                    </a:lnTo>
                    <a:lnTo>
                      <a:pt x="186" y="360"/>
                    </a:lnTo>
                    <a:lnTo>
                      <a:pt x="185" y="359"/>
                    </a:lnTo>
                    <a:lnTo>
                      <a:pt x="183" y="359"/>
                    </a:lnTo>
                    <a:lnTo>
                      <a:pt x="182" y="359"/>
                    </a:lnTo>
                    <a:lnTo>
                      <a:pt x="181" y="359"/>
                    </a:lnTo>
                    <a:lnTo>
                      <a:pt x="181" y="360"/>
                    </a:lnTo>
                    <a:lnTo>
                      <a:pt x="181" y="359"/>
                    </a:lnTo>
                    <a:lnTo>
                      <a:pt x="179" y="359"/>
                    </a:lnTo>
                    <a:lnTo>
                      <a:pt x="181" y="359"/>
                    </a:lnTo>
                    <a:lnTo>
                      <a:pt x="181" y="357"/>
                    </a:lnTo>
                    <a:lnTo>
                      <a:pt x="179" y="356"/>
                    </a:lnTo>
                    <a:lnTo>
                      <a:pt x="179" y="357"/>
                    </a:lnTo>
                    <a:lnTo>
                      <a:pt x="178" y="357"/>
                    </a:lnTo>
                    <a:lnTo>
                      <a:pt x="178" y="356"/>
                    </a:lnTo>
                    <a:lnTo>
                      <a:pt x="177" y="356"/>
                    </a:lnTo>
                    <a:lnTo>
                      <a:pt x="174" y="356"/>
                    </a:lnTo>
                    <a:lnTo>
                      <a:pt x="173" y="356"/>
                    </a:lnTo>
                    <a:lnTo>
                      <a:pt x="173" y="357"/>
                    </a:lnTo>
                    <a:lnTo>
                      <a:pt x="172" y="357"/>
                    </a:lnTo>
                    <a:lnTo>
                      <a:pt x="170" y="357"/>
                    </a:lnTo>
                    <a:lnTo>
                      <a:pt x="170" y="359"/>
                    </a:lnTo>
                    <a:lnTo>
                      <a:pt x="169" y="357"/>
                    </a:lnTo>
                    <a:lnTo>
                      <a:pt x="169" y="356"/>
                    </a:lnTo>
                    <a:lnTo>
                      <a:pt x="169" y="355"/>
                    </a:lnTo>
                    <a:lnTo>
                      <a:pt x="168" y="355"/>
                    </a:lnTo>
                    <a:lnTo>
                      <a:pt x="166" y="356"/>
                    </a:lnTo>
                    <a:lnTo>
                      <a:pt x="165" y="356"/>
                    </a:lnTo>
                    <a:lnTo>
                      <a:pt x="164" y="356"/>
                    </a:lnTo>
                    <a:lnTo>
                      <a:pt x="162" y="356"/>
                    </a:lnTo>
                    <a:lnTo>
                      <a:pt x="161" y="356"/>
                    </a:lnTo>
                    <a:lnTo>
                      <a:pt x="161" y="357"/>
                    </a:lnTo>
                    <a:lnTo>
                      <a:pt x="160" y="357"/>
                    </a:lnTo>
                    <a:lnTo>
                      <a:pt x="158" y="357"/>
                    </a:lnTo>
                    <a:lnTo>
                      <a:pt x="158" y="359"/>
                    </a:lnTo>
                    <a:lnTo>
                      <a:pt x="157" y="359"/>
                    </a:lnTo>
                    <a:lnTo>
                      <a:pt x="156" y="359"/>
                    </a:lnTo>
                    <a:lnTo>
                      <a:pt x="153" y="360"/>
                    </a:lnTo>
                    <a:lnTo>
                      <a:pt x="152" y="359"/>
                    </a:lnTo>
                    <a:lnTo>
                      <a:pt x="151" y="360"/>
                    </a:lnTo>
                    <a:lnTo>
                      <a:pt x="149" y="360"/>
                    </a:lnTo>
                    <a:lnTo>
                      <a:pt x="149" y="359"/>
                    </a:lnTo>
                    <a:lnTo>
                      <a:pt x="148" y="359"/>
                    </a:lnTo>
                    <a:lnTo>
                      <a:pt x="147" y="359"/>
                    </a:lnTo>
                    <a:lnTo>
                      <a:pt x="145" y="359"/>
                    </a:lnTo>
                    <a:lnTo>
                      <a:pt x="144" y="359"/>
                    </a:lnTo>
                    <a:lnTo>
                      <a:pt x="143" y="357"/>
                    </a:lnTo>
                    <a:lnTo>
                      <a:pt x="143" y="356"/>
                    </a:lnTo>
                    <a:lnTo>
                      <a:pt x="141" y="356"/>
                    </a:lnTo>
                    <a:lnTo>
                      <a:pt x="141" y="355"/>
                    </a:lnTo>
                    <a:lnTo>
                      <a:pt x="143" y="355"/>
                    </a:lnTo>
                    <a:lnTo>
                      <a:pt x="143" y="354"/>
                    </a:lnTo>
                    <a:lnTo>
                      <a:pt x="141" y="354"/>
                    </a:lnTo>
                    <a:lnTo>
                      <a:pt x="141" y="352"/>
                    </a:lnTo>
                    <a:lnTo>
                      <a:pt x="141" y="351"/>
                    </a:lnTo>
                    <a:lnTo>
                      <a:pt x="141" y="350"/>
                    </a:lnTo>
                    <a:lnTo>
                      <a:pt x="141" y="348"/>
                    </a:lnTo>
                    <a:lnTo>
                      <a:pt x="141" y="347"/>
                    </a:lnTo>
                    <a:lnTo>
                      <a:pt x="140" y="347"/>
                    </a:lnTo>
                    <a:lnTo>
                      <a:pt x="139" y="347"/>
                    </a:lnTo>
                    <a:lnTo>
                      <a:pt x="137" y="347"/>
                    </a:lnTo>
                    <a:lnTo>
                      <a:pt x="137" y="346"/>
                    </a:lnTo>
                    <a:lnTo>
                      <a:pt x="136" y="346"/>
                    </a:lnTo>
                    <a:lnTo>
                      <a:pt x="136" y="347"/>
                    </a:lnTo>
                    <a:lnTo>
                      <a:pt x="135" y="347"/>
                    </a:lnTo>
                    <a:lnTo>
                      <a:pt x="134" y="347"/>
                    </a:lnTo>
                    <a:lnTo>
                      <a:pt x="134" y="348"/>
                    </a:lnTo>
                    <a:lnTo>
                      <a:pt x="132" y="348"/>
                    </a:lnTo>
                    <a:lnTo>
                      <a:pt x="131" y="348"/>
                    </a:lnTo>
                    <a:lnTo>
                      <a:pt x="130" y="348"/>
                    </a:lnTo>
                    <a:lnTo>
                      <a:pt x="130" y="350"/>
                    </a:lnTo>
                    <a:lnTo>
                      <a:pt x="128" y="350"/>
                    </a:lnTo>
                    <a:lnTo>
                      <a:pt x="127" y="351"/>
                    </a:lnTo>
                    <a:lnTo>
                      <a:pt x="126" y="352"/>
                    </a:lnTo>
                    <a:lnTo>
                      <a:pt x="124" y="354"/>
                    </a:lnTo>
                    <a:lnTo>
                      <a:pt x="123" y="354"/>
                    </a:lnTo>
                    <a:lnTo>
                      <a:pt x="122" y="354"/>
                    </a:lnTo>
                    <a:lnTo>
                      <a:pt x="122" y="352"/>
                    </a:lnTo>
                    <a:lnTo>
                      <a:pt x="122" y="351"/>
                    </a:lnTo>
                    <a:lnTo>
                      <a:pt x="123" y="351"/>
                    </a:lnTo>
                    <a:lnTo>
                      <a:pt x="123" y="350"/>
                    </a:lnTo>
                    <a:lnTo>
                      <a:pt x="124" y="348"/>
                    </a:lnTo>
                    <a:lnTo>
                      <a:pt x="123" y="348"/>
                    </a:lnTo>
                    <a:lnTo>
                      <a:pt x="122" y="348"/>
                    </a:lnTo>
                    <a:lnTo>
                      <a:pt x="122" y="347"/>
                    </a:lnTo>
                    <a:lnTo>
                      <a:pt x="120" y="347"/>
                    </a:lnTo>
                    <a:lnTo>
                      <a:pt x="120" y="346"/>
                    </a:lnTo>
                    <a:lnTo>
                      <a:pt x="119" y="346"/>
                    </a:lnTo>
                    <a:lnTo>
                      <a:pt x="119" y="344"/>
                    </a:lnTo>
                    <a:lnTo>
                      <a:pt x="118" y="344"/>
                    </a:lnTo>
                    <a:lnTo>
                      <a:pt x="117" y="344"/>
                    </a:lnTo>
                    <a:lnTo>
                      <a:pt x="115" y="343"/>
                    </a:lnTo>
                    <a:lnTo>
                      <a:pt x="114" y="343"/>
                    </a:lnTo>
                    <a:lnTo>
                      <a:pt x="114" y="344"/>
                    </a:lnTo>
                    <a:lnTo>
                      <a:pt x="113" y="344"/>
                    </a:lnTo>
                    <a:lnTo>
                      <a:pt x="111" y="344"/>
                    </a:lnTo>
                    <a:lnTo>
                      <a:pt x="111" y="346"/>
                    </a:lnTo>
                    <a:lnTo>
                      <a:pt x="110" y="346"/>
                    </a:lnTo>
                    <a:lnTo>
                      <a:pt x="110" y="347"/>
                    </a:lnTo>
                    <a:lnTo>
                      <a:pt x="110" y="348"/>
                    </a:lnTo>
                    <a:lnTo>
                      <a:pt x="109" y="348"/>
                    </a:lnTo>
                    <a:lnTo>
                      <a:pt x="109" y="350"/>
                    </a:lnTo>
                    <a:lnTo>
                      <a:pt x="109" y="348"/>
                    </a:lnTo>
                    <a:lnTo>
                      <a:pt x="109" y="350"/>
                    </a:lnTo>
                    <a:lnTo>
                      <a:pt x="107" y="350"/>
                    </a:lnTo>
                    <a:lnTo>
                      <a:pt x="107" y="348"/>
                    </a:lnTo>
                    <a:lnTo>
                      <a:pt x="107" y="350"/>
                    </a:lnTo>
                    <a:lnTo>
                      <a:pt x="107" y="348"/>
                    </a:lnTo>
                    <a:lnTo>
                      <a:pt x="107" y="350"/>
                    </a:lnTo>
                    <a:lnTo>
                      <a:pt x="106" y="350"/>
                    </a:lnTo>
                    <a:lnTo>
                      <a:pt x="106" y="348"/>
                    </a:lnTo>
                    <a:lnTo>
                      <a:pt x="106" y="350"/>
                    </a:lnTo>
                    <a:lnTo>
                      <a:pt x="105" y="350"/>
                    </a:lnTo>
                    <a:lnTo>
                      <a:pt x="103" y="350"/>
                    </a:lnTo>
                    <a:lnTo>
                      <a:pt x="102" y="350"/>
                    </a:lnTo>
                    <a:lnTo>
                      <a:pt x="102" y="351"/>
                    </a:lnTo>
                    <a:lnTo>
                      <a:pt x="101" y="351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98" y="352"/>
                    </a:lnTo>
                    <a:lnTo>
                      <a:pt x="97" y="352"/>
                    </a:lnTo>
                    <a:lnTo>
                      <a:pt x="97" y="354"/>
                    </a:lnTo>
                    <a:lnTo>
                      <a:pt x="96" y="354"/>
                    </a:lnTo>
                    <a:lnTo>
                      <a:pt x="96" y="355"/>
                    </a:lnTo>
                    <a:lnTo>
                      <a:pt x="94" y="354"/>
                    </a:lnTo>
                    <a:lnTo>
                      <a:pt x="94" y="355"/>
                    </a:lnTo>
                    <a:lnTo>
                      <a:pt x="96" y="355"/>
                    </a:lnTo>
                    <a:lnTo>
                      <a:pt x="94" y="355"/>
                    </a:lnTo>
                    <a:lnTo>
                      <a:pt x="93" y="355"/>
                    </a:lnTo>
                    <a:lnTo>
                      <a:pt x="93" y="356"/>
                    </a:lnTo>
                    <a:lnTo>
                      <a:pt x="93" y="355"/>
                    </a:lnTo>
                    <a:lnTo>
                      <a:pt x="92" y="355"/>
                    </a:lnTo>
                    <a:lnTo>
                      <a:pt x="92" y="356"/>
                    </a:lnTo>
                    <a:lnTo>
                      <a:pt x="92" y="355"/>
                    </a:lnTo>
                    <a:lnTo>
                      <a:pt x="92" y="354"/>
                    </a:lnTo>
                    <a:lnTo>
                      <a:pt x="92" y="355"/>
                    </a:lnTo>
                    <a:lnTo>
                      <a:pt x="90" y="355"/>
                    </a:lnTo>
                    <a:lnTo>
                      <a:pt x="90" y="354"/>
                    </a:lnTo>
                    <a:lnTo>
                      <a:pt x="92" y="354"/>
                    </a:lnTo>
                    <a:lnTo>
                      <a:pt x="90" y="354"/>
                    </a:lnTo>
                    <a:lnTo>
                      <a:pt x="89" y="354"/>
                    </a:lnTo>
                    <a:lnTo>
                      <a:pt x="89" y="352"/>
                    </a:lnTo>
                    <a:lnTo>
                      <a:pt x="88" y="352"/>
                    </a:lnTo>
                    <a:lnTo>
                      <a:pt x="88" y="354"/>
                    </a:lnTo>
                    <a:lnTo>
                      <a:pt x="88" y="352"/>
                    </a:lnTo>
                    <a:lnTo>
                      <a:pt x="88" y="354"/>
                    </a:lnTo>
                    <a:lnTo>
                      <a:pt x="88" y="352"/>
                    </a:lnTo>
                    <a:lnTo>
                      <a:pt x="86" y="352"/>
                    </a:lnTo>
                    <a:lnTo>
                      <a:pt x="85" y="352"/>
                    </a:lnTo>
                    <a:lnTo>
                      <a:pt x="84" y="352"/>
                    </a:lnTo>
                    <a:lnTo>
                      <a:pt x="83" y="352"/>
                    </a:lnTo>
                    <a:lnTo>
                      <a:pt x="81" y="352"/>
                    </a:lnTo>
                    <a:lnTo>
                      <a:pt x="80" y="352"/>
                    </a:lnTo>
                    <a:lnTo>
                      <a:pt x="79" y="352"/>
                    </a:lnTo>
                    <a:lnTo>
                      <a:pt x="79" y="351"/>
                    </a:lnTo>
                    <a:lnTo>
                      <a:pt x="79" y="352"/>
                    </a:lnTo>
                    <a:lnTo>
                      <a:pt x="79" y="351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6" y="352"/>
                    </a:lnTo>
                    <a:lnTo>
                      <a:pt x="75" y="352"/>
                    </a:lnTo>
                    <a:lnTo>
                      <a:pt x="75" y="351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2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1"/>
                    </a:lnTo>
                    <a:lnTo>
                      <a:pt x="71" y="351"/>
                    </a:lnTo>
                    <a:lnTo>
                      <a:pt x="69" y="351"/>
                    </a:lnTo>
                    <a:lnTo>
                      <a:pt x="69" y="352"/>
                    </a:lnTo>
                    <a:lnTo>
                      <a:pt x="69" y="351"/>
                    </a:lnTo>
                    <a:lnTo>
                      <a:pt x="69" y="352"/>
                    </a:lnTo>
                    <a:lnTo>
                      <a:pt x="68" y="352"/>
                    </a:lnTo>
                    <a:lnTo>
                      <a:pt x="67" y="352"/>
                    </a:lnTo>
                    <a:lnTo>
                      <a:pt x="67" y="354"/>
                    </a:lnTo>
                    <a:lnTo>
                      <a:pt x="65" y="354"/>
                    </a:lnTo>
                    <a:lnTo>
                      <a:pt x="65" y="355"/>
                    </a:lnTo>
                    <a:lnTo>
                      <a:pt x="64" y="355"/>
                    </a:lnTo>
                    <a:lnTo>
                      <a:pt x="63" y="355"/>
                    </a:lnTo>
                    <a:lnTo>
                      <a:pt x="62" y="355"/>
                    </a:lnTo>
                    <a:lnTo>
                      <a:pt x="62" y="356"/>
                    </a:lnTo>
                    <a:lnTo>
                      <a:pt x="60" y="356"/>
                    </a:lnTo>
                    <a:lnTo>
                      <a:pt x="62" y="356"/>
                    </a:lnTo>
                    <a:lnTo>
                      <a:pt x="60" y="357"/>
                    </a:lnTo>
                    <a:lnTo>
                      <a:pt x="62" y="357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8" y="357"/>
                    </a:lnTo>
                    <a:lnTo>
                      <a:pt x="58" y="356"/>
                    </a:lnTo>
                    <a:lnTo>
                      <a:pt x="56" y="356"/>
                    </a:lnTo>
                    <a:lnTo>
                      <a:pt x="56" y="357"/>
                    </a:lnTo>
                    <a:lnTo>
                      <a:pt x="55" y="357"/>
                    </a:lnTo>
                    <a:lnTo>
                      <a:pt x="55" y="359"/>
                    </a:lnTo>
                    <a:lnTo>
                      <a:pt x="56" y="359"/>
                    </a:lnTo>
                    <a:lnTo>
                      <a:pt x="55" y="359"/>
                    </a:lnTo>
                    <a:lnTo>
                      <a:pt x="54" y="359"/>
                    </a:lnTo>
                    <a:lnTo>
                      <a:pt x="54" y="360"/>
                    </a:lnTo>
                    <a:lnTo>
                      <a:pt x="52" y="360"/>
                    </a:lnTo>
                    <a:lnTo>
                      <a:pt x="51" y="360"/>
                    </a:lnTo>
                    <a:lnTo>
                      <a:pt x="50" y="360"/>
                    </a:lnTo>
                    <a:lnTo>
                      <a:pt x="50" y="361"/>
                    </a:lnTo>
                    <a:lnTo>
                      <a:pt x="48" y="361"/>
                    </a:lnTo>
                    <a:lnTo>
                      <a:pt x="47" y="363"/>
                    </a:lnTo>
                    <a:lnTo>
                      <a:pt x="46" y="363"/>
                    </a:lnTo>
                    <a:lnTo>
                      <a:pt x="46" y="364"/>
                    </a:lnTo>
                    <a:lnTo>
                      <a:pt x="45" y="364"/>
                    </a:lnTo>
                    <a:lnTo>
                      <a:pt x="46" y="363"/>
                    </a:lnTo>
                    <a:lnTo>
                      <a:pt x="46" y="361"/>
                    </a:lnTo>
                    <a:lnTo>
                      <a:pt x="45" y="361"/>
                    </a:lnTo>
                    <a:lnTo>
                      <a:pt x="43" y="361"/>
                    </a:lnTo>
                    <a:lnTo>
                      <a:pt x="43" y="360"/>
                    </a:lnTo>
                    <a:lnTo>
                      <a:pt x="43" y="359"/>
                    </a:lnTo>
                    <a:lnTo>
                      <a:pt x="42" y="359"/>
                    </a:lnTo>
                    <a:lnTo>
                      <a:pt x="42" y="357"/>
                    </a:lnTo>
                    <a:lnTo>
                      <a:pt x="41" y="357"/>
                    </a:lnTo>
                    <a:lnTo>
                      <a:pt x="41" y="356"/>
                    </a:lnTo>
                    <a:lnTo>
                      <a:pt x="41" y="355"/>
                    </a:lnTo>
                    <a:lnTo>
                      <a:pt x="39" y="355"/>
                    </a:lnTo>
                    <a:lnTo>
                      <a:pt x="41" y="355"/>
                    </a:lnTo>
                    <a:lnTo>
                      <a:pt x="41" y="354"/>
                    </a:lnTo>
                    <a:lnTo>
                      <a:pt x="39" y="354"/>
                    </a:lnTo>
                    <a:lnTo>
                      <a:pt x="39" y="352"/>
                    </a:lnTo>
                    <a:lnTo>
                      <a:pt x="39" y="351"/>
                    </a:lnTo>
                    <a:lnTo>
                      <a:pt x="38" y="351"/>
                    </a:lnTo>
                    <a:lnTo>
                      <a:pt x="38" y="350"/>
                    </a:lnTo>
                    <a:lnTo>
                      <a:pt x="37" y="350"/>
                    </a:lnTo>
                    <a:lnTo>
                      <a:pt x="37" y="348"/>
                    </a:lnTo>
                    <a:lnTo>
                      <a:pt x="35" y="348"/>
                    </a:lnTo>
                    <a:lnTo>
                      <a:pt x="37" y="348"/>
                    </a:lnTo>
                    <a:lnTo>
                      <a:pt x="35" y="348"/>
                    </a:lnTo>
                    <a:lnTo>
                      <a:pt x="35" y="347"/>
                    </a:lnTo>
                    <a:lnTo>
                      <a:pt x="37" y="347"/>
                    </a:lnTo>
                    <a:lnTo>
                      <a:pt x="38" y="347"/>
                    </a:lnTo>
                    <a:lnTo>
                      <a:pt x="38" y="348"/>
                    </a:lnTo>
                    <a:lnTo>
                      <a:pt x="39" y="348"/>
                    </a:lnTo>
                    <a:lnTo>
                      <a:pt x="39" y="347"/>
                    </a:lnTo>
                    <a:lnTo>
                      <a:pt x="38" y="347"/>
                    </a:lnTo>
                    <a:lnTo>
                      <a:pt x="38" y="346"/>
                    </a:lnTo>
                    <a:lnTo>
                      <a:pt x="38" y="344"/>
                    </a:lnTo>
                    <a:lnTo>
                      <a:pt x="38" y="343"/>
                    </a:lnTo>
                    <a:lnTo>
                      <a:pt x="39" y="343"/>
                    </a:lnTo>
                    <a:lnTo>
                      <a:pt x="39" y="342"/>
                    </a:lnTo>
                    <a:lnTo>
                      <a:pt x="39" y="340"/>
                    </a:lnTo>
                    <a:lnTo>
                      <a:pt x="41" y="340"/>
                    </a:lnTo>
                    <a:lnTo>
                      <a:pt x="41" y="339"/>
                    </a:lnTo>
                    <a:lnTo>
                      <a:pt x="41" y="338"/>
                    </a:lnTo>
                    <a:lnTo>
                      <a:pt x="39" y="338"/>
                    </a:lnTo>
                    <a:lnTo>
                      <a:pt x="41" y="338"/>
                    </a:lnTo>
                    <a:lnTo>
                      <a:pt x="39" y="338"/>
                    </a:lnTo>
                    <a:lnTo>
                      <a:pt x="41" y="338"/>
                    </a:lnTo>
                    <a:lnTo>
                      <a:pt x="41" y="337"/>
                    </a:lnTo>
                    <a:lnTo>
                      <a:pt x="41" y="335"/>
                    </a:lnTo>
                    <a:lnTo>
                      <a:pt x="42" y="335"/>
                    </a:lnTo>
                    <a:lnTo>
                      <a:pt x="41" y="335"/>
                    </a:lnTo>
                    <a:lnTo>
                      <a:pt x="41" y="334"/>
                    </a:lnTo>
                    <a:lnTo>
                      <a:pt x="42" y="334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3" y="331"/>
                    </a:lnTo>
                    <a:lnTo>
                      <a:pt x="43" y="330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5" y="327"/>
                    </a:lnTo>
                    <a:lnTo>
                      <a:pt x="45" y="326"/>
                    </a:lnTo>
                    <a:lnTo>
                      <a:pt x="43" y="326"/>
                    </a:lnTo>
                    <a:lnTo>
                      <a:pt x="45" y="326"/>
                    </a:lnTo>
                    <a:lnTo>
                      <a:pt x="43" y="326"/>
                    </a:lnTo>
                    <a:lnTo>
                      <a:pt x="45" y="326"/>
                    </a:lnTo>
                    <a:lnTo>
                      <a:pt x="45" y="325"/>
                    </a:lnTo>
                    <a:lnTo>
                      <a:pt x="43" y="325"/>
                    </a:lnTo>
                    <a:lnTo>
                      <a:pt x="45" y="325"/>
                    </a:lnTo>
                    <a:lnTo>
                      <a:pt x="45" y="323"/>
                    </a:lnTo>
                    <a:lnTo>
                      <a:pt x="45" y="322"/>
                    </a:lnTo>
                    <a:lnTo>
                      <a:pt x="45" y="321"/>
                    </a:lnTo>
                    <a:lnTo>
                      <a:pt x="45" y="318"/>
                    </a:lnTo>
                    <a:lnTo>
                      <a:pt x="45" y="317"/>
                    </a:lnTo>
                    <a:lnTo>
                      <a:pt x="43" y="317"/>
                    </a:lnTo>
                    <a:lnTo>
                      <a:pt x="42" y="314"/>
                    </a:lnTo>
                    <a:lnTo>
                      <a:pt x="41" y="310"/>
                    </a:lnTo>
                    <a:lnTo>
                      <a:pt x="41" y="309"/>
                    </a:lnTo>
                    <a:lnTo>
                      <a:pt x="38" y="303"/>
                    </a:lnTo>
                    <a:lnTo>
                      <a:pt x="37" y="300"/>
                    </a:lnTo>
                    <a:lnTo>
                      <a:pt x="35" y="296"/>
                    </a:lnTo>
                    <a:lnTo>
                      <a:pt x="33" y="289"/>
                    </a:lnTo>
                    <a:lnTo>
                      <a:pt x="33" y="288"/>
                    </a:lnTo>
                    <a:lnTo>
                      <a:pt x="31" y="287"/>
                    </a:lnTo>
                    <a:lnTo>
                      <a:pt x="30" y="285"/>
                    </a:lnTo>
                    <a:lnTo>
                      <a:pt x="30" y="284"/>
                    </a:lnTo>
                    <a:lnTo>
                      <a:pt x="29" y="284"/>
                    </a:lnTo>
                    <a:lnTo>
                      <a:pt x="29" y="283"/>
                    </a:lnTo>
                    <a:lnTo>
                      <a:pt x="28" y="283"/>
                    </a:lnTo>
                    <a:lnTo>
                      <a:pt x="26" y="283"/>
                    </a:lnTo>
                    <a:lnTo>
                      <a:pt x="26" y="282"/>
                    </a:lnTo>
                    <a:lnTo>
                      <a:pt x="25" y="282"/>
                    </a:lnTo>
                    <a:lnTo>
                      <a:pt x="25" y="280"/>
                    </a:lnTo>
                    <a:lnTo>
                      <a:pt x="24" y="280"/>
                    </a:lnTo>
                    <a:lnTo>
                      <a:pt x="24" y="279"/>
                    </a:lnTo>
                    <a:lnTo>
                      <a:pt x="22" y="279"/>
                    </a:lnTo>
                    <a:lnTo>
                      <a:pt x="22" y="278"/>
                    </a:lnTo>
                    <a:lnTo>
                      <a:pt x="21" y="278"/>
                    </a:lnTo>
                    <a:lnTo>
                      <a:pt x="21" y="276"/>
                    </a:lnTo>
                    <a:lnTo>
                      <a:pt x="21" y="275"/>
                    </a:lnTo>
                    <a:lnTo>
                      <a:pt x="21" y="274"/>
                    </a:lnTo>
                    <a:lnTo>
                      <a:pt x="21" y="272"/>
                    </a:lnTo>
                    <a:lnTo>
                      <a:pt x="20" y="272"/>
                    </a:lnTo>
                    <a:lnTo>
                      <a:pt x="14" y="267"/>
                    </a:lnTo>
                    <a:lnTo>
                      <a:pt x="12" y="265"/>
                    </a:lnTo>
                    <a:lnTo>
                      <a:pt x="9" y="262"/>
                    </a:lnTo>
                    <a:lnTo>
                      <a:pt x="4" y="257"/>
                    </a:lnTo>
                    <a:lnTo>
                      <a:pt x="4" y="255"/>
                    </a:lnTo>
                    <a:lnTo>
                      <a:pt x="3" y="255"/>
                    </a:lnTo>
                    <a:lnTo>
                      <a:pt x="3" y="254"/>
                    </a:lnTo>
                    <a:lnTo>
                      <a:pt x="1" y="254"/>
                    </a:lnTo>
                    <a:lnTo>
                      <a:pt x="1" y="253"/>
                    </a:lnTo>
                    <a:lnTo>
                      <a:pt x="0" y="253"/>
                    </a:lnTo>
                    <a:lnTo>
                      <a:pt x="0" y="251"/>
                    </a:lnTo>
                    <a:lnTo>
                      <a:pt x="1" y="250"/>
                    </a:lnTo>
                    <a:lnTo>
                      <a:pt x="1" y="249"/>
                    </a:lnTo>
                    <a:lnTo>
                      <a:pt x="3" y="249"/>
                    </a:lnTo>
                    <a:lnTo>
                      <a:pt x="4" y="249"/>
                    </a:lnTo>
                    <a:lnTo>
                      <a:pt x="5" y="249"/>
                    </a:lnTo>
                    <a:lnTo>
                      <a:pt x="7" y="249"/>
                    </a:lnTo>
                    <a:lnTo>
                      <a:pt x="7" y="248"/>
                    </a:lnTo>
                    <a:lnTo>
                      <a:pt x="8" y="248"/>
                    </a:lnTo>
                    <a:lnTo>
                      <a:pt x="8" y="246"/>
                    </a:lnTo>
                    <a:lnTo>
                      <a:pt x="9" y="246"/>
                    </a:lnTo>
                    <a:lnTo>
                      <a:pt x="11" y="246"/>
                    </a:lnTo>
                    <a:lnTo>
                      <a:pt x="11" y="245"/>
                    </a:lnTo>
                    <a:lnTo>
                      <a:pt x="12" y="245"/>
                    </a:lnTo>
                    <a:lnTo>
                      <a:pt x="13" y="245"/>
                    </a:lnTo>
                    <a:lnTo>
                      <a:pt x="14" y="245"/>
                    </a:lnTo>
                    <a:lnTo>
                      <a:pt x="14" y="244"/>
                    </a:lnTo>
                    <a:lnTo>
                      <a:pt x="16" y="244"/>
                    </a:lnTo>
                    <a:lnTo>
                      <a:pt x="16" y="242"/>
                    </a:lnTo>
                    <a:lnTo>
                      <a:pt x="14" y="242"/>
                    </a:lnTo>
                    <a:lnTo>
                      <a:pt x="14" y="241"/>
                    </a:lnTo>
                    <a:lnTo>
                      <a:pt x="14" y="240"/>
                    </a:lnTo>
                    <a:lnTo>
                      <a:pt x="16" y="240"/>
                    </a:lnTo>
                    <a:lnTo>
                      <a:pt x="17" y="240"/>
                    </a:lnTo>
                    <a:lnTo>
                      <a:pt x="18" y="240"/>
                    </a:lnTo>
                    <a:lnTo>
                      <a:pt x="20" y="238"/>
                    </a:lnTo>
                    <a:lnTo>
                      <a:pt x="20" y="237"/>
                    </a:lnTo>
                    <a:lnTo>
                      <a:pt x="21" y="237"/>
                    </a:lnTo>
                    <a:lnTo>
                      <a:pt x="20" y="237"/>
                    </a:lnTo>
                    <a:lnTo>
                      <a:pt x="18" y="237"/>
                    </a:lnTo>
                    <a:lnTo>
                      <a:pt x="18" y="236"/>
                    </a:lnTo>
                    <a:lnTo>
                      <a:pt x="17" y="236"/>
                    </a:lnTo>
                    <a:lnTo>
                      <a:pt x="17" y="234"/>
                    </a:lnTo>
                    <a:lnTo>
                      <a:pt x="17" y="233"/>
                    </a:lnTo>
                    <a:lnTo>
                      <a:pt x="17" y="234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18" y="234"/>
                    </a:lnTo>
                    <a:lnTo>
                      <a:pt x="18" y="233"/>
                    </a:lnTo>
                    <a:lnTo>
                      <a:pt x="18" y="232"/>
                    </a:lnTo>
                    <a:lnTo>
                      <a:pt x="18" y="231"/>
                    </a:lnTo>
                    <a:lnTo>
                      <a:pt x="18" y="229"/>
                    </a:lnTo>
                    <a:lnTo>
                      <a:pt x="18" y="228"/>
                    </a:lnTo>
                    <a:lnTo>
                      <a:pt x="18" y="227"/>
                    </a:lnTo>
                    <a:lnTo>
                      <a:pt x="18" y="225"/>
                    </a:lnTo>
                    <a:lnTo>
                      <a:pt x="17" y="225"/>
                    </a:lnTo>
                    <a:lnTo>
                      <a:pt x="17" y="224"/>
                    </a:lnTo>
                    <a:lnTo>
                      <a:pt x="17" y="223"/>
                    </a:lnTo>
                    <a:lnTo>
                      <a:pt x="17" y="221"/>
                    </a:lnTo>
                    <a:lnTo>
                      <a:pt x="16" y="221"/>
                    </a:lnTo>
                    <a:lnTo>
                      <a:pt x="14" y="221"/>
                    </a:lnTo>
                    <a:lnTo>
                      <a:pt x="14" y="220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2" y="217"/>
                    </a:lnTo>
                    <a:lnTo>
                      <a:pt x="12" y="216"/>
                    </a:lnTo>
                    <a:lnTo>
                      <a:pt x="11" y="216"/>
                    </a:lnTo>
                    <a:lnTo>
                      <a:pt x="11" y="215"/>
                    </a:lnTo>
                    <a:lnTo>
                      <a:pt x="9" y="215"/>
                    </a:lnTo>
                    <a:lnTo>
                      <a:pt x="9" y="213"/>
                    </a:lnTo>
                    <a:lnTo>
                      <a:pt x="9" y="212"/>
                    </a:lnTo>
                    <a:lnTo>
                      <a:pt x="9" y="213"/>
                    </a:lnTo>
                    <a:lnTo>
                      <a:pt x="9" y="212"/>
                    </a:lnTo>
                    <a:lnTo>
                      <a:pt x="8" y="212"/>
                    </a:lnTo>
                    <a:lnTo>
                      <a:pt x="9" y="212"/>
                    </a:lnTo>
                    <a:lnTo>
                      <a:pt x="9" y="211"/>
                    </a:lnTo>
                    <a:lnTo>
                      <a:pt x="8" y="211"/>
                    </a:lnTo>
                    <a:lnTo>
                      <a:pt x="8" y="210"/>
                    </a:lnTo>
                    <a:lnTo>
                      <a:pt x="9" y="211"/>
                    </a:lnTo>
                    <a:lnTo>
                      <a:pt x="9" y="210"/>
                    </a:lnTo>
                    <a:lnTo>
                      <a:pt x="9" y="208"/>
                    </a:lnTo>
                    <a:lnTo>
                      <a:pt x="9" y="207"/>
                    </a:lnTo>
                    <a:lnTo>
                      <a:pt x="9" y="206"/>
                    </a:lnTo>
                    <a:lnTo>
                      <a:pt x="8" y="206"/>
                    </a:lnTo>
                    <a:lnTo>
                      <a:pt x="8" y="204"/>
                    </a:lnTo>
                    <a:lnTo>
                      <a:pt x="9" y="204"/>
                    </a:lnTo>
                    <a:lnTo>
                      <a:pt x="9" y="203"/>
                    </a:lnTo>
                    <a:lnTo>
                      <a:pt x="9" y="202"/>
                    </a:lnTo>
                    <a:lnTo>
                      <a:pt x="9" y="200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8" y="198"/>
                    </a:lnTo>
                    <a:lnTo>
                      <a:pt x="8" y="196"/>
                    </a:lnTo>
                    <a:lnTo>
                      <a:pt x="9" y="195"/>
                    </a:lnTo>
                    <a:lnTo>
                      <a:pt x="9" y="194"/>
                    </a:lnTo>
                    <a:lnTo>
                      <a:pt x="8" y="194"/>
                    </a:lnTo>
                    <a:lnTo>
                      <a:pt x="8" y="193"/>
                    </a:lnTo>
                    <a:lnTo>
                      <a:pt x="8" y="190"/>
                    </a:lnTo>
                    <a:lnTo>
                      <a:pt x="8" y="189"/>
                    </a:lnTo>
                    <a:lnTo>
                      <a:pt x="8" y="187"/>
                    </a:lnTo>
                    <a:lnTo>
                      <a:pt x="8" y="186"/>
                    </a:lnTo>
                    <a:lnTo>
                      <a:pt x="9" y="186"/>
                    </a:lnTo>
                    <a:lnTo>
                      <a:pt x="9" y="185"/>
                    </a:lnTo>
                    <a:lnTo>
                      <a:pt x="11" y="185"/>
                    </a:lnTo>
                    <a:lnTo>
                      <a:pt x="11" y="183"/>
                    </a:lnTo>
                    <a:lnTo>
                      <a:pt x="12" y="183"/>
                    </a:lnTo>
                    <a:lnTo>
                      <a:pt x="13" y="183"/>
                    </a:lnTo>
                    <a:lnTo>
                      <a:pt x="14" y="183"/>
                    </a:lnTo>
                    <a:lnTo>
                      <a:pt x="16" y="183"/>
                    </a:lnTo>
                    <a:lnTo>
                      <a:pt x="16" y="185"/>
                    </a:lnTo>
                    <a:lnTo>
                      <a:pt x="16" y="186"/>
                    </a:lnTo>
                    <a:lnTo>
                      <a:pt x="17" y="186"/>
                    </a:lnTo>
                    <a:lnTo>
                      <a:pt x="17" y="187"/>
                    </a:lnTo>
                    <a:lnTo>
                      <a:pt x="18" y="187"/>
                    </a:lnTo>
                    <a:lnTo>
                      <a:pt x="20" y="187"/>
                    </a:lnTo>
                    <a:lnTo>
                      <a:pt x="20" y="186"/>
                    </a:lnTo>
                    <a:lnTo>
                      <a:pt x="21" y="186"/>
                    </a:lnTo>
                    <a:lnTo>
                      <a:pt x="22" y="186"/>
                    </a:lnTo>
                    <a:lnTo>
                      <a:pt x="21" y="185"/>
                    </a:lnTo>
                    <a:lnTo>
                      <a:pt x="21" y="183"/>
                    </a:lnTo>
                    <a:lnTo>
                      <a:pt x="21" y="182"/>
                    </a:lnTo>
                    <a:lnTo>
                      <a:pt x="21" y="181"/>
                    </a:lnTo>
                    <a:lnTo>
                      <a:pt x="21" y="179"/>
                    </a:lnTo>
                    <a:lnTo>
                      <a:pt x="22" y="179"/>
                    </a:lnTo>
                    <a:lnTo>
                      <a:pt x="22" y="178"/>
                    </a:lnTo>
                    <a:lnTo>
                      <a:pt x="22" y="179"/>
                    </a:lnTo>
                    <a:lnTo>
                      <a:pt x="22" y="181"/>
                    </a:lnTo>
                    <a:lnTo>
                      <a:pt x="22" y="182"/>
                    </a:lnTo>
                    <a:lnTo>
                      <a:pt x="24" y="182"/>
                    </a:lnTo>
                    <a:lnTo>
                      <a:pt x="24" y="183"/>
                    </a:lnTo>
                    <a:lnTo>
                      <a:pt x="25" y="183"/>
                    </a:lnTo>
                    <a:lnTo>
                      <a:pt x="26" y="183"/>
                    </a:lnTo>
                    <a:lnTo>
                      <a:pt x="26" y="185"/>
                    </a:lnTo>
                    <a:lnTo>
                      <a:pt x="28" y="185"/>
                    </a:lnTo>
                    <a:lnTo>
                      <a:pt x="29" y="185"/>
                    </a:lnTo>
                    <a:lnTo>
                      <a:pt x="29" y="186"/>
                    </a:lnTo>
                    <a:lnTo>
                      <a:pt x="30" y="186"/>
                    </a:lnTo>
                    <a:lnTo>
                      <a:pt x="31" y="186"/>
                    </a:lnTo>
                    <a:lnTo>
                      <a:pt x="33" y="186"/>
                    </a:lnTo>
                    <a:lnTo>
                      <a:pt x="34" y="186"/>
                    </a:lnTo>
                    <a:lnTo>
                      <a:pt x="35" y="186"/>
                    </a:lnTo>
                    <a:lnTo>
                      <a:pt x="35" y="185"/>
                    </a:lnTo>
                    <a:lnTo>
                      <a:pt x="35" y="186"/>
                    </a:lnTo>
                    <a:lnTo>
                      <a:pt x="35" y="185"/>
                    </a:lnTo>
                    <a:lnTo>
                      <a:pt x="35" y="183"/>
                    </a:lnTo>
                    <a:lnTo>
                      <a:pt x="37" y="183"/>
                    </a:lnTo>
                    <a:lnTo>
                      <a:pt x="37" y="182"/>
                    </a:lnTo>
                    <a:lnTo>
                      <a:pt x="38" y="182"/>
                    </a:lnTo>
                    <a:lnTo>
                      <a:pt x="38" y="181"/>
                    </a:lnTo>
                    <a:lnTo>
                      <a:pt x="38" y="179"/>
                    </a:lnTo>
                    <a:lnTo>
                      <a:pt x="38" y="178"/>
                    </a:lnTo>
                    <a:lnTo>
                      <a:pt x="39" y="178"/>
                    </a:lnTo>
                    <a:lnTo>
                      <a:pt x="41" y="178"/>
                    </a:lnTo>
                    <a:lnTo>
                      <a:pt x="42" y="178"/>
                    </a:lnTo>
                    <a:lnTo>
                      <a:pt x="43" y="178"/>
                    </a:lnTo>
                    <a:lnTo>
                      <a:pt x="45" y="178"/>
                    </a:lnTo>
                    <a:lnTo>
                      <a:pt x="45" y="177"/>
                    </a:lnTo>
                    <a:lnTo>
                      <a:pt x="46" y="177"/>
                    </a:lnTo>
                    <a:lnTo>
                      <a:pt x="47" y="177"/>
                    </a:lnTo>
                    <a:lnTo>
                      <a:pt x="48" y="177"/>
                    </a:lnTo>
                    <a:lnTo>
                      <a:pt x="48" y="178"/>
                    </a:lnTo>
                    <a:lnTo>
                      <a:pt x="50" y="179"/>
                    </a:lnTo>
                    <a:lnTo>
                      <a:pt x="50" y="181"/>
                    </a:lnTo>
                    <a:lnTo>
                      <a:pt x="51" y="181"/>
                    </a:lnTo>
                    <a:lnTo>
                      <a:pt x="51" y="182"/>
                    </a:lnTo>
                    <a:lnTo>
                      <a:pt x="52" y="182"/>
                    </a:lnTo>
                    <a:lnTo>
                      <a:pt x="54" y="182"/>
                    </a:lnTo>
                    <a:lnTo>
                      <a:pt x="54" y="183"/>
                    </a:lnTo>
                    <a:lnTo>
                      <a:pt x="54" y="185"/>
                    </a:lnTo>
                    <a:lnTo>
                      <a:pt x="54" y="186"/>
                    </a:lnTo>
                    <a:lnTo>
                      <a:pt x="55" y="187"/>
                    </a:lnTo>
                    <a:lnTo>
                      <a:pt x="56" y="187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7"/>
                    </a:lnTo>
                    <a:lnTo>
                      <a:pt x="59" y="187"/>
                    </a:lnTo>
                    <a:lnTo>
                      <a:pt x="60" y="187"/>
                    </a:lnTo>
                    <a:lnTo>
                      <a:pt x="60" y="189"/>
                    </a:lnTo>
                    <a:lnTo>
                      <a:pt x="60" y="187"/>
                    </a:lnTo>
                    <a:lnTo>
                      <a:pt x="62" y="187"/>
                    </a:lnTo>
                    <a:lnTo>
                      <a:pt x="62" y="189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3" y="186"/>
                    </a:lnTo>
                    <a:lnTo>
                      <a:pt x="64" y="186"/>
                    </a:lnTo>
                    <a:lnTo>
                      <a:pt x="64" y="187"/>
                    </a:lnTo>
                    <a:lnTo>
                      <a:pt x="64" y="186"/>
                    </a:lnTo>
                    <a:lnTo>
                      <a:pt x="64" y="187"/>
                    </a:lnTo>
                    <a:lnTo>
                      <a:pt x="65" y="187"/>
                    </a:lnTo>
                    <a:lnTo>
                      <a:pt x="67" y="187"/>
                    </a:lnTo>
                    <a:lnTo>
                      <a:pt x="67" y="189"/>
                    </a:lnTo>
                    <a:lnTo>
                      <a:pt x="67" y="190"/>
                    </a:lnTo>
                    <a:lnTo>
                      <a:pt x="68" y="190"/>
                    </a:lnTo>
                    <a:lnTo>
                      <a:pt x="69" y="190"/>
                    </a:lnTo>
                    <a:lnTo>
                      <a:pt x="68" y="190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9" y="187"/>
                    </a:lnTo>
                    <a:lnTo>
                      <a:pt x="68" y="187"/>
                    </a:lnTo>
                    <a:lnTo>
                      <a:pt x="68" y="186"/>
                    </a:lnTo>
                    <a:lnTo>
                      <a:pt x="68" y="185"/>
                    </a:lnTo>
                    <a:lnTo>
                      <a:pt x="69" y="185"/>
                    </a:lnTo>
                    <a:lnTo>
                      <a:pt x="68" y="185"/>
                    </a:lnTo>
                    <a:lnTo>
                      <a:pt x="68" y="183"/>
                    </a:lnTo>
                    <a:lnTo>
                      <a:pt x="69" y="183"/>
                    </a:lnTo>
                    <a:lnTo>
                      <a:pt x="69" y="182"/>
                    </a:lnTo>
                    <a:lnTo>
                      <a:pt x="71" y="182"/>
                    </a:lnTo>
                    <a:lnTo>
                      <a:pt x="69" y="182"/>
                    </a:lnTo>
                    <a:lnTo>
                      <a:pt x="69" y="181"/>
                    </a:lnTo>
                    <a:lnTo>
                      <a:pt x="69" y="179"/>
                    </a:lnTo>
                    <a:lnTo>
                      <a:pt x="69" y="178"/>
                    </a:lnTo>
                    <a:lnTo>
                      <a:pt x="69" y="177"/>
                    </a:lnTo>
                    <a:lnTo>
                      <a:pt x="71" y="177"/>
                    </a:lnTo>
                    <a:lnTo>
                      <a:pt x="71" y="176"/>
                    </a:lnTo>
                    <a:lnTo>
                      <a:pt x="71" y="174"/>
                    </a:lnTo>
                    <a:lnTo>
                      <a:pt x="72" y="174"/>
                    </a:lnTo>
                    <a:lnTo>
                      <a:pt x="72" y="173"/>
                    </a:lnTo>
                    <a:lnTo>
                      <a:pt x="72" y="172"/>
                    </a:lnTo>
                    <a:lnTo>
                      <a:pt x="73" y="172"/>
                    </a:lnTo>
                    <a:lnTo>
                      <a:pt x="73" y="170"/>
                    </a:lnTo>
                    <a:lnTo>
                      <a:pt x="72" y="170"/>
                    </a:lnTo>
                    <a:lnTo>
                      <a:pt x="73" y="170"/>
                    </a:lnTo>
                    <a:lnTo>
                      <a:pt x="73" y="169"/>
                    </a:lnTo>
                    <a:lnTo>
                      <a:pt x="72" y="169"/>
                    </a:lnTo>
                    <a:lnTo>
                      <a:pt x="73" y="169"/>
                    </a:lnTo>
                    <a:lnTo>
                      <a:pt x="73" y="168"/>
                    </a:lnTo>
                    <a:lnTo>
                      <a:pt x="73" y="166"/>
                    </a:lnTo>
                    <a:lnTo>
                      <a:pt x="73" y="165"/>
                    </a:lnTo>
                    <a:lnTo>
                      <a:pt x="73" y="164"/>
                    </a:lnTo>
                    <a:lnTo>
                      <a:pt x="72" y="164"/>
                    </a:lnTo>
                    <a:lnTo>
                      <a:pt x="72" y="162"/>
                    </a:lnTo>
                    <a:lnTo>
                      <a:pt x="73" y="162"/>
                    </a:lnTo>
                    <a:lnTo>
                      <a:pt x="72" y="162"/>
                    </a:lnTo>
                    <a:lnTo>
                      <a:pt x="72" y="161"/>
                    </a:lnTo>
                    <a:lnTo>
                      <a:pt x="71" y="160"/>
                    </a:lnTo>
                    <a:lnTo>
                      <a:pt x="69" y="160"/>
                    </a:lnTo>
                    <a:lnTo>
                      <a:pt x="69" y="159"/>
                    </a:lnTo>
                    <a:lnTo>
                      <a:pt x="69" y="157"/>
                    </a:lnTo>
                    <a:lnTo>
                      <a:pt x="68" y="157"/>
                    </a:lnTo>
                    <a:lnTo>
                      <a:pt x="68" y="156"/>
                    </a:lnTo>
                    <a:lnTo>
                      <a:pt x="68" y="155"/>
                    </a:lnTo>
                    <a:lnTo>
                      <a:pt x="67" y="155"/>
                    </a:lnTo>
                    <a:lnTo>
                      <a:pt x="67" y="153"/>
                    </a:lnTo>
                    <a:lnTo>
                      <a:pt x="65" y="153"/>
                    </a:lnTo>
                    <a:lnTo>
                      <a:pt x="65" y="152"/>
                    </a:lnTo>
                    <a:lnTo>
                      <a:pt x="67" y="149"/>
                    </a:lnTo>
                    <a:lnTo>
                      <a:pt x="68" y="145"/>
                    </a:lnTo>
                    <a:lnTo>
                      <a:pt x="68" y="144"/>
                    </a:lnTo>
                    <a:lnTo>
                      <a:pt x="68" y="141"/>
                    </a:lnTo>
                    <a:lnTo>
                      <a:pt x="67" y="139"/>
                    </a:lnTo>
                    <a:lnTo>
                      <a:pt x="67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71" y="135"/>
                    </a:lnTo>
                    <a:lnTo>
                      <a:pt x="72" y="134"/>
                    </a:lnTo>
                    <a:lnTo>
                      <a:pt x="72" y="135"/>
                    </a:lnTo>
                    <a:lnTo>
                      <a:pt x="73" y="135"/>
                    </a:lnTo>
                    <a:lnTo>
                      <a:pt x="75" y="135"/>
                    </a:lnTo>
                    <a:lnTo>
                      <a:pt x="76" y="135"/>
                    </a:lnTo>
                    <a:lnTo>
                      <a:pt x="76" y="136"/>
                    </a:lnTo>
                    <a:lnTo>
                      <a:pt x="77" y="136"/>
                    </a:lnTo>
                    <a:lnTo>
                      <a:pt x="77" y="138"/>
                    </a:lnTo>
                    <a:lnTo>
                      <a:pt x="79" y="138"/>
                    </a:lnTo>
                    <a:lnTo>
                      <a:pt x="79" y="139"/>
                    </a:lnTo>
                    <a:lnTo>
                      <a:pt x="80" y="139"/>
                    </a:lnTo>
                    <a:lnTo>
                      <a:pt x="81" y="139"/>
                    </a:lnTo>
                    <a:lnTo>
                      <a:pt x="81" y="140"/>
                    </a:lnTo>
                    <a:lnTo>
                      <a:pt x="83" y="140"/>
                    </a:lnTo>
                    <a:lnTo>
                      <a:pt x="83" y="141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5" y="143"/>
                    </a:lnTo>
                    <a:lnTo>
                      <a:pt x="85" y="141"/>
                    </a:lnTo>
                    <a:lnTo>
                      <a:pt x="85" y="143"/>
                    </a:lnTo>
                    <a:lnTo>
                      <a:pt x="86" y="143"/>
                    </a:lnTo>
                    <a:lnTo>
                      <a:pt x="88" y="143"/>
                    </a:lnTo>
                    <a:lnTo>
                      <a:pt x="89" y="143"/>
                    </a:lnTo>
                    <a:lnTo>
                      <a:pt x="90" y="143"/>
                    </a:lnTo>
                    <a:lnTo>
                      <a:pt x="92" y="143"/>
                    </a:lnTo>
                    <a:lnTo>
                      <a:pt x="90" y="143"/>
                    </a:lnTo>
                    <a:lnTo>
                      <a:pt x="90" y="141"/>
                    </a:lnTo>
                    <a:lnTo>
                      <a:pt x="90" y="140"/>
                    </a:lnTo>
                    <a:lnTo>
                      <a:pt x="89" y="140"/>
                    </a:lnTo>
                    <a:lnTo>
                      <a:pt x="89" y="139"/>
                    </a:lnTo>
                    <a:lnTo>
                      <a:pt x="89" y="138"/>
                    </a:lnTo>
                    <a:lnTo>
                      <a:pt x="88" y="138"/>
                    </a:lnTo>
                    <a:lnTo>
                      <a:pt x="88" y="136"/>
                    </a:lnTo>
                    <a:lnTo>
                      <a:pt x="88" y="135"/>
                    </a:lnTo>
                    <a:lnTo>
                      <a:pt x="86" y="135"/>
                    </a:lnTo>
                    <a:lnTo>
                      <a:pt x="86" y="134"/>
                    </a:lnTo>
                    <a:lnTo>
                      <a:pt x="86" y="132"/>
                    </a:lnTo>
                    <a:lnTo>
                      <a:pt x="85" y="132"/>
                    </a:lnTo>
                    <a:lnTo>
                      <a:pt x="85" y="131"/>
                    </a:lnTo>
                    <a:lnTo>
                      <a:pt x="84" y="131"/>
                    </a:lnTo>
                    <a:lnTo>
                      <a:pt x="83" y="131"/>
                    </a:lnTo>
                    <a:lnTo>
                      <a:pt x="83" y="130"/>
                    </a:lnTo>
                    <a:lnTo>
                      <a:pt x="83" y="131"/>
                    </a:lnTo>
                    <a:lnTo>
                      <a:pt x="83" y="130"/>
                    </a:lnTo>
                    <a:lnTo>
                      <a:pt x="83" y="131"/>
                    </a:lnTo>
                    <a:lnTo>
                      <a:pt x="81" y="131"/>
                    </a:lnTo>
                    <a:lnTo>
                      <a:pt x="81" y="130"/>
                    </a:lnTo>
                    <a:lnTo>
                      <a:pt x="81" y="128"/>
                    </a:lnTo>
                    <a:lnTo>
                      <a:pt x="81" y="130"/>
                    </a:lnTo>
                    <a:lnTo>
                      <a:pt x="81" y="128"/>
                    </a:lnTo>
                    <a:lnTo>
                      <a:pt x="80" y="128"/>
                    </a:lnTo>
                    <a:lnTo>
                      <a:pt x="81" y="128"/>
                    </a:lnTo>
                    <a:lnTo>
                      <a:pt x="80" y="128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80" y="124"/>
                    </a:lnTo>
                    <a:lnTo>
                      <a:pt x="79" y="124"/>
                    </a:lnTo>
                    <a:lnTo>
                      <a:pt x="79" y="126"/>
                    </a:lnTo>
                    <a:lnTo>
                      <a:pt x="79" y="124"/>
                    </a:lnTo>
                    <a:lnTo>
                      <a:pt x="79" y="126"/>
                    </a:lnTo>
                    <a:lnTo>
                      <a:pt x="79" y="124"/>
                    </a:lnTo>
                    <a:lnTo>
                      <a:pt x="77" y="124"/>
                    </a:lnTo>
                    <a:lnTo>
                      <a:pt x="77" y="126"/>
                    </a:lnTo>
                    <a:lnTo>
                      <a:pt x="76" y="126"/>
                    </a:lnTo>
                    <a:lnTo>
                      <a:pt x="75" y="126"/>
                    </a:lnTo>
                    <a:lnTo>
                      <a:pt x="75" y="124"/>
                    </a:lnTo>
                    <a:lnTo>
                      <a:pt x="73" y="124"/>
                    </a:lnTo>
                    <a:lnTo>
                      <a:pt x="72" y="124"/>
                    </a:lnTo>
                    <a:lnTo>
                      <a:pt x="72" y="123"/>
                    </a:lnTo>
                    <a:lnTo>
                      <a:pt x="72" y="124"/>
                    </a:lnTo>
                    <a:lnTo>
                      <a:pt x="72" y="123"/>
                    </a:lnTo>
                    <a:lnTo>
                      <a:pt x="71" y="123"/>
                    </a:lnTo>
                    <a:lnTo>
                      <a:pt x="69" y="122"/>
                    </a:lnTo>
                    <a:lnTo>
                      <a:pt x="69" y="123"/>
                    </a:lnTo>
                    <a:lnTo>
                      <a:pt x="69" y="122"/>
                    </a:lnTo>
                    <a:lnTo>
                      <a:pt x="68" y="122"/>
                    </a:lnTo>
                    <a:lnTo>
                      <a:pt x="67" y="122"/>
                    </a:lnTo>
                    <a:lnTo>
                      <a:pt x="67" y="121"/>
                    </a:lnTo>
                    <a:lnTo>
                      <a:pt x="65" y="121"/>
                    </a:lnTo>
                    <a:lnTo>
                      <a:pt x="64" y="121"/>
                    </a:lnTo>
                    <a:lnTo>
                      <a:pt x="63" y="121"/>
                    </a:lnTo>
                    <a:lnTo>
                      <a:pt x="62" y="121"/>
                    </a:lnTo>
                    <a:lnTo>
                      <a:pt x="62" y="119"/>
                    </a:lnTo>
                    <a:lnTo>
                      <a:pt x="60" y="121"/>
                    </a:lnTo>
                    <a:lnTo>
                      <a:pt x="60" y="119"/>
                    </a:lnTo>
                    <a:lnTo>
                      <a:pt x="59" y="119"/>
                    </a:lnTo>
                    <a:lnTo>
                      <a:pt x="59" y="118"/>
                    </a:lnTo>
                    <a:lnTo>
                      <a:pt x="59" y="119"/>
                    </a:lnTo>
                    <a:lnTo>
                      <a:pt x="59" y="118"/>
                    </a:lnTo>
                    <a:lnTo>
                      <a:pt x="58" y="117"/>
                    </a:lnTo>
                    <a:lnTo>
                      <a:pt x="56" y="117"/>
                    </a:lnTo>
                    <a:lnTo>
                      <a:pt x="56" y="115"/>
                    </a:lnTo>
                    <a:lnTo>
                      <a:pt x="55" y="115"/>
                    </a:lnTo>
                    <a:lnTo>
                      <a:pt x="54" y="115"/>
                    </a:lnTo>
                    <a:lnTo>
                      <a:pt x="52" y="115"/>
                    </a:lnTo>
                    <a:lnTo>
                      <a:pt x="51" y="115"/>
                    </a:lnTo>
                    <a:lnTo>
                      <a:pt x="50" y="115"/>
                    </a:lnTo>
                    <a:lnTo>
                      <a:pt x="50" y="114"/>
                    </a:lnTo>
                    <a:lnTo>
                      <a:pt x="48" y="114"/>
                    </a:lnTo>
                    <a:lnTo>
                      <a:pt x="48" y="113"/>
                    </a:lnTo>
                    <a:lnTo>
                      <a:pt x="47" y="113"/>
                    </a:lnTo>
                    <a:lnTo>
                      <a:pt x="47" y="111"/>
                    </a:lnTo>
                    <a:lnTo>
                      <a:pt x="47" y="110"/>
                    </a:lnTo>
                    <a:lnTo>
                      <a:pt x="46" y="110"/>
                    </a:lnTo>
                    <a:lnTo>
                      <a:pt x="46" y="109"/>
                    </a:lnTo>
                    <a:lnTo>
                      <a:pt x="47" y="109"/>
                    </a:lnTo>
                    <a:lnTo>
                      <a:pt x="47" y="107"/>
                    </a:lnTo>
                    <a:lnTo>
                      <a:pt x="47" y="106"/>
                    </a:lnTo>
                    <a:lnTo>
                      <a:pt x="46" y="106"/>
                    </a:lnTo>
                    <a:lnTo>
                      <a:pt x="46" y="105"/>
                    </a:lnTo>
                    <a:lnTo>
                      <a:pt x="46" y="104"/>
                    </a:lnTo>
                    <a:lnTo>
                      <a:pt x="47" y="104"/>
                    </a:lnTo>
                    <a:lnTo>
                      <a:pt x="47" y="102"/>
                    </a:lnTo>
                    <a:lnTo>
                      <a:pt x="47" y="101"/>
                    </a:lnTo>
                    <a:lnTo>
                      <a:pt x="48" y="101"/>
                    </a:lnTo>
                    <a:lnTo>
                      <a:pt x="48" y="100"/>
                    </a:lnTo>
                    <a:lnTo>
                      <a:pt x="50" y="98"/>
                    </a:lnTo>
                    <a:lnTo>
                      <a:pt x="50" y="97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1" y="94"/>
                    </a:lnTo>
                    <a:lnTo>
                      <a:pt x="52" y="93"/>
                    </a:lnTo>
                    <a:lnTo>
                      <a:pt x="54" y="92"/>
                    </a:lnTo>
                    <a:lnTo>
                      <a:pt x="54" y="90"/>
                    </a:lnTo>
                    <a:lnTo>
                      <a:pt x="55" y="89"/>
                    </a:lnTo>
                    <a:lnTo>
                      <a:pt x="55" y="88"/>
                    </a:lnTo>
                    <a:lnTo>
                      <a:pt x="56" y="88"/>
                    </a:lnTo>
                    <a:lnTo>
                      <a:pt x="58" y="87"/>
                    </a:lnTo>
                    <a:lnTo>
                      <a:pt x="59" y="87"/>
                    </a:lnTo>
                    <a:lnTo>
                      <a:pt x="60" y="87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4" y="84"/>
                    </a:lnTo>
                    <a:lnTo>
                      <a:pt x="65" y="84"/>
                    </a:lnTo>
                    <a:lnTo>
                      <a:pt x="67" y="84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3"/>
                    </a:lnTo>
                    <a:lnTo>
                      <a:pt x="69" y="81"/>
                    </a:lnTo>
                    <a:lnTo>
                      <a:pt x="71" y="81"/>
                    </a:lnTo>
                    <a:lnTo>
                      <a:pt x="72" y="81"/>
                    </a:lnTo>
                    <a:lnTo>
                      <a:pt x="73" y="80"/>
                    </a:lnTo>
                    <a:lnTo>
                      <a:pt x="75" y="80"/>
                    </a:lnTo>
                    <a:lnTo>
                      <a:pt x="76" y="79"/>
                    </a:lnTo>
                    <a:lnTo>
                      <a:pt x="77" y="79"/>
                    </a:lnTo>
                    <a:lnTo>
                      <a:pt x="79" y="79"/>
                    </a:lnTo>
                    <a:lnTo>
                      <a:pt x="79" y="77"/>
                    </a:lnTo>
                    <a:lnTo>
                      <a:pt x="80" y="77"/>
                    </a:lnTo>
                    <a:lnTo>
                      <a:pt x="81" y="77"/>
                    </a:lnTo>
                    <a:lnTo>
                      <a:pt x="81" y="79"/>
                    </a:lnTo>
                    <a:lnTo>
                      <a:pt x="83" y="79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6" y="76"/>
                    </a:lnTo>
                    <a:lnTo>
                      <a:pt x="86" y="73"/>
                    </a:lnTo>
                    <a:lnTo>
                      <a:pt x="85" y="71"/>
                    </a:lnTo>
                    <a:lnTo>
                      <a:pt x="84" y="71"/>
                    </a:lnTo>
                    <a:lnTo>
                      <a:pt x="84" y="70"/>
                    </a:lnTo>
                    <a:lnTo>
                      <a:pt x="84" y="68"/>
                    </a:lnTo>
                    <a:lnTo>
                      <a:pt x="85" y="68"/>
                    </a:lnTo>
                    <a:lnTo>
                      <a:pt x="86" y="66"/>
                    </a:lnTo>
                    <a:lnTo>
                      <a:pt x="88" y="63"/>
                    </a:lnTo>
                    <a:lnTo>
                      <a:pt x="89" y="59"/>
                    </a:lnTo>
                    <a:lnTo>
                      <a:pt x="89" y="58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4"/>
                    </a:lnTo>
                    <a:lnTo>
                      <a:pt x="94" y="55"/>
                    </a:lnTo>
                    <a:lnTo>
                      <a:pt x="96" y="55"/>
                    </a:lnTo>
                    <a:lnTo>
                      <a:pt x="97" y="55"/>
                    </a:lnTo>
                    <a:lnTo>
                      <a:pt x="98" y="56"/>
                    </a:lnTo>
                    <a:lnTo>
                      <a:pt x="100" y="56"/>
                    </a:lnTo>
                    <a:lnTo>
                      <a:pt x="101" y="56"/>
                    </a:lnTo>
                    <a:lnTo>
                      <a:pt x="101" y="58"/>
                    </a:lnTo>
                    <a:lnTo>
                      <a:pt x="102" y="58"/>
                    </a:lnTo>
                    <a:lnTo>
                      <a:pt x="103" y="58"/>
                    </a:lnTo>
                    <a:lnTo>
                      <a:pt x="103" y="59"/>
                    </a:lnTo>
                    <a:lnTo>
                      <a:pt x="105" y="59"/>
                    </a:lnTo>
                    <a:lnTo>
                      <a:pt x="105" y="60"/>
                    </a:lnTo>
                    <a:lnTo>
                      <a:pt x="105" y="62"/>
                    </a:lnTo>
                    <a:lnTo>
                      <a:pt x="106" y="62"/>
                    </a:lnTo>
                    <a:lnTo>
                      <a:pt x="107" y="63"/>
                    </a:lnTo>
                    <a:lnTo>
                      <a:pt x="109" y="63"/>
                    </a:lnTo>
                    <a:lnTo>
                      <a:pt x="109" y="64"/>
                    </a:lnTo>
                    <a:lnTo>
                      <a:pt x="106" y="64"/>
                    </a:lnTo>
                    <a:lnTo>
                      <a:pt x="105" y="64"/>
                    </a:lnTo>
                    <a:lnTo>
                      <a:pt x="103" y="64"/>
                    </a:lnTo>
                    <a:lnTo>
                      <a:pt x="101" y="64"/>
                    </a:lnTo>
                    <a:lnTo>
                      <a:pt x="100" y="64"/>
                    </a:lnTo>
                    <a:lnTo>
                      <a:pt x="98" y="66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7" y="70"/>
                    </a:lnTo>
                    <a:lnTo>
                      <a:pt x="97" y="71"/>
                    </a:lnTo>
                    <a:lnTo>
                      <a:pt x="97" y="72"/>
                    </a:lnTo>
                    <a:lnTo>
                      <a:pt x="97" y="73"/>
                    </a:lnTo>
                    <a:lnTo>
                      <a:pt x="97" y="75"/>
                    </a:lnTo>
                    <a:lnTo>
                      <a:pt x="98" y="76"/>
                    </a:lnTo>
                    <a:lnTo>
                      <a:pt x="100" y="76"/>
                    </a:lnTo>
                    <a:lnTo>
                      <a:pt x="101" y="76"/>
                    </a:lnTo>
                    <a:lnTo>
                      <a:pt x="102" y="76"/>
                    </a:lnTo>
                    <a:lnTo>
                      <a:pt x="103" y="76"/>
                    </a:lnTo>
                    <a:lnTo>
                      <a:pt x="105" y="76"/>
                    </a:lnTo>
                    <a:lnTo>
                      <a:pt x="106" y="76"/>
                    </a:lnTo>
                    <a:lnTo>
                      <a:pt x="107" y="76"/>
                    </a:lnTo>
                    <a:lnTo>
                      <a:pt x="107" y="77"/>
                    </a:lnTo>
                    <a:lnTo>
                      <a:pt x="107" y="79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5" y="80"/>
                    </a:lnTo>
                    <a:lnTo>
                      <a:pt x="105" y="81"/>
                    </a:lnTo>
                    <a:lnTo>
                      <a:pt x="106" y="83"/>
                    </a:lnTo>
                    <a:lnTo>
                      <a:pt x="107" y="83"/>
                    </a:lnTo>
                    <a:lnTo>
                      <a:pt x="109" y="83"/>
                    </a:lnTo>
                    <a:lnTo>
                      <a:pt x="110" y="83"/>
                    </a:lnTo>
                    <a:lnTo>
                      <a:pt x="111" y="83"/>
                    </a:lnTo>
                    <a:lnTo>
                      <a:pt x="113" y="83"/>
                    </a:lnTo>
                    <a:lnTo>
                      <a:pt x="113" y="84"/>
                    </a:lnTo>
                    <a:lnTo>
                      <a:pt x="114" y="84"/>
                    </a:lnTo>
                    <a:lnTo>
                      <a:pt x="115" y="84"/>
                    </a:lnTo>
                    <a:lnTo>
                      <a:pt x="117" y="84"/>
                    </a:lnTo>
                    <a:lnTo>
                      <a:pt x="118" y="84"/>
                    </a:lnTo>
                    <a:lnTo>
                      <a:pt x="119" y="84"/>
                    </a:lnTo>
                    <a:lnTo>
                      <a:pt x="120" y="84"/>
                    </a:lnTo>
                    <a:lnTo>
                      <a:pt x="122" y="84"/>
                    </a:lnTo>
                    <a:lnTo>
                      <a:pt x="123" y="84"/>
                    </a:lnTo>
                    <a:lnTo>
                      <a:pt x="123" y="85"/>
                    </a:lnTo>
                    <a:lnTo>
                      <a:pt x="124" y="85"/>
                    </a:lnTo>
                    <a:lnTo>
                      <a:pt x="124" y="87"/>
                    </a:lnTo>
                    <a:lnTo>
                      <a:pt x="124" y="88"/>
                    </a:lnTo>
                    <a:lnTo>
                      <a:pt x="124" y="89"/>
                    </a:lnTo>
                    <a:lnTo>
                      <a:pt x="124" y="90"/>
                    </a:lnTo>
                    <a:lnTo>
                      <a:pt x="124" y="92"/>
                    </a:lnTo>
                    <a:lnTo>
                      <a:pt x="123" y="92"/>
                    </a:lnTo>
                    <a:lnTo>
                      <a:pt x="122" y="92"/>
                    </a:lnTo>
                    <a:lnTo>
                      <a:pt x="120" y="92"/>
                    </a:lnTo>
                    <a:lnTo>
                      <a:pt x="120" y="93"/>
                    </a:lnTo>
                    <a:lnTo>
                      <a:pt x="120" y="92"/>
                    </a:lnTo>
                    <a:lnTo>
                      <a:pt x="120" y="93"/>
                    </a:lnTo>
                    <a:lnTo>
                      <a:pt x="119" y="93"/>
                    </a:lnTo>
                    <a:lnTo>
                      <a:pt x="119" y="94"/>
                    </a:lnTo>
                    <a:lnTo>
                      <a:pt x="119" y="96"/>
                    </a:lnTo>
                    <a:lnTo>
                      <a:pt x="119" y="97"/>
                    </a:lnTo>
                    <a:lnTo>
                      <a:pt x="119" y="98"/>
                    </a:lnTo>
                    <a:lnTo>
                      <a:pt x="120" y="98"/>
                    </a:lnTo>
                    <a:lnTo>
                      <a:pt x="120" y="100"/>
                    </a:lnTo>
                    <a:lnTo>
                      <a:pt x="122" y="100"/>
                    </a:lnTo>
                    <a:lnTo>
                      <a:pt x="122" y="101"/>
                    </a:lnTo>
                    <a:lnTo>
                      <a:pt x="122" y="102"/>
                    </a:lnTo>
                    <a:lnTo>
                      <a:pt x="123" y="102"/>
                    </a:lnTo>
                    <a:lnTo>
                      <a:pt x="123" y="104"/>
                    </a:lnTo>
                    <a:lnTo>
                      <a:pt x="123" y="105"/>
                    </a:lnTo>
                    <a:lnTo>
                      <a:pt x="123" y="106"/>
                    </a:lnTo>
                    <a:lnTo>
                      <a:pt x="124" y="106"/>
                    </a:lnTo>
                    <a:lnTo>
                      <a:pt x="124" y="107"/>
                    </a:lnTo>
                    <a:lnTo>
                      <a:pt x="124" y="109"/>
                    </a:lnTo>
                    <a:lnTo>
                      <a:pt x="126" y="109"/>
                    </a:lnTo>
                    <a:lnTo>
                      <a:pt x="126" y="110"/>
                    </a:lnTo>
                    <a:lnTo>
                      <a:pt x="126" y="109"/>
                    </a:lnTo>
                    <a:lnTo>
                      <a:pt x="124" y="109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0"/>
                    </a:lnTo>
                    <a:lnTo>
                      <a:pt x="127" y="111"/>
                    </a:lnTo>
                    <a:lnTo>
                      <a:pt x="128" y="111"/>
                    </a:lnTo>
                    <a:lnTo>
                      <a:pt x="128" y="113"/>
                    </a:lnTo>
                    <a:lnTo>
                      <a:pt x="127" y="113"/>
                    </a:lnTo>
                    <a:lnTo>
                      <a:pt x="127" y="114"/>
                    </a:lnTo>
                    <a:lnTo>
                      <a:pt x="128" y="114"/>
                    </a:lnTo>
                    <a:lnTo>
                      <a:pt x="128" y="115"/>
                    </a:lnTo>
                    <a:lnTo>
                      <a:pt x="130" y="115"/>
                    </a:lnTo>
                    <a:lnTo>
                      <a:pt x="131" y="115"/>
                    </a:lnTo>
                    <a:lnTo>
                      <a:pt x="131" y="117"/>
                    </a:lnTo>
                    <a:lnTo>
                      <a:pt x="132" y="117"/>
                    </a:lnTo>
                    <a:lnTo>
                      <a:pt x="132" y="118"/>
                    </a:lnTo>
                    <a:lnTo>
                      <a:pt x="132" y="119"/>
                    </a:lnTo>
                    <a:lnTo>
                      <a:pt x="132" y="121"/>
                    </a:lnTo>
                    <a:lnTo>
                      <a:pt x="131" y="121"/>
                    </a:lnTo>
                    <a:lnTo>
                      <a:pt x="132" y="122"/>
                    </a:lnTo>
                    <a:lnTo>
                      <a:pt x="132" y="123"/>
                    </a:lnTo>
                    <a:lnTo>
                      <a:pt x="134" y="123"/>
                    </a:lnTo>
                    <a:lnTo>
                      <a:pt x="132" y="123"/>
                    </a:lnTo>
                    <a:lnTo>
                      <a:pt x="132" y="124"/>
                    </a:lnTo>
                    <a:lnTo>
                      <a:pt x="131" y="124"/>
                    </a:lnTo>
                    <a:lnTo>
                      <a:pt x="131" y="126"/>
                    </a:lnTo>
                    <a:lnTo>
                      <a:pt x="130" y="126"/>
                    </a:lnTo>
                    <a:lnTo>
                      <a:pt x="128" y="127"/>
                    </a:lnTo>
                    <a:lnTo>
                      <a:pt x="128" y="128"/>
                    </a:lnTo>
                    <a:lnTo>
                      <a:pt x="128" y="130"/>
                    </a:lnTo>
                    <a:lnTo>
                      <a:pt x="128" y="131"/>
                    </a:lnTo>
                    <a:lnTo>
                      <a:pt x="128" y="132"/>
                    </a:lnTo>
                    <a:lnTo>
                      <a:pt x="130" y="132"/>
                    </a:lnTo>
                    <a:lnTo>
                      <a:pt x="131" y="132"/>
                    </a:lnTo>
                    <a:lnTo>
                      <a:pt x="131" y="134"/>
                    </a:lnTo>
                    <a:lnTo>
                      <a:pt x="131" y="135"/>
                    </a:lnTo>
                    <a:lnTo>
                      <a:pt x="132" y="135"/>
                    </a:lnTo>
                    <a:lnTo>
                      <a:pt x="132" y="136"/>
                    </a:lnTo>
                    <a:lnTo>
                      <a:pt x="131" y="136"/>
                    </a:lnTo>
                    <a:lnTo>
                      <a:pt x="131" y="138"/>
                    </a:lnTo>
                    <a:lnTo>
                      <a:pt x="132" y="138"/>
                    </a:lnTo>
                    <a:lnTo>
                      <a:pt x="132" y="136"/>
                    </a:lnTo>
                    <a:lnTo>
                      <a:pt x="134" y="136"/>
                    </a:lnTo>
                    <a:lnTo>
                      <a:pt x="135" y="136"/>
                    </a:lnTo>
                    <a:lnTo>
                      <a:pt x="135" y="138"/>
                    </a:lnTo>
                    <a:lnTo>
                      <a:pt x="135" y="136"/>
                    </a:lnTo>
                    <a:lnTo>
                      <a:pt x="135" y="135"/>
                    </a:lnTo>
                    <a:lnTo>
                      <a:pt x="134" y="135"/>
                    </a:lnTo>
                    <a:lnTo>
                      <a:pt x="134" y="134"/>
                    </a:lnTo>
                    <a:lnTo>
                      <a:pt x="134" y="132"/>
                    </a:lnTo>
                    <a:lnTo>
                      <a:pt x="134" y="131"/>
                    </a:lnTo>
                    <a:lnTo>
                      <a:pt x="135" y="131"/>
                    </a:lnTo>
                    <a:lnTo>
                      <a:pt x="136" y="131"/>
                    </a:lnTo>
                    <a:lnTo>
                      <a:pt x="136" y="132"/>
                    </a:lnTo>
                    <a:lnTo>
                      <a:pt x="137" y="132"/>
                    </a:lnTo>
                    <a:lnTo>
                      <a:pt x="137" y="134"/>
                    </a:lnTo>
                    <a:lnTo>
                      <a:pt x="139" y="134"/>
                    </a:lnTo>
                    <a:lnTo>
                      <a:pt x="139" y="132"/>
                    </a:lnTo>
                    <a:lnTo>
                      <a:pt x="139" y="131"/>
                    </a:lnTo>
                    <a:lnTo>
                      <a:pt x="137" y="131"/>
                    </a:lnTo>
                    <a:lnTo>
                      <a:pt x="137" y="130"/>
                    </a:lnTo>
                    <a:lnTo>
                      <a:pt x="139" y="130"/>
                    </a:lnTo>
                    <a:lnTo>
                      <a:pt x="139" y="128"/>
                    </a:lnTo>
                    <a:lnTo>
                      <a:pt x="139" y="127"/>
                    </a:lnTo>
                    <a:lnTo>
                      <a:pt x="140" y="127"/>
                    </a:lnTo>
                    <a:lnTo>
                      <a:pt x="140" y="126"/>
                    </a:lnTo>
                    <a:lnTo>
                      <a:pt x="140" y="124"/>
                    </a:lnTo>
                    <a:lnTo>
                      <a:pt x="140" y="123"/>
                    </a:lnTo>
                    <a:lnTo>
                      <a:pt x="140" y="122"/>
                    </a:lnTo>
                    <a:lnTo>
                      <a:pt x="141" y="122"/>
                    </a:lnTo>
                    <a:lnTo>
                      <a:pt x="141" y="121"/>
                    </a:lnTo>
                    <a:lnTo>
                      <a:pt x="143" y="121"/>
                    </a:lnTo>
                    <a:lnTo>
                      <a:pt x="144" y="121"/>
                    </a:lnTo>
                    <a:lnTo>
                      <a:pt x="145" y="121"/>
                    </a:lnTo>
                    <a:lnTo>
                      <a:pt x="147" y="121"/>
                    </a:lnTo>
                    <a:lnTo>
                      <a:pt x="148" y="121"/>
                    </a:lnTo>
                    <a:lnTo>
                      <a:pt x="148" y="122"/>
                    </a:lnTo>
                    <a:lnTo>
                      <a:pt x="149" y="122"/>
                    </a:lnTo>
                    <a:lnTo>
                      <a:pt x="149" y="121"/>
                    </a:lnTo>
                    <a:lnTo>
                      <a:pt x="149" y="119"/>
                    </a:lnTo>
                    <a:lnTo>
                      <a:pt x="148" y="119"/>
                    </a:lnTo>
                    <a:lnTo>
                      <a:pt x="148" y="118"/>
                    </a:lnTo>
                    <a:lnTo>
                      <a:pt x="149" y="118"/>
                    </a:lnTo>
                    <a:lnTo>
                      <a:pt x="149" y="117"/>
                    </a:lnTo>
                    <a:lnTo>
                      <a:pt x="149" y="115"/>
                    </a:lnTo>
                    <a:lnTo>
                      <a:pt x="149" y="114"/>
                    </a:lnTo>
                    <a:lnTo>
                      <a:pt x="151" y="114"/>
                    </a:lnTo>
                    <a:lnTo>
                      <a:pt x="152" y="114"/>
                    </a:lnTo>
                    <a:lnTo>
                      <a:pt x="152" y="115"/>
                    </a:lnTo>
                    <a:lnTo>
                      <a:pt x="153" y="115"/>
                    </a:lnTo>
                    <a:lnTo>
                      <a:pt x="153" y="117"/>
                    </a:lnTo>
                    <a:lnTo>
                      <a:pt x="155" y="117"/>
                    </a:lnTo>
                    <a:lnTo>
                      <a:pt x="155" y="118"/>
                    </a:lnTo>
                    <a:lnTo>
                      <a:pt x="156" y="118"/>
                    </a:lnTo>
                    <a:lnTo>
                      <a:pt x="156" y="117"/>
                    </a:lnTo>
                    <a:lnTo>
                      <a:pt x="156" y="115"/>
                    </a:lnTo>
                    <a:lnTo>
                      <a:pt x="156" y="114"/>
                    </a:lnTo>
                    <a:lnTo>
                      <a:pt x="156" y="113"/>
                    </a:lnTo>
                    <a:lnTo>
                      <a:pt x="157" y="113"/>
                    </a:lnTo>
                    <a:lnTo>
                      <a:pt x="157" y="114"/>
                    </a:lnTo>
                    <a:lnTo>
                      <a:pt x="158" y="114"/>
                    </a:lnTo>
                    <a:lnTo>
                      <a:pt x="160" y="114"/>
                    </a:lnTo>
                    <a:lnTo>
                      <a:pt x="161" y="114"/>
                    </a:lnTo>
                    <a:lnTo>
                      <a:pt x="161" y="113"/>
                    </a:lnTo>
                    <a:lnTo>
                      <a:pt x="160" y="114"/>
                    </a:lnTo>
                    <a:lnTo>
                      <a:pt x="158" y="114"/>
                    </a:lnTo>
                    <a:lnTo>
                      <a:pt x="158" y="113"/>
                    </a:lnTo>
                    <a:lnTo>
                      <a:pt x="158" y="111"/>
                    </a:lnTo>
                    <a:lnTo>
                      <a:pt x="158" y="110"/>
                    </a:lnTo>
                    <a:lnTo>
                      <a:pt x="160" y="110"/>
                    </a:lnTo>
                    <a:lnTo>
                      <a:pt x="161" y="109"/>
                    </a:lnTo>
                    <a:lnTo>
                      <a:pt x="161" y="110"/>
                    </a:lnTo>
                    <a:lnTo>
                      <a:pt x="162" y="110"/>
                    </a:lnTo>
                    <a:lnTo>
                      <a:pt x="162" y="111"/>
                    </a:lnTo>
                    <a:lnTo>
                      <a:pt x="164" y="111"/>
                    </a:lnTo>
                    <a:lnTo>
                      <a:pt x="165" y="111"/>
                    </a:lnTo>
                    <a:lnTo>
                      <a:pt x="164" y="111"/>
                    </a:lnTo>
                    <a:lnTo>
                      <a:pt x="164" y="110"/>
                    </a:lnTo>
                    <a:lnTo>
                      <a:pt x="164" y="109"/>
                    </a:lnTo>
                    <a:lnTo>
                      <a:pt x="164" y="107"/>
                    </a:lnTo>
                    <a:lnTo>
                      <a:pt x="165" y="107"/>
                    </a:lnTo>
                    <a:lnTo>
                      <a:pt x="165" y="106"/>
                    </a:lnTo>
                    <a:lnTo>
                      <a:pt x="165" y="105"/>
                    </a:lnTo>
                    <a:lnTo>
                      <a:pt x="165" y="106"/>
                    </a:lnTo>
                    <a:lnTo>
                      <a:pt x="166" y="106"/>
                    </a:lnTo>
                    <a:lnTo>
                      <a:pt x="168" y="106"/>
                    </a:lnTo>
                    <a:lnTo>
                      <a:pt x="168" y="105"/>
                    </a:lnTo>
                    <a:lnTo>
                      <a:pt x="166" y="105"/>
                    </a:lnTo>
                    <a:lnTo>
                      <a:pt x="166" y="104"/>
                    </a:lnTo>
                    <a:lnTo>
                      <a:pt x="166" y="102"/>
                    </a:lnTo>
                    <a:lnTo>
                      <a:pt x="166" y="101"/>
                    </a:lnTo>
                    <a:lnTo>
                      <a:pt x="166" y="100"/>
                    </a:lnTo>
                    <a:lnTo>
                      <a:pt x="168" y="100"/>
                    </a:lnTo>
                    <a:lnTo>
                      <a:pt x="168" y="101"/>
                    </a:lnTo>
                    <a:lnTo>
                      <a:pt x="169" y="101"/>
                    </a:lnTo>
                    <a:lnTo>
                      <a:pt x="169" y="100"/>
                    </a:lnTo>
                    <a:lnTo>
                      <a:pt x="169" y="98"/>
                    </a:lnTo>
                    <a:lnTo>
                      <a:pt x="169" y="97"/>
                    </a:lnTo>
                    <a:lnTo>
                      <a:pt x="170" y="97"/>
                    </a:lnTo>
                    <a:lnTo>
                      <a:pt x="172" y="98"/>
                    </a:lnTo>
                    <a:lnTo>
                      <a:pt x="173" y="98"/>
                    </a:lnTo>
                    <a:lnTo>
                      <a:pt x="173" y="100"/>
                    </a:lnTo>
                    <a:lnTo>
                      <a:pt x="174" y="98"/>
                    </a:lnTo>
                    <a:lnTo>
                      <a:pt x="174" y="100"/>
                    </a:lnTo>
                    <a:lnTo>
                      <a:pt x="174" y="98"/>
                    </a:lnTo>
                    <a:lnTo>
                      <a:pt x="175" y="98"/>
                    </a:lnTo>
                    <a:lnTo>
                      <a:pt x="175" y="97"/>
                    </a:lnTo>
                    <a:lnTo>
                      <a:pt x="174" y="97"/>
                    </a:lnTo>
                    <a:lnTo>
                      <a:pt x="174" y="96"/>
                    </a:lnTo>
                    <a:lnTo>
                      <a:pt x="174" y="94"/>
                    </a:lnTo>
                    <a:lnTo>
                      <a:pt x="173" y="93"/>
                    </a:lnTo>
                    <a:lnTo>
                      <a:pt x="173" y="92"/>
                    </a:lnTo>
                    <a:lnTo>
                      <a:pt x="174" y="92"/>
                    </a:lnTo>
                    <a:lnTo>
                      <a:pt x="174" y="90"/>
                    </a:lnTo>
                    <a:lnTo>
                      <a:pt x="175" y="90"/>
                    </a:lnTo>
                    <a:lnTo>
                      <a:pt x="175" y="89"/>
                    </a:lnTo>
                    <a:lnTo>
                      <a:pt x="177" y="89"/>
                    </a:lnTo>
                    <a:lnTo>
                      <a:pt x="177" y="88"/>
                    </a:lnTo>
                    <a:lnTo>
                      <a:pt x="177" y="87"/>
                    </a:lnTo>
                    <a:lnTo>
                      <a:pt x="175" y="87"/>
                    </a:lnTo>
                    <a:lnTo>
                      <a:pt x="174" y="87"/>
                    </a:lnTo>
                    <a:lnTo>
                      <a:pt x="174" y="85"/>
                    </a:lnTo>
                    <a:lnTo>
                      <a:pt x="174" y="84"/>
                    </a:lnTo>
                    <a:lnTo>
                      <a:pt x="175" y="84"/>
                    </a:lnTo>
                    <a:lnTo>
                      <a:pt x="175" y="83"/>
                    </a:lnTo>
                    <a:lnTo>
                      <a:pt x="177" y="83"/>
                    </a:lnTo>
                    <a:lnTo>
                      <a:pt x="177" y="81"/>
                    </a:lnTo>
                    <a:lnTo>
                      <a:pt x="178" y="81"/>
                    </a:lnTo>
                    <a:lnTo>
                      <a:pt x="177" y="81"/>
                    </a:lnTo>
                    <a:lnTo>
                      <a:pt x="177" y="80"/>
                    </a:lnTo>
                    <a:lnTo>
                      <a:pt x="178" y="80"/>
                    </a:lnTo>
                    <a:lnTo>
                      <a:pt x="178" y="79"/>
                    </a:lnTo>
                    <a:lnTo>
                      <a:pt x="179" y="79"/>
                    </a:lnTo>
                    <a:lnTo>
                      <a:pt x="181" y="79"/>
                    </a:lnTo>
                    <a:lnTo>
                      <a:pt x="181" y="77"/>
                    </a:lnTo>
                    <a:lnTo>
                      <a:pt x="179" y="76"/>
                    </a:lnTo>
                    <a:lnTo>
                      <a:pt x="178" y="76"/>
                    </a:lnTo>
                    <a:lnTo>
                      <a:pt x="178" y="75"/>
                    </a:lnTo>
                    <a:lnTo>
                      <a:pt x="178" y="73"/>
                    </a:lnTo>
                    <a:lnTo>
                      <a:pt x="179" y="73"/>
                    </a:lnTo>
                    <a:lnTo>
                      <a:pt x="181" y="73"/>
                    </a:lnTo>
                    <a:lnTo>
                      <a:pt x="182" y="72"/>
                    </a:lnTo>
                    <a:lnTo>
                      <a:pt x="183" y="72"/>
                    </a:lnTo>
                    <a:lnTo>
                      <a:pt x="185" y="72"/>
                    </a:lnTo>
                    <a:lnTo>
                      <a:pt x="185" y="73"/>
                    </a:lnTo>
                    <a:lnTo>
                      <a:pt x="185" y="75"/>
                    </a:lnTo>
                    <a:lnTo>
                      <a:pt x="185" y="76"/>
                    </a:lnTo>
                    <a:lnTo>
                      <a:pt x="186" y="76"/>
                    </a:lnTo>
                    <a:lnTo>
                      <a:pt x="187" y="76"/>
                    </a:lnTo>
                    <a:lnTo>
                      <a:pt x="187" y="77"/>
                    </a:lnTo>
                    <a:lnTo>
                      <a:pt x="189" y="77"/>
                    </a:lnTo>
                    <a:lnTo>
                      <a:pt x="190" y="77"/>
                    </a:lnTo>
                    <a:lnTo>
                      <a:pt x="190" y="76"/>
                    </a:lnTo>
                    <a:lnTo>
                      <a:pt x="190" y="75"/>
                    </a:lnTo>
                    <a:lnTo>
                      <a:pt x="191" y="75"/>
                    </a:lnTo>
                    <a:lnTo>
                      <a:pt x="191" y="73"/>
                    </a:lnTo>
                    <a:lnTo>
                      <a:pt x="191" y="72"/>
                    </a:lnTo>
                    <a:lnTo>
                      <a:pt x="192" y="72"/>
                    </a:lnTo>
                    <a:lnTo>
                      <a:pt x="192" y="71"/>
                    </a:lnTo>
                    <a:lnTo>
                      <a:pt x="192" y="70"/>
                    </a:lnTo>
                    <a:lnTo>
                      <a:pt x="194" y="70"/>
                    </a:lnTo>
                    <a:lnTo>
                      <a:pt x="194" y="68"/>
                    </a:lnTo>
                    <a:lnTo>
                      <a:pt x="195" y="67"/>
                    </a:lnTo>
                    <a:lnTo>
                      <a:pt x="195" y="66"/>
                    </a:lnTo>
                    <a:lnTo>
                      <a:pt x="195" y="64"/>
                    </a:lnTo>
                    <a:lnTo>
                      <a:pt x="196" y="64"/>
                    </a:lnTo>
                    <a:lnTo>
                      <a:pt x="198" y="64"/>
                    </a:lnTo>
                    <a:lnTo>
                      <a:pt x="198" y="66"/>
                    </a:lnTo>
                    <a:lnTo>
                      <a:pt x="198" y="67"/>
                    </a:lnTo>
                    <a:lnTo>
                      <a:pt x="199" y="68"/>
                    </a:lnTo>
                    <a:lnTo>
                      <a:pt x="199" y="67"/>
                    </a:lnTo>
                    <a:lnTo>
                      <a:pt x="200" y="67"/>
                    </a:lnTo>
                    <a:lnTo>
                      <a:pt x="200" y="66"/>
                    </a:lnTo>
                    <a:lnTo>
                      <a:pt x="202" y="66"/>
                    </a:lnTo>
                    <a:lnTo>
                      <a:pt x="203" y="66"/>
                    </a:lnTo>
                    <a:lnTo>
                      <a:pt x="203" y="67"/>
                    </a:lnTo>
                    <a:lnTo>
                      <a:pt x="202" y="67"/>
                    </a:lnTo>
                    <a:lnTo>
                      <a:pt x="202" y="68"/>
                    </a:lnTo>
                    <a:lnTo>
                      <a:pt x="203" y="68"/>
                    </a:lnTo>
                    <a:lnTo>
                      <a:pt x="203" y="70"/>
                    </a:lnTo>
                    <a:lnTo>
                      <a:pt x="203" y="68"/>
                    </a:lnTo>
                    <a:lnTo>
                      <a:pt x="204" y="68"/>
                    </a:lnTo>
                    <a:lnTo>
                      <a:pt x="204" y="67"/>
                    </a:lnTo>
                    <a:lnTo>
                      <a:pt x="204" y="66"/>
                    </a:lnTo>
                    <a:lnTo>
                      <a:pt x="204" y="64"/>
                    </a:lnTo>
                    <a:lnTo>
                      <a:pt x="206" y="64"/>
                    </a:lnTo>
                    <a:lnTo>
                      <a:pt x="206" y="66"/>
                    </a:lnTo>
                    <a:lnTo>
                      <a:pt x="206" y="64"/>
                    </a:lnTo>
                    <a:lnTo>
                      <a:pt x="207" y="64"/>
                    </a:lnTo>
                    <a:lnTo>
                      <a:pt x="208" y="64"/>
                    </a:lnTo>
                    <a:lnTo>
                      <a:pt x="208" y="63"/>
                    </a:lnTo>
                    <a:lnTo>
                      <a:pt x="209" y="62"/>
                    </a:lnTo>
                    <a:lnTo>
                      <a:pt x="211" y="62"/>
                    </a:lnTo>
                    <a:lnTo>
                      <a:pt x="211" y="63"/>
                    </a:lnTo>
                    <a:lnTo>
                      <a:pt x="212" y="63"/>
                    </a:lnTo>
                    <a:lnTo>
                      <a:pt x="213" y="63"/>
                    </a:lnTo>
                    <a:lnTo>
                      <a:pt x="215" y="63"/>
                    </a:lnTo>
                    <a:lnTo>
                      <a:pt x="215" y="62"/>
                    </a:lnTo>
                    <a:lnTo>
                      <a:pt x="215" y="60"/>
                    </a:lnTo>
                    <a:lnTo>
                      <a:pt x="216" y="60"/>
                    </a:lnTo>
                    <a:lnTo>
                      <a:pt x="217" y="60"/>
                    </a:lnTo>
                    <a:lnTo>
                      <a:pt x="217" y="62"/>
                    </a:lnTo>
                    <a:lnTo>
                      <a:pt x="219" y="62"/>
                    </a:lnTo>
                    <a:lnTo>
                      <a:pt x="219" y="63"/>
                    </a:lnTo>
                    <a:lnTo>
                      <a:pt x="220" y="63"/>
                    </a:lnTo>
                    <a:lnTo>
                      <a:pt x="221" y="63"/>
                    </a:lnTo>
                    <a:lnTo>
                      <a:pt x="221" y="62"/>
                    </a:lnTo>
                    <a:lnTo>
                      <a:pt x="220" y="62"/>
                    </a:lnTo>
                    <a:lnTo>
                      <a:pt x="219" y="62"/>
                    </a:lnTo>
                    <a:lnTo>
                      <a:pt x="219" y="60"/>
                    </a:lnTo>
                    <a:lnTo>
                      <a:pt x="220" y="60"/>
                    </a:lnTo>
                    <a:lnTo>
                      <a:pt x="220" y="59"/>
                    </a:lnTo>
                    <a:lnTo>
                      <a:pt x="221" y="59"/>
                    </a:lnTo>
                    <a:lnTo>
                      <a:pt x="221" y="60"/>
                    </a:lnTo>
                    <a:lnTo>
                      <a:pt x="223" y="60"/>
                    </a:lnTo>
                    <a:lnTo>
                      <a:pt x="224" y="60"/>
                    </a:lnTo>
                    <a:lnTo>
                      <a:pt x="225" y="60"/>
                    </a:lnTo>
                    <a:lnTo>
                      <a:pt x="227" y="62"/>
                    </a:lnTo>
                    <a:lnTo>
                      <a:pt x="228" y="62"/>
                    </a:lnTo>
                    <a:lnTo>
                      <a:pt x="227" y="60"/>
                    </a:lnTo>
                    <a:lnTo>
                      <a:pt x="227" y="59"/>
                    </a:lnTo>
                    <a:lnTo>
                      <a:pt x="228" y="59"/>
                    </a:lnTo>
                    <a:lnTo>
                      <a:pt x="228" y="58"/>
                    </a:lnTo>
                    <a:lnTo>
                      <a:pt x="227" y="58"/>
                    </a:lnTo>
                    <a:lnTo>
                      <a:pt x="225" y="58"/>
                    </a:lnTo>
                    <a:lnTo>
                      <a:pt x="225" y="56"/>
                    </a:lnTo>
                    <a:lnTo>
                      <a:pt x="227" y="56"/>
                    </a:lnTo>
                    <a:lnTo>
                      <a:pt x="227" y="55"/>
                    </a:lnTo>
                    <a:lnTo>
                      <a:pt x="228" y="55"/>
                    </a:lnTo>
                    <a:lnTo>
                      <a:pt x="228" y="56"/>
                    </a:lnTo>
                    <a:lnTo>
                      <a:pt x="229" y="56"/>
                    </a:lnTo>
                    <a:lnTo>
                      <a:pt x="230" y="56"/>
                    </a:lnTo>
                    <a:lnTo>
                      <a:pt x="232" y="56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3" y="54"/>
                    </a:lnTo>
                    <a:lnTo>
                      <a:pt x="233" y="52"/>
                    </a:lnTo>
                    <a:lnTo>
                      <a:pt x="234" y="52"/>
                    </a:lnTo>
                    <a:lnTo>
                      <a:pt x="234" y="54"/>
                    </a:lnTo>
                    <a:lnTo>
                      <a:pt x="234" y="55"/>
                    </a:lnTo>
                    <a:lnTo>
                      <a:pt x="236" y="55"/>
                    </a:lnTo>
                    <a:lnTo>
                      <a:pt x="237" y="55"/>
                    </a:lnTo>
                    <a:lnTo>
                      <a:pt x="237" y="54"/>
                    </a:lnTo>
                    <a:lnTo>
                      <a:pt x="237" y="52"/>
                    </a:lnTo>
                    <a:lnTo>
                      <a:pt x="238" y="52"/>
                    </a:lnTo>
                    <a:lnTo>
                      <a:pt x="238" y="54"/>
                    </a:lnTo>
                    <a:lnTo>
                      <a:pt x="238" y="55"/>
                    </a:lnTo>
                    <a:lnTo>
                      <a:pt x="238" y="56"/>
                    </a:lnTo>
                    <a:lnTo>
                      <a:pt x="238" y="55"/>
                    </a:lnTo>
                    <a:lnTo>
                      <a:pt x="240" y="55"/>
                    </a:lnTo>
                    <a:lnTo>
                      <a:pt x="241" y="55"/>
                    </a:lnTo>
                    <a:lnTo>
                      <a:pt x="241" y="56"/>
                    </a:lnTo>
                    <a:lnTo>
                      <a:pt x="242" y="56"/>
                    </a:lnTo>
                    <a:lnTo>
                      <a:pt x="244" y="56"/>
                    </a:lnTo>
                    <a:lnTo>
                      <a:pt x="244" y="55"/>
                    </a:lnTo>
                    <a:lnTo>
                      <a:pt x="245" y="55"/>
                    </a:lnTo>
                    <a:lnTo>
                      <a:pt x="245" y="54"/>
                    </a:lnTo>
                    <a:lnTo>
                      <a:pt x="246" y="54"/>
                    </a:lnTo>
                    <a:lnTo>
                      <a:pt x="245" y="52"/>
                    </a:lnTo>
                    <a:lnTo>
                      <a:pt x="246" y="52"/>
                    </a:lnTo>
                    <a:lnTo>
                      <a:pt x="247" y="51"/>
                    </a:lnTo>
                    <a:lnTo>
                      <a:pt x="247" y="52"/>
                    </a:lnTo>
                    <a:lnTo>
                      <a:pt x="249" y="52"/>
                    </a:lnTo>
                    <a:lnTo>
                      <a:pt x="247" y="52"/>
                    </a:lnTo>
                    <a:lnTo>
                      <a:pt x="247" y="54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9" y="55"/>
                    </a:lnTo>
                    <a:lnTo>
                      <a:pt x="249" y="54"/>
                    </a:lnTo>
                    <a:lnTo>
                      <a:pt x="250" y="52"/>
                    </a:lnTo>
                    <a:lnTo>
                      <a:pt x="251" y="52"/>
                    </a:lnTo>
                    <a:lnTo>
                      <a:pt x="251" y="54"/>
                    </a:lnTo>
                    <a:lnTo>
                      <a:pt x="253" y="54"/>
                    </a:lnTo>
                    <a:lnTo>
                      <a:pt x="253" y="55"/>
                    </a:lnTo>
                    <a:lnTo>
                      <a:pt x="254" y="54"/>
                    </a:lnTo>
                    <a:lnTo>
                      <a:pt x="254" y="55"/>
                    </a:lnTo>
                    <a:lnTo>
                      <a:pt x="255" y="55"/>
                    </a:lnTo>
                    <a:lnTo>
                      <a:pt x="254" y="56"/>
                    </a:lnTo>
                    <a:lnTo>
                      <a:pt x="255" y="58"/>
                    </a:lnTo>
                    <a:lnTo>
                      <a:pt x="257" y="58"/>
                    </a:lnTo>
                    <a:lnTo>
                      <a:pt x="258" y="58"/>
                    </a:lnTo>
                    <a:lnTo>
                      <a:pt x="258" y="59"/>
                    </a:lnTo>
                    <a:lnTo>
                      <a:pt x="257" y="60"/>
                    </a:lnTo>
                    <a:lnTo>
                      <a:pt x="257" y="62"/>
                    </a:lnTo>
                    <a:lnTo>
                      <a:pt x="258" y="62"/>
                    </a:lnTo>
                    <a:lnTo>
                      <a:pt x="259" y="62"/>
                    </a:lnTo>
                    <a:lnTo>
                      <a:pt x="261" y="62"/>
                    </a:lnTo>
                    <a:lnTo>
                      <a:pt x="262" y="62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4" y="63"/>
                    </a:lnTo>
                    <a:lnTo>
                      <a:pt x="266" y="63"/>
                    </a:lnTo>
                    <a:lnTo>
                      <a:pt x="267" y="63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67" y="62"/>
                    </a:lnTo>
                    <a:lnTo>
                      <a:pt x="267" y="60"/>
                    </a:lnTo>
                    <a:lnTo>
                      <a:pt x="268" y="60"/>
                    </a:lnTo>
                    <a:lnTo>
                      <a:pt x="268" y="59"/>
                    </a:lnTo>
                    <a:lnTo>
                      <a:pt x="270" y="59"/>
                    </a:lnTo>
                    <a:lnTo>
                      <a:pt x="270" y="58"/>
                    </a:lnTo>
                    <a:lnTo>
                      <a:pt x="270" y="59"/>
                    </a:lnTo>
                    <a:lnTo>
                      <a:pt x="270" y="58"/>
                    </a:lnTo>
                    <a:lnTo>
                      <a:pt x="271" y="58"/>
                    </a:lnTo>
                    <a:lnTo>
                      <a:pt x="272" y="58"/>
                    </a:lnTo>
                    <a:lnTo>
                      <a:pt x="274" y="56"/>
                    </a:lnTo>
                    <a:lnTo>
                      <a:pt x="274" y="55"/>
                    </a:lnTo>
                    <a:lnTo>
                      <a:pt x="275" y="55"/>
                    </a:lnTo>
                    <a:lnTo>
                      <a:pt x="275" y="54"/>
                    </a:lnTo>
                    <a:lnTo>
                      <a:pt x="276" y="54"/>
                    </a:lnTo>
                    <a:lnTo>
                      <a:pt x="276" y="52"/>
                    </a:lnTo>
                    <a:lnTo>
                      <a:pt x="278" y="52"/>
                    </a:lnTo>
                    <a:lnTo>
                      <a:pt x="279" y="51"/>
                    </a:lnTo>
                    <a:lnTo>
                      <a:pt x="278" y="51"/>
                    </a:lnTo>
                    <a:lnTo>
                      <a:pt x="279" y="51"/>
                    </a:lnTo>
                    <a:lnTo>
                      <a:pt x="280" y="50"/>
                    </a:lnTo>
                    <a:lnTo>
                      <a:pt x="281" y="50"/>
                    </a:lnTo>
                    <a:lnTo>
                      <a:pt x="281" y="49"/>
                    </a:lnTo>
                    <a:lnTo>
                      <a:pt x="283" y="47"/>
                    </a:lnTo>
                    <a:lnTo>
                      <a:pt x="283" y="46"/>
                    </a:lnTo>
                    <a:lnTo>
                      <a:pt x="284" y="46"/>
                    </a:lnTo>
                    <a:lnTo>
                      <a:pt x="284" y="45"/>
                    </a:lnTo>
                    <a:lnTo>
                      <a:pt x="284" y="43"/>
                    </a:lnTo>
                    <a:lnTo>
                      <a:pt x="285" y="43"/>
                    </a:lnTo>
                    <a:lnTo>
                      <a:pt x="285" y="42"/>
                    </a:lnTo>
                    <a:lnTo>
                      <a:pt x="285" y="41"/>
                    </a:lnTo>
                    <a:lnTo>
                      <a:pt x="287" y="41"/>
                    </a:lnTo>
                    <a:lnTo>
                      <a:pt x="287" y="39"/>
                    </a:lnTo>
                    <a:lnTo>
                      <a:pt x="287" y="38"/>
                    </a:lnTo>
                    <a:lnTo>
                      <a:pt x="285" y="38"/>
                    </a:lnTo>
                    <a:lnTo>
                      <a:pt x="284" y="38"/>
                    </a:lnTo>
                    <a:lnTo>
                      <a:pt x="284" y="37"/>
                    </a:lnTo>
                    <a:lnTo>
                      <a:pt x="284" y="35"/>
                    </a:lnTo>
                    <a:lnTo>
                      <a:pt x="284" y="34"/>
                    </a:lnTo>
                    <a:lnTo>
                      <a:pt x="284" y="33"/>
                    </a:lnTo>
                    <a:lnTo>
                      <a:pt x="285" y="33"/>
                    </a:lnTo>
                    <a:lnTo>
                      <a:pt x="285" y="32"/>
                    </a:lnTo>
                    <a:lnTo>
                      <a:pt x="285" y="30"/>
                    </a:lnTo>
                    <a:lnTo>
                      <a:pt x="287" y="30"/>
                    </a:lnTo>
                    <a:lnTo>
                      <a:pt x="287" y="29"/>
                    </a:lnTo>
                    <a:lnTo>
                      <a:pt x="287" y="28"/>
                    </a:lnTo>
                    <a:lnTo>
                      <a:pt x="288" y="28"/>
                    </a:lnTo>
                    <a:lnTo>
                      <a:pt x="288" y="26"/>
                    </a:lnTo>
                    <a:lnTo>
                      <a:pt x="289" y="26"/>
                    </a:lnTo>
                    <a:lnTo>
                      <a:pt x="289" y="28"/>
                    </a:lnTo>
                    <a:lnTo>
                      <a:pt x="289" y="30"/>
                    </a:lnTo>
                    <a:lnTo>
                      <a:pt x="289" y="32"/>
                    </a:lnTo>
                    <a:lnTo>
                      <a:pt x="291" y="33"/>
                    </a:lnTo>
                    <a:lnTo>
                      <a:pt x="291" y="34"/>
                    </a:lnTo>
                    <a:lnTo>
                      <a:pt x="292" y="34"/>
                    </a:lnTo>
                    <a:lnTo>
                      <a:pt x="292" y="35"/>
                    </a:lnTo>
                    <a:lnTo>
                      <a:pt x="292" y="37"/>
                    </a:lnTo>
                    <a:lnTo>
                      <a:pt x="293" y="38"/>
                    </a:lnTo>
                    <a:lnTo>
                      <a:pt x="293" y="37"/>
                    </a:lnTo>
                    <a:lnTo>
                      <a:pt x="293" y="35"/>
                    </a:lnTo>
                    <a:lnTo>
                      <a:pt x="293" y="34"/>
                    </a:lnTo>
                    <a:lnTo>
                      <a:pt x="293" y="33"/>
                    </a:lnTo>
                    <a:lnTo>
                      <a:pt x="295" y="33"/>
                    </a:lnTo>
                    <a:lnTo>
                      <a:pt x="296" y="33"/>
                    </a:lnTo>
                    <a:lnTo>
                      <a:pt x="295" y="33"/>
                    </a:lnTo>
                    <a:lnTo>
                      <a:pt x="296" y="34"/>
                    </a:lnTo>
                    <a:lnTo>
                      <a:pt x="295" y="35"/>
                    </a:lnTo>
                    <a:lnTo>
                      <a:pt x="296" y="34"/>
                    </a:lnTo>
                    <a:lnTo>
                      <a:pt x="296" y="35"/>
                    </a:lnTo>
                    <a:lnTo>
                      <a:pt x="297" y="37"/>
                    </a:lnTo>
                    <a:lnTo>
                      <a:pt x="297" y="35"/>
                    </a:lnTo>
                    <a:lnTo>
                      <a:pt x="299" y="35"/>
                    </a:lnTo>
                    <a:lnTo>
                      <a:pt x="300" y="35"/>
                    </a:lnTo>
                    <a:lnTo>
                      <a:pt x="301" y="37"/>
                    </a:lnTo>
                    <a:lnTo>
                      <a:pt x="301" y="35"/>
                    </a:lnTo>
                    <a:lnTo>
                      <a:pt x="300" y="34"/>
                    </a:lnTo>
                    <a:lnTo>
                      <a:pt x="299" y="34"/>
                    </a:lnTo>
                    <a:lnTo>
                      <a:pt x="297" y="33"/>
                    </a:lnTo>
                    <a:lnTo>
                      <a:pt x="297" y="32"/>
                    </a:lnTo>
                    <a:lnTo>
                      <a:pt x="297" y="30"/>
                    </a:lnTo>
                    <a:lnTo>
                      <a:pt x="300" y="30"/>
                    </a:lnTo>
                    <a:lnTo>
                      <a:pt x="300" y="29"/>
                    </a:lnTo>
                    <a:lnTo>
                      <a:pt x="300" y="28"/>
                    </a:lnTo>
                    <a:lnTo>
                      <a:pt x="300" y="26"/>
                    </a:lnTo>
                    <a:lnTo>
                      <a:pt x="299" y="26"/>
                    </a:lnTo>
                    <a:lnTo>
                      <a:pt x="299" y="25"/>
                    </a:lnTo>
                    <a:lnTo>
                      <a:pt x="300" y="25"/>
                    </a:lnTo>
                    <a:lnTo>
                      <a:pt x="301" y="25"/>
                    </a:lnTo>
                    <a:lnTo>
                      <a:pt x="301" y="24"/>
                    </a:lnTo>
                    <a:lnTo>
                      <a:pt x="300" y="24"/>
                    </a:lnTo>
                    <a:lnTo>
                      <a:pt x="300" y="22"/>
                    </a:lnTo>
                    <a:lnTo>
                      <a:pt x="301" y="22"/>
                    </a:lnTo>
                    <a:lnTo>
                      <a:pt x="301" y="21"/>
                    </a:lnTo>
                    <a:lnTo>
                      <a:pt x="301" y="20"/>
                    </a:lnTo>
                    <a:lnTo>
                      <a:pt x="300" y="20"/>
                    </a:lnTo>
                    <a:lnTo>
                      <a:pt x="300" y="18"/>
                    </a:lnTo>
                    <a:lnTo>
                      <a:pt x="299" y="18"/>
                    </a:lnTo>
                    <a:lnTo>
                      <a:pt x="299" y="17"/>
                    </a:lnTo>
                    <a:lnTo>
                      <a:pt x="300" y="17"/>
                    </a:lnTo>
                    <a:lnTo>
                      <a:pt x="300" y="16"/>
                    </a:lnTo>
                    <a:lnTo>
                      <a:pt x="299" y="16"/>
                    </a:lnTo>
                    <a:lnTo>
                      <a:pt x="299" y="15"/>
                    </a:lnTo>
                    <a:lnTo>
                      <a:pt x="299" y="13"/>
                    </a:lnTo>
                    <a:lnTo>
                      <a:pt x="299" y="12"/>
                    </a:lnTo>
                    <a:lnTo>
                      <a:pt x="299" y="11"/>
                    </a:lnTo>
                    <a:lnTo>
                      <a:pt x="299" y="9"/>
                    </a:lnTo>
                    <a:lnTo>
                      <a:pt x="299" y="8"/>
                    </a:lnTo>
                    <a:lnTo>
                      <a:pt x="300" y="8"/>
                    </a:lnTo>
                    <a:lnTo>
                      <a:pt x="300" y="7"/>
                    </a:lnTo>
                    <a:lnTo>
                      <a:pt x="301" y="7"/>
                    </a:lnTo>
                    <a:lnTo>
                      <a:pt x="302" y="7"/>
                    </a:lnTo>
                    <a:lnTo>
                      <a:pt x="302" y="5"/>
                    </a:lnTo>
                    <a:lnTo>
                      <a:pt x="304" y="5"/>
                    </a:lnTo>
                    <a:lnTo>
                      <a:pt x="304" y="7"/>
                    </a:lnTo>
                    <a:lnTo>
                      <a:pt x="305" y="7"/>
                    </a:lnTo>
                    <a:lnTo>
                      <a:pt x="305" y="5"/>
                    </a:lnTo>
                    <a:lnTo>
                      <a:pt x="306" y="5"/>
                    </a:lnTo>
                    <a:lnTo>
                      <a:pt x="309" y="8"/>
                    </a:lnTo>
                    <a:lnTo>
                      <a:pt x="310" y="11"/>
                    </a:lnTo>
                    <a:lnTo>
                      <a:pt x="314" y="12"/>
                    </a:lnTo>
                    <a:lnTo>
                      <a:pt x="316" y="15"/>
                    </a:lnTo>
                    <a:lnTo>
                      <a:pt x="317" y="15"/>
                    </a:lnTo>
                    <a:lnTo>
                      <a:pt x="318" y="15"/>
                    </a:lnTo>
                    <a:lnTo>
                      <a:pt x="321" y="15"/>
                    </a:lnTo>
                    <a:lnTo>
                      <a:pt x="322" y="15"/>
                    </a:lnTo>
                    <a:lnTo>
                      <a:pt x="323" y="15"/>
                    </a:lnTo>
                    <a:lnTo>
                      <a:pt x="325" y="15"/>
                    </a:lnTo>
                    <a:lnTo>
                      <a:pt x="327" y="15"/>
                    </a:lnTo>
                    <a:lnTo>
                      <a:pt x="329" y="15"/>
                    </a:lnTo>
                    <a:lnTo>
                      <a:pt x="330" y="15"/>
                    </a:lnTo>
                    <a:lnTo>
                      <a:pt x="331" y="15"/>
                    </a:lnTo>
                    <a:lnTo>
                      <a:pt x="336" y="16"/>
                    </a:lnTo>
                    <a:lnTo>
                      <a:pt x="339" y="16"/>
                    </a:lnTo>
                    <a:lnTo>
                      <a:pt x="340" y="16"/>
                    </a:lnTo>
                    <a:lnTo>
                      <a:pt x="340" y="17"/>
                    </a:lnTo>
                    <a:lnTo>
                      <a:pt x="342" y="17"/>
                    </a:lnTo>
                    <a:lnTo>
                      <a:pt x="342" y="18"/>
                    </a:lnTo>
                    <a:lnTo>
                      <a:pt x="343" y="20"/>
                    </a:lnTo>
                    <a:lnTo>
                      <a:pt x="343" y="21"/>
                    </a:lnTo>
                    <a:lnTo>
                      <a:pt x="343" y="22"/>
                    </a:lnTo>
                    <a:lnTo>
                      <a:pt x="344" y="22"/>
                    </a:lnTo>
                    <a:lnTo>
                      <a:pt x="344" y="24"/>
                    </a:lnTo>
                    <a:lnTo>
                      <a:pt x="346" y="24"/>
                    </a:lnTo>
                    <a:lnTo>
                      <a:pt x="346" y="25"/>
                    </a:lnTo>
                    <a:lnTo>
                      <a:pt x="347" y="25"/>
                    </a:lnTo>
                    <a:lnTo>
                      <a:pt x="347" y="26"/>
                    </a:lnTo>
                    <a:lnTo>
                      <a:pt x="348" y="26"/>
                    </a:lnTo>
                    <a:lnTo>
                      <a:pt x="348" y="28"/>
                    </a:lnTo>
                    <a:lnTo>
                      <a:pt x="350" y="28"/>
                    </a:lnTo>
                    <a:lnTo>
                      <a:pt x="350" y="26"/>
                    </a:lnTo>
                    <a:lnTo>
                      <a:pt x="351" y="26"/>
                    </a:lnTo>
                    <a:lnTo>
                      <a:pt x="351" y="25"/>
                    </a:lnTo>
                    <a:lnTo>
                      <a:pt x="351" y="24"/>
                    </a:lnTo>
                    <a:lnTo>
                      <a:pt x="352" y="24"/>
                    </a:lnTo>
                    <a:lnTo>
                      <a:pt x="352" y="22"/>
                    </a:lnTo>
                    <a:lnTo>
                      <a:pt x="353" y="22"/>
                    </a:lnTo>
                    <a:lnTo>
                      <a:pt x="355" y="22"/>
                    </a:lnTo>
                    <a:lnTo>
                      <a:pt x="356" y="22"/>
                    </a:lnTo>
                    <a:lnTo>
                      <a:pt x="356" y="21"/>
                    </a:lnTo>
                    <a:lnTo>
                      <a:pt x="357" y="21"/>
                    </a:lnTo>
                    <a:lnTo>
                      <a:pt x="359" y="21"/>
                    </a:lnTo>
                    <a:lnTo>
                      <a:pt x="359" y="20"/>
                    </a:lnTo>
                    <a:lnTo>
                      <a:pt x="360" y="20"/>
                    </a:lnTo>
                    <a:lnTo>
                      <a:pt x="361" y="20"/>
                    </a:lnTo>
                    <a:lnTo>
                      <a:pt x="363" y="20"/>
                    </a:lnTo>
                    <a:lnTo>
                      <a:pt x="363" y="18"/>
                    </a:lnTo>
                    <a:lnTo>
                      <a:pt x="363" y="20"/>
                    </a:lnTo>
                    <a:lnTo>
                      <a:pt x="363" y="18"/>
                    </a:lnTo>
                    <a:lnTo>
                      <a:pt x="364" y="18"/>
                    </a:lnTo>
                    <a:lnTo>
                      <a:pt x="365" y="18"/>
                    </a:lnTo>
                    <a:lnTo>
                      <a:pt x="367" y="18"/>
                    </a:lnTo>
                    <a:lnTo>
                      <a:pt x="368" y="18"/>
                    </a:lnTo>
                    <a:lnTo>
                      <a:pt x="369" y="18"/>
                    </a:lnTo>
                    <a:lnTo>
                      <a:pt x="371" y="18"/>
                    </a:lnTo>
                    <a:lnTo>
                      <a:pt x="371" y="17"/>
                    </a:lnTo>
                    <a:lnTo>
                      <a:pt x="372" y="18"/>
                    </a:lnTo>
                    <a:lnTo>
                      <a:pt x="374" y="21"/>
                    </a:lnTo>
                    <a:lnTo>
                      <a:pt x="376" y="21"/>
                    </a:lnTo>
                    <a:lnTo>
                      <a:pt x="377" y="21"/>
                    </a:lnTo>
                    <a:lnTo>
                      <a:pt x="378" y="22"/>
                    </a:lnTo>
                    <a:lnTo>
                      <a:pt x="380" y="22"/>
                    </a:lnTo>
                    <a:lnTo>
                      <a:pt x="381" y="22"/>
                    </a:lnTo>
                    <a:lnTo>
                      <a:pt x="382" y="22"/>
                    </a:lnTo>
                    <a:lnTo>
                      <a:pt x="382" y="21"/>
                    </a:lnTo>
                    <a:lnTo>
                      <a:pt x="384" y="21"/>
                    </a:lnTo>
                    <a:lnTo>
                      <a:pt x="384" y="20"/>
                    </a:lnTo>
                    <a:lnTo>
                      <a:pt x="385" y="20"/>
                    </a:lnTo>
                    <a:lnTo>
                      <a:pt x="386" y="20"/>
                    </a:lnTo>
                    <a:lnTo>
                      <a:pt x="388" y="20"/>
                    </a:lnTo>
                    <a:lnTo>
                      <a:pt x="388" y="18"/>
                    </a:lnTo>
                    <a:lnTo>
                      <a:pt x="389" y="18"/>
                    </a:lnTo>
                    <a:lnTo>
                      <a:pt x="389" y="20"/>
                    </a:lnTo>
                    <a:lnTo>
                      <a:pt x="390" y="20"/>
                    </a:lnTo>
                    <a:lnTo>
                      <a:pt x="390" y="18"/>
                    </a:lnTo>
                    <a:lnTo>
                      <a:pt x="390" y="20"/>
                    </a:lnTo>
                    <a:lnTo>
                      <a:pt x="391" y="20"/>
                    </a:lnTo>
                    <a:lnTo>
                      <a:pt x="393" y="20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22"/>
                    </a:lnTo>
                    <a:lnTo>
                      <a:pt x="398" y="24"/>
                    </a:lnTo>
                    <a:lnTo>
                      <a:pt x="399" y="25"/>
                    </a:lnTo>
                    <a:lnTo>
                      <a:pt x="401" y="25"/>
                    </a:lnTo>
                    <a:lnTo>
                      <a:pt x="402" y="25"/>
                    </a:lnTo>
                    <a:lnTo>
                      <a:pt x="402" y="26"/>
                    </a:lnTo>
                    <a:lnTo>
                      <a:pt x="403" y="26"/>
                    </a:lnTo>
                    <a:lnTo>
                      <a:pt x="403" y="25"/>
                    </a:lnTo>
                    <a:lnTo>
                      <a:pt x="403" y="26"/>
                    </a:lnTo>
                    <a:lnTo>
                      <a:pt x="403" y="25"/>
                    </a:lnTo>
                    <a:lnTo>
                      <a:pt x="403" y="24"/>
                    </a:lnTo>
                    <a:lnTo>
                      <a:pt x="405" y="24"/>
                    </a:lnTo>
                    <a:lnTo>
                      <a:pt x="405" y="22"/>
                    </a:lnTo>
                    <a:lnTo>
                      <a:pt x="406" y="22"/>
                    </a:lnTo>
                    <a:lnTo>
                      <a:pt x="407" y="22"/>
                    </a:lnTo>
                    <a:lnTo>
                      <a:pt x="408" y="22"/>
                    </a:lnTo>
                    <a:lnTo>
                      <a:pt x="410" y="22"/>
                    </a:lnTo>
                    <a:lnTo>
                      <a:pt x="410" y="21"/>
                    </a:lnTo>
                    <a:lnTo>
                      <a:pt x="410" y="22"/>
                    </a:lnTo>
                    <a:lnTo>
                      <a:pt x="411" y="22"/>
                    </a:lnTo>
                    <a:lnTo>
                      <a:pt x="411" y="21"/>
                    </a:lnTo>
                    <a:lnTo>
                      <a:pt x="411" y="22"/>
                    </a:lnTo>
                    <a:lnTo>
                      <a:pt x="412" y="22"/>
                    </a:lnTo>
                    <a:lnTo>
                      <a:pt x="412" y="21"/>
                    </a:lnTo>
                    <a:lnTo>
                      <a:pt x="414" y="21"/>
                    </a:lnTo>
                    <a:lnTo>
                      <a:pt x="415" y="21"/>
                    </a:lnTo>
                    <a:lnTo>
                      <a:pt x="416" y="21"/>
                    </a:lnTo>
                    <a:lnTo>
                      <a:pt x="416" y="20"/>
                    </a:lnTo>
                    <a:lnTo>
                      <a:pt x="418" y="20"/>
                    </a:lnTo>
                    <a:lnTo>
                      <a:pt x="418" y="18"/>
                    </a:lnTo>
                    <a:lnTo>
                      <a:pt x="419" y="18"/>
                    </a:lnTo>
                    <a:lnTo>
                      <a:pt x="419" y="17"/>
                    </a:lnTo>
                    <a:lnTo>
                      <a:pt x="420" y="17"/>
                    </a:lnTo>
                    <a:lnTo>
                      <a:pt x="420" y="16"/>
                    </a:lnTo>
                    <a:lnTo>
                      <a:pt x="422" y="16"/>
                    </a:lnTo>
                    <a:lnTo>
                      <a:pt x="422" y="17"/>
                    </a:lnTo>
                    <a:lnTo>
                      <a:pt x="423" y="17"/>
                    </a:lnTo>
                    <a:lnTo>
                      <a:pt x="424" y="17"/>
                    </a:lnTo>
                    <a:lnTo>
                      <a:pt x="425" y="17"/>
                    </a:lnTo>
                    <a:lnTo>
                      <a:pt x="427" y="17"/>
                    </a:lnTo>
                    <a:lnTo>
                      <a:pt x="428" y="17"/>
                    </a:lnTo>
                    <a:lnTo>
                      <a:pt x="428" y="18"/>
                    </a:lnTo>
                    <a:lnTo>
                      <a:pt x="428" y="17"/>
                    </a:lnTo>
                    <a:lnTo>
                      <a:pt x="429" y="18"/>
                    </a:lnTo>
                    <a:lnTo>
                      <a:pt x="431" y="18"/>
                    </a:lnTo>
                    <a:lnTo>
                      <a:pt x="432" y="18"/>
                    </a:lnTo>
                    <a:lnTo>
                      <a:pt x="432" y="20"/>
                    </a:lnTo>
                    <a:lnTo>
                      <a:pt x="433" y="20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2"/>
                    </a:lnTo>
                    <a:lnTo>
                      <a:pt x="437" y="22"/>
                    </a:lnTo>
                    <a:lnTo>
                      <a:pt x="437" y="24"/>
                    </a:lnTo>
                    <a:lnTo>
                      <a:pt x="439" y="24"/>
                    </a:lnTo>
                    <a:lnTo>
                      <a:pt x="439" y="25"/>
                    </a:lnTo>
                    <a:lnTo>
                      <a:pt x="440" y="25"/>
                    </a:lnTo>
                    <a:lnTo>
                      <a:pt x="441" y="25"/>
                    </a:lnTo>
                    <a:lnTo>
                      <a:pt x="441" y="24"/>
                    </a:lnTo>
                    <a:lnTo>
                      <a:pt x="443" y="18"/>
                    </a:lnTo>
                    <a:lnTo>
                      <a:pt x="443" y="17"/>
                    </a:lnTo>
                    <a:lnTo>
                      <a:pt x="444" y="16"/>
                    </a:lnTo>
                    <a:lnTo>
                      <a:pt x="445" y="16"/>
                    </a:lnTo>
                    <a:lnTo>
                      <a:pt x="446" y="16"/>
                    </a:lnTo>
                    <a:lnTo>
                      <a:pt x="448" y="16"/>
                    </a:lnTo>
                    <a:lnTo>
                      <a:pt x="448" y="17"/>
                    </a:lnTo>
                    <a:lnTo>
                      <a:pt x="449" y="17"/>
                    </a:lnTo>
                    <a:lnTo>
                      <a:pt x="450" y="17"/>
                    </a:lnTo>
                    <a:lnTo>
                      <a:pt x="452" y="18"/>
                    </a:lnTo>
                    <a:lnTo>
                      <a:pt x="453" y="18"/>
                    </a:lnTo>
                    <a:lnTo>
                      <a:pt x="454" y="20"/>
                    </a:lnTo>
                    <a:lnTo>
                      <a:pt x="456" y="20"/>
                    </a:lnTo>
                    <a:lnTo>
                      <a:pt x="457" y="20"/>
                    </a:lnTo>
                    <a:lnTo>
                      <a:pt x="457" y="21"/>
                    </a:lnTo>
                    <a:lnTo>
                      <a:pt x="458" y="21"/>
                    </a:lnTo>
                    <a:lnTo>
                      <a:pt x="460" y="22"/>
                    </a:lnTo>
                    <a:lnTo>
                      <a:pt x="461" y="22"/>
                    </a:lnTo>
                    <a:lnTo>
                      <a:pt x="461" y="24"/>
                    </a:lnTo>
                    <a:lnTo>
                      <a:pt x="462" y="24"/>
                    </a:lnTo>
                    <a:lnTo>
                      <a:pt x="463" y="24"/>
                    </a:lnTo>
                    <a:lnTo>
                      <a:pt x="463" y="25"/>
                    </a:lnTo>
                    <a:lnTo>
                      <a:pt x="463" y="24"/>
                    </a:lnTo>
                    <a:lnTo>
                      <a:pt x="463" y="22"/>
                    </a:lnTo>
                    <a:lnTo>
                      <a:pt x="462" y="22"/>
                    </a:lnTo>
                    <a:lnTo>
                      <a:pt x="462" y="21"/>
                    </a:lnTo>
                    <a:lnTo>
                      <a:pt x="463" y="21"/>
                    </a:lnTo>
                    <a:lnTo>
                      <a:pt x="462" y="21"/>
                    </a:lnTo>
                    <a:lnTo>
                      <a:pt x="462" y="20"/>
                    </a:lnTo>
                    <a:lnTo>
                      <a:pt x="462" y="18"/>
                    </a:lnTo>
                    <a:lnTo>
                      <a:pt x="462" y="17"/>
                    </a:lnTo>
                    <a:lnTo>
                      <a:pt x="462" y="16"/>
                    </a:lnTo>
                    <a:lnTo>
                      <a:pt x="462" y="15"/>
                    </a:lnTo>
                    <a:lnTo>
                      <a:pt x="462" y="13"/>
                    </a:lnTo>
                    <a:lnTo>
                      <a:pt x="462" y="12"/>
                    </a:lnTo>
                    <a:lnTo>
                      <a:pt x="463" y="11"/>
                    </a:lnTo>
                    <a:lnTo>
                      <a:pt x="463" y="9"/>
                    </a:lnTo>
                    <a:lnTo>
                      <a:pt x="462" y="9"/>
                    </a:lnTo>
                    <a:lnTo>
                      <a:pt x="463" y="9"/>
                    </a:lnTo>
                    <a:lnTo>
                      <a:pt x="463" y="8"/>
                    </a:lnTo>
                    <a:lnTo>
                      <a:pt x="465" y="8"/>
                    </a:lnTo>
                    <a:lnTo>
                      <a:pt x="465" y="7"/>
                    </a:lnTo>
                    <a:lnTo>
                      <a:pt x="465" y="8"/>
                    </a:lnTo>
                    <a:lnTo>
                      <a:pt x="465" y="7"/>
                    </a:lnTo>
                    <a:lnTo>
                      <a:pt x="465" y="5"/>
                    </a:lnTo>
                    <a:lnTo>
                      <a:pt x="466" y="5"/>
                    </a:lnTo>
                    <a:lnTo>
                      <a:pt x="466" y="4"/>
                    </a:lnTo>
                    <a:lnTo>
                      <a:pt x="467" y="4"/>
                    </a:lnTo>
                    <a:lnTo>
                      <a:pt x="469" y="4"/>
                    </a:lnTo>
                    <a:lnTo>
                      <a:pt x="469" y="5"/>
                    </a:lnTo>
                    <a:lnTo>
                      <a:pt x="470" y="5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3" y="4"/>
                    </a:lnTo>
                    <a:lnTo>
                      <a:pt x="474" y="4"/>
                    </a:lnTo>
                    <a:lnTo>
                      <a:pt x="475" y="4"/>
                    </a:lnTo>
                    <a:lnTo>
                      <a:pt x="477" y="4"/>
                    </a:lnTo>
                    <a:lnTo>
                      <a:pt x="478" y="4"/>
                    </a:lnTo>
                    <a:lnTo>
                      <a:pt x="478" y="3"/>
                    </a:lnTo>
                    <a:lnTo>
                      <a:pt x="479" y="3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0" y="3"/>
                    </a:lnTo>
                    <a:lnTo>
                      <a:pt x="480" y="4"/>
                    </a:lnTo>
                    <a:lnTo>
                      <a:pt x="480" y="3"/>
                    </a:lnTo>
                    <a:lnTo>
                      <a:pt x="482" y="3"/>
                    </a:lnTo>
                    <a:lnTo>
                      <a:pt x="482" y="1"/>
                    </a:lnTo>
                    <a:lnTo>
                      <a:pt x="483" y="1"/>
                    </a:lnTo>
                    <a:lnTo>
                      <a:pt x="483" y="3"/>
                    </a:lnTo>
                    <a:lnTo>
                      <a:pt x="484" y="3"/>
                    </a:lnTo>
                    <a:lnTo>
                      <a:pt x="484" y="1"/>
                    </a:lnTo>
                    <a:lnTo>
                      <a:pt x="486" y="1"/>
                    </a:lnTo>
                    <a:lnTo>
                      <a:pt x="487" y="1"/>
                    </a:lnTo>
                    <a:lnTo>
                      <a:pt x="488" y="1"/>
                    </a:lnTo>
                    <a:lnTo>
                      <a:pt x="490" y="0"/>
                    </a:lnTo>
                    <a:lnTo>
                      <a:pt x="488" y="1"/>
                    </a:lnTo>
                    <a:lnTo>
                      <a:pt x="488" y="3"/>
                    </a:lnTo>
                    <a:lnTo>
                      <a:pt x="490" y="5"/>
                    </a:lnTo>
                    <a:lnTo>
                      <a:pt x="491" y="8"/>
                    </a:lnTo>
                    <a:lnTo>
                      <a:pt x="491" y="9"/>
                    </a:lnTo>
                    <a:lnTo>
                      <a:pt x="491" y="11"/>
                    </a:lnTo>
                    <a:lnTo>
                      <a:pt x="491" y="12"/>
                    </a:lnTo>
                    <a:lnTo>
                      <a:pt x="491" y="13"/>
                    </a:lnTo>
                    <a:lnTo>
                      <a:pt x="492" y="13"/>
                    </a:lnTo>
                    <a:lnTo>
                      <a:pt x="492" y="15"/>
                    </a:lnTo>
                    <a:lnTo>
                      <a:pt x="492" y="16"/>
                    </a:lnTo>
                    <a:lnTo>
                      <a:pt x="492" y="17"/>
                    </a:lnTo>
                    <a:lnTo>
                      <a:pt x="494" y="17"/>
                    </a:lnTo>
                    <a:lnTo>
                      <a:pt x="495" y="17"/>
                    </a:lnTo>
                    <a:lnTo>
                      <a:pt x="496" y="17"/>
                    </a:lnTo>
                    <a:lnTo>
                      <a:pt x="497" y="17"/>
                    </a:lnTo>
                    <a:lnTo>
                      <a:pt x="497" y="16"/>
                    </a:lnTo>
                    <a:lnTo>
                      <a:pt x="497" y="17"/>
                    </a:lnTo>
                    <a:lnTo>
                      <a:pt x="499" y="18"/>
                    </a:lnTo>
                    <a:lnTo>
                      <a:pt x="499" y="20"/>
                    </a:lnTo>
                    <a:lnTo>
                      <a:pt x="499" y="21"/>
                    </a:lnTo>
                    <a:lnTo>
                      <a:pt x="499" y="22"/>
                    </a:lnTo>
                    <a:lnTo>
                      <a:pt x="500" y="24"/>
                    </a:lnTo>
                    <a:lnTo>
                      <a:pt x="500" y="25"/>
                    </a:lnTo>
                    <a:lnTo>
                      <a:pt x="500" y="26"/>
                    </a:lnTo>
                    <a:lnTo>
                      <a:pt x="500" y="28"/>
                    </a:lnTo>
                    <a:lnTo>
                      <a:pt x="500" y="29"/>
                    </a:lnTo>
                    <a:lnTo>
                      <a:pt x="500" y="30"/>
                    </a:lnTo>
                    <a:lnTo>
                      <a:pt x="501" y="30"/>
                    </a:lnTo>
                    <a:lnTo>
                      <a:pt x="501" y="32"/>
                    </a:lnTo>
                    <a:lnTo>
                      <a:pt x="503" y="32"/>
                    </a:lnTo>
                    <a:lnTo>
                      <a:pt x="503" y="33"/>
                    </a:lnTo>
                    <a:lnTo>
                      <a:pt x="504" y="33"/>
                    </a:lnTo>
                    <a:lnTo>
                      <a:pt x="504" y="34"/>
                    </a:lnTo>
                    <a:lnTo>
                      <a:pt x="503" y="34"/>
                    </a:lnTo>
                    <a:lnTo>
                      <a:pt x="501" y="34"/>
                    </a:lnTo>
                    <a:lnTo>
                      <a:pt x="501" y="35"/>
                    </a:lnTo>
                    <a:lnTo>
                      <a:pt x="500" y="37"/>
                    </a:lnTo>
                    <a:lnTo>
                      <a:pt x="500" y="38"/>
                    </a:lnTo>
                    <a:lnTo>
                      <a:pt x="499" y="38"/>
                    </a:lnTo>
                    <a:lnTo>
                      <a:pt x="499" y="39"/>
                    </a:lnTo>
                    <a:lnTo>
                      <a:pt x="499" y="41"/>
                    </a:lnTo>
                    <a:lnTo>
                      <a:pt x="499" y="42"/>
                    </a:lnTo>
                    <a:lnTo>
                      <a:pt x="500" y="42"/>
                    </a:lnTo>
                    <a:lnTo>
                      <a:pt x="500" y="43"/>
                    </a:lnTo>
                    <a:lnTo>
                      <a:pt x="501" y="43"/>
                    </a:lnTo>
                    <a:lnTo>
                      <a:pt x="501" y="45"/>
                    </a:lnTo>
                    <a:lnTo>
                      <a:pt x="500" y="45"/>
                    </a:lnTo>
                    <a:lnTo>
                      <a:pt x="500" y="46"/>
                    </a:lnTo>
                    <a:lnTo>
                      <a:pt x="499" y="46"/>
                    </a:lnTo>
                    <a:lnTo>
                      <a:pt x="499" y="47"/>
                    </a:lnTo>
                    <a:lnTo>
                      <a:pt x="497" y="47"/>
                    </a:lnTo>
                    <a:lnTo>
                      <a:pt x="497" y="49"/>
                    </a:lnTo>
                    <a:lnTo>
                      <a:pt x="496" y="49"/>
                    </a:lnTo>
                    <a:lnTo>
                      <a:pt x="495" y="49"/>
                    </a:lnTo>
                    <a:lnTo>
                      <a:pt x="495" y="50"/>
                    </a:lnTo>
                    <a:lnTo>
                      <a:pt x="495" y="51"/>
                    </a:lnTo>
                    <a:lnTo>
                      <a:pt x="495" y="52"/>
                    </a:lnTo>
                    <a:lnTo>
                      <a:pt x="495" y="54"/>
                    </a:lnTo>
                    <a:lnTo>
                      <a:pt x="494" y="54"/>
                    </a:lnTo>
                    <a:lnTo>
                      <a:pt x="494" y="55"/>
                    </a:lnTo>
                    <a:lnTo>
                      <a:pt x="494" y="56"/>
                    </a:lnTo>
                    <a:lnTo>
                      <a:pt x="494" y="58"/>
                    </a:lnTo>
                    <a:lnTo>
                      <a:pt x="495" y="58"/>
                    </a:lnTo>
                    <a:lnTo>
                      <a:pt x="495" y="59"/>
                    </a:lnTo>
                    <a:lnTo>
                      <a:pt x="496" y="58"/>
                    </a:lnTo>
                    <a:lnTo>
                      <a:pt x="496" y="59"/>
                    </a:lnTo>
                    <a:lnTo>
                      <a:pt x="497" y="59"/>
                    </a:lnTo>
                    <a:lnTo>
                      <a:pt x="497" y="60"/>
                    </a:lnTo>
                    <a:lnTo>
                      <a:pt x="499" y="60"/>
                    </a:lnTo>
                    <a:lnTo>
                      <a:pt x="499" y="62"/>
                    </a:lnTo>
                    <a:lnTo>
                      <a:pt x="499" y="63"/>
                    </a:lnTo>
                    <a:lnTo>
                      <a:pt x="500" y="63"/>
                    </a:lnTo>
                    <a:lnTo>
                      <a:pt x="500" y="64"/>
                    </a:lnTo>
                    <a:lnTo>
                      <a:pt x="500" y="63"/>
                    </a:lnTo>
                    <a:lnTo>
                      <a:pt x="500" y="64"/>
                    </a:lnTo>
                    <a:lnTo>
                      <a:pt x="501" y="64"/>
                    </a:lnTo>
                    <a:lnTo>
                      <a:pt x="501" y="66"/>
                    </a:lnTo>
                    <a:lnTo>
                      <a:pt x="503" y="66"/>
                    </a:lnTo>
                    <a:lnTo>
                      <a:pt x="504" y="66"/>
                    </a:lnTo>
                    <a:lnTo>
                      <a:pt x="504" y="67"/>
                    </a:lnTo>
                    <a:lnTo>
                      <a:pt x="504" y="68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5" y="68"/>
                    </a:lnTo>
                    <a:lnTo>
                      <a:pt x="505" y="70"/>
                    </a:lnTo>
                    <a:lnTo>
                      <a:pt x="505" y="71"/>
                    </a:lnTo>
                    <a:lnTo>
                      <a:pt x="507" y="71"/>
                    </a:lnTo>
                    <a:lnTo>
                      <a:pt x="508" y="71"/>
                    </a:lnTo>
                    <a:lnTo>
                      <a:pt x="508" y="72"/>
                    </a:lnTo>
                    <a:lnTo>
                      <a:pt x="509" y="72"/>
                    </a:lnTo>
                    <a:lnTo>
                      <a:pt x="509" y="73"/>
                    </a:lnTo>
                    <a:lnTo>
                      <a:pt x="511" y="72"/>
                    </a:lnTo>
                    <a:lnTo>
                      <a:pt x="511" y="73"/>
                    </a:lnTo>
                    <a:lnTo>
                      <a:pt x="509" y="75"/>
                    </a:lnTo>
                    <a:lnTo>
                      <a:pt x="511" y="75"/>
                    </a:lnTo>
                    <a:lnTo>
                      <a:pt x="509" y="75"/>
                    </a:lnTo>
                    <a:lnTo>
                      <a:pt x="509" y="76"/>
                    </a:lnTo>
                    <a:lnTo>
                      <a:pt x="509" y="77"/>
                    </a:lnTo>
                    <a:lnTo>
                      <a:pt x="509" y="79"/>
                    </a:lnTo>
                    <a:lnTo>
                      <a:pt x="509" y="80"/>
                    </a:lnTo>
                    <a:lnTo>
                      <a:pt x="511" y="80"/>
                    </a:lnTo>
                    <a:lnTo>
                      <a:pt x="511" y="81"/>
                    </a:lnTo>
                    <a:lnTo>
                      <a:pt x="511" y="83"/>
                    </a:lnTo>
                    <a:lnTo>
                      <a:pt x="511" y="84"/>
                    </a:lnTo>
                    <a:lnTo>
                      <a:pt x="512" y="84"/>
                    </a:lnTo>
                    <a:lnTo>
                      <a:pt x="511" y="84"/>
                    </a:lnTo>
                    <a:lnTo>
                      <a:pt x="511" y="85"/>
                    </a:lnTo>
                    <a:lnTo>
                      <a:pt x="512" y="85"/>
                    </a:lnTo>
                    <a:lnTo>
                      <a:pt x="512" y="87"/>
                    </a:lnTo>
                    <a:lnTo>
                      <a:pt x="512" y="88"/>
                    </a:lnTo>
                    <a:lnTo>
                      <a:pt x="512" y="89"/>
                    </a:lnTo>
                    <a:lnTo>
                      <a:pt x="513" y="89"/>
                    </a:lnTo>
                    <a:lnTo>
                      <a:pt x="512" y="89"/>
                    </a:lnTo>
                    <a:lnTo>
                      <a:pt x="513" y="89"/>
                    </a:lnTo>
                    <a:lnTo>
                      <a:pt x="513" y="90"/>
                    </a:lnTo>
                    <a:lnTo>
                      <a:pt x="512" y="90"/>
                    </a:lnTo>
                    <a:lnTo>
                      <a:pt x="512" y="92"/>
                    </a:lnTo>
                    <a:lnTo>
                      <a:pt x="511" y="92"/>
                    </a:lnTo>
                    <a:lnTo>
                      <a:pt x="512" y="92"/>
                    </a:lnTo>
                    <a:lnTo>
                      <a:pt x="511" y="92"/>
                    </a:lnTo>
                    <a:lnTo>
                      <a:pt x="511" y="93"/>
                    </a:lnTo>
                    <a:lnTo>
                      <a:pt x="512" y="93"/>
                    </a:lnTo>
                    <a:lnTo>
                      <a:pt x="511" y="93"/>
                    </a:lnTo>
                    <a:lnTo>
                      <a:pt x="511" y="94"/>
                    </a:lnTo>
                    <a:lnTo>
                      <a:pt x="512" y="94"/>
                    </a:lnTo>
                    <a:lnTo>
                      <a:pt x="512" y="96"/>
                    </a:lnTo>
                    <a:lnTo>
                      <a:pt x="512" y="97"/>
                    </a:lnTo>
                    <a:lnTo>
                      <a:pt x="512" y="96"/>
                    </a:lnTo>
                    <a:lnTo>
                      <a:pt x="512" y="97"/>
                    </a:lnTo>
                    <a:lnTo>
                      <a:pt x="513" y="97"/>
                    </a:lnTo>
                    <a:lnTo>
                      <a:pt x="513" y="98"/>
                    </a:lnTo>
                    <a:lnTo>
                      <a:pt x="512" y="98"/>
                    </a:lnTo>
                    <a:lnTo>
                      <a:pt x="512" y="100"/>
                    </a:lnTo>
                    <a:lnTo>
                      <a:pt x="513" y="100"/>
                    </a:lnTo>
                    <a:lnTo>
                      <a:pt x="513" y="101"/>
                    </a:lnTo>
                    <a:lnTo>
                      <a:pt x="513" y="102"/>
                    </a:lnTo>
                    <a:lnTo>
                      <a:pt x="515" y="102"/>
                    </a:lnTo>
                    <a:lnTo>
                      <a:pt x="515" y="104"/>
                    </a:lnTo>
                    <a:lnTo>
                      <a:pt x="515" y="105"/>
                    </a:lnTo>
                    <a:lnTo>
                      <a:pt x="515" y="106"/>
                    </a:lnTo>
                    <a:lnTo>
                      <a:pt x="515" y="107"/>
                    </a:lnTo>
                    <a:lnTo>
                      <a:pt x="515" y="109"/>
                    </a:lnTo>
                    <a:lnTo>
                      <a:pt x="513" y="109"/>
                    </a:lnTo>
                    <a:lnTo>
                      <a:pt x="513" y="110"/>
                    </a:lnTo>
                    <a:lnTo>
                      <a:pt x="513" y="111"/>
                    </a:lnTo>
                    <a:lnTo>
                      <a:pt x="513" y="113"/>
                    </a:lnTo>
                    <a:lnTo>
                      <a:pt x="512" y="113"/>
                    </a:lnTo>
                    <a:lnTo>
                      <a:pt x="512" y="114"/>
                    </a:lnTo>
                    <a:lnTo>
                      <a:pt x="511" y="114"/>
                    </a:lnTo>
                    <a:lnTo>
                      <a:pt x="511" y="115"/>
                    </a:lnTo>
                    <a:lnTo>
                      <a:pt x="509" y="117"/>
                    </a:lnTo>
                    <a:lnTo>
                      <a:pt x="508" y="117"/>
                    </a:lnTo>
                    <a:lnTo>
                      <a:pt x="507" y="117"/>
                    </a:lnTo>
                    <a:lnTo>
                      <a:pt x="505" y="117"/>
                    </a:lnTo>
                    <a:lnTo>
                      <a:pt x="504" y="117"/>
                    </a:lnTo>
                    <a:lnTo>
                      <a:pt x="504" y="118"/>
                    </a:lnTo>
                    <a:lnTo>
                      <a:pt x="503" y="118"/>
                    </a:lnTo>
                    <a:lnTo>
                      <a:pt x="501" y="118"/>
                    </a:lnTo>
                    <a:lnTo>
                      <a:pt x="500" y="118"/>
                    </a:lnTo>
                    <a:lnTo>
                      <a:pt x="499" y="118"/>
                    </a:lnTo>
                    <a:lnTo>
                      <a:pt x="497" y="118"/>
                    </a:lnTo>
                    <a:lnTo>
                      <a:pt x="496" y="118"/>
                    </a:lnTo>
                    <a:lnTo>
                      <a:pt x="496" y="117"/>
                    </a:lnTo>
                    <a:lnTo>
                      <a:pt x="495" y="118"/>
                    </a:lnTo>
                    <a:lnTo>
                      <a:pt x="494" y="118"/>
                    </a:lnTo>
                    <a:lnTo>
                      <a:pt x="494" y="119"/>
                    </a:lnTo>
                    <a:lnTo>
                      <a:pt x="494" y="121"/>
                    </a:lnTo>
                    <a:lnTo>
                      <a:pt x="495" y="121"/>
                    </a:lnTo>
                    <a:lnTo>
                      <a:pt x="495" y="122"/>
                    </a:lnTo>
                    <a:lnTo>
                      <a:pt x="495" y="123"/>
                    </a:lnTo>
                    <a:lnTo>
                      <a:pt x="496" y="123"/>
                    </a:lnTo>
                    <a:lnTo>
                      <a:pt x="496" y="124"/>
                    </a:lnTo>
                    <a:lnTo>
                      <a:pt x="496" y="126"/>
                    </a:lnTo>
                    <a:lnTo>
                      <a:pt x="497" y="126"/>
                    </a:lnTo>
                    <a:lnTo>
                      <a:pt x="496" y="126"/>
                    </a:lnTo>
                    <a:lnTo>
                      <a:pt x="496" y="127"/>
                    </a:lnTo>
                    <a:lnTo>
                      <a:pt x="497" y="127"/>
                    </a:lnTo>
                    <a:lnTo>
                      <a:pt x="497" y="128"/>
                    </a:lnTo>
                    <a:lnTo>
                      <a:pt x="496" y="128"/>
                    </a:lnTo>
                    <a:lnTo>
                      <a:pt x="496" y="130"/>
                    </a:lnTo>
                    <a:lnTo>
                      <a:pt x="497" y="130"/>
                    </a:lnTo>
                    <a:lnTo>
                      <a:pt x="497" y="128"/>
                    </a:lnTo>
                    <a:lnTo>
                      <a:pt x="499" y="128"/>
                    </a:lnTo>
                    <a:lnTo>
                      <a:pt x="499" y="130"/>
                    </a:lnTo>
                    <a:lnTo>
                      <a:pt x="500" y="130"/>
                    </a:lnTo>
                    <a:lnTo>
                      <a:pt x="501" y="130"/>
                    </a:lnTo>
                    <a:lnTo>
                      <a:pt x="503" y="130"/>
                    </a:lnTo>
                    <a:lnTo>
                      <a:pt x="503" y="128"/>
                    </a:lnTo>
                    <a:lnTo>
                      <a:pt x="504" y="128"/>
                    </a:lnTo>
                    <a:lnTo>
                      <a:pt x="503" y="128"/>
                    </a:lnTo>
                    <a:lnTo>
                      <a:pt x="504" y="128"/>
                    </a:lnTo>
                    <a:lnTo>
                      <a:pt x="505" y="128"/>
                    </a:lnTo>
                    <a:lnTo>
                      <a:pt x="505" y="127"/>
                    </a:lnTo>
                    <a:lnTo>
                      <a:pt x="505" y="128"/>
                    </a:lnTo>
                    <a:lnTo>
                      <a:pt x="505" y="127"/>
                    </a:lnTo>
                    <a:lnTo>
                      <a:pt x="507" y="127"/>
                    </a:lnTo>
                    <a:lnTo>
                      <a:pt x="508" y="127"/>
                    </a:lnTo>
                    <a:lnTo>
                      <a:pt x="508" y="128"/>
                    </a:lnTo>
                    <a:lnTo>
                      <a:pt x="509" y="128"/>
                    </a:lnTo>
                    <a:lnTo>
                      <a:pt x="509" y="130"/>
                    </a:lnTo>
                    <a:lnTo>
                      <a:pt x="509" y="128"/>
                    </a:lnTo>
                    <a:lnTo>
                      <a:pt x="511" y="128"/>
                    </a:lnTo>
                    <a:lnTo>
                      <a:pt x="511" y="127"/>
                    </a:lnTo>
                    <a:lnTo>
                      <a:pt x="512" y="127"/>
                    </a:lnTo>
                    <a:lnTo>
                      <a:pt x="512" y="128"/>
                    </a:lnTo>
                    <a:lnTo>
                      <a:pt x="513" y="128"/>
                    </a:lnTo>
                    <a:lnTo>
                      <a:pt x="515" y="128"/>
                    </a:lnTo>
                    <a:lnTo>
                      <a:pt x="516" y="128"/>
                    </a:lnTo>
                    <a:lnTo>
                      <a:pt x="516" y="127"/>
                    </a:lnTo>
                    <a:lnTo>
                      <a:pt x="516" y="128"/>
                    </a:lnTo>
                    <a:lnTo>
                      <a:pt x="517" y="128"/>
                    </a:lnTo>
                    <a:lnTo>
                      <a:pt x="517" y="130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7" y="131"/>
                    </a:lnTo>
                    <a:lnTo>
                      <a:pt x="518" y="131"/>
                    </a:lnTo>
                    <a:lnTo>
                      <a:pt x="518" y="130"/>
                    </a:lnTo>
                    <a:lnTo>
                      <a:pt x="520" y="130"/>
                    </a:lnTo>
                    <a:lnTo>
                      <a:pt x="520" y="128"/>
                    </a:lnTo>
                    <a:lnTo>
                      <a:pt x="520" y="127"/>
                    </a:lnTo>
                    <a:lnTo>
                      <a:pt x="521" y="127"/>
                    </a:lnTo>
                    <a:lnTo>
                      <a:pt x="522" y="127"/>
                    </a:lnTo>
                    <a:lnTo>
                      <a:pt x="522" y="126"/>
                    </a:lnTo>
                    <a:lnTo>
                      <a:pt x="524" y="126"/>
                    </a:lnTo>
                    <a:lnTo>
                      <a:pt x="524" y="124"/>
                    </a:lnTo>
                    <a:lnTo>
                      <a:pt x="524" y="123"/>
                    </a:lnTo>
                    <a:lnTo>
                      <a:pt x="525" y="123"/>
                    </a:lnTo>
                    <a:lnTo>
                      <a:pt x="526" y="123"/>
                    </a:lnTo>
                    <a:lnTo>
                      <a:pt x="529" y="123"/>
                    </a:lnTo>
                    <a:lnTo>
                      <a:pt x="529" y="124"/>
                    </a:lnTo>
                    <a:lnTo>
                      <a:pt x="530" y="124"/>
                    </a:lnTo>
                    <a:lnTo>
                      <a:pt x="532" y="124"/>
                    </a:lnTo>
                    <a:lnTo>
                      <a:pt x="533" y="124"/>
                    </a:lnTo>
                    <a:lnTo>
                      <a:pt x="533" y="126"/>
                    </a:lnTo>
                    <a:lnTo>
                      <a:pt x="534" y="126"/>
                    </a:lnTo>
                    <a:lnTo>
                      <a:pt x="534" y="124"/>
                    </a:lnTo>
                    <a:lnTo>
                      <a:pt x="535" y="124"/>
                    </a:lnTo>
                    <a:lnTo>
                      <a:pt x="535" y="126"/>
                    </a:lnTo>
                    <a:lnTo>
                      <a:pt x="537" y="126"/>
                    </a:lnTo>
                    <a:lnTo>
                      <a:pt x="537" y="127"/>
                    </a:lnTo>
                    <a:lnTo>
                      <a:pt x="538" y="127"/>
                    </a:lnTo>
                    <a:lnTo>
                      <a:pt x="537" y="128"/>
                    </a:lnTo>
                    <a:lnTo>
                      <a:pt x="537" y="130"/>
                    </a:lnTo>
                    <a:lnTo>
                      <a:pt x="538" y="130"/>
                    </a:lnTo>
                    <a:lnTo>
                      <a:pt x="539" y="130"/>
                    </a:lnTo>
                    <a:lnTo>
                      <a:pt x="541" y="130"/>
                    </a:lnTo>
                    <a:lnTo>
                      <a:pt x="542" y="131"/>
                    </a:lnTo>
                    <a:lnTo>
                      <a:pt x="543" y="131"/>
                    </a:lnTo>
                    <a:lnTo>
                      <a:pt x="545" y="131"/>
                    </a:lnTo>
                    <a:lnTo>
                      <a:pt x="546" y="131"/>
                    </a:lnTo>
                    <a:lnTo>
                      <a:pt x="547" y="131"/>
                    </a:lnTo>
                    <a:lnTo>
                      <a:pt x="549" y="131"/>
                    </a:lnTo>
                    <a:lnTo>
                      <a:pt x="550" y="131"/>
                    </a:lnTo>
                    <a:lnTo>
                      <a:pt x="551" y="131"/>
                    </a:lnTo>
                    <a:lnTo>
                      <a:pt x="551" y="132"/>
                    </a:lnTo>
                    <a:lnTo>
                      <a:pt x="552" y="132"/>
                    </a:lnTo>
                    <a:lnTo>
                      <a:pt x="554" y="132"/>
                    </a:lnTo>
                    <a:lnTo>
                      <a:pt x="555" y="132"/>
                    </a:lnTo>
                    <a:lnTo>
                      <a:pt x="556" y="132"/>
                    </a:lnTo>
                    <a:lnTo>
                      <a:pt x="558" y="132"/>
                    </a:lnTo>
                    <a:lnTo>
                      <a:pt x="559" y="132"/>
                    </a:lnTo>
                    <a:lnTo>
                      <a:pt x="559" y="131"/>
                    </a:lnTo>
                    <a:lnTo>
                      <a:pt x="560" y="131"/>
                    </a:lnTo>
                    <a:lnTo>
                      <a:pt x="562" y="131"/>
                    </a:lnTo>
                    <a:lnTo>
                      <a:pt x="562" y="130"/>
                    </a:lnTo>
                    <a:lnTo>
                      <a:pt x="562" y="131"/>
                    </a:lnTo>
                    <a:lnTo>
                      <a:pt x="563" y="131"/>
                    </a:lnTo>
                    <a:lnTo>
                      <a:pt x="562" y="131"/>
                    </a:lnTo>
                    <a:lnTo>
                      <a:pt x="562" y="132"/>
                    </a:lnTo>
                    <a:lnTo>
                      <a:pt x="563" y="132"/>
                    </a:lnTo>
                    <a:lnTo>
                      <a:pt x="563" y="131"/>
                    </a:lnTo>
                    <a:lnTo>
                      <a:pt x="564" y="131"/>
                    </a:lnTo>
                    <a:lnTo>
                      <a:pt x="564" y="130"/>
                    </a:lnTo>
                    <a:lnTo>
                      <a:pt x="564" y="128"/>
                    </a:lnTo>
                    <a:lnTo>
                      <a:pt x="566" y="128"/>
                    </a:lnTo>
                    <a:lnTo>
                      <a:pt x="564" y="128"/>
                    </a:lnTo>
                    <a:lnTo>
                      <a:pt x="566" y="128"/>
                    </a:lnTo>
                    <a:lnTo>
                      <a:pt x="566" y="127"/>
                    </a:lnTo>
                    <a:lnTo>
                      <a:pt x="567" y="127"/>
                    </a:lnTo>
                    <a:lnTo>
                      <a:pt x="571" y="127"/>
                    </a:lnTo>
                    <a:lnTo>
                      <a:pt x="572" y="127"/>
                    </a:lnTo>
                    <a:lnTo>
                      <a:pt x="573" y="127"/>
                    </a:lnTo>
                    <a:lnTo>
                      <a:pt x="573" y="126"/>
                    </a:lnTo>
                    <a:lnTo>
                      <a:pt x="575" y="126"/>
                    </a:lnTo>
                    <a:lnTo>
                      <a:pt x="576" y="126"/>
                    </a:lnTo>
                    <a:lnTo>
                      <a:pt x="577" y="126"/>
                    </a:lnTo>
                    <a:lnTo>
                      <a:pt x="577" y="127"/>
                    </a:lnTo>
                    <a:lnTo>
                      <a:pt x="577" y="126"/>
                    </a:lnTo>
                    <a:lnTo>
                      <a:pt x="577" y="127"/>
                    </a:lnTo>
                    <a:lnTo>
                      <a:pt x="577" y="128"/>
                    </a:lnTo>
                    <a:lnTo>
                      <a:pt x="579" y="128"/>
                    </a:lnTo>
                    <a:lnTo>
                      <a:pt x="577" y="128"/>
                    </a:lnTo>
                    <a:lnTo>
                      <a:pt x="579" y="128"/>
                    </a:lnTo>
                    <a:lnTo>
                      <a:pt x="579" y="130"/>
                    </a:lnTo>
                    <a:lnTo>
                      <a:pt x="577" y="130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9" y="132"/>
                    </a:lnTo>
                    <a:lnTo>
                      <a:pt x="580" y="131"/>
                    </a:lnTo>
                    <a:lnTo>
                      <a:pt x="580" y="132"/>
                    </a:lnTo>
                    <a:lnTo>
                      <a:pt x="580" y="131"/>
                    </a:lnTo>
                    <a:lnTo>
                      <a:pt x="581" y="131"/>
                    </a:lnTo>
                    <a:lnTo>
                      <a:pt x="583" y="131"/>
                    </a:lnTo>
                    <a:lnTo>
                      <a:pt x="584" y="131"/>
                    </a:lnTo>
                    <a:lnTo>
                      <a:pt x="584" y="132"/>
                    </a:lnTo>
                    <a:lnTo>
                      <a:pt x="584" y="134"/>
                    </a:lnTo>
                    <a:lnTo>
                      <a:pt x="584" y="135"/>
                    </a:lnTo>
                    <a:lnTo>
                      <a:pt x="584" y="136"/>
                    </a:lnTo>
                    <a:lnTo>
                      <a:pt x="584" y="138"/>
                    </a:lnTo>
                    <a:lnTo>
                      <a:pt x="585" y="138"/>
                    </a:lnTo>
                    <a:lnTo>
                      <a:pt x="587" y="138"/>
                    </a:lnTo>
                    <a:lnTo>
                      <a:pt x="588" y="139"/>
                    </a:lnTo>
                    <a:lnTo>
                      <a:pt x="589" y="139"/>
                    </a:lnTo>
                    <a:lnTo>
                      <a:pt x="590" y="139"/>
                    </a:lnTo>
                    <a:lnTo>
                      <a:pt x="592" y="139"/>
                    </a:lnTo>
                    <a:lnTo>
                      <a:pt x="592" y="138"/>
                    </a:lnTo>
                    <a:lnTo>
                      <a:pt x="592" y="136"/>
                    </a:lnTo>
                    <a:lnTo>
                      <a:pt x="592" y="135"/>
                    </a:lnTo>
                    <a:lnTo>
                      <a:pt x="592" y="136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3" y="136"/>
                    </a:lnTo>
                    <a:lnTo>
                      <a:pt x="594" y="136"/>
                    </a:lnTo>
                    <a:lnTo>
                      <a:pt x="594" y="138"/>
                    </a:lnTo>
                    <a:lnTo>
                      <a:pt x="596" y="138"/>
                    </a:lnTo>
                    <a:lnTo>
                      <a:pt x="597" y="138"/>
                    </a:lnTo>
                    <a:lnTo>
                      <a:pt x="597" y="139"/>
                    </a:lnTo>
                    <a:lnTo>
                      <a:pt x="597" y="140"/>
                    </a:lnTo>
                    <a:lnTo>
                      <a:pt x="598" y="140"/>
                    </a:lnTo>
                    <a:lnTo>
                      <a:pt x="597" y="141"/>
                    </a:lnTo>
                    <a:lnTo>
                      <a:pt x="598" y="141"/>
                    </a:lnTo>
                    <a:lnTo>
                      <a:pt x="597" y="141"/>
                    </a:lnTo>
                    <a:lnTo>
                      <a:pt x="596" y="141"/>
                    </a:lnTo>
                    <a:lnTo>
                      <a:pt x="596" y="143"/>
                    </a:lnTo>
                    <a:lnTo>
                      <a:pt x="594" y="144"/>
                    </a:lnTo>
                    <a:lnTo>
                      <a:pt x="594" y="145"/>
                    </a:lnTo>
                    <a:lnTo>
                      <a:pt x="593" y="147"/>
                    </a:lnTo>
                    <a:lnTo>
                      <a:pt x="593" y="148"/>
                    </a:lnTo>
                    <a:lnTo>
                      <a:pt x="593" y="149"/>
                    </a:lnTo>
                    <a:lnTo>
                      <a:pt x="593" y="151"/>
                    </a:lnTo>
                    <a:lnTo>
                      <a:pt x="593" y="152"/>
                    </a:lnTo>
                    <a:lnTo>
                      <a:pt x="593" y="153"/>
                    </a:lnTo>
                    <a:lnTo>
                      <a:pt x="593" y="156"/>
                    </a:lnTo>
                    <a:lnTo>
                      <a:pt x="593" y="157"/>
                    </a:lnTo>
                    <a:lnTo>
                      <a:pt x="593" y="159"/>
                    </a:lnTo>
                    <a:lnTo>
                      <a:pt x="593" y="160"/>
                    </a:lnTo>
                    <a:lnTo>
                      <a:pt x="594" y="161"/>
                    </a:lnTo>
                    <a:lnTo>
                      <a:pt x="594" y="162"/>
                    </a:lnTo>
                    <a:lnTo>
                      <a:pt x="594" y="165"/>
                    </a:lnTo>
                    <a:lnTo>
                      <a:pt x="594" y="166"/>
                    </a:lnTo>
                    <a:lnTo>
                      <a:pt x="594" y="168"/>
                    </a:lnTo>
                    <a:lnTo>
                      <a:pt x="596" y="170"/>
                    </a:lnTo>
                    <a:lnTo>
                      <a:pt x="594" y="172"/>
                    </a:lnTo>
                    <a:lnTo>
                      <a:pt x="593" y="173"/>
                    </a:lnTo>
                    <a:lnTo>
                      <a:pt x="593" y="176"/>
                    </a:lnTo>
                    <a:lnTo>
                      <a:pt x="592" y="178"/>
                    </a:lnTo>
                    <a:lnTo>
                      <a:pt x="590" y="179"/>
                    </a:lnTo>
                    <a:lnTo>
                      <a:pt x="589" y="181"/>
                    </a:lnTo>
                    <a:lnTo>
                      <a:pt x="589" y="182"/>
                    </a:lnTo>
                    <a:lnTo>
                      <a:pt x="589" y="183"/>
                    </a:lnTo>
                    <a:lnTo>
                      <a:pt x="589" y="185"/>
                    </a:lnTo>
                    <a:lnTo>
                      <a:pt x="588" y="185"/>
                    </a:lnTo>
                    <a:lnTo>
                      <a:pt x="588" y="186"/>
                    </a:lnTo>
                    <a:lnTo>
                      <a:pt x="587" y="186"/>
                    </a:lnTo>
                    <a:lnTo>
                      <a:pt x="587" y="187"/>
                    </a:lnTo>
                    <a:lnTo>
                      <a:pt x="587" y="189"/>
                    </a:lnTo>
                    <a:lnTo>
                      <a:pt x="585" y="189"/>
                    </a:lnTo>
                    <a:lnTo>
                      <a:pt x="585" y="190"/>
                    </a:lnTo>
                    <a:lnTo>
                      <a:pt x="587" y="190"/>
                    </a:lnTo>
                    <a:lnTo>
                      <a:pt x="587" y="191"/>
                    </a:lnTo>
                    <a:lnTo>
                      <a:pt x="588" y="193"/>
                    </a:lnTo>
                    <a:lnTo>
                      <a:pt x="588" y="194"/>
                    </a:lnTo>
                    <a:lnTo>
                      <a:pt x="588" y="195"/>
                    </a:lnTo>
                    <a:lnTo>
                      <a:pt x="587" y="195"/>
                    </a:lnTo>
                    <a:lnTo>
                      <a:pt x="585" y="195"/>
                    </a:lnTo>
                    <a:lnTo>
                      <a:pt x="584" y="195"/>
                    </a:lnTo>
                    <a:lnTo>
                      <a:pt x="584" y="196"/>
                    </a:lnTo>
                    <a:lnTo>
                      <a:pt x="585" y="198"/>
                    </a:lnTo>
                    <a:lnTo>
                      <a:pt x="585" y="199"/>
                    </a:lnTo>
                    <a:lnTo>
                      <a:pt x="585" y="200"/>
                    </a:lnTo>
                    <a:lnTo>
                      <a:pt x="585" y="204"/>
                    </a:lnTo>
                    <a:lnTo>
                      <a:pt x="584" y="206"/>
                    </a:lnTo>
                    <a:lnTo>
                      <a:pt x="584" y="207"/>
                    </a:lnTo>
                    <a:lnTo>
                      <a:pt x="584" y="208"/>
                    </a:lnTo>
                    <a:lnTo>
                      <a:pt x="583" y="210"/>
                    </a:lnTo>
                    <a:lnTo>
                      <a:pt x="583" y="211"/>
                    </a:lnTo>
                    <a:lnTo>
                      <a:pt x="581" y="211"/>
                    </a:lnTo>
                    <a:lnTo>
                      <a:pt x="581" y="212"/>
                    </a:lnTo>
                    <a:lnTo>
                      <a:pt x="583" y="212"/>
                    </a:lnTo>
                    <a:lnTo>
                      <a:pt x="583" y="213"/>
                    </a:lnTo>
                    <a:lnTo>
                      <a:pt x="584" y="213"/>
                    </a:lnTo>
                    <a:lnTo>
                      <a:pt x="585" y="213"/>
                    </a:lnTo>
                    <a:lnTo>
                      <a:pt x="587" y="213"/>
                    </a:lnTo>
                    <a:lnTo>
                      <a:pt x="588" y="213"/>
                    </a:lnTo>
                    <a:lnTo>
                      <a:pt x="589" y="213"/>
                    </a:lnTo>
                    <a:lnTo>
                      <a:pt x="590" y="215"/>
                    </a:lnTo>
                    <a:lnTo>
                      <a:pt x="590" y="216"/>
                    </a:lnTo>
                    <a:lnTo>
                      <a:pt x="592" y="216"/>
                    </a:lnTo>
                    <a:lnTo>
                      <a:pt x="592" y="217"/>
                    </a:lnTo>
                    <a:lnTo>
                      <a:pt x="592" y="219"/>
                    </a:lnTo>
                    <a:lnTo>
                      <a:pt x="592" y="220"/>
                    </a:lnTo>
                    <a:lnTo>
                      <a:pt x="592" y="221"/>
                    </a:lnTo>
                    <a:lnTo>
                      <a:pt x="593" y="223"/>
                    </a:lnTo>
                    <a:lnTo>
                      <a:pt x="593" y="224"/>
                    </a:lnTo>
                    <a:lnTo>
                      <a:pt x="593" y="225"/>
                    </a:lnTo>
                    <a:lnTo>
                      <a:pt x="593" y="227"/>
                    </a:lnTo>
                    <a:lnTo>
                      <a:pt x="593" y="228"/>
                    </a:lnTo>
                    <a:lnTo>
                      <a:pt x="593" y="229"/>
                    </a:lnTo>
                    <a:lnTo>
                      <a:pt x="594" y="229"/>
                    </a:lnTo>
                    <a:lnTo>
                      <a:pt x="596" y="229"/>
                    </a:lnTo>
                    <a:lnTo>
                      <a:pt x="594" y="229"/>
                    </a:lnTo>
                    <a:lnTo>
                      <a:pt x="596" y="229"/>
                    </a:lnTo>
                    <a:lnTo>
                      <a:pt x="597" y="229"/>
                    </a:lnTo>
                    <a:lnTo>
                      <a:pt x="597" y="231"/>
                    </a:lnTo>
                    <a:lnTo>
                      <a:pt x="597" y="232"/>
                    </a:lnTo>
                    <a:lnTo>
                      <a:pt x="598" y="232"/>
                    </a:lnTo>
                    <a:lnTo>
                      <a:pt x="598" y="233"/>
                    </a:lnTo>
                    <a:lnTo>
                      <a:pt x="598" y="234"/>
                    </a:lnTo>
                    <a:lnTo>
                      <a:pt x="598" y="236"/>
                    </a:lnTo>
                    <a:lnTo>
                      <a:pt x="600" y="236"/>
                    </a:lnTo>
                    <a:lnTo>
                      <a:pt x="600" y="237"/>
                    </a:lnTo>
                    <a:lnTo>
                      <a:pt x="601" y="237"/>
                    </a:lnTo>
                    <a:lnTo>
                      <a:pt x="601" y="238"/>
                    </a:lnTo>
                    <a:lnTo>
                      <a:pt x="602" y="238"/>
                    </a:lnTo>
                    <a:lnTo>
                      <a:pt x="601" y="238"/>
                    </a:lnTo>
                    <a:lnTo>
                      <a:pt x="602" y="238"/>
                    </a:lnTo>
                    <a:lnTo>
                      <a:pt x="601" y="238"/>
                    </a:lnTo>
                    <a:lnTo>
                      <a:pt x="601" y="240"/>
                    </a:lnTo>
                    <a:lnTo>
                      <a:pt x="602" y="240"/>
                    </a:lnTo>
                    <a:lnTo>
                      <a:pt x="602" y="241"/>
                    </a:lnTo>
                    <a:lnTo>
                      <a:pt x="602" y="240"/>
                    </a:lnTo>
                    <a:lnTo>
                      <a:pt x="604" y="240"/>
                    </a:lnTo>
                    <a:lnTo>
                      <a:pt x="604" y="241"/>
                    </a:lnTo>
                    <a:lnTo>
                      <a:pt x="604" y="242"/>
                    </a:lnTo>
                    <a:lnTo>
                      <a:pt x="604" y="244"/>
                    </a:lnTo>
                    <a:lnTo>
                      <a:pt x="602" y="244"/>
                    </a:lnTo>
                    <a:lnTo>
                      <a:pt x="602" y="245"/>
                    </a:lnTo>
                    <a:lnTo>
                      <a:pt x="602" y="246"/>
                    </a:lnTo>
                    <a:lnTo>
                      <a:pt x="602" y="248"/>
                    </a:lnTo>
                    <a:lnTo>
                      <a:pt x="602" y="249"/>
                    </a:lnTo>
                    <a:lnTo>
                      <a:pt x="601" y="249"/>
                    </a:lnTo>
                    <a:lnTo>
                      <a:pt x="601" y="250"/>
                    </a:lnTo>
                    <a:lnTo>
                      <a:pt x="601" y="251"/>
                    </a:lnTo>
                    <a:lnTo>
                      <a:pt x="601" y="253"/>
                    </a:lnTo>
                    <a:lnTo>
                      <a:pt x="601" y="254"/>
                    </a:lnTo>
                    <a:lnTo>
                      <a:pt x="602" y="255"/>
                    </a:lnTo>
                    <a:lnTo>
                      <a:pt x="602" y="257"/>
                    </a:lnTo>
                    <a:lnTo>
                      <a:pt x="604" y="257"/>
                    </a:lnTo>
                    <a:lnTo>
                      <a:pt x="604" y="258"/>
                    </a:lnTo>
                    <a:lnTo>
                      <a:pt x="604" y="259"/>
                    </a:lnTo>
                    <a:lnTo>
                      <a:pt x="602" y="261"/>
                    </a:lnTo>
                    <a:lnTo>
                      <a:pt x="601" y="261"/>
                    </a:lnTo>
                    <a:lnTo>
                      <a:pt x="601" y="262"/>
                    </a:lnTo>
                    <a:lnTo>
                      <a:pt x="600" y="262"/>
                    </a:lnTo>
                    <a:lnTo>
                      <a:pt x="600" y="263"/>
                    </a:lnTo>
                    <a:lnTo>
                      <a:pt x="598" y="263"/>
                    </a:lnTo>
                    <a:lnTo>
                      <a:pt x="597" y="263"/>
                    </a:lnTo>
                    <a:lnTo>
                      <a:pt x="597" y="265"/>
                    </a:lnTo>
                    <a:lnTo>
                      <a:pt x="596" y="265"/>
                    </a:lnTo>
                    <a:lnTo>
                      <a:pt x="594" y="265"/>
                    </a:lnTo>
                    <a:lnTo>
                      <a:pt x="593" y="265"/>
                    </a:lnTo>
                    <a:lnTo>
                      <a:pt x="592" y="265"/>
                    </a:lnTo>
                    <a:lnTo>
                      <a:pt x="590" y="265"/>
                    </a:lnTo>
                    <a:lnTo>
                      <a:pt x="590" y="263"/>
                    </a:lnTo>
                    <a:lnTo>
                      <a:pt x="589" y="263"/>
                    </a:lnTo>
                    <a:lnTo>
                      <a:pt x="588" y="263"/>
                    </a:lnTo>
                    <a:lnTo>
                      <a:pt x="588" y="262"/>
                    </a:lnTo>
                    <a:lnTo>
                      <a:pt x="587" y="262"/>
                    </a:lnTo>
                    <a:lnTo>
                      <a:pt x="585" y="262"/>
                    </a:lnTo>
                    <a:lnTo>
                      <a:pt x="584" y="262"/>
                    </a:lnTo>
                    <a:lnTo>
                      <a:pt x="584" y="263"/>
                    </a:lnTo>
                    <a:lnTo>
                      <a:pt x="583" y="263"/>
                    </a:lnTo>
                    <a:lnTo>
                      <a:pt x="581" y="263"/>
                    </a:lnTo>
                    <a:lnTo>
                      <a:pt x="580" y="263"/>
                    </a:lnTo>
                    <a:lnTo>
                      <a:pt x="579" y="263"/>
                    </a:lnTo>
                    <a:lnTo>
                      <a:pt x="577" y="263"/>
                    </a:lnTo>
                    <a:lnTo>
                      <a:pt x="576" y="263"/>
                    </a:lnTo>
                    <a:lnTo>
                      <a:pt x="575" y="263"/>
                    </a:lnTo>
                    <a:lnTo>
                      <a:pt x="573" y="263"/>
                    </a:lnTo>
                    <a:lnTo>
                      <a:pt x="572" y="263"/>
                    </a:lnTo>
                    <a:lnTo>
                      <a:pt x="571" y="263"/>
                    </a:lnTo>
                    <a:lnTo>
                      <a:pt x="569" y="265"/>
                    </a:lnTo>
                    <a:lnTo>
                      <a:pt x="568" y="265"/>
                    </a:lnTo>
                    <a:lnTo>
                      <a:pt x="567" y="265"/>
                    </a:lnTo>
                    <a:lnTo>
                      <a:pt x="567" y="266"/>
                    </a:lnTo>
                    <a:lnTo>
                      <a:pt x="566" y="266"/>
                    </a:lnTo>
                    <a:lnTo>
                      <a:pt x="564" y="266"/>
                    </a:lnTo>
                    <a:lnTo>
                      <a:pt x="564" y="267"/>
                    </a:lnTo>
                    <a:lnTo>
                      <a:pt x="563" y="267"/>
                    </a:lnTo>
                    <a:lnTo>
                      <a:pt x="563" y="266"/>
                    </a:lnTo>
                    <a:lnTo>
                      <a:pt x="562" y="266"/>
                    </a:lnTo>
                    <a:lnTo>
                      <a:pt x="562" y="265"/>
                    </a:lnTo>
                    <a:lnTo>
                      <a:pt x="560" y="265"/>
                    </a:lnTo>
                    <a:lnTo>
                      <a:pt x="559" y="265"/>
                    </a:lnTo>
                    <a:lnTo>
                      <a:pt x="558" y="263"/>
                    </a:lnTo>
                    <a:lnTo>
                      <a:pt x="556" y="263"/>
                    </a:lnTo>
                    <a:lnTo>
                      <a:pt x="555" y="263"/>
                    </a:lnTo>
                    <a:lnTo>
                      <a:pt x="555" y="265"/>
                    </a:lnTo>
                    <a:lnTo>
                      <a:pt x="554" y="265"/>
                    </a:lnTo>
                    <a:lnTo>
                      <a:pt x="554" y="266"/>
                    </a:lnTo>
                    <a:lnTo>
                      <a:pt x="555" y="266"/>
                    </a:lnTo>
                    <a:lnTo>
                      <a:pt x="555" y="267"/>
                    </a:lnTo>
                    <a:lnTo>
                      <a:pt x="554" y="267"/>
                    </a:lnTo>
                    <a:lnTo>
                      <a:pt x="554" y="268"/>
                    </a:lnTo>
                    <a:lnTo>
                      <a:pt x="554" y="270"/>
                    </a:lnTo>
                    <a:lnTo>
                      <a:pt x="554" y="271"/>
                    </a:lnTo>
                    <a:lnTo>
                      <a:pt x="554" y="272"/>
                    </a:lnTo>
                    <a:lnTo>
                      <a:pt x="552" y="272"/>
                    </a:lnTo>
                    <a:lnTo>
                      <a:pt x="552" y="274"/>
                    </a:lnTo>
                    <a:lnTo>
                      <a:pt x="552" y="275"/>
                    </a:lnTo>
                    <a:lnTo>
                      <a:pt x="554" y="275"/>
                    </a:lnTo>
                    <a:lnTo>
                      <a:pt x="554" y="276"/>
                    </a:lnTo>
                    <a:lnTo>
                      <a:pt x="554" y="278"/>
                    </a:lnTo>
                    <a:lnTo>
                      <a:pt x="554" y="279"/>
                    </a:lnTo>
                    <a:lnTo>
                      <a:pt x="555" y="280"/>
                    </a:lnTo>
                    <a:lnTo>
                      <a:pt x="555" y="282"/>
                    </a:lnTo>
                    <a:lnTo>
                      <a:pt x="556" y="282"/>
                    </a:lnTo>
                    <a:lnTo>
                      <a:pt x="556" y="283"/>
                    </a:lnTo>
                    <a:lnTo>
                      <a:pt x="558" y="283"/>
                    </a:lnTo>
                    <a:lnTo>
                      <a:pt x="559" y="283"/>
                    </a:lnTo>
                    <a:lnTo>
                      <a:pt x="560" y="283"/>
                    </a:lnTo>
                    <a:lnTo>
                      <a:pt x="562" y="283"/>
                    </a:lnTo>
                    <a:lnTo>
                      <a:pt x="563" y="283"/>
                    </a:lnTo>
                    <a:lnTo>
                      <a:pt x="564" y="283"/>
                    </a:lnTo>
                    <a:lnTo>
                      <a:pt x="566" y="283"/>
                    </a:lnTo>
                    <a:lnTo>
                      <a:pt x="567" y="283"/>
                    </a:lnTo>
                    <a:lnTo>
                      <a:pt x="567" y="282"/>
                    </a:lnTo>
                    <a:lnTo>
                      <a:pt x="568" y="282"/>
                    </a:lnTo>
                    <a:lnTo>
                      <a:pt x="569" y="282"/>
                    </a:lnTo>
                    <a:lnTo>
                      <a:pt x="571" y="282"/>
                    </a:lnTo>
                    <a:lnTo>
                      <a:pt x="572" y="282"/>
                    </a:lnTo>
                    <a:lnTo>
                      <a:pt x="573" y="283"/>
                    </a:lnTo>
                    <a:lnTo>
                      <a:pt x="575" y="283"/>
                    </a:lnTo>
                    <a:lnTo>
                      <a:pt x="575" y="284"/>
                    </a:lnTo>
                    <a:lnTo>
                      <a:pt x="576" y="284"/>
                    </a:lnTo>
                    <a:lnTo>
                      <a:pt x="577" y="284"/>
                    </a:lnTo>
                    <a:lnTo>
                      <a:pt x="577" y="285"/>
                    </a:lnTo>
                    <a:lnTo>
                      <a:pt x="579" y="285"/>
                    </a:lnTo>
                    <a:lnTo>
                      <a:pt x="579" y="287"/>
                    </a:lnTo>
                    <a:lnTo>
                      <a:pt x="579" y="288"/>
                    </a:lnTo>
                    <a:lnTo>
                      <a:pt x="579" y="289"/>
                    </a:lnTo>
                    <a:lnTo>
                      <a:pt x="577" y="289"/>
                    </a:lnTo>
                    <a:lnTo>
                      <a:pt x="576" y="289"/>
                    </a:lnTo>
                    <a:lnTo>
                      <a:pt x="576" y="291"/>
                    </a:lnTo>
                    <a:lnTo>
                      <a:pt x="575" y="291"/>
                    </a:lnTo>
                    <a:lnTo>
                      <a:pt x="576" y="291"/>
                    </a:lnTo>
                    <a:lnTo>
                      <a:pt x="575" y="291"/>
                    </a:lnTo>
                    <a:lnTo>
                      <a:pt x="573" y="292"/>
                    </a:lnTo>
                    <a:lnTo>
                      <a:pt x="572" y="292"/>
                    </a:lnTo>
                    <a:lnTo>
                      <a:pt x="572" y="293"/>
                    </a:lnTo>
                    <a:lnTo>
                      <a:pt x="569" y="293"/>
                    </a:lnTo>
                    <a:lnTo>
                      <a:pt x="568" y="293"/>
                    </a:lnTo>
                    <a:lnTo>
                      <a:pt x="567" y="293"/>
                    </a:lnTo>
                    <a:lnTo>
                      <a:pt x="567" y="295"/>
                    </a:lnTo>
                    <a:lnTo>
                      <a:pt x="566" y="295"/>
                    </a:lnTo>
                    <a:lnTo>
                      <a:pt x="566" y="296"/>
                    </a:lnTo>
                    <a:lnTo>
                      <a:pt x="566" y="297"/>
                    </a:lnTo>
                    <a:lnTo>
                      <a:pt x="564" y="297"/>
                    </a:lnTo>
                    <a:lnTo>
                      <a:pt x="563" y="297"/>
                    </a:lnTo>
                    <a:lnTo>
                      <a:pt x="562" y="297"/>
                    </a:lnTo>
                    <a:lnTo>
                      <a:pt x="560" y="297"/>
                    </a:lnTo>
                    <a:lnTo>
                      <a:pt x="559" y="297"/>
                    </a:lnTo>
                    <a:lnTo>
                      <a:pt x="558" y="296"/>
                    </a:lnTo>
                    <a:lnTo>
                      <a:pt x="556" y="296"/>
                    </a:lnTo>
                    <a:lnTo>
                      <a:pt x="555" y="295"/>
                    </a:lnTo>
                    <a:lnTo>
                      <a:pt x="554" y="295"/>
                    </a:lnTo>
                    <a:lnTo>
                      <a:pt x="552" y="293"/>
                    </a:lnTo>
                    <a:lnTo>
                      <a:pt x="552" y="295"/>
                    </a:lnTo>
                    <a:lnTo>
                      <a:pt x="551" y="295"/>
                    </a:lnTo>
                    <a:lnTo>
                      <a:pt x="550" y="296"/>
                    </a:lnTo>
                    <a:lnTo>
                      <a:pt x="550" y="297"/>
                    </a:lnTo>
                    <a:lnTo>
                      <a:pt x="550" y="299"/>
                    </a:lnTo>
                    <a:lnTo>
                      <a:pt x="550" y="300"/>
                    </a:lnTo>
                    <a:lnTo>
                      <a:pt x="551" y="300"/>
                    </a:lnTo>
                    <a:lnTo>
                      <a:pt x="551" y="301"/>
                    </a:lnTo>
                    <a:lnTo>
                      <a:pt x="551" y="303"/>
                    </a:lnTo>
                    <a:lnTo>
                      <a:pt x="551" y="304"/>
                    </a:lnTo>
                    <a:lnTo>
                      <a:pt x="552" y="304"/>
                    </a:lnTo>
                    <a:lnTo>
                      <a:pt x="552" y="305"/>
                    </a:lnTo>
                    <a:lnTo>
                      <a:pt x="554" y="305"/>
                    </a:lnTo>
                    <a:lnTo>
                      <a:pt x="554" y="306"/>
                    </a:lnTo>
                    <a:lnTo>
                      <a:pt x="555" y="306"/>
                    </a:lnTo>
                    <a:lnTo>
                      <a:pt x="555" y="308"/>
                    </a:lnTo>
                    <a:lnTo>
                      <a:pt x="556" y="308"/>
                    </a:lnTo>
                    <a:lnTo>
                      <a:pt x="556" y="309"/>
                    </a:lnTo>
                    <a:lnTo>
                      <a:pt x="558" y="309"/>
                    </a:lnTo>
                    <a:lnTo>
                      <a:pt x="558" y="310"/>
                    </a:lnTo>
                    <a:lnTo>
                      <a:pt x="558" y="312"/>
                    </a:lnTo>
                    <a:lnTo>
                      <a:pt x="559" y="312"/>
                    </a:lnTo>
                    <a:lnTo>
                      <a:pt x="560" y="312"/>
                    </a:lnTo>
                    <a:lnTo>
                      <a:pt x="560" y="313"/>
                    </a:lnTo>
                    <a:lnTo>
                      <a:pt x="562" y="313"/>
                    </a:lnTo>
                    <a:lnTo>
                      <a:pt x="562" y="314"/>
                    </a:lnTo>
                    <a:lnTo>
                      <a:pt x="563" y="314"/>
                    </a:lnTo>
                    <a:lnTo>
                      <a:pt x="564" y="314"/>
                    </a:lnTo>
                    <a:lnTo>
                      <a:pt x="563" y="314"/>
                    </a:lnTo>
                    <a:lnTo>
                      <a:pt x="564" y="314"/>
                    </a:lnTo>
                    <a:lnTo>
                      <a:pt x="564" y="313"/>
                    </a:lnTo>
                    <a:lnTo>
                      <a:pt x="566" y="313"/>
                    </a:lnTo>
                    <a:lnTo>
                      <a:pt x="566" y="314"/>
                    </a:lnTo>
                    <a:lnTo>
                      <a:pt x="564" y="314"/>
                    </a:lnTo>
                    <a:lnTo>
                      <a:pt x="566" y="314"/>
                    </a:lnTo>
                    <a:lnTo>
                      <a:pt x="567" y="314"/>
                    </a:lnTo>
                    <a:lnTo>
                      <a:pt x="567" y="313"/>
                    </a:lnTo>
                    <a:lnTo>
                      <a:pt x="568" y="314"/>
                    </a:lnTo>
                    <a:lnTo>
                      <a:pt x="569" y="314"/>
                    </a:lnTo>
                    <a:lnTo>
                      <a:pt x="571" y="314"/>
                    </a:lnTo>
                    <a:lnTo>
                      <a:pt x="571" y="313"/>
                    </a:lnTo>
                    <a:lnTo>
                      <a:pt x="571" y="314"/>
                    </a:lnTo>
                    <a:lnTo>
                      <a:pt x="571" y="313"/>
                    </a:lnTo>
                    <a:lnTo>
                      <a:pt x="572" y="313"/>
                    </a:lnTo>
                    <a:lnTo>
                      <a:pt x="571" y="313"/>
                    </a:lnTo>
                    <a:lnTo>
                      <a:pt x="572" y="312"/>
                    </a:lnTo>
                    <a:lnTo>
                      <a:pt x="572" y="313"/>
                    </a:lnTo>
                    <a:lnTo>
                      <a:pt x="572" y="312"/>
                    </a:lnTo>
                    <a:lnTo>
                      <a:pt x="573" y="312"/>
                    </a:lnTo>
                    <a:lnTo>
                      <a:pt x="575" y="312"/>
                    </a:lnTo>
                    <a:lnTo>
                      <a:pt x="575" y="310"/>
                    </a:lnTo>
                    <a:lnTo>
                      <a:pt x="576" y="310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7" y="310"/>
                    </a:lnTo>
                    <a:lnTo>
                      <a:pt x="577" y="309"/>
                    </a:lnTo>
                    <a:lnTo>
                      <a:pt x="579" y="309"/>
                    </a:lnTo>
                    <a:lnTo>
                      <a:pt x="580" y="309"/>
                    </a:lnTo>
                    <a:lnTo>
                      <a:pt x="580" y="308"/>
                    </a:lnTo>
                    <a:lnTo>
                      <a:pt x="580" y="309"/>
                    </a:lnTo>
                    <a:lnTo>
                      <a:pt x="581" y="309"/>
                    </a:lnTo>
                    <a:lnTo>
                      <a:pt x="581" y="308"/>
                    </a:lnTo>
                    <a:lnTo>
                      <a:pt x="583" y="308"/>
                    </a:lnTo>
                    <a:lnTo>
                      <a:pt x="584" y="308"/>
                    </a:lnTo>
                    <a:lnTo>
                      <a:pt x="585" y="308"/>
                    </a:lnTo>
                    <a:lnTo>
                      <a:pt x="585" y="306"/>
                    </a:lnTo>
                    <a:lnTo>
                      <a:pt x="587" y="306"/>
                    </a:lnTo>
                    <a:lnTo>
                      <a:pt x="587" y="308"/>
                    </a:lnTo>
                    <a:lnTo>
                      <a:pt x="585" y="308"/>
                    </a:lnTo>
                    <a:lnTo>
                      <a:pt x="587" y="308"/>
                    </a:lnTo>
                    <a:lnTo>
                      <a:pt x="587" y="306"/>
                    </a:lnTo>
                    <a:lnTo>
                      <a:pt x="588" y="306"/>
                    </a:lnTo>
                    <a:lnTo>
                      <a:pt x="588" y="305"/>
                    </a:lnTo>
                    <a:lnTo>
                      <a:pt x="589" y="305"/>
                    </a:lnTo>
                    <a:lnTo>
                      <a:pt x="589" y="304"/>
                    </a:lnTo>
                    <a:lnTo>
                      <a:pt x="590" y="303"/>
                    </a:lnTo>
                    <a:lnTo>
                      <a:pt x="590" y="301"/>
                    </a:lnTo>
                    <a:lnTo>
                      <a:pt x="590" y="300"/>
                    </a:lnTo>
                    <a:lnTo>
                      <a:pt x="590" y="299"/>
                    </a:lnTo>
                    <a:lnTo>
                      <a:pt x="592" y="299"/>
                    </a:lnTo>
                    <a:lnTo>
                      <a:pt x="590" y="299"/>
                    </a:lnTo>
                    <a:lnTo>
                      <a:pt x="592" y="299"/>
                    </a:lnTo>
                    <a:lnTo>
                      <a:pt x="592" y="297"/>
                    </a:lnTo>
                    <a:lnTo>
                      <a:pt x="592" y="296"/>
                    </a:lnTo>
                    <a:lnTo>
                      <a:pt x="590" y="296"/>
                    </a:lnTo>
                    <a:lnTo>
                      <a:pt x="590" y="295"/>
                    </a:lnTo>
                    <a:lnTo>
                      <a:pt x="590" y="293"/>
                    </a:lnTo>
                    <a:lnTo>
                      <a:pt x="590" y="295"/>
                    </a:lnTo>
                    <a:lnTo>
                      <a:pt x="590" y="293"/>
                    </a:lnTo>
                    <a:lnTo>
                      <a:pt x="592" y="293"/>
                    </a:lnTo>
                    <a:lnTo>
                      <a:pt x="593" y="293"/>
                    </a:lnTo>
                    <a:lnTo>
                      <a:pt x="593" y="292"/>
                    </a:lnTo>
                    <a:lnTo>
                      <a:pt x="594" y="292"/>
                    </a:lnTo>
                    <a:lnTo>
                      <a:pt x="594" y="291"/>
                    </a:lnTo>
                    <a:lnTo>
                      <a:pt x="596" y="291"/>
                    </a:lnTo>
                    <a:lnTo>
                      <a:pt x="596" y="289"/>
                    </a:lnTo>
                    <a:lnTo>
                      <a:pt x="596" y="291"/>
                    </a:lnTo>
                    <a:lnTo>
                      <a:pt x="596" y="289"/>
                    </a:lnTo>
                    <a:lnTo>
                      <a:pt x="596" y="291"/>
                    </a:lnTo>
                    <a:lnTo>
                      <a:pt x="597" y="291"/>
                    </a:lnTo>
                    <a:lnTo>
                      <a:pt x="598" y="291"/>
                    </a:lnTo>
                    <a:lnTo>
                      <a:pt x="600" y="291"/>
                    </a:lnTo>
                    <a:lnTo>
                      <a:pt x="600" y="292"/>
                    </a:lnTo>
                    <a:lnTo>
                      <a:pt x="601" y="292"/>
                    </a:lnTo>
                    <a:lnTo>
                      <a:pt x="602" y="292"/>
                    </a:lnTo>
                    <a:lnTo>
                      <a:pt x="604" y="292"/>
                    </a:lnTo>
                    <a:lnTo>
                      <a:pt x="605" y="292"/>
                    </a:lnTo>
                    <a:lnTo>
                      <a:pt x="606" y="292"/>
                    </a:lnTo>
                    <a:lnTo>
                      <a:pt x="607" y="292"/>
                    </a:lnTo>
                    <a:lnTo>
                      <a:pt x="609" y="292"/>
                    </a:lnTo>
                    <a:lnTo>
                      <a:pt x="610" y="292"/>
                    </a:lnTo>
                    <a:lnTo>
                      <a:pt x="609" y="292"/>
                    </a:lnTo>
                    <a:lnTo>
                      <a:pt x="610" y="292"/>
                    </a:lnTo>
                    <a:lnTo>
                      <a:pt x="610" y="291"/>
                    </a:lnTo>
                    <a:lnTo>
                      <a:pt x="610" y="292"/>
                    </a:lnTo>
                    <a:lnTo>
                      <a:pt x="611" y="292"/>
                    </a:lnTo>
                    <a:lnTo>
                      <a:pt x="613" y="292"/>
                    </a:lnTo>
                    <a:lnTo>
                      <a:pt x="613" y="291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5" y="289"/>
                    </a:lnTo>
                    <a:lnTo>
                      <a:pt x="617" y="289"/>
                    </a:lnTo>
                    <a:lnTo>
                      <a:pt x="618" y="289"/>
                    </a:lnTo>
                    <a:lnTo>
                      <a:pt x="619" y="289"/>
                    </a:lnTo>
                    <a:lnTo>
                      <a:pt x="619" y="291"/>
                    </a:lnTo>
                    <a:lnTo>
                      <a:pt x="621" y="291"/>
                    </a:lnTo>
                    <a:lnTo>
                      <a:pt x="622" y="291"/>
                    </a:lnTo>
                    <a:lnTo>
                      <a:pt x="622" y="289"/>
                    </a:lnTo>
                    <a:lnTo>
                      <a:pt x="623" y="289"/>
                    </a:lnTo>
                    <a:lnTo>
                      <a:pt x="624" y="289"/>
                    </a:lnTo>
                    <a:lnTo>
                      <a:pt x="626" y="289"/>
                    </a:lnTo>
                    <a:lnTo>
                      <a:pt x="627" y="289"/>
                    </a:lnTo>
                    <a:lnTo>
                      <a:pt x="627" y="291"/>
                    </a:lnTo>
                    <a:lnTo>
                      <a:pt x="628" y="291"/>
                    </a:lnTo>
                    <a:lnTo>
                      <a:pt x="630" y="291"/>
                    </a:lnTo>
                    <a:lnTo>
                      <a:pt x="630" y="292"/>
                    </a:lnTo>
                    <a:lnTo>
                      <a:pt x="631" y="292"/>
                    </a:lnTo>
                    <a:lnTo>
                      <a:pt x="631" y="293"/>
                    </a:lnTo>
                    <a:lnTo>
                      <a:pt x="632" y="293"/>
                    </a:lnTo>
                    <a:lnTo>
                      <a:pt x="632" y="292"/>
                    </a:lnTo>
                    <a:lnTo>
                      <a:pt x="632" y="293"/>
                    </a:lnTo>
                    <a:lnTo>
                      <a:pt x="634" y="293"/>
                    </a:lnTo>
                    <a:lnTo>
                      <a:pt x="635" y="293"/>
                    </a:lnTo>
                    <a:lnTo>
                      <a:pt x="636" y="293"/>
                    </a:lnTo>
                    <a:lnTo>
                      <a:pt x="636" y="295"/>
                    </a:lnTo>
                    <a:lnTo>
                      <a:pt x="636" y="293"/>
                    </a:lnTo>
                    <a:lnTo>
                      <a:pt x="636" y="295"/>
                    </a:lnTo>
                    <a:lnTo>
                      <a:pt x="638" y="295"/>
                    </a:lnTo>
                    <a:lnTo>
                      <a:pt x="639" y="295"/>
                    </a:lnTo>
                    <a:lnTo>
                      <a:pt x="640" y="295"/>
                    </a:lnTo>
                    <a:lnTo>
                      <a:pt x="641" y="295"/>
                    </a:lnTo>
                    <a:lnTo>
                      <a:pt x="641" y="296"/>
                    </a:lnTo>
                    <a:lnTo>
                      <a:pt x="643" y="296"/>
                    </a:lnTo>
                    <a:lnTo>
                      <a:pt x="641" y="296"/>
                    </a:lnTo>
                    <a:lnTo>
                      <a:pt x="643" y="296"/>
                    </a:lnTo>
                    <a:lnTo>
                      <a:pt x="643" y="297"/>
                    </a:lnTo>
                    <a:lnTo>
                      <a:pt x="644" y="297"/>
                    </a:lnTo>
                    <a:lnTo>
                      <a:pt x="644" y="299"/>
                    </a:lnTo>
                    <a:lnTo>
                      <a:pt x="645" y="299"/>
                    </a:lnTo>
                    <a:lnTo>
                      <a:pt x="644" y="299"/>
                    </a:lnTo>
                    <a:lnTo>
                      <a:pt x="645" y="299"/>
                    </a:lnTo>
                    <a:lnTo>
                      <a:pt x="644" y="299"/>
                    </a:lnTo>
                    <a:lnTo>
                      <a:pt x="644" y="300"/>
                    </a:lnTo>
                    <a:lnTo>
                      <a:pt x="645" y="300"/>
                    </a:lnTo>
                    <a:lnTo>
                      <a:pt x="644" y="300"/>
                    </a:lnTo>
                    <a:lnTo>
                      <a:pt x="645" y="300"/>
                    </a:lnTo>
                    <a:lnTo>
                      <a:pt x="645" y="301"/>
                    </a:lnTo>
                    <a:lnTo>
                      <a:pt x="645" y="300"/>
                    </a:lnTo>
                    <a:lnTo>
                      <a:pt x="645" y="301"/>
                    </a:lnTo>
                    <a:lnTo>
                      <a:pt x="647" y="301"/>
                    </a:lnTo>
                    <a:lnTo>
                      <a:pt x="645" y="301"/>
                    </a:lnTo>
                    <a:lnTo>
                      <a:pt x="647" y="301"/>
                    </a:lnTo>
                    <a:lnTo>
                      <a:pt x="645" y="301"/>
                    </a:lnTo>
                    <a:lnTo>
                      <a:pt x="645" y="303"/>
                    </a:lnTo>
                    <a:lnTo>
                      <a:pt x="645" y="304"/>
                    </a:lnTo>
                    <a:lnTo>
                      <a:pt x="645" y="305"/>
                    </a:lnTo>
                    <a:lnTo>
                      <a:pt x="644" y="305"/>
                    </a:lnTo>
                    <a:lnTo>
                      <a:pt x="643" y="305"/>
                    </a:lnTo>
                    <a:lnTo>
                      <a:pt x="644" y="305"/>
                    </a:lnTo>
                    <a:lnTo>
                      <a:pt x="643" y="305"/>
                    </a:lnTo>
                    <a:lnTo>
                      <a:pt x="643" y="306"/>
                    </a:lnTo>
                    <a:lnTo>
                      <a:pt x="643" y="308"/>
                    </a:lnTo>
                    <a:lnTo>
                      <a:pt x="643" y="309"/>
                    </a:lnTo>
                    <a:lnTo>
                      <a:pt x="644" y="309"/>
                    </a:lnTo>
                    <a:lnTo>
                      <a:pt x="644" y="310"/>
                    </a:lnTo>
                    <a:lnTo>
                      <a:pt x="644" y="312"/>
                    </a:lnTo>
                    <a:lnTo>
                      <a:pt x="645" y="312"/>
                    </a:lnTo>
                    <a:lnTo>
                      <a:pt x="645" y="310"/>
                    </a:lnTo>
                    <a:lnTo>
                      <a:pt x="647" y="310"/>
                    </a:lnTo>
                    <a:lnTo>
                      <a:pt x="647" y="312"/>
                    </a:lnTo>
                    <a:lnTo>
                      <a:pt x="645" y="312"/>
                    </a:lnTo>
                    <a:lnTo>
                      <a:pt x="647" y="312"/>
                    </a:lnTo>
                    <a:lnTo>
                      <a:pt x="648" y="312"/>
                    </a:lnTo>
                    <a:lnTo>
                      <a:pt x="648" y="310"/>
                    </a:lnTo>
                    <a:lnTo>
                      <a:pt x="648" y="312"/>
                    </a:lnTo>
                    <a:lnTo>
                      <a:pt x="648" y="310"/>
                    </a:lnTo>
                    <a:lnTo>
                      <a:pt x="649" y="310"/>
                    </a:lnTo>
                    <a:lnTo>
                      <a:pt x="649" y="312"/>
                    </a:lnTo>
                    <a:lnTo>
                      <a:pt x="649" y="310"/>
                    </a:lnTo>
                    <a:lnTo>
                      <a:pt x="651" y="310"/>
                    </a:lnTo>
                    <a:lnTo>
                      <a:pt x="652" y="310"/>
                    </a:lnTo>
                    <a:lnTo>
                      <a:pt x="652" y="312"/>
                    </a:lnTo>
                    <a:lnTo>
                      <a:pt x="652" y="313"/>
                    </a:lnTo>
                    <a:lnTo>
                      <a:pt x="653" y="313"/>
                    </a:lnTo>
                    <a:lnTo>
                      <a:pt x="653" y="314"/>
                    </a:lnTo>
                    <a:lnTo>
                      <a:pt x="653" y="313"/>
                    </a:lnTo>
                    <a:lnTo>
                      <a:pt x="655" y="313"/>
                    </a:lnTo>
                    <a:lnTo>
                      <a:pt x="655" y="314"/>
                    </a:lnTo>
                    <a:lnTo>
                      <a:pt x="655" y="313"/>
                    </a:lnTo>
                    <a:lnTo>
                      <a:pt x="655" y="314"/>
                    </a:lnTo>
                    <a:lnTo>
                      <a:pt x="655" y="313"/>
                    </a:lnTo>
                    <a:lnTo>
                      <a:pt x="656" y="313"/>
                    </a:lnTo>
                    <a:lnTo>
                      <a:pt x="656" y="314"/>
                    </a:lnTo>
                    <a:lnTo>
                      <a:pt x="655" y="314"/>
                    </a:lnTo>
                    <a:lnTo>
                      <a:pt x="656" y="314"/>
                    </a:lnTo>
                    <a:lnTo>
                      <a:pt x="657" y="314"/>
                    </a:lnTo>
                    <a:lnTo>
                      <a:pt x="657" y="316"/>
                    </a:lnTo>
                    <a:lnTo>
                      <a:pt x="659" y="316"/>
                    </a:lnTo>
                    <a:lnTo>
                      <a:pt x="660" y="316"/>
                    </a:lnTo>
                    <a:lnTo>
                      <a:pt x="660" y="317"/>
                    </a:lnTo>
                    <a:lnTo>
                      <a:pt x="661" y="316"/>
                    </a:lnTo>
                    <a:lnTo>
                      <a:pt x="661" y="317"/>
                    </a:lnTo>
                    <a:lnTo>
                      <a:pt x="661" y="316"/>
                    </a:lnTo>
                    <a:lnTo>
                      <a:pt x="661" y="317"/>
                    </a:lnTo>
                    <a:lnTo>
                      <a:pt x="661" y="316"/>
                    </a:lnTo>
                    <a:lnTo>
                      <a:pt x="662" y="316"/>
                    </a:lnTo>
                    <a:lnTo>
                      <a:pt x="662" y="317"/>
                    </a:lnTo>
                    <a:lnTo>
                      <a:pt x="664" y="317"/>
                    </a:lnTo>
                    <a:lnTo>
                      <a:pt x="664" y="318"/>
                    </a:lnTo>
                    <a:lnTo>
                      <a:pt x="664" y="320"/>
                    </a:lnTo>
                    <a:lnTo>
                      <a:pt x="664" y="321"/>
                    </a:lnTo>
                    <a:lnTo>
                      <a:pt x="665" y="321"/>
                    </a:lnTo>
                    <a:lnTo>
                      <a:pt x="666" y="321"/>
                    </a:lnTo>
                    <a:lnTo>
                      <a:pt x="666" y="322"/>
                    </a:lnTo>
                    <a:lnTo>
                      <a:pt x="666" y="339"/>
                    </a:lnTo>
                    <a:lnTo>
                      <a:pt x="664" y="342"/>
                    </a:lnTo>
                    <a:lnTo>
                      <a:pt x="662" y="342"/>
                    </a:lnTo>
                    <a:lnTo>
                      <a:pt x="662" y="343"/>
                    </a:lnTo>
                    <a:lnTo>
                      <a:pt x="662" y="344"/>
                    </a:lnTo>
                    <a:lnTo>
                      <a:pt x="664" y="346"/>
                    </a:lnTo>
                    <a:lnTo>
                      <a:pt x="664" y="347"/>
                    </a:lnTo>
                    <a:lnTo>
                      <a:pt x="664" y="348"/>
                    </a:lnTo>
                    <a:lnTo>
                      <a:pt x="665" y="350"/>
                    </a:lnTo>
                    <a:lnTo>
                      <a:pt x="666" y="350"/>
                    </a:lnTo>
                    <a:lnTo>
                      <a:pt x="666" y="352"/>
                    </a:lnTo>
                    <a:lnTo>
                      <a:pt x="665" y="355"/>
                    </a:lnTo>
                    <a:lnTo>
                      <a:pt x="665" y="356"/>
                    </a:lnTo>
                    <a:lnTo>
                      <a:pt x="662" y="356"/>
                    </a:lnTo>
                    <a:lnTo>
                      <a:pt x="659" y="356"/>
                    </a:lnTo>
                    <a:lnTo>
                      <a:pt x="657" y="356"/>
                    </a:lnTo>
                    <a:lnTo>
                      <a:pt x="657" y="357"/>
                    </a:lnTo>
                    <a:lnTo>
                      <a:pt x="659" y="357"/>
                    </a:lnTo>
                    <a:lnTo>
                      <a:pt x="656" y="360"/>
                    </a:lnTo>
                    <a:lnTo>
                      <a:pt x="649" y="368"/>
                    </a:lnTo>
                    <a:lnTo>
                      <a:pt x="647" y="373"/>
                    </a:lnTo>
                    <a:lnTo>
                      <a:pt x="647" y="375"/>
                    </a:lnTo>
                    <a:lnTo>
                      <a:pt x="649" y="380"/>
                    </a:lnTo>
                    <a:lnTo>
                      <a:pt x="649" y="381"/>
                    </a:lnTo>
                    <a:lnTo>
                      <a:pt x="651" y="381"/>
                    </a:lnTo>
                    <a:lnTo>
                      <a:pt x="649" y="381"/>
                    </a:lnTo>
                    <a:lnTo>
                      <a:pt x="651" y="381"/>
                    </a:lnTo>
                    <a:lnTo>
                      <a:pt x="651" y="382"/>
                    </a:lnTo>
                    <a:lnTo>
                      <a:pt x="651" y="384"/>
                    </a:lnTo>
                    <a:lnTo>
                      <a:pt x="652" y="384"/>
                    </a:lnTo>
                    <a:lnTo>
                      <a:pt x="652" y="385"/>
                    </a:lnTo>
                    <a:lnTo>
                      <a:pt x="653" y="385"/>
                    </a:lnTo>
                    <a:lnTo>
                      <a:pt x="653" y="386"/>
                    </a:lnTo>
                    <a:lnTo>
                      <a:pt x="657" y="388"/>
                    </a:lnTo>
                    <a:lnTo>
                      <a:pt x="656" y="390"/>
                    </a:lnTo>
                    <a:lnTo>
                      <a:pt x="653" y="393"/>
                    </a:lnTo>
                    <a:lnTo>
                      <a:pt x="653" y="394"/>
                    </a:lnTo>
                    <a:lnTo>
                      <a:pt x="652" y="394"/>
                    </a:lnTo>
                    <a:lnTo>
                      <a:pt x="652" y="395"/>
                    </a:lnTo>
                    <a:lnTo>
                      <a:pt x="652" y="397"/>
                    </a:lnTo>
                    <a:lnTo>
                      <a:pt x="652" y="398"/>
                    </a:lnTo>
                    <a:lnTo>
                      <a:pt x="651" y="398"/>
                    </a:lnTo>
                    <a:lnTo>
                      <a:pt x="651" y="399"/>
                    </a:lnTo>
                    <a:lnTo>
                      <a:pt x="651" y="401"/>
                    </a:lnTo>
                    <a:lnTo>
                      <a:pt x="649" y="401"/>
                    </a:lnTo>
                    <a:lnTo>
                      <a:pt x="649" y="402"/>
                    </a:lnTo>
                    <a:lnTo>
                      <a:pt x="649" y="403"/>
                    </a:lnTo>
                    <a:lnTo>
                      <a:pt x="648" y="405"/>
                    </a:lnTo>
                    <a:lnTo>
                      <a:pt x="648" y="406"/>
                    </a:lnTo>
                    <a:lnTo>
                      <a:pt x="647" y="406"/>
                    </a:lnTo>
                    <a:lnTo>
                      <a:pt x="645" y="406"/>
                    </a:lnTo>
                    <a:lnTo>
                      <a:pt x="645" y="407"/>
                    </a:lnTo>
                    <a:lnTo>
                      <a:pt x="645" y="409"/>
                    </a:lnTo>
                    <a:lnTo>
                      <a:pt x="644" y="409"/>
                    </a:lnTo>
                    <a:lnTo>
                      <a:pt x="643" y="409"/>
                    </a:lnTo>
                    <a:lnTo>
                      <a:pt x="641" y="409"/>
                    </a:lnTo>
                    <a:lnTo>
                      <a:pt x="640" y="409"/>
                    </a:lnTo>
                    <a:lnTo>
                      <a:pt x="640" y="410"/>
                    </a:lnTo>
                    <a:lnTo>
                      <a:pt x="639" y="410"/>
                    </a:lnTo>
                    <a:lnTo>
                      <a:pt x="639" y="411"/>
                    </a:lnTo>
                    <a:lnTo>
                      <a:pt x="638" y="411"/>
                    </a:lnTo>
                    <a:lnTo>
                      <a:pt x="636" y="411"/>
                    </a:lnTo>
                    <a:lnTo>
                      <a:pt x="636" y="412"/>
                    </a:lnTo>
                    <a:lnTo>
                      <a:pt x="638" y="412"/>
                    </a:lnTo>
                    <a:lnTo>
                      <a:pt x="638" y="414"/>
                    </a:lnTo>
                    <a:lnTo>
                      <a:pt x="638" y="415"/>
                    </a:lnTo>
                    <a:lnTo>
                      <a:pt x="638" y="416"/>
                    </a:lnTo>
                    <a:lnTo>
                      <a:pt x="638" y="418"/>
                    </a:lnTo>
                    <a:lnTo>
                      <a:pt x="639" y="418"/>
                    </a:lnTo>
                    <a:lnTo>
                      <a:pt x="639" y="419"/>
                    </a:lnTo>
                    <a:lnTo>
                      <a:pt x="639" y="420"/>
                    </a:lnTo>
                    <a:lnTo>
                      <a:pt x="639" y="422"/>
                    </a:lnTo>
                    <a:lnTo>
                      <a:pt x="639" y="423"/>
                    </a:lnTo>
                    <a:lnTo>
                      <a:pt x="640" y="423"/>
                    </a:lnTo>
                    <a:lnTo>
                      <a:pt x="640" y="424"/>
                    </a:lnTo>
                    <a:lnTo>
                      <a:pt x="639" y="424"/>
                    </a:lnTo>
                    <a:lnTo>
                      <a:pt x="640" y="424"/>
                    </a:lnTo>
                    <a:lnTo>
                      <a:pt x="639" y="424"/>
                    </a:lnTo>
                    <a:lnTo>
                      <a:pt x="639" y="426"/>
                    </a:lnTo>
                    <a:lnTo>
                      <a:pt x="639" y="427"/>
                    </a:lnTo>
                    <a:lnTo>
                      <a:pt x="639" y="428"/>
                    </a:lnTo>
                    <a:lnTo>
                      <a:pt x="639" y="427"/>
                    </a:lnTo>
                    <a:lnTo>
                      <a:pt x="638" y="427"/>
                    </a:lnTo>
                    <a:lnTo>
                      <a:pt x="638" y="428"/>
                    </a:lnTo>
                    <a:lnTo>
                      <a:pt x="636" y="428"/>
                    </a:lnTo>
                    <a:lnTo>
                      <a:pt x="630" y="437"/>
                    </a:lnTo>
                    <a:lnTo>
                      <a:pt x="632" y="437"/>
                    </a:lnTo>
                    <a:lnTo>
                      <a:pt x="631" y="443"/>
                    </a:lnTo>
                    <a:lnTo>
                      <a:pt x="630" y="443"/>
                    </a:lnTo>
                    <a:lnTo>
                      <a:pt x="628" y="449"/>
                    </a:lnTo>
                    <a:lnTo>
                      <a:pt x="631" y="450"/>
                    </a:lnTo>
                    <a:lnTo>
                      <a:pt x="631" y="452"/>
                    </a:lnTo>
                    <a:lnTo>
                      <a:pt x="632" y="453"/>
                    </a:lnTo>
                    <a:lnTo>
                      <a:pt x="632" y="454"/>
                    </a:lnTo>
                    <a:lnTo>
                      <a:pt x="634" y="454"/>
                    </a:lnTo>
                    <a:lnTo>
                      <a:pt x="634" y="456"/>
                    </a:lnTo>
                    <a:lnTo>
                      <a:pt x="634" y="457"/>
                    </a:lnTo>
                    <a:lnTo>
                      <a:pt x="634" y="458"/>
                    </a:lnTo>
                    <a:lnTo>
                      <a:pt x="634" y="460"/>
                    </a:lnTo>
                    <a:lnTo>
                      <a:pt x="636" y="465"/>
                    </a:lnTo>
                    <a:lnTo>
                      <a:pt x="641" y="477"/>
                    </a:lnTo>
                    <a:lnTo>
                      <a:pt x="644" y="478"/>
                    </a:lnTo>
                    <a:lnTo>
                      <a:pt x="645" y="478"/>
                    </a:lnTo>
                    <a:lnTo>
                      <a:pt x="647" y="478"/>
                    </a:lnTo>
                    <a:lnTo>
                      <a:pt x="647" y="479"/>
                    </a:lnTo>
                    <a:lnTo>
                      <a:pt x="647" y="481"/>
                    </a:lnTo>
                    <a:lnTo>
                      <a:pt x="648" y="481"/>
                    </a:lnTo>
                    <a:lnTo>
                      <a:pt x="647" y="481"/>
                    </a:lnTo>
                    <a:lnTo>
                      <a:pt x="647" y="482"/>
                    </a:lnTo>
                    <a:lnTo>
                      <a:pt x="648" y="482"/>
                    </a:lnTo>
                    <a:lnTo>
                      <a:pt x="648" y="483"/>
                    </a:lnTo>
                    <a:lnTo>
                      <a:pt x="649" y="483"/>
                    </a:lnTo>
                    <a:lnTo>
                      <a:pt x="649" y="484"/>
                    </a:lnTo>
                    <a:lnTo>
                      <a:pt x="649" y="486"/>
                    </a:lnTo>
                    <a:lnTo>
                      <a:pt x="648" y="486"/>
                    </a:lnTo>
                    <a:lnTo>
                      <a:pt x="648" y="487"/>
                    </a:lnTo>
                    <a:lnTo>
                      <a:pt x="649" y="487"/>
                    </a:lnTo>
                    <a:lnTo>
                      <a:pt x="648" y="487"/>
                    </a:lnTo>
                    <a:lnTo>
                      <a:pt x="648" y="488"/>
                    </a:lnTo>
                    <a:lnTo>
                      <a:pt x="647" y="488"/>
                    </a:lnTo>
                    <a:lnTo>
                      <a:pt x="648" y="488"/>
                    </a:lnTo>
                    <a:lnTo>
                      <a:pt x="648" y="490"/>
                    </a:lnTo>
                    <a:lnTo>
                      <a:pt x="647" y="490"/>
                    </a:lnTo>
                    <a:lnTo>
                      <a:pt x="647" y="491"/>
                    </a:lnTo>
                    <a:lnTo>
                      <a:pt x="648" y="491"/>
                    </a:lnTo>
                    <a:lnTo>
                      <a:pt x="648" y="492"/>
                    </a:lnTo>
                    <a:lnTo>
                      <a:pt x="648" y="494"/>
                    </a:lnTo>
                    <a:lnTo>
                      <a:pt x="648" y="495"/>
                    </a:lnTo>
                    <a:lnTo>
                      <a:pt x="649" y="495"/>
                    </a:lnTo>
                    <a:lnTo>
                      <a:pt x="649" y="496"/>
                    </a:lnTo>
                    <a:lnTo>
                      <a:pt x="649" y="498"/>
                    </a:lnTo>
                    <a:lnTo>
                      <a:pt x="651" y="498"/>
                    </a:lnTo>
                    <a:lnTo>
                      <a:pt x="651" y="499"/>
                    </a:lnTo>
                    <a:lnTo>
                      <a:pt x="652" y="499"/>
                    </a:lnTo>
                    <a:lnTo>
                      <a:pt x="652" y="500"/>
                    </a:lnTo>
                    <a:lnTo>
                      <a:pt x="652" y="501"/>
                    </a:lnTo>
                    <a:lnTo>
                      <a:pt x="653" y="501"/>
                    </a:lnTo>
                    <a:lnTo>
                      <a:pt x="653" y="503"/>
                    </a:lnTo>
                    <a:lnTo>
                      <a:pt x="653" y="504"/>
                    </a:lnTo>
                    <a:lnTo>
                      <a:pt x="652" y="504"/>
                    </a:lnTo>
                    <a:lnTo>
                      <a:pt x="653" y="504"/>
                    </a:lnTo>
                    <a:lnTo>
                      <a:pt x="652" y="504"/>
                    </a:lnTo>
                    <a:lnTo>
                      <a:pt x="652" y="505"/>
                    </a:lnTo>
                    <a:lnTo>
                      <a:pt x="651" y="505"/>
                    </a:lnTo>
                    <a:lnTo>
                      <a:pt x="651" y="507"/>
                    </a:lnTo>
                    <a:lnTo>
                      <a:pt x="651" y="508"/>
                    </a:lnTo>
                    <a:lnTo>
                      <a:pt x="649" y="508"/>
                    </a:lnTo>
                    <a:lnTo>
                      <a:pt x="651" y="509"/>
                    </a:lnTo>
                    <a:lnTo>
                      <a:pt x="652" y="509"/>
                    </a:lnTo>
                    <a:lnTo>
                      <a:pt x="652" y="511"/>
                    </a:lnTo>
                    <a:lnTo>
                      <a:pt x="651" y="512"/>
                    </a:lnTo>
                    <a:lnTo>
                      <a:pt x="649" y="512"/>
                    </a:lnTo>
                    <a:lnTo>
                      <a:pt x="648" y="512"/>
                    </a:lnTo>
                    <a:lnTo>
                      <a:pt x="648" y="511"/>
                    </a:lnTo>
                    <a:lnTo>
                      <a:pt x="647" y="512"/>
                    </a:lnTo>
                    <a:lnTo>
                      <a:pt x="647" y="513"/>
                    </a:lnTo>
                    <a:lnTo>
                      <a:pt x="647" y="515"/>
                    </a:lnTo>
                    <a:lnTo>
                      <a:pt x="645" y="515"/>
                    </a:lnTo>
                    <a:lnTo>
                      <a:pt x="644" y="515"/>
                    </a:lnTo>
                    <a:lnTo>
                      <a:pt x="644" y="516"/>
                    </a:lnTo>
                    <a:lnTo>
                      <a:pt x="643" y="516"/>
                    </a:lnTo>
                    <a:lnTo>
                      <a:pt x="643" y="517"/>
                    </a:lnTo>
                    <a:lnTo>
                      <a:pt x="643" y="518"/>
                    </a:lnTo>
                    <a:lnTo>
                      <a:pt x="644" y="520"/>
                    </a:lnTo>
                    <a:lnTo>
                      <a:pt x="644" y="521"/>
                    </a:lnTo>
                    <a:lnTo>
                      <a:pt x="643" y="521"/>
                    </a:lnTo>
                    <a:lnTo>
                      <a:pt x="643" y="522"/>
                    </a:lnTo>
                    <a:lnTo>
                      <a:pt x="643" y="524"/>
                    </a:lnTo>
                    <a:lnTo>
                      <a:pt x="644" y="524"/>
                    </a:lnTo>
                    <a:lnTo>
                      <a:pt x="644" y="525"/>
                    </a:lnTo>
                    <a:lnTo>
                      <a:pt x="644" y="526"/>
                    </a:lnTo>
                    <a:lnTo>
                      <a:pt x="643" y="526"/>
                    </a:lnTo>
                    <a:lnTo>
                      <a:pt x="643" y="528"/>
                    </a:lnTo>
                    <a:lnTo>
                      <a:pt x="641" y="528"/>
                    </a:lnTo>
                    <a:lnTo>
                      <a:pt x="641" y="529"/>
                    </a:lnTo>
                    <a:lnTo>
                      <a:pt x="641" y="530"/>
                    </a:lnTo>
                    <a:lnTo>
                      <a:pt x="640" y="530"/>
                    </a:lnTo>
                    <a:lnTo>
                      <a:pt x="639" y="530"/>
                    </a:lnTo>
                    <a:lnTo>
                      <a:pt x="638" y="530"/>
                    </a:lnTo>
                    <a:lnTo>
                      <a:pt x="638" y="532"/>
                    </a:lnTo>
                    <a:lnTo>
                      <a:pt x="636" y="530"/>
                    </a:lnTo>
                    <a:lnTo>
                      <a:pt x="635" y="530"/>
                    </a:lnTo>
                    <a:lnTo>
                      <a:pt x="634" y="530"/>
                    </a:lnTo>
                    <a:lnTo>
                      <a:pt x="634" y="532"/>
                    </a:lnTo>
                    <a:lnTo>
                      <a:pt x="634" y="533"/>
                    </a:lnTo>
                    <a:lnTo>
                      <a:pt x="632" y="533"/>
                    </a:lnTo>
                    <a:lnTo>
                      <a:pt x="632" y="532"/>
                    </a:lnTo>
                    <a:lnTo>
                      <a:pt x="632" y="530"/>
                    </a:lnTo>
                    <a:lnTo>
                      <a:pt x="631" y="530"/>
                    </a:lnTo>
                    <a:lnTo>
                      <a:pt x="630" y="530"/>
                    </a:lnTo>
                    <a:lnTo>
                      <a:pt x="630" y="529"/>
                    </a:lnTo>
                    <a:lnTo>
                      <a:pt x="630" y="528"/>
                    </a:lnTo>
                    <a:lnTo>
                      <a:pt x="630" y="526"/>
                    </a:lnTo>
                    <a:lnTo>
                      <a:pt x="628" y="526"/>
                    </a:lnTo>
                    <a:lnTo>
                      <a:pt x="627" y="526"/>
                    </a:lnTo>
                    <a:lnTo>
                      <a:pt x="626" y="526"/>
                    </a:lnTo>
                    <a:lnTo>
                      <a:pt x="626" y="528"/>
                    </a:lnTo>
                    <a:lnTo>
                      <a:pt x="626" y="529"/>
                    </a:lnTo>
                    <a:lnTo>
                      <a:pt x="624" y="529"/>
                    </a:lnTo>
                    <a:lnTo>
                      <a:pt x="624" y="530"/>
                    </a:lnTo>
                    <a:lnTo>
                      <a:pt x="623" y="530"/>
                    </a:lnTo>
                    <a:lnTo>
                      <a:pt x="622" y="530"/>
                    </a:lnTo>
                    <a:lnTo>
                      <a:pt x="621" y="530"/>
                    </a:lnTo>
                    <a:lnTo>
                      <a:pt x="621" y="532"/>
                    </a:lnTo>
                    <a:lnTo>
                      <a:pt x="621" y="533"/>
                    </a:lnTo>
                    <a:lnTo>
                      <a:pt x="621" y="534"/>
                    </a:lnTo>
                    <a:lnTo>
                      <a:pt x="621" y="533"/>
                    </a:lnTo>
                    <a:lnTo>
                      <a:pt x="622" y="533"/>
                    </a:lnTo>
                    <a:lnTo>
                      <a:pt x="623" y="533"/>
                    </a:lnTo>
                    <a:lnTo>
                      <a:pt x="623" y="534"/>
                    </a:lnTo>
                    <a:lnTo>
                      <a:pt x="624" y="534"/>
                    </a:lnTo>
                    <a:lnTo>
                      <a:pt x="623" y="534"/>
                    </a:lnTo>
                    <a:lnTo>
                      <a:pt x="623" y="536"/>
                    </a:lnTo>
                    <a:lnTo>
                      <a:pt x="622" y="536"/>
                    </a:lnTo>
                    <a:lnTo>
                      <a:pt x="621" y="536"/>
                    </a:lnTo>
                    <a:lnTo>
                      <a:pt x="621" y="537"/>
                    </a:lnTo>
                    <a:lnTo>
                      <a:pt x="619" y="537"/>
                    </a:lnTo>
                    <a:lnTo>
                      <a:pt x="618" y="537"/>
                    </a:lnTo>
                    <a:lnTo>
                      <a:pt x="618" y="536"/>
                    </a:lnTo>
                    <a:lnTo>
                      <a:pt x="618" y="534"/>
                    </a:lnTo>
                    <a:lnTo>
                      <a:pt x="617" y="533"/>
                    </a:lnTo>
                    <a:lnTo>
                      <a:pt x="615" y="533"/>
                    </a:lnTo>
                    <a:lnTo>
                      <a:pt x="614" y="533"/>
                    </a:lnTo>
                    <a:lnTo>
                      <a:pt x="613" y="533"/>
                    </a:lnTo>
                    <a:lnTo>
                      <a:pt x="611" y="533"/>
                    </a:lnTo>
                    <a:lnTo>
                      <a:pt x="610" y="533"/>
                    </a:lnTo>
                    <a:lnTo>
                      <a:pt x="610" y="534"/>
                    </a:lnTo>
                    <a:lnTo>
                      <a:pt x="609" y="534"/>
                    </a:lnTo>
                    <a:lnTo>
                      <a:pt x="609" y="533"/>
                    </a:lnTo>
                    <a:lnTo>
                      <a:pt x="607" y="533"/>
                    </a:lnTo>
                    <a:lnTo>
                      <a:pt x="609" y="533"/>
                    </a:lnTo>
                    <a:lnTo>
                      <a:pt x="609" y="532"/>
                    </a:lnTo>
                    <a:lnTo>
                      <a:pt x="607" y="532"/>
                    </a:lnTo>
                    <a:lnTo>
                      <a:pt x="606" y="533"/>
                    </a:lnTo>
                    <a:lnTo>
                      <a:pt x="605" y="533"/>
                    </a:lnTo>
                    <a:lnTo>
                      <a:pt x="604" y="533"/>
                    </a:lnTo>
                    <a:lnTo>
                      <a:pt x="602" y="533"/>
                    </a:lnTo>
                    <a:lnTo>
                      <a:pt x="602" y="534"/>
                    </a:lnTo>
                    <a:lnTo>
                      <a:pt x="602" y="536"/>
                    </a:lnTo>
                    <a:lnTo>
                      <a:pt x="604" y="536"/>
                    </a:lnTo>
                    <a:lnTo>
                      <a:pt x="604" y="537"/>
                    </a:lnTo>
                    <a:lnTo>
                      <a:pt x="604" y="538"/>
                    </a:lnTo>
                    <a:lnTo>
                      <a:pt x="604" y="539"/>
                    </a:lnTo>
                    <a:lnTo>
                      <a:pt x="602" y="539"/>
                    </a:lnTo>
                    <a:lnTo>
                      <a:pt x="602" y="541"/>
                    </a:lnTo>
                    <a:lnTo>
                      <a:pt x="604" y="541"/>
                    </a:lnTo>
                    <a:lnTo>
                      <a:pt x="604" y="542"/>
                    </a:lnTo>
                    <a:lnTo>
                      <a:pt x="605" y="542"/>
                    </a:lnTo>
                    <a:lnTo>
                      <a:pt x="605" y="543"/>
                    </a:lnTo>
                    <a:lnTo>
                      <a:pt x="606" y="543"/>
                    </a:lnTo>
                    <a:lnTo>
                      <a:pt x="607" y="543"/>
                    </a:lnTo>
                    <a:lnTo>
                      <a:pt x="609" y="543"/>
                    </a:lnTo>
                    <a:lnTo>
                      <a:pt x="609" y="545"/>
                    </a:lnTo>
                    <a:lnTo>
                      <a:pt x="609" y="543"/>
                    </a:lnTo>
                    <a:lnTo>
                      <a:pt x="610" y="543"/>
                    </a:lnTo>
                    <a:lnTo>
                      <a:pt x="610" y="545"/>
                    </a:lnTo>
                    <a:lnTo>
                      <a:pt x="610" y="546"/>
                    </a:lnTo>
                    <a:lnTo>
                      <a:pt x="609" y="546"/>
                    </a:lnTo>
                    <a:lnTo>
                      <a:pt x="607" y="546"/>
                    </a:lnTo>
                    <a:lnTo>
                      <a:pt x="606" y="546"/>
                    </a:lnTo>
                    <a:lnTo>
                      <a:pt x="605" y="546"/>
                    </a:lnTo>
                    <a:lnTo>
                      <a:pt x="604" y="546"/>
                    </a:lnTo>
                    <a:lnTo>
                      <a:pt x="602" y="546"/>
                    </a:lnTo>
                    <a:lnTo>
                      <a:pt x="601" y="546"/>
                    </a:lnTo>
                    <a:lnTo>
                      <a:pt x="602" y="547"/>
                    </a:lnTo>
                    <a:lnTo>
                      <a:pt x="604" y="547"/>
                    </a:lnTo>
                    <a:lnTo>
                      <a:pt x="604" y="549"/>
                    </a:lnTo>
                    <a:lnTo>
                      <a:pt x="605" y="549"/>
                    </a:lnTo>
                    <a:lnTo>
                      <a:pt x="605" y="550"/>
                    </a:lnTo>
                    <a:lnTo>
                      <a:pt x="604" y="551"/>
                    </a:lnTo>
                    <a:lnTo>
                      <a:pt x="602" y="551"/>
                    </a:lnTo>
                    <a:lnTo>
                      <a:pt x="602" y="553"/>
                    </a:lnTo>
                    <a:lnTo>
                      <a:pt x="601" y="553"/>
                    </a:lnTo>
                    <a:lnTo>
                      <a:pt x="600" y="553"/>
                    </a:lnTo>
                    <a:lnTo>
                      <a:pt x="598" y="553"/>
                    </a:lnTo>
                    <a:lnTo>
                      <a:pt x="598" y="551"/>
                    </a:lnTo>
                    <a:lnTo>
                      <a:pt x="597" y="551"/>
                    </a:lnTo>
                    <a:lnTo>
                      <a:pt x="596" y="551"/>
                    </a:lnTo>
                    <a:lnTo>
                      <a:pt x="594" y="551"/>
                    </a:lnTo>
                    <a:lnTo>
                      <a:pt x="594" y="550"/>
                    </a:lnTo>
                    <a:lnTo>
                      <a:pt x="593" y="550"/>
                    </a:lnTo>
                    <a:lnTo>
                      <a:pt x="593" y="551"/>
                    </a:lnTo>
                    <a:lnTo>
                      <a:pt x="592" y="551"/>
                    </a:lnTo>
                    <a:lnTo>
                      <a:pt x="592" y="553"/>
                    </a:lnTo>
                    <a:lnTo>
                      <a:pt x="593" y="553"/>
                    </a:lnTo>
                    <a:lnTo>
                      <a:pt x="593" y="554"/>
                    </a:lnTo>
                    <a:lnTo>
                      <a:pt x="594" y="554"/>
                    </a:lnTo>
                    <a:lnTo>
                      <a:pt x="594" y="555"/>
                    </a:lnTo>
                    <a:lnTo>
                      <a:pt x="596" y="555"/>
                    </a:lnTo>
                    <a:lnTo>
                      <a:pt x="596" y="556"/>
                    </a:lnTo>
                    <a:lnTo>
                      <a:pt x="596" y="558"/>
                    </a:lnTo>
                    <a:lnTo>
                      <a:pt x="594" y="558"/>
                    </a:lnTo>
                    <a:lnTo>
                      <a:pt x="593" y="558"/>
                    </a:lnTo>
                    <a:lnTo>
                      <a:pt x="592" y="558"/>
                    </a:lnTo>
                    <a:lnTo>
                      <a:pt x="590" y="558"/>
                    </a:lnTo>
                    <a:lnTo>
                      <a:pt x="590" y="556"/>
                    </a:lnTo>
                    <a:lnTo>
                      <a:pt x="590" y="555"/>
                    </a:lnTo>
                    <a:lnTo>
                      <a:pt x="589" y="555"/>
                    </a:lnTo>
                    <a:lnTo>
                      <a:pt x="589" y="554"/>
                    </a:lnTo>
                    <a:lnTo>
                      <a:pt x="588" y="554"/>
                    </a:lnTo>
                    <a:lnTo>
                      <a:pt x="587" y="554"/>
                    </a:lnTo>
                    <a:lnTo>
                      <a:pt x="585" y="554"/>
                    </a:lnTo>
                    <a:lnTo>
                      <a:pt x="585" y="555"/>
                    </a:lnTo>
                    <a:lnTo>
                      <a:pt x="584" y="555"/>
                    </a:lnTo>
                    <a:lnTo>
                      <a:pt x="583" y="555"/>
                    </a:lnTo>
                    <a:lnTo>
                      <a:pt x="583" y="554"/>
                    </a:lnTo>
                    <a:lnTo>
                      <a:pt x="581" y="554"/>
                    </a:lnTo>
                    <a:lnTo>
                      <a:pt x="581" y="553"/>
                    </a:lnTo>
                    <a:lnTo>
                      <a:pt x="580" y="553"/>
                    </a:lnTo>
                    <a:lnTo>
                      <a:pt x="580" y="554"/>
                    </a:lnTo>
                    <a:lnTo>
                      <a:pt x="579" y="554"/>
                    </a:lnTo>
                    <a:lnTo>
                      <a:pt x="579" y="555"/>
                    </a:lnTo>
                    <a:lnTo>
                      <a:pt x="577" y="555"/>
                    </a:lnTo>
                    <a:lnTo>
                      <a:pt x="576" y="555"/>
                    </a:lnTo>
                    <a:lnTo>
                      <a:pt x="576" y="556"/>
                    </a:lnTo>
                    <a:lnTo>
                      <a:pt x="576" y="555"/>
                    </a:lnTo>
                    <a:lnTo>
                      <a:pt x="575" y="555"/>
                    </a:lnTo>
                    <a:lnTo>
                      <a:pt x="576" y="555"/>
                    </a:lnTo>
                    <a:lnTo>
                      <a:pt x="576" y="554"/>
                    </a:lnTo>
                    <a:lnTo>
                      <a:pt x="575" y="554"/>
                    </a:lnTo>
                    <a:lnTo>
                      <a:pt x="575" y="553"/>
                    </a:lnTo>
                    <a:lnTo>
                      <a:pt x="575" y="551"/>
                    </a:lnTo>
                    <a:lnTo>
                      <a:pt x="575" y="550"/>
                    </a:lnTo>
                    <a:lnTo>
                      <a:pt x="573" y="550"/>
                    </a:lnTo>
                    <a:lnTo>
                      <a:pt x="573" y="551"/>
                    </a:lnTo>
                    <a:lnTo>
                      <a:pt x="573" y="553"/>
                    </a:lnTo>
                    <a:lnTo>
                      <a:pt x="573" y="554"/>
                    </a:lnTo>
                    <a:lnTo>
                      <a:pt x="572" y="554"/>
                    </a:lnTo>
                    <a:lnTo>
                      <a:pt x="571" y="554"/>
                    </a:lnTo>
                    <a:lnTo>
                      <a:pt x="571" y="555"/>
                    </a:lnTo>
                    <a:lnTo>
                      <a:pt x="569" y="556"/>
                    </a:lnTo>
                    <a:lnTo>
                      <a:pt x="568" y="556"/>
                    </a:lnTo>
                    <a:lnTo>
                      <a:pt x="568" y="555"/>
                    </a:lnTo>
                    <a:lnTo>
                      <a:pt x="567" y="555"/>
                    </a:lnTo>
                    <a:lnTo>
                      <a:pt x="566" y="555"/>
                    </a:lnTo>
                    <a:lnTo>
                      <a:pt x="566" y="554"/>
                    </a:lnTo>
                    <a:lnTo>
                      <a:pt x="564" y="554"/>
                    </a:lnTo>
                    <a:lnTo>
                      <a:pt x="564" y="553"/>
                    </a:lnTo>
                    <a:lnTo>
                      <a:pt x="566" y="551"/>
                    </a:lnTo>
                    <a:lnTo>
                      <a:pt x="564" y="551"/>
                    </a:lnTo>
                    <a:lnTo>
                      <a:pt x="563" y="551"/>
                    </a:lnTo>
                    <a:lnTo>
                      <a:pt x="563" y="550"/>
                    </a:lnTo>
                    <a:lnTo>
                      <a:pt x="562" y="550"/>
                    </a:lnTo>
                    <a:lnTo>
                      <a:pt x="562" y="549"/>
                    </a:lnTo>
                    <a:lnTo>
                      <a:pt x="560" y="549"/>
                    </a:lnTo>
                    <a:lnTo>
                      <a:pt x="559" y="549"/>
                    </a:lnTo>
                    <a:lnTo>
                      <a:pt x="558" y="549"/>
                    </a:lnTo>
                    <a:lnTo>
                      <a:pt x="558" y="550"/>
                    </a:lnTo>
                    <a:lnTo>
                      <a:pt x="558" y="551"/>
                    </a:lnTo>
                    <a:lnTo>
                      <a:pt x="556" y="551"/>
                    </a:lnTo>
                    <a:lnTo>
                      <a:pt x="555" y="550"/>
                    </a:lnTo>
                    <a:lnTo>
                      <a:pt x="555" y="549"/>
                    </a:lnTo>
                    <a:lnTo>
                      <a:pt x="555" y="547"/>
                    </a:lnTo>
                    <a:lnTo>
                      <a:pt x="554" y="547"/>
                    </a:lnTo>
                    <a:lnTo>
                      <a:pt x="552" y="547"/>
                    </a:lnTo>
                    <a:lnTo>
                      <a:pt x="552" y="546"/>
                    </a:lnTo>
                    <a:lnTo>
                      <a:pt x="551" y="546"/>
                    </a:lnTo>
                    <a:lnTo>
                      <a:pt x="551" y="547"/>
                    </a:lnTo>
                    <a:lnTo>
                      <a:pt x="550" y="547"/>
                    </a:lnTo>
                    <a:lnTo>
                      <a:pt x="549" y="547"/>
                    </a:lnTo>
                    <a:lnTo>
                      <a:pt x="547" y="547"/>
                    </a:lnTo>
                    <a:lnTo>
                      <a:pt x="547" y="546"/>
                    </a:lnTo>
                    <a:lnTo>
                      <a:pt x="546" y="546"/>
                    </a:lnTo>
                    <a:lnTo>
                      <a:pt x="545" y="546"/>
                    </a:lnTo>
                    <a:lnTo>
                      <a:pt x="545" y="547"/>
                    </a:lnTo>
                    <a:lnTo>
                      <a:pt x="543" y="547"/>
                    </a:lnTo>
                    <a:lnTo>
                      <a:pt x="542" y="547"/>
                    </a:lnTo>
                    <a:lnTo>
                      <a:pt x="542" y="549"/>
                    </a:lnTo>
                    <a:lnTo>
                      <a:pt x="541" y="550"/>
                    </a:lnTo>
                    <a:lnTo>
                      <a:pt x="539" y="550"/>
                    </a:lnTo>
                    <a:lnTo>
                      <a:pt x="538" y="550"/>
                    </a:lnTo>
                    <a:lnTo>
                      <a:pt x="537" y="549"/>
                    </a:lnTo>
                    <a:lnTo>
                      <a:pt x="537" y="550"/>
                    </a:lnTo>
                    <a:lnTo>
                      <a:pt x="537" y="551"/>
                    </a:lnTo>
                    <a:lnTo>
                      <a:pt x="535" y="551"/>
                    </a:lnTo>
                    <a:lnTo>
                      <a:pt x="535" y="550"/>
                    </a:lnTo>
                    <a:lnTo>
                      <a:pt x="534" y="550"/>
                    </a:lnTo>
                    <a:lnTo>
                      <a:pt x="534" y="549"/>
                    </a:lnTo>
                    <a:lnTo>
                      <a:pt x="534" y="547"/>
                    </a:lnTo>
                    <a:lnTo>
                      <a:pt x="534" y="546"/>
                    </a:lnTo>
                    <a:lnTo>
                      <a:pt x="534" y="545"/>
                    </a:lnTo>
                    <a:lnTo>
                      <a:pt x="534" y="543"/>
                    </a:lnTo>
                    <a:lnTo>
                      <a:pt x="533" y="543"/>
                    </a:lnTo>
                    <a:lnTo>
                      <a:pt x="533" y="542"/>
                    </a:lnTo>
                    <a:lnTo>
                      <a:pt x="532" y="542"/>
                    </a:lnTo>
                    <a:lnTo>
                      <a:pt x="530" y="542"/>
                    </a:lnTo>
                    <a:lnTo>
                      <a:pt x="530" y="541"/>
                    </a:lnTo>
                    <a:lnTo>
                      <a:pt x="532" y="541"/>
                    </a:lnTo>
                    <a:lnTo>
                      <a:pt x="533" y="541"/>
                    </a:lnTo>
                    <a:lnTo>
                      <a:pt x="532" y="541"/>
                    </a:lnTo>
                    <a:lnTo>
                      <a:pt x="532" y="539"/>
                    </a:lnTo>
                    <a:lnTo>
                      <a:pt x="530" y="539"/>
                    </a:lnTo>
                    <a:lnTo>
                      <a:pt x="530" y="541"/>
                    </a:lnTo>
                    <a:lnTo>
                      <a:pt x="529" y="541"/>
                    </a:lnTo>
                    <a:lnTo>
                      <a:pt x="529" y="542"/>
                    </a:lnTo>
                    <a:lnTo>
                      <a:pt x="529" y="543"/>
                    </a:lnTo>
                    <a:lnTo>
                      <a:pt x="529" y="545"/>
                    </a:lnTo>
                    <a:lnTo>
                      <a:pt x="529" y="546"/>
                    </a:lnTo>
                    <a:lnTo>
                      <a:pt x="530" y="546"/>
                    </a:lnTo>
                    <a:lnTo>
                      <a:pt x="530" y="547"/>
                    </a:lnTo>
                    <a:lnTo>
                      <a:pt x="530" y="549"/>
                    </a:lnTo>
                    <a:lnTo>
                      <a:pt x="530" y="550"/>
                    </a:lnTo>
                    <a:lnTo>
                      <a:pt x="532" y="550"/>
                    </a:lnTo>
                    <a:lnTo>
                      <a:pt x="532" y="551"/>
                    </a:lnTo>
                    <a:lnTo>
                      <a:pt x="532" y="553"/>
                    </a:lnTo>
                    <a:lnTo>
                      <a:pt x="533" y="553"/>
                    </a:lnTo>
                    <a:lnTo>
                      <a:pt x="533" y="554"/>
                    </a:lnTo>
                    <a:lnTo>
                      <a:pt x="534" y="555"/>
                    </a:lnTo>
                    <a:lnTo>
                      <a:pt x="534" y="556"/>
                    </a:lnTo>
                    <a:lnTo>
                      <a:pt x="534" y="558"/>
                    </a:lnTo>
                    <a:lnTo>
                      <a:pt x="535" y="558"/>
                    </a:lnTo>
                    <a:lnTo>
                      <a:pt x="535" y="559"/>
                    </a:lnTo>
                    <a:lnTo>
                      <a:pt x="534" y="559"/>
                    </a:lnTo>
                    <a:lnTo>
                      <a:pt x="534" y="560"/>
                    </a:lnTo>
                    <a:lnTo>
                      <a:pt x="534" y="562"/>
                    </a:lnTo>
                    <a:lnTo>
                      <a:pt x="534" y="563"/>
                    </a:lnTo>
                    <a:lnTo>
                      <a:pt x="533" y="563"/>
                    </a:lnTo>
                    <a:lnTo>
                      <a:pt x="532" y="563"/>
                    </a:lnTo>
                    <a:lnTo>
                      <a:pt x="530" y="564"/>
                    </a:lnTo>
                    <a:lnTo>
                      <a:pt x="529" y="564"/>
                    </a:lnTo>
                    <a:lnTo>
                      <a:pt x="529" y="566"/>
                    </a:lnTo>
                    <a:lnTo>
                      <a:pt x="528" y="567"/>
                    </a:lnTo>
                    <a:lnTo>
                      <a:pt x="528" y="568"/>
                    </a:lnTo>
                    <a:lnTo>
                      <a:pt x="525" y="570"/>
                    </a:lnTo>
                    <a:lnTo>
                      <a:pt x="524" y="571"/>
                    </a:lnTo>
                    <a:lnTo>
                      <a:pt x="524" y="572"/>
                    </a:lnTo>
                    <a:lnTo>
                      <a:pt x="522" y="572"/>
                    </a:lnTo>
                    <a:lnTo>
                      <a:pt x="522" y="573"/>
                    </a:lnTo>
                    <a:lnTo>
                      <a:pt x="521" y="573"/>
                    </a:lnTo>
                    <a:lnTo>
                      <a:pt x="521" y="575"/>
                    </a:lnTo>
                    <a:lnTo>
                      <a:pt x="520" y="575"/>
                    </a:lnTo>
                    <a:lnTo>
                      <a:pt x="520" y="576"/>
                    </a:lnTo>
                    <a:lnTo>
                      <a:pt x="520" y="577"/>
                    </a:lnTo>
                    <a:lnTo>
                      <a:pt x="520" y="579"/>
                    </a:lnTo>
                    <a:lnTo>
                      <a:pt x="518" y="579"/>
                    </a:lnTo>
                    <a:lnTo>
                      <a:pt x="518" y="580"/>
                    </a:lnTo>
                    <a:lnTo>
                      <a:pt x="518" y="581"/>
                    </a:lnTo>
                    <a:lnTo>
                      <a:pt x="520" y="581"/>
                    </a:lnTo>
                    <a:lnTo>
                      <a:pt x="520" y="583"/>
                    </a:lnTo>
                    <a:lnTo>
                      <a:pt x="520" y="584"/>
                    </a:lnTo>
                    <a:lnTo>
                      <a:pt x="520" y="585"/>
                    </a:lnTo>
                    <a:lnTo>
                      <a:pt x="520" y="587"/>
                    </a:lnTo>
                    <a:lnTo>
                      <a:pt x="521" y="587"/>
                    </a:lnTo>
                    <a:lnTo>
                      <a:pt x="521" y="588"/>
                    </a:lnTo>
                    <a:lnTo>
                      <a:pt x="522" y="588"/>
                    </a:lnTo>
                    <a:lnTo>
                      <a:pt x="522" y="589"/>
                    </a:lnTo>
                    <a:lnTo>
                      <a:pt x="524" y="589"/>
                    </a:lnTo>
                    <a:lnTo>
                      <a:pt x="524" y="590"/>
                    </a:lnTo>
                    <a:lnTo>
                      <a:pt x="525" y="590"/>
                    </a:lnTo>
                    <a:lnTo>
                      <a:pt x="525" y="592"/>
                    </a:lnTo>
                    <a:lnTo>
                      <a:pt x="526" y="592"/>
                    </a:lnTo>
                    <a:lnTo>
                      <a:pt x="528" y="593"/>
                    </a:lnTo>
                    <a:lnTo>
                      <a:pt x="529" y="593"/>
                    </a:lnTo>
                    <a:lnTo>
                      <a:pt x="530" y="593"/>
                    </a:lnTo>
                    <a:lnTo>
                      <a:pt x="530" y="594"/>
                    </a:lnTo>
                    <a:lnTo>
                      <a:pt x="532" y="594"/>
                    </a:lnTo>
                    <a:lnTo>
                      <a:pt x="532" y="596"/>
                    </a:lnTo>
                    <a:lnTo>
                      <a:pt x="532" y="597"/>
                    </a:lnTo>
                    <a:lnTo>
                      <a:pt x="532" y="598"/>
                    </a:lnTo>
                    <a:lnTo>
                      <a:pt x="532" y="600"/>
                    </a:lnTo>
                    <a:lnTo>
                      <a:pt x="532" y="601"/>
                    </a:lnTo>
                    <a:lnTo>
                      <a:pt x="530" y="601"/>
                    </a:lnTo>
                    <a:lnTo>
                      <a:pt x="529" y="601"/>
                    </a:lnTo>
                    <a:lnTo>
                      <a:pt x="529" y="602"/>
                    </a:lnTo>
                    <a:lnTo>
                      <a:pt x="528" y="602"/>
                    </a:lnTo>
                    <a:lnTo>
                      <a:pt x="526" y="602"/>
                    </a:lnTo>
                    <a:lnTo>
                      <a:pt x="525" y="602"/>
                    </a:lnTo>
                    <a:lnTo>
                      <a:pt x="525" y="604"/>
                    </a:lnTo>
                    <a:lnTo>
                      <a:pt x="524" y="604"/>
                    </a:lnTo>
                    <a:lnTo>
                      <a:pt x="522" y="604"/>
                    </a:lnTo>
                    <a:lnTo>
                      <a:pt x="522" y="602"/>
                    </a:lnTo>
                    <a:lnTo>
                      <a:pt x="521" y="602"/>
                    </a:lnTo>
                    <a:lnTo>
                      <a:pt x="521" y="601"/>
                    </a:lnTo>
                    <a:lnTo>
                      <a:pt x="520" y="600"/>
                    </a:lnTo>
                    <a:lnTo>
                      <a:pt x="518" y="600"/>
                    </a:lnTo>
                    <a:lnTo>
                      <a:pt x="518" y="598"/>
                    </a:lnTo>
                    <a:lnTo>
                      <a:pt x="517" y="598"/>
                    </a:lnTo>
                    <a:lnTo>
                      <a:pt x="517" y="597"/>
                    </a:lnTo>
                    <a:lnTo>
                      <a:pt x="516" y="597"/>
                    </a:lnTo>
                    <a:lnTo>
                      <a:pt x="516" y="598"/>
                    </a:lnTo>
                    <a:lnTo>
                      <a:pt x="515" y="598"/>
                    </a:lnTo>
                    <a:lnTo>
                      <a:pt x="513" y="600"/>
                    </a:lnTo>
                    <a:lnTo>
                      <a:pt x="512" y="600"/>
                    </a:lnTo>
                    <a:lnTo>
                      <a:pt x="511" y="600"/>
                    </a:lnTo>
                    <a:lnTo>
                      <a:pt x="511" y="601"/>
                    </a:lnTo>
                    <a:lnTo>
                      <a:pt x="509" y="601"/>
                    </a:lnTo>
                    <a:lnTo>
                      <a:pt x="509" y="602"/>
                    </a:lnTo>
                    <a:lnTo>
                      <a:pt x="509" y="604"/>
                    </a:lnTo>
                    <a:lnTo>
                      <a:pt x="509" y="605"/>
                    </a:lnTo>
                    <a:lnTo>
                      <a:pt x="508" y="605"/>
                    </a:lnTo>
                    <a:lnTo>
                      <a:pt x="508" y="606"/>
                    </a:lnTo>
                    <a:lnTo>
                      <a:pt x="508" y="608"/>
                    </a:lnTo>
                    <a:lnTo>
                      <a:pt x="508" y="609"/>
                    </a:lnTo>
                    <a:lnTo>
                      <a:pt x="507" y="609"/>
                    </a:lnTo>
                    <a:lnTo>
                      <a:pt x="507" y="610"/>
                    </a:lnTo>
                    <a:lnTo>
                      <a:pt x="505" y="610"/>
                    </a:lnTo>
                    <a:lnTo>
                      <a:pt x="505" y="611"/>
                    </a:lnTo>
                    <a:lnTo>
                      <a:pt x="505" y="613"/>
                    </a:lnTo>
                    <a:lnTo>
                      <a:pt x="505" y="614"/>
                    </a:lnTo>
                    <a:lnTo>
                      <a:pt x="505" y="615"/>
                    </a:lnTo>
                    <a:lnTo>
                      <a:pt x="504" y="617"/>
                    </a:lnTo>
                    <a:lnTo>
                      <a:pt x="504" y="618"/>
                    </a:lnTo>
                    <a:lnTo>
                      <a:pt x="503" y="618"/>
                    </a:lnTo>
                    <a:lnTo>
                      <a:pt x="503" y="619"/>
                    </a:lnTo>
                    <a:lnTo>
                      <a:pt x="503" y="621"/>
                    </a:lnTo>
                    <a:lnTo>
                      <a:pt x="501" y="621"/>
                    </a:lnTo>
                    <a:lnTo>
                      <a:pt x="501" y="622"/>
                    </a:lnTo>
                    <a:lnTo>
                      <a:pt x="501" y="623"/>
                    </a:lnTo>
                    <a:lnTo>
                      <a:pt x="500" y="623"/>
                    </a:lnTo>
                    <a:lnTo>
                      <a:pt x="500" y="625"/>
                    </a:lnTo>
                    <a:lnTo>
                      <a:pt x="501" y="626"/>
                    </a:lnTo>
                    <a:lnTo>
                      <a:pt x="503" y="627"/>
                    </a:lnTo>
                    <a:lnTo>
                      <a:pt x="504" y="632"/>
                    </a:lnTo>
                    <a:lnTo>
                      <a:pt x="509" y="635"/>
                    </a:lnTo>
                    <a:close/>
                    <a:moveTo>
                      <a:pt x="600" y="251"/>
                    </a:moveTo>
                    <a:lnTo>
                      <a:pt x="600" y="250"/>
                    </a:lnTo>
                    <a:lnTo>
                      <a:pt x="600" y="251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7" name="Freeform 33">
                <a:extLst>
                  <a:ext uri="{FF2B5EF4-FFF2-40B4-BE49-F238E27FC236}">
                    <a16:creationId xmlns:a16="http://schemas.microsoft.com/office/drawing/2014/main" id="{52191118-8293-D682-9760-F245B47A7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2" y="1106"/>
                <a:ext cx="252" cy="338"/>
              </a:xfrm>
              <a:custGeom>
                <a:avLst/>
                <a:gdLst>
                  <a:gd name="T0" fmla="*/ 200 w 252"/>
                  <a:gd name="T1" fmla="*/ 266 h 338"/>
                  <a:gd name="T2" fmla="*/ 250 w 252"/>
                  <a:gd name="T3" fmla="*/ 293 h 338"/>
                  <a:gd name="T4" fmla="*/ 237 w 252"/>
                  <a:gd name="T5" fmla="*/ 310 h 338"/>
                  <a:gd name="T6" fmla="*/ 211 w 252"/>
                  <a:gd name="T7" fmla="*/ 331 h 338"/>
                  <a:gd name="T8" fmla="*/ 197 w 252"/>
                  <a:gd name="T9" fmla="*/ 334 h 338"/>
                  <a:gd name="T10" fmla="*/ 203 w 252"/>
                  <a:gd name="T11" fmla="*/ 325 h 338"/>
                  <a:gd name="T12" fmla="*/ 191 w 252"/>
                  <a:gd name="T13" fmla="*/ 314 h 338"/>
                  <a:gd name="T14" fmla="*/ 171 w 252"/>
                  <a:gd name="T15" fmla="*/ 309 h 338"/>
                  <a:gd name="T16" fmla="*/ 158 w 252"/>
                  <a:gd name="T17" fmla="*/ 297 h 338"/>
                  <a:gd name="T18" fmla="*/ 145 w 252"/>
                  <a:gd name="T19" fmla="*/ 291 h 338"/>
                  <a:gd name="T20" fmla="*/ 133 w 252"/>
                  <a:gd name="T21" fmla="*/ 296 h 338"/>
                  <a:gd name="T22" fmla="*/ 128 w 252"/>
                  <a:gd name="T23" fmla="*/ 312 h 338"/>
                  <a:gd name="T24" fmla="*/ 116 w 252"/>
                  <a:gd name="T25" fmla="*/ 312 h 338"/>
                  <a:gd name="T26" fmla="*/ 107 w 252"/>
                  <a:gd name="T27" fmla="*/ 297 h 338"/>
                  <a:gd name="T28" fmla="*/ 99 w 252"/>
                  <a:gd name="T29" fmla="*/ 291 h 338"/>
                  <a:gd name="T30" fmla="*/ 84 w 252"/>
                  <a:gd name="T31" fmla="*/ 296 h 338"/>
                  <a:gd name="T32" fmla="*/ 68 w 252"/>
                  <a:gd name="T33" fmla="*/ 301 h 338"/>
                  <a:gd name="T34" fmla="*/ 60 w 252"/>
                  <a:gd name="T35" fmla="*/ 292 h 338"/>
                  <a:gd name="T36" fmla="*/ 76 w 252"/>
                  <a:gd name="T37" fmla="*/ 291 h 338"/>
                  <a:gd name="T38" fmla="*/ 86 w 252"/>
                  <a:gd name="T39" fmla="*/ 276 h 338"/>
                  <a:gd name="T40" fmla="*/ 93 w 252"/>
                  <a:gd name="T41" fmla="*/ 259 h 338"/>
                  <a:gd name="T42" fmla="*/ 91 w 252"/>
                  <a:gd name="T43" fmla="*/ 248 h 338"/>
                  <a:gd name="T44" fmla="*/ 99 w 252"/>
                  <a:gd name="T45" fmla="*/ 244 h 338"/>
                  <a:gd name="T46" fmla="*/ 98 w 252"/>
                  <a:gd name="T47" fmla="*/ 227 h 338"/>
                  <a:gd name="T48" fmla="*/ 91 w 252"/>
                  <a:gd name="T49" fmla="*/ 215 h 338"/>
                  <a:gd name="T50" fmla="*/ 80 w 252"/>
                  <a:gd name="T51" fmla="*/ 221 h 338"/>
                  <a:gd name="T52" fmla="*/ 70 w 252"/>
                  <a:gd name="T53" fmla="*/ 221 h 338"/>
                  <a:gd name="T54" fmla="*/ 64 w 252"/>
                  <a:gd name="T55" fmla="*/ 227 h 338"/>
                  <a:gd name="T56" fmla="*/ 57 w 252"/>
                  <a:gd name="T57" fmla="*/ 229 h 338"/>
                  <a:gd name="T58" fmla="*/ 48 w 252"/>
                  <a:gd name="T59" fmla="*/ 220 h 338"/>
                  <a:gd name="T60" fmla="*/ 43 w 252"/>
                  <a:gd name="T61" fmla="*/ 211 h 338"/>
                  <a:gd name="T62" fmla="*/ 38 w 252"/>
                  <a:gd name="T63" fmla="*/ 207 h 338"/>
                  <a:gd name="T64" fmla="*/ 29 w 252"/>
                  <a:gd name="T65" fmla="*/ 206 h 338"/>
                  <a:gd name="T66" fmla="*/ 25 w 252"/>
                  <a:gd name="T67" fmla="*/ 193 h 338"/>
                  <a:gd name="T68" fmla="*/ 18 w 252"/>
                  <a:gd name="T69" fmla="*/ 185 h 338"/>
                  <a:gd name="T70" fmla="*/ 6 w 252"/>
                  <a:gd name="T71" fmla="*/ 178 h 338"/>
                  <a:gd name="T72" fmla="*/ 1 w 252"/>
                  <a:gd name="T73" fmla="*/ 161 h 338"/>
                  <a:gd name="T74" fmla="*/ 18 w 252"/>
                  <a:gd name="T75" fmla="*/ 162 h 338"/>
                  <a:gd name="T76" fmla="*/ 27 w 252"/>
                  <a:gd name="T77" fmla="*/ 162 h 338"/>
                  <a:gd name="T78" fmla="*/ 36 w 252"/>
                  <a:gd name="T79" fmla="*/ 168 h 338"/>
                  <a:gd name="T80" fmla="*/ 42 w 252"/>
                  <a:gd name="T81" fmla="*/ 159 h 338"/>
                  <a:gd name="T82" fmla="*/ 52 w 252"/>
                  <a:gd name="T83" fmla="*/ 153 h 338"/>
                  <a:gd name="T84" fmla="*/ 61 w 252"/>
                  <a:gd name="T85" fmla="*/ 145 h 338"/>
                  <a:gd name="T86" fmla="*/ 67 w 252"/>
                  <a:gd name="T87" fmla="*/ 134 h 338"/>
                  <a:gd name="T88" fmla="*/ 56 w 252"/>
                  <a:gd name="T89" fmla="*/ 123 h 338"/>
                  <a:gd name="T90" fmla="*/ 51 w 252"/>
                  <a:gd name="T91" fmla="*/ 114 h 338"/>
                  <a:gd name="T92" fmla="*/ 67 w 252"/>
                  <a:gd name="T93" fmla="*/ 114 h 338"/>
                  <a:gd name="T94" fmla="*/ 72 w 252"/>
                  <a:gd name="T95" fmla="*/ 102 h 338"/>
                  <a:gd name="T96" fmla="*/ 82 w 252"/>
                  <a:gd name="T97" fmla="*/ 101 h 338"/>
                  <a:gd name="T98" fmla="*/ 86 w 252"/>
                  <a:gd name="T99" fmla="*/ 92 h 338"/>
                  <a:gd name="T100" fmla="*/ 97 w 252"/>
                  <a:gd name="T101" fmla="*/ 85 h 338"/>
                  <a:gd name="T102" fmla="*/ 101 w 252"/>
                  <a:gd name="T103" fmla="*/ 75 h 338"/>
                  <a:gd name="T104" fmla="*/ 95 w 252"/>
                  <a:gd name="T105" fmla="*/ 62 h 338"/>
                  <a:gd name="T106" fmla="*/ 98 w 252"/>
                  <a:gd name="T107" fmla="*/ 47 h 338"/>
                  <a:gd name="T108" fmla="*/ 97 w 252"/>
                  <a:gd name="T109" fmla="*/ 34 h 338"/>
                  <a:gd name="T110" fmla="*/ 91 w 252"/>
                  <a:gd name="T111" fmla="*/ 26 h 338"/>
                  <a:gd name="T112" fmla="*/ 82 w 252"/>
                  <a:gd name="T113" fmla="*/ 24 h 338"/>
                  <a:gd name="T114" fmla="*/ 72 w 252"/>
                  <a:gd name="T115" fmla="*/ 17 h 338"/>
                  <a:gd name="T116" fmla="*/ 68 w 252"/>
                  <a:gd name="T117" fmla="*/ 9 h 338"/>
                  <a:gd name="T118" fmla="*/ 63 w 252"/>
                  <a:gd name="T119" fmla="*/ 1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2" h="338">
                    <a:moveTo>
                      <a:pt x="205" y="241"/>
                    </a:moveTo>
                    <a:lnTo>
                      <a:pt x="207" y="242"/>
                    </a:lnTo>
                    <a:lnTo>
                      <a:pt x="209" y="245"/>
                    </a:lnTo>
                    <a:lnTo>
                      <a:pt x="208" y="246"/>
                    </a:lnTo>
                    <a:lnTo>
                      <a:pt x="204" y="248"/>
                    </a:lnTo>
                    <a:lnTo>
                      <a:pt x="201" y="249"/>
                    </a:lnTo>
                    <a:lnTo>
                      <a:pt x="199" y="250"/>
                    </a:lnTo>
                    <a:lnTo>
                      <a:pt x="197" y="251"/>
                    </a:lnTo>
                    <a:lnTo>
                      <a:pt x="196" y="253"/>
                    </a:lnTo>
                    <a:lnTo>
                      <a:pt x="197" y="254"/>
                    </a:lnTo>
                    <a:lnTo>
                      <a:pt x="199" y="255"/>
                    </a:lnTo>
                    <a:lnTo>
                      <a:pt x="199" y="257"/>
                    </a:lnTo>
                    <a:lnTo>
                      <a:pt x="200" y="258"/>
                    </a:lnTo>
                    <a:lnTo>
                      <a:pt x="200" y="261"/>
                    </a:lnTo>
                    <a:lnTo>
                      <a:pt x="200" y="262"/>
                    </a:lnTo>
                    <a:lnTo>
                      <a:pt x="200" y="265"/>
                    </a:lnTo>
                    <a:lnTo>
                      <a:pt x="200" y="266"/>
                    </a:lnTo>
                    <a:lnTo>
                      <a:pt x="200" y="267"/>
                    </a:lnTo>
                    <a:lnTo>
                      <a:pt x="197" y="272"/>
                    </a:lnTo>
                    <a:lnTo>
                      <a:pt x="204" y="278"/>
                    </a:lnTo>
                    <a:lnTo>
                      <a:pt x="207" y="279"/>
                    </a:lnTo>
                    <a:lnTo>
                      <a:pt x="211" y="280"/>
                    </a:lnTo>
                    <a:lnTo>
                      <a:pt x="214" y="279"/>
                    </a:lnTo>
                    <a:lnTo>
                      <a:pt x="216" y="279"/>
                    </a:lnTo>
                    <a:lnTo>
                      <a:pt x="220" y="279"/>
                    </a:lnTo>
                    <a:lnTo>
                      <a:pt x="225" y="276"/>
                    </a:lnTo>
                    <a:lnTo>
                      <a:pt x="231" y="274"/>
                    </a:lnTo>
                    <a:lnTo>
                      <a:pt x="239" y="270"/>
                    </a:lnTo>
                    <a:lnTo>
                      <a:pt x="245" y="271"/>
                    </a:lnTo>
                    <a:lnTo>
                      <a:pt x="248" y="275"/>
                    </a:lnTo>
                    <a:lnTo>
                      <a:pt x="252" y="279"/>
                    </a:lnTo>
                    <a:lnTo>
                      <a:pt x="252" y="285"/>
                    </a:lnTo>
                    <a:lnTo>
                      <a:pt x="251" y="289"/>
                    </a:lnTo>
                    <a:lnTo>
                      <a:pt x="250" y="293"/>
                    </a:lnTo>
                    <a:lnTo>
                      <a:pt x="246" y="293"/>
                    </a:lnTo>
                    <a:lnTo>
                      <a:pt x="242" y="293"/>
                    </a:lnTo>
                    <a:lnTo>
                      <a:pt x="239" y="293"/>
                    </a:lnTo>
                    <a:lnTo>
                      <a:pt x="238" y="293"/>
                    </a:lnTo>
                    <a:lnTo>
                      <a:pt x="238" y="295"/>
                    </a:lnTo>
                    <a:lnTo>
                      <a:pt x="237" y="295"/>
                    </a:lnTo>
                    <a:lnTo>
                      <a:pt x="235" y="296"/>
                    </a:lnTo>
                    <a:lnTo>
                      <a:pt x="234" y="296"/>
                    </a:lnTo>
                    <a:lnTo>
                      <a:pt x="234" y="297"/>
                    </a:lnTo>
                    <a:lnTo>
                      <a:pt x="233" y="297"/>
                    </a:lnTo>
                    <a:lnTo>
                      <a:pt x="233" y="299"/>
                    </a:lnTo>
                    <a:lnTo>
                      <a:pt x="231" y="299"/>
                    </a:lnTo>
                    <a:lnTo>
                      <a:pt x="231" y="300"/>
                    </a:lnTo>
                    <a:lnTo>
                      <a:pt x="233" y="303"/>
                    </a:lnTo>
                    <a:lnTo>
                      <a:pt x="234" y="306"/>
                    </a:lnTo>
                    <a:lnTo>
                      <a:pt x="235" y="308"/>
                    </a:lnTo>
                    <a:lnTo>
                      <a:pt x="237" y="310"/>
                    </a:lnTo>
                    <a:lnTo>
                      <a:pt x="237" y="312"/>
                    </a:lnTo>
                    <a:lnTo>
                      <a:pt x="237" y="313"/>
                    </a:lnTo>
                    <a:lnTo>
                      <a:pt x="235" y="316"/>
                    </a:lnTo>
                    <a:lnTo>
                      <a:pt x="235" y="318"/>
                    </a:lnTo>
                    <a:lnTo>
                      <a:pt x="235" y="320"/>
                    </a:lnTo>
                    <a:lnTo>
                      <a:pt x="235" y="322"/>
                    </a:lnTo>
                    <a:lnTo>
                      <a:pt x="235" y="325"/>
                    </a:lnTo>
                    <a:lnTo>
                      <a:pt x="233" y="326"/>
                    </a:lnTo>
                    <a:lnTo>
                      <a:pt x="231" y="326"/>
                    </a:lnTo>
                    <a:lnTo>
                      <a:pt x="230" y="327"/>
                    </a:lnTo>
                    <a:lnTo>
                      <a:pt x="226" y="327"/>
                    </a:lnTo>
                    <a:lnTo>
                      <a:pt x="224" y="329"/>
                    </a:lnTo>
                    <a:lnTo>
                      <a:pt x="222" y="329"/>
                    </a:lnTo>
                    <a:lnTo>
                      <a:pt x="221" y="329"/>
                    </a:lnTo>
                    <a:lnTo>
                      <a:pt x="218" y="329"/>
                    </a:lnTo>
                    <a:lnTo>
                      <a:pt x="214" y="330"/>
                    </a:lnTo>
                    <a:lnTo>
                      <a:pt x="211" y="331"/>
                    </a:lnTo>
                    <a:lnTo>
                      <a:pt x="211" y="333"/>
                    </a:lnTo>
                    <a:lnTo>
                      <a:pt x="211" y="334"/>
                    </a:lnTo>
                    <a:lnTo>
                      <a:pt x="213" y="338"/>
                    </a:lnTo>
                    <a:lnTo>
                      <a:pt x="208" y="337"/>
                    </a:lnTo>
                    <a:lnTo>
                      <a:pt x="208" y="335"/>
                    </a:lnTo>
                    <a:lnTo>
                      <a:pt x="208" y="334"/>
                    </a:lnTo>
                    <a:lnTo>
                      <a:pt x="208" y="333"/>
                    </a:lnTo>
                    <a:lnTo>
                      <a:pt x="207" y="333"/>
                    </a:lnTo>
                    <a:lnTo>
                      <a:pt x="205" y="334"/>
                    </a:lnTo>
                    <a:lnTo>
                      <a:pt x="204" y="334"/>
                    </a:lnTo>
                    <a:lnTo>
                      <a:pt x="204" y="333"/>
                    </a:lnTo>
                    <a:lnTo>
                      <a:pt x="203" y="333"/>
                    </a:lnTo>
                    <a:lnTo>
                      <a:pt x="201" y="333"/>
                    </a:lnTo>
                    <a:lnTo>
                      <a:pt x="200" y="333"/>
                    </a:lnTo>
                    <a:lnTo>
                      <a:pt x="200" y="334"/>
                    </a:lnTo>
                    <a:lnTo>
                      <a:pt x="199" y="334"/>
                    </a:lnTo>
                    <a:lnTo>
                      <a:pt x="197" y="334"/>
                    </a:lnTo>
                    <a:lnTo>
                      <a:pt x="196" y="335"/>
                    </a:lnTo>
                    <a:lnTo>
                      <a:pt x="195" y="335"/>
                    </a:lnTo>
                    <a:lnTo>
                      <a:pt x="195" y="334"/>
                    </a:lnTo>
                    <a:lnTo>
                      <a:pt x="196" y="334"/>
                    </a:lnTo>
                    <a:lnTo>
                      <a:pt x="196" y="333"/>
                    </a:lnTo>
                    <a:lnTo>
                      <a:pt x="197" y="333"/>
                    </a:lnTo>
                    <a:lnTo>
                      <a:pt x="197" y="331"/>
                    </a:lnTo>
                    <a:lnTo>
                      <a:pt x="199" y="331"/>
                    </a:lnTo>
                    <a:lnTo>
                      <a:pt x="200" y="331"/>
                    </a:lnTo>
                    <a:lnTo>
                      <a:pt x="201" y="331"/>
                    </a:lnTo>
                    <a:lnTo>
                      <a:pt x="203" y="330"/>
                    </a:lnTo>
                    <a:lnTo>
                      <a:pt x="204" y="330"/>
                    </a:lnTo>
                    <a:lnTo>
                      <a:pt x="204" y="329"/>
                    </a:lnTo>
                    <a:lnTo>
                      <a:pt x="204" y="327"/>
                    </a:lnTo>
                    <a:lnTo>
                      <a:pt x="204" y="326"/>
                    </a:lnTo>
                    <a:lnTo>
                      <a:pt x="203" y="326"/>
                    </a:lnTo>
                    <a:lnTo>
                      <a:pt x="203" y="325"/>
                    </a:lnTo>
                    <a:lnTo>
                      <a:pt x="201" y="325"/>
                    </a:lnTo>
                    <a:lnTo>
                      <a:pt x="201" y="323"/>
                    </a:lnTo>
                    <a:lnTo>
                      <a:pt x="201" y="322"/>
                    </a:lnTo>
                    <a:lnTo>
                      <a:pt x="200" y="322"/>
                    </a:lnTo>
                    <a:lnTo>
                      <a:pt x="200" y="321"/>
                    </a:lnTo>
                    <a:lnTo>
                      <a:pt x="200" y="320"/>
                    </a:lnTo>
                    <a:lnTo>
                      <a:pt x="199" y="320"/>
                    </a:lnTo>
                    <a:lnTo>
                      <a:pt x="199" y="318"/>
                    </a:lnTo>
                    <a:lnTo>
                      <a:pt x="197" y="318"/>
                    </a:lnTo>
                    <a:lnTo>
                      <a:pt x="196" y="318"/>
                    </a:lnTo>
                    <a:lnTo>
                      <a:pt x="196" y="317"/>
                    </a:lnTo>
                    <a:lnTo>
                      <a:pt x="196" y="316"/>
                    </a:lnTo>
                    <a:lnTo>
                      <a:pt x="196" y="314"/>
                    </a:lnTo>
                    <a:lnTo>
                      <a:pt x="195" y="314"/>
                    </a:lnTo>
                    <a:lnTo>
                      <a:pt x="193" y="314"/>
                    </a:lnTo>
                    <a:lnTo>
                      <a:pt x="192" y="314"/>
                    </a:lnTo>
                    <a:lnTo>
                      <a:pt x="191" y="314"/>
                    </a:lnTo>
                    <a:lnTo>
                      <a:pt x="190" y="314"/>
                    </a:lnTo>
                    <a:lnTo>
                      <a:pt x="188" y="314"/>
                    </a:lnTo>
                    <a:lnTo>
                      <a:pt x="188" y="313"/>
                    </a:lnTo>
                    <a:lnTo>
                      <a:pt x="187" y="313"/>
                    </a:lnTo>
                    <a:lnTo>
                      <a:pt x="187" y="312"/>
                    </a:lnTo>
                    <a:lnTo>
                      <a:pt x="186" y="312"/>
                    </a:lnTo>
                    <a:lnTo>
                      <a:pt x="184" y="312"/>
                    </a:lnTo>
                    <a:lnTo>
                      <a:pt x="183" y="312"/>
                    </a:lnTo>
                    <a:lnTo>
                      <a:pt x="182" y="312"/>
                    </a:lnTo>
                    <a:lnTo>
                      <a:pt x="182" y="310"/>
                    </a:lnTo>
                    <a:lnTo>
                      <a:pt x="180" y="310"/>
                    </a:lnTo>
                    <a:lnTo>
                      <a:pt x="179" y="309"/>
                    </a:lnTo>
                    <a:lnTo>
                      <a:pt x="178" y="309"/>
                    </a:lnTo>
                    <a:lnTo>
                      <a:pt x="176" y="309"/>
                    </a:lnTo>
                    <a:lnTo>
                      <a:pt x="175" y="309"/>
                    </a:lnTo>
                    <a:lnTo>
                      <a:pt x="174" y="309"/>
                    </a:lnTo>
                    <a:lnTo>
                      <a:pt x="171" y="309"/>
                    </a:lnTo>
                    <a:lnTo>
                      <a:pt x="171" y="308"/>
                    </a:lnTo>
                    <a:lnTo>
                      <a:pt x="170" y="306"/>
                    </a:lnTo>
                    <a:lnTo>
                      <a:pt x="169" y="304"/>
                    </a:lnTo>
                    <a:lnTo>
                      <a:pt x="167" y="303"/>
                    </a:lnTo>
                    <a:lnTo>
                      <a:pt x="167" y="301"/>
                    </a:lnTo>
                    <a:lnTo>
                      <a:pt x="166" y="301"/>
                    </a:lnTo>
                    <a:lnTo>
                      <a:pt x="166" y="300"/>
                    </a:lnTo>
                    <a:lnTo>
                      <a:pt x="165" y="300"/>
                    </a:lnTo>
                    <a:lnTo>
                      <a:pt x="163" y="300"/>
                    </a:lnTo>
                    <a:lnTo>
                      <a:pt x="162" y="300"/>
                    </a:lnTo>
                    <a:lnTo>
                      <a:pt x="162" y="299"/>
                    </a:lnTo>
                    <a:lnTo>
                      <a:pt x="161" y="299"/>
                    </a:lnTo>
                    <a:lnTo>
                      <a:pt x="161" y="297"/>
                    </a:lnTo>
                    <a:lnTo>
                      <a:pt x="161" y="299"/>
                    </a:lnTo>
                    <a:lnTo>
                      <a:pt x="159" y="299"/>
                    </a:lnTo>
                    <a:lnTo>
                      <a:pt x="158" y="299"/>
                    </a:lnTo>
                    <a:lnTo>
                      <a:pt x="158" y="297"/>
                    </a:lnTo>
                    <a:lnTo>
                      <a:pt x="157" y="297"/>
                    </a:lnTo>
                    <a:lnTo>
                      <a:pt x="156" y="297"/>
                    </a:lnTo>
                    <a:lnTo>
                      <a:pt x="156" y="296"/>
                    </a:lnTo>
                    <a:lnTo>
                      <a:pt x="154" y="296"/>
                    </a:lnTo>
                    <a:lnTo>
                      <a:pt x="154" y="295"/>
                    </a:lnTo>
                    <a:lnTo>
                      <a:pt x="154" y="293"/>
                    </a:lnTo>
                    <a:lnTo>
                      <a:pt x="156" y="293"/>
                    </a:lnTo>
                    <a:lnTo>
                      <a:pt x="154" y="293"/>
                    </a:lnTo>
                    <a:lnTo>
                      <a:pt x="154" y="292"/>
                    </a:lnTo>
                    <a:lnTo>
                      <a:pt x="154" y="291"/>
                    </a:lnTo>
                    <a:lnTo>
                      <a:pt x="153" y="291"/>
                    </a:lnTo>
                    <a:lnTo>
                      <a:pt x="152" y="291"/>
                    </a:lnTo>
                    <a:lnTo>
                      <a:pt x="150" y="291"/>
                    </a:lnTo>
                    <a:lnTo>
                      <a:pt x="149" y="291"/>
                    </a:lnTo>
                    <a:lnTo>
                      <a:pt x="148" y="291"/>
                    </a:lnTo>
                    <a:lnTo>
                      <a:pt x="146" y="291"/>
                    </a:lnTo>
                    <a:lnTo>
                      <a:pt x="145" y="291"/>
                    </a:lnTo>
                    <a:lnTo>
                      <a:pt x="145" y="292"/>
                    </a:lnTo>
                    <a:lnTo>
                      <a:pt x="145" y="293"/>
                    </a:lnTo>
                    <a:lnTo>
                      <a:pt x="145" y="295"/>
                    </a:lnTo>
                    <a:lnTo>
                      <a:pt x="144" y="295"/>
                    </a:lnTo>
                    <a:lnTo>
                      <a:pt x="142" y="295"/>
                    </a:lnTo>
                    <a:lnTo>
                      <a:pt x="141" y="295"/>
                    </a:lnTo>
                    <a:lnTo>
                      <a:pt x="140" y="295"/>
                    </a:lnTo>
                    <a:lnTo>
                      <a:pt x="140" y="296"/>
                    </a:lnTo>
                    <a:lnTo>
                      <a:pt x="139" y="296"/>
                    </a:lnTo>
                    <a:lnTo>
                      <a:pt x="139" y="297"/>
                    </a:lnTo>
                    <a:lnTo>
                      <a:pt x="137" y="297"/>
                    </a:lnTo>
                    <a:lnTo>
                      <a:pt x="137" y="296"/>
                    </a:lnTo>
                    <a:lnTo>
                      <a:pt x="136" y="296"/>
                    </a:lnTo>
                    <a:lnTo>
                      <a:pt x="136" y="297"/>
                    </a:lnTo>
                    <a:lnTo>
                      <a:pt x="135" y="297"/>
                    </a:lnTo>
                    <a:lnTo>
                      <a:pt x="135" y="296"/>
                    </a:lnTo>
                    <a:lnTo>
                      <a:pt x="133" y="296"/>
                    </a:lnTo>
                    <a:lnTo>
                      <a:pt x="132" y="296"/>
                    </a:lnTo>
                    <a:lnTo>
                      <a:pt x="131" y="296"/>
                    </a:lnTo>
                    <a:lnTo>
                      <a:pt x="131" y="297"/>
                    </a:lnTo>
                    <a:lnTo>
                      <a:pt x="129" y="297"/>
                    </a:lnTo>
                    <a:lnTo>
                      <a:pt x="131" y="297"/>
                    </a:lnTo>
                    <a:lnTo>
                      <a:pt x="129" y="297"/>
                    </a:lnTo>
                    <a:lnTo>
                      <a:pt x="129" y="299"/>
                    </a:lnTo>
                    <a:lnTo>
                      <a:pt x="129" y="300"/>
                    </a:lnTo>
                    <a:lnTo>
                      <a:pt x="129" y="301"/>
                    </a:lnTo>
                    <a:lnTo>
                      <a:pt x="129" y="303"/>
                    </a:lnTo>
                    <a:lnTo>
                      <a:pt x="129" y="304"/>
                    </a:lnTo>
                    <a:lnTo>
                      <a:pt x="129" y="305"/>
                    </a:lnTo>
                    <a:lnTo>
                      <a:pt x="129" y="306"/>
                    </a:lnTo>
                    <a:lnTo>
                      <a:pt x="129" y="308"/>
                    </a:lnTo>
                    <a:lnTo>
                      <a:pt x="129" y="309"/>
                    </a:lnTo>
                    <a:lnTo>
                      <a:pt x="128" y="310"/>
                    </a:lnTo>
                    <a:lnTo>
                      <a:pt x="128" y="312"/>
                    </a:lnTo>
                    <a:lnTo>
                      <a:pt x="128" y="313"/>
                    </a:lnTo>
                    <a:lnTo>
                      <a:pt x="127" y="313"/>
                    </a:lnTo>
                    <a:lnTo>
                      <a:pt x="127" y="314"/>
                    </a:lnTo>
                    <a:lnTo>
                      <a:pt x="127" y="316"/>
                    </a:lnTo>
                    <a:lnTo>
                      <a:pt x="125" y="316"/>
                    </a:lnTo>
                    <a:lnTo>
                      <a:pt x="125" y="317"/>
                    </a:lnTo>
                    <a:lnTo>
                      <a:pt x="125" y="318"/>
                    </a:lnTo>
                    <a:lnTo>
                      <a:pt x="124" y="318"/>
                    </a:lnTo>
                    <a:lnTo>
                      <a:pt x="123" y="318"/>
                    </a:lnTo>
                    <a:lnTo>
                      <a:pt x="121" y="318"/>
                    </a:lnTo>
                    <a:lnTo>
                      <a:pt x="120" y="318"/>
                    </a:lnTo>
                    <a:lnTo>
                      <a:pt x="119" y="318"/>
                    </a:lnTo>
                    <a:lnTo>
                      <a:pt x="119" y="317"/>
                    </a:lnTo>
                    <a:lnTo>
                      <a:pt x="119" y="316"/>
                    </a:lnTo>
                    <a:lnTo>
                      <a:pt x="119" y="314"/>
                    </a:lnTo>
                    <a:lnTo>
                      <a:pt x="118" y="312"/>
                    </a:lnTo>
                    <a:lnTo>
                      <a:pt x="116" y="312"/>
                    </a:lnTo>
                    <a:lnTo>
                      <a:pt x="116" y="310"/>
                    </a:lnTo>
                    <a:lnTo>
                      <a:pt x="115" y="310"/>
                    </a:lnTo>
                    <a:lnTo>
                      <a:pt x="115" y="309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2" y="308"/>
                    </a:lnTo>
                    <a:lnTo>
                      <a:pt x="112" y="306"/>
                    </a:lnTo>
                    <a:lnTo>
                      <a:pt x="112" y="305"/>
                    </a:lnTo>
                    <a:lnTo>
                      <a:pt x="112" y="304"/>
                    </a:lnTo>
                    <a:lnTo>
                      <a:pt x="111" y="304"/>
                    </a:lnTo>
                    <a:lnTo>
                      <a:pt x="111" y="303"/>
                    </a:lnTo>
                    <a:lnTo>
                      <a:pt x="110" y="303"/>
                    </a:lnTo>
                    <a:lnTo>
                      <a:pt x="110" y="301"/>
                    </a:lnTo>
                    <a:lnTo>
                      <a:pt x="108" y="300"/>
                    </a:lnTo>
                    <a:lnTo>
                      <a:pt x="108" y="299"/>
                    </a:lnTo>
                    <a:lnTo>
                      <a:pt x="107" y="299"/>
                    </a:lnTo>
                    <a:lnTo>
                      <a:pt x="107" y="297"/>
                    </a:lnTo>
                    <a:lnTo>
                      <a:pt x="106" y="297"/>
                    </a:lnTo>
                    <a:lnTo>
                      <a:pt x="106" y="296"/>
                    </a:lnTo>
                    <a:lnTo>
                      <a:pt x="104" y="296"/>
                    </a:lnTo>
                    <a:lnTo>
                      <a:pt x="104" y="295"/>
                    </a:lnTo>
                    <a:lnTo>
                      <a:pt x="104" y="293"/>
                    </a:lnTo>
                    <a:lnTo>
                      <a:pt x="104" y="292"/>
                    </a:lnTo>
                    <a:lnTo>
                      <a:pt x="104" y="291"/>
                    </a:lnTo>
                    <a:lnTo>
                      <a:pt x="104" y="289"/>
                    </a:lnTo>
                    <a:lnTo>
                      <a:pt x="104" y="288"/>
                    </a:lnTo>
                    <a:lnTo>
                      <a:pt x="103" y="288"/>
                    </a:lnTo>
                    <a:lnTo>
                      <a:pt x="103" y="289"/>
                    </a:lnTo>
                    <a:lnTo>
                      <a:pt x="102" y="289"/>
                    </a:lnTo>
                    <a:lnTo>
                      <a:pt x="102" y="291"/>
                    </a:lnTo>
                    <a:lnTo>
                      <a:pt x="102" y="292"/>
                    </a:lnTo>
                    <a:lnTo>
                      <a:pt x="101" y="292"/>
                    </a:lnTo>
                    <a:lnTo>
                      <a:pt x="99" y="292"/>
                    </a:lnTo>
                    <a:lnTo>
                      <a:pt x="99" y="291"/>
                    </a:lnTo>
                    <a:lnTo>
                      <a:pt x="98" y="291"/>
                    </a:lnTo>
                    <a:lnTo>
                      <a:pt x="97" y="291"/>
                    </a:lnTo>
                    <a:lnTo>
                      <a:pt x="95" y="291"/>
                    </a:lnTo>
                    <a:lnTo>
                      <a:pt x="95" y="292"/>
                    </a:lnTo>
                    <a:lnTo>
                      <a:pt x="95" y="293"/>
                    </a:lnTo>
                    <a:lnTo>
                      <a:pt x="94" y="293"/>
                    </a:lnTo>
                    <a:lnTo>
                      <a:pt x="94" y="295"/>
                    </a:lnTo>
                    <a:lnTo>
                      <a:pt x="93" y="295"/>
                    </a:lnTo>
                    <a:lnTo>
                      <a:pt x="91" y="295"/>
                    </a:lnTo>
                    <a:lnTo>
                      <a:pt x="90" y="295"/>
                    </a:lnTo>
                    <a:lnTo>
                      <a:pt x="89" y="295"/>
                    </a:lnTo>
                    <a:lnTo>
                      <a:pt x="87" y="295"/>
                    </a:lnTo>
                    <a:lnTo>
                      <a:pt x="87" y="293"/>
                    </a:lnTo>
                    <a:lnTo>
                      <a:pt x="86" y="293"/>
                    </a:lnTo>
                    <a:lnTo>
                      <a:pt x="85" y="293"/>
                    </a:lnTo>
                    <a:lnTo>
                      <a:pt x="85" y="295"/>
                    </a:lnTo>
                    <a:lnTo>
                      <a:pt x="84" y="296"/>
                    </a:lnTo>
                    <a:lnTo>
                      <a:pt x="84" y="297"/>
                    </a:lnTo>
                    <a:lnTo>
                      <a:pt x="82" y="297"/>
                    </a:lnTo>
                    <a:lnTo>
                      <a:pt x="82" y="296"/>
                    </a:lnTo>
                    <a:lnTo>
                      <a:pt x="81" y="296"/>
                    </a:lnTo>
                    <a:lnTo>
                      <a:pt x="80" y="296"/>
                    </a:lnTo>
                    <a:lnTo>
                      <a:pt x="78" y="296"/>
                    </a:lnTo>
                    <a:lnTo>
                      <a:pt x="77" y="296"/>
                    </a:lnTo>
                    <a:lnTo>
                      <a:pt x="77" y="297"/>
                    </a:lnTo>
                    <a:lnTo>
                      <a:pt x="77" y="299"/>
                    </a:lnTo>
                    <a:lnTo>
                      <a:pt x="76" y="300"/>
                    </a:lnTo>
                    <a:lnTo>
                      <a:pt x="74" y="300"/>
                    </a:lnTo>
                    <a:lnTo>
                      <a:pt x="74" y="301"/>
                    </a:lnTo>
                    <a:lnTo>
                      <a:pt x="73" y="301"/>
                    </a:lnTo>
                    <a:lnTo>
                      <a:pt x="72" y="301"/>
                    </a:lnTo>
                    <a:lnTo>
                      <a:pt x="70" y="301"/>
                    </a:lnTo>
                    <a:lnTo>
                      <a:pt x="69" y="301"/>
                    </a:lnTo>
                    <a:lnTo>
                      <a:pt x="68" y="301"/>
                    </a:lnTo>
                    <a:lnTo>
                      <a:pt x="67" y="301"/>
                    </a:lnTo>
                    <a:lnTo>
                      <a:pt x="65" y="301"/>
                    </a:lnTo>
                    <a:lnTo>
                      <a:pt x="64" y="301"/>
                    </a:lnTo>
                    <a:lnTo>
                      <a:pt x="63" y="301"/>
                    </a:lnTo>
                    <a:lnTo>
                      <a:pt x="61" y="301"/>
                    </a:lnTo>
                    <a:lnTo>
                      <a:pt x="61" y="300"/>
                    </a:lnTo>
                    <a:lnTo>
                      <a:pt x="60" y="299"/>
                    </a:lnTo>
                    <a:lnTo>
                      <a:pt x="59" y="297"/>
                    </a:lnTo>
                    <a:lnTo>
                      <a:pt x="57" y="297"/>
                    </a:lnTo>
                    <a:lnTo>
                      <a:pt x="57" y="296"/>
                    </a:lnTo>
                    <a:lnTo>
                      <a:pt x="56" y="296"/>
                    </a:lnTo>
                    <a:lnTo>
                      <a:pt x="56" y="295"/>
                    </a:lnTo>
                    <a:lnTo>
                      <a:pt x="56" y="293"/>
                    </a:lnTo>
                    <a:lnTo>
                      <a:pt x="57" y="293"/>
                    </a:lnTo>
                    <a:lnTo>
                      <a:pt x="59" y="293"/>
                    </a:lnTo>
                    <a:lnTo>
                      <a:pt x="59" y="292"/>
                    </a:lnTo>
                    <a:lnTo>
                      <a:pt x="60" y="292"/>
                    </a:lnTo>
                    <a:lnTo>
                      <a:pt x="60" y="291"/>
                    </a:lnTo>
                    <a:lnTo>
                      <a:pt x="61" y="291"/>
                    </a:lnTo>
                    <a:lnTo>
                      <a:pt x="61" y="289"/>
                    </a:lnTo>
                    <a:lnTo>
                      <a:pt x="63" y="289"/>
                    </a:lnTo>
                    <a:lnTo>
                      <a:pt x="63" y="288"/>
                    </a:lnTo>
                    <a:lnTo>
                      <a:pt x="64" y="288"/>
                    </a:lnTo>
                    <a:lnTo>
                      <a:pt x="64" y="289"/>
                    </a:lnTo>
                    <a:lnTo>
                      <a:pt x="65" y="289"/>
                    </a:lnTo>
                    <a:lnTo>
                      <a:pt x="67" y="289"/>
                    </a:lnTo>
                    <a:lnTo>
                      <a:pt x="68" y="289"/>
                    </a:lnTo>
                    <a:lnTo>
                      <a:pt x="69" y="289"/>
                    </a:lnTo>
                    <a:lnTo>
                      <a:pt x="70" y="289"/>
                    </a:lnTo>
                    <a:lnTo>
                      <a:pt x="72" y="289"/>
                    </a:lnTo>
                    <a:lnTo>
                      <a:pt x="73" y="289"/>
                    </a:lnTo>
                    <a:lnTo>
                      <a:pt x="74" y="289"/>
                    </a:lnTo>
                    <a:lnTo>
                      <a:pt x="74" y="291"/>
                    </a:lnTo>
                    <a:lnTo>
                      <a:pt x="76" y="291"/>
                    </a:lnTo>
                    <a:lnTo>
                      <a:pt x="77" y="291"/>
                    </a:lnTo>
                    <a:lnTo>
                      <a:pt x="78" y="291"/>
                    </a:lnTo>
                    <a:lnTo>
                      <a:pt x="80" y="291"/>
                    </a:lnTo>
                    <a:lnTo>
                      <a:pt x="81" y="291"/>
                    </a:lnTo>
                    <a:lnTo>
                      <a:pt x="81" y="289"/>
                    </a:lnTo>
                    <a:lnTo>
                      <a:pt x="82" y="289"/>
                    </a:lnTo>
                    <a:lnTo>
                      <a:pt x="82" y="288"/>
                    </a:lnTo>
                    <a:lnTo>
                      <a:pt x="82" y="287"/>
                    </a:lnTo>
                    <a:lnTo>
                      <a:pt x="82" y="285"/>
                    </a:lnTo>
                    <a:lnTo>
                      <a:pt x="82" y="282"/>
                    </a:lnTo>
                    <a:lnTo>
                      <a:pt x="82" y="280"/>
                    </a:lnTo>
                    <a:lnTo>
                      <a:pt x="84" y="280"/>
                    </a:lnTo>
                    <a:lnTo>
                      <a:pt x="84" y="279"/>
                    </a:lnTo>
                    <a:lnTo>
                      <a:pt x="85" y="279"/>
                    </a:lnTo>
                    <a:lnTo>
                      <a:pt x="85" y="278"/>
                    </a:lnTo>
                    <a:lnTo>
                      <a:pt x="85" y="276"/>
                    </a:lnTo>
                    <a:lnTo>
                      <a:pt x="86" y="276"/>
                    </a:lnTo>
                    <a:lnTo>
                      <a:pt x="86" y="275"/>
                    </a:lnTo>
                    <a:lnTo>
                      <a:pt x="86" y="274"/>
                    </a:lnTo>
                    <a:lnTo>
                      <a:pt x="86" y="272"/>
                    </a:lnTo>
                    <a:lnTo>
                      <a:pt x="87" y="272"/>
                    </a:lnTo>
                    <a:lnTo>
                      <a:pt x="87" y="271"/>
                    </a:lnTo>
                    <a:lnTo>
                      <a:pt x="87" y="270"/>
                    </a:lnTo>
                    <a:lnTo>
                      <a:pt x="87" y="268"/>
                    </a:lnTo>
                    <a:lnTo>
                      <a:pt x="89" y="267"/>
                    </a:lnTo>
                    <a:lnTo>
                      <a:pt x="89" y="266"/>
                    </a:lnTo>
                    <a:lnTo>
                      <a:pt x="90" y="266"/>
                    </a:lnTo>
                    <a:lnTo>
                      <a:pt x="90" y="265"/>
                    </a:lnTo>
                    <a:lnTo>
                      <a:pt x="91" y="265"/>
                    </a:lnTo>
                    <a:lnTo>
                      <a:pt x="91" y="263"/>
                    </a:lnTo>
                    <a:lnTo>
                      <a:pt x="91" y="262"/>
                    </a:lnTo>
                    <a:lnTo>
                      <a:pt x="91" y="261"/>
                    </a:lnTo>
                    <a:lnTo>
                      <a:pt x="93" y="261"/>
                    </a:lnTo>
                    <a:lnTo>
                      <a:pt x="93" y="259"/>
                    </a:lnTo>
                    <a:lnTo>
                      <a:pt x="93" y="258"/>
                    </a:lnTo>
                    <a:lnTo>
                      <a:pt x="93" y="257"/>
                    </a:lnTo>
                    <a:lnTo>
                      <a:pt x="93" y="255"/>
                    </a:lnTo>
                    <a:lnTo>
                      <a:pt x="91" y="255"/>
                    </a:lnTo>
                    <a:lnTo>
                      <a:pt x="91" y="254"/>
                    </a:lnTo>
                    <a:lnTo>
                      <a:pt x="90" y="254"/>
                    </a:lnTo>
                    <a:lnTo>
                      <a:pt x="89" y="254"/>
                    </a:lnTo>
                    <a:lnTo>
                      <a:pt x="87" y="254"/>
                    </a:lnTo>
                    <a:lnTo>
                      <a:pt x="87" y="253"/>
                    </a:lnTo>
                    <a:lnTo>
                      <a:pt x="86" y="253"/>
                    </a:lnTo>
                    <a:lnTo>
                      <a:pt x="85" y="251"/>
                    </a:lnTo>
                    <a:lnTo>
                      <a:pt x="85" y="250"/>
                    </a:lnTo>
                    <a:lnTo>
                      <a:pt x="85" y="249"/>
                    </a:lnTo>
                    <a:lnTo>
                      <a:pt x="86" y="249"/>
                    </a:lnTo>
                    <a:lnTo>
                      <a:pt x="89" y="248"/>
                    </a:lnTo>
                    <a:lnTo>
                      <a:pt x="91" y="249"/>
                    </a:lnTo>
                    <a:lnTo>
                      <a:pt x="91" y="248"/>
                    </a:lnTo>
                    <a:lnTo>
                      <a:pt x="93" y="248"/>
                    </a:lnTo>
                    <a:lnTo>
                      <a:pt x="93" y="249"/>
                    </a:lnTo>
                    <a:lnTo>
                      <a:pt x="94" y="249"/>
                    </a:lnTo>
                    <a:lnTo>
                      <a:pt x="94" y="250"/>
                    </a:lnTo>
                    <a:lnTo>
                      <a:pt x="95" y="250"/>
                    </a:lnTo>
                    <a:lnTo>
                      <a:pt x="95" y="249"/>
                    </a:lnTo>
                    <a:lnTo>
                      <a:pt x="95" y="248"/>
                    </a:lnTo>
                    <a:lnTo>
                      <a:pt x="95" y="246"/>
                    </a:lnTo>
                    <a:lnTo>
                      <a:pt x="95" y="245"/>
                    </a:lnTo>
                    <a:lnTo>
                      <a:pt x="95" y="244"/>
                    </a:lnTo>
                    <a:lnTo>
                      <a:pt x="97" y="244"/>
                    </a:lnTo>
                    <a:lnTo>
                      <a:pt x="97" y="245"/>
                    </a:lnTo>
                    <a:lnTo>
                      <a:pt x="98" y="245"/>
                    </a:lnTo>
                    <a:lnTo>
                      <a:pt x="99" y="246"/>
                    </a:lnTo>
                    <a:lnTo>
                      <a:pt x="101" y="246"/>
                    </a:lnTo>
                    <a:lnTo>
                      <a:pt x="101" y="245"/>
                    </a:lnTo>
                    <a:lnTo>
                      <a:pt x="99" y="244"/>
                    </a:lnTo>
                    <a:lnTo>
                      <a:pt x="98" y="242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8" y="238"/>
                    </a:lnTo>
                    <a:lnTo>
                      <a:pt x="98" y="237"/>
                    </a:lnTo>
                    <a:lnTo>
                      <a:pt x="98" y="236"/>
                    </a:lnTo>
                    <a:lnTo>
                      <a:pt x="99" y="236"/>
                    </a:lnTo>
                    <a:lnTo>
                      <a:pt x="99" y="234"/>
                    </a:lnTo>
                    <a:lnTo>
                      <a:pt x="99" y="233"/>
                    </a:lnTo>
                    <a:lnTo>
                      <a:pt x="99" y="232"/>
                    </a:lnTo>
                    <a:lnTo>
                      <a:pt x="99" y="231"/>
                    </a:lnTo>
                    <a:lnTo>
                      <a:pt x="98" y="231"/>
                    </a:lnTo>
                    <a:lnTo>
                      <a:pt x="97" y="231"/>
                    </a:lnTo>
                    <a:lnTo>
                      <a:pt x="97" y="229"/>
                    </a:lnTo>
                    <a:lnTo>
                      <a:pt x="97" y="228"/>
                    </a:lnTo>
                    <a:lnTo>
                      <a:pt x="97" y="227"/>
                    </a:lnTo>
                    <a:lnTo>
                      <a:pt x="98" y="227"/>
                    </a:lnTo>
                    <a:lnTo>
                      <a:pt x="98" y="225"/>
                    </a:lnTo>
                    <a:lnTo>
                      <a:pt x="98" y="224"/>
                    </a:lnTo>
                    <a:lnTo>
                      <a:pt x="99" y="224"/>
                    </a:lnTo>
                    <a:lnTo>
                      <a:pt x="101" y="224"/>
                    </a:lnTo>
                    <a:lnTo>
                      <a:pt x="101" y="223"/>
                    </a:lnTo>
                    <a:lnTo>
                      <a:pt x="101" y="221"/>
                    </a:lnTo>
                    <a:lnTo>
                      <a:pt x="99" y="221"/>
                    </a:lnTo>
                    <a:lnTo>
                      <a:pt x="98" y="221"/>
                    </a:lnTo>
                    <a:lnTo>
                      <a:pt x="97" y="221"/>
                    </a:lnTo>
                    <a:lnTo>
                      <a:pt x="95" y="221"/>
                    </a:lnTo>
                    <a:lnTo>
                      <a:pt x="94" y="221"/>
                    </a:lnTo>
                    <a:lnTo>
                      <a:pt x="94" y="220"/>
                    </a:lnTo>
                    <a:lnTo>
                      <a:pt x="93" y="219"/>
                    </a:lnTo>
                    <a:lnTo>
                      <a:pt x="93" y="217"/>
                    </a:lnTo>
                    <a:lnTo>
                      <a:pt x="93" y="216"/>
                    </a:lnTo>
                    <a:lnTo>
                      <a:pt x="91" y="216"/>
                    </a:lnTo>
                    <a:lnTo>
                      <a:pt x="91" y="215"/>
                    </a:lnTo>
                    <a:lnTo>
                      <a:pt x="91" y="216"/>
                    </a:lnTo>
                    <a:lnTo>
                      <a:pt x="90" y="216"/>
                    </a:lnTo>
                    <a:lnTo>
                      <a:pt x="89" y="216"/>
                    </a:lnTo>
                    <a:lnTo>
                      <a:pt x="89" y="215"/>
                    </a:lnTo>
                    <a:lnTo>
                      <a:pt x="87" y="215"/>
                    </a:lnTo>
                    <a:lnTo>
                      <a:pt x="86" y="215"/>
                    </a:lnTo>
                    <a:lnTo>
                      <a:pt x="86" y="216"/>
                    </a:lnTo>
                    <a:lnTo>
                      <a:pt x="86" y="217"/>
                    </a:lnTo>
                    <a:lnTo>
                      <a:pt x="86" y="219"/>
                    </a:lnTo>
                    <a:lnTo>
                      <a:pt x="85" y="220"/>
                    </a:lnTo>
                    <a:lnTo>
                      <a:pt x="84" y="220"/>
                    </a:lnTo>
                    <a:lnTo>
                      <a:pt x="82" y="220"/>
                    </a:lnTo>
                    <a:lnTo>
                      <a:pt x="81" y="220"/>
                    </a:lnTo>
                    <a:lnTo>
                      <a:pt x="80" y="220"/>
                    </a:lnTo>
                    <a:lnTo>
                      <a:pt x="80" y="221"/>
                    </a:lnTo>
                    <a:lnTo>
                      <a:pt x="78" y="221"/>
                    </a:lnTo>
                    <a:lnTo>
                      <a:pt x="80" y="221"/>
                    </a:lnTo>
                    <a:lnTo>
                      <a:pt x="80" y="223"/>
                    </a:lnTo>
                    <a:lnTo>
                      <a:pt x="78" y="223"/>
                    </a:lnTo>
                    <a:lnTo>
                      <a:pt x="78" y="224"/>
                    </a:lnTo>
                    <a:lnTo>
                      <a:pt x="78" y="223"/>
                    </a:lnTo>
                    <a:lnTo>
                      <a:pt x="77" y="223"/>
                    </a:lnTo>
                    <a:lnTo>
                      <a:pt x="77" y="224"/>
                    </a:lnTo>
                    <a:lnTo>
                      <a:pt x="76" y="224"/>
                    </a:lnTo>
                    <a:lnTo>
                      <a:pt x="76" y="225"/>
                    </a:lnTo>
                    <a:lnTo>
                      <a:pt x="76" y="224"/>
                    </a:lnTo>
                    <a:lnTo>
                      <a:pt x="76" y="223"/>
                    </a:lnTo>
                    <a:lnTo>
                      <a:pt x="76" y="221"/>
                    </a:lnTo>
                    <a:lnTo>
                      <a:pt x="74" y="221"/>
                    </a:lnTo>
                    <a:lnTo>
                      <a:pt x="74" y="220"/>
                    </a:lnTo>
                    <a:lnTo>
                      <a:pt x="73" y="220"/>
                    </a:lnTo>
                    <a:lnTo>
                      <a:pt x="72" y="220"/>
                    </a:lnTo>
                    <a:lnTo>
                      <a:pt x="72" y="221"/>
                    </a:lnTo>
                    <a:lnTo>
                      <a:pt x="70" y="221"/>
                    </a:lnTo>
                    <a:lnTo>
                      <a:pt x="70" y="223"/>
                    </a:lnTo>
                    <a:lnTo>
                      <a:pt x="69" y="223"/>
                    </a:lnTo>
                    <a:lnTo>
                      <a:pt x="69" y="224"/>
                    </a:lnTo>
                    <a:lnTo>
                      <a:pt x="68" y="224"/>
                    </a:lnTo>
                    <a:lnTo>
                      <a:pt x="68" y="225"/>
                    </a:lnTo>
                    <a:lnTo>
                      <a:pt x="67" y="225"/>
                    </a:lnTo>
                    <a:lnTo>
                      <a:pt x="65" y="225"/>
                    </a:lnTo>
                    <a:lnTo>
                      <a:pt x="65" y="224"/>
                    </a:lnTo>
                    <a:lnTo>
                      <a:pt x="67" y="224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7" y="223"/>
                    </a:lnTo>
                    <a:lnTo>
                      <a:pt x="65" y="223"/>
                    </a:lnTo>
                    <a:lnTo>
                      <a:pt x="65" y="224"/>
                    </a:lnTo>
                    <a:lnTo>
                      <a:pt x="65" y="225"/>
                    </a:lnTo>
                    <a:lnTo>
                      <a:pt x="64" y="225"/>
                    </a:lnTo>
                    <a:lnTo>
                      <a:pt x="64" y="227"/>
                    </a:lnTo>
                    <a:lnTo>
                      <a:pt x="64" y="228"/>
                    </a:lnTo>
                    <a:lnTo>
                      <a:pt x="63" y="228"/>
                    </a:lnTo>
                    <a:lnTo>
                      <a:pt x="63" y="227"/>
                    </a:lnTo>
                    <a:lnTo>
                      <a:pt x="64" y="227"/>
                    </a:lnTo>
                    <a:lnTo>
                      <a:pt x="63" y="227"/>
                    </a:lnTo>
                    <a:lnTo>
                      <a:pt x="61" y="227"/>
                    </a:lnTo>
                    <a:lnTo>
                      <a:pt x="61" y="228"/>
                    </a:lnTo>
                    <a:lnTo>
                      <a:pt x="61" y="229"/>
                    </a:lnTo>
                    <a:lnTo>
                      <a:pt x="61" y="231"/>
                    </a:lnTo>
                    <a:lnTo>
                      <a:pt x="60" y="231"/>
                    </a:lnTo>
                    <a:lnTo>
                      <a:pt x="60" y="229"/>
                    </a:lnTo>
                    <a:lnTo>
                      <a:pt x="60" y="228"/>
                    </a:lnTo>
                    <a:lnTo>
                      <a:pt x="59" y="228"/>
                    </a:lnTo>
                    <a:lnTo>
                      <a:pt x="59" y="227"/>
                    </a:lnTo>
                    <a:lnTo>
                      <a:pt x="59" y="228"/>
                    </a:lnTo>
                    <a:lnTo>
                      <a:pt x="57" y="228"/>
                    </a:lnTo>
                    <a:lnTo>
                      <a:pt x="57" y="229"/>
                    </a:lnTo>
                    <a:lnTo>
                      <a:pt x="56" y="229"/>
                    </a:lnTo>
                    <a:lnTo>
                      <a:pt x="56" y="228"/>
                    </a:lnTo>
                    <a:lnTo>
                      <a:pt x="55" y="228"/>
                    </a:lnTo>
                    <a:lnTo>
                      <a:pt x="53" y="228"/>
                    </a:lnTo>
                    <a:lnTo>
                      <a:pt x="53" y="229"/>
                    </a:lnTo>
                    <a:lnTo>
                      <a:pt x="52" y="229"/>
                    </a:lnTo>
                    <a:lnTo>
                      <a:pt x="52" y="228"/>
                    </a:lnTo>
                    <a:lnTo>
                      <a:pt x="53" y="228"/>
                    </a:lnTo>
                    <a:lnTo>
                      <a:pt x="52" y="227"/>
                    </a:lnTo>
                    <a:lnTo>
                      <a:pt x="52" y="225"/>
                    </a:lnTo>
                    <a:lnTo>
                      <a:pt x="51" y="225"/>
                    </a:lnTo>
                    <a:lnTo>
                      <a:pt x="51" y="224"/>
                    </a:lnTo>
                    <a:lnTo>
                      <a:pt x="49" y="224"/>
                    </a:lnTo>
                    <a:lnTo>
                      <a:pt x="49" y="223"/>
                    </a:lnTo>
                    <a:lnTo>
                      <a:pt x="49" y="221"/>
                    </a:lnTo>
                    <a:lnTo>
                      <a:pt x="48" y="221"/>
                    </a:lnTo>
                    <a:lnTo>
                      <a:pt x="48" y="220"/>
                    </a:lnTo>
                    <a:lnTo>
                      <a:pt x="48" y="219"/>
                    </a:lnTo>
                    <a:lnTo>
                      <a:pt x="48" y="217"/>
                    </a:lnTo>
                    <a:lnTo>
                      <a:pt x="49" y="217"/>
                    </a:lnTo>
                    <a:lnTo>
                      <a:pt x="49" y="216"/>
                    </a:lnTo>
                    <a:lnTo>
                      <a:pt x="51" y="216"/>
                    </a:lnTo>
                    <a:lnTo>
                      <a:pt x="49" y="216"/>
                    </a:lnTo>
                    <a:lnTo>
                      <a:pt x="49" y="215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6"/>
                    </a:lnTo>
                    <a:lnTo>
                      <a:pt x="47" y="215"/>
                    </a:lnTo>
                    <a:lnTo>
                      <a:pt x="46" y="215"/>
                    </a:lnTo>
                    <a:lnTo>
                      <a:pt x="46" y="214"/>
                    </a:lnTo>
                    <a:lnTo>
                      <a:pt x="44" y="214"/>
                    </a:lnTo>
                    <a:lnTo>
                      <a:pt x="44" y="212"/>
                    </a:lnTo>
                    <a:lnTo>
                      <a:pt x="43" y="212"/>
                    </a:lnTo>
                    <a:lnTo>
                      <a:pt x="43" y="211"/>
                    </a:lnTo>
                    <a:lnTo>
                      <a:pt x="44" y="211"/>
                    </a:lnTo>
                    <a:lnTo>
                      <a:pt x="44" y="210"/>
                    </a:lnTo>
                    <a:lnTo>
                      <a:pt x="44" y="208"/>
                    </a:lnTo>
                    <a:lnTo>
                      <a:pt x="46" y="208"/>
                    </a:lnTo>
                    <a:lnTo>
                      <a:pt x="44" y="207"/>
                    </a:lnTo>
                    <a:lnTo>
                      <a:pt x="46" y="206"/>
                    </a:lnTo>
                    <a:lnTo>
                      <a:pt x="44" y="206"/>
                    </a:lnTo>
                    <a:lnTo>
                      <a:pt x="43" y="207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2" y="210"/>
                    </a:lnTo>
                    <a:lnTo>
                      <a:pt x="40" y="210"/>
                    </a:lnTo>
                    <a:lnTo>
                      <a:pt x="40" y="208"/>
                    </a:lnTo>
                    <a:lnTo>
                      <a:pt x="40" y="207"/>
                    </a:lnTo>
                    <a:lnTo>
                      <a:pt x="40" y="206"/>
                    </a:lnTo>
                    <a:lnTo>
                      <a:pt x="38" y="206"/>
                    </a:lnTo>
                    <a:lnTo>
                      <a:pt x="38" y="207"/>
                    </a:lnTo>
                    <a:lnTo>
                      <a:pt x="38" y="208"/>
                    </a:lnTo>
                    <a:lnTo>
                      <a:pt x="36" y="208"/>
                    </a:lnTo>
                    <a:lnTo>
                      <a:pt x="35" y="208"/>
                    </a:lnTo>
                    <a:lnTo>
                      <a:pt x="35" y="207"/>
                    </a:lnTo>
                    <a:lnTo>
                      <a:pt x="34" y="207"/>
                    </a:lnTo>
                    <a:lnTo>
                      <a:pt x="32" y="207"/>
                    </a:lnTo>
                    <a:lnTo>
                      <a:pt x="32" y="206"/>
                    </a:lnTo>
                    <a:lnTo>
                      <a:pt x="31" y="206"/>
                    </a:lnTo>
                    <a:lnTo>
                      <a:pt x="31" y="207"/>
                    </a:lnTo>
                    <a:lnTo>
                      <a:pt x="31" y="206"/>
                    </a:lnTo>
                    <a:lnTo>
                      <a:pt x="31" y="204"/>
                    </a:lnTo>
                    <a:lnTo>
                      <a:pt x="30" y="203"/>
                    </a:lnTo>
                    <a:lnTo>
                      <a:pt x="30" y="204"/>
                    </a:lnTo>
                    <a:lnTo>
                      <a:pt x="30" y="203"/>
                    </a:lnTo>
                    <a:lnTo>
                      <a:pt x="30" y="204"/>
                    </a:lnTo>
                    <a:lnTo>
                      <a:pt x="29" y="204"/>
                    </a:lnTo>
                    <a:lnTo>
                      <a:pt x="29" y="206"/>
                    </a:lnTo>
                    <a:lnTo>
                      <a:pt x="27" y="206"/>
                    </a:lnTo>
                    <a:lnTo>
                      <a:pt x="27" y="204"/>
                    </a:lnTo>
                    <a:lnTo>
                      <a:pt x="27" y="203"/>
                    </a:lnTo>
                    <a:lnTo>
                      <a:pt x="27" y="202"/>
                    </a:lnTo>
                    <a:lnTo>
                      <a:pt x="26" y="202"/>
                    </a:lnTo>
                    <a:lnTo>
                      <a:pt x="26" y="203"/>
                    </a:lnTo>
                    <a:lnTo>
                      <a:pt x="26" y="202"/>
                    </a:lnTo>
                    <a:lnTo>
                      <a:pt x="25" y="202"/>
                    </a:lnTo>
                    <a:lnTo>
                      <a:pt x="25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8"/>
                    </a:lnTo>
                    <a:lnTo>
                      <a:pt x="26" y="196"/>
                    </a:lnTo>
                    <a:lnTo>
                      <a:pt x="26" y="195"/>
                    </a:lnTo>
                    <a:lnTo>
                      <a:pt x="26" y="194"/>
                    </a:lnTo>
                    <a:lnTo>
                      <a:pt x="25" y="194"/>
                    </a:lnTo>
                    <a:lnTo>
                      <a:pt x="25" y="193"/>
                    </a:lnTo>
                    <a:lnTo>
                      <a:pt x="25" y="191"/>
                    </a:lnTo>
                    <a:lnTo>
                      <a:pt x="23" y="190"/>
                    </a:lnTo>
                    <a:lnTo>
                      <a:pt x="25" y="190"/>
                    </a:lnTo>
                    <a:lnTo>
                      <a:pt x="25" y="189"/>
                    </a:lnTo>
                    <a:lnTo>
                      <a:pt x="23" y="187"/>
                    </a:lnTo>
                    <a:lnTo>
                      <a:pt x="22" y="189"/>
                    </a:lnTo>
                    <a:lnTo>
                      <a:pt x="21" y="190"/>
                    </a:lnTo>
                    <a:lnTo>
                      <a:pt x="19" y="190"/>
                    </a:lnTo>
                    <a:lnTo>
                      <a:pt x="18" y="190"/>
                    </a:lnTo>
                    <a:lnTo>
                      <a:pt x="18" y="189"/>
                    </a:lnTo>
                    <a:lnTo>
                      <a:pt x="18" y="187"/>
                    </a:lnTo>
                    <a:lnTo>
                      <a:pt x="19" y="187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6"/>
                    </a:lnTo>
                    <a:lnTo>
                      <a:pt x="18" y="185"/>
                    </a:lnTo>
                    <a:lnTo>
                      <a:pt x="17" y="185"/>
                    </a:lnTo>
                    <a:lnTo>
                      <a:pt x="17" y="183"/>
                    </a:lnTo>
                    <a:lnTo>
                      <a:pt x="15" y="183"/>
                    </a:lnTo>
                    <a:lnTo>
                      <a:pt x="14" y="183"/>
                    </a:lnTo>
                    <a:lnTo>
                      <a:pt x="14" y="182"/>
                    </a:lnTo>
                    <a:lnTo>
                      <a:pt x="13" y="181"/>
                    </a:lnTo>
                    <a:lnTo>
                      <a:pt x="13" y="179"/>
                    </a:lnTo>
                    <a:lnTo>
                      <a:pt x="12" y="179"/>
                    </a:lnTo>
                    <a:lnTo>
                      <a:pt x="12" y="178"/>
                    </a:lnTo>
                    <a:lnTo>
                      <a:pt x="10" y="178"/>
                    </a:lnTo>
                    <a:lnTo>
                      <a:pt x="10" y="179"/>
                    </a:lnTo>
                    <a:lnTo>
                      <a:pt x="9" y="179"/>
                    </a:lnTo>
                    <a:lnTo>
                      <a:pt x="9" y="181"/>
                    </a:lnTo>
                    <a:lnTo>
                      <a:pt x="8" y="181"/>
                    </a:lnTo>
                    <a:lnTo>
                      <a:pt x="6" y="181"/>
                    </a:lnTo>
                    <a:lnTo>
                      <a:pt x="6" y="179"/>
                    </a:lnTo>
                    <a:lnTo>
                      <a:pt x="6" y="178"/>
                    </a:lnTo>
                    <a:lnTo>
                      <a:pt x="5" y="177"/>
                    </a:lnTo>
                    <a:lnTo>
                      <a:pt x="4" y="177"/>
                    </a:lnTo>
                    <a:lnTo>
                      <a:pt x="2" y="177"/>
                    </a:lnTo>
                    <a:lnTo>
                      <a:pt x="1" y="177"/>
                    </a:lnTo>
                    <a:lnTo>
                      <a:pt x="1" y="176"/>
                    </a:lnTo>
                    <a:lnTo>
                      <a:pt x="1" y="174"/>
                    </a:lnTo>
                    <a:lnTo>
                      <a:pt x="1" y="173"/>
                    </a:lnTo>
                    <a:lnTo>
                      <a:pt x="1" y="172"/>
                    </a:lnTo>
                    <a:lnTo>
                      <a:pt x="1" y="170"/>
                    </a:lnTo>
                    <a:lnTo>
                      <a:pt x="1" y="169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6"/>
                    </a:lnTo>
                    <a:lnTo>
                      <a:pt x="0" y="165"/>
                    </a:lnTo>
                    <a:lnTo>
                      <a:pt x="1" y="164"/>
                    </a:lnTo>
                    <a:lnTo>
                      <a:pt x="1" y="162"/>
                    </a:lnTo>
                    <a:lnTo>
                      <a:pt x="1" y="161"/>
                    </a:lnTo>
                    <a:lnTo>
                      <a:pt x="2" y="160"/>
                    </a:lnTo>
                    <a:lnTo>
                      <a:pt x="4" y="160"/>
                    </a:lnTo>
                    <a:lnTo>
                      <a:pt x="5" y="160"/>
                    </a:lnTo>
                    <a:lnTo>
                      <a:pt x="5" y="159"/>
                    </a:lnTo>
                    <a:lnTo>
                      <a:pt x="6" y="159"/>
                    </a:lnTo>
                    <a:lnTo>
                      <a:pt x="6" y="160"/>
                    </a:lnTo>
                    <a:lnTo>
                      <a:pt x="8" y="161"/>
                    </a:lnTo>
                    <a:lnTo>
                      <a:pt x="9" y="162"/>
                    </a:lnTo>
                    <a:lnTo>
                      <a:pt x="10" y="162"/>
                    </a:lnTo>
                    <a:lnTo>
                      <a:pt x="10" y="164"/>
                    </a:lnTo>
                    <a:lnTo>
                      <a:pt x="12" y="164"/>
                    </a:lnTo>
                    <a:lnTo>
                      <a:pt x="13" y="162"/>
                    </a:lnTo>
                    <a:lnTo>
                      <a:pt x="14" y="161"/>
                    </a:lnTo>
                    <a:lnTo>
                      <a:pt x="15" y="161"/>
                    </a:lnTo>
                    <a:lnTo>
                      <a:pt x="15" y="162"/>
                    </a:lnTo>
                    <a:lnTo>
                      <a:pt x="17" y="162"/>
                    </a:lnTo>
                    <a:lnTo>
                      <a:pt x="18" y="162"/>
                    </a:lnTo>
                    <a:lnTo>
                      <a:pt x="18" y="164"/>
                    </a:lnTo>
                    <a:lnTo>
                      <a:pt x="19" y="165"/>
                    </a:lnTo>
                    <a:lnTo>
                      <a:pt x="21" y="165"/>
                    </a:lnTo>
                    <a:lnTo>
                      <a:pt x="19" y="164"/>
                    </a:lnTo>
                    <a:lnTo>
                      <a:pt x="19" y="162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0"/>
                    </a:lnTo>
                    <a:lnTo>
                      <a:pt x="23" y="160"/>
                    </a:lnTo>
                    <a:lnTo>
                      <a:pt x="25" y="160"/>
                    </a:lnTo>
                    <a:lnTo>
                      <a:pt x="26" y="159"/>
                    </a:lnTo>
                    <a:lnTo>
                      <a:pt x="27" y="160"/>
                    </a:lnTo>
                    <a:lnTo>
                      <a:pt x="27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7" y="164"/>
                    </a:lnTo>
                    <a:lnTo>
                      <a:pt x="26" y="164"/>
                    </a:lnTo>
                    <a:lnTo>
                      <a:pt x="26" y="166"/>
                    </a:lnTo>
                    <a:lnTo>
                      <a:pt x="26" y="168"/>
                    </a:lnTo>
                    <a:lnTo>
                      <a:pt x="27" y="168"/>
                    </a:lnTo>
                    <a:lnTo>
                      <a:pt x="27" y="166"/>
                    </a:lnTo>
                    <a:lnTo>
                      <a:pt x="27" y="165"/>
                    </a:lnTo>
                    <a:lnTo>
                      <a:pt x="29" y="165"/>
                    </a:lnTo>
                    <a:lnTo>
                      <a:pt x="29" y="166"/>
                    </a:lnTo>
                    <a:lnTo>
                      <a:pt x="29" y="168"/>
                    </a:lnTo>
                    <a:lnTo>
                      <a:pt x="30" y="168"/>
                    </a:lnTo>
                    <a:lnTo>
                      <a:pt x="31" y="166"/>
                    </a:lnTo>
                    <a:lnTo>
                      <a:pt x="32" y="166"/>
                    </a:lnTo>
                    <a:lnTo>
                      <a:pt x="34" y="166"/>
                    </a:lnTo>
                    <a:lnTo>
                      <a:pt x="35" y="166"/>
                    </a:lnTo>
                    <a:lnTo>
                      <a:pt x="35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6"/>
                    </a:lnTo>
                    <a:lnTo>
                      <a:pt x="38" y="165"/>
                    </a:lnTo>
                    <a:lnTo>
                      <a:pt x="36" y="165"/>
                    </a:lnTo>
                    <a:lnTo>
                      <a:pt x="36" y="164"/>
                    </a:lnTo>
                    <a:lnTo>
                      <a:pt x="36" y="162"/>
                    </a:lnTo>
                    <a:lnTo>
                      <a:pt x="38" y="162"/>
                    </a:lnTo>
                    <a:lnTo>
                      <a:pt x="39" y="162"/>
                    </a:lnTo>
                    <a:lnTo>
                      <a:pt x="40" y="162"/>
                    </a:lnTo>
                    <a:lnTo>
                      <a:pt x="42" y="164"/>
                    </a:lnTo>
                    <a:lnTo>
                      <a:pt x="42" y="162"/>
                    </a:lnTo>
                    <a:lnTo>
                      <a:pt x="42" y="160"/>
                    </a:lnTo>
                    <a:lnTo>
                      <a:pt x="43" y="160"/>
                    </a:lnTo>
                    <a:lnTo>
                      <a:pt x="43" y="159"/>
                    </a:lnTo>
                    <a:lnTo>
                      <a:pt x="42" y="159"/>
                    </a:lnTo>
                    <a:lnTo>
                      <a:pt x="42" y="157"/>
                    </a:lnTo>
                    <a:lnTo>
                      <a:pt x="42" y="159"/>
                    </a:lnTo>
                    <a:lnTo>
                      <a:pt x="42" y="157"/>
                    </a:lnTo>
                    <a:lnTo>
                      <a:pt x="40" y="157"/>
                    </a:lnTo>
                    <a:lnTo>
                      <a:pt x="40" y="156"/>
                    </a:lnTo>
                    <a:lnTo>
                      <a:pt x="42" y="156"/>
                    </a:lnTo>
                    <a:lnTo>
                      <a:pt x="43" y="155"/>
                    </a:lnTo>
                    <a:lnTo>
                      <a:pt x="44" y="155"/>
                    </a:lnTo>
                    <a:lnTo>
                      <a:pt x="46" y="155"/>
                    </a:lnTo>
                    <a:lnTo>
                      <a:pt x="46" y="153"/>
                    </a:lnTo>
                    <a:lnTo>
                      <a:pt x="46" y="152"/>
                    </a:lnTo>
                    <a:lnTo>
                      <a:pt x="47" y="152"/>
                    </a:lnTo>
                    <a:lnTo>
                      <a:pt x="48" y="152"/>
                    </a:lnTo>
                    <a:lnTo>
                      <a:pt x="48" y="151"/>
                    </a:lnTo>
                    <a:lnTo>
                      <a:pt x="49" y="151"/>
                    </a:lnTo>
                    <a:lnTo>
                      <a:pt x="49" y="152"/>
                    </a:lnTo>
                    <a:lnTo>
                      <a:pt x="51" y="152"/>
                    </a:lnTo>
                    <a:lnTo>
                      <a:pt x="52" y="152"/>
                    </a:lnTo>
                    <a:lnTo>
                      <a:pt x="52" y="153"/>
                    </a:lnTo>
                    <a:lnTo>
                      <a:pt x="53" y="153"/>
                    </a:lnTo>
                    <a:lnTo>
                      <a:pt x="53" y="155"/>
                    </a:lnTo>
                    <a:lnTo>
                      <a:pt x="55" y="156"/>
                    </a:lnTo>
                    <a:lnTo>
                      <a:pt x="56" y="156"/>
                    </a:lnTo>
                    <a:lnTo>
                      <a:pt x="56" y="155"/>
                    </a:lnTo>
                    <a:lnTo>
                      <a:pt x="57" y="155"/>
                    </a:lnTo>
                    <a:lnTo>
                      <a:pt x="59" y="155"/>
                    </a:lnTo>
                    <a:lnTo>
                      <a:pt x="59" y="153"/>
                    </a:lnTo>
                    <a:lnTo>
                      <a:pt x="60" y="153"/>
                    </a:lnTo>
                    <a:lnTo>
                      <a:pt x="60" y="152"/>
                    </a:lnTo>
                    <a:lnTo>
                      <a:pt x="60" y="151"/>
                    </a:lnTo>
                    <a:lnTo>
                      <a:pt x="60" y="149"/>
                    </a:lnTo>
                    <a:lnTo>
                      <a:pt x="60" y="148"/>
                    </a:lnTo>
                    <a:lnTo>
                      <a:pt x="61" y="148"/>
                    </a:lnTo>
                    <a:lnTo>
                      <a:pt x="63" y="148"/>
                    </a:lnTo>
                    <a:lnTo>
                      <a:pt x="63" y="147"/>
                    </a:lnTo>
                    <a:lnTo>
                      <a:pt x="61" y="145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1" y="142"/>
                    </a:lnTo>
                    <a:lnTo>
                      <a:pt x="63" y="142"/>
                    </a:lnTo>
                    <a:lnTo>
                      <a:pt x="64" y="142"/>
                    </a:lnTo>
                    <a:lnTo>
                      <a:pt x="64" y="140"/>
                    </a:lnTo>
                    <a:lnTo>
                      <a:pt x="63" y="139"/>
                    </a:lnTo>
                    <a:lnTo>
                      <a:pt x="63" y="138"/>
                    </a:lnTo>
                    <a:lnTo>
                      <a:pt x="64" y="138"/>
                    </a:lnTo>
                    <a:lnTo>
                      <a:pt x="64" y="136"/>
                    </a:lnTo>
                    <a:lnTo>
                      <a:pt x="65" y="136"/>
                    </a:lnTo>
                    <a:lnTo>
                      <a:pt x="65" y="135"/>
                    </a:lnTo>
                    <a:lnTo>
                      <a:pt x="67" y="135"/>
                    </a:lnTo>
                    <a:lnTo>
                      <a:pt x="67" y="134"/>
                    </a:lnTo>
                    <a:lnTo>
                      <a:pt x="65" y="134"/>
                    </a:lnTo>
                    <a:lnTo>
                      <a:pt x="67" y="134"/>
                    </a:lnTo>
                    <a:lnTo>
                      <a:pt x="67" y="132"/>
                    </a:lnTo>
                    <a:lnTo>
                      <a:pt x="67" y="131"/>
                    </a:lnTo>
                    <a:lnTo>
                      <a:pt x="65" y="131"/>
                    </a:lnTo>
                    <a:lnTo>
                      <a:pt x="65" y="130"/>
                    </a:lnTo>
                    <a:lnTo>
                      <a:pt x="64" y="130"/>
                    </a:lnTo>
                    <a:lnTo>
                      <a:pt x="63" y="130"/>
                    </a:lnTo>
                    <a:lnTo>
                      <a:pt x="61" y="130"/>
                    </a:lnTo>
                    <a:lnTo>
                      <a:pt x="61" y="131"/>
                    </a:lnTo>
                    <a:lnTo>
                      <a:pt x="60" y="131"/>
                    </a:lnTo>
                    <a:lnTo>
                      <a:pt x="59" y="130"/>
                    </a:lnTo>
                    <a:lnTo>
                      <a:pt x="57" y="130"/>
                    </a:lnTo>
                    <a:lnTo>
                      <a:pt x="57" y="128"/>
                    </a:lnTo>
                    <a:lnTo>
                      <a:pt x="57" y="127"/>
                    </a:lnTo>
                    <a:lnTo>
                      <a:pt x="57" y="126"/>
                    </a:lnTo>
                    <a:lnTo>
                      <a:pt x="57" y="124"/>
                    </a:lnTo>
                    <a:lnTo>
                      <a:pt x="56" y="124"/>
                    </a:lnTo>
                    <a:lnTo>
                      <a:pt x="56" y="123"/>
                    </a:lnTo>
                    <a:lnTo>
                      <a:pt x="55" y="123"/>
                    </a:lnTo>
                    <a:lnTo>
                      <a:pt x="53" y="123"/>
                    </a:lnTo>
                    <a:lnTo>
                      <a:pt x="52" y="123"/>
                    </a:lnTo>
                    <a:lnTo>
                      <a:pt x="52" y="122"/>
                    </a:lnTo>
                    <a:lnTo>
                      <a:pt x="52" y="121"/>
                    </a:lnTo>
                    <a:lnTo>
                      <a:pt x="51" y="121"/>
                    </a:lnTo>
                    <a:lnTo>
                      <a:pt x="51" y="119"/>
                    </a:lnTo>
                    <a:lnTo>
                      <a:pt x="49" y="118"/>
                    </a:lnTo>
                    <a:lnTo>
                      <a:pt x="49" y="117"/>
                    </a:lnTo>
                    <a:lnTo>
                      <a:pt x="51" y="117"/>
                    </a:lnTo>
                    <a:lnTo>
                      <a:pt x="51" y="118"/>
                    </a:lnTo>
                    <a:lnTo>
                      <a:pt x="51" y="117"/>
                    </a:lnTo>
                    <a:lnTo>
                      <a:pt x="52" y="117"/>
                    </a:lnTo>
                    <a:lnTo>
                      <a:pt x="52" y="115"/>
                    </a:lnTo>
                    <a:lnTo>
                      <a:pt x="51" y="115"/>
                    </a:lnTo>
                    <a:lnTo>
                      <a:pt x="49" y="115"/>
                    </a:lnTo>
                    <a:lnTo>
                      <a:pt x="51" y="114"/>
                    </a:lnTo>
                    <a:lnTo>
                      <a:pt x="51" y="113"/>
                    </a:lnTo>
                    <a:lnTo>
                      <a:pt x="52" y="113"/>
                    </a:lnTo>
                    <a:lnTo>
                      <a:pt x="52" y="114"/>
                    </a:lnTo>
                    <a:lnTo>
                      <a:pt x="53" y="114"/>
                    </a:lnTo>
                    <a:lnTo>
                      <a:pt x="53" y="115"/>
                    </a:lnTo>
                    <a:lnTo>
                      <a:pt x="55" y="117"/>
                    </a:lnTo>
                    <a:lnTo>
                      <a:pt x="55" y="115"/>
                    </a:lnTo>
                    <a:lnTo>
                      <a:pt x="56" y="115"/>
                    </a:lnTo>
                    <a:lnTo>
                      <a:pt x="57" y="115"/>
                    </a:lnTo>
                    <a:lnTo>
                      <a:pt x="59" y="115"/>
                    </a:lnTo>
                    <a:lnTo>
                      <a:pt x="60" y="117"/>
                    </a:lnTo>
                    <a:lnTo>
                      <a:pt x="61" y="117"/>
                    </a:lnTo>
                    <a:lnTo>
                      <a:pt x="63" y="117"/>
                    </a:lnTo>
                    <a:lnTo>
                      <a:pt x="64" y="117"/>
                    </a:lnTo>
                    <a:lnTo>
                      <a:pt x="65" y="115"/>
                    </a:lnTo>
                    <a:lnTo>
                      <a:pt x="65" y="114"/>
                    </a:lnTo>
                    <a:lnTo>
                      <a:pt x="67" y="114"/>
                    </a:lnTo>
                    <a:lnTo>
                      <a:pt x="67" y="113"/>
                    </a:lnTo>
                    <a:lnTo>
                      <a:pt x="65" y="111"/>
                    </a:lnTo>
                    <a:lnTo>
                      <a:pt x="64" y="110"/>
                    </a:lnTo>
                    <a:lnTo>
                      <a:pt x="64" y="109"/>
                    </a:lnTo>
                    <a:lnTo>
                      <a:pt x="64" y="107"/>
                    </a:lnTo>
                    <a:lnTo>
                      <a:pt x="65" y="107"/>
                    </a:lnTo>
                    <a:lnTo>
                      <a:pt x="65" y="106"/>
                    </a:lnTo>
                    <a:lnTo>
                      <a:pt x="67" y="106"/>
                    </a:lnTo>
                    <a:lnTo>
                      <a:pt x="68" y="106"/>
                    </a:lnTo>
                    <a:lnTo>
                      <a:pt x="68" y="107"/>
                    </a:lnTo>
                    <a:lnTo>
                      <a:pt x="68" y="106"/>
                    </a:lnTo>
                    <a:lnTo>
                      <a:pt x="69" y="106"/>
                    </a:lnTo>
                    <a:lnTo>
                      <a:pt x="69" y="105"/>
                    </a:lnTo>
                    <a:lnTo>
                      <a:pt x="70" y="105"/>
                    </a:lnTo>
                    <a:lnTo>
                      <a:pt x="70" y="104"/>
                    </a:lnTo>
                    <a:lnTo>
                      <a:pt x="72" y="104"/>
                    </a:lnTo>
                    <a:lnTo>
                      <a:pt x="72" y="102"/>
                    </a:lnTo>
                    <a:lnTo>
                      <a:pt x="73" y="102"/>
                    </a:lnTo>
                    <a:lnTo>
                      <a:pt x="72" y="102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4" y="101"/>
                    </a:lnTo>
                    <a:lnTo>
                      <a:pt x="76" y="101"/>
                    </a:lnTo>
                    <a:lnTo>
                      <a:pt x="76" y="102"/>
                    </a:lnTo>
                    <a:lnTo>
                      <a:pt x="77" y="101"/>
                    </a:lnTo>
                    <a:lnTo>
                      <a:pt x="77" y="102"/>
                    </a:lnTo>
                    <a:lnTo>
                      <a:pt x="77" y="101"/>
                    </a:lnTo>
                    <a:lnTo>
                      <a:pt x="78" y="102"/>
                    </a:lnTo>
                    <a:lnTo>
                      <a:pt x="80" y="102"/>
                    </a:lnTo>
                    <a:lnTo>
                      <a:pt x="80" y="101"/>
                    </a:lnTo>
                    <a:lnTo>
                      <a:pt x="80" y="102"/>
                    </a:lnTo>
                    <a:lnTo>
                      <a:pt x="81" y="102"/>
                    </a:lnTo>
                    <a:lnTo>
                      <a:pt x="81" y="101"/>
                    </a:lnTo>
                    <a:lnTo>
                      <a:pt x="82" y="101"/>
                    </a:lnTo>
                    <a:lnTo>
                      <a:pt x="81" y="101"/>
                    </a:lnTo>
                    <a:lnTo>
                      <a:pt x="82" y="100"/>
                    </a:lnTo>
                    <a:lnTo>
                      <a:pt x="84" y="100"/>
                    </a:lnTo>
                    <a:lnTo>
                      <a:pt x="85" y="100"/>
                    </a:lnTo>
                    <a:lnTo>
                      <a:pt x="85" y="98"/>
                    </a:lnTo>
                    <a:lnTo>
                      <a:pt x="84" y="97"/>
                    </a:lnTo>
                    <a:lnTo>
                      <a:pt x="82" y="97"/>
                    </a:lnTo>
                    <a:lnTo>
                      <a:pt x="82" y="96"/>
                    </a:lnTo>
                    <a:lnTo>
                      <a:pt x="84" y="96"/>
                    </a:lnTo>
                    <a:lnTo>
                      <a:pt x="85" y="96"/>
                    </a:lnTo>
                    <a:lnTo>
                      <a:pt x="86" y="96"/>
                    </a:lnTo>
                    <a:lnTo>
                      <a:pt x="86" y="94"/>
                    </a:lnTo>
                    <a:lnTo>
                      <a:pt x="86" y="93"/>
                    </a:lnTo>
                    <a:lnTo>
                      <a:pt x="85" y="93"/>
                    </a:lnTo>
                    <a:lnTo>
                      <a:pt x="86" y="92"/>
                    </a:lnTo>
                    <a:lnTo>
                      <a:pt x="85" y="92"/>
                    </a:lnTo>
                    <a:lnTo>
                      <a:pt x="86" y="92"/>
                    </a:lnTo>
                    <a:lnTo>
                      <a:pt x="86" y="90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1" y="90"/>
                    </a:lnTo>
                    <a:lnTo>
                      <a:pt x="91" y="89"/>
                    </a:lnTo>
                    <a:lnTo>
                      <a:pt x="93" y="89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4" y="87"/>
                    </a:lnTo>
                    <a:lnTo>
                      <a:pt x="95" y="87"/>
                    </a:lnTo>
                    <a:lnTo>
                      <a:pt x="97" y="85"/>
                    </a:lnTo>
                    <a:lnTo>
                      <a:pt x="97" y="87"/>
                    </a:lnTo>
                    <a:lnTo>
                      <a:pt x="97" y="85"/>
                    </a:lnTo>
                    <a:lnTo>
                      <a:pt x="98" y="85"/>
                    </a:lnTo>
                    <a:lnTo>
                      <a:pt x="98" y="87"/>
                    </a:lnTo>
                    <a:lnTo>
                      <a:pt x="98" y="85"/>
                    </a:lnTo>
                    <a:lnTo>
                      <a:pt x="98" y="87"/>
                    </a:lnTo>
                    <a:lnTo>
                      <a:pt x="99" y="87"/>
                    </a:lnTo>
                    <a:lnTo>
                      <a:pt x="99" y="85"/>
                    </a:lnTo>
                    <a:lnTo>
                      <a:pt x="101" y="84"/>
                    </a:lnTo>
                    <a:lnTo>
                      <a:pt x="99" y="83"/>
                    </a:lnTo>
                    <a:lnTo>
                      <a:pt x="99" y="81"/>
                    </a:lnTo>
                    <a:lnTo>
                      <a:pt x="101" y="81"/>
                    </a:lnTo>
                    <a:lnTo>
                      <a:pt x="101" y="80"/>
                    </a:lnTo>
                    <a:lnTo>
                      <a:pt x="101" y="79"/>
                    </a:lnTo>
                    <a:lnTo>
                      <a:pt x="101" y="77"/>
                    </a:lnTo>
                    <a:lnTo>
                      <a:pt x="101" y="76"/>
                    </a:lnTo>
                    <a:lnTo>
                      <a:pt x="101" y="75"/>
                    </a:lnTo>
                    <a:lnTo>
                      <a:pt x="101" y="73"/>
                    </a:lnTo>
                    <a:lnTo>
                      <a:pt x="99" y="73"/>
                    </a:lnTo>
                    <a:lnTo>
                      <a:pt x="99" y="72"/>
                    </a:lnTo>
                    <a:lnTo>
                      <a:pt x="101" y="72"/>
                    </a:lnTo>
                    <a:lnTo>
                      <a:pt x="99" y="71"/>
                    </a:lnTo>
                    <a:lnTo>
                      <a:pt x="99" y="70"/>
                    </a:lnTo>
                    <a:lnTo>
                      <a:pt x="99" y="68"/>
                    </a:lnTo>
                    <a:lnTo>
                      <a:pt x="98" y="68"/>
                    </a:lnTo>
                    <a:lnTo>
                      <a:pt x="98" y="67"/>
                    </a:lnTo>
                    <a:lnTo>
                      <a:pt x="98" y="66"/>
                    </a:lnTo>
                    <a:lnTo>
                      <a:pt x="97" y="66"/>
                    </a:lnTo>
                    <a:lnTo>
                      <a:pt x="97" y="64"/>
                    </a:lnTo>
                    <a:lnTo>
                      <a:pt x="95" y="64"/>
                    </a:lnTo>
                    <a:lnTo>
                      <a:pt x="95" y="63"/>
                    </a:lnTo>
                    <a:lnTo>
                      <a:pt x="97" y="63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7" y="62"/>
                    </a:lnTo>
                    <a:lnTo>
                      <a:pt x="97" y="60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5" y="58"/>
                    </a:lnTo>
                    <a:lnTo>
                      <a:pt x="94" y="58"/>
                    </a:lnTo>
                    <a:lnTo>
                      <a:pt x="93" y="58"/>
                    </a:lnTo>
                    <a:lnTo>
                      <a:pt x="93" y="56"/>
                    </a:lnTo>
                    <a:lnTo>
                      <a:pt x="94" y="55"/>
                    </a:lnTo>
                    <a:lnTo>
                      <a:pt x="94" y="54"/>
                    </a:lnTo>
                    <a:lnTo>
                      <a:pt x="95" y="54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5" y="50"/>
                    </a:lnTo>
                    <a:lnTo>
                      <a:pt x="95" y="49"/>
                    </a:lnTo>
                    <a:lnTo>
                      <a:pt x="97" y="47"/>
                    </a:lnTo>
                    <a:lnTo>
                      <a:pt x="98" y="47"/>
                    </a:lnTo>
                    <a:lnTo>
                      <a:pt x="98" y="46"/>
                    </a:lnTo>
                    <a:lnTo>
                      <a:pt x="98" y="45"/>
                    </a:lnTo>
                    <a:lnTo>
                      <a:pt x="97" y="45"/>
                    </a:lnTo>
                    <a:lnTo>
                      <a:pt x="97" y="43"/>
                    </a:lnTo>
                    <a:lnTo>
                      <a:pt x="95" y="43"/>
                    </a:lnTo>
                    <a:lnTo>
                      <a:pt x="95" y="42"/>
                    </a:lnTo>
                    <a:lnTo>
                      <a:pt x="95" y="41"/>
                    </a:lnTo>
                    <a:lnTo>
                      <a:pt x="95" y="39"/>
                    </a:lnTo>
                    <a:lnTo>
                      <a:pt x="97" y="39"/>
                    </a:lnTo>
                    <a:lnTo>
                      <a:pt x="97" y="38"/>
                    </a:lnTo>
                    <a:lnTo>
                      <a:pt x="95" y="38"/>
                    </a:lnTo>
                    <a:lnTo>
                      <a:pt x="97" y="38"/>
                    </a:lnTo>
                    <a:lnTo>
                      <a:pt x="97" y="37"/>
                    </a:lnTo>
                    <a:lnTo>
                      <a:pt x="97" y="35"/>
                    </a:lnTo>
                    <a:lnTo>
                      <a:pt x="98" y="35"/>
                    </a:lnTo>
                    <a:lnTo>
                      <a:pt x="98" y="34"/>
                    </a:lnTo>
                    <a:lnTo>
                      <a:pt x="97" y="34"/>
                    </a:lnTo>
                    <a:lnTo>
                      <a:pt x="97" y="33"/>
                    </a:lnTo>
                    <a:lnTo>
                      <a:pt x="97" y="32"/>
                    </a:lnTo>
                    <a:lnTo>
                      <a:pt x="98" y="32"/>
                    </a:lnTo>
                    <a:lnTo>
                      <a:pt x="98" y="30"/>
                    </a:lnTo>
                    <a:lnTo>
                      <a:pt x="98" y="29"/>
                    </a:lnTo>
                    <a:lnTo>
                      <a:pt x="97" y="30"/>
                    </a:lnTo>
                    <a:lnTo>
                      <a:pt x="97" y="29"/>
                    </a:lnTo>
                    <a:lnTo>
                      <a:pt x="95" y="29"/>
                    </a:lnTo>
                    <a:lnTo>
                      <a:pt x="95" y="30"/>
                    </a:lnTo>
                    <a:lnTo>
                      <a:pt x="94" y="30"/>
                    </a:lnTo>
                    <a:lnTo>
                      <a:pt x="93" y="30"/>
                    </a:lnTo>
                    <a:lnTo>
                      <a:pt x="93" y="29"/>
                    </a:lnTo>
                    <a:lnTo>
                      <a:pt x="91" y="29"/>
                    </a:lnTo>
                    <a:lnTo>
                      <a:pt x="91" y="28"/>
                    </a:lnTo>
                    <a:lnTo>
                      <a:pt x="93" y="28"/>
                    </a:lnTo>
                    <a:lnTo>
                      <a:pt x="91" y="28"/>
                    </a:lnTo>
                    <a:lnTo>
                      <a:pt x="91" y="26"/>
                    </a:lnTo>
                    <a:lnTo>
                      <a:pt x="90" y="26"/>
                    </a:lnTo>
                    <a:lnTo>
                      <a:pt x="90" y="25"/>
                    </a:lnTo>
                    <a:lnTo>
                      <a:pt x="90" y="26"/>
                    </a:lnTo>
                    <a:lnTo>
                      <a:pt x="90" y="25"/>
                    </a:lnTo>
                    <a:lnTo>
                      <a:pt x="89" y="25"/>
                    </a:lnTo>
                    <a:lnTo>
                      <a:pt x="89" y="26"/>
                    </a:lnTo>
                    <a:lnTo>
                      <a:pt x="87" y="26"/>
                    </a:lnTo>
                    <a:lnTo>
                      <a:pt x="87" y="28"/>
                    </a:lnTo>
                    <a:lnTo>
                      <a:pt x="86" y="28"/>
                    </a:lnTo>
                    <a:lnTo>
                      <a:pt x="86" y="26"/>
                    </a:lnTo>
                    <a:lnTo>
                      <a:pt x="85" y="26"/>
                    </a:lnTo>
                    <a:lnTo>
                      <a:pt x="85" y="25"/>
                    </a:lnTo>
                    <a:lnTo>
                      <a:pt x="85" y="26"/>
                    </a:lnTo>
                    <a:lnTo>
                      <a:pt x="84" y="26"/>
                    </a:lnTo>
                    <a:lnTo>
                      <a:pt x="84" y="25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1" y="24"/>
                    </a:lnTo>
                    <a:lnTo>
                      <a:pt x="80" y="24"/>
                    </a:lnTo>
                    <a:lnTo>
                      <a:pt x="78" y="24"/>
                    </a:lnTo>
                    <a:lnTo>
                      <a:pt x="78" y="22"/>
                    </a:lnTo>
                    <a:lnTo>
                      <a:pt x="77" y="22"/>
                    </a:lnTo>
                    <a:lnTo>
                      <a:pt x="76" y="22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22"/>
                    </a:lnTo>
                    <a:lnTo>
                      <a:pt x="74" y="21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8"/>
                    </a:lnTo>
                    <a:lnTo>
                      <a:pt x="72" y="18"/>
                    </a:lnTo>
                    <a:lnTo>
                      <a:pt x="72" y="17"/>
                    </a:lnTo>
                    <a:lnTo>
                      <a:pt x="70" y="17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0" y="16"/>
                    </a:lnTo>
                    <a:lnTo>
                      <a:pt x="70" y="15"/>
                    </a:lnTo>
                    <a:lnTo>
                      <a:pt x="69" y="15"/>
                    </a:lnTo>
                    <a:lnTo>
                      <a:pt x="68" y="15"/>
                    </a:lnTo>
                    <a:lnTo>
                      <a:pt x="69" y="15"/>
                    </a:lnTo>
                    <a:lnTo>
                      <a:pt x="68" y="15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9"/>
                    </a:lnTo>
                    <a:lnTo>
                      <a:pt x="67" y="9"/>
                    </a:lnTo>
                    <a:lnTo>
                      <a:pt x="68" y="9"/>
                    </a:lnTo>
                    <a:lnTo>
                      <a:pt x="68" y="8"/>
                    </a:lnTo>
                    <a:lnTo>
                      <a:pt x="67" y="8"/>
                    </a:lnTo>
                    <a:lnTo>
                      <a:pt x="67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5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1" y="4"/>
                    </a:lnTo>
                    <a:lnTo>
                      <a:pt x="63" y="3"/>
                    </a:lnTo>
                    <a:lnTo>
                      <a:pt x="61" y="3"/>
                    </a:lnTo>
                    <a:lnTo>
                      <a:pt x="63" y="3"/>
                    </a:lnTo>
                    <a:lnTo>
                      <a:pt x="63" y="1"/>
                    </a:lnTo>
                    <a:lnTo>
                      <a:pt x="61" y="1"/>
                    </a:lnTo>
                    <a:lnTo>
                      <a:pt x="63" y="1"/>
                    </a:lnTo>
                    <a:lnTo>
                      <a:pt x="61" y="1"/>
                    </a:lnTo>
                    <a:lnTo>
                      <a:pt x="61" y="0"/>
                    </a:lnTo>
                    <a:lnTo>
                      <a:pt x="60" y="0"/>
                    </a:lnTo>
                    <a:lnTo>
                      <a:pt x="59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8" name="Freeform 34">
                <a:extLst>
                  <a:ext uri="{FF2B5EF4-FFF2-40B4-BE49-F238E27FC236}">
                    <a16:creationId xmlns:a16="http://schemas.microsoft.com/office/drawing/2014/main" id="{8882FCA6-3CB5-C29C-A52C-6D0E3391D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766"/>
                <a:ext cx="363" cy="340"/>
              </a:xfrm>
              <a:custGeom>
                <a:avLst/>
                <a:gdLst>
                  <a:gd name="T0" fmla="*/ 350 w 363"/>
                  <a:gd name="T1" fmla="*/ 331 h 340"/>
                  <a:gd name="T2" fmla="*/ 330 w 363"/>
                  <a:gd name="T3" fmla="*/ 330 h 340"/>
                  <a:gd name="T4" fmla="*/ 310 w 363"/>
                  <a:gd name="T5" fmla="*/ 323 h 340"/>
                  <a:gd name="T6" fmla="*/ 297 w 363"/>
                  <a:gd name="T7" fmla="*/ 317 h 340"/>
                  <a:gd name="T8" fmla="*/ 285 w 363"/>
                  <a:gd name="T9" fmla="*/ 313 h 340"/>
                  <a:gd name="T10" fmla="*/ 272 w 363"/>
                  <a:gd name="T11" fmla="*/ 298 h 340"/>
                  <a:gd name="T12" fmla="*/ 263 w 363"/>
                  <a:gd name="T13" fmla="*/ 301 h 340"/>
                  <a:gd name="T14" fmla="*/ 254 w 363"/>
                  <a:gd name="T15" fmla="*/ 300 h 340"/>
                  <a:gd name="T16" fmla="*/ 240 w 363"/>
                  <a:gd name="T17" fmla="*/ 297 h 340"/>
                  <a:gd name="T18" fmla="*/ 225 w 363"/>
                  <a:gd name="T19" fmla="*/ 300 h 340"/>
                  <a:gd name="T20" fmla="*/ 232 w 363"/>
                  <a:gd name="T21" fmla="*/ 311 h 340"/>
                  <a:gd name="T22" fmla="*/ 223 w 363"/>
                  <a:gd name="T23" fmla="*/ 307 h 340"/>
                  <a:gd name="T24" fmla="*/ 204 w 363"/>
                  <a:gd name="T25" fmla="*/ 303 h 340"/>
                  <a:gd name="T26" fmla="*/ 189 w 363"/>
                  <a:gd name="T27" fmla="*/ 301 h 340"/>
                  <a:gd name="T28" fmla="*/ 181 w 363"/>
                  <a:gd name="T29" fmla="*/ 303 h 340"/>
                  <a:gd name="T30" fmla="*/ 165 w 363"/>
                  <a:gd name="T31" fmla="*/ 302 h 340"/>
                  <a:gd name="T32" fmla="*/ 145 w 363"/>
                  <a:gd name="T33" fmla="*/ 305 h 340"/>
                  <a:gd name="T34" fmla="*/ 137 w 363"/>
                  <a:gd name="T35" fmla="*/ 292 h 340"/>
                  <a:gd name="T36" fmla="*/ 122 w 363"/>
                  <a:gd name="T37" fmla="*/ 297 h 340"/>
                  <a:gd name="T38" fmla="*/ 111 w 363"/>
                  <a:gd name="T39" fmla="*/ 290 h 340"/>
                  <a:gd name="T40" fmla="*/ 105 w 363"/>
                  <a:gd name="T41" fmla="*/ 296 h 340"/>
                  <a:gd name="T42" fmla="*/ 94 w 363"/>
                  <a:gd name="T43" fmla="*/ 301 h 340"/>
                  <a:gd name="T44" fmla="*/ 88 w 363"/>
                  <a:gd name="T45" fmla="*/ 298 h 340"/>
                  <a:gd name="T46" fmla="*/ 79 w 363"/>
                  <a:gd name="T47" fmla="*/ 298 h 340"/>
                  <a:gd name="T48" fmla="*/ 67 w 363"/>
                  <a:gd name="T49" fmla="*/ 298 h 340"/>
                  <a:gd name="T50" fmla="*/ 58 w 363"/>
                  <a:gd name="T51" fmla="*/ 302 h 340"/>
                  <a:gd name="T52" fmla="*/ 50 w 363"/>
                  <a:gd name="T53" fmla="*/ 306 h 340"/>
                  <a:gd name="T54" fmla="*/ 41 w 363"/>
                  <a:gd name="T55" fmla="*/ 301 h 340"/>
                  <a:gd name="T56" fmla="*/ 38 w 363"/>
                  <a:gd name="T57" fmla="*/ 294 h 340"/>
                  <a:gd name="T58" fmla="*/ 41 w 363"/>
                  <a:gd name="T59" fmla="*/ 283 h 340"/>
                  <a:gd name="T60" fmla="*/ 45 w 363"/>
                  <a:gd name="T61" fmla="*/ 275 h 340"/>
                  <a:gd name="T62" fmla="*/ 41 w 363"/>
                  <a:gd name="T63" fmla="*/ 256 h 340"/>
                  <a:gd name="T64" fmla="*/ 24 w 363"/>
                  <a:gd name="T65" fmla="*/ 226 h 340"/>
                  <a:gd name="T66" fmla="*/ 1 w 363"/>
                  <a:gd name="T67" fmla="*/ 200 h 340"/>
                  <a:gd name="T68" fmla="*/ 13 w 363"/>
                  <a:gd name="T69" fmla="*/ 191 h 340"/>
                  <a:gd name="T70" fmla="*/ 17 w 363"/>
                  <a:gd name="T71" fmla="*/ 182 h 340"/>
                  <a:gd name="T72" fmla="*/ 17 w 363"/>
                  <a:gd name="T73" fmla="*/ 167 h 340"/>
                  <a:gd name="T74" fmla="*/ 9 w 363"/>
                  <a:gd name="T75" fmla="*/ 158 h 340"/>
                  <a:gd name="T76" fmla="*/ 8 w 363"/>
                  <a:gd name="T77" fmla="*/ 144 h 340"/>
                  <a:gd name="T78" fmla="*/ 16 w 363"/>
                  <a:gd name="T79" fmla="*/ 129 h 340"/>
                  <a:gd name="T80" fmla="*/ 22 w 363"/>
                  <a:gd name="T81" fmla="*/ 125 h 340"/>
                  <a:gd name="T82" fmla="*/ 35 w 363"/>
                  <a:gd name="T83" fmla="*/ 132 h 340"/>
                  <a:gd name="T84" fmla="*/ 48 w 363"/>
                  <a:gd name="T85" fmla="*/ 123 h 340"/>
                  <a:gd name="T86" fmla="*/ 60 w 363"/>
                  <a:gd name="T87" fmla="*/ 133 h 340"/>
                  <a:gd name="T88" fmla="*/ 69 w 363"/>
                  <a:gd name="T89" fmla="*/ 136 h 340"/>
                  <a:gd name="T90" fmla="*/ 71 w 363"/>
                  <a:gd name="T91" fmla="*/ 128 h 340"/>
                  <a:gd name="T92" fmla="*/ 72 w 363"/>
                  <a:gd name="T93" fmla="*/ 115 h 340"/>
                  <a:gd name="T94" fmla="*/ 68 w 363"/>
                  <a:gd name="T95" fmla="*/ 101 h 340"/>
                  <a:gd name="T96" fmla="*/ 75 w 363"/>
                  <a:gd name="T97" fmla="*/ 81 h 340"/>
                  <a:gd name="T98" fmla="*/ 86 w 363"/>
                  <a:gd name="T99" fmla="*/ 89 h 340"/>
                  <a:gd name="T100" fmla="*/ 85 w 363"/>
                  <a:gd name="T101" fmla="*/ 78 h 340"/>
                  <a:gd name="T102" fmla="*/ 80 w 363"/>
                  <a:gd name="T103" fmla="*/ 72 h 340"/>
                  <a:gd name="T104" fmla="*/ 71 w 363"/>
                  <a:gd name="T105" fmla="*/ 69 h 340"/>
                  <a:gd name="T106" fmla="*/ 59 w 363"/>
                  <a:gd name="T107" fmla="*/ 64 h 340"/>
                  <a:gd name="T108" fmla="*/ 47 w 363"/>
                  <a:gd name="T109" fmla="*/ 55 h 340"/>
                  <a:gd name="T110" fmla="*/ 54 w 363"/>
                  <a:gd name="T111" fmla="*/ 38 h 340"/>
                  <a:gd name="T112" fmla="*/ 71 w 363"/>
                  <a:gd name="T113" fmla="*/ 27 h 340"/>
                  <a:gd name="T114" fmla="*/ 84 w 363"/>
                  <a:gd name="T115" fmla="*/ 17 h 340"/>
                  <a:gd name="T116" fmla="*/ 101 w 363"/>
                  <a:gd name="T117" fmla="*/ 2 h 340"/>
                  <a:gd name="T118" fmla="*/ 98 w 363"/>
                  <a:gd name="T119" fmla="*/ 1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3" h="340">
                    <a:moveTo>
                      <a:pt x="363" y="340"/>
                    </a:moveTo>
                    <a:lnTo>
                      <a:pt x="363" y="339"/>
                    </a:lnTo>
                    <a:lnTo>
                      <a:pt x="363" y="338"/>
                    </a:lnTo>
                    <a:lnTo>
                      <a:pt x="361" y="338"/>
                    </a:lnTo>
                    <a:lnTo>
                      <a:pt x="361" y="336"/>
                    </a:lnTo>
                    <a:lnTo>
                      <a:pt x="360" y="336"/>
                    </a:lnTo>
                    <a:lnTo>
                      <a:pt x="360" y="335"/>
                    </a:lnTo>
                    <a:lnTo>
                      <a:pt x="359" y="335"/>
                    </a:lnTo>
                    <a:lnTo>
                      <a:pt x="357" y="335"/>
                    </a:lnTo>
                    <a:lnTo>
                      <a:pt x="356" y="335"/>
                    </a:lnTo>
                    <a:lnTo>
                      <a:pt x="355" y="335"/>
                    </a:lnTo>
                    <a:lnTo>
                      <a:pt x="355" y="334"/>
                    </a:lnTo>
                    <a:lnTo>
                      <a:pt x="353" y="334"/>
                    </a:lnTo>
                    <a:lnTo>
                      <a:pt x="352" y="334"/>
                    </a:lnTo>
                    <a:lnTo>
                      <a:pt x="351" y="332"/>
                    </a:lnTo>
                    <a:lnTo>
                      <a:pt x="350" y="332"/>
                    </a:lnTo>
                    <a:lnTo>
                      <a:pt x="350" y="331"/>
                    </a:lnTo>
                    <a:lnTo>
                      <a:pt x="348" y="331"/>
                    </a:lnTo>
                    <a:lnTo>
                      <a:pt x="347" y="331"/>
                    </a:lnTo>
                    <a:lnTo>
                      <a:pt x="347" y="330"/>
                    </a:lnTo>
                    <a:lnTo>
                      <a:pt x="346" y="330"/>
                    </a:lnTo>
                    <a:lnTo>
                      <a:pt x="344" y="330"/>
                    </a:lnTo>
                    <a:lnTo>
                      <a:pt x="343" y="330"/>
                    </a:lnTo>
                    <a:lnTo>
                      <a:pt x="342" y="330"/>
                    </a:lnTo>
                    <a:lnTo>
                      <a:pt x="342" y="328"/>
                    </a:lnTo>
                    <a:lnTo>
                      <a:pt x="340" y="328"/>
                    </a:lnTo>
                    <a:lnTo>
                      <a:pt x="339" y="327"/>
                    </a:lnTo>
                    <a:lnTo>
                      <a:pt x="338" y="327"/>
                    </a:lnTo>
                    <a:lnTo>
                      <a:pt x="336" y="327"/>
                    </a:lnTo>
                    <a:lnTo>
                      <a:pt x="335" y="328"/>
                    </a:lnTo>
                    <a:lnTo>
                      <a:pt x="334" y="328"/>
                    </a:lnTo>
                    <a:lnTo>
                      <a:pt x="333" y="330"/>
                    </a:lnTo>
                    <a:lnTo>
                      <a:pt x="331" y="330"/>
                    </a:lnTo>
                    <a:lnTo>
                      <a:pt x="330" y="330"/>
                    </a:lnTo>
                    <a:lnTo>
                      <a:pt x="330" y="331"/>
                    </a:lnTo>
                    <a:lnTo>
                      <a:pt x="329" y="331"/>
                    </a:lnTo>
                    <a:lnTo>
                      <a:pt x="327" y="331"/>
                    </a:lnTo>
                    <a:lnTo>
                      <a:pt x="326" y="331"/>
                    </a:lnTo>
                    <a:lnTo>
                      <a:pt x="325" y="331"/>
                    </a:lnTo>
                    <a:lnTo>
                      <a:pt x="325" y="330"/>
                    </a:lnTo>
                    <a:lnTo>
                      <a:pt x="323" y="330"/>
                    </a:lnTo>
                    <a:lnTo>
                      <a:pt x="323" y="328"/>
                    </a:lnTo>
                    <a:lnTo>
                      <a:pt x="322" y="328"/>
                    </a:lnTo>
                    <a:lnTo>
                      <a:pt x="321" y="328"/>
                    </a:lnTo>
                    <a:lnTo>
                      <a:pt x="321" y="327"/>
                    </a:lnTo>
                    <a:lnTo>
                      <a:pt x="317" y="327"/>
                    </a:lnTo>
                    <a:lnTo>
                      <a:pt x="314" y="324"/>
                    </a:lnTo>
                    <a:lnTo>
                      <a:pt x="313" y="324"/>
                    </a:lnTo>
                    <a:lnTo>
                      <a:pt x="312" y="324"/>
                    </a:lnTo>
                    <a:lnTo>
                      <a:pt x="310" y="324"/>
                    </a:lnTo>
                    <a:lnTo>
                      <a:pt x="310" y="323"/>
                    </a:lnTo>
                    <a:lnTo>
                      <a:pt x="309" y="323"/>
                    </a:lnTo>
                    <a:lnTo>
                      <a:pt x="309" y="322"/>
                    </a:lnTo>
                    <a:lnTo>
                      <a:pt x="309" y="323"/>
                    </a:lnTo>
                    <a:lnTo>
                      <a:pt x="308" y="323"/>
                    </a:lnTo>
                    <a:lnTo>
                      <a:pt x="308" y="322"/>
                    </a:lnTo>
                    <a:lnTo>
                      <a:pt x="306" y="322"/>
                    </a:lnTo>
                    <a:lnTo>
                      <a:pt x="305" y="322"/>
                    </a:lnTo>
                    <a:lnTo>
                      <a:pt x="304" y="322"/>
                    </a:lnTo>
                    <a:lnTo>
                      <a:pt x="302" y="322"/>
                    </a:lnTo>
                    <a:lnTo>
                      <a:pt x="302" y="321"/>
                    </a:lnTo>
                    <a:lnTo>
                      <a:pt x="301" y="321"/>
                    </a:lnTo>
                    <a:lnTo>
                      <a:pt x="300" y="321"/>
                    </a:lnTo>
                    <a:lnTo>
                      <a:pt x="300" y="319"/>
                    </a:lnTo>
                    <a:lnTo>
                      <a:pt x="299" y="319"/>
                    </a:lnTo>
                    <a:lnTo>
                      <a:pt x="297" y="319"/>
                    </a:lnTo>
                    <a:lnTo>
                      <a:pt x="297" y="318"/>
                    </a:lnTo>
                    <a:lnTo>
                      <a:pt x="297" y="317"/>
                    </a:lnTo>
                    <a:lnTo>
                      <a:pt x="296" y="317"/>
                    </a:lnTo>
                    <a:lnTo>
                      <a:pt x="297" y="315"/>
                    </a:lnTo>
                    <a:lnTo>
                      <a:pt x="297" y="314"/>
                    </a:lnTo>
                    <a:lnTo>
                      <a:pt x="296" y="313"/>
                    </a:lnTo>
                    <a:lnTo>
                      <a:pt x="295" y="313"/>
                    </a:lnTo>
                    <a:lnTo>
                      <a:pt x="295" y="311"/>
                    </a:lnTo>
                    <a:lnTo>
                      <a:pt x="293" y="310"/>
                    </a:lnTo>
                    <a:lnTo>
                      <a:pt x="293" y="311"/>
                    </a:lnTo>
                    <a:lnTo>
                      <a:pt x="292" y="311"/>
                    </a:lnTo>
                    <a:lnTo>
                      <a:pt x="291" y="311"/>
                    </a:lnTo>
                    <a:lnTo>
                      <a:pt x="289" y="311"/>
                    </a:lnTo>
                    <a:lnTo>
                      <a:pt x="289" y="313"/>
                    </a:lnTo>
                    <a:lnTo>
                      <a:pt x="288" y="313"/>
                    </a:lnTo>
                    <a:lnTo>
                      <a:pt x="287" y="313"/>
                    </a:lnTo>
                    <a:lnTo>
                      <a:pt x="285" y="313"/>
                    </a:lnTo>
                    <a:lnTo>
                      <a:pt x="284" y="313"/>
                    </a:lnTo>
                    <a:lnTo>
                      <a:pt x="285" y="313"/>
                    </a:lnTo>
                    <a:lnTo>
                      <a:pt x="284" y="313"/>
                    </a:lnTo>
                    <a:lnTo>
                      <a:pt x="284" y="311"/>
                    </a:lnTo>
                    <a:lnTo>
                      <a:pt x="283" y="311"/>
                    </a:lnTo>
                    <a:lnTo>
                      <a:pt x="283" y="310"/>
                    </a:lnTo>
                    <a:lnTo>
                      <a:pt x="281" y="310"/>
                    </a:lnTo>
                    <a:lnTo>
                      <a:pt x="280" y="310"/>
                    </a:lnTo>
                    <a:lnTo>
                      <a:pt x="279" y="310"/>
                    </a:lnTo>
                    <a:lnTo>
                      <a:pt x="279" y="309"/>
                    </a:lnTo>
                    <a:lnTo>
                      <a:pt x="278" y="309"/>
                    </a:lnTo>
                    <a:lnTo>
                      <a:pt x="276" y="307"/>
                    </a:lnTo>
                    <a:lnTo>
                      <a:pt x="276" y="305"/>
                    </a:lnTo>
                    <a:lnTo>
                      <a:pt x="275" y="305"/>
                    </a:lnTo>
                    <a:lnTo>
                      <a:pt x="275" y="303"/>
                    </a:lnTo>
                    <a:lnTo>
                      <a:pt x="275" y="302"/>
                    </a:lnTo>
                    <a:lnTo>
                      <a:pt x="274" y="301"/>
                    </a:lnTo>
                    <a:lnTo>
                      <a:pt x="274" y="300"/>
                    </a:lnTo>
                    <a:lnTo>
                      <a:pt x="272" y="298"/>
                    </a:lnTo>
                    <a:lnTo>
                      <a:pt x="271" y="297"/>
                    </a:lnTo>
                    <a:lnTo>
                      <a:pt x="270" y="296"/>
                    </a:lnTo>
                    <a:lnTo>
                      <a:pt x="268" y="296"/>
                    </a:lnTo>
                    <a:lnTo>
                      <a:pt x="268" y="294"/>
                    </a:lnTo>
                    <a:lnTo>
                      <a:pt x="267" y="296"/>
                    </a:lnTo>
                    <a:lnTo>
                      <a:pt x="267" y="297"/>
                    </a:lnTo>
                    <a:lnTo>
                      <a:pt x="266" y="297"/>
                    </a:lnTo>
                    <a:lnTo>
                      <a:pt x="266" y="296"/>
                    </a:lnTo>
                    <a:lnTo>
                      <a:pt x="266" y="297"/>
                    </a:lnTo>
                    <a:lnTo>
                      <a:pt x="264" y="297"/>
                    </a:lnTo>
                    <a:lnTo>
                      <a:pt x="263" y="297"/>
                    </a:lnTo>
                    <a:lnTo>
                      <a:pt x="263" y="298"/>
                    </a:lnTo>
                    <a:lnTo>
                      <a:pt x="263" y="300"/>
                    </a:lnTo>
                    <a:lnTo>
                      <a:pt x="262" y="300"/>
                    </a:lnTo>
                    <a:lnTo>
                      <a:pt x="263" y="300"/>
                    </a:lnTo>
                    <a:lnTo>
                      <a:pt x="262" y="301"/>
                    </a:lnTo>
                    <a:lnTo>
                      <a:pt x="263" y="301"/>
                    </a:lnTo>
                    <a:lnTo>
                      <a:pt x="262" y="301"/>
                    </a:lnTo>
                    <a:lnTo>
                      <a:pt x="262" y="300"/>
                    </a:lnTo>
                    <a:lnTo>
                      <a:pt x="261" y="300"/>
                    </a:lnTo>
                    <a:lnTo>
                      <a:pt x="262" y="301"/>
                    </a:lnTo>
                    <a:lnTo>
                      <a:pt x="261" y="301"/>
                    </a:lnTo>
                    <a:lnTo>
                      <a:pt x="261" y="300"/>
                    </a:lnTo>
                    <a:lnTo>
                      <a:pt x="261" y="301"/>
                    </a:lnTo>
                    <a:lnTo>
                      <a:pt x="259" y="301"/>
                    </a:lnTo>
                    <a:lnTo>
                      <a:pt x="258" y="301"/>
                    </a:lnTo>
                    <a:lnTo>
                      <a:pt x="258" y="302"/>
                    </a:lnTo>
                    <a:lnTo>
                      <a:pt x="257" y="302"/>
                    </a:lnTo>
                    <a:lnTo>
                      <a:pt x="255" y="302"/>
                    </a:lnTo>
                    <a:lnTo>
                      <a:pt x="254" y="302"/>
                    </a:lnTo>
                    <a:lnTo>
                      <a:pt x="254" y="301"/>
                    </a:lnTo>
                    <a:lnTo>
                      <a:pt x="254" y="300"/>
                    </a:lnTo>
                    <a:lnTo>
                      <a:pt x="255" y="300"/>
                    </a:lnTo>
                    <a:lnTo>
                      <a:pt x="254" y="300"/>
                    </a:lnTo>
                    <a:lnTo>
                      <a:pt x="254" y="298"/>
                    </a:lnTo>
                    <a:lnTo>
                      <a:pt x="253" y="298"/>
                    </a:lnTo>
                    <a:lnTo>
                      <a:pt x="251" y="298"/>
                    </a:lnTo>
                    <a:lnTo>
                      <a:pt x="251" y="300"/>
                    </a:lnTo>
                    <a:lnTo>
                      <a:pt x="250" y="300"/>
                    </a:lnTo>
                    <a:lnTo>
                      <a:pt x="249" y="300"/>
                    </a:lnTo>
                    <a:lnTo>
                      <a:pt x="247" y="300"/>
                    </a:lnTo>
                    <a:lnTo>
                      <a:pt x="246" y="300"/>
                    </a:lnTo>
                    <a:lnTo>
                      <a:pt x="246" y="298"/>
                    </a:lnTo>
                    <a:lnTo>
                      <a:pt x="245" y="298"/>
                    </a:lnTo>
                    <a:lnTo>
                      <a:pt x="244" y="298"/>
                    </a:lnTo>
                    <a:lnTo>
                      <a:pt x="242" y="298"/>
                    </a:lnTo>
                    <a:lnTo>
                      <a:pt x="242" y="297"/>
                    </a:lnTo>
                    <a:lnTo>
                      <a:pt x="244" y="297"/>
                    </a:lnTo>
                    <a:lnTo>
                      <a:pt x="242" y="297"/>
                    </a:lnTo>
                    <a:lnTo>
                      <a:pt x="241" y="297"/>
                    </a:lnTo>
                    <a:lnTo>
                      <a:pt x="240" y="297"/>
                    </a:lnTo>
                    <a:lnTo>
                      <a:pt x="238" y="297"/>
                    </a:lnTo>
                    <a:lnTo>
                      <a:pt x="238" y="296"/>
                    </a:lnTo>
                    <a:lnTo>
                      <a:pt x="237" y="296"/>
                    </a:lnTo>
                    <a:lnTo>
                      <a:pt x="236" y="297"/>
                    </a:lnTo>
                    <a:lnTo>
                      <a:pt x="236" y="298"/>
                    </a:lnTo>
                    <a:lnTo>
                      <a:pt x="236" y="300"/>
                    </a:lnTo>
                    <a:lnTo>
                      <a:pt x="236" y="301"/>
                    </a:lnTo>
                    <a:lnTo>
                      <a:pt x="233" y="300"/>
                    </a:lnTo>
                    <a:lnTo>
                      <a:pt x="233" y="298"/>
                    </a:lnTo>
                    <a:lnTo>
                      <a:pt x="232" y="298"/>
                    </a:lnTo>
                    <a:lnTo>
                      <a:pt x="229" y="297"/>
                    </a:lnTo>
                    <a:lnTo>
                      <a:pt x="228" y="296"/>
                    </a:lnTo>
                    <a:lnTo>
                      <a:pt x="227" y="296"/>
                    </a:lnTo>
                    <a:lnTo>
                      <a:pt x="227" y="297"/>
                    </a:lnTo>
                    <a:lnTo>
                      <a:pt x="225" y="297"/>
                    </a:lnTo>
                    <a:lnTo>
                      <a:pt x="225" y="298"/>
                    </a:lnTo>
                    <a:lnTo>
                      <a:pt x="225" y="300"/>
                    </a:lnTo>
                    <a:lnTo>
                      <a:pt x="227" y="300"/>
                    </a:lnTo>
                    <a:lnTo>
                      <a:pt x="227" y="301"/>
                    </a:lnTo>
                    <a:lnTo>
                      <a:pt x="227" y="302"/>
                    </a:lnTo>
                    <a:lnTo>
                      <a:pt x="228" y="302"/>
                    </a:lnTo>
                    <a:lnTo>
                      <a:pt x="228" y="303"/>
                    </a:lnTo>
                    <a:lnTo>
                      <a:pt x="228" y="305"/>
                    </a:lnTo>
                    <a:lnTo>
                      <a:pt x="227" y="305"/>
                    </a:lnTo>
                    <a:lnTo>
                      <a:pt x="227" y="306"/>
                    </a:lnTo>
                    <a:lnTo>
                      <a:pt x="228" y="307"/>
                    </a:lnTo>
                    <a:lnTo>
                      <a:pt x="229" y="307"/>
                    </a:lnTo>
                    <a:lnTo>
                      <a:pt x="229" y="309"/>
                    </a:lnTo>
                    <a:lnTo>
                      <a:pt x="230" y="309"/>
                    </a:lnTo>
                    <a:lnTo>
                      <a:pt x="232" y="309"/>
                    </a:lnTo>
                    <a:lnTo>
                      <a:pt x="232" y="310"/>
                    </a:lnTo>
                    <a:lnTo>
                      <a:pt x="233" y="310"/>
                    </a:lnTo>
                    <a:lnTo>
                      <a:pt x="232" y="310"/>
                    </a:lnTo>
                    <a:lnTo>
                      <a:pt x="232" y="311"/>
                    </a:lnTo>
                    <a:lnTo>
                      <a:pt x="233" y="311"/>
                    </a:lnTo>
                    <a:lnTo>
                      <a:pt x="234" y="311"/>
                    </a:lnTo>
                    <a:lnTo>
                      <a:pt x="233" y="313"/>
                    </a:lnTo>
                    <a:lnTo>
                      <a:pt x="233" y="311"/>
                    </a:lnTo>
                    <a:lnTo>
                      <a:pt x="232" y="311"/>
                    </a:lnTo>
                    <a:lnTo>
                      <a:pt x="232" y="310"/>
                    </a:lnTo>
                    <a:lnTo>
                      <a:pt x="230" y="310"/>
                    </a:lnTo>
                    <a:lnTo>
                      <a:pt x="229" y="310"/>
                    </a:lnTo>
                    <a:lnTo>
                      <a:pt x="229" y="309"/>
                    </a:lnTo>
                    <a:lnTo>
                      <a:pt x="228" y="309"/>
                    </a:lnTo>
                    <a:lnTo>
                      <a:pt x="227" y="309"/>
                    </a:lnTo>
                    <a:lnTo>
                      <a:pt x="225" y="309"/>
                    </a:lnTo>
                    <a:lnTo>
                      <a:pt x="224" y="309"/>
                    </a:lnTo>
                    <a:lnTo>
                      <a:pt x="223" y="309"/>
                    </a:lnTo>
                    <a:lnTo>
                      <a:pt x="224" y="309"/>
                    </a:lnTo>
                    <a:lnTo>
                      <a:pt x="223" y="309"/>
                    </a:lnTo>
                    <a:lnTo>
                      <a:pt x="223" y="307"/>
                    </a:lnTo>
                    <a:lnTo>
                      <a:pt x="221" y="307"/>
                    </a:lnTo>
                    <a:lnTo>
                      <a:pt x="220" y="307"/>
                    </a:lnTo>
                    <a:lnTo>
                      <a:pt x="219" y="307"/>
                    </a:lnTo>
                    <a:lnTo>
                      <a:pt x="217" y="307"/>
                    </a:lnTo>
                    <a:lnTo>
                      <a:pt x="216" y="307"/>
                    </a:lnTo>
                    <a:lnTo>
                      <a:pt x="215" y="306"/>
                    </a:lnTo>
                    <a:lnTo>
                      <a:pt x="215" y="307"/>
                    </a:lnTo>
                    <a:lnTo>
                      <a:pt x="213" y="307"/>
                    </a:lnTo>
                    <a:lnTo>
                      <a:pt x="212" y="307"/>
                    </a:lnTo>
                    <a:lnTo>
                      <a:pt x="212" y="306"/>
                    </a:lnTo>
                    <a:lnTo>
                      <a:pt x="211" y="306"/>
                    </a:lnTo>
                    <a:lnTo>
                      <a:pt x="209" y="306"/>
                    </a:lnTo>
                    <a:lnTo>
                      <a:pt x="209" y="305"/>
                    </a:lnTo>
                    <a:lnTo>
                      <a:pt x="208" y="305"/>
                    </a:lnTo>
                    <a:lnTo>
                      <a:pt x="207" y="305"/>
                    </a:lnTo>
                    <a:lnTo>
                      <a:pt x="206" y="303"/>
                    </a:lnTo>
                    <a:lnTo>
                      <a:pt x="204" y="303"/>
                    </a:lnTo>
                    <a:lnTo>
                      <a:pt x="204" y="302"/>
                    </a:lnTo>
                    <a:lnTo>
                      <a:pt x="203" y="302"/>
                    </a:lnTo>
                    <a:lnTo>
                      <a:pt x="202" y="302"/>
                    </a:lnTo>
                    <a:lnTo>
                      <a:pt x="200" y="302"/>
                    </a:lnTo>
                    <a:lnTo>
                      <a:pt x="199" y="302"/>
                    </a:lnTo>
                    <a:lnTo>
                      <a:pt x="199" y="301"/>
                    </a:lnTo>
                    <a:lnTo>
                      <a:pt x="198" y="301"/>
                    </a:lnTo>
                    <a:lnTo>
                      <a:pt x="198" y="300"/>
                    </a:lnTo>
                    <a:lnTo>
                      <a:pt x="196" y="300"/>
                    </a:lnTo>
                    <a:lnTo>
                      <a:pt x="196" y="298"/>
                    </a:lnTo>
                    <a:lnTo>
                      <a:pt x="195" y="298"/>
                    </a:lnTo>
                    <a:lnTo>
                      <a:pt x="194" y="300"/>
                    </a:lnTo>
                    <a:lnTo>
                      <a:pt x="192" y="300"/>
                    </a:lnTo>
                    <a:lnTo>
                      <a:pt x="191" y="300"/>
                    </a:lnTo>
                    <a:lnTo>
                      <a:pt x="191" y="301"/>
                    </a:lnTo>
                    <a:lnTo>
                      <a:pt x="190" y="301"/>
                    </a:lnTo>
                    <a:lnTo>
                      <a:pt x="189" y="301"/>
                    </a:lnTo>
                    <a:lnTo>
                      <a:pt x="189" y="302"/>
                    </a:lnTo>
                    <a:lnTo>
                      <a:pt x="187" y="302"/>
                    </a:lnTo>
                    <a:lnTo>
                      <a:pt x="187" y="303"/>
                    </a:lnTo>
                    <a:lnTo>
                      <a:pt x="187" y="305"/>
                    </a:lnTo>
                    <a:lnTo>
                      <a:pt x="186" y="305"/>
                    </a:lnTo>
                    <a:lnTo>
                      <a:pt x="186" y="306"/>
                    </a:lnTo>
                    <a:lnTo>
                      <a:pt x="186" y="305"/>
                    </a:lnTo>
                    <a:lnTo>
                      <a:pt x="186" y="306"/>
                    </a:lnTo>
                    <a:lnTo>
                      <a:pt x="185" y="305"/>
                    </a:lnTo>
                    <a:lnTo>
                      <a:pt x="183" y="305"/>
                    </a:lnTo>
                    <a:lnTo>
                      <a:pt x="182" y="305"/>
                    </a:lnTo>
                    <a:lnTo>
                      <a:pt x="181" y="305"/>
                    </a:lnTo>
                    <a:lnTo>
                      <a:pt x="181" y="306"/>
                    </a:lnTo>
                    <a:lnTo>
                      <a:pt x="181" y="305"/>
                    </a:lnTo>
                    <a:lnTo>
                      <a:pt x="179" y="305"/>
                    </a:lnTo>
                    <a:lnTo>
                      <a:pt x="181" y="305"/>
                    </a:lnTo>
                    <a:lnTo>
                      <a:pt x="181" y="303"/>
                    </a:lnTo>
                    <a:lnTo>
                      <a:pt x="179" y="302"/>
                    </a:lnTo>
                    <a:lnTo>
                      <a:pt x="179" y="303"/>
                    </a:lnTo>
                    <a:lnTo>
                      <a:pt x="178" y="303"/>
                    </a:lnTo>
                    <a:lnTo>
                      <a:pt x="178" y="302"/>
                    </a:lnTo>
                    <a:lnTo>
                      <a:pt x="177" y="302"/>
                    </a:lnTo>
                    <a:lnTo>
                      <a:pt x="174" y="302"/>
                    </a:lnTo>
                    <a:lnTo>
                      <a:pt x="173" y="302"/>
                    </a:lnTo>
                    <a:lnTo>
                      <a:pt x="173" y="303"/>
                    </a:lnTo>
                    <a:lnTo>
                      <a:pt x="172" y="303"/>
                    </a:lnTo>
                    <a:lnTo>
                      <a:pt x="170" y="303"/>
                    </a:lnTo>
                    <a:lnTo>
                      <a:pt x="170" y="305"/>
                    </a:lnTo>
                    <a:lnTo>
                      <a:pt x="169" y="303"/>
                    </a:lnTo>
                    <a:lnTo>
                      <a:pt x="169" y="302"/>
                    </a:lnTo>
                    <a:lnTo>
                      <a:pt x="169" y="301"/>
                    </a:lnTo>
                    <a:lnTo>
                      <a:pt x="168" y="301"/>
                    </a:lnTo>
                    <a:lnTo>
                      <a:pt x="166" y="302"/>
                    </a:lnTo>
                    <a:lnTo>
                      <a:pt x="165" y="302"/>
                    </a:lnTo>
                    <a:lnTo>
                      <a:pt x="164" y="302"/>
                    </a:lnTo>
                    <a:lnTo>
                      <a:pt x="162" y="302"/>
                    </a:lnTo>
                    <a:lnTo>
                      <a:pt x="161" y="302"/>
                    </a:lnTo>
                    <a:lnTo>
                      <a:pt x="161" y="303"/>
                    </a:lnTo>
                    <a:lnTo>
                      <a:pt x="160" y="303"/>
                    </a:lnTo>
                    <a:lnTo>
                      <a:pt x="158" y="303"/>
                    </a:lnTo>
                    <a:lnTo>
                      <a:pt x="158" y="305"/>
                    </a:lnTo>
                    <a:lnTo>
                      <a:pt x="157" y="305"/>
                    </a:lnTo>
                    <a:lnTo>
                      <a:pt x="156" y="305"/>
                    </a:lnTo>
                    <a:lnTo>
                      <a:pt x="153" y="306"/>
                    </a:lnTo>
                    <a:lnTo>
                      <a:pt x="152" y="305"/>
                    </a:lnTo>
                    <a:lnTo>
                      <a:pt x="151" y="306"/>
                    </a:lnTo>
                    <a:lnTo>
                      <a:pt x="149" y="306"/>
                    </a:lnTo>
                    <a:lnTo>
                      <a:pt x="149" y="305"/>
                    </a:lnTo>
                    <a:lnTo>
                      <a:pt x="148" y="305"/>
                    </a:lnTo>
                    <a:lnTo>
                      <a:pt x="147" y="305"/>
                    </a:lnTo>
                    <a:lnTo>
                      <a:pt x="145" y="305"/>
                    </a:lnTo>
                    <a:lnTo>
                      <a:pt x="144" y="305"/>
                    </a:lnTo>
                    <a:lnTo>
                      <a:pt x="143" y="303"/>
                    </a:lnTo>
                    <a:lnTo>
                      <a:pt x="143" y="302"/>
                    </a:lnTo>
                    <a:lnTo>
                      <a:pt x="141" y="302"/>
                    </a:lnTo>
                    <a:lnTo>
                      <a:pt x="141" y="301"/>
                    </a:lnTo>
                    <a:lnTo>
                      <a:pt x="143" y="301"/>
                    </a:lnTo>
                    <a:lnTo>
                      <a:pt x="143" y="300"/>
                    </a:lnTo>
                    <a:lnTo>
                      <a:pt x="141" y="300"/>
                    </a:lnTo>
                    <a:lnTo>
                      <a:pt x="141" y="298"/>
                    </a:lnTo>
                    <a:lnTo>
                      <a:pt x="141" y="297"/>
                    </a:lnTo>
                    <a:lnTo>
                      <a:pt x="141" y="296"/>
                    </a:lnTo>
                    <a:lnTo>
                      <a:pt x="141" y="294"/>
                    </a:lnTo>
                    <a:lnTo>
                      <a:pt x="141" y="293"/>
                    </a:lnTo>
                    <a:lnTo>
                      <a:pt x="140" y="293"/>
                    </a:lnTo>
                    <a:lnTo>
                      <a:pt x="139" y="293"/>
                    </a:lnTo>
                    <a:lnTo>
                      <a:pt x="137" y="293"/>
                    </a:lnTo>
                    <a:lnTo>
                      <a:pt x="137" y="292"/>
                    </a:lnTo>
                    <a:lnTo>
                      <a:pt x="136" y="292"/>
                    </a:lnTo>
                    <a:lnTo>
                      <a:pt x="136" y="293"/>
                    </a:lnTo>
                    <a:lnTo>
                      <a:pt x="135" y="293"/>
                    </a:lnTo>
                    <a:lnTo>
                      <a:pt x="134" y="293"/>
                    </a:lnTo>
                    <a:lnTo>
                      <a:pt x="134" y="294"/>
                    </a:lnTo>
                    <a:lnTo>
                      <a:pt x="132" y="294"/>
                    </a:lnTo>
                    <a:lnTo>
                      <a:pt x="131" y="294"/>
                    </a:lnTo>
                    <a:lnTo>
                      <a:pt x="130" y="294"/>
                    </a:lnTo>
                    <a:lnTo>
                      <a:pt x="130" y="296"/>
                    </a:lnTo>
                    <a:lnTo>
                      <a:pt x="128" y="296"/>
                    </a:lnTo>
                    <a:lnTo>
                      <a:pt x="127" y="297"/>
                    </a:lnTo>
                    <a:lnTo>
                      <a:pt x="126" y="298"/>
                    </a:lnTo>
                    <a:lnTo>
                      <a:pt x="124" y="300"/>
                    </a:lnTo>
                    <a:lnTo>
                      <a:pt x="123" y="300"/>
                    </a:lnTo>
                    <a:lnTo>
                      <a:pt x="122" y="300"/>
                    </a:lnTo>
                    <a:lnTo>
                      <a:pt x="122" y="298"/>
                    </a:lnTo>
                    <a:lnTo>
                      <a:pt x="122" y="297"/>
                    </a:lnTo>
                    <a:lnTo>
                      <a:pt x="123" y="297"/>
                    </a:lnTo>
                    <a:lnTo>
                      <a:pt x="123" y="296"/>
                    </a:lnTo>
                    <a:lnTo>
                      <a:pt x="124" y="294"/>
                    </a:lnTo>
                    <a:lnTo>
                      <a:pt x="123" y="294"/>
                    </a:lnTo>
                    <a:lnTo>
                      <a:pt x="122" y="294"/>
                    </a:lnTo>
                    <a:lnTo>
                      <a:pt x="122" y="293"/>
                    </a:lnTo>
                    <a:lnTo>
                      <a:pt x="120" y="293"/>
                    </a:lnTo>
                    <a:lnTo>
                      <a:pt x="120" y="292"/>
                    </a:lnTo>
                    <a:lnTo>
                      <a:pt x="119" y="292"/>
                    </a:lnTo>
                    <a:lnTo>
                      <a:pt x="119" y="290"/>
                    </a:lnTo>
                    <a:lnTo>
                      <a:pt x="118" y="290"/>
                    </a:lnTo>
                    <a:lnTo>
                      <a:pt x="117" y="290"/>
                    </a:lnTo>
                    <a:lnTo>
                      <a:pt x="115" y="289"/>
                    </a:lnTo>
                    <a:lnTo>
                      <a:pt x="114" y="289"/>
                    </a:lnTo>
                    <a:lnTo>
                      <a:pt x="114" y="290"/>
                    </a:lnTo>
                    <a:lnTo>
                      <a:pt x="113" y="290"/>
                    </a:lnTo>
                    <a:lnTo>
                      <a:pt x="111" y="290"/>
                    </a:lnTo>
                    <a:lnTo>
                      <a:pt x="111" y="292"/>
                    </a:lnTo>
                    <a:lnTo>
                      <a:pt x="110" y="292"/>
                    </a:lnTo>
                    <a:lnTo>
                      <a:pt x="110" y="293"/>
                    </a:lnTo>
                    <a:lnTo>
                      <a:pt x="110" y="294"/>
                    </a:lnTo>
                    <a:lnTo>
                      <a:pt x="109" y="294"/>
                    </a:lnTo>
                    <a:lnTo>
                      <a:pt x="109" y="296"/>
                    </a:lnTo>
                    <a:lnTo>
                      <a:pt x="109" y="294"/>
                    </a:lnTo>
                    <a:lnTo>
                      <a:pt x="109" y="296"/>
                    </a:lnTo>
                    <a:lnTo>
                      <a:pt x="107" y="296"/>
                    </a:lnTo>
                    <a:lnTo>
                      <a:pt x="107" y="294"/>
                    </a:lnTo>
                    <a:lnTo>
                      <a:pt x="107" y="296"/>
                    </a:lnTo>
                    <a:lnTo>
                      <a:pt x="107" y="294"/>
                    </a:lnTo>
                    <a:lnTo>
                      <a:pt x="107" y="296"/>
                    </a:lnTo>
                    <a:lnTo>
                      <a:pt x="106" y="296"/>
                    </a:lnTo>
                    <a:lnTo>
                      <a:pt x="106" y="294"/>
                    </a:lnTo>
                    <a:lnTo>
                      <a:pt x="106" y="296"/>
                    </a:lnTo>
                    <a:lnTo>
                      <a:pt x="105" y="296"/>
                    </a:lnTo>
                    <a:lnTo>
                      <a:pt x="103" y="296"/>
                    </a:lnTo>
                    <a:lnTo>
                      <a:pt x="102" y="296"/>
                    </a:lnTo>
                    <a:lnTo>
                      <a:pt x="102" y="297"/>
                    </a:lnTo>
                    <a:lnTo>
                      <a:pt x="101" y="297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98" y="298"/>
                    </a:lnTo>
                    <a:lnTo>
                      <a:pt x="97" y="298"/>
                    </a:lnTo>
                    <a:lnTo>
                      <a:pt x="97" y="300"/>
                    </a:lnTo>
                    <a:lnTo>
                      <a:pt x="96" y="300"/>
                    </a:lnTo>
                    <a:lnTo>
                      <a:pt x="96" y="301"/>
                    </a:lnTo>
                    <a:lnTo>
                      <a:pt x="94" y="300"/>
                    </a:lnTo>
                    <a:lnTo>
                      <a:pt x="94" y="301"/>
                    </a:lnTo>
                    <a:lnTo>
                      <a:pt x="96" y="301"/>
                    </a:lnTo>
                    <a:lnTo>
                      <a:pt x="94" y="301"/>
                    </a:lnTo>
                    <a:lnTo>
                      <a:pt x="93" y="301"/>
                    </a:lnTo>
                    <a:lnTo>
                      <a:pt x="93" y="302"/>
                    </a:lnTo>
                    <a:lnTo>
                      <a:pt x="93" y="301"/>
                    </a:lnTo>
                    <a:lnTo>
                      <a:pt x="92" y="301"/>
                    </a:lnTo>
                    <a:lnTo>
                      <a:pt x="92" y="302"/>
                    </a:lnTo>
                    <a:lnTo>
                      <a:pt x="92" y="301"/>
                    </a:lnTo>
                    <a:lnTo>
                      <a:pt x="92" y="300"/>
                    </a:lnTo>
                    <a:lnTo>
                      <a:pt x="92" y="301"/>
                    </a:lnTo>
                    <a:lnTo>
                      <a:pt x="90" y="301"/>
                    </a:lnTo>
                    <a:lnTo>
                      <a:pt x="90" y="300"/>
                    </a:lnTo>
                    <a:lnTo>
                      <a:pt x="92" y="300"/>
                    </a:lnTo>
                    <a:lnTo>
                      <a:pt x="90" y="300"/>
                    </a:lnTo>
                    <a:lnTo>
                      <a:pt x="89" y="300"/>
                    </a:lnTo>
                    <a:lnTo>
                      <a:pt x="89" y="298"/>
                    </a:lnTo>
                    <a:lnTo>
                      <a:pt x="88" y="298"/>
                    </a:lnTo>
                    <a:lnTo>
                      <a:pt x="88" y="300"/>
                    </a:lnTo>
                    <a:lnTo>
                      <a:pt x="88" y="298"/>
                    </a:lnTo>
                    <a:lnTo>
                      <a:pt x="88" y="300"/>
                    </a:lnTo>
                    <a:lnTo>
                      <a:pt x="88" y="298"/>
                    </a:lnTo>
                    <a:lnTo>
                      <a:pt x="86" y="298"/>
                    </a:lnTo>
                    <a:lnTo>
                      <a:pt x="85" y="298"/>
                    </a:lnTo>
                    <a:lnTo>
                      <a:pt x="84" y="298"/>
                    </a:lnTo>
                    <a:lnTo>
                      <a:pt x="83" y="298"/>
                    </a:lnTo>
                    <a:lnTo>
                      <a:pt x="81" y="298"/>
                    </a:lnTo>
                    <a:lnTo>
                      <a:pt x="80" y="298"/>
                    </a:lnTo>
                    <a:lnTo>
                      <a:pt x="79" y="298"/>
                    </a:lnTo>
                    <a:lnTo>
                      <a:pt x="79" y="297"/>
                    </a:lnTo>
                    <a:lnTo>
                      <a:pt x="79" y="298"/>
                    </a:lnTo>
                    <a:lnTo>
                      <a:pt x="79" y="297"/>
                    </a:lnTo>
                    <a:lnTo>
                      <a:pt x="79" y="298"/>
                    </a:lnTo>
                    <a:lnTo>
                      <a:pt x="77" y="298"/>
                    </a:lnTo>
                    <a:lnTo>
                      <a:pt x="79" y="298"/>
                    </a:lnTo>
                    <a:lnTo>
                      <a:pt x="77" y="298"/>
                    </a:lnTo>
                    <a:lnTo>
                      <a:pt x="76" y="298"/>
                    </a:lnTo>
                    <a:lnTo>
                      <a:pt x="75" y="298"/>
                    </a:lnTo>
                    <a:lnTo>
                      <a:pt x="75" y="297"/>
                    </a:lnTo>
                    <a:lnTo>
                      <a:pt x="75" y="298"/>
                    </a:lnTo>
                    <a:lnTo>
                      <a:pt x="73" y="298"/>
                    </a:lnTo>
                    <a:lnTo>
                      <a:pt x="72" y="298"/>
                    </a:lnTo>
                    <a:lnTo>
                      <a:pt x="71" y="298"/>
                    </a:lnTo>
                    <a:lnTo>
                      <a:pt x="72" y="298"/>
                    </a:lnTo>
                    <a:lnTo>
                      <a:pt x="72" y="297"/>
                    </a:lnTo>
                    <a:lnTo>
                      <a:pt x="71" y="297"/>
                    </a:lnTo>
                    <a:lnTo>
                      <a:pt x="69" y="297"/>
                    </a:lnTo>
                    <a:lnTo>
                      <a:pt x="69" y="298"/>
                    </a:lnTo>
                    <a:lnTo>
                      <a:pt x="69" y="297"/>
                    </a:lnTo>
                    <a:lnTo>
                      <a:pt x="69" y="298"/>
                    </a:lnTo>
                    <a:lnTo>
                      <a:pt x="68" y="298"/>
                    </a:lnTo>
                    <a:lnTo>
                      <a:pt x="67" y="298"/>
                    </a:lnTo>
                    <a:lnTo>
                      <a:pt x="67" y="300"/>
                    </a:lnTo>
                    <a:lnTo>
                      <a:pt x="65" y="300"/>
                    </a:lnTo>
                    <a:lnTo>
                      <a:pt x="65" y="301"/>
                    </a:lnTo>
                    <a:lnTo>
                      <a:pt x="64" y="301"/>
                    </a:lnTo>
                    <a:lnTo>
                      <a:pt x="63" y="301"/>
                    </a:lnTo>
                    <a:lnTo>
                      <a:pt x="62" y="301"/>
                    </a:lnTo>
                    <a:lnTo>
                      <a:pt x="62" y="302"/>
                    </a:lnTo>
                    <a:lnTo>
                      <a:pt x="60" y="302"/>
                    </a:lnTo>
                    <a:lnTo>
                      <a:pt x="62" y="302"/>
                    </a:lnTo>
                    <a:lnTo>
                      <a:pt x="60" y="303"/>
                    </a:lnTo>
                    <a:lnTo>
                      <a:pt x="62" y="303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8" y="303"/>
                    </a:lnTo>
                    <a:lnTo>
                      <a:pt x="58" y="302"/>
                    </a:lnTo>
                    <a:lnTo>
                      <a:pt x="56" y="302"/>
                    </a:lnTo>
                    <a:lnTo>
                      <a:pt x="56" y="303"/>
                    </a:lnTo>
                    <a:lnTo>
                      <a:pt x="55" y="303"/>
                    </a:lnTo>
                    <a:lnTo>
                      <a:pt x="55" y="305"/>
                    </a:lnTo>
                    <a:lnTo>
                      <a:pt x="56" y="305"/>
                    </a:lnTo>
                    <a:lnTo>
                      <a:pt x="55" y="305"/>
                    </a:lnTo>
                    <a:lnTo>
                      <a:pt x="54" y="305"/>
                    </a:lnTo>
                    <a:lnTo>
                      <a:pt x="54" y="306"/>
                    </a:lnTo>
                    <a:lnTo>
                      <a:pt x="52" y="306"/>
                    </a:lnTo>
                    <a:lnTo>
                      <a:pt x="51" y="306"/>
                    </a:lnTo>
                    <a:lnTo>
                      <a:pt x="50" y="306"/>
                    </a:lnTo>
                    <a:lnTo>
                      <a:pt x="50" y="307"/>
                    </a:lnTo>
                    <a:lnTo>
                      <a:pt x="48" y="307"/>
                    </a:lnTo>
                    <a:lnTo>
                      <a:pt x="47" y="309"/>
                    </a:lnTo>
                    <a:lnTo>
                      <a:pt x="46" y="309"/>
                    </a:lnTo>
                    <a:lnTo>
                      <a:pt x="46" y="310"/>
                    </a:lnTo>
                    <a:lnTo>
                      <a:pt x="45" y="310"/>
                    </a:lnTo>
                    <a:lnTo>
                      <a:pt x="46" y="309"/>
                    </a:lnTo>
                    <a:lnTo>
                      <a:pt x="46" y="307"/>
                    </a:lnTo>
                    <a:lnTo>
                      <a:pt x="45" y="307"/>
                    </a:lnTo>
                    <a:lnTo>
                      <a:pt x="43" y="307"/>
                    </a:lnTo>
                    <a:lnTo>
                      <a:pt x="43" y="306"/>
                    </a:lnTo>
                    <a:lnTo>
                      <a:pt x="43" y="305"/>
                    </a:lnTo>
                    <a:lnTo>
                      <a:pt x="42" y="305"/>
                    </a:lnTo>
                    <a:lnTo>
                      <a:pt x="42" y="303"/>
                    </a:lnTo>
                    <a:lnTo>
                      <a:pt x="41" y="303"/>
                    </a:lnTo>
                    <a:lnTo>
                      <a:pt x="41" y="302"/>
                    </a:lnTo>
                    <a:lnTo>
                      <a:pt x="41" y="301"/>
                    </a:lnTo>
                    <a:lnTo>
                      <a:pt x="39" y="301"/>
                    </a:lnTo>
                    <a:lnTo>
                      <a:pt x="41" y="301"/>
                    </a:lnTo>
                    <a:lnTo>
                      <a:pt x="41" y="300"/>
                    </a:lnTo>
                    <a:lnTo>
                      <a:pt x="39" y="300"/>
                    </a:lnTo>
                    <a:lnTo>
                      <a:pt x="39" y="298"/>
                    </a:lnTo>
                    <a:lnTo>
                      <a:pt x="39" y="297"/>
                    </a:lnTo>
                    <a:lnTo>
                      <a:pt x="38" y="297"/>
                    </a:lnTo>
                    <a:lnTo>
                      <a:pt x="38" y="296"/>
                    </a:lnTo>
                    <a:lnTo>
                      <a:pt x="37" y="296"/>
                    </a:lnTo>
                    <a:lnTo>
                      <a:pt x="37" y="294"/>
                    </a:lnTo>
                    <a:lnTo>
                      <a:pt x="35" y="294"/>
                    </a:lnTo>
                    <a:lnTo>
                      <a:pt x="37" y="294"/>
                    </a:lnTo>
                    <a:lnTo>
                      <a:pt x="35" y="294"/>
                    </a:lnTo>
                    <a:lnTo>
                      <a:pt x="35" y="293"/>
                    </a:lnTo>
                    <a:lnTo>
                      <a:pt x="37" y="293"/>
                    </a:lnTo>
                    <a:lnTo>
                      <a:pt x="38" y="293"/>
                    </a:lnTo>
                    <a:lnTo>
                      <a:pt x="38" y="294"/>
                    </a:lnTo>
                    <a:lnTo>
                      <a:pt x="39" y="294"/>
                    </a:lnTo>
                    <a:lnTo>
                      <a:pt x="39" y="293"/>
                    </a:lnTo>
                    <a:lnTo>
                      <a:pt x="38" y="293"/>
                    </a:lnTo>
                    <a:lnTo>
                      <a:pt x="38" y="292"/>
                    </a:lnTo>
                    <a:lnTo>
                      <a:pt x="38" y="290"/>
                    </a:lnTo>
                    <a:lnTo>
                      <a:pt x="38" y="289"/>
                    </a:lnTo>
                    <a:lnTo>
                      <a:pt x="39" y="289"/>
                    </a:lnTo>
                    <a:lnTo>
                      <a:pt x="39" y="288"/>
                    </a:lnTo>
                    <a:lnTo>
                      <a:pt x="39" y="286"/>
                    </a:lnTo>
                    <a:lnTo>
                      <a:pt x="41" y="286"/>
                    </a:lnTo>
                    <a:lnTo>
                      <a:pt x="41" y="285"/>
                    </a:lnTo>
                    <a:lnTo>
                      <a:pt x="41" y="284"/>
                    </a:lnTo>
                    <a:lnTo>
                      <a:pt x="39" y="284"/>
                    </a:lnTo>
                    <a:lnTo>
                      <a:pt x="41" y="284"/>
                    </a:lnTo>
                    <a:lnTo>
                      <a:pt x="39" y="284"/>
                    </a:lnTo>
                    <a:lnTo>
                      <a:pt x="41" y="284"/>
                    </a:lnTo>
                    <a:lnTo>
                      <a:pt x="41" y="283"/>
                    </a:lnTo>
                    <a:lnTo>
                      <a:pt x="41" y="281"/>
                    </a:lnTo>
                    <a:lnTo>
                      <a:pt x="42" y="281"/>
                    </a:lnTo>
                    <a:lnTo>
                      <a:pt x="41" y="281"/>
                    </a:lnTo>
                    <a:lnTo>
                      <a:pt x="41" y="280"/>
                    </a:lnTo>
                    <a:lnTo>
                      <a:pt x="42" y="280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3" y="277"/>
                    </a:lnTo>
                    <a:lnTo>
                      <a:pt x="43" y="276"/>
                    </a:lnTo>
                    <a:lnTo>
                      <a:pt x="43" y="275"/>
                    </a:lnTo>
                    <a:lnTo>
                      <a:pt x="45" y="275"/>
                    </a:lnTo>
                    <a:lnTo>
                      <a:pt x="43" y="275"/>
                    </a:lnTo>
                    <a:lnTo>
                      <a:pt x="45" y="275"/>
                    </a:lnTo>
                    <a:lnTo>
                      <a:pt x="45" y="273"/>
                    </a:lnTo>
                    <a:lnTo>
                      <a:pt x="45" y="272"/>
                    </a:lnTo>
                    <a:lnTo>
                      <a:pt x="43" y="272"/>
                    </a:lnTo>
                    <a:lnTo>
                      <a:pt x="45" y="272"/>
                    </a:lnTo>
                    <a:lnTo>
                      <a:pt x="43" y="272"/>
                    </a:lnTo>
                    <a:lnTo>
                      <a:pt x="45" y="272"/>
                    </a:lnTo>
                    <a:lnTo>
                      <a:pt x="45" y="271"/>
                    </a:lnTo>
                    <a:lnTo>
                      <a:pt x="43" y="271"/>
                    </a:lnTo>
                    <a:lnTo>
                      <a:pt x="45" y="271"/>
                    </a:lnTo>
                    <a:lnTo>
                      <a:pt x="45" y="269"/>
                    </a:lnTo>
                    <a:lnTo>
                      <a:pt x="45" y="268"/>
                    </a:lnTo>
                    <a:lnTo>
                      <a:pt x="45" y="267"/>
                    </a:lnTo>
                    <a:lnTo>
                      <a:pt x="45" y="264"/>
                    </a:lnTo>
                    <a:lnTo>
                      <a:pt x="45" y="263"/>
                    </a:lnTo>
                    <a:lnTo>
                      <a:pt x="43" y="263"/>
                    </a:lnTo>
                    <a:lnTo>
                      <a:pt x="42" y="260"/>
                    </a:lnTo>
                    <a:lnTo>
                      <a:pt x="41" y="256"/>
                    </a:lnTo>
                    <a:lnTo>
                      <a:pt x="41" y="255"/>
                    </a:lnTo>
                    <a:lnTo>
                      <a:pt x="38" y="249"/>
                    </a:lnTo>
                    <a:lnTo>
                      <a:pt x="37" y="246"/>
                    </a:lnTo>
                    <a:lnTo>
                      <a:pt x="35" y="242"/>
                    </a:lnTo>
                    <a:lnTo>
                      <a:pt x="33" y="235"/>
                    </a:lnTo>
                    <a:lnTo>
                      <a:pt x="33" y="234"/>
                    </a:lnTo>
                    <a:lnTo>
                      <a:pt x="31" y="233"/>
                    </a:lnTo>
                    <a:lnTo>
                      <a:pt x="30" y="231"/>
                    </a:lnTo>
                    <a:lnTo>
                      <a:pt x="30" y="230"/>
                    </a:lnTo>
                    <a:lnTo>
                      <a:pt x="29" y="230"/>
                    </a:lnTo>
                    <a:lnTo>
                      <a:pt x="29" y="229"/>
                    </a:lnTo>
                    <a:lnTo>
                      <a:pt x="28" y="229"/>
                    </a:lnTo>
                    <a:lnTo>
                      <a:pt x="26" y="229"/>
                    </a:lnTo>
                    <a:lnTo>
                      <a:pt x="26" y="228"/>
                    </a:lnTo>
                    <a:lnTo>
                      <a:pt x="25" y="228"/>
                    </a:lnTo>
                    <a:lnTo>
                      <a:pt x="25" y="226"/>
                    </a:lnTo>
                    <a:lnTo>
                      <a:pt x="24" y="226"/>
                    </a:lnTo>
                    <a:lnTo>
                      <a:pt x="24" y="225"/>
                    </a:lnTo>
                    <a:lnTo>
                      <a:pt x="22" y="225"/>
                    </a:lnTo>
                    <a:lnTo>
                      <a:pt x="22" y="224"/>
                    </a:lnTo>
                    <a:lnTo>
                      <a:pt x="21" y="224"/>
                    </a:lnTo>
                    <a:lnTo>
                      <a:pt x="21" y="222"/>
                    </a:lnTo>
                    <a:lnTo>
                      <a:pt x="21" y="221"/>
                    </a:lnTo>
                    <a:lnTo>
                      <a:pt x="21" y="220"/>
                    </a:lnTo>
                    <a:lnTo>
                      <a:pt x="21" y="218"/>
                    </a:lnTo>
                    <a:lnTo>
                      <a:pt x="20" y="218"/>
                    </a:lnTo>
                    <a:lnTo>
                      <a:pt x="14" y="213"/>
                    </a:lnTo>
                    <a:lnTo>
                      <a:pt x="12" y="211"/>
                    </a:lnTo>
                    <a:lnTo>
                      <a:pt x="9" y="208"/>
                    </a:lnTo>
                    <a:lnTo>
                      <a:pt x="4" y="203"/>
                    </a:lnTo>
                    <a:lnTo>
                      <a:pt x="4" y="201"/>
                    </a:lnTo>
                    <a:lnTo>
                      <a:pt x="3" y="201"/>
                    </a:lnTo>
                    <a:lnTo>
                      <a:pt x="3" y="200"/>
                    </a:lnTo>
                    <a:lnTo>
                      <a:pt x="1" y="200"/>
                    </a:lnTo>
                    <a:lnTo>
                      <a:pt x="1" y="199"/>
                    </a:lnTo>
                    <a:lnTo>
                      <a:pt x="0" y="199"/>
                    </a:lnTo>
                    <a:lnTo>
                      <a:pt x="0" y="197"/>
                    </a:lnTo>
                    <a:lnTo>
                      <a:pt x="1" y="196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4" y="195"/>
                    </a:lnTo>
                    <a:lnTo>
                      <a:pt x="5" y="195"/>
                    </a:lnTo>
                    <a:lnTo>
                      <a:pt x="7" y="195"/>
                    </a:lnTo>
                    <a:lnTo>
                      <a:pt x="7" y="194"/>
                    </a:lnTo>
                    <a:lnTo>
                      <a:pt x="8" y="194"/>
                    </a:lnTo>
                    <a:lnTo>
                      <a:pt x="8" y="192"/>
                    </a:lnTo>
                    <a:lnTo>
                      <a:pt x="9" y="192"/>
                    </a:lnTo>
                    <a:lnTo>
                      <a:pt x="11" y="192"/>
                    </a:lnTo>
                    <a:lnTo>
                      <a:pt x="11" y="191"/>
                    </a:lnTo>
                    <a:lnTo>
                      <a:pt x="12" y="191"/>
                    </a:lnTo>
                    <a:lnTo>
                      <a:pt x="13" y="191"/>
                    </a:lnTo>
                    <a:lnTo>
                      <a:pt x="14" y="191"/>
                    </a:lnTo>
                    <a:lnTo>
                      <a:pt x="14" y="190"/>
                    </a:lnTo>
                    <a:lnTo>
                      <a:pt x="16" y="190"/>
                    </a:lnTo>
                    <a:lnTo>
                      <a:pt x="16" y="188"/>
                    </a:lnTo>
                    <a:lnTo>
                      <a:pt x="14" y="188"/>
                    </a:lnTo>
                    <a:lnTo>
                      <a:pt x="14" y="187"/>
                    </a:lnTo>
                    <a:lnTo>
                      <a:pt x="14" y="186"/>
                    </a:lnTo>
                    <a:lnTo>
                      <a:pt x="16" y="186"/>
                    </a:lnTo>
                    <a:lnTo>
                      <a:pt x="17" y="186"/>
                    </a:lnTo>
                    <a:lnTo>
                      <a:pt x="18" y="186"/>
                    </a:lnTo>
                    <a:lnTo>
                      <a:pt x="20" y="184"/>
                    </a:lnTo>
                    <a:lnTo>
                      <a:pt x="20" y="183"/>
                    </a:lnTo>
                    <a:lnTo>
                      <a:pt x="21" y="183"/>
                    </a:lnTo>
                    <a:lnTo>
                      <a:pt x="20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7" y="179"/>
                    </a:lnTo>
                    <a:lnTo>
                      <a:pt x="17" y="180"/>
                    </a:lnTo>
                    <a:lnTo>
                      <a:pt x="17" y="179"/>
                    </a:lnTo>
                    <a:lnTo>
                      <a:pt x="18" y="179"/>
                    </a:lnTo>
                    <a:lnTo>
                      <a:pt x="18" y="180"/>
                    </a:lnTo>
                    <a:lnTo>
                      <a:pt x="18" y="179"/>
                    </a:lnTo>
                    <a:lnTo>
                      <a:pt x="18" y="178"/>
                    </a:lnTo>
                    <a:lnTo>
                      <a:pt x="18" y="177"/>
                    </a:lnTo>
                    <a:lnTo>
                      <a:pt x="18" y="175"/>
                    </a:lnTo>
                    <a:lnTo>
                      <a:pt x="18" y="174"/>
                    </a:lnTo>
                    <a:lnTo>
                      <a:pt x="18" y="173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7" y="170"/>
                    </a:lnTo>
                    <a:lnTo>
                      <a:pt x="17" y="169"/>
                    </a:lnTo>
                    <a:lnTo>
                      <a:pt x="17" y="167"/>
                    </a:lnTo>
                    <a:lnTo>
                      <a:pt x="16" y="167"/>
                    </a:lnTo>
                    <a:lnTo>
                      <a:pt x="14" y="167"/>
                    </a:lnTo>
                    <a:lnTo>
                      <a:pt x="14" y="166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2" y="165"/>
                    </a:lnTo>
                    <a:lnTo>
                      <a:pt x="12" y="163"/>
                    </a:lnTo>
                    <a:lnTo>
                      <a:pt x="12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9" y="161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8" y="158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6"/>
                    </a:lnTo>
                    <a:lnTo>
                      <a:pt x="9" y="157"/>
                    </a:lnTo>
                    <a:lnTo>
                      <a:pt x="9" y="156"/>
                    </a:lnTo>
                    <a:lnTo>
                      <a:pt x="9" y="154"/>
                    </a:lnTo>
                    <a:lnTo>
                      <a:pt x="9" y="153"/>
                    </a:lnTo>
                    <a:lnTo>
                      <a:pt x="9" y="152"/>
                    </a:lnTo>
                    <a:lnTo>
                      <a:pt x="8" y="152"/>
                    </a:lnTo>
                    <a:lnTo>
                      <a:pt x="8" y="150"/>
                    </a:lnTo>
                    <a:lnTo>
                      <a:pt x="9" y="150"/>
                    </a:lnTo>
                    <a:lnTo>
                      <a:pt x="9" y="149"/>
                    </a:lnTo>
                    <a:lnTo>
                      <a:pt x="9" y="148"/>
                    </a:lnTo>
                    <a:lnTo>
                      <a:pt x="9" y="146"/>
                    </a:lnTo>
                    <a:lnTo>
                      <a:pt x="8" y="146"/>
                    </a:lnTo>
                    <a:lnTo>
                      <a:pt x="8" y="145"/>
                    </a:lnTo>
                    <a:lnTo>
                      <a:pt x="8" y="144"/>
                    </a:lnTo>
                    <a:lnTo>
                      <a:pt x="8" y="142"/>
                    </a:lnTo>
                    <a:lnTo>
                      <a:pt x="9" y="141"/>
                    </a:lnTo>
                    <a:lnTo>
                      <a:pt x="9" y="140"/>
                    </a:lnTo>
                    <a:lnTo>
                      <a:pt x="8" y="140"/>
                    </a:lnTo>
                    <a:lnTo>
                      <a:pt x="8" y="139"/>
                    </a:lnTo>
                    <a:lnTo>
                      <a:pt x="8" y="136"/>
                    </a:lnTo>
                    <a:lnTo>
                      <a:pt x="8" y="135"/>
                    </a:lnTo>
                    <a:lnTo>
                      <a:pt x="8" y="133"/>
                    </a:lnTo>
                    <a:lnTo>
                      <a:pt x="8" y="132"/>
                    </a:lnTo>
                    <a:lnTo>
                      <a:pt x="9" y="132"/>
                    </a:lnTo>
                    <a:lnTo>
                      <a:pt x="9" y="131"/>
                    </a:lnTo>
                    <a:lnTo>
                      <a:pt x="11" y="131"/>
                    </a:lnTo>
                    <a:lnTo>
                      <a:pt x="11" y="129"/>
                    </a:lnTo>
                    <a:lnTo>
                      <a:pt x="12" y="129"/>
                    </a:lnTo>
                    <a:lnTo>
                      <a:pt x="13" y="129"/>
                    </a:lnTo>
                    <a:lnTo>
                      <a:pt x="14" y="129"/>
                    </a:lnTo>
                    <a:lnTo>
                      <a:pt x="16" y="129"/>
                    </a:lnTo>
                    <a:lnTo>
                      <a:pt x="16" y="131"/>
                    </a:lnTo>
                    <a:lnTo>
                      <a:pt x="16" y="132"/>
                    </a:lnTo>
                    <a:lnTo>
                      <a:pt x="17" y="132"/>
                    </a:lnTo>
                    <a:lnTo>
                      <a:pt x="17" y="133"/>
                    </a:lnTo>
                    <a:lnTo>
                      <a:pt x="18" y="133"/>
                    </a:lnTo>
                    <a:lnTo>
                      <a:pt x="20" y="133"/>
                    </a:lnTo>
                    <a:lnTo>
                      <a:pt x="20" y="132"/>
                    </a:lnTo>
                    <a:lnTo>
                      <a:pt x="21" y="132"/>
                    </a:lnTo>
                    <a:lnTo>
                      <a:pt x="22" y="132"/>
                    </a:lnTo>
                    <a:lnTo>
                      <a:pt x="21" y="131"/>
                    </a:lnTo>
                    <a:lnTo>
                      <a:pt x="21" y="129"/>
                    </a:lnTo>
                    <a:lnTo>
                      <a:pt x="21" y="128"/>
                    </a:lnTo>
                    <a:lnTo>
                      <a:pt x="21" y="127"/>
                    </a:lnTo>
                    <a:lnTo>
                      <a:pt x="21" y="125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2" y="127"/>
                    </a:lnTo>
                    <a:lnTo>
                      <a:pt x="22" y="128"/>
                    </a:lnTo>
                    <a:lnTo>
                      <a:pt x="24" y="128"/>
                    </a:lnTo>
                    <a:lnTo>
                      <a:pt x="24" y="129"/>
                    </a:lnTo>
                    <a:lnTo>
                      <a:pt x="25" y="129"/>
                    </a:lnTo>
                    <a:lnTo>
                      <a:pt x="26" y="129"/>
                    </a:lnTo>
                    <a:lnTo>
                      <a:pt x="26" y="131"/>
                    </a:lnTo>
                    <a:lnTo>
                      <a:pt x="28" y="131"/>
                    </a:lnTo>
                    <a:lnTo>
                      <a:pt x="29" y="131"/>
                    </a:lnTo>
                    <a:lnTo>
                      <a:pt x="29" y="132"/>
                    </a:lnTo>
                    <a:lnTo>
                      <a:pt x="30" y="132"/>
                    </a:lnTo>
                    <a:lnTo>
                      <a:pt x="31" y="132"/>
                    </a:lnTo>
                    <a:lnTo>
                      <a:pt x="33" y="132"/>
                    </a:lnTo>
                    <a:lnTo>
                      <a:pt x="34" y="132"/>
                    </a:lnTo>
                    <a:lnTo>
                      <a:pt x="35" y="132"/>
                    </a:lnTo>
                    <a:lnTo>
                      <a:pt x="35" y="131"/>
                    </a:lnTo>
                    <a:lnTo>
                      <a:pt x="35" y="132"/>
                    </a:lnTo>
                    <a:lnTo>
                      <a:pt x="35" y="131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7" y="128"/>
                    </a:lnTo>
                    <a:lnTo>
                      <a:pt x="38" y="128"/>
                    </a:lnTo>
                    <a:lnTo>
                      <a:pt x="38" y="127"/>
                    </a:lnTo>
                    <a:lnTo>
                      <a:pt x="38" y="125"/>
                    </a:lnTo>
                    <a:lnTo>
                      <a:pt x="38" y="124"/>
                    </a:lnTo>
                    <a:lnTo>
                      <a:pt x="39" y="124"/>
                    </a:lnTo>
                    <a:lnTo>
                      <a:pt x="41" y="124"/>
                    </a:lnTo>
                    <a:lnTo>
                      <a:pt x="42" y="124"/>
                    </a:lnTo>
                    <a:lnTo>
                      <a:pt x="43" y="124"/>
                    </a:lnTo>
                    <a:lnTo>
                      <a:pt x="45" y="124"/>
                    </a:lnTo>
                    <a:lnTo>
                      <a:pt x="45" y="123"/>
                    </a:lnTo>
                    <a:lnTo>
                      <a:pt x="46" y="123"/>
                    </a:lnTo>
                    <a:lnTo>
                      <a:pt x="47" y="123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50" y="125"/>
                    </a:lnTo>
                    <a:lnTo>
                      <a:pt x="50" y="127"/>
                    </a:lnTo>
                    <a:lnTo>
                      <a:pt x="51" y="127"/>
                    </a:lnTo>
                    <a:lnTo>
                      <a:pt x="51" y="128"/>
                    </a:lnTo>
                    <a:lnTo>
                      <a:pt x="52" y="128"/>
                    </a:lnTo>
                    <a:lnTo>
                      <a:pt x="54" y="128"/>
                    </a:lnTo>
                    <a:lnTo>
                      <a:pt x="54" y="129"/>
                    </a:lnTo>
                    <a:lnTo>
                      <a:pt x="54" y="131"/>
                    </a:lnTo>
                    <a:lnTo>
                      <a:pt x="54" y="132"/>
                    </a:lnTo>
                    <a:lnTo>
                      <a:pt x="55" y="133"/>
                    </a:lnTo>
                    <a:lnTo>
                      <a:pt x="56" y="133"/>
                    </a:lnTo>
                    <a:lnTo>
                      <a:pt x="58" y="133"/>
                    </a:lnTo>
                    <a:lnTo>
                      <a:pt x="58" y="135"/>
                    </a:lnTo>
                    <a:lnTo>
                      <a:pt x="58" y="133"/>
                    </a:lnTo>
                    <a:lnTo>
                      <a:pt x="59" y="133"/>
                    </a:lnTo>
                    <a:lnTo>
                      <a:pt x="60" y="133"/>
                    </a:lnTo>
                    <a:lnTo>
                      <a:pt x="60" y="135"/>
                    </a:lnTo>
                    <a:lnTo>
                      <a:pt x="60" y="133"/>
                    </a:lnTo>
                    <a:lnTo>
                      <a:pt x="62" y="133"/>
                    </a:lnTo>
                    <a:lnTo>
                      <a:pt x="62" y="135"/>
                    </a:lnTo>
                    <a:lnTo>
                      <a:pt x="62" y="133"/>
                    </a:lnTo>
                    <a:lnTo>
                      <a:pt x="63" y="133"/>
                    </a:lnTo>
                    <a:lnTo>
                      <a:pt x="63" y="132"/>
                    </a:lnTo>
                    <a:lnTo>
                      <a:pt x="64" y="132"/>
                    </a:lnTo>
                    <a:lnTo>
                      <a:pt x="64" y="133"/>
                    </a:lnTo>
                    <a:lnTo>
                      <a:pt x="64" y="132"/>
                    </a:lnTo>
                    <a:lnTo>
                      <a:pt x="64" y="133"/>
                    </a:lnTo>
                    <a:lnTo>
                      <a:pt x="65" y="133"/>
                    </a:lnTo>
                    <a:lnTo>
                      <a:pt x="67" y="133"/>
                    </a:lnTo>
                    <a:lnTo>
                      <a:pt x="67" y="135"/>
                    </a:lnTo>
                    <a:lnTo>
                      <a:pt x="67" y="136"/>
                    </a:lnTo>
                    <a:lnTo>
                      <a:pt x="68" y="136"/>
                    </a:lnTo>
                    <a:lnTo>
                      <a:pt x="69" y="136"/>
                    </a:lnTo>
                    <a:lnTo>
                      <a:pt x="68" y="136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9" y="133"/>
                    </a:lnTo>
                    <a:lnTo>
                      <a:pt x="68" y="133"/>
                    </a:lnTo>
                    <a:lnTo>
                      <a:pt x="68" y="132"/>
                    </a:lnTo>
                    <a:lnTo>
                      <a:pt x="68" y="131"/>
                    </a:lnTo>
                    <a:lnTo>
                      <a:pt x="69" y="131"/>
                    </a:lnTo>
                    <a:lnTo>
                      <a:pt x="68" y="131"/>
                    </a:lnTo>
                    <a:lnTo>
                      <a:pt x="68" y="129"/>
                    </a:lnTo>
                    <a:lnTo>
                      <a:pt x="69" y="129"/>
                    </a:lnTo>
                    <a:lnTo>
                      <a:pt x="69" y="128"/>
                    </a:lnTo>
                    <a:lnTo>
                      <a:pt x="71" y="128"/>
                    </a:lnTo>
                    <a:lnTo>
                      <a:pt x="69" y="128"/>
                    </a:lnTo>
                    <a:lnTo>
                      <a:pt x="69" y="127"/>
                    </a:lnTo>
                    <a:lnTo>
                      <a:pt x="69" y="125"/>
                    </a:lnTo>
                    <a:lnTo>
                      <a:pt x="69" y="124"/>
                    </a:lnTo>
                    <a:lnTo>
                      <a:pt x="69" y="123"/>
                    </a:lnTo>
                    <a:lnTo>
                      <a:pt x="71" y="123"/>
                    </a:lnTo>
                    <a:lnTo>
                      <a:pt x="71" y="122"/>
                    </a:lnTo>
                    <a:lnTo>
                      <a:pt x="71" y="120"/>
                    </a:lnTo>
                    <a:lnTo>
                      <a:pt x="72" y="120"/>
                    </a:lnTo>
                    <a:lnTo>
                      <a:pt x="72" y="119"/>
                    </a:lnTo>
                    <a:lnTo>
                      <a:pt x="72" y="118"/>
                    </a:lnTo>
                    <a:lnTo>
                      <a:pt x="73" y="118"/>
                    </a:lnTo>
                    <a:lnTo>
                      <a:pt x="73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3" y="115"/>
                    </a:lnTo>
                    <a:lnTo>
                      <a:pt x="72" y="115"/>
                    </a:lnTo>
                    <a:lnTo>
                      <a:pt x="73" y="115"/>
                    </a:lnTo>
                    <a:lnTo>
                      <a:pt x="73" y="114"/>
                    </a:lnTo>
                    <a:lnTo>
                      <a:pt x="73" y="112"/>
                    </a:lnTo>
                    <a:lnTo>
                      <a:pt x="73" y="111"/>
                    </a:lnTo>
                    <a:lnTo>
                      <a:pt x="73" y="110"/>
                    </a:lnTo>
                    <a:lnTo>
                      <a:pt x="72" y="110"/>
                    </a:lnTo>
                    <a:lnTo>
                      <a:pt x="72" y="108"/>
                    </a:lnTo>
                    <a:lnTo>
                      <a:pt x="73" y="108"/>
                    </a:lnTo>
                    <a:lnTo>
                      <a:pt x="72" y="108"/>
                    </a:lnTo>
                    <a:lnTo>
                      <a:pt x="72" y="107"/>
                    </a:lnTo>
                    <a:lnTo>
                      <a:pt x="71" y="106"/>
                    </a:lnTo>
                    <a:lnTo>
                      <a:pt x="69" y="106"/>
                    </a:lnTo>
                    <a:lnTo>
                      <a:pt x="69" y="105"/>
                    </a:lnTo>
                    <a:lnTo>
                      <a:pt x="69" y="103"/>
                    </a:lnTo>
                    <a:lnTo>
                      <a:pt x="68" y="103"/>
                    </a:lnTo>
                    <a:lnTo>
                      <a:pt x="68" y="102"/>
                    </a:lnTo>
                    <a:lnTo>
                      <a:pt x="68" y="101"/>
                    </a:lnTo>
                    <a:lnTo>
                      <a:pt x="67" y="101"/>
                    </a:lnTo>
                    <a:lnTo>
                      <a:pt x="67" y="99"/>
                    </a:lnTo>
                    <a:lnTo>
                      <a:pt x="65" y="99"/>
                    </a:lnTo>
                    <a:lnTo>
                      <a:pt x="65" y="98"/>
                    </a:lnTo>
                    <a:lnTo>
                      <a:pt x="67" y="95"/>
                    </a:lnTo>
                    <a:lnTo>
                      <a:pt x="68" y="91"/>
                    </a:lnTo>
                    <a:lnTo>
                      <a:pt x="68" y="90"/>
                    </a:lnTo>
                    <a:lnTo>
                      <a:pt x="68" y="87"/>
                    </a:lnTo>
                    <a:lnTo>
                      <a:pt x="67" y="85"/>
                    </a:lnTo>
                    <a:lnTo>
                      <a:pt x="67" y="81"/>
                    </a:lnTo>
                    <a:lnTo>
                      <a:pt x="68" y="81"/>
                    </a:lnTo>
                    <a:lnTo>
                      <a:pt x="69" y="81"/>
                    </a:lnTo>
                    <a:lnTo>
                      <a:pt x="71" y="81"/>
                    </a:lnTo>
                    <a:lnTo>
                      <a:pt x="72" y="80"/>
                    </a:lnTo>
                    <a:lnTo>
                      <a:pt x="72" y="81"/>
                    </a:lnTo>
                    <a:lnTo>
                      <a:pt x="73" y="81"/>
                    </a:lnTo>
                    <a:lnTo>
                      <a:pt x="75" y="81"/>
                    </a:lnTo>
                    <a:lnTo>
                      <a:pt x="76" y="81"/>
                    </a:lnTo>
                    <a:lnTo>
                      <a:pt x="76" y="82"/>
                    </a:lnTo>
                    <a:lnTo>
                      <a:pt x="77" y="82"/>
                    </a:lnTo>
                    <a:lnTo>
                      <a:pt x="77" y="84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0" y="85"/>
                    </a:lnTo>
                    <a:lnTo>
                      <a:pt x="81" y="85"/>
                    </a:lnTo>
                    <a:lnTo>
                      <a:pt x="81" y="86"/>
                    </a:lnTo>
                    <a:lnTo>
                      <a:pt x="83" y="86"/>
                    </a:lnTo>
                    <a:lnTo>
                      <a:pt x="83" y="87"/>
                    </a:lnTo>
                    <a:lnTo>
                      <a:pt x="84" y="87"/>
                    </a:lnTo>
                    <a:lnTo>
                      <a:pt x="85" y="87"/>
                    </a:lnTo>
                    <a:lnTo>
                      <a:pt x="85" y="89"/>
                    </a:lnTo>
                    <a:lnTo>
                      <a:pt x="85" y="87"/>
                    </a:lnTo>
                    <a:lnTo>
                      <a:pt x="85" y="89"/>
                    </a:lnTo>
                    <a:lnTo>
                      <a:pt x="86" y="89"/>
                    </a:lnTo>
                    <a:lnTo>
                      <a:pt x="88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2" y="89"/>
                    </a:lnTo>
                    <a:lnTo>
                      <a:pt x="90" y="89"/>
                    </a:lnTo>
                    <a:lnTo>
                      <a:pt x="90" y="87"/>
                    </a:lnTo>
                    <a:lnTo>
                      <a:pt x="90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89" y="84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8" y="81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6" y="78"/>
                    </a:lnTo>
                    <a:lnTo>
                      <a:pt x="85" y="78"/>
                    </a:lnTo>
                    <a:lnTo>
                      <a:pt x="85" y="77"/>
                    </a:lnTo>
                    <a:lnTo>
                      <a:pt x="84" y="77"/>
                    </a:lnTo>
                    <a:lnTo>
                      <a:pt x="83" y="77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1" y="77"/>
                    </a:lnTo>
                    <a:lnTo>
                      <a:pt x="81" y="76"/>
                    </a:lnTo>
                    <a:lnTo>
                      <a:pt x="81" y="74"/>
                    </a:lnTo>
                    <a:lnTo>
                      <a:pt x="81" y="76"/>
                    </a:lnTo>
                    <a:lnTo>
                      <a:pt x="81" y="74"/>
                    </a:lnTo>
                    <a:lnTo>
                      <a:pt x="80" y="74"/>
                    </a:lnTo>
                    <a:lnTo>
                      <a:pt x="81" y="74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80" y="70"/>
                    </a:lnTo>
                    <a:lnTo>
                      <a:pt x="79" y="70"/>
                    </a:lnTo>
                    <a:lnTo>
                      <a:pt x="79" y="72"/>
                    </a:lnTo>
                    <a:lnTo>
                      <a:pt x="79" y="70"/>
                    </a:lnTo>
                    <a:lnTo>
                      <a:pt x="79" y="72"/>
                    </a:lnTo>
                    <a:lnTo>
                      <a:pt x="79" y="70"/>
                    </a:lnTo>
                    <a:lnTo>
                      <a:pt x="77" y="70"/>
                    </a:lnTo>
                    <a:lnTo>
                      <a:pt x="77" y="72"/>
                    </a:lnTo>
                    <a:lnTo>
                      <a:pt x="76" y="72"/>
                    </a:lnTo>
                    <a:lnTo>
                      <a:pt x="75" y="72"/>
                    </a:lnTo>
                    <a:lnTo>
                      <a:pt x="75" y="70"/>
                    </a:lnTo>
                    <a:lnTo>
                      <a:pt x="73" y="70"/>
                    </a:lnTo>
                    <a:lnTo>
                      <a:pt x="72" y="70"/>
                    </a:lnTo>
                    <a:lnTo>
                      <a:pt x="72" y="69"/>
                    </a:lnTo>
                    <a:lnTo>
                      <a:pt x="72" y="70"/>
                    </a:lnTo>
                    <a:lnTo>
                      <a:pt x="72" y="69"/>
                    </a:lnTo>
                    <a:lnTo>
                      <a:pt x="71" y="69"/>
                    </a:lnTo>
                    <a:lnTo>
                      <a:pt x="69" y="68"/>
                    </a:lnTo>
                    <a:lnTo>
                      <a:pt x="69" y="69"/>
                    </a:lnTo>
                    <a:lnTo>
                      <a:pt x="69" y="68"/>
                    </a:lnTo>
                    <a:lnTo>
                      <a:pt x="68" y="68"/>
                    </a:lnTo>
                    <a:lnTo>
                      <a:pt x="67" y="68"/>
                    </a:lnTo>
                    <a:lnTo>
                      <a:pt x="67" y="67"/>
                    </a:lnTo>
                    <a:lnTo>
                      <a:pt x="65" y="67"/>
                    </a:lnTo>
                    <a:lnTo>
                      <a:pt x="64" y="67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62" y="65"/>
                    </a:lnTo>
                    <a:lnTo>
                      <a:pt x="60" y="67"/>
                    </a:lnTo>
                    <a:lnTo>
                      <a:pt x="60" y="65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8" y="63"/>
                    </a:lnTo>
                    <a:lnTo>
                      <a:pt x="56" y="63"/>
                    </a:lnTo>
                    <a:lnTo>
                      <a:pt x="56" y="61"/>
                    </a:lnTo>
                    <a:lnTo>
                      <a:pt x="55" y="61"/>
                    </a:lnTo>
                    <a:lnTo>
                      <a:pt x="54" y="61"/>
                    </a:lnTo>
                    <a:lnTo>
                      <a:pt x="52" y="61"/>
                    </a:lnTo>
                    <a:lnTo>
                      <a:pt x="51" y="61"/>
                    </a:lnTo>
                    <a:lnTo>
                      <a:pt x="50" y="61"/>
                    </a:lnTo>
                    <a:lnTo>
                      <a:pt x="50" y="60"/>
                    </a:lnTo>
                    <a:lnTo>
                      <a:pt x="48" y="60"/>
                    </a:lnTo>
                    <a:lnTo>
                      <a:pt x="48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6"/>
                    </a:lnTo>
                    <a:lnTo>
                      <a:pt x="46" y="55"/>
                    </a:lnTo>
                    <a:lnTo>
                      <a:pt x="47" y="55"/>
                    </a:lnTo>
                    <a:lnTo>
                      <a:pt x="47" y="53"/>
                    </a:lnTo>
                    <a:lnTo>
                      <a:pt x="47" y="52"/>
                    </a:lnTo>
                    <a:lnTo>
                      <a:pt x="46" y="52"/>
                    </a:lnTo>
                    <a:lnTo>
                      <a:pt x="46" y="51"/>
                    </a:lnTo>
                    <a:lnTo>
                      <a:pt x="46" y="50"/>
                    </a:lnTo>
                    <a:lnTo>
                      <a:pt x="47" y="50"/>
                    </a:lnTo>
                    <a:lnTo>
                      <a:pt x="47" y="48"/>
                    </a:lnTo>
                    <a:lnTo>
                      <a:pt x="47" y="47"/>
                    </a:lnTo>
                    <a:lnTo>
                      <a:pt x="48" y="47"/>
                    </a:lnTo>
                    <a:lnTo>
                      <a:pt x="48" y="46"/>
                    </a:lnTo>
                    <a:lnTo>
                      <a:pt x="50" y="44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51" y="42"/>
                    </a:lnTo>
                    <a:lnTo>
                      <a:pt x="51" y="40"/>
                    </a:lnTo>
                    <a:lnTo>
                      <a:pt x="52" y="39"/>
                    </a:lnTo>
                    <a:lnTo>
                      <a:pt x="54" y="38"/>
                    </a:lnTo>
                    <a:lnTo>
                      <a:pt x="54" y="36"/>
                    </a:lnTo>
                    <a:lnTo>
                      <a:pt x="55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8" y="33"/>
                    </a:lnTo>
                    <a:lnTo>
                      <a:pt x="59" y="33"/>
                    </a:lnTo>
                    <a:lnTo>
                      <a:pt x="60" y="33"/>
                    </a:lnTo>
                    <a:lnTo>
                      <a:pt x="62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7" y="30"/>
                    </a:lnTo>
                    <a:lnTo>
                      <a:pt x="67" y="29"/>
                    </a:lnTo>
                    <a:lnTo>
                      <a:pt x="68" y="29"/>
                    </a:lnTo>
                    <a:lnTo>
                      <a:pt x="69" y="29"/>
                    </a:lnTo>
                    <a:lnTo>
                      <a:pt x="69" y="27"/>
                    </a:lnTo>
                    <a:lnTo>
                      <a:pt x="71" y="27"/>
                    </a:lnTo>
                    <a:lnTo>
                      <a:pt x="72" y="27"/>
                    </a:lnTo>
                    <a:lnTo>
                      <a:pt x="73" y="26"/>
                    </a:lnTo>
                    <a:lnTo>
                      <a:pt x="75" y="26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9" y="25"/>
                    </a:lnTo>
                    <a:lnTo>
                      <a:pt x="79" y="23"/>
                    </a:lnTo>
                    <a:lnTo>
                      <a:pt x="80" y="23"/>
                    </a:lnTo>
                    <a:lnTo>
                      <a:pt x="81" y="23"/>
                    </a:lnTo>
                    <a:lnTo>
                      <a:pt x="81" y="25"/>
                    </a:lnTo>
                    <a:lnTo>
                      <a:pt x="83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6" y="22"/>
                    </a:lnTo>
                    <a:lnTo>
                      <a:pt x="86" y="19"/>
                    </a:lnTo>
                    <a:lnTo>
                      <a:pt x="85" y="17"/>
                    </a:lnTo>
                    <a:lnTo>
                      <a:pt x="84" y="17"/>
                    </a:lnTo>
                    <a:lnTo>
                      <a:pt x="84" y="16"/>
                    </a:lnTo>
                    <a:lnTo>
                      <a:pt x="84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8" y="9"/>
                    </a:lnTo>
                    <a:lnTo>
                      <a:pt x="89" y="5"/>
                    </a:lnTo>
                    <a:lnTo>
                      <a:pt x="89" y="4"/>
                    </a:lnTo>
                    <a:lnTo>
                      <a:pt x="89" y="1"/>
                    </a:lnTo>
                    <a:lnTo>
                      <a:pt x="90" y="0"/>
                    </a:lnTo>
                    <a:lnTo>
                      <a:pt x="92" y="0"/>
                    </a:lnTo>
                    <a:lnTo>
                      <a:pt x="93" y="0"/>
                    </a:lnTo>
                    <a:lnTo>
                      <a:pt x="94" y="1"/>
                    </a:lnTo>
                    <a:lnTo>
                      <a:pt x="96" y="1"/>
                    </a:lnTo>
                    <a:lnTo>
                      <a:pt x="97" y="1"/>
                    </a:lnTo>
                    <a:lnTo>
                      <a:pt x="98" y="2"/>
                    </a:lnTo>
                    <a:lnTo>
                      <a:pt x="100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2" y="4"/>
                    </a:lnTo>
                    <a:lnTo>
                      <a:pt x="103" y="4"/>
                    </a:lnTo>
                    <a:lnTo>
                      <a:pt x="103" y="5"/>
                    </a:lnTo>
                    <a:lnTo>
                      <a:pt x="105" y="5"/>
                    </a:lnTo>
                    <a:lnTo>
                      <a:pt x="105" y="6"/>
                    </a:lnTo>
                    <a:lnTo>
                      <a:pt x="105" y="8"/>
                    </a:lnTo>
                    <a:lnTo>
                      <a:pt x="106" y="8"/>
                    </a:lnTo>
                    <a:lnTo>
                      <a:pt x="107" y="9"/>
                    </a:lnTo>
                    <a:lnTo>
                      <a:pt x="109" y="9"/>
                    </a:lnTo>
                    <a:lnTo>
                      <a:pt x="109" y="10"/>
                    </a:lnTo>
                    <a:lnTo>
                      <a:pt x="106" y="10"/>
                    </a:lnTo>
                    <a:lnTo>
                      <a:pt x="105" y="10"/>
                    </a:lnTo>
                    <a:lnTo>
                      <a:pt x="103" y="10"/>
                    </a:lnTo>
                    <a:lnTo>
                      <a:pt x="101" y="10"/>
                    </a:lnTo>
                    <a:lnTo>
                      <a:pt x="100" y="10"/>
                    </a:lnTo>
                    <a:lnTo>
                      <a:pt x="98" y="12"/>
                    </a:lnTo>
                    <a:lnTo>
                      <a:pt x="98" y="13"/>
                    </a:lnTo>
                    <a:lnTo>
                      <a:pt x="97" y="14"/>
                    </a:lnTo>
                    <a:lnTo>
                      <a:pt x="97" y="16"/>
                    </a:lnTo>
                    <a:lnTo>
                      <a:pt x="97" y="1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9" name="Freeform 35">
                <a:extLst>
                  <a:ext uri="{FF2B5EF4-FFF2-40B4-BE49-F238E27FC236}">
                    <a16:creationId xmlns:a16="http://schemas.microsoft.com/office/drawing/2014/main" id="{8BFFE9B9-DE02-2BFB-82FB-09A7E0D061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5" y="712"/>
                <a:ext cx="480" cy="138"/>
              </a:xfrm>
              <a:custGeom>
                <a:avLst/>
                <a:gdLst>
                  <a:gd name="T0" fmla="*/ 8 w 480"/>
                  <a:gd name="T1" fmla="*/ 80 h 138"/>
                  <a:gd name="T2" fmla="*/ 26 w 480"/>
                  <a:gd name="T3" fmla="*/ 85 h 138"/>
                  <a:gd name="T4" fmla="*/ 22 w 480"/>
                  <a:gd name="T5" fmla="*/ 98 h 138"/>
                  <a:gd name="T6" fmla="*/ 27 w 480"/>
                  <a:gd name="T7" fmla="*/ 110 h 138"/>
                  <a:gd name="T8" fmla="*/ 34 w 480"/>
                  <a:gd name="T9" fmla="*/ 121 h 138"/>
                  <a:gd name="T10" fmla="*/ 34 w 480"/>
                  <a:gd name="T11" fmla="*/ 135 h 138"/>
                  <a:gd name="T12" fmla="*/ 39 w 480"/>
                  <a:gd name="T13" fmla="*/ 131 h 138"/>
                  <a:gd name="T14" fmla="*/ 44 w 480"/>
                  <a:gd name="T15" fmla="*/ 122 h 138"/>
                  <a:gd name="T16" fmla="*/ 54 w 480"/>
                  <a:gd name="T17" fmla="*/ 114 h 138"/>
                  <a:gd name="T18" fmla="*/ 64 w 480"/>
                  <a:gd name="T19" fmla="*/ 113 h 138"/>
                  <a:gd name="T20" fmla="*/ 68 w 480"/>
                  <a:gd name="T21" fmla="*/ 107 h 138"/>
                  <a:gd name="T22" fmla="*/ 72 w 480"/>
                  <a:gd name="T23" fmla="*/ 97 h 138"/>
                  <a:gd name="T24" fmla="*/ 78 w 480"/>
                  <a:gd name="T25" fmla="*/ 90 h 138"/>
                  <a:gd name="T26" fmla="*/ 81 w 480"/>
                  <a:gd name="T27" fmla="*/ 79 h 138"/>
                  <a:gd name="T28" fmla="*/ 90 w 480"/>
                  <a:gd name="T29" fmla="*/ 76 h 138"/>
                  <a:gd name="T30" fmla="*/ 99 w 480"/>
                  <a:gd name="T31" fmla="*/ 64 h 138"/>
                  <a:gd name="T32" fmla="*/ 107 w 480"/>
                  <a:gd name="T33" fmla="*/ 67 h 138"/>
                  <a:gd name="T34" fmla="*/ 119 w 480"/>
                  <a:gd name="T35" fmla="*/ 60 h 138"/>
                  <a:gd name="T36" fmla="*/ 128 w 480"/>
                  <a:gd name="T37" fmla="*/ 60 h 138"/>
                  <a:gd name="T38" fmla="*/ 135 w 480"/>
                  <a:gd name="T39" fmla="*/ 55 h 138"/>
                  <a:gd name="T40" fmla="*/ 144 w 480"/>
                  <a:gd name="T41" fmla="*/ 55 h 138"/>
                  <a:gd name="T42" fmla="*/ 152 w 480"/>
                  <a:gd name="T43" fmla="*/ 55 h 138"/>
                  <a:gd name="T44" fmla="*/ 161 w 480"/>
                  <a:gd name="T45" fmla="*/ 62 h 138"/>
                  <a:gd name="T46" fmla="*/ 173 w 480"/>
                  <a:gd name="T47" fmla="*/ 59 h 138"/>
                  <a:gd name="T48" fmla="*/ 186 w 480"/>
                  <a:gd name="T49" fmla="*/ 47 h 138"/>
                  <a:gd name="T50" fmla="*/ 188 w 480"/>
                  <a:gd name="T51" fmla="*/ 33 h 138"/>
                  <a:gd name="T52" fmla="*/ 196 w 480"/>
                  <a:gd name="T53" fmla="*/ 38 h 138"/>
                  <a:gd name="T54" fmla="*/ 204 w 480"/>
                  <a:gd name="T55" fmla="*/ 35 h 138"/>
                  <a:gd name="T56" fmla="*/ 204 w 480"/>
                  <a:gd name="T57" fmla="*/ 22 h 138"/>
                  <a:gd name="T58" fmla="*/ 203 w 480"/>
                  <a:gd name="T59" fmla="*/ 7 h 138"/>
                  <a:gd name="T60" fmla="*/ 226 w 480"/>
                  <a:gd name="T61" fmla="*/ 15 h 138"/>
                  <a:gd name="T62" fmla="*/ 249 w 480"/>
                  <a:gd name="T63" fmla="*/ 24 h 138"/>
                  <a:gd name="T64" fmla="*/ 260 w 480"/>
                  <a:gd name="T65" fmla="*/ 21 h 138"/>
                  <a:gd name="T66" fmla="*/ 277 w 480"/>
                  <a:gd name="T67" fmla="*/ 21 h 138"/>
                  <a:gd name="T68" fmla="*/ 293 w 480"/>
                  <a:gd name="T69" fmla="*/ 18 h 138"/>
                  <a:gd name="T70" fmla="*/ 306 w 480"/>
                  <a:gd name="T71" fmla="*/ 24 h 138"/>
                  <a:gd name="T72" fmla="*/ 319 w 480"/>
                  <a:gd name="T73" fmla="*/ 20 h 138"/>
                  <a:gd name="T74" fmla="*/ 334 w 480"/>
                  <a:gd name="T75" fmla="*/ 18 h 138"/>
                  <a:gd name="T76" fmla="*/ 348 w 480"/>
                  <a:gd name="T77" fmla="*/ 16 h 138"/>
                  <a:gd name="T78" fmla="*/ 366 w 480"/>
                  <a:gd name="T79" fmla="*/ 24 h 138"/>
                  <a:gd name="T80" fmla="*/ 365 w 480"/>
                  <a:gd name="T81" fmla="*/ 9 h 138"/>
                  <a:gd name="T82" fmla="*/ 377 w 480"/>
                  <a:gd name="T83" fmla="*/ 4 h 138"/>
                  <a:gd name="T84" fmla="*/ 389 w 480"/>
                  <a:gd name="T85" fmla="*/ 1 h 138"/>
                  <a:gd name="T86" fmla="*/ 398 w 480"/>
                  <a:gd name="T87" fmla="*/ 17 h 138"/>
                  <a:gd name="T88" fmla="*/ 406 w 480"/>
                  <a:gd name="T89" fmla="*/ 32 h 138"/>
                  <a:gd name="T90" fmla="*/ 403 w 480"/>
                  <a:gd name="T91" fmla="*/ 45 h 138"/>
                  <a:gd name="T92" fmla="*/ 398 w 480"/>
                  <a:gd name="T93" fmla="*/ 59 h 138"/>
                  <a:gd name="T94" fmla="*/ 407 w 480"/>
                  <a:gd name="T95" fmla="*/ 68 h 138"/>
                  <a:gd name="T96" fmla="*/ 412 w 480"/>
                  <a:gd name="T97" fmla="*/ 77 h 138"/>
                  <a:gd name="T98" fmla="*/ 416 w 480"/>
                  <a:gd name="T99" fmla="*/ 90 h 138"/>
                  <a:gd name="T100" fmla="*/ 415 w 480"/>
                  <a:gd name="T101" fmla="*/ 98 h 138"/>
                  <a:gd name="T102" fmla="*/ 414 w 480"/>
                  <a:gd name="T103" fmla="*/ 114 h 138"/>
                  <a:gd name="T104" fmla="*/ 397 w 480"/>
                  <a:gd name="T105" fmla="*/ 119 h 138"/>
                  <a:gd name="T106" fmla="*/ 402 w 480"/>
                  <a:gd name="T107" fmla="*/ 128 h 138"/>
                  <a:gd name="T108" fmla="*/ 412 w 480"/>
                  <a:gd name="T109" fmla="*/ 130 h 138"/>
                  <a:gd name="T110" fmla="*/ 421 w 480"/>
                  <a:gd name="T111" fmla="*/ 130 h 138"/>
                  <a:gd name="T112" fmla="*/ 436 w 480"/>
                  <a:gd name="T113" fmla="*/ 126 h 138"/>
                  <a:gd name="T114" fmla="*/ 450 w 480"/>
                  <a:gd name="T115" fmla="*/ 131 h 138"/>
                  <a:gd name="T116" fmla="*/ 465 w 480"/>
                  <a:gd name="T117" fmla="*/ 131 h 138"/>
                  <a:gd name="T118" fmla="*/ 479 w 480"/>
                  <a:gd name="T119" fmla="*/ 12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80" h="138">
                    <a:moveTo>
                      <a:pt x="0" y="71"/>
                    </a:moveTo>
                    <a:lnTo>
                      <a:pt x="0" y="72"/>
                    </a:lnTo>
                    <a:lnTo>
                      <a:pt x="0" y="73"/>
                    </a:lnTo>
                    <a:lnTo>
                      <a:pt x="0" y="75"/>
                    </a:lnTo>
                    <a:lnTo>
                      <a:pt x="1" y="76"/>
                    </a:lnTo>
                    <a:lnTo>
                      <a:pt x="3" y="76"/>
                    </a:lnTo>
                    <a:lnTo>
                      <a:pt x="4" y="76"/>
                    </a:lnTo>
                    <a:lnTo>
                      <a:pt x="5" y="76"/>
                    </a:lnTo>
                    <a:lnTo>
                      <a:pt x="6" y="76"/>
                    </a:lnTo>
                    <a:lnTo>
                      <a:pt x="8" y="76"/>
                    </a:lnTo>
                    <a:lnTo>
                      <a:pt x="9" y="76"/>
                    </a:lnTo>
                    <a:lnTo>
                      <a:pt x="10" y="76"/>
                    </a:lnTo>
                    <a:lnTo>
                      <a:pt x="10" y="77"/>
                    </a:lnTo>
                    <a:lnTo>
                      <a:pt x="10" y="79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9" y="83"/>
                    </a:lnTo>
                    <a:lnTo>
                      <a:pt x="10" y="83"/>
                    </a:lnTo>
                    <a:lnTo>
                      <a:pt x="12" y="83"/>
                    </a:lnTo>
                    <a:lnTo>
                      <a:pt x="13" y="83"/>
                    </a:lnTo>
                    <a:lnTo>
                      <a:pt x="14" y="83"/>
                    </a:lnTo>
                    <a:lnTo>
                      <a:pt x="16" y="83"/>
                    </a:lnTo>
                    <a:lnTo>
                      <a:pt x="16" y="84"/>
                    </a:lnTo>
                    <a:lnTo>
                      <a:pt x="17" y="84"/>
                    </a:lnTo>
                    <a:lnTo>
                      <a:pt x="18" y="84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2" y="84"/>
                    </a:lnTo>
                    <a:lnTo>
                      <a:pt x="23" y="84"/>
                    </a:lnTo>
                    <a:lnTo>
                      <a:pt x="25" y="84"/>
                    </a:lnTo>
                    <a:lnTo>
                      <a:pt x="26" y="84"/>
                    </a:lnTo>
                    <a:lnTo>
                      <a:pt x="26" y="85"/>
                    </a:lnTo>
                    <a:lnTo>
                      <a:pt x="27" y="85"/>
                    </a:lnTo>
                    <a:lnTo>
                      <a:pt x="27" y="87"/>
                    </a:lnTo>
                    <a:lnTo>
                      <a:pt x="27" y="88"/>
                    </a:lnTo>
                    <a:lnTo>
                      <a:pt x="27" y="89"/>
                    </a:lnTo>
                    <a:lnTo>
                      <a:pt x="27" y="90"/>
                    </a:lnTo>
                    <a:lnTo>
                      <a:pt x="27" y="92"/>
                    </a:lnTo>
                    <a:lnTo>
                      <a:pt x="26" y="92"/>
                    </a:lnTo>
                    <a:lnTo>
                      <a:pt x="25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2" y="93"/>
                    </a:lnTo>
                    <a:lnTo>
                      <a:pt x="22" y="94"/>
                    </a:lnTo>
                    <a:lnTo>
                      <a:pt x="22" y="96"/>
                    </a:lnTo>
                    <a:lnTo>
                      <a:pt x="22" y="97"/>
                    </a:lnTo>
                    <a:lnTo>
                      <a:pt x="22" y="98"/>
                    </a:lnTo>
                    <a:lnTo>
                      <a:pt x="23" y="98"/>
                    </a:lnTo>
                    <a:lnTo>
                      <a:pt x="23" y="100"/>
                    </a:lnTo>
                    <a:lnTo>
                      <a:pt x="25" y="100"/>
                    </a:lnTo>
                    <a:lnTo>
                      <a:pt x="25" y="101"/>
                    </a:lnTo>
                    <a:lnTo>
                      <a:pt x="25" y="102"/>
                    </a:lnTo>
                    <a:lnTo>
                      <a:pt x="26" y="102"/>
                    </a:lnTo>
                    <a:lnTo>
                      <a:pt x="26" y="104"/>
                    </a:lnTo>
                    <a:lnTo>
                      <a:pt x="26" y="105"/>
                    </a:lnTo>
                    <a:lnTo>
                      <a:pt x="26" y="106"/>
                    </a:lnTo>
                    <a:lnTo>
                      <a:pt x="27" y="106"/>
                    </a:lnTo>
                    <a:lnTo>
                      <a:pt x="27" y="107"/>
                    </a:lnTo>
                    <a:lnTo>
                      <a:pt x="27" y="109"/>
                    </a:lnTo>
                    <a:lnTo>
                      <a:pt x="29" y="109"/>
                    </a:lnTo>
                    <a:lnTo>
                      <a:pt x="29" y="110"/>
                    </a:lnTo>
                    <a:lnTo>
                      <a:pt x="29" y="109"/>
                    </a:lnTo>
                    <a:lnTo>
                      <a:pt x="27" y="109"/>
                    </a:lnTo>
                    <a:lnTo>
                      <a:pt x="27" y="110"/>
                    </a:lnTo>
                    <a:lnTo>
                      <a:pt x="29" y="110"/>
                    </a:lnTo>
                    <a:lnTo>
                      <a:pt x="30" y="110"/>
                    </a:lnTo>
                    <a:lnTo>
                      <a:pt x="30" y="111"/>
                    </a:lnTo>
                    <a:lnTo>
                      <a:pt x="31" y="111"/>
                    </a:lnTo>
                    <a:lnTo>
                      <a:pt x="31" y="113"/>
                    </a:lnTo>
                    <a:lnTo>
                      <a:pt x="30" y="113"/>
                    </a:lnTo>
                    <a:lnTo>
                      <a:pt x="30" y="114"/>
                    </a:lnTo>
                    <a:lnTo>
                      <a:pt x="31" y="114"/>
                    </a:lnTo>
                    <a:lnTo>
                      <a:pt x="31" y="115"/>
                    </a:lnTo>
                    <a:lnTo>
                      <a:pt x="33" y="115"/>
                    </a:lnTo>
                    <a:lnTo>
                      <a:pt x="34" y="115"/>
                    </a:lnTo>
                    <a:lnTo>
                      <a:pt x="34" y="117"/>
                    </a:lnTo>
                    <a:lnTo>
                      <a:pt x="35" y="117"/>
                    </a:lnTo>
                    <a:lnTo>
                      <a:pt x="35" y="118"/>
                    </a:lnTo>
                    <a:lnTo>
                      <a:pt x="35" y="119"/>
                    </a:lnTo>
                    <a:lnTo>
                      <a:pt x="35" y="121"/>
                    </a:lnTo>
                    <a:lnTo>
                      <a:pt x="34" y="121"/>
                    </a:lnTo>
                    <a:lnTo>
                      <a:pt x="35" y="122"/>
                    </a:lnTo>
                    <a:lnTo>
                      <a:pt x="35" y="123"/>
                    </a:lnTo>
                    <a:lnTo>
                      <a:pt x="37" y="123"/>
                    </a:lnTo>
                    <a:lnTo>
                      <a:pt x="35" y="123"/>
                    </a:lnTo>
                    <a:lnTo>
                      <a:pt x="35" y="124"/>
                    </a:lnTo>
                    <a:lnTo>
                      <a:pt x="34" y="124"/>
                    </a:lnTo>
                    <a:lnTo>
                      <a:pt x="34" y="126"/>
                    </a:lnTo>
                    <a:lnTo>
                      <a:pt x="33" y="126"/>
                    </a:lnTo>
                    <a:lnTo>
                      <a:pt x="31" y="127"/>
                    </a:lnTo>
                    <a:lnTo>
                      <a:pt x="31" y="128"/>
                    </a:lnTo>
                    <a:lnTo>
                      <a:pt x="31" y="130"/>
                    </a:lnTo>
                    <a:lnTo>
                      <a:pt x="31" y="131"/>
                    </a:lnTo>
                    <a:lnTo>
                      <a:pt x="31" y="132"/>
                    </a:lnTo>
                    <a:lnTo>
                      <a:pt x="33" y="132"/>
                    </a:lnTo>
                    <a:lnTo>
                      <a:pt x="34" y="132"/>
                    </a:lnTo>
                    <a:lnTo>
                      <a:pt x="34" y="134"/>
                    </a:lnTo>
                    <a:lnTo>
                      <a:pt x="34" y="135"/>
                    </a:lnTo>
                    <a:lnTo>
                      <a:pt x="35" y="135"/>
                    </a:lnTo>
                    <a:lnTo>
                      <a:pt x="35" y="136"/>
                    </a:lnTo>
                    <a:lnTo>
                      <a:pt x="34" y="136"/>
                    </a:lnTo>
                    <a:lnTo>
                      <a:pt x="34" y="138"/>
                    </a:lnTo>
                    <a:lnTo>
                      <a:pt x="35" y="138"/>
                    </a:lnTo>
                    <a:lnTo>
                      <a:pt x="35" y="136"/>
                    </a:lnTo>
                    <a:lnTo>
                      <a:pt x="37" y="136"/>
                    </a:lnTo>
                    <a:lnTo>
                      <a:pt x="38" y="136"/>
                    </a:lnTo>
                    <a:lnTo>
                      <a:pt x="38" y="138"/>
                    </a:lnTo>
                    <a:lnTo>
                      <a:pt x="38" y="136"/>
                    </a:lnTo>
                    <a:lnTo>
                      <a:pt x="38" y="135"/>
                    </a:lnTo>
                    <a:lnTo>
                      <a:pt x="37" y="135"/>
                    </a:lnTo>
                    <a:lnTo>
                      <a:pt x="37" y="134"/>
                    </a:lnTo>
                    <a:lnTo>
                      <a:pt x="37" y="132"/>
                    </a:lnTo>
                    <a:lnTo>
                      <a:pt x="37" y="131"/>
                    </a:lnTo>
                    <a:lnTo>
                      <a:pt x="38" y="131"/>
                    </a:lnTo>
                    <a:lnTo>
                      <a:pt x="39" y="131"/>
                    </a:lnTo>
                    <a:lnTo>
                      <a:pt x="39" y="132"/>
                    </a:lnTo>
                    <a:lnTo>
                      <a:pt x="40" y="132"/>
                    </a:lnTo>
                    <a:lnTo>
                      <a:pt x="40" y="134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42" y="131"/>
                    </a:lnTo>
                    <a:lnTo>
                      <a:pt x="40" y="131"/>
                    </a:lnTo>
                    <a:lnTo>
                      <a:pt x="40" y="130"/>
                    </a:lnTo>
                    <a:lnTo>
                      <a:pt x="42" y="130"/>
                    </a:lnTo>
                    <a:lnTo>
                      <a:pt x="42" y="128"/>
                    </a:lnTo>
                    <a:lnTo>
                      <a:pt x="42" y="127"/>
                    </a:lnTo>
                    <a:lnTo>
                      <a:pt x="43" y="127"/>
                    </a:lnTo>
                    <a:lnTo>
                      <a:pt x="43" y="126"/>
                    </a:lnTo>
                    <a:lnTo>
                      <a:pt x="43" y="124"/>
                    </a:lnTo>
                    <a:lnTo>
                      <a:pt x="43" y="123"/>
                    </a:lnTo>
                    <a:lnTo>
                      <a:pt x="43" y="122"/>
                    </a:lnTo>
                    <a:lnTo>
                      <a:pt x="44" y="122"/>
                    </a:lnTo>
                    <a:lnTo>
                      <a:pt x="44" y="121"/>
                    </a:lnTo>
                    <a:lnTo>
                      <a:pt x="46" y="121"/>
                    </a:lnTo>
                    <a:lnTo>
                      <a:pt x="47" y="121"/>
                    </a:lnTo>
                    <a:lnTo>
                      <a:pt x="48" y="121"/>
                    </a:lnTo>
                    <a:lnTo>
                      <a:pt x="50" y="121"/>
                    </a:lnTo>
                    <a:lnTo>
                      <a:pt x="51" y="121"/>
                    </a:lnTo>
                    <a:lnTo>
                      <a:pt x="51" y="122"/>
                    </a:lnTo>
                    <a:lnTo>
                      <a:pt x="52" y="122"/>
                    </a:lnTo>
                    <a:lnTo>
                      <a:pt x="52" y="121"/>
                    </a:lnTo>
                    <a:lnTo>
                      <a:pt x="52" y="119"/>
                    </a:lnTo>
                    <a:lnTo>
                      <a:pt x="51" y="119"/>
                    </a:lnTo>
                    <a:lnTo>
                      <a:pt x="51" y="118"/>
                    </a:lnTo>
                    <a:lnTo>
                      <a:pt x="52" y="118"/>
                    </a:lnTo>
                    <a:lnTo>
                      <a:pt x="52" y="117"/>
                    </a:lnTo>
                    <a:lnTo>
                      <a:pt x="52" y="115"/>
                    </a:lnTo>
                    <a:lnTo>
                      <a:pt x="52" y="114"/>
                    </a:lnTo>
                    <a:lnTo>
                      <a:pt x="54" y="114"/>
                    </a:lnTo>
                    <a:lnTo>
                      <a:pt x="55" y="114"/>
                    </a:lnTo>
                    <a:lnTo>
                      <a:pt x="55" y="115"/>
                    </a:lnTo>
                    <a:lnTo>
                      <a:pt x="56" y="115"/>
                    </a:lnTo>
                    <a:lnTo>
                      <a:pt x="56" y="117"/>
                    </a:lnTo>
                    <a:lnTo>
                      <a:pt x="58" y="117"/>
                    </a:lnTo>
                    <a:lnTo>
                      <a:pt x="58" y="118"/>
                    </a:lnTo>
                    <a:lnTo>
                      <a:pt x="59" y="118"/>
                    </a:lnTo>
                    <a:lnTo>
                      <a:pt x="59" y="117"/>
                    </a:lnTo>
                    <a:lnTo>
                      <a:pt x="59" y="115"/>
                    </a:lnTo>
                    <a:lnTo>
                      <a:pt x="59" y="114"/>
                    </a:lnTo>
                    <a:lnTo>
                      <a:pt x="59" y="113"/>
                    </a:lnTo>
                    <a:lnTo>
                      <a:pt x="60" y="113"/>
                    </a:lnTo>
                    <a:lnTo>
                      <a:pt x="60" y="114"/>
                    </a:lnTo>
                    <a:lnTo>
                      <a:pt x="61" y="114"/>
                    </a:lnTo>
                    <a:lnTo>
                      <a:pt x="63" y="114"/>
                    </a:lnTo>
                    <a:lnTo>
                      <a:pt x="64" y="114"/>
                    </a:lnTo>
                    <a:lnTo>
                      <a:pt x="64" y="113"/>
                    </a:lnTo>
                    <a:lnTo>
                      <a:pt x="63" y="114"/>
                    </a:lnTo>
                    <a:lnTo>
                      <a:pt x="61" y="114"/>
                    </a:lnTo>
                    <a:lnTo>
                      <a:pt x="61" y="113"/>
                    </a:lnTo>
                    <a:lnTo>
                      <a:pt x="61" y="111"/>
                    </a:lnTo>
                    <a:lnTo>
                      <a:pt x="61" y="110"/>
                    </a:lnTo>
                    <a:lnTo>
                      <a:pt x="63" y="110"/>
                    </a:lnTo>
                    <a:lnTo>
                      <a:pt x="64" y="109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5" y="111"/>
                    </a:lnTo>
                    <a:lnTo>
                      <a:pt x="67" y="111"/>
                    </a:lnTo>
                    <a:lnTo>
                      <a:pt x="68" y="111"/>
                    </a:lnTo>
                    <a:lnTo>
                      <a:pt x="67" y="111"/>
                    </a:lnTo>
                    <a:lnTo>
                      <a:pt x="67" y="110"/>
                    </a:lnTo>
                    <a:lnTo>
                      <a:pt x="67" y="109"/>
                    </a:lnTo>
                    <a:lnTo>
                      <a:pt x="67" y="107"/>
                    </a:lnTo>
                    <a:lnTo>
                      <a:pt x="68" y="107"/>
                    </a:lnTo>
                    <a:lnTo>
                      <a:pt x="68" y="106"/>
                    </a:lnTo>
                    <a:lnTo>
                      <a:pt x="68" y="105"/>
                    </a:lnTo>
                    <a:lnTo>
                      <a:pt x="68" y="106"/>
                    </a:lnTo>
                    <a:lnTo>
                      <a:pt x="69" y="106"/>
                    </a:lnTo>
                    <a:lnTo>
                      <a:pt x="71" y="106"/>
                    </a:lnTo>
                    <a:lnTo>
                      <a:pt x="71" y="105"/>
                    </a:lnTo>
                    <a:lnTo>
                      <a:pt x="69" y="105"/>
                    </a:lnTo>
                    <a:lnTo>
                      <a:pt x="69" y="104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9" y="100"/>
                    </a:lnTo>
                    <a:lnTo>
                      <a:pt x="71" y="100"/>
                    </a:lnTo>
                    <a:lnTo>
                      <a:pt x="71" y="101"/>
                    </a:lnTo>
                    <a:lnTo>
                      <a:pt x="72" y="101"/>
                    </a:lnTo>
                    <a:lnTo>
                      <a:pt x="72" y="100"/>
                    </a:lnTo>
                    <a:lnTo>
                      <a:pt x="72" y="98"/>
                    </a:lnTo>
                    <a:lnTo>
                      <a:pt x="72" y="97"/>
                    </a:lnTo>
                    <a:lnTo>
                      <a:pt x="73" y="97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6" y="100"/>
                    </a:lnTo>
                    <a:lnTo>
                      <a:pt x="77" y="98"/>
                    </a:lnTo>
                    <a:lnTo>
                      <a:pt x="77" y="100"/>
                    </a:lnTo>
                    <a:lnTo>
                      <a:pt x="77" y="98"/>
                    </a:lnTo>
                    <a:lnTo>
                      <a:pt x="78" y="98"/>
                    </a:lnTo>
                    <a:lnTo>
                      <a:pt x="78" y="97"/>
                    </a:lnTo>
                    <a:lnTo>
                      <a:pt x="77" y="97"/>
                    </a:lnTo>
                    <a:lnTo>
                      <a:pt x="77" y="96"/>
                    </a:lnTo>
                    <a:lnTo>
                      <a:pt x="77" y="94"/>
                    </a:lnTo>
                    <a:lnTo>
                      <a:pt x="76" y="93"/>
                    </a:lnTo>
                    <a:lnTo>
                      <a:pt x="76" y="92"/>
                    </a:lnTo>
                    <a:lnTo>
                      <a:pt x="77" y="92"/>
                    </a:lnTo>
                    <a:lnTo>
                      <a:pt x="77" y="90"/>
                    </a:lnTo>
                    <a:lnTo>
                      <a:pt x="78" y="90"/>
                    </a:lnTo>
                    <a:lnTo>
                      <a:pt x="78" y="89"/>
                    </a:lnTo>
                    <a:lnTo>
                      <a:pt x="80" y="89"/>
                    </a:lnTo>
                    <a:lnTo>
                      <a:pt x="80" y="88"/>
                    </a:lnTo>
                    <a:lnTo>
                      <a:pt x="80" y="87"/>
                    </a:lnTo>
                    <a:lnTo>
                      <a:pt x="78" y="87"/>
                    </a:lnTo>
                    <a:lnTo>
                      <a:pt x="77" y="87"/>
                    </a:lnTo>
                    <a:lnTo>
                      <a:pt x="77" y="85"/>
                    </a:lnTo>
                    <a:lnTo>
                      <a:pt x="77" y="84"/>
                    </a:lnTo>
                    <a:lnTo>
                      <a:pt x="78" y="84"/>
                    </a:lnTo>
                    <a:lnTo>
                      <a:pt x="78" y="83"/>
                    </a:lnTo>
                    <a:lnTo>
                      <a:pt x="80" y="83"/>
                    </a:lnTo>
                    <a:lnTo>
                      <a:pt x="80" y="81"/>
                    </a:lnTo>
                    <a:lnTo>
                      <a:pt x="81" y="81"/>
                    </a:lnTo>
                    <a:lnTo>
                      <a:pt x="80" y="81"/>
                    </a:lnTo>
                    <a:lnTo>
                      <a:pt x="80" y="80"/>
                    </a:lnTo>
                    <a:lnTo>
                      <a:pt x="81" y="80"/>
                    </a:lnTo>
                    <a:lnTo>
                      <a:pt x="81" y="79"/>
                    </a:lnTo>
                    <a:lnTo>
                      <a:pt x="82" y="79"/>
                    </a:lnTo>
                    <a:lnTo>
                      <a:pt x="84" y="79"/>
                    </a:lnTo>
                    <a:lnTo>
                      <a:pt x="84" y="77"/>
                    </a:lnTo>
                    <a:lnTo>
                      <a:pt x="82" y="76"/>
                    </a:lnTo>
                    <a:lnTo>
                      <a:pt x="81" y="76"/>
                    </a:lnTo>
                    <a:lnTo>
                      <a:pt x="81" y="75"/>
                    </a:lnTo>
                    <a:lnTo>
                      <a:pt x="81" y="73"/>
                    </a:lnTo>
                    <a:lnTo>
                      <a:pt x="82" y="73"/>
                    </a:lnTo>
                    <a:lnTo>
                      <a:pt x="84" y="73"/>
                    </a:lnTo>
                    <a:lnTo>
                      <a:pt x="85" y="72"/>
                    </a:lnTo>
                    <a:lnTo>
                      <a:pt x="86" y="72"/>
                    </a:lnTo>
                    <a:lnTo>
                      <a:pt x="88" y="72"/>
                    </a:lnTo>
                    <a:lnTo>
                      <a:pt x="88" y="73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9" y="76"/>
                    </a:lnTo>
                    <a:lnTo>
                      <a:pt x="90" y="76"/>
                    </a:lnTo>
                    <a:lnTo>
                      <a:pt x="90" y="77"/>
                    </a:lnTo>
                    <a:lnTo>
                      <a:pt x="92" y="77"/>
                    </a:lnTo>
                    <a:lnTo>
                      <a:pt x="93" y="77"/>
                    </a:lnTo>
                    <a:lnTo>
                      <a:pt x="93" y="76"/>
                    </a:lnTo>
                    <a:lnTo>
                      <a:pt x="93" y="75"/>
                    </a:lnTo>
                    <a:lnTo>
                      <a:pt x="94" y="75"/>
                    </a:lnTo>
                    <a:lnTo>
                      <a:pt x="94" y="73"/>
                    </a:lnTo>
                    <a:lnTo>
                      <a:pt x="94" y="72"/>
                    </a:lnTo>
                    <a:lnTo>
                      <a:pt x="95" y="72"/>
                    </a:lnTo>
                    <a:lnTo>
                      <a:pt x="95" y="71"/>
                    </a:lnTo>
                    <a:lnTo>
                      <a:pt x="95" y="70"/>
                    </a:lnTo>
                    <a:lnTo>
                      <a:pt x="97" y="70"/>
                    </a:lnTo>
                    <a:lnTo>
                      <a:pt x="97" y="68"/>
                    </a:lnTo>
                    <a:lnTo>
                      <a:pt x="98" y="67"/>
                    </a:lnTo>
                    <a:lnTo>
                      <a:pt x="98" y="66"/>
                    </a:lnTo>
                    <a:lnTo>
                      <a:pt x="98" y="64"/>
                    </a:lnTo>
                    <a:lnTo>
                      <a:pt x="99" y="64"/>
                    </a:lnTo>
                    <a:lnTo>
                      <a:pt x="101" y="64"/>
                    </a:lnTo>
                    <a:lnTo>
                      <a:pt x="101" y="66"/>
                    </a:lnTo>
                    <a:lnTo>
                      <a:pt x="101" y="67"/>
                    </a:lnTo>
                    <a:lnTo>
                      <a:pt x="102" y="68"/>
                    </a:lnTo>
                    <a:lnTo>
                      <a:pt x="102" y="67"/>
                    </a:lnTo>
                    <a:lnTo>
                      <a:pt x="103" y="67"/>
                    </a:lnTo>
                    <a:lnTo>
                      <a:pt x="103" y="66"/>
                    </a:lnTo>
                    <a:lnTo>
                      <a:pt x="105" y="66"/>
                    </a:lnTo>
                    <a:lnTo>
                      <a:pt x="106" y="66"/>
                    </a:lnTo>
                    <a:lnTo>
                      <a:pt x="106" y="67"/>
                    </a:lnTo>
                    <a:lnTo>
                      <a:pt x="105" y="67"/>
                    </a:lnTo>
                    <a:lnTo>
                      <a:pt x="105" y="68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68"/>
                    </a:lnTo>
                    <a:lnTo>
                      <a:pt x="107" y="68"/>
                    </a:lnTo>
                    <a:lnTo>
                      <a:pt x="107" y="67"/>
                    </a:lnTo>
                    <a:lnTo>
                      <a:pt x="107" y="66"/>
                    </a:lnTo>
                    <a:lnTo>
                      <a:pt x="107" y="64"/>
                    </a:lnTo>
                    <a:lnTo>
                      <a:pt x="109" y="64"/>
                    </a:lnTo>
                    <a:lnTo>
                      <a:pt x="109" y="66"/>
                    </a:lnTo>
                    <a:lnTo>
                      <a:pt x="109" y="64"/>
                    </a:lnTo>
                    <a:lnTo>
                      <a:pt x="110" y="64"/>
                    </a:lnTo>
                    <a:lnTo>
                      <a:pt x="111" y="64"/>
                    </a:lnTo>
                    <a:lnTo>
                      <a:pt x="111" y="63"/>
                    </a:lnTo>
                    <a:lnTo>
                      <a:pt x="112" y="62"/>
                    </a:lnTo>
                    <a:lnTo>
                      <a:pt x="114" y="62"/>
                    </a:lnTo>
                    <a:lnTo>
                      <a:pt x="114" y="63"/>
                    </a:lnTo>
                    <a:lnTo>
                      <a:pt x="115" y="63"/>
                    </a:lnTo>
                    <a:lnTo>
                      <a:pt x="116" y="63"/>
                    </a:lnTo>
                    <a:lnTo>
                      <a:pt x="118" y="63"/>
                    </a:lnTo>
                    <a:lnTo>
                      <a:pt x="118" y="62"/>
                    </a:lnTo>
                    <a:lnTo>
                      <a:pt x="118" y="60"/>
                    </a:lnTo>
                    <a:lnTo>
                      <a:pt x="119" y="60"/>
                    </a:lnTo>
                    <a:lnTo>
                      <a:pt x="120" y="60"/>
                    </a:lnTo>
                    <a:lnTo>
                      <a:pt x="120" y="62"/>
                    </a:lnTo>
                    <a:lnTo>
                      <a:pt x="122" y="62"/>
                    </a:lnTo>
                    <a:lnTo>
                      <a:pt x="122" y="63"/>
                    </a:lnTo>
                    <a:lnTo>
                      <a:pt x="123" y="63"/>
                    </a:lnTo>
                    <a:lnTo>
                      <a:pt x="124" y="63"/>
                    </a:lnTo>
                    <a:lnTo>
                      <a:pt x="124" y="62"/>
                    </a:lnTo>
                    <a:lnTo>
                      <a:pt x="123" y="62"/>
                    </a:lnTo>
                    <a:lnTo>
                      <a:pt x="122" y="62"/>
                    </a:lnTo>
                    <a:lnTo>
                      <a:pt x="122" y="60"/>
                    </a:lnTo>
                    <a:lnTo>
                      <a:pt x="123" y="60"/>
                    </a:lnTo>
                    <a:lnTo>
                      <a:pt x="123" y="59"/>
                    </a:lnTo>
                    <a:lnTo>
                      <a:pt x="124" y="59"/>
                    </a:lnTo>
                    <a:lnTo>
                      <a:pt x="124" y="60"/>
                    </a:lnTo>
                    <a:lnTo>
                      <a:pt x="126" y="60"/>
                    </a:lnTo>
                    <a:lnTo>
                      <a:pt x="127" y="60"/>
                    </a:lnTo>
                    <a:lnTo>
                      <a:pt x="128" y="60"/>
                    </a:lnTo>
                    <a:lnTo>
                      <a:pt x="130" y="62"/>
                    </a:lnTo>
                    <a:lnTo>
                      <a:pt x="131" y="62"/>
                    </a:lnTo>
                    <a:lnTo>
                      <a:pt x="130" y="60"/>
                    </a:lnTo>
                    <a:lnTo>
                      <a:pt x="130" y="59"/>
                    </a:lnTo>
                    <a:lnTo>
                      <a:pt x="131" y="59"/>
                    </a:lnTo>
                    <a:lnTo>
                      <a:pt x="131" y="58"/>
                    </a:lnTo>
                    <a:lnTo>
                      <a:pt x="130" y="58"/>
                    </a:lnTo>
                    <a:lnTo>
                      <a:pt x="128" y="58"/>
                    </a:lnTo>
                    <a:lnTo>
                      <a:pt x="128" y="56"/>
                    </a:lnTo>
                    <a:lnTo>
                      <a:pt x="130" y="56"/>
                    </a:lnTo>
                    <a:lnTo>
                      <a:pt x="130" y="55"/>
                    </a:lnTo>
                    <a:lnTo>
                      <a:pt x="131" y="55"/>
                    </a:lnTo>
                    <a:lnTo>
                      <a:pt x="131" y="56"/>
                    </a:lnTo>
                    <a:lnTo>
                      <a:pt x="132" y="56"/>
                    </a:lnTo>
                    <a:lnTo>
                      <a:pt x="133" y="56"/>
                    </a:lnTo>
                    <a:lnTo>
                      <a:pt x="135" y="56"/>
                    </a:lnTo>
                    <a:lnTo>
                      <a:pt x="135" y="55"/>
                    </a:lnTo>
                    <a:lnTo>
                      <a:pt x="136" y="55"/>
                    </a:lnTo>
                    <a:lnTo>
                      <a:pt x="136" y="54"/>
                    </a:lnTo>
                    <a:lnTo>
                      <a:pt x="136" y="52"/>
                    </a:lnTo>
                    <a:lnTo>
                      <a:pt x="137" y="52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9" y="55"/>
                    </a:lnTo>
                    <a:lnTo>
                      <a:pt x="140" y="55"/>
                    </a:lnTo>
                    <a:lnTo>
                      <a:pt x="140" y="54"/>
                    </a:lnTo>
                    <a:lnTo>
                      <a:pt x="140" y="52"/>
                    </a:lnTo>
                    <a:lnTo>
                      <a:pt x="141" y="52"/>
                    </a:lnTo>
                    <a:lnTo>
                      <a:pt x="141" y="54"/>
                    </a:lnTo>
                    <a:lnTo>
                      <a:pt x="141" y="55"/>
                    </a:lnTo>
                    <a:lnTo>
                      <a:pt x="141" y="56"/>
                    </a:lnTo>
                    <a:lnTo>
                      <a:pt x="141" y="55"/>
                    </a:lnTo>
                    <a:lnTo>
                      <a:pt x="143" y="55"/>
                    </a:lnTo>
                    <a:lnTo>
                      <a:pt x="144" y="55"/>
                    </a:lnTo>
                    <a:lnTo>
                      <a:pt x="144" y="56"/>
                    </a:lnTo>
                    <a:lnTo>
                      <a:pt x="145" y="56"/>
                    </a:lnTo>
                    <a:lnTo>
                      <a:pt x="147" y="56"/>
                    </a:lnTo>
                    <a:lnTo>
                      <a:pt x="147" y="55"/>
                    </a:lnTo>
                    <a:lnTo>
                      <a:pt x="148" y="55"/>
                    </a:lnTo>
                    <a:lnTo>
                      <a:pt x="148" y="54"/>
                    </a:lnTo>
                    <a:lnTo>
                      <a:pt x="149" y="54"/>
                    </a:lnTo>
                    <a:lnTo>
                      <a:pt x="148" y="52"/>
                    </a:lnTo>
                    <a:lnTo>
                      <a:pt x="149" y="52"/>
                    </a:lnTo>
                    <a:lnTo>
                      <a:pt x="150" y="51"/>
                    </a:lnTo>
                    <a:lnTo>
                      <a:pt x="150" y="52"/>
                    </a:lnTo>
                    <a:lnTo>
                      <a:pt x="152" y="52"/>
                    </a:lnTo>
                    <a:lnTo>
                      <a:pt x="150" y="52"/>
                    </a:lnTo>
                    <a:lnTo>
                      <a:pt x="150" y="54"/>
                    </a:lnTo>
                    <a:lnTo>
                      <a:pt x="150" y="55"/>
                    </a:lnTo>
                    <a:lnTo>
                      <a:pt x="150" y="56"/>
                    </a:lnTo>
                    <a:lnTo>
                      <a:pt x="152" y="55"/>
                    </a:lnTo>
                    <a:lnTo>
                      <a:pt x="152" y="54"/>
                    </a:lnTo>
                    <a:lnTo>
                      <a:pt x="153" y="52"/>
                    </a:lnTo>
                    <a:lnTo>
                      <a:pt x="154" y="52"/>
                    </a:lnTo>
                    <a:lnTo>
                      <a:pt x="154" y="54"/>
                    </a:lnTo>
                    <a:lnTo>
                      <a:pt x="156" y="54"/>
                    </a:lnTo>
                    <a:lnTo>
                      <a:pt x="156" y="55"/>
                    </a:lnTo>
                    <a:lnTo>
                      <a:pt x="157" y="54"/>
                    </a:lnTo>
                    <a:lnTo>
                      <a:pt x="157" y="55"/>
                    </a:lnTo>
                    <a:lnTo>
                      <a:pt x="158" y="55"/>
                    </a:lnTo>
                    <a:lnTo>
                      <a:pt x="157" y="56"/>
                    </a:lnTo>
                    <a:lnTo>
                      <a:pt x="158" y="58"/>
                    </a:lnTo>
                    <a:lnTo>
                      <a:pt x="160" y="58"/>
                    </a:lnTo>
                    <a:lnTo>
                      <a:pt x="161" y="58"/>
                    </a:lnTo>
                    <a:lnTo>
                      <a:pt x="161" y="59"/>
                    </a:lnTo>
                    <a:lnTo>
                      <a:pt x="160" y="60"/>
                    </a:lnTo>
                    <a:lnTo>
                      <a:pt x="160" y="62"/>
                    </a:lnTo>
                    <a:lnTo>
                      <a:pt x="161" y="62"/>
                    </a:lnTo>
                    <a:lnTo>
                      <a:pt x="162" y="62"/>
                    </a:lnTo>
                    <a:lnTo>
                      <a:pt x="164" y="62"/>
                    </a:lnTo>
                    <a:lnTo>
                      <a:pt x="165" y="62"/>
                    </a:lnTo>
                    <a:lnTo>
                      <a:pt x="166" y="62"/>
                    </a:lnTo>
                    <a:lnTo>
                      <a:pt x="167" y="62"/>
                    </a:lnTo>
                    <a:lnTo>
                      <a:pt x="167" y="63"/>
                    </a:lnTo>
                    <a:lnTo>
                      <a:pt x="169" y="63"/>
                    </a:lnTo>
                    <a:lnTo>
                      <a:pt x="170" y="63"/>
                    </a:lnTo>
                    <a:lnTo>
                      <a:pt x="170" y="62"/>
                    </a:lnTo>
                    <a:lnTo>
                      <a:pt x="171" y="62"/>
                    </a:lnTo>
                    <a:lnTo>
                      <a:pt x="170" y="62"/>
                    </a:lnTo>
                    <a:lnTo>
                      <a:pt x="170" y="60"/>
                    </a:lnTo>
                    <a:lnTo>
                      <a:pt x="171" y="60"/>
                    </a:lnTo>
                    <a:lnTo>
                      <a:pt x="171" y="59"/>
                    </a:lnTo>
                    <a:lnTo>
                      <a:pt x="173" y="59"/>
                    </a:lnTo>
                    <a:lnTo>
                      <a:pt x="173" y="58"/>
                    </a:lnTo>
                    <a:lnTo>
                      <a:pt x="173" y="59"/>
                    </a:lnTo>
                    <a:lnTo>
                      <a:pt x="173" y="58"/>
                    </a:lnTo>
                    <a:lnTo>
                      <a:pt x="174" y="58"/>
                    </a:lnTo>
                    <a:lnTo>
                      <a:pt x="175" y="58"/>
                    </a:lnTo>
                    <a:lnTo>
                      <a:pt x="177" y="56"/>
                    </a:lnTo>
                    <a:lnTo>
                      <a:pt x="177" y="55"/>
                    </a:lnTo>
                    <a:lnTo>
                      <a:pt x="178" y="55"/>
                    </a:lnTo>
                    <a:lnTo>
                      <a:pt x="178" y="54"/>
                    </a:lnTo>
                    <a:lnTo>
                      <a:pt x="179" y="54"/>
                    </a:lnTo>
                    <a:lnTo>
                      <a:pt x="179" y="52"/>
                    </a:lnTo>
                    <a:lnTo>
                      <a:pt x="181" y="52"/>
                    </a:lnTo>
                    <a:lnTo>
                      <a:pt x="182" y="51"/>
                    </a:lnTo>
                    <a:lnTo>
                      <a:pt x="181" y="51"/>
                    </a:lnTo>
                    <a:lnTo>
                      <a:pt x="182" y="51"/>
                    </a:lnTo>
                    <a:lnTo>
                      <a:pt x="183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6" y="47"/>
                    </a:lnTo>
                    <a:lnTo>
                      <a:pt x="186" y="46"/>
                    </a:lnTo>
                    <a:lnTo>
                      <a:pt x="187" y="46"/>
                    </a:lnTo>
                    <a:lnTo>
                      <a:pt x="187" y="45"/>
                    </a:lnTo>
                    <a:lnTo>
                      <a:pt x="187" y="43"/>
                    </a:lnTo>
                    <a:lnTo>
                      <a:pt x="188" y="43"/>
                    </a:lnTo>
                    <a:lnTo>
                      <a:pt x="188" y="42"/>
                    </a:lnTo>
                    <a:lnTo>
                      <a:pt x="188" y="41"/>
                    </a:lnTo>
                    <a:lnTo>
                      <a:pt x="190" y="41"/>
                    </a:lnTo>
                    <a:lnTo>
                      <a:pt x="190" y="39"/>
                    </a:lnTo>
                    <a:lnTo>
                      <a:pt x="190" y="38"/>
                    </a:lnTo>
                    <a:lnTo>
                      <a:pt x="188" y="38"/>
                    </a:lnTo>
                    <a:lnTo>
                      <a:pt x="187" y="38"/>
                    </a:lnTo>
                    <a:lnTo>
                      <a:pt x="187" y="37"/>
                    </a:lnTo>
                    <a:lnTo>
                      <a:pt x="187" y="35"/>
                    </a:lnTo>
                    <a:lnTo>
                      <a:pt x="187" y="34"/>
                    </a:lnTo>
                    <a:lnTo>
                      <a:pt x="187" y="33"/>
                    </a:lnTo>
                    <a:lnTo>
                      <a:pt x="188" y="33"/>
                    </a:lnTo>
                    <a:lnTo>
                      <a:pt x="188" y="32"/>
                    </a:lnTo>
                    <a:lnTo>
                      <a:pt x="188" y="30"/>
                    </a:lnTo>
                    <a:lnTo>
                      <a:pt x="190" y="30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8"/>
                    </a:lnTo>
                    <a:lnTo>
                      <a:pt x="191" y="26"/>
                    </a:lnTo>
                    <a:lnTo>
                      <a:pt x="192" y="26"/>
                    </a:lnTo>
                    <a:lnTo>
                      <a:pt x="192" y="28"/>
                    </a:lnTo>
                    <a:lnTo>
                      <a:pt x="192" y="30"/>
                    </a:lnTo>
                    <a:lnTo>
                      <a:pt x="192" y="32"/>
                    </a:lnTo>
                    <a:lnTo>
                      <a:pt x="194" y="33"/>
                    </a:lnTo>
                    <a:lnTo>
                      <a:pt x="194" y="34"/>
                    </a:lnTo>
                    <a:lnTo>
                      <a:pt x="195" y="34"/>
                    </a:lnTo>
                    <a:lnTo>
                      <a:pt x="195" y="35"/>
                    </a:lnTo>
                    <a:lnTo>
                      <a:pt x="195" y="37"/>
                    </a:lnTo>
                    <a:lnTo>
                      <a:pt x="196" y="38"/>
                    </a:lnTo>
                    <a:lnTo>
                      <a:pt x="196" y="37"/>
                    </a:lnTo>
                    <a:lnTo>
                      <a:pt x="196" y="35"/>
                    </a:lnTo>
                    <a:lnTo>
                      <a:pt x="196" y="34"/>
                    </a:lnTo>
                    <a:lnTo>
                      <a:pt x="196" y="33"/>
                    </a:lnTo>
                    <a:lnTo>
                      <a:pt x="198" y="33"/>
                    </a:lnTo>
                    <a:lnTo>
                      <a:pt x="199" y="33"/>
                    </a:lnTo>
                    <a:lnTo>
                      <a:pt x="198" y="33"/>
                    </a:lnTo>
                    <a:lnTo>
                      <a:pt x="199" y="34"/>
                    </a:lnTo>
                    <a:lnTo>
                      <a:pt x="198" y="35"/>
                    </a:lnTo>
                    <a:lnTo>
                      <a:pt x="199" y="34"/>
                    </a:lnTo>
                    <a:lnTo>
                      <a:pt x="199" y="35"/>
                    </a:lnTo>
                    <a:lnTo>
                      <a:pt x="200" y="37"/>
                    </a:lnTo>
                    <a:lnTo>
                      <a:pt x="200" y="35"/>
                    </a:lnTo>
                    <a:lnTo>
                      <a:pt x="202" y="35"/>
                    </a:lnTo>
                    <a:lnTo>
                      <a:pt x="203" y="35"/>
                    </a:lnTo>
                    <a:lnTo>
                      <a:pt x="204" y="37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4"/>
                    </a:lnTo>
                    <a:lnTo>
                      <a:pt x="200" y="33"/>
                    </a:lnTo>
                    <a:lnTo>
                      <a:pt x="200" y="32"/>
                    </a:lnTo>
                    <a:lnTo>
                      <a:pt x="200" y="30"/>
                    </a:lnTo>
                    <a:lnTo>
                      <a:pt x="203" y="30"/>
                    </a:lnTo>
                    <a:lnTo>
                      <a:pt x="203" y="29"/>
                    </a:lnTo>
                    <a:lnTo>
                      <a:pt x="203" y="28"/>
                    </a:lnTo>
                    <a:lnTo>
                      <a:pt x="203" y="26"/>
                    </a:lnTo>
                    <a:lnTo>
                      <a:pt x="202" y="26"/>
                    </a:lnTo>
                    <a:lnTo>
                      <a:pt x="202" y="25"/>
                    </a:lnTo>
                    <a:lnTo>
                      <a:pt x="203" y="25"/>
                    </a:lnTo>
                    <a:lnTo>
                      <a:pt x="204" y="25"/>
                    </a:lnTo>
                    <a:lnTo>
                      <a:pt x="204" y="24"/>
                    </a:lnTo>
                    <a:lnTo>
                      <a:pt x="203" y="24"/>
                    </a:lnTo>
                    <a:lnTo>
                      <a:pt x="203" y="22"/>
                    </a:lnTo>
                    <a:lnTo>
                      <a:pt x="204" y="22"/>
                    </a:lnTo>
                    <a:lnTo>
                      <a:pt x="204" y="21"/>
                    </a:lnTo>
                    <a:lnTo>
                      <a:pt x="204" y="20"/>
                    </a:lnTo>
                    <a:lnTo>
                      <a:pt x="203" y="20"/>
                    </a:lnTo>
                    <a:lnTo>
                      <a:pt x="203" y="18"/>
                    </a:lnTo>
                    <a:lnTo>
                      <a:pt x="202" y="18"/>
                    </a:lnTo>
                    <a:lnTo>
                      <a:pt x="202" y="17"/>
                    </a:lnTo>
                    <a:lnTo>
                      <a:pt x="203" y="17"/>
                    </a:lnTo>
                    <a:lnTo>
                      <a:pt x="203" y="16"/>
                    </a:lnTo>
                    <a:lnTo>
                      <a:pt x="202" y="16"/>
                    </a:lnTo>
                    <a:lnTo>
                      <a:pt x="202" y="15"/>
                    </a:lnTo>
                    <a:lnTo>
                      <a:pt x="202" y="13"/>
                    </a:lnTo>
                    <a:lnTo>
                      <a:pt x="202" y="12"/>
                    </a:lnTo>
                    <a:lnTo>
                      <a:pt x="202" y="11"/>
                    </a:lnTo>
                    <a:lnTo>
                      <a:pt x="202" y="9"/>
                    </a:lnTo>
                    <a:lnTo>
                      <a:pt x="202" y="8"/>
                    </a:lnTo>
                    <a:lnTo>
                      <a:pt x="203" y="8"/>
                    </a:lnTo>
                    <a:lnTo>
                      <a:pt x="203" y="7"/>
                    </a:lnTo>
                    <a:lnTo>
                      <a:pt x="204" y="7"/>
                    </a:lnTo>
                    <a:lnTo>
                      <a:pt x="205" y="7"/>
                    </a:lnTo>
                    <a:lnTo>
                      <a:pt x="205" y="5"/>
                    </a:lnTo>
                    <a:lnTo>
                      <a:pt x="207" y="5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8" y="5"/>
                    </a:lnTo>
                    <a:lnTo>
                      <a:pt x="209" y="5"/>
                    </a:lnTo>
                    <a:lnTo>
                      <a:pt x="212" y="8"/>
                    </a:lnTo>
                    <a:lnTo>
                      <a:pt x="213" y="11"/>
                    </a:lnTo>
                    <a:lnTo>
                      <a:pt x="217" y="12"/>
                    </a:lnTo>
                    <a:lnTo>
                      <a:pt x="219" y="15"/>
                    </a:lnTo>
                    <a:lnTo>
                      <a:pt x="220" y="15"/>
                    </a:lnTo>
                    <a:lnTo>
                      <a:pt x="221" y="15"/>
                    </a:lnTo>
                    <a:lnTo>
                      <a:pt x="224" y="15"/>
                    </a:lnTo>
                    <a:lnTo>
                      <a:pt x="225" y="15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30" y="15"/>
                    </a:lnTo>
                    <a:lnTo>
                      <a:pt x="232" y="15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9" y="16"/>
                    </a:lnTo>
                    <a:lnTo>
                      <a:pt x="242" y="16"/>
                    </a:lnTo>
                    <a:lnTo>
                      <a:pt x="243" y="16"/>
                    </a:lnTo>
                    <a:lnTo>
                      <a:pt x="243" y="17"/>
                    </a:lnTo>
                    <a:lnTo>
                      <a:pt x="245" y="17"/>
                    </a:lnTo>
                    <a:lnTo>
                      <a:pt x="245" y="18"/>
                    </a:lnTo>
                    <a:lnTo>
                      <a:pt x="246" y="20"/>
                    </a:lnTo>
                    <a:lnTo>
                      <a:pt x="246" y="21"/>
                    </a:lnTo>
                    <a:lnTo>
                      <a:pt x="246" y="22"/>
                    </a:lnTo>
                    <a:lnTo>
                      <a:pt x="247" y="22"/>
                    </a:lnTo>
                    <a:lnTo>
                      <a:pt x="247" y="24"/>
                    </a:lnTo>
                    <a:lnTo>
                      <a:pt x="249" y="24"/>
                    </a:lnTo>
                    <a:lnTo>
                      <a:pt x="249" y="25"/>
                    </a:lnTo>
                    <a:lnTo>
                      <a:pt x="250" y="25"/>
                    </a:lnTo>
                    <a:lnTo>
                      <a:pt x="250" y="26"/>
                    </a:lnTo>
                    <a:lnTo>
                      <a:pt x="251" y="26"/>
                    </a:lnTo>
                    <a:lnTo>
                      <a:pt x="251" y="28"/>
                    </a:lnTo>
                    <a:lnTo>
                      <a:pt x="253" y="28"/>
                    </a:lnTo>
                    <a:lnTo>
                      <a:pt x="253" y="26"/>
                    </a:lnTo>
                    <a:lnTo>
                      <a:pt x="254" y="26"/>
                    </a:lnTo>
                    <a:lnTo>
                      <a:pt x="254" y="25"/>
                    </a:lnTo>
                    <a:lnTo>
                      <a:pt x="254" y="24"/>
                    </a:lnTo>
                    <a:lnTo>
                      <a:pt x="255" y="24"/>
                    </a:lnTo>
                    <a:lnTo>
                      <a:pt x="255" y="22"/>
                    </a:lnTo>
                    <a:lnTo>
                      <a:pt x="256" y="22"/>
                    </a:lnTo>
                    <a:lnTo>
                      <a:pt x="258" y="22"/>
                    </a:lnTo>
                    <a:lnTo>
                      <a:pt x="259" y="22"/>
                    </a:lnTo>
                    <a:lnTo>
                      <a:pt x="259" y="21"/>
                    </a:lnTo>
                    <a:lnTo>
                      <a:pt x="260" y="21"/>
                    </a:lnTo>
                    <a:lnTo>
                      <a:pt x="262" y="21"/>
                    </a:lnTo>
                    <a:lnTo>
                      <a:pt x="262" y="20"/>
                    </a:lnTo>
                    <a:lnTo>
                      <a:pt x="263" y="20"/>
                    </a:lnTo>
                    <a:lnTo>
                      <a:pt x="264" y="20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7" y="18"/>
                    </a:lnTo>
                    <a:lnTo>
                      <a:pt x="268" y="18"/>
                    </a:lnTo>
                    <a:lnTo>
                      <a:pt x="270" y="18"/>
                    </a:lnTo>
                    <a:lnTo>
                      <a:pt x="271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4" y="17"/>
                    </a:lnTo>
                    <a:lnTo>
                      <a:pt x="275" y="18"/>
                    </a:lnTo>
                    <a:lnTo>
                      <a:pt x="277" y="21"/>
                    </a:lnTo>
                    <a:lnTo>
                      <a:pt x="279" y="21"/>
                    </a:lnTo>
                    <a:lnTo>
                      <a:pt x="280" y="21"/>
                    </a:lnTo>
                    <a:lnTo>
                      <a:pt x="281" y="22"/>
                    </a:lnTo>
                    <a:lnTo>
                      <a:pt x="283" y="22"/>
                    </a:lnTo>
                    <a:lnTo>
                      <a:pt x="284" y="22"/>
                    </a:lnTo>
                    <a:lnTo>
                      <a:pt x="285" y="22"/>
                    </a:lnTo>
                    <a:lnTo>
                      <a:pt x="285" y="21"/>
                    </a:lnTo>
                    <a:lnTo>
                      <a:pt x="287" y="21"/>
                    </a:lnTo>
                    <a:lnTo>
                      <a:pt x="287" y="20"/>
                    </a:lnTo>
                    <a:lnTo>
                      <a:pt x="288" y="20"/>
                    </a:lnTo>
                    <a:lnTo>
                      <a:pt x="289" y="20"/>
                    </a:lnTo>
                    <a:lnTo>
                      <a:pt x="291" y="20"/>
                    </a:lnTo>
                    <a:lnTo>
                      <a:pt x="291" y="18"/>
                    </a:lnTo>
                    <a:lnTo>
                      <a:pt x="292" y="18"/>
                    </a:lnTo>
                    <a:lnTo>
                      <a:pt x="292" y="20"/>
                    </a:lnTo>
                    <a:lnTo>
                      <a:pt x="293" y="20"/>
                    </a:lnTo>
                    <a:lnTo>
                      <a:pt x="293" y="18"/>
                    </a:lnTo>
                    <a:lnTo>
                      <a:pt x="293" y="20"/>
                    </a:lnTo>
                    <a:lnTo>
                      <a:pt x="294" y="20"/>
                    </a:lnTo>
                    <a:lnTo>
                      <a:pt x="296" y="20"/>
                    </a:lnTo>
                    <a:lnTo>
                      <a:pt x="296" y="21"/>
                    </a:lnTo>
                    <a:lnTo>
                      <a:pt x="297" y="21"/>
                    </a:lnTo>
                    <a:lnTo>
                      <a:pt x="298" y="21"/>
                    </a:lnTo>
                    <a:lnTo>
                      <a:pt x="298" y="22"/>
                    </a:lnTo>
                    <a:lnTo>
                      <a:pt x="301" y="24"/>
                    </a:lnTo>
                    <a:lnTo>
                      <a:pt x="302" y="25"/>
                    </a:lnTo>
                    <a:lnTo>
                      <a:pt x="304" y="25"/>
                    </a:lnTo>
                    <a:lnTo>
                      <a:pt x="305" y="25"/>
                    </a:lnTo>
                    <a:lnTo>
                      <a:pt x="305" y="26"/>
                    </a:lnTo>
                    <a:lnTo>
                      <a:pt x="306" y="26"/>
                    </a:lnTo>
                    <a:lnTo>
                      <a:pt x="306" y="25"/>
                    </a:lnTo>
                    <a:lnTo>
                      <a:pt x="306" y="26"/>
                    </a:lnTo>
                    <a:lnTo>
                      <a:pt x="306" y="25"/>
                    </a:lnTo>
                    <a:lnTo>
                      <a:pt x="306" y="24"/>
                    </a:lnTo>
                    <a:lnTo>
                      <a:pt x="308" y="24"/>
                    </a:lnTo>
                    <a:lnTo>
                      <a:pt x="308" y="22"/>
                    </a:lnTo>
                    <a:lnTo>
                      <a:pt x="309" y="22"/>
                    </a:lnTo>
                    <a:lnTo>
                      <a:pt x="310" y="22"/>
                    </a:lnTo>
                    <a:lnTo>
                      <a:pt x="311" y="22"/>
                    </a:lnTo>
                    <a:lnTo>
                      <a:pt x="313" y="22"/>
                    </a:lnTo>
                    <a:lnTo>
                      <a:pt x="313" y="21"/>
                    </a:lnTo>
                    <a:lnTo>
                      <a:pt x="313" y="22"/>
                    </a:lnTo>
                    <a:lnTo>
                      <a:pt x="314" y="22"/>
                    </a:lnTo>
                    <a:lnTo>
                      <a:pt x="314" y="21"/>
                    </a:lnTo>
                    <a:lnTo>
                      <a:pt x="314" y="22"/>
                    </a:lnTo>
                    <a:lnTo>
                      <a:pt x="315" y="22"/>
                    </a:lnTo>
                    <a:lnTo>
                      <a:pt x="315" y="21"/>
                    </a:lnTo>
                    <a:lnTo>
                      <a:pt x="317" y="21"/>
                    </a:lnTo>
                    <a:lnTo>
                      <a:pt x="318" y="21"/>
                    </a:lnTo>
                    <a:lnTo>
                      <a:pt x="319" y="21"/>
                    </a:lnTo>
                    <a:lnTo>
                      <a:pt x="319" y="20"/>
                    </a:lnTo>
                    <a:lnTo>
                      <a:pt x="321" y="20"/>
                    </a:lnTo>
                    <a:lnTo>
                      <a:pt x="321" y="18"/>
                    </a:lnTo>
                    <a:lnTo>
                      <a:pt x="322" y="18"/>
                    </a:lnTo>
                    <a:lnTo>
                      <a:pt x="322" y="17"/>
                    </a:lnTo>
                    <a:lnTo>
                      <a:pt x="323" y="17"/>
                    </a:lnTo>
                    <a:lnTo>
                      <a:pt x="323" y="16"/>
                    </a:lnTo>
                    <a:lnTo>
                      <a:pt x="325" y="16"/>
                    </a:lnTo>
                    <a:lnTo>
                      <a:pt x="325" y="17"/>
                    </a:lnTo>
                    <a:lnTo>
                      <a:pt x="326" y="17"/>
                    </a:lnTo>
                    <a:lnTo>
                      <a:pt x="327" y="17"/>
                    </a:lnTo>
                    <a:lnTo>
                      <a:pt x="328" y="17"/>
                    </a:lnTo>
                    <a:lnTo>
                      <a:pt x="330" y="17"/>
                    </a:lnTo>
                    <a:lnTo>
                      <a:pt x="331" y="17"/>
                    </a:lnTo>
                    <a:lnTo>
                      <a:pt x="331" y="18"/>
                    </a:lnTo>
                    <a:lnTo>
                      <a:pt x="331" y="17"/>
                    </a:lnTo>
                    <a:lnTo>
                      <a:pt x="332" y="18"/>
                    </a:lnTo>
                    <a:lnTo>
                      <a:pt x="334" y="18"/>
                    </a:lnTo>
                    <a:lnTo>
                      <a:pt x="335" y="18"/>
                    </a:lnTo>
                    <a:lnTo>
                      <a:pt x="335" y="20"/>
                    </a:lnTo>
                    <a:lnTo>
                      <a:pt x="336" y="20"/>
                    </a:lnTo>
                    <a:lnTo>
                      <a:pt x="336" y="21"/>
                    </a:lnTo>
                    <a:lnTo>
                      <a:pt x="338" y="21"/>
                    </a:lnTo>
                    <a:lnTo>
                      <a:pt x="339" y="22"/>
                    </a:lnTo>
                    <a:lnTo>
                      <a:pt x="340" y="22"/>
                    </a:lnTo>
                    <a:lnTo>
                      <a:pt x="340" y="24"/>
                    </a:lnTo>
                    <a:lnTo>
                      <a:pt x="342" y="24"/>
                    </a:lnTo>
                    <a:lnTo>
                      <a:pt x="342" y="25"/>
                    </a:lnTo>
                    <a:lnTo>
                      <a:pt x="343" y="25"/>
                    </a:lnTo>
                    <a:lnTo>
                      <a:pt x="344" y="25"/>
                    </a:lnTo>
                    <a:lnTo>
                      <a:pt x="344" y="24"/>
                    </a:lnTo>
                    <a:lnTo>
                      <a:pt x="346" y="18"/>
                    </a:lnTo>
                    <a:lnTo>
                      <a:pt x="346" y="17"/>
                    </a:lnTo>
                    <a:lnTo>
                      <a:pt x="347" y="16"/>
                    </a:lnTo>
                    <a:lnTo>
                      <a:pt x="348" y="16"/>
                    </a:lnTo>
                    <a:lnTo>
                      <a:pt x="349" y="16"/>
                    </a:lnTo>
                    <a:lnTo>
                      <a:pt x="351" y="16"/>
                    </a:lnTo>
                    <a:lnTo>
                      <a:pt x="351" y="17"/>
                    </a:lnTo>
                    <a:lnTo>
                      <a:pt x="352" y="17"/>
                    </a:lnTo>
                    <a:lnTo>
                      <a:pt x="353" y="17"/>
                    </a:lnTo>
                    <a:lnTo>
                      <a:pt x="355" y="18"/>
                    </a:lnTo>
                    <a:lnTo>
                      <a:pt x="356" y="18"/>
                    </a:lnTo>
                    <a:lnTo>
                      <a:pt x="357" y="20"/>
                    </a:lnTo>
                    <a:lnTo>
                      <a:pt x="359" y="20"/>
                    </a:lnTo>
                    <a:lnTo>
                      <a:pt x="360" y="20"/>
                    </a:lnTo>
                    <a:lnTo>
                      <a:pt x="360" y="21"/>
                    </a:lnTo>
                    <a:lnTo>
                      <a:pt x="361" y="21"/>
                    </a:lnTo>
                    <a:lnTo>
                      <a:pt x="363" y="22"/>
                    </a:lnTo>
                    <a:lnTo>
                      <a:pt x="364" y="22"/>
                    </a:lnTo>
                    <a:lnTo>
                      <a:pt x="364" y="24"/>
                    </a:lnTo>
                    <a:lnTo>
                      <a:pt x="365" y="24"/>
                    </a:lnTo>
                    <a:lnTo>
                      <a:pt x="366" y="24"/>
                    </a:lnTo>
                    <a:lnTo>
                      <a:pt x="366" y="25"/>
                    </a:lnTo>
                    <a:lnTo>
                      <a:pt x="366" y="24"/>
                    </a:lnTo>
                    <a:lnTo>
                      <a:pt x="366" y="22"/>
                    </a:lnTo>
                    <a:lnTo>
                      <a:pt x="365" y="22"/>
                    </a:lnTo>
                    <a:lnTo>
                      <a:pt x="365" y="21"/>
                    </a:lnTo>
                    <a:lnTo>
                      <a:pt x="366" y="21"/>
                    </a:lnTo>
                    <a:lnTo>
                      <a:pt x="365" y="21"/>
                    </a:lnTo>
                    <a:lnTo>
                      <a:pt x="365" y="20"/>
                    </a:lnTo>
                    <a:lnTo>
                      <a:pt x="365" y="18"/>
                    </a:lnTo>
                    <a:lnTo>
                      <a:pt x="365" y="17"/>
                    </a:lnTo>
                    <a:lnTo>
                      <a:pt x="365" y="16"/>
                    </a:lnTo>
                    <a:lnTo>
                      <a:pt x="365" y="15"/>
                    </a:lnTo>
                    <a:lnTo>
                      <a:pt x="365" y="13"/>
                    </a:lnTo>
                    <a:lnTo>
                      <a:pt x="365" y="12"/>
                    </a:lnTo>
                    <a:lnTo>
                      <a:pt x="366" y="11"/>
                    </a:lnTo>
                    <a:lnTo>
                      <a:pt x="366" y="9"/>
                    </a:lnTo>
                    <a:lnTo>
                      <a:pt x="365" y="9"/>
                    </a:lnTo>
                    <a:lnTo>
                      <a:pt x="366" y="9"/>
                    </a:lnTo>
                    <a:lnTo>
                      <a:pt x="366" y="8"/>
                    </a:lnTo>
                    <a:lnTo>
                      <a:pt x="368" y="8"/>
                    </a:lnTo>
                    <a:lnTo>
                      <a:pt x="368" y="7"/>
                    </a:lnTo>
                    <a:lnTo>
                      <a:pt x="368" y="8"/>
                    </a:lnTo>
                    <a:lnTo>
                      <a:pt x="368" y="7"/>
                    </a:lnTo>
                    <a:lnTo>
                      <a:pt x="368" y="5"/>
                    </a:lnTo>
                    <a:lnTo>
                      <a:pt x="369" y="5"/>
                    </a:lnTo>
                    <a:lnTo>
                      <a:pt x="369" y="4"/>
                    </a:lnTo>
                    <a:lnTo>
                      <a:pt x="370" y="4"/>
                    </a:lnTo>
                    <a:lnTo>
                      <a:pt x="372" y="4"/>
                    </a:lnTo>
                    <a:lnTo>
                      <a:pt x="372" y="5"/>
                    </a:lnTo>
                    <a:lnTo>
                      <a:pt x="373" y="5"/>
                    </a:lnTo>
                    <a:lnTo>
                      <a:pt x="373" y="4"/>
                    </a:lnTo>
                    <a:lnTo>
                      <a:pt x="374" y="4"/>
                    </a:lnTo>
                    <a:lnTo>
                      <a:pt x="376" y="4"/>
                    </a:lnTo>
                    <a:lnTo>
                      <a:pt x="377" y="4"/>
                    </a:lnTo>
                    <a:lnTo>
                      <a:pt x="378" y="4"/>
                    </a:lnTo>
                    <a:lnTo>
                      <a:pt x="380" y="4"/>
                    </a:lnTo>
                    <a:lnTo>
                      <a:pt x="381" y="4"/>
                    </a:lnTo>
                    <a:lnTo>
                      <a:pt x="381" y="3"/>
                    </a:lnTo>
                    <a:lnTo>
                      <a:pt x="382" y="3"/>
                    </a:lnTo>
                    <a:lnTo>
                      <a:pt x="382" y="4"/>
                    </a:lnTo>
                    <a:lnTo>
                      <a:pt x="383" y="4"/>
                    </a:lnTo>
                    <a:lnTo>
                      <a:pt x="383" y="3"/>
                    </a:lnTo>
                    <a:lnTo>
                      <a:pt x="383" y="4"/>
                    </a:lnTo>
                    <a:lnTo>
                      <a:pt x="383" y="3"/>
                    </a:lnTo>
                    <a:lnTo>
                      <a:pt x="385" y="3"/>
                    </a:lnTo>
                    <a:lnTo>
                      <a:pt x="385" y="1"/>
                    </a:lnTo>
                    <a:lnTo>
                      <a:pt x="386" y="1"/>
                    </a:lnTo>
                    <a:lnTo>
                      <a:pt x="386" y="3"/>
                    </a:lnTo>
                    <a:lnTo>
                      <a:pt x="387" y="3"/>
                    </a:lnTo>
                    <a:lnTo>
                      <a:pt x="387" y="1"/>
                    </a:lnTo>
                    <a:lnTo>
                      <a:pt x="389" y="1"/>
                    </a:lnTo>
                    <a:lnTo>
                      <a:pt x="390" y="1"/>
                    </a:lnTo>
                    <a:lnTo>
                      <a:pt x="391" y="1"/>
                    </a:lnTo>
                    <a:lnTo>
                      <a:pt x="393" y="0"/>
                    </a:lnTo>
                    <a:lnTo>
                      <a:pt x="391" y="1"/>
                    </a:lnTo>
                    <a:lnTo>
                      <a:pt x="391" y="3"/>
                    </a:lnTo>
                    <a:lnTo>
                      <a:pt x="393" y="5"/>
                    </a:lnTo>
                    <a:lnTo>
                      <a:pt x="394" y="8"/>
                    </a:lnTo>
                    <a:lnTo>
                      <a:pt x="394" y="9"/>
                    </a:lnTo>
                    <a:lnTo>
                      <a:pt x="394" y="11"/>
                    </a:lnTo>
                    <a:lnTo>
                      <a:pt x="394" y="12"/>
                    </a:lnTo>
                    <a:lnTo>
                      <a:pt x="394" y="13"/>
                    </a:lnTo>
                    <a:lnTo>
                      <a:pt x="395" y="13"/>
                    </a:lnTo>
                    <a:lnTo>
                      <a:pt x="395" y="15"/>
                    </a:lnTo>
                    <a:lnTo>
                      <a:pt x="395" y="16"/>
                    </a:lnTo>
                    <a:lnTo>
                      <a:pt x="395" y="17"/>
                    </a:lnTo>
                    <a:lnTo>
                      <a:pt x="397" y="17"/>
                    </a:lnTo>
                    <a:lnTo>
                      <a:pt x="398" y="17"/>
                    </a:lnTo>
                    <a:lnTo>
                      <a:pt x="399" y="17"/>
                    </a:lnTo>
                    <a:lnTo>
                      <a:pt x="400" y="17"/>
                    </a:lnTo>
                    <a:lnTo>
                      <a:pt x="400" y="16"/>
                    </a:lnTo>
                    <a:lnTo>
                      <a:pt x="400" y="17"/>
                    </a:lnTo>
                    <a:lnTo>
                      <a:pt x="402" y="18"/>
                    </a:lnTo>
                    <a:lnTo>
                      <a:pt x="402" y="20"/>
                    </a:lnTo>
                    <a:lnTo>
                      <a:pt x="402" y="21"/>
                    </a:lnTo>
                    <a:lnTo>
                      <a:pt x="402" y="22"/>
                    </a:lnTo>
                    <a:lnTo>
                      <a:pt x="403" y="24"/>
                    </a:lnTo>
                    <a:lnTo>
                      <a:pt x="403" y="25"/>
                    </a:lnTo>
                    <a:lnTo>
                      <a:pt x="403" y="26"/>
                    </a:lnTo>
                    <a:lnTo>
                      <a:pt x="403" y="28"/>
                    </a:lnTo>
                    <a:lnTo>
                      <a:pt x="403" y="29"/>
                    </a:lnTo>
                    <a:lnTo>
                      <a:pt x="403" y="30"/>
                    </a:lnTo>
                    <a:lnTo>
                      <a:pt x="404" y="30"/>
                    </a:lnTo>
                    <a:lnTo>
                      <a:pt x="404" y="32"/>
                    </a:lnTo>
                    <a:lnTo>
                      <a:pt x="406" y="32"/>
                    </a:lnTo>
                    <a:lnTo>
                      <a:pt x="406" y="33"/>
                    </a:lnTo>
                    <a:lnTo>
                      <a:pt x="407" y="33"/>
                    </a:lnTo>
                    <a:lnTo>
                      <a:pt x="407" y="34"/>
                    </a:lnTo>
                    <a:lnTo>
                      <a:pt x="406" y="34"/>
                    </a:lnTo>
                    <a:lnTo>
                      <a:pt x="404" y="34"/>
                    </a:lnTo>
                    <a:lnTo>
                      <a:pt x="404" y="35"/>
                    </a:lnTo>
                    <a:lnTo>
                      <a:pt x="403" y="37"/>
                    </a:lnTo>
                    <a:lnTo>
                      <a:pt x="403" y="38"/>
                    </a:lnTo>
                    <a:lnTo>
                      <a:pt x="402" y="38"/>
                    </a:lnTo>
                    <a:lnTo>
                      <a:pt x="402" y="39"/>
                    </a:lnTo>
                    <a:lnTo>
                      <a:pt x="402" y="41"/>
                    </a:lnTo>
                    <a:lnTo>
                      <a:pt x="402" y="42"/>
                    </a:lnTo>
                    <a:lnTo>
                      <a:pt x="403" y="42"/>
                    </a:lnTo>
                    <a:lnTo>
                      <a:pt x="403" y="43"/>
                    </a:lnTo>
                    <a:lnTo>
                      <a:pt x="404" y="43"/>
                    </a:lnTo>
                    <a:lnTo>
                      <a:pt x="404" y="45"/>
                    </a:lnTo>
                    <a:lnTo>
                      <a:pt x="403" y="45"/>
                    </a:lnTo>
                    <a:lnTo>
                      <a:pt x="403" y="46"/>
                    </a:lnTo>
                    <a:lnTo>
                      <a:pt x="402" y="46"/>
                    </a:lnTo>
                    <a:lnTo>
                      <a:pt x="402" y="47"/>
                    </a:lnTo>
                    <a:lnTo>
                      <a:pt x="400" y="47"/>
                    </a:lnTo>
                    <a:lnTo>
                      <a:pt x="400" y="49"/>
                    </a:lnTo>
                    <a:lnTo>
                      <a:pt x="399" y="49"/>
                    </a:lnTo>
                    <a:lnTo>
                      <a:pt x="398" y="49"/>
                    </a:lnTo>
                    <a:lnTo>
                      <a:pt x="398" y="50"/>
                    </a:lnTo>
                    <a:lnTo>
                      <a:pt x="398" y="51"/>
                    </a:lnTo>
                    <a:lnTo>
                      <a:pt x="398" y="52"/>
                    </a:lnTo>
                    <a:lnTo>
                      <a:pt x="398" y="54"/>
                    </a:lnTo>
                    <a:lnTo>
                      <a:pt x="397" y="54"/>
                    </a:lnTo>
                    <a:lnTo>
                      <a:pt x="397" y="55"/>
                    </a:lnTo>
                    <a:lnTo>
                      <a:pt x="397" y="56"/>
                    </a:lnTo>
                    <a:lnTo>
                      <a:pt x="397" y="58"/>
                    </a:lnTo>
                    <a:lnTo>
                      <a:pt x="398" y="58"/>
                    </a:lnTo>
                    <a:lnTo>
                      <a:pt x="398" y="59"/>
                    </a:lnTo>
                    <a:lnTo>
                      <a:pt x="399" y="58"/>
                    </a:lnTo>
                    <a:lnTo>
                      <a:pt x="399" y="59"/>
                    </a:lnTo>
                    <a:lnTo>
                      <a:pt x="400" y="59"/>
                    </a:lnTo>
                    <a:lnTo>
                      <a:pt x="400" y="60"/>
                    </a:lnTo>
                    <a:lnTo>
                      <a:pt x="402" y="60"/>
                    </a:lnTo>
                    <a:lnTo>
                      <a:pt x="402" y="62"/>
                    </a:lnTo>
                    <a:lnTo>
                      <a:pt x="402" y="63"/>
                    </a:lnTo>
                    <a:lnTo>
                      <a:pt x="403" y="63"/>
                    </a:lnTo>
                    <a:lnTo>
                      <a:pt x="403" y="64"/>
                    </a:lnTo>
                    <a:lnTo>
                      <a:pt x="403" y="63"/>
                    </a:lnTo>
                    <a:lnTo>
                      <a:pt x="403" y="64"/>
                    </a:lnTo>
                    <a:lnTo>
                      <a:pt x="404" y="64"/>
                    </a:lnTo>
                    <a:lnTo>
                      <a:pt x="404" y="66"/>
                    </a:lnTo>
                    <a:lnTo>
                      <a:pt x="406" y="66"/>
                    </a:lnTo>
                    <a:lnTo>
                      <a:pt x="407" y="66"/>
                    </a:lnTo>
                    <a:lnTo>
                      <a:pt x="407" y="67"/>
                    </a:lnTo>
                    <a:lnTo>
                      <a:pt x="407" y="68"/>
                    </a:lnTo>
                    <a:lnTo>
                      <a:pt x="408" y="68"/>
                    </a:lnTo>
                    <a:lnTo>
                      <a:pt x="407" y="68"/>
                    </a:lnTo>
                    <a:lnTo>
                      <a:pt x="408" y="68"/>
                    </a:lnTo>
                    <a:lnTo>
                      <a:pt x="408" y="70"/>
                    </a:lnTo>
                    <a:lnTo>
                      <a:pt x="408" y="71"/>
                    </a:lnTo>
                    <a:lnTo>
                      <a:pt x="410" y="71"/>
                    </a:lnTo>
                    <a:lnTo>
                      <a:pt x="411" y="71"/>
                    </a:lnTo>
                    <a:lnTo>
                      <a:pt x="411" y="72"/>
                    </a:lnTo>
                    <a:lnTo>
                      <a:pt x="412" y="72"/>
                    </a:lnTo>
                    <a:lnTo>
                      <a:pt x="412" y="73"/>
                    </a:lnTo>
                    <a:lnTo>
                      <a:pt x="414" y="72"/>
                    </a:lnTo>
                    <a:lnTo>
                      <a:pt x="414" y="73"/>
                    </a:lnTo>
                    <a:lnTo>
                      <a:pt x="412" y="75"/>
                    </a:lnTo>
                    <a:lnTo>
                      <a:pt x="414" y="75"/>
                    </a:lnTo>
                    <a:lnTo>
                      <a:pt x="412" y="75"/>
                    </a:lnTo>
                    <a:lnTo>
                      <a:pt x="412" y="76"/>
                    </a:lnTo>
                    <a:lnTo>
                      <a:pt x="412" y="77"/>
                    </a:lnTo>
                    <a:lnTo>
                      <a:pt x="412" y="79"/>
                    </a:lnTo>
                    <a:lnTo>
                      <a:pt x="412" y="80"/>
                    </a:lnTo>
                    <a:lnTo>
                      <a:pt x="414" y="80"/>
                    </a:lnTo>
                    <a:lnTo>
                      <a:pt x="414" y="81"/>
                    </a:lnTo>
                    <a:lnTo>
                      <a:pt x="414" y="83"/>
                    </a:lnTo>
                    <a:lnTo>
                      <a:pt x="414" y="84"/>
                    </a:lnTo>
                    <a:lnTo>
                      <a:pt x="415" y="84"/>
                    </a:lnTo>
                    <a:lnTo>
                      <a:pt x="414" y="84"/>
                    </a:lnTo>
                    <a:lnTo>
                      <a:pt x="414" y="85"/>
                    </a:lnTo>
                    <a:lnTo>
                      <a:pt x="415" y="85"/>
                    </a:lnTo>
                    <a:lnTo>
                      <a:pt x="415" y="87"/>
                    </a:lnTo>
                    <a:lnTo>
                      <a:pt x="415" y="88"/>
                    </a:lnTo>
                    <a:lnTo>
                      <a:pt x="415" y="89"/>
                    </a:lnTo>
                    <a:lnTo>
                      <a:pt x="416" y="89"/>
                    </a:lnTo>
                    <a:lnTo>
                      <a:pt x="415" y="89"/>
                    </a:lnTo>
                    <a:lnTo>
                      <a:pt x="416" y="89"/>
                    </a:lnTo>
                    <a:lnTo>
                      <a:pt x="416" y="90"/>
                    </a:lnTo>
                    <a:lnTo>
                      <a:pt x="415" y="90"/>
                    </a:lnTo>
                    <a:lnTo>
                      <a:pt x="415" y="92"/>
                    </a:lnTo>
                    <a:lnTo>
                      <a:pt x="414" y="92"/>
                    </a:lnTo>
                    <a:lnTo>
                      <a:pt x="415" y="92"/>
                    </a:lnTo>
                    <a:lnTo>
                      <a:pt x="414" y="92"/>
                    </a:lnTo>
                    <a:lnTo>
                      <a:pt x="414" y="93"/>
                    </a:lnTo>
                    <a:lnTo>
                      <a:pt x="415" y="93"/>
                    </a:lnTo>
                    <a:lnTo>
                      <a:pt x="414" y="93"/>
                    </a:lnTo>
                    <a:lnTo>
                      <a:pt x="414" y="94"/>
                    </a:lnTo>
                    <a:lnTo>
                      <a:pt x="415" y="94"/>
                    </a:lnTo>
                    <a:lnTo>
                      <a:pt x="415" y="96"/>
                    </a:lnTo>
                    <a:lnTo>
                      <a:pt x="415" y="97"/>
                    </a:lnTo>
                    <a:lnTo>
                      <a:pt x="415" y="96"/>
                    </a:lnTo>
                    <a:lnTo>
                      <a:pt x="415" y="97"/>
                    </a:lnTo>
                    <a:lnTo>
                      <a:pt x="416" y="97"/>
                    </a:lnTo>
                    <a:lnTo>
                      <a:pt x="416" y="98"/>
                    </a:lnTo>
                    <a:lnTo>
                      <a:pt x="415" y="98"/>
                    </a:lnTo>
                    <a:lnTo>
                      <a:pt x="415" y="100"/>
                    </a:lnTo>
                    <a:lnTo>
                      <a:pt x="416" y="100"/>
                    </a:lnTo>
                    <a:lnTo>
                      <a:pt x="416" y="101"/>
                    </a:lnTo>
                    <a:lnTo>
                      <a:pt x="416" y="102"/>
                    </a:lnTo>
                    <a:lnTo>
                      <a:pt x="418" y="102"/>
                    </a:lnTo>
                    <a:lnTo>
                      <a:pt x="418" y="104"/>
                    </a:lnTo>
                    <a:lnTo>
                      <a:pt x="418" y="105"/>
                    </a:lnTo>
                    <a:lnTo>
                      <a:pt x="418" y="106"/>
                    </a:lnTo>
                    <a:lnTo>
                      <a:pt x="418" y="107"/>
                    </a:lnTo>
                    <a:lnTo>
                      <a:pt x="418" y="109"/>
                    </a:lnTo>
                    <a:lnTo>
                      <a:pt x="416" y="109"/>
                    </a:lnTo>
                    <a:lnTo>
                      <a:pt x="416" y="110"/>
                    </a:lnTo>
                    <a:lnTo>
                      <a:pt x="416" y="111"/>
                    </a:lnTo>
                    <a:lnTo>
                      <a:pt x="416" y="113"/>
                    </a:lnTo>
                    <a:lnTo>
                      <a:pt x="415" y="113"/>
                    </a:lnTo>
                    <a:lnTo>
                      <a:pt x="415" y="114"/>
                    </a:lnTo>
                    <a:lnTo>
                      <a:pt x="414" y="114"/>
                    </a:lnTo>
                    <a:lnTo>
                      <a:pt x="414" y="115"/>
                    </a:lnTo>
                    <a:lnTo>
                      <a:pt x="412" y="117"/>
                    </a:lnTo>
                    <a:lnTo>
                      <a:pt x="411" y="117"/>
                    </a:lnTo>
                    <a:lnTo>
                      <a:pt x="410" y="117"/>
                    </a:lnTo>
                    <a:lnTo>
                      <a:pt x="408" y="117"/>
                    </a:lnTo>
                    <a:lnTo>
                      <a:pt x="407" y="117"/>
                    </a:lnTo>
                    <a:lnTo>
                      <a:pt x="407" y="118"/>
                    </a:lnTo>
                    <a:lnTo>
                      <a:pt x="406" y="118"/>
                    </a:lnTo>
                    <a:lnTo>
                      <a:pt x="404" y="118"/>
                    </a:lnTo>
                    <a:lnTo>
                      <a:pt x="403" y="118"/>
                    </a:lnTo>
                    <a:lnTo>
                      <a:pt x="402" y="118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9" y="117"/>
                    </a:lnTo>
                    <a:lnTo>
                      <a:pt x="398" y="118"/>
                    </a:lnTo>
                    <a:lnTo>
                      <a:pt x="397" y="118"/>
                    </a:lnTo>
                    <a:lnTo>
                      <a:pt x="397" y="119"/>
                    </a:lnTo>
                    <a:lnTo>
                      <a:pt x="397" y="121"/>
                    </a:lnTo>
                    <a:lnTo>
                      <a:pt x="398" y="121"/>
                    </a:lnTo>
                    <a:lnTo>
                      <a:pt x="398" y="122"/>
                    </a:lnTo>
                    <a:lnTo>
                      <a:pt x="398" y="123"/>
                    </a:lnTo>
                    <a:lnTo>
                      <a:pt x="399" y="123"/>
                    </a:lnTo>
                    <a:lnTo>
                      <a:pt x="399" y="124"/>
                    </a:lnTo>
                    <a:lnTo>
                      <a:pt x="399" y="126"/>
                    </a:lnTo>
                    <a:lnTo>
                      <a:pt x="400" y="126"/>
                    </a:lnTo>
                    <a:lnTo>
                      <a:pt x="399" y="126"/>
                    </a:lnTo>
                    <a:lnTo>
                      <a:pt x="399" y="127"/>
                    </a:lnTo>
                    <a:lnTo>
                      <a:pt x="400" y="127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9" y="130"/>
                    </a:lnTo>
                    <a:lnTo>
                      <a:pt x="400" y="130"/>
                    </a:lnTo>
                    <a:lnTo>
                      <a:pt x="400" y="128"/>
                    </a:lnTo>
                    <a:lnTo>
                      <a:pt x="402" y="128"/>
                    </a:lnTo>
                    <a:lnTo>
                      <a:pt x="402" y="130"/>
                    </a:lnTo>
                    <a:lnTo>
                      <a:pt x="403" y="130"/>
                    </a:lnTo>
                    <a:lnTo>
                      <a:pt x="404" y="130"/>
                    </a:lnTo>
                    <a:lnTo>
                      <a:pt x="406" y="130"/>
                    </a:lnTo>
                    <a:lnTo>
                      <a:pt x="406" y="128"/>
                    </a:lnTo>
                    <a:lnTo>
                      <a:pt x="407" y="128"/>
                    </a:lnTo>
                    <a:lnTo>
                      <a:pt x="406" y="128"/>
                    </a:lnTo>
                    <a:lnTo>
                      <a:pt x="407" y="128"/>
                    </a:lnTo>
                    <a:lnTo>
                      <a:pt x="408" y="128"/>
                    </a:lnTo>
                    <a:lnTo>
                      <a:pt x="408" y="127"/>
                    </a:lnTo>
                    <a:lnTo>
                      <a:pt x="408" y="128"/>
                    </a:lnTo>
                    <a:lnTo>
                      <a:pt x="408" y="127"/>
                    </a:lnTo>
                    <a:lnTo>
                      <a:pt x="410" y="127"/>
                    </a:lnTo>
                    <a:lnTo>
                      <a:pt x="411" y="127"/>
                    </a:lnTo>
                    <a:lnTo>
                      <a:pt x="411" y="128"/>
                    </a:lnTo>
                    <a:lnTo>
                      <a:pt x="412" y="128"/>
                    </a:lnTo>
                    <a:lnTo>
                      <a:pt x="412" y="130"/>
                    </a:lnTo>
                    <a:lnTo>
                      <a:pt x="412" y="128"/>
                    </a:lnTo>
                    <a:lnTo>
                      <a:pt x="414" y="128"/>
                    </a:lnTo>
                    <a:lnTo>
                      <a:pt x="414" y="127"/>
                    </a:lnTo>
                    <a:lnTo>
                      <a:pt x="415" y="127"/>
                    </a:lnTo>
                    <a:lnTo>
                      <a:pt x="415" y="128"/>
                    </a:lnTo>
                    <a:lnTo>
                      <a:pt x="416" y="128"/>
                    </a:lnTo>
                    <a:lnTo>
                      <a:pt x="418" y="128"/>
                    </a:lnTo>
                    <a:lnTo>
                      <a:pt x="419" y="128"/>
                    </a:lnTo>
                    <a:lnTo>
                      <a:pt x="419" y="127"/>
                    </a:lnTo>
                    <a:lnTo>
                      <a:pt x="419" y="128"/>
                    </a:lnTo>
                    <a:lnTo>
                      <a:pt x="420" y="128"/>
                    </a:lnTo>
                    <a:lnTo>
                      <a:pt x="420" y="130"/>
                    </a:lnTo>
                    <a:lnTo>
                      <a:pt x="420" y="131"/>
                    </a:lnTo>
                    <a:lnTo>
                      <a:pt x="420" y="132"/>
                    </a:lnTo>
                    <a:lnTo>
                      <a:pt x="420" y="131"/>
                    </a:lnTo>
                    <a:lnTo>
                      <a:pt x="421" y="131"/>
                    </a:lnTo>
                    <a:lnTo>
                      <a:pt x="421" y="130"/>
                    </a:lnTo>
                    <a:lnTo>
                      <a:pt x="423" y="130"/>
                    </a:lnTo>
                    <a:lnTo>
                      <a:pt x="423" y="128"/>
                    </a:lnTo>
                    <a:lnTo>
                      <a:pt x="423" y="127"/>
                    </a:lnTo>
                    <a:lnTo>
                      <a:pt x="424" y="127"/>
                    </a:lnTo>
                    <a:lnTo>
                      <a:pt x="425" y="127"/>
                    </a:lnTo>
                    <a:lnTo>
                      <a:pt x="425" y="126"/>
                    </a:lnTo>
                    <a:lnTo>
                      <a:pt x="427" y="126"/>
                    </a:lnTo>
                    <a:lnTo>
                      <a:pt x="427" y="124"/>
                    </a:lnTo>
                    <a:lnTo>
                      <a:pt x="427" y="123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2" y="123"/>
                    </a:lnTo>
                    <a:lnTo>
                      <a:pt x="432" y="124"/>
                    </a:lnTo>
                    <a:lnTo>
                      <a:pt x="433" y="124"/>
                    </a:lnTo>
                    <a:lnTo>
                      <a:pt x="435" y="124"/>
                    </a:lnTo>
                    <a:lnTo>
                      <a:pt x="436" y="124"/>
                    </a:lnTo>
                    <a:lnTo>
                      <a:pt x="436" y="126"/>
                    </a:lnTo>
                    <a:lnTo>
                      <a:pt x="437" y="126"/>
                    </a:lnTo>
                    <a:lnTo>
                      <a:pt x="437" y="124"/>
                    </a:lnTo>
                    <a:lnTo>
                      <a:pt x="438" y="124"/>
                    </a:lnTo>
                    <a:lnTo>
                      <a:pt x="438" y="126"/>
                    </a:lnTo>
                    <a:lnTo>
                      <a:pt x="440" y="126"/>
                    </a:lnTo>
                    <a:lnTo>
                      <a:pt x="440" y="127"/>
                    </a:lnTo>
                    <a:lnTo>
                      <a:pt x="441" y="127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1" y="130"/>
                    </a:lnTo>
                    <a:lnTo>
                      <a:pt x="442" y="130"/>
                    </a:lnTo>
                    <a:lnTo>
                      <a:pt x="444" y="130"/>
                    </a:lnTo>
                    <a:lnTo>
                      <a:pt x="445" y="131"/>
                    </a:lnTo>
                    <a:lnTo>
                      <a:pt x="446" y="131"/>
                    </a:lnTo>
                    <a:lnTo>
                      <a:pt x="448" y="131"/>
                    </a:lnTo>
                    <a:lnTo>
                      <a:pt x="449" y="131"/>
                    </a:lnTo>
                    <a:lnTo>
                      <a:pt x="450" y="131"/>
                    </a:lnTo>
                    <a:lnTo>
                      <a:pt x="452" y="131"/>
                    </a:lnTo>
                    <a:lnTo>
                      <a:pt x="453" y="131"/>
                    </a:lnTo>
                    <a:lnTo>
                      <a:pt x="454" y="131"/>
                    </a:lnTo>
                    <a:lnTo>
                      <a:pt x="454" y="132"/>
                    </a:lnTo>
                    <a:lnTo>
                      <a:pt x="455" y="132"/>
                    </a:lnTo>
                    <a:lnTo>
                      <a:pt x="457" y="132"/>
                    </a:lnTo>
                    <a:lnTo>
                      <a:pt x="458" y="132"/>
                    </a:lnTo>
                    <a:lnTo>
                      <a:pt x="459" y="132"/>
                    </a:lnTo>
                    <a:lnTo>
                      <a:pt x="461" y="132"/>
                    </a:lnTo>
                    <a:lnTo>
                      <a:pt x="462" y="132"/>
                    </a:lnTo>
                    <a:lnTo>
                      <a:pt x="462" y="131"/>
                    </a:lnTo>
                    <a:lnTo>
                      <a:pt x="463" y="131"/>
                    </a:lnTo>
                    <a:lnTo>
                      <a:pt x="465" y="131"/>
                    </a:lnTo>
                    <a:lnTo>
                      <a:pt x="465" y="130"/>
                    </a:lnTo>
                    <a:lnTo>
                      <a:pt x="465" y="131"/>
                    </a:lnTo>
                    <a:lnTo>
                      <a:pt x="466" y="131"/>
                    </a:lnTo>
                    <a:lnTo>
                      <a:pt x="465" y="131"/>
                    </a:lnTo>
                    <a:lnTo>
                      <a:pt x="465" y="132"/>
                    </a:lnTo>
                    <a:lnTo>
                      <a:pt x="466" y="132"/>
                    </a:lnTo>
                    <a:lnTo>
                      <a:pt x="466" y="131"/>
                    </a:lnTo>
                    <a:lnTo>
                      <a:pt x="467" y="131"/>
                    </a:lnTo>
                    <a:lnTo>
                      <a:pt x="467" y="130"/>
                    </a:lnTo>
                    <a:lnTo>
                      <a:pt x="467" y="128"/>
                    </a:lnTo>
                    <a:lnTo>
                      <a:pt x="469" y="128"/>
                    </a:lnTo>
                    <a:lnTo>
                      <a:pt x="467" y="128"/>
                    </a:lnTo>
                    <a:lnTo>
                      <a:pt x="469" y="128"/>
                    </a:lnTo>
                    <a:lnTo>
                      <a:pt x="469" y="127"/>
                    </a:lnTo>
                    <a:lnTo>
                      <a:pt x="470" y="127"/>
                    </a:lnTo>
                    <a:lnTo>
                      <a:pt x="474" y="127"/>
                    </a:lnTo>
                    <a:lnTo>
                      <a:pt x="475" y="127"/>
                    </a:lnTo>
                    <a:lnTo>
                      <a:pt x="476" y="127"/>
                    </a:lnTo>
                    <a:lnTo>
                      <a:pt x="476" y="126"/>
                    </a:lnTo>
                    <a:lnTo>
                      <a:pt x="478" y="126"/>
                    </a:lnTo>
                    <a:lnTo>
                      <a:pt x="479" y="126"/>
                    </a:lnTo>
                    <a:lnTo>
                      <a:pt x="480" y="126"/>
                    </a:lnTo>
                    <a:lnTo>
                      <a:pt x="480" y="127"/>
                    </a:lnTo>
                    <a:lnTo>
                      <a:pt x="480" y="126"/>
                    </a:lnTo>
                    <a:lnTo>
                      <a:pt x="480" y="12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0" name="Freeform 36">
                <a:extLst>
                  <a:ext uri="{FF2B5EF4-FFF2-40B4-BE49-F238E27FC236}">
                    <a16:creationId xmlns:a16="http://schemas.microsoft.com/office/drawing/2014/main" id="{C1AFF70C-DCB4-7A32-7966-72771041E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9" y="839"/>
                <a:ext cx="165" cy="495"/>
              </a:xfrm>
              <a:custGeom>
                <a:avLst/>
                <a:gdLst>
                  <a:gd name="T0" fmla="*/ 83 w 165"/>
                  <a:gd name="T1" fmla="*/ 5 h 495"/>
                  <a:gd name="T2" fmla="*/ 92 w 165"/>
                  <a:gd name="T3" fmla="*/ 9 h 495"/>
                  <a:gd name="T4" fmla="*/ 92 w 165"/>
                  <a:gd name="T5" fmla="*/ 22 h 495"/>
                  <a:gd name="T6" fmla="*/ 91 w 165"/>
                  <a:gd name="T7" fmla="*/ 51 h 495"/>
                  <a:gd name="T8" fmla="*/ 87 w 165"/>
                  <a:gd name="T9" fmla="*/ 68 h 495"/>
                  <a:gd name="T10" fmla="*/ 82 w 165"/>
                  <a:gd name="T11" fmla="*/ 86 h 495"/>
                  <a:gd name="T12" fmla="*/ 92 w 165"/>
                  <a:gd name="T13" fmla="*/ 101 h 495"/>
                  <a:gd name="T14" fmla="*/ 101 w 165"/>
                  <a:gd name="T15" fmla="*/ 111 h 495"/>
                  <a:gd name="T16" fmla="*/ 100 w 165"/>
                  <a:gd name="T17" fmla="*/ 122 h 495"/>
                  <a:gd name="T18" fmla="*/ 96 w 165"/>
                  <a:gd name="T19" fmla="*/ 138 h 495"/>
                  <a:gd name="T20" fmla="*/ 78 w 165"/>
                  <a:gd name="T21" fmla="*/ 136 h 495"/>
                  <a:gd name="T22" fmla="*/ 61 w 165"/>
                  <a:gd name="T23" fmla="*/ 138 h 495"/>
                  <a:gd name="T24" fmla="*/ 51 w 165"/>
                  <a:gd name="T25" fmla="*/ 147 h 495"/>
                  <a:gd name="T26" fmla="*/ 66 w 165"/>
                  <a:gd name="T27" fmla="*/ 156 h 495"/>
                  <a:gd name="T28" fmla="*/ 75 w 165"/>
                  <a:gd name="T29" fmla="*/ 162 h 495"/>
                  <a:gd name="T30" fmla="*/ 61 w 165"/>
                  <a:gd name="T31" fmla="*/ 170 h 495"/>
                  <a:gd name="T32" fmla="*/ 50 w 165"/>
                  <a:gd name="T33" fmla="*/ 177 h 495"/>
                  <a:gd name="T34" fmla="*/ 62 w 165"/>
                  <a:gd name="T35" fmla="*/ 187 h 495"/>
                  <a:gd name="T36" fmla="*/ 71 w 165"/>
                  <a:gd name="T37" fmla="*/ 186 h 495"/>
                  <a:gd name="T38" fmla="*/ 80 w 165"/>
                  <a:gd name="T39" fmla="*/ 182 h 495"/>
                  <a:gd name="T40" fmla="*/ 89 w 165"/>
                  <a:gd name="T41" fmla="*/ 173 h 495"/>
                  <a:gd name="T42" fmla="*/ 95 w 165"/>
                  <a:gd name="T43" fmla="*/ 164 h 495"/>
                  <a:gd name="T44" fmla="*/ 108 w 165"/>
                  <a:gd name="T45" fmla="*/ 165 h 495"/>
                  <a:gd name="T46" fmla="*/ 118 w 165"/>
                  <a:gd name="T47" fmla="*/ 164 h 495"/>
                  <a:gd name="T48" fmla="*/ 133 w 165"/>
                  <a:gd name="T49" fmla="*/ 166 h 495"/>
                  <a:gd name="T50" fmla="*/ 144 w 165"/>
                  <a:gd name="T51" fmla="*/ 172 h 495"/>
                  <a:gd name="T52" fmla="*/ 144 w 165"/>
                  <a:gd name="T53" fmla="*/ 178 h 495"/>
                  <a:gd name="T54" fmla="*/ 147 w 165"/>
                  <a:gd name="T55" fmla="*/ 185 h 495"/>
                  <a:gd name="T56" fmla="*/ 154 w 165"/>
                  <a:gd name="T57" fmla="*/ 187 h 495"/>
                  <a:gd name="T58" fmla="*/ 161 w 165"/>
                  <a:gd name="T59" fmla="*/ 190 h 495"/>
                  <a:gd name="T60" fmla="*/ 165 w 165"/>
                  <a:gd name="T61" fmla="*/ 223 h 495"/>
                  <a:gd name="T62" fmla="*/ 150 w 165"/>
                  <a:gd name="T63" fmla="*/ 254 h 495"/>
                  <a:gd name="T64" fmla="*/ 150 w 165"/>
                  <a:gd name="T65" fmla="*/ 274 h 495"/>
                  <a:gd name="T66" fmla="*/ 137 w 165"/>
                  <a:gd name="T67" fmla="*/ 284 h 495"/>
                  <a:gd name="T68" fmla="*/ 138 w 165"/>
                  <a:gd name="T69" fmla="*/ 297 h 495"/>
                  <a:gd name="T70" fmla="*/ 133 w 165"/>
                  <a:gd name="T71" fmla="*/ 327 h 495"/>
                  <a:gd name="T72" fmla="*/ 148 w 165"/>
                  <a:gd name="T73" fmla="*/ 356 h 495"/>
                  <a:gd name="T74" fmla="*/ 148 w 165"/>
                  <a:gd name="T75" fmla="*/ 368 h 495"/>
                  <a:gd name="T76" fmla="*/ 150 w 165"/>
                  <a:gd name="T77" fmla="*/ 381 h 495"/>
                  <a:gd name="T78" fmla="*/ 142 w 165"/>
                  <a:gd name="T79" fmla="*/ 391 h 495"/>
                  <a:gd name="T80" fmla="*/ 137 w 165"/>
                  <a:gd name="T81" fmla="*/ 405 h 495"/>
                  <a:gd name="T82" fmla="*/ 125 w 165"/>
                  <a:gd name="T83" fmla="*/ 401 h 495"/>
                  <a:gd name="T84" fmla="*/ 121 w 165"/>
                  <a:gd name="T85" fmla="*/ 409 h 495"/>
                  <a:gd name="T86" fmla="*/ 108 w 165"/>
                  <a:gd name="T87" fmla="*/ 406 h 495"/>
                  <a:gd name="T88" fmla="*/ 104 w 165"/>
                  <a:gd name="T89" fmla="*/ 415 h 495"/>
                  <a:gd name="T90" fmla="*/ 101 w 165"/>
                  <a:gd name="T91" fmla="*/ 420 h 495"/>
                  <a:gd name="T92" fmla="*/ 92 w 165"/>
                  <a:gd name="T93" fmla="*/ 424 h 495"/>
                  <a:gd name="T94" fmla="*/ 88 w 165"/>
                  <a:gd name="T95" fmla="*/ 427 h 495"/>
                  <a:gd name="T96" fmla="*/ 75 w 165"/>
                  <a:gd name="T97" fmla="*/ 428 h 495"/>
                  <a:gd name="T98" fmla="*/ 67 w 165"/>
                  <a:gd name="T99" fmla="*/ 428 h 495"/>
                  <a:gd name="T100" fmla="*/ 55 w 165"/>
                  <a:gd name="T101" fmla="*/ 424 h 495"/>
                  <a:gd name="T102" fmla="*/ 41 w 165"/>
                  <a:gd name="T103" fmla="*/ 420 h 495"/>
                  <a:gd name="T104" fmla="*/ 32 w 165"/>
                  <a:gd name="T105" fmla="*/ 415 h 495"/>
                  <a:gd name="T106" fmla="*/ 29 w 165"/>
                  <a:gd name="T107" fmla="*/ 422 h 495"/>
                  <a:gd name="T108" fmla="*/ 31 w 165"/>
                  <a:gd name="T109" fmla="*/ 436 h 495"/>
                  <a:gd name="T110" fmla="*/ 17 w 165"/>
                  <a:gd name="T111" fmla="*/ 452 h 495"/>
                  <a:gd name="T112" fmla="*/ 27 w 165"/>
                  <a:gd name="T113" fmla="*/ 466 h 495"/>
                  <a:gd name="T114" fmla="*/ 23 w 165"/>
                  <a:gd name="T115" fmla="*/ 477 h 495"/>
                  <a:gd name="T116" fmla="*/ 8 w 165"/>
                  <a:gd name="T117" fmla="*/ 474 h 495"/>
                  <a:gd name="T118" fmla="*/ 2 w 165"/>
                  <a:gd name="T119" fmla="*/ 491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5" h="495">
                    <a:moveTo>
                      <a:pt x="76" y="0"/>
                    </a:moveTo>
                    <a:lnTo>
                      <a:pt x="76" y="1"/>
                    </a:lnTo>
                    <a:lnTo>
                      <a:pt x="78" y="1"/>
                    </a:lnTo>
                    <a:lnTo>
                      <a:pt x="76" y="1"/>
                    </a:lnTo>
                    <a:lnTo>
                      <a:pt x="78" y="1"/>
                    </a:lnTo>
                    <a:lnTo>
                      <a:pt x="78" y="3"/>
                    </a:lnTo>
                    <a:lnTo>
                      <a:pt x="76" y="3"/>
                    </a:lnTo>
                    <a:lnTo>
                      <a:pt x="78" y="3"/>
                    </a:lnTo>
                    <a:lnTo>
                      <a:pt x="78" y="4"/>
                    </a:lnTo>
                    <a:lnTo>
                      <a:pt x="78" y="5"/>
                    </a:lnTo>
                    <a:lnTo>
                      <a:pt x="79" y="4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80" y="4"/>
                    </a:lnTo>
                    <a:lnTo>
                      <a:pt x="82" y="4"/>
                    </a:lnTo>
                    <a:lnTo>
                      <a:pt x="83" y="4"/>
                    </a:lnTo>
                    <a:lnTo>
                      <a:pt x="83" y="5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84" y="11"/>
                    </a:lnTo>
                    <a:lnTo>
                      <a:pt x="86" y="11"/>
                    </a:lnTo>
                    <a:lnTo>
                      <a:pt x="87" y="12"/>
                    </a:lnTo>
                    <a:lnTo>
                      <a:pt x="88" y="12"/>
                    </a:lnTo>
                    <a:lnTo>
                      <a:pt x="89" y="12"/>
                    </a:lnTo>
                    <a:lnTo>
                      <a:pt x="91" y="12"/>
                    </a:lnTo>
                    <a:lnTo>
                      <a:pt x="91" y="11"/>
                    </a:lnTo>
                    <a:lnTo>
                      <a:pt x="91" y="9"/>
                    </a:lnTo>
                    <a:lnTo>
                      <a:pt x="91" y="8"/>
                    </a:lnTo>
                    <a:lnTo>
                      <a:pt x="91" y="9"/>
                    </a:lnTo>
                    <a:lnTo>
                      <a:pt x="91" y="8"/>
                    </a:lnTo>
                    <a:lnTo>
                      <a:pt x="92" y="8"/>
                    </a:lnTo>
                    <a:lnTo>
                      <a:pt x="92" y="9"/>
                    </a:lnTo>
                    <a:lnTo>
                      <a:pt x="93" y="9"/>
                    </a:lnTo>
                    <a:lnTo>
                      <a:pt x="93" y="11"/>
                    </a:lnTo>
                    <a:lnTo>
                      <a:pt x="95" y="11"/>
                    </a:lnTo>
                    <a:lnTo>
                      <a:pt x="96" y="11"/>
                    </a:lnTo>
                    <a:lnTo>
                      <a:pt x="96" y="12"/>
                    </a:lnTo>
                    <a:lnTo>
                      <a:pt x="96" y="13"/>
                    </a:lnTo>
                    <a:lnTo>
                      <a:pt x="97" y="13"/>
                    </a:lnTo>
                    <a:lnTo>
                      <a:pt x="96" y="14"/>
                    </a:lnTo>
                    <a:lnTo>
                      <a:pt x="97" y="14"/>
                    </a:lnTo>
                    <a:lnTo>
                      <a:pt x="96" y="14"/>
                    </a:lnTo>
                    <a:lnTo>
                      <a:pt x="95" y="14"/>
                    </a:lnTo>
                    <a:lnTo>
                      <a:pt x="95" y="16"/>
                    </a:lnTo>
                    <a:lnTo>
                      <a:pt x="93" y="17"/>
                    </a:lnTo>
                    <a:lnTo>
                      <a:pt x="93" y="18"/>
                    </a:lnTo>
                    <a:lnTo>
                      <a:pt x="92" y="20"/>
                    </a:lnTo>
                    <a:lnTo>
                      <a:pt x="92" y="21"/>
                    </a:lnTo>
                    <a:lnTo>
                      <a:pt x="92" y="22"/>
                    </a:lnTo>
                    <a:lnTo>
                      <a:pt x="92" y="24"/>
                    </a:lnTo>
                    <a:lnTo>
                      <a:pt x="92" y="25"/>
                    </a:lnTo>
                    <a:lnTo>
                      <a:pt x="92" y="26"/>
                    </a:lnTo>
                    <a:lnTo>
                      <a:pt x="92" y="29"/>
                    </a:lnTo>
                    <a:lnTo>
                      <a:pt x="92" y="30"/>
                    </a:lnTo>
                    <a:lnTo>
                      <a:pt x="92" y="32"/>
                    </a:lnTo>
                    <a:lnTo>
                      <a:pt x="92" y="33"/>
                    </a:lnTo>
                    <a:lnTo>
                      <a:pt x="93" y="34"/>
                    </a:lnTo>
                    <a:lnTo>
                      <a:pt x="93" y="35"/>
                    </a:lnTo>
                    <a:lnTo>
                      <a:pt x="93" y="38"/>
                    </a:lnTo>
                    <a:lnTo>
                      <a:pt x="93" y="39"/>
                    </a:lnTo>
                    <a:lnTo>
                      <a:pt x="93" y="41"/>
                    </a:lnTo>
                    <a:lnTo>
                      <a:pt x="95" y="43"/>
                    </a:lnTo>
                    <a:lnTo>
                      <a:pt x="93" y="45"/>
                    </a:lnTo>
                    <a:lnTo>
                      <a:pt x="92" y="46"/>
                    </a:lnTo>
                    <a:lnTo>
                      <a:pt x="92" y="49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8" y="54"/>
                    </a:lnTo>
                    <a:lnTo>
                      <a:pt x="88" y="55"/>
                    </a:lnTo>
                    <a:lnTo>
                      <a:pt x="88" y="56"/>
                    </a:lnTo>
                    <a:lnTo>
                      <a:pt x="88" y="58"/>
                    </a:lnTo>
                    <a:lnTo>
                      <a:pt x="87" y="58"/>
                    </a:lnTo>
                    <a:lnTo>
                      <a:pt x="87" y="59"/>
                    </a:lnTo>
                    <a:lnTo>
                      <a:pt x="86" y="59"/>
                    </a:lnTo>
                    <a:lnTo>
                      <a:pt x="86" y="60"/>
                    </a:lnTo>
                    <a:lnTo>
                      <a:pt x="86" y="62"/>
                    </a:lnTo>
                    <a:lnTo>
                      <a:pt x="84" y="62"/>
                    </a:lnTo>
                    <a:lnTo>
                      <a:pt x="84" y="63"/>
                    </a:lnTo>
                    <a:lnTo>
                      <a:pt x="86" y="63"/>
                    </a:lnTo>
                    <a:lnTo>
                      <a:pt x="86" y="64"/>
                    </a:lnTo>
                    <a:lnTo>
                      <a:pt x="87" y="66"/>
                    </a:lnTo>
                    <a:lnTo>
                      <a:pt x="87" y="67"/>
                    </a:lnTo>
                    <a:lnTo>
                      <a:pt x="87" y="68"/>
                    </a:lnTo>
                    <a:lnTo>
                      <a:pt x="86" y="68"/>
                    </a:lnTo>
                    <a:lnTo>
                      <a:pt x="84" y="68"/>
                    </a:lnTo>
                    <a:lnTo>
                      <a:pt x="83" y="68"/>
                    </a:lnTo>
                    <a:lnTo>
                      <a:pt x="83" y="69"/>
                    </a:lnTo>
                    <a:lnTo>
                      <a:pt x="84" y="71"/>
                    </a:lnTo>
                    <a:lnTo>
                      <a:pt x="84" y="72"/>
                    </a:lnTo>
                    <a:lnTo>
                      <a:pt x="84" y="73"/>
                    </a:lnTo>
                    <a:lnTo>
                      <a:pt x="84" y="77"/>
                    </a:lnTo>
                    <a:lnTo>
                      <a:pt x="83" y="79"/>
                    </a:lnTo>
                    <a:lnTo>
                      <a:pt x="83" y="80"/>
                    </a:lnTo>
                    <a:lnTo>
                      <a:pt x="83" y="81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0" y="84"/>
                    </a:lnTo>
                    <a:lnTo>
                      <a:pt x="80" y="85"/>
                    </a:lnTo>
                    <a:lnTo>
                      <a:pt x="82" y="85"/>
                    </a:lnTo>
                    <a:lnTo>
                      <a:pt x="82" y="86"/>
                    </a:lnTo>
                    <a:lnTo>
                      <a:pt x="83" y="86"/>
                    </a:lnTo>
                    <a:lnTo>
                      <a:pt x="84" y="86"/>
                    </a:lnTo>
                    <a:lnTo>
                      <a:pt x="86" y="86"/>
                    </a:lnTo>
                    <a:lnTo>
                      <a:pt x="87" y="86"/>
                    </a:lnTo>
                    <a:lnTo>
                      <a:pt x="88" y="86"/>
                    </a:lnTo>
                    <a:lnTo>
                      <a:pt x="89" y="88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1" y="90"/>
                    </a:lnTo>
                    <a:lnTo>
                      <a:pt x="91" y="92"/>
                    </a:lnTo>
                    <a:lnTo>
                      <a:pt x="91" y="93"/>
                    </a:lnTo>
                    <a:lnTo>
                      <a:pt x="91" y="94"/>
                    </a:lnTo>
                    <a:lnTo>
                      <a:pt x="92" y="96"/>
                    </a:lnTo>
                    <a:lnTo>
                      <a:pt x="92" y="97"/>
                    </a:lnTo>
                    <a:lnTo>
                      <a:pt x="92" y="98"/>
                    </a:lnTo>
                    <a:lnTo>
                      <a:pt x="92" y="100"/>
                    </a:lnTo>
                    <a:lnTo>
                      <a:pt x="92" y="101"/>
                    </a:lnTo>
                    <a:lnTo>
                      <a:pt x="92" y="102"/>
                    </a:lnTo>
                    <a:lnTo>
                      <a:pt x="93" y="102"/>
                    </a:lnTo>
                    <a:lnTo>
                      <a:pt x="95" y="102"/>
                    </a:lnTo>
                    <a:lnTo>
                      <a:pt x="93" y="102"/>
                    </a:lnTo>
                    <a:lnTo>
                      <a:pt x="95" y="102"/>
                    </a:lnTo>
                    <a:lnTo>
                      <a:pt x="96" y="102"/>
                    </a:lnTo>
                    <a:lnTo>
                      <a:pt x="96" y="104"/>
                    </a:lnTo>
                    <a:lnTo>
                      <a:pt x="96" y="105"/>
                    </a:lnTo>
                    <a:lnTo>
                      <a:pt x="97" y="105"/>
                    </a:lnTo>
                    <a:lnTo>
                      <a:pt x="97" y="106"/>
                    </a:lnTo>
                    <a:lnTo>
                      <a:pt x="97" y="107"/>
                    </a:lnTo>
                    <a:lnTo>
                      <a:pt x="97" y="109"/>
                    </a:lnTo>
                    <a:lnTo>
                      <a:pt x="99" y="109"/>
                    </a:lnTo>
                    <a:lnTo>
                      <a:pt x="99" y="110"/>
                    </a:lnTo>
                    <a:lnTo>
                      <a:pt x="100" y="110"/>
                    </a:lnTo>
                    <a:lnTo>
                      <a:pt x="100" y="111"/>
                    </a:lnTo>
                    <a:lnTo>
                      <a:pt x="101" y="111"/>
                    </a:lnTo>
                    <a:lnTo>
                      <a:pt x="100" y="111"/>
                    </a:lnTo>
                    <a:lnTo>
                      <a:pt x="101" y="111"/>
                    </a:lnTo>
                    <a:lnTo>
                      <a:pt x="100" y="111"/>
                    </a:lnTo>
                    <a:lnTo>
                      <a:pt x="100" y="113"/>
                    </a:lnTo>
                    <a:lnTo>
                      <a:pt x="101" y="113"/>
                    </a:lnTo>
                    <a:lnTo>
                      <a:pt x="101" y="114"/>
                    </a:lnTo>
                    <a:lnTo>
                      <a:pt x="101" y="113"/>
                    </a:lnTo>
                    <a:lnTo>
                      <a:pt x="103" y="113"/>
                    </a:lnTo>
                    <a:lnTo>
                      <a:pt x="103" y="114"/>
                    </a:lnTo>
                    <a:lnTo>
                      <a:pt x="103" y="115"/>
                    </a:lnTo>
                    <a:lnTo>
                      <a:pt x="103" y="117"/>
                    </a:lnTo>
                    <a:lnTo>
                      <a:pt x="101" y="117"/>
                    </a:lnTo>
                    <a:lnTo>
                      <a:pt x="101" y="118"/>
                    </a:lnTo>
                    <a:lnTo>
                      <a:pt x="101" y="119"/>
                    </a:lnTo>
                    <a:lnTo>
                      <a:pt x="101" y="121"/>
                    </a:lnTo>
                    <a:lnTo>
                      <a:pt x="101" y="122"/>
                    </a:lnTo>
                    <a:lnTo>
                      <a:pt x="100" y="122"/>
                    </a:lnTo>
                    <a:lnTo>
                      <a:pt x="100" y="123"/>
                    </a:lnTo>
                    <a:lnTo>
                      <a:pt x="100" y="124"/>
                    </a:lnTo>
                    <a:lnTo>
                      <a:pt x="100" y="126"/>
                    </a:lnTo>
                    <a:lnTo>
                      <a:pt x="100" y="127"/>
                    </a:lnTo>
                    <a:lnTo>
                      <a:pt x="101" y="128"/>
                    </a:lnTo>
                    <a:lnTo>
                      <a:pt x="101" y="130"/>
                    </a:lnTo>
                    <a:lnTo>
                      <a:pt x="103" y="130"/>
                    </a:lnTo>
                    <a:lnTo>
                      <a:pt x="103" y="131"/>
                    </a:lnTo>
                    <a:lnTo>
                      <a:pt x="103" y="132"/>
                    </a:lnTo>
                    <a:lnTo>
                      <a:pt x="101" y="134"/>
                    </a:lnTo>
                    <a:lnTo>
                      <a:pt x="100" y="134"/>
                    </a:lnTo>
                    <a:lnTo>
                      <a:pt x="100" y="135"/>
                    </a:lnTo>
                    <a:lnTo>
                      <a:pt x="99" y="135"/>
                    </a:lnTo>
                    <a:lnTo>
                      <a:pt x="99" y="136"/>
                    </a:lnTo>
                    <a:lnTo>
                      <a:pt x="97" y="136"/>
                    </a:lnTo>
                    <a:lnTo>
                      <a:pt x="96" y="136"/>
                    </a:lnTo>
                    <a:lnTo>
                      <a:pt x="96" y="138"/>
                    </a:lnTo>
                    <a:lnTo>
                      <a:pt x="95" y="138"/>
                    </a:lnTo>
                    <a:lnTo>
                      <a:pt x="93" y="138"/>
                    </a:lnTo>
                    <a:lnTo>
                      <a:pt x="92" y="138"/>
                    </a:lnTo>
                    <a:lnTo>
                      <a:pt x="91" y="138"/>
                    </a:lnTo>
                    <a:lnTo>
                      <a:pt x="89" y="138"/>
                    </a:lnTo>
                    <a:lnTo>
                      <a:pt x="89" y="136"/>
                    </a:lnTo>
                    <a:lnTo>
                      <a:pt x="88" y="136"/>
                    </a:lnTo>
                    <a:lnTo>
                      <a:pt x="87" y="136"/>
                    </a:lnTo>
                    <a:lnTo>
                      <a:pt x="87" y="135"/>
                    </a:lnTo>
                    <a:lnTo>
                      <a:pt x="86" y="135"/>
                    </a:lnTo>
                    <a:lnTo>
                      <a:pt x="84" y="135"/>
                    </a:lnTo>
                    <a:lnTo>
                      <a:pt x="83" y="135"/>
                    </a:lnTo>
                    <a:lnTo>
                      <a:pt x="83" y="136"/>
                    </a:lnTo>
                    <a:lnTo>
                      <a:pt x="82" y="136"/>
                    </a:lnTo>
                    <a:lnTo>
                      <a:pt x="80" y="136"/>
                    </a:lnTo>
                    <a:lnTo>
                      <a:pt x="79" y="136"/>
                    </a:lnTo>
                    <a:lnTo>
                      <a:pt x="78" y="136"/>
                    </a:lnTo>
                    <a:lnTo>
                      <a:pt x="76" y="136"/>
                    </a:lnTo>
                    <a:lnTo>
                      <a:pt x="75" y="136"/>
                    </a:lnTo>
                    <a:lnTo>
                      <a:pt x="74" y="136"/>
                    </a:lnTo>
                    <a:lnTo>
                      <a:pt x="72" y="136"/>
                    </a:lnTo>
                    <a:lnTo>
                      <a:pt x="71" y="136"/>
                    </a:lnTo>
                    <a:lnTo>
                      <a:pt x="70" y="136"/>
                    </a:lnTo>
                    <a:lnTo>
                      <a:pt x="68" y="138"/>
                    </a:lnTo>
                    <a:lnTo>
                      <a:pt x="67" y="138"/>
                    </a:lnTo>
                    <a:lnTo>
                      <a:pt x="66" y="138"/>
                    </a:lnTo>
                    <a:lnTo>
                      <a:pt x="66" y="139"/>
                    </a:lnTo>
                    <a:lnTo>
                      <a:pt x="65" y="139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2" y="140"/>
                    </a:lnTo>
                    <a:lnTo>
                      <a:pt x="62" y="139"/>
                    </a:lnTo>
                    <a:lnTo>
                      <a:pt x="61" y="139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58" y="138"/>
                    </a:lnTo>
                    <a:lnTo>
                      <a:pt x="57" y="136"/>
                    </a:lnTo>
                    <a:lnTo>
                      <a:pt x="55" y="136"/>
                    </a:lnTo>
                    <a:lnTo>
                      <a:pt x="54" y="136"/>
                    </a:lnTo>
                    <a:lnTo>
                      <a:pt x="54" y="138"/>
                    </a:lnTo>
                    <a:lnTo>
                      <a:pt x="53" y="138"/>
                    </a:lnTo>
                    <a:lnTo>
                      <a:pt x="53" y="139"/>
                    </a:lnTo>
                    <a:lnTo>
                      <a:pt x="54" y="139"/>
                    </a:lnTo>
                    <a:lnTo>
                      <a:pt x="54" y="140"/>
                    </a:lnTo>
                    <a:lnTo>
                      <a:pt x="53" y="140"/>
                    </a:lnTo>
                    <a:lnTo>
                      <a:pt x="53" y="141"/>
                    </a:lnTo>
                    <a:lnTo>
                      <a:pt x="53" y="143"/>
                    </a:lnTo>
                    <a:lnTo>
                      <a:pt x="53" y="144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1" y="147"/>
                    </a:lnTo>
                    <a:lnTo>
                      <a:pt x="51" y="148"/>
                    </a:lnTo>
                    <a:lnTo>
                      <a:pt x="53" y="148"/>
                    </a:lnTo>
                    <a:lnTo>
                      <a:pt x="53" y="149"/>
                    </a:lnTo>
                    <a:lnTo>
                      <a:pt x="53" y="151"/>
                    </a:lnTo>
                    <a:lnTo>
                      <a:pt x="53" y="152"/>
                    </a:lnTo>
                    <a:lnTo>
                      <a:pt x="54" y="153"/>
                    </a:lnTo>
                    <a:lnTo>
                      <a:pt x="54" y="155"/>
                    </a:lnTo>
                    <a:lnTo>
                      <a:pt x="55" y="155"/>
                    </a:lnTo>
                    <a:lnTo>
                      <a:pt x="55" y="156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59" y="156"/>
                    </a:lnTo>
                    <a:lnTo>
                      <a:pt x="61" y="156"/>
                    </a:lnTo>
                    <a:lnTo>
                      <a:pt x="62" y="156"/>
                    </a:lnTo>
                    <a:lnTo>
                      <a:pt x="63" y="156"/>
                    </a:lnTo>
                    <a:lnTo>
                      <a:pt x="65" y="156"/>
                    </a:lnTo>
                    <a:lnTo>
                      <a:pt x="66" y="156"/>
                    </a:lnTo>
                    <a:lnTo>
                      <a:pt x="66" y="155"/>
                    </a:lnTo>
                    <a:lnTo>
                      <a:pt x="67" y="155"/>
                    </a:lnTo>
                    <a:lnTo>
                      <a:pt x="68" y="155"/>
                    </a:lnTo>
                    <a:lnTo>
                      <a:pt x="70" y="155"/>
                    </a:lnTo>
                    <a:lnTo>
                      <a:pt x="71" y="155"/>
                    </a:lnTo>
                    <a:lnTo>
                      <a:pt x="72" y="156"/>
                    </a:lnTo>
                    <a:lnTo>
                      <a:pt x="74" y="156"/>
                    </a:lnTo>
                    <a:lnTo>
                      <a:pt x="74" y="157"/>
                    </a:lnTo>
                    <a:lnTo>
                      <a:pt x="75" y="157"/>
                    </a:lnTo>
                    <a:lnTo>
                      <a:pt x="76" y="157"/>
                    </a:lnTo>
                    <a:lnTo>
                      <a:pt x="76" y="158"/>
                    </a:lnTo>
                    <a:lnTo>
                      <a:pt x="78" y="158"/>
                    </a:lnTo>
                    <a:lnTo>
                      <a:pt x="78" y="160"/>
                    </a:lnTo>
                    <a:lnTo>
                      <a:pt x="78" y="161"/>
                    </a:lnTo>
                    <a:lnTo>
                      <a:pt x="78" y="162"/>
                    </a:lnTo>
                    <a:lnTo>
                      <a:pt x="76" y="162"/>
                    </a:lnTo>
                    <a:lnTo>
                      <a:pt x="75" y="162"/>
                    </a:lnTo>
                    <a:lnTo>
                      <a:pt x="75" y="164"/>
                    </a:lnTo>
                    <a:lnTo>
                      <a:pt x="74" y="164"/>
                    </a:lnTo>
                    <a:lnTo>
                      <a:pt x="75" y="164"/>
                    </a:lnTo>
                    <a:lnTo>
                      <a:pt x="74" y="164"/>
                    </a:lnTo>
                    <a:lnTo>
                      <a:pt x="72" y="165"/>
                    </a:lnTo>
                    <a:lnTo>
                      <a:pt x="71" y="165"/>
                    </a:lnTo>
                    <a:lnTo>
                      <a:pt x="71" y="166"/>
                    </a:lnTo>
                    <a:lnTo>
                      <a:pt x="68" y="166"/>
                    </a:lnTo>
                    <a:lnTo>
                      <a:pt x="67" y="166"/>
                    </a:lnTo>
                    <a:lnTo>
                      <a:pt x="66" y="166"/>
                    </a:lnTo>
                    <a:lnTo>
                      <a:pt x="66" y="168"/>
                    </a:lnTo>
                    <a:lnTo>
                      <a:pt x="65" y="168"/>
                    </a:lnTo>
                    <a:lnTo>
                      <a:pt x="65" y="169"/>
                    </a:lnTo>
                    <a:lnTo>
                      <a:pt x="65" y="170"/>
                    </a:lnTo>
                    <a:lnTo>
                      <a:pt x="63" y="170"/>
                    </a:lnTo>
                    <a:lnTo>
                      <a:pt x="62" y="170"/>
                    </a:lnTo>
                    <a:lnTo>
                      <a:pt x="61" y="170"/>
                    </a:lnTo>
                    <a:lnTo>
                      <a:pt x="59" y="170"/>
                    </a:lnTo>
                    <a:lnTo>
                      <a:pt x="58" y="170"/>
                    </a:lnTo>
                    <a:lnTo>
                      <a:pt x="57" y="169"/>
                    </a:lnTo>
                    <a:lnTo>
                      <a:pt x="55" y="169"/>
                    </a:lnTo>
                    <a:lnTo>
                      <a:pt x="54" y="168"/>
                    </a:lnTo>
                    <a:lnTo>
                      <a:pt x="53" y="168"/>
                    </a:lnTo>
                    <a:lnTo>
                      <a:pt x="51" y="166"/>
                    </a:lnTo>
                    <a:lnTo>
                      <a:pt x="51" y="168"/>
                    </a:lnTo>
                    <a:lnTo>
                      <a:pt x="50" y="168"/>
                    </a:lnTo>
                    <a:lnTo>
                      <a:pt x="49" y="169"/>
                    </a:lnTo>
                    <a:lnTo>
                      <a:pt x="49" y="170"/>
                    </a:lnTo>
                    <a:lnTo>
                      <a:pt x="49" y="172"/>
                    </a:lnTo>
                    <a:lnTo>
                      <a:pt x="49" y="173"/>
                    </a:lnTo>
                    <a:lnTo>
                      <a:pt x="50" y="173"/>
                    </a:lnTo>
                    <a:lnTo>
                      <a:pt x="50" y="174"/>
                    </a:lnTo>
                    <a:lnTo>
                      <a:pt x="50" y="176"/>
                    </a:lnTo>
                    <a:lnTo>
                      <a:pt x="50" y="177"/>
                    </a:lnTo>
                    <a:lnTo>
                      <a:pt x="51" y="177"/>
                    </a:lnTo>
                    <a:lnTo>
                      <a:pt x="51" y="178"/>
                    </a:lnTo>
                    <a:lnTo>
                      <a:pt x="53" y="178"/>
                    </a:lnTo>
                    <a:lnTo>
                      <a:pt x="53" y="179"/>
                    </a:lnTo>
                    <a:lnTo>
                      <a:pt x="54" y="179"/>
                    </a:lnTo>
                    <a:lnTo>
                      <a:pt x="54" y="181"/>
                    </a:lnTo>
                    <a:lnTo>
                      <a:pt x="55" y="181"/>
                    </a:lnTo>
                    <a:lnTo>
                      <a:pt x="55" y="182"/>
                    </a:lnTo>
                    <a:lnTo>
                      <a:pt x="57" y="182"/>
                    </a:lnTo>
                    <a:lnTo>
                      <a:pt x="57" y="183"/>
                    </a:lnTo>
                    <a:lnTo>
                      <a:pt x="57" y="185"/>
                    </a:lnTo>
                    <a:lnTo>
                      <a:pt x="58" y="185"/>
                    </a:lnTo>
                    <a:lnTo>
                      <a:pt x="59" y="185"/>
                    </a:lnTo>
                    <a:lnTo>
                      <a:pt x="59" y="186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3" y="186"/>
                    </a:lnTo>
                    <a:lnTo>
                      <a:pt x="65" y="186"/>
                    </a:lnTo>
                    <a:lnTo>
                      <a:pt x="65" y="187"/>
                    </a:lnTo>
                    <a:lnTo>
                      <a:pt x="63" y="187"/>
                    </a:lnTo>
                    <a:lnTo>
                      <a:pt x="65" y="187"/>
                    </a:lnTo>
                    <a:lnTo>
                      <a:pt x="66" y="187"/>
                    </a:lnTo>
                    <a:lnTo>
                      <a:pt x="66" y="186"/>
                    </a:lnTo>
                    <a:lnTo>
                      <a:pt x="67" y="187"/>
                    </a:lnTo>
                    <a:lnTo>
                      <a:pt x="68" y="187"/>
                    </a:lnTo>
                    <a:lnTo>
                      <a:pt x="70" y="187"/>
                    </a:lnTo>
                    <a:lnTo>
                      <a:pt x="70" y="186"/>
                    </a:lnTo>
                    <a:lnTo>
                      <a:pt x="70" y="187"/>
                    </a:lnTo>
                    <a:lnTo>
                      <a:pt x="70" y="186"/>
                    </a:lnTo>
                    <a:lnTo>
                      <a:pt x="71" y="186"/>
                    </a:lnTo>
                    <a:lnTo>
                      <a:pt x="70" y="186"/>
                    </a:lnTo>
                    <a:lnTo>
                      <a:pt x="71" y="185"/>
                    </a:lnTo>
                    <a:lnTo>
                      <a:pt x="71" y="186"/>
                    </a:lnTo>
                    <a:lnTo>
                      <a:pt x="71" y="185"/>
                    </a:lnTo>
                    <a:lnTo>
                      <a:pt x="72" y="185"/>
                    </a:lnTo>
                    <a:lnTo>
                      <a:pt x="74" y="185"/>
                    </a:lnTo>
                    <a:lnTo>
                      <a:pt x="74" y="183"/>
                    </a:lnTo>
                    <a:lnTo>
                      <a:pt x="75" y="183"/>
                    </a:lnTo>
                    <a:lnTo>
                      <a:pt x="75" y="185"/>
                    </a:lnTo>
                    <a:lnTo>
                      <a:pt x="75" y="183"/>
                    </a:lnTo>
                    <a:lnTo>
                      <a:pt x="76" y="183"/>
                    </a:lnTo>
                    <a:lnTo>
                      <a:pt x="76" y="182"/>
                    </a:lnTo>
                    <a:lnTo>
                      <a:pt x="78" y="182"/>
                    </a:lnTo>
                    <a:lnTo>
                      <a:pt x="79" y="182"/>
                    </a:lnTo>
                    <a:lnTo>
                      <a:pt x="79" y="181"/>
                    </a:lnTo>
                    <a:lnTo>
                      <a:pt x="79" y="182"/>
                    </a:lnTo>
                    <a:lnTo>
                      <a:pt x="80" y="182"/>
                    </a:lnTo>
                    <a:lnTo>
                      <a:pt x="80" y="181"/>
                    </a:lnTo>
                    <a:lnTo>
                      <a:pt x="82" y="181"/>
                    </a:lnTo>
                    <a:lnTo>
                      <a:pt x="83" y="181"/>
                    </a:lnTo>
                    <a:lnTo>
                      <a:pt x="84" y="181"/>
                    </a:lnTo>
                    <a:lnTo>
                      <a:pt x="84" y="179"/>
                    </a:lnTo>
                    <a:lnTo>
                      <a:pt x="86" y="179"/>
                    </a:lnTo>
                    <a:lnTo>
                      <a:pt x="86" y="181"/>
                    </a:lnTo>
                    <a:lnTo>
                      <a:pt x="84" y="181"/>
                    </a:lnTo>
                    <a:lnTo>
                      <a:pt x="86" y="181"/>
                    </a:lnTo>
                    <a:lnTo>
                      <a:pt x="86" y="179"/>
                    </a:lnTo>
                    <a:lnTo>
                      <a:pt x="87" y="179"/>
                    </a:lnTo>
                    <a:lnTo>
                      <a:pt x="87" y="178"/>
                    </a:lnTo>
                    <a:lnTo>
                      <a:pt x="88" y="178"/>
                    </a:lnTo>
                    <a:lnTo>
                      <a:pt x="88" y="177"/>
                    </a:lnTo>
                    <a:lnTo>
                      <a:pt x="89" y="176"/>
                    </a:lnTo>
                    <a:lnTo>
                      <a:pt x="89" y="174"/>
                    </a:lnTo>
                    <a:lnTo>
                      <a:pt x="89" y="173"/>
                    </a:lnTo>
                    <a:lnTo>
                      <a:pt x="89" y="172"/>
                    </a:lnTo>
                    <a:lnTo>
                      <a:pt x="91" y="172"/>
                    </a:lnTo>
                    <a:lnTo>
                      <a:pt x="89" y="172"/>
                    </a:lnTo>
                    <a:lnTo>
                      <a:pt x="91" y="172"/>
                    </a:lnTo>
                    <a:lnTo>
                      <a:pt x="91" y="170"/>
                    </a:lnTo>
                    <a:lnTo>
                      <a:pt x="91" y="169"/>
                    </a:lnTo>
                    <a:lnTo>
                      <a:pt x="89" y="169"/>
                    </a:lnTo>
                    <a:lnTo>
                      <a:pt x="89" y="168"/>
                    </a:lnTo>
                    <a:lnTo>
                      <a:pt x="89" y="166"/>
                    </a:lnTo>
                    <a:lnTo>
                      <a:pt x="89" y="168"/>
                    </a:lnTo>
                    <a:lnTo>
                      <a:pt x="89" y="166"/>
                    </a:lnTo>
                    <a:lnTo>
                      <a:pt x="91" y="166"/>
                    </a:lnTo>
                    <a:lnTo>
                      <a:pt x="92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4"/>
                    </a:lnTo>
                    <a:lnTo>
                      <a:pt x="95" y="164"/>
                    </a:lnTo>
                    <a:lnTo>
                      <a:pt x="95" y="162"/>
                    </a:lnTo>
                    <a:lnTo>
                      <a:pt x="95" y="164"/>
                    </a:lnTo>
                    <a:lnTo>
                      <a:pt x="95" y="162"/>
                    </a:lnTo>
                    <a:lnTo>
                      <a:pt x="95" y="164"/>
                    </a:lnTo>
                    <a:lnTo>
                      <a:pt x="96" y="164"/>
                    </a:lnTo>
                    <a:lnTo>
                      <a:pt x="97" y="164"/>
                    </a:lnTo>
                    <a:lnTo>
                      <a:pt x="99" y="164"/>
                    </a:lnTo>
                    <a:lnTo>
                      <a:pt x="99" y="165"/>
                    </a:lnTo>
                    <a:lnTo>
                      <a:pt x="100" y="165"/>
                    </a:lnTo>
                    <a:lnTo>
                      <a:pt x="101" y="165"/>
                    </a:lnTo>
                    <a:lnTo>
                      <a:pt x="103" y="165"/>
                    </a:lnTo>
                    <a:lnTo>
                      <a:pt x="104" y="165"/>
                    </a:lnTo>
                    <a:lnTo>
                      <a:pt x="105" y="165"/>
                    </a:lnTo>
                    <a:lnTo>
                      <a:pt x="106" y="165"/>
                    </a:lnTo>
                    <a:lnTo>
                      <a:pt x="108" y="165"/>
                    </a:lnTo>
                    <a:lnTo>
                      <a:pt x="109" y="165"/>
                    </a:lnTo>
                    <a:lnTo>
                      <a:pt x="108" y="165"/>
                    </a:lnTo>
                    <a:lnTo>
                      <a:pt x="109" y="165"/>
                    </a:lnTo>
                    <a:lnTo>
                      <a:pt x="109" y="164"/>
                    </a:lnTo>
                    <a:lnTo>
                      <a:pt x="109" y="165"/>
                    </a:lnTo>
                    <a:lnTo>
                      <a:pt x="110" y="165"/>
                    </a:lnTo>
                    <a:lnTo>
                      <a:pt x="112" y="165"/>
                    </a:lnTo>
                    <a:lnTo>
                      <a:pt x="112" y="164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4" y="162"/>
                    </a:lnTo>
                    <a:lnTo>
                      <a:pt x="116" y="162"/>
                    </a:lnTo>
                    <a:lnTo>
                      <a:pt x="117" y="162"/>
                    </a:lnTo>
                    <a:lnTo>
                      <a:pt x="118" y="162"/>
                    </a:lnTo>
                    <a:lnTo>
                      <a:pt x="118" y="164"/>
                    </a:lnTo>
                    <a:lnTo>
                      <a:pt x="120" y="164"/>
                    </a:lnTo>
                    <a:lnTo>
                      <a:pt x="121" y="164"/>
                    </a:lnTo>
                    <a:lnTo>
                      <a:pt x="121" y="162"/>
                    </a:lnTo>
                    <a:lnTo>
                      <a:pt x="122" y="162"/>
                    </a:lnTo>
                    <a:lnTo>
                      <a:pt x="123" y="162"/>
                    </a:lnTo>
                    <a:lnTo>
                      <a:pt x="125" y="162"/>
                    </a:lnTo>
                    <a:lnTo>
                      <a:pt x="126" y="162"/>
                    </a:lnTo>
                    <a:lnTo>
                      <a:pt x="126" y="164"/>
                    </a:lnTo>
                    <a:lnTo>
                      <a:pt x="127" y="164"/>
                    </a:lnTo>
                    <a:lnTo>
                      <a:pt x="129" y="164"/>
                    </a:lnTo>
                    <a:lnTo>
                      <a:pt x="129" y="165"/>
                    </a:lnTo>
                    <a:lnTo>
                      <a:pt x="130" y="165"/>
                    </a:lnTo>
                    <a:lnTo>
                      <a:pt x="130" y="166"/>
                    </a:lnTo>
                    <a:lnTo>
                      <a:pt x="131" y="166"/>
                    </a:lnTo>
                    <a:lnTo>
                      <a:pt x="131" y="165"/>
                    </a:lnTo>
                    <a:lnTo>
                      <a:pt x="131" y="166"/>
                    </a:lnTo>
                    <a:lnTo>
                      <a:pt x="133" y="166"/>
                    </a:lnTo>
                    <a:lnTo>
                      <a:pt x="134" y="166"/>
                    </a:lnTo>
                    <a:lnTo>
                      <a:pt x="135" y="166"/>
                    </a:lnTo>
                    <a:lnTo>
                      <a:pt x="135" y="168"/>
                    </a:lnTo>
                    <a:lnTo>
                      <a:pt x="135" y="166"/>
                    </a:lnTo>
                    <a:lnTo>
                      <a:pt x="135" y="168"/>
                    </a:lnTo>
                    <a:lnTo>
                      <a:pt x="137" y="168"/>
                    </a:lnTo>
                    <a:lnTo>
                      <a:pt x="138" y="168"/>
                    </a:lnTo>
                    <a:lnTo>
                      <a:pt x="139" y="168"/>
                    </a:lnTo>
                    <a:lnTo>
                      <a:pt x="140" y="168"/>
                    </a:lnTo>
                    <a:lnTo>
                      <a:pt x="140" y="169"/>
                    </a:lnTo>
                    <a:lnTo>
                      <a:pt x="142" y="169"/>
                    </a:lnTo>
                    <a:lnTo>
                      <a:pt x="140" y="169"/>
                    </a:lnTo>
                    <a:lnTo>
                      <a:pt x="142" y="169"/>
                    </a:lnTo>
                    <a:lnTo>
                      <a:pt x="142" y="170"/>
                    </a:lnTo>
                    <a:lnTo>
                      <a:pt x="143" y="170"/>
                    </a:lnTo>
                    <a:lnTo>
                      <a:pt x="143" y="172"/>
                    </a:lnTo>
                    <a:lnTo>
                      <a:pt x="144" y="172"/>
                    </a:lnTo>
                    <a:lnTo>
                      <a:pt x="143" y="172"/>
                    </a:lnTo>
                    <a:lnTo>
                      <a:pt x="144" y="172"/>
                    </a:lnTo>
                    <a:lnTo>
                      <a:pt x="143" y="172"/>
                    </a:lnTo>
                    <a:lnTo>
                      <a:pt x="143" y="173"/>
                    </a:lnTo>
                    <a:lnTo>
                      <a:pt x="144" y="173"/>
                    </a:lnTo>
                    <a:lnTo>
                      <a:pt x="143" y="173"/>
                    </a:lnTo>
                    <a:lnTo>
                      <a:pt x="144" y="173"/>
                    </a:lnTo>
                    <a:lnTo>
                      <a:pt x="144" y="174"/>
                    </a:lnTo>
                    <a:lnTo>
                      <a:pt x="144" y="173"/>
                    </a:lnTo>
                    <a:lnTo>
                      <a:pt x="144" y="174"/>
                    </a:lnTo>
                    <a:lnTo>
                      <a:pt x="146" y="174"/>
                    </a:lnTo>
                    <a:lnTo>
                      <a:pt x="144" y="174"/>
                    </a:lnTo>
                    <a:lnTo>
                      <a:pt x="146" y="174"/>
                    </a:lnTo>
                    <a:lnTo>
                      <a:pt x="144" y="174"/>
                    </a:lnTo>
                    <a:lnTo>
                      <a:pt x="144" y="176"/>
                    </a:lnTo>
                    <a:lnTo>
                      <a:pt x="144" y="177"/>
                    </a:lnTo>
                    <a:lnTo>
                      <a:pt x="144" y="178"/>
                    </a:lnTo>
                    <a:lnTo>
                      <a:pt x="143" y="178"/>
                    </a:lnTo>
                    <a:lnTo>
                      <a:pt x="142" y="178"/>
                    </a:lnTo>
                    <a:lnTo>
                      <a:pt x="143" y="178"/>
                    </a:lnTo>
                    <a:lnTo>
                      <a:pt x="142" y="178"/>
                    </a:lnTo>
                    <a:lnTo>
                      <a:pt x="142" y="179"/>
                    </a:lnTo>
                    <a:lnTo>
                      <a:pt x="142" y="181"/>
                    </a:lnTo>
                    <a:lnTo>
                      <a:pt x="142" y="182"/>
                    </a:lnTo>
                    <a:lnTo>
                      <a:pt x="143" y="182"/>
                    </a:lnTo>
                    <a:lnTo>
                      <a:pt x="143" y="183"/>
                    </a:lnTo>
                    <a:lnTo>
                      <a:pt x="143" y="185"/>
                    </a:lnTo>
                    <a:lnTo>
                      <a:pt x="144" y="185"/>
                    </a:lnTo>
                    <a:lnTo>
                      <a:pt x="144" y="183"/>
                    </a:lnTo>
                    <a:lnTo>
                      <a:pt x="146" y="183"/>
                    </a:lnTo>
                    <a:lnTo>
                      <a:pt x="146" y="185"/>
                    </a:lnTo>
                    <a:lnTo>
                      <a:pt x="144" y="185"/>
                    </a:lnTo>
                    <a:lnTo>
                      <a:pt x="146" y="185"/>
                    </a:lnTo>
                    <a:lnTo>
                      <a:pt x="147" y="185"/>
                    </a:lnTo>
                    <a:lnTo>
                      <a:pt x="147" y="183"/>
                    </a:lnTo>
                    <a:lnTo>
                      <a:pt x="147" y="185"/>
                    </a:lnTo>
                    <a:lnTo>
                      <a:pt x="147" y="183"/>
                    </a:lnTo>
                    <a:lnTo>
                      <a:pt x="148" y="183"/>
                    </a:lnTo>
                    <a:lnTo>
                      <a:pt x="148" y="185"/>
                    </a:lnTo>
                    <a:lnTo>
                      <a:pt x="148" y="183"/>
                    </a:lnTo>
                    <a:lnTo>
                      <a:pt x="150" y="183"/>
                    </a:lnTo>
                    <a:lnTo>
                      <a:pt x="151" y="183"/>
                    </a:lnTo>
                    <a:lnTo>
                      <a:pt x="151" y="185"/>
                    </a:lnTo>
                    <a:lnTo>
                      <a:pt x="151" y="186"/>
                    </a:lnTo>
                    <a:lnTo>
                      <a:pt x="152" y="186"/>
                    </a:lnTo>
                    <a:lnTo>
                      <a:pt x="152" y="187"/>
                    </a:lnTo>
                    <a:lnTo>
                      <a:pt x="152" y="186"/>
                    </a:lnTo>
                    <a:lnTo>
                      <a:pt x="154" y="186"/>
                    </a:lnTo>
                    <a:lnTo>
                      <a:pt x="154" y="187"/>
                    </a:lnTo>
                    <a:lnTo>
                      <a:pt x="154" y="186"/>
                    </a:lnTo>
                    <a:lnTo>
                      <a:pt x="154" y="187"/>
                    </a:lnTo>
                    <a:lnTo>
                      <a:pt x="154" y="186"/>
                    </a:lnTo>
                    <a:lnTo>
                      <a:pt x="155" y="186"/>
                    </a:lnTo>
                    <a:lnTo>
                      <a:pt x="155" y="187"/>
                    </a:lnTo>
                    <a:lnTo>
                      <a:pt x="154" y="187"/>
                    </a:lnTo>
                    <a:lnTo>
                      <a:pt x="155" y="187"/>
                    </a:lnTo>
                    <a:lnTo>
                      <a:pt x="156" y="187"/>
                    </a:lnTo>
                    <a:lnTo>
                      <a:pt x="156" y="189"/>
                    </a:lnTo>
                    <a:lnTo>
                      <a:pt x="158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60" y="189"/>
                    </a:lnTo>
                    <a:lnTo>
                      <a:pt x="160" y="190"/>
                    </a:lnTo>
                    <a:lnTo>
                      <a:pt x="160" y="189"/>
                    </a:lnTo>
                    <a:lnTo>
                      <a:pt x="160" y="190"/>
                    </a:lnTo>
                    <a:lnTo>
                      <a:pt x="160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3" y="190"/>
                    </a:lnTo>
                    <a:lnTo>
                      <a:pt x="163" y="191"/>
                    </a:lnTo>
                    <a:lnTo>
                      <a:pt x="163" y="193"/>
                    </a:lnTo>
                    <a:lnTo>
                      <a:pt x="163" y="194"/>
                    </a:lnTo>
                    <a:lnTo>
                      <a:pt x="164" y="194"/>
                    </a:lnTo>
                    <a:lnTo>
                      <a:pt x="165" y="194"/>
                    </a:lnTo>
                    <a:lnTo>
                      <a:pt x="165" y="195"/>
                    </a:lnTo>
                    <a:lnTo>
                      <a:pt x="165" y="212"/>
                    </a:lnTo>
                    <a:lnTo>
                      <a:pt x="163" y="215"/>
                    </a:lnTo>
                    <a:lnTo>
                      <a:pt x="161" y="215"/>
                    </a:lnTo>
                    <a:lnTo>
                      <a:pt x="161" y="216"/>
                    </a:lnTo>
                    <a:lnTo>
                      <a:pt x="161" y="217"/>
                    </a:lnTo>
                    <a:lnTo>
                      <a:pt x="163" y="219"/>
                    </a:lnTo>
                    <a:lnTo>
                      <a:pt x="163" y="220"/>
                    </a:lnTo>
                    <a:lnTo>
                      <a:pt x="163" y="221"/>
                    </a:lnTo>
                    <a:lnTo>
                      <a:pt x="164" y="223"/>
                    </a:lnTo>
                    <a:lnTo>
                      <a:pt x="165" y="223"/>
                    </a:lnTo>
                    <a:lnTo>
                      <a:pt x="165" y="225"/>
                    </a:lnTo>
                    <a:lnTo>
                      <a:pt x="164" y="228"/>
                    </a:lnTo>
                    <a:lnTo>
                      <a:pt x="164" y="229"/>
                    </a:lnTo>
                    <a:lnTo>
                      <a:pt x="161" y="229"/>
                    </a:lnTo>
                    <a:lnTo>
                      <a:pt x="158" y="229"/>
                    </a:lnTo>
                    <a:lnTo>
                      <a:pt x="156" y="229"/>
                    </a:lnTo>
                    <a:lnTo>
                      <a:pt x="156" y="230"/>
                    </a:lnTo>
                    <a:lnTo>
                      <a:pt x="158" y="230"/>
                    </a:lnTo>
                    <a:lnTo>
                      <a:pt x="155" y="233"/>
                    </a:lnTo>
                    <a:lnTo>
                      <a:pt x="148" y="241"/>
                    </a:lnTo>
                    <a:lnTo>
                      <a:pt x="146" y="246"/>
                    </a:lnTo>
                    <a:lnTo>
                      <a:pt x="146" y="248"/>
                    </a:lnTo>
                    <a:lnTo>
                      <a:pt x="148" y="253"/>
                    </a:lnTo>
                    <a:lnTo>
                      <a:pt x="148" y="254"/>
                    </a:lnTo>
                    <a:lnTo>
                      <a:pt x="150" y="254"/>
                    </a:lnTo>
                    <a:lnTo>
                      <a:pt x="148" y="254"/>
                    </a:lnTo>
                    <a:lnTo>
                      <a:pt x="150" y="254"/>
                    </a:lnTo>
                    <a:lnTo>
                      <a:pt x="150" y="255"/>
                    </a:lnTo>
                    <a:lnTo>
                      <a:pt x="150" y="257"/>
                    </a:lnTo>
                    <a:lnTo>
                      <a:pt x="151" y="257"/>
                    </a:lnTo>
                    <a:lnTo>
                      <a:pt x="151" y="258"/>
                    </a:lnTo>
                    <a:lnTo>
                      <a:pt x="152" y="258"/>
                    </a:lnTo>
                    <a:lnTo>
                      <a:pt x="152" y="259"/>
                    </a:lnTo>
                    <a:lnTo>
                      <a:pt x="156" y="261"/>
                    </a:lnTo>
                    <a:lnTo>
                      <a:pt x="155" y="263"/>
                    </a:lnTo>
                    <a:lnTo>
                      <a:pt x="152" y="266"/>
                    </a:lnTo>
                    <a:lnTo>
                      <a:pt x="152" y="267"/>
                    </a:lnTo>
                    <a:lnTo>
                      <a:pt x="151" y="267"/>
                    </a:lnTo>
                    <a:lnTo>
                      <a:pt x="151" y="268"/>
                    </a:lnTo>
                    <a:lnTo>
                      <a:pt x="151" y="270"/>
                    </a:lnTo>
                    <a:lnTo>
                      <a:pt x="151" y="271"/>
                    </a:lnTo>
                    <a:lnTo>
                      <a:pt x="150" y="271"/>
                    </a:lnTo>
                    <a:lnTo>
                      <a:pt x="150" y="272"/>
                    </a:lnTo>
                    <a:lnTo>
                      <a:pt x="150" y="274"/>
                    </a:lnTo>
                    <a:lnTo>
                      <a:pt x="148" y="274"/>
                    </a:lnTo>
                    <a:lnTo>
                      <a:pt x="148" y="275"/>
                    </a:lnTo>
                    <a:lnTo>
                      <a:pt x="148" y="276"/>
                    </a:lnTo>
                    <a:lnTo>
                      <a:pt x="147" y="278"/>
                    </a:lnTo>
                    <a:lnTo>
                      <a:pt x="147" y="279"/>
                    </a:lnTo>
                    <a:lnTo>
                      <a:pt x="146" y="279"/>
                    </a:lnTo>
                    <a:lnTo>
                      <a:pt x="144" y="279"/>
                    </a:lnTo>
                    <a:lnTo>
                      <a:pt x="144" y="280"/>
                    </a:lnTo>
                    <a:lnTo>
                      <a:pt x="144" y="282"/>
                    </a:lnTo>
                    <a:lnTo>
                      <a:pt x="143" y="282"/>
                    </a:lnTo>
                    <a:lnTo>
                      <a:pt x="142" y="282"/>
                    </a:lnTo>
                    <a:lnTo>
                      <a:pt x="140" y="282"/>
                    </a:lnTo>
                    <a:lnTo>
                      <a:pt x="139" y="282"/>
                    </a:lnTo>
                    <a:lnTo>
                      <a:pt x="139" y="283"/>
                    </a:lnTo>
                    <a:lnTo>
                      <a:pt x="138" y="283"/>
                    </a:lnTo>
                    <a:lnTo>
                      <a:pt x="138" y="284"/>
                    </a:lnTo>
                    <a:lnTo>
                      <a:pt x="137" y="284"/>
                    </a:lnTo>
                    <a:lnTo>
                      <a:pt x="135" y="284"/>
                    </a:lnTo>
                    <a:lnTo>
                      <a:pt x="135" y="285"/>
                    </a:lnTo>
                    <a:lnTo>
                      <a:pt x="137" y="285"/>
                    </a:lnTo>
                    <a:lnTo>
                      <a:pt x="137" y="287"/>
                    </a:lnTo>
                    <a:lnTo>
                      <a:pt x="137" y="288"/>
                    </a:lnTo>
                    <a:lnTo>
                      <a:pt x="137" y="289"/>
                    </a:lnTo>
                    <a:lnTo>
                      <a:pt x="137" y="291"/>
                    </a:lnTo>
                    <a:lnTo>
                      <a:pt x="138" y="291"/>
                    </a:lnTo>
                    <a:lnTo>
                      <a:pt x="138" y="292"/>
                    </a:lnTo>
                    <a:lnTo>
                      <a:pt x="138" y="293"/>
                    </a:lnTo>
                    <a:lnTo>
                      <a:pt x="138" y="295"/>
                    </a:lnTo>
                    <a:lnTo>
                      <a:pt x="138" y="296"/>
                    </a:lnTo>
                    <a:lnTo>
                      <a:pt x="139" y="296"/>
                    </a:lnTo>
                    <a:lnTo>
                      <a:pt x="139" y="297"/>
                    </a:lnTo>
                    <a:lnTo>
                      <a:pt x="138" y="297"/>
                    </a:lnTo>
                    <a:lnTo>
                      <a:pt x="139" y="297"/>
                    </a:lnTo>
                    <a:lnTo>
                      <a:pt x="138" y="297"/>
                    </a:lnTo>
                    <a:lnTo>
                      <a:pt x="138" y="299"/>
                    </a:lnTo>
                    <a:lnTo>
                      <a:pt x="138" y="300"/>
                    </a:lnTo>
                    <a:lnTo>
                      <a:pt x="138" y="301"/>
                    </a:lnTo>
                    <a:lnTo>
                      <a:pt x="138" y="300"/>
                    </a:lnTo>
                    <a:lnTo>
                      <a:pt x="137" y="300"/>
                    </a:lnTo>
                    <a:lnTo>
                      <a:pt x="137" y="301"/>
                    </a:lnTo>
                    <a:lnTo>
                      <a:pt x="135" y="301"/>
                    </a:lnTo>
                    <a:lnTo>
                      <a:pt x="129" y="310"/>
                    </a:lnTo>
                    <a:lnTo>
                      <a:pt x="131" y="310"/>
                    </a:lnTo>
                    <a:lnTo>
                      <a:pt x="130" y="316"/>
                    </a:lnTo>
                    <a:lnTo>
                      <a:pt x="129" y="316"/>
                    </a:lnTo>
                    <a:lnTo>
                      <a:pt x="127" y="322"/>
                    </a:lnTo>
                    <a:lnTo>
                      <a:pt x="130" y="323"/>
                    </a:lnTo>
                    <a:lnTo>
                      <a:pt x="130" y="325"/>
                    </a:lnTo>
                    <a:lnTo>
                      <a:pt x="131" y="326"/>
                    </a:lnTo>
                    <a:lnTo>
                      <a:pt x="131" y="327"/>
                    </a:lnTo>
                    <a:lnTo>
                      <a:pt x="133" y="327"/>
                    </a:lnTo>
                    <a:lnTo>
                      <a:pt x="133" y="329"/>
                    </a:lnTo>
                    <a:lnTo>
                      <a:pt x="133" y="330"/>
                    </a:lnTo>
                    <a:lnTo>
                      <a:pt x="133" y="331"/>
                    </a:lnTo>
                    <a:lnTo>
                      <a:pt x="133" y="333"/>
                    </a:lnTo>
                    <a:lnTo>
                      <a:pt x="135" y="338"/>
                    </a:lnTo>
                    <a:lnTo>
                      <a:pt x="140" y="350"/>
                    </a:lnTo>
                    <a:lnTo>
                      <a:pt x="143" y="351"/>
                    </a:lnTo>
                    <a:lnTo>
                      <a:pt x="144" y="351"/>
                    </a:lnTo>
                    <a:lnTo>
                      <a:pt x="146" y="351"/>
                    </a:lnTo>
                    <a:lnTo>
                      <a:pt x="146" y="352"/>
                    </a:lnTo>
                    <a:lnTo>
                      <a:pt x="146" y="354"/>
                    </a:lnTo>
                    <a:lnTo>
                      <a:pt x="147" y="354"/>
                    </a:lnTo>
                    <a:lnTo>
                      <a:pt x="146" y="354"/>
                    </a:lnTo>
                    <a:lnTo>
                      <a:pt x="146" y="355"/>
                    </a:lnTo>
                    <a:lnTo>
                      <a:pt x="147" y="355"/>
                    </a:lnTo>
                    <a:lnTo>
                      <a:pt x="147" y="356"/>
                    </a:lnTo>
                    <a:lnTo>
                      <a:pt x="148" y="356"/>
                    </a:lnTo>
                    <a:lnTo>
                      <a:pt x="148" y="357"/>
                    </a:lnTo>
                    <a:lnTo>
                      <a:pt x="148" y="359"/>
                    </a:lnTo>
                    <a:lnTo>
                      <a:pt x="147" y="359"/>
                    </a:lnTo>
                    <a:lnTo>
                      <a:pt x="147" y="360"/>
                    </a:lnTo>
                    <a:lnTo>
                      <a:pt x="148" y="360"/>
                    </a:lnTo>
                    <a:lnTo>
                      <a:pt x="147" y="360"/>
                    </a:lnTo>
                    <a:lnTo>
                      <a:pt x="147" y="361"/>
                    </a:lnTo>
                    <a:lnTo>
                      <a:pt x="146" y="361"/>
                    </a:lnTo>
                    <a:lnTo>
                      <a:pt x="147" y="361"/>
                    </a:lnTo>
                    <a:lnTo>
                      <a:pt x="147" y="363"/>
                    </a:lnTo>
                    <a:lnTo>
                      <a:pt x="146" y="363"/>
                    </a:lnTo>
                    <a:lnTo>
                      <a:pt x="146" y="364"/>
                    </a:lnTo>
                    <a:lnTo>
                      <a:pt x="147" y="364"/>
                    </a:lnTo>
                    <a:lnTo>
                      <a:pt x="147" y="365"/>
                    </a:lnTo>
                    <a:lnTo>
                      <a:pt x="147" y="367"/>
                    </a:lnTo>
                    <a:lnTo>
                      <a:pt x="147" y="368"/>
                    </a:lnTo>
                    <a:lnTo>
                      <a:pt x="148" y="368"/>
                    </a:lnTo>
                    <a:lnTo>
                      <a:pt x="148" y="369"/>
                    </a:lnTo>
                    <a:lnTo>
                      <a:pt x="148" y="371"/>
                    </a:lnTo>
                    <a:lnTo>
                      <a:pt x="150" y="371"/>
                    </a:lnTo>
                    <a:lnTo>
                      <a:pt x="150" y="372"/>
                    </a:lnTo>
                    <a:lnTo>
                      <a:pt x="151" y="372"/>
                    </a:lnTo>
                    <a:lnTo>
                      <a:pt x="151" y="373"/>
                    </a:lnTo>
                    <a:lnTo>
                      <a:pt x="151" y="374"/>
                    </a:lnTo>
                    <a:lnTo>
                      <a:pt x="152" y="374"/>
                    </a:lnTo>
                    <a:lnTo>
                      <a:pt x="152" y="376"/>
                    </a:lnTo>
                    <a:lnTo>
                      <a:pt x="152" y="377"/>
                    </a:lnTo>
                    <a:lnTo>
                      <a:pt x="151" y="377"/>
                    </a:lnTo>
                    <a:lnTo>
                      <a:pt x="152" y="377"/>
                    </a:lnTo>
                    <a:lnTo>
                      <a:pt x="151" y="377"/>
                    </a:lnTo>
                    <a:lnTo>
                      <a:pt x="151" y="378"/>
                    </a:lnTo>
                    <a:lnTo>
                      <a:pt x="150" y="378"/>
                    </a:lnTo>
                    <a:lnTo>
                      <a:pt x="150" y="380"/>
                    </a:lnTo>
                    <a:lnTo>
                      <a:pt x="150" y="381"/>
                    </a:lnTo>
                    <a:lnTo>
                      <a:pt x="148" y="381"/>
                    </a:lnTo>
                    <a:lnTo>
                      <a:pt x="150" y="382"/>
                    </a:lnTo>
                    <a:lnTo>
                      <a:pt x="151" y="382"/>
                    </a:lnTo>
                    <a:lnTo>
                      <a:pt x="151" y="384"/>
                    </a:lnTo>
                    <a:lnTo>
                      <a:pt x="150" y="385"/>
                    </a:lnTo>
                    <a:lnTo>
                      <a:pt x="148" y="385"/>
                    </a:lnTo>
                    <a:lnTo>
                      <a:pt x="147" y="385"/>
                    </a:lnTo>
                    <a:lnTo>
                      <a:pt x="147" y="384"/>
                    </a:lnTo>
                    <a:lnTo>
                      <a:pt x="146" y="385"/>
                    </a:lnTo>
                    <a:lnTo>
                      <a:pt x="146" y="386"/>
                    </a:lnTo>
                    <a:lnTo>
                      <a:pt x="146" y="388"/>
                    </a:lnTo>
                    <a:lnTo>
                      <a:pt x="144" y="388"/>
                    </a:lnTo>
                    <a:lnTo>
                      <a:pt x="143" y="388"/>
                    </a:lnTo>
                    <a:lnTo>
                      <a:pt x="143" y="389"/>
                    </a:lnTo>
                    <a:lnTo>
                      <a:pt x="142" y="389"/>
                    </a:lnTo>
                    <a:lnTo>
                      <a:pt x="142" y="390"/>
                    </a:lnTo>
                    <a:lnTo>
                      <a:pt x="142" y="391"/>
                    </a:lnTo>
                    <a:lnTo>
                      <a:pt x="143" y="393"/>
                    </a:lnTo>
                    <a:lnTo>
                      <a:pt x="143" y="394"/>
                    </a:lnTo>
                    <a:lnTo>
                      <a:pt x="142" y="394"/>
                    </a:lnTo>
                    <a:lnTo>
                      <a:pt x="142" y="395"/>
                    </a:lnTo>
                    <a:lnTo>
                      <a:pt x="142" y="397"/>
                    </a:lnTo>
                    <a:lnTo>
                      <a:pt x="143" y="397"/>
                    </a:lnTo>
                    <a:lnTo>
                      <a:pt x="143" y="398"/>
                    </a:lnTo>
                    <a:lnTo>
                      <a:pt x="143" y="399"/>
                    </a:lnTo>
                    <a:lnTo>
                      <a:pt x="142" y="399"/>
                    </a:lnTo>
                    <a:lnTo>
                      <a:pt x="142" y="401"/>
                    </a:lnTo>
                    <a:lnTo>
                      <a:pt x="140" y="401"/>
                    </a:lnTo>
                    <a:lnTo>
                      <a:pt x="140" y="402"/>
                    </a:lnTo>
                    <a:lnTo>
                      <a:pt x="140" y="403"/>
                    </a:lnTo>
                    <a:lnTo>
                      <a:pt x="139" y="403"/>
                    </a:lnTo>
                    <a:lnTo>
                      <a:pt x="138" y="403"/>
                    </a:lnTo>
                    <a:lnTo>
                      <a:pt x="137" y="403"/>
                    </a:lnTo>
                    <a:lnTo>
                      <a:pt x="137" y="405"/>
                    </a:lnTo>
                    <a:lnTo>
                      <a:pt x="135" y="403"/>
                    </a:lnTo>
                    <a:lnTo>
                      <a:pt x="134" y="403"/>
                    </a:lnTo>
                    <a:lnTo>
                      <a:pt x="133" y="403"/>
                    </a:lnTo>
                    <a:lnTo>
                      <a:pt x="133" y="405"/>
                    </a:lnTo>
                    <a:lnTo>
                      <a:pt x="133" y="406"/>
                    </a:lnTo>
                    <a:lnTo>
                      <a:pt x="131" y="406"/>
                    </a:lnTo>
                    <a:lnTo>
                      <a:pt x="131" y="405"/>
                    </a:lnTo>
                    <a:lnTo>
                      <a:pt x="131" y="403"/>
                    </a:lnTo>
                    <a:lnTo>
                      <a:pt x="130" y="403"/>
                    </a:lnTo>
                    <a:lnTo>
                      <a:pt x="129" y="403"/>
                    </a:lnTo>
                    <a:lnTo>
                      <a:pt x="129" y="402"/>
                    </a:lnTo>
                    <a:lnTo>
                      <a:pt x="129" y="401"/>
                    </a:lnTo>
                    <a:lnTo>
                      <a:pt x="129" y="399"/>
                    </a:lnTo>
                    <a:lnTo>
                      <a:pt x="127" y="399"/>
                    </a:lnTo>
                    <a:lnTo>
                      <a:pt x="126" y="399"/>
                    </a:lnTo>
                    <a:lnTo>
                      <a:pt x="125" y="399"/>
                    </a:lnTo>
                    <a:lnTo>
                      <a:pt x="125" y="401"/>
                    </a:lnTo>
                    <a:lnTo>
                      <a:pt x="125" y="402"/>
                    </a:lnTo>
                    <a:lnTo>
                      <a:pt x="123" y="402"/>
                    </a:lnTo>
                    <a:lnTo>
                      <a:pt x="123" y="403"/>
                    </a:lnTo>
                    <a:lnTo>
                      <a:pt x="122" y="403"/>
                    </a:lnTo>
                    <a:lnTo>
                      <a:pt x="121" y="403"/>
                    </a:lnTo>
                    <a:lnTo>
                      <a:pt x="120" y="403"/>
                    </a:lnTo>
                    <a:lnTo>
                      <a:pt x="120" y="405"/>
                    </a:lnTo>
                    <a:lnTo>
                      <a:pt x="120" y="406"/>
                    </a:lnTo>
                    <a:lnTo>
                      <a:pt x="120" y="407"/>
                    </a:lnTo>
                    <a:lnTo>
                      <a:pt x="120" y="406"/>
                    </a:lnTo>
                    <a:lnTo>
                      <a:pt x="121" y="406"/>
                    </a:lnTo>
                    <a:lnTo>
                      <a:pt x="122" y="406"/>
                    </a:lnTo>
                    <a:lnTo>
                      <a:pt x="122" y="407"/>
                    </a:lnTo>
                    <a:lnTo>
                      <a:pt x="123" y="407"/>
                    </a:lnTo>
                    <a:lnTo>
                      <a:pt x="122" y="407"/>
                    </a:lnTo>
                    <a:lnTo>
                      <a:pt x="122" y="409"/>
                    </a:lnTo>
                    <a:lnTo>
                      <a:pt x="121" y="409"/>
                    </a:lnTo>
                    <a:lnTo>
                      <a:pt x="120" y="409"/>
                    </a:lnTo>
                    <a:lnTo>
                      <a:pt x="120" y="410"/>
                    </a:lnTo>
                    <a:lnTo>
                      <a:pt x="118" y="410"/>
                    </a:lnTo>
                    <a:lnTo>
                      <a:pt x="117" y="410"/>
                    </a:lnTo>
                    <a:lnTo>
                      <a:pt x="117" y="409"/>
                    </a:lnTo>
                    <a:lnTo>
                      <a:pt x="117" y="407"/>
                    </a:lnTo>
                    <a:lnTo>
                      <a:pt x="116" y="406"/>
                    </a:lnTo>
                    <a:lnTo>
                      <a:pt x="114" y="406"/>
                    </a:lnTo>
                    <a:lnTo>
                      <a:pt x="113" y="406"/>
                    </a:lnTo>
                    <a:lnTo>
                      <a:pt x="112" y="406"/>
                    </a:lnTo>
                    <a:lnTo>
                      <a:pt x="110" y="406"/>
                    </a:lnTo>
                    <a:lnTo>
                      <a:pt x="109" y="406"/>
                    </a:lnTo>
                    <a:lnTo>
                      <a:pt x="109" y="407"/>
                    </a:lnTo>
                    <a:lnTo>
                      <a:pt x="108" y="407"/>
                    </a:lnTo>
                    <a:lnTo>
                      <a:pt x="108" y="406"/>
                    </a:lnTo>
                    <a:lnTo>
                      <a:pt x="106" y="406"/>
                    </a:lnTo>
                    <a:lnTo>
                      <a:pt x="108" y="406"/>
                    </a:lnTo>
                    <a:lnTo>
                      <a:pt x="108" y="405"/>
                    </a:lnTo>
                    <a:lnTo>
                      <a:pt x="106" y="405"/>
                    </a:lnTo>
                    <a:lnTo>
                      <a:pt x="105" y="406"/>
                    </a:lnTo>
                    <a:lnTo>
                      <a:pt x="104" y="406"/>
                    </a:lnTo>
                    <a:lnTo>
                      <a:pt x="103" y="406"/>
                    </a:lnTo>
                    <a:lnTo>
                      <a:pt x="101" y="406"/>
                    </a:lnTo>
                    <a:lnTo>
                      <a:pt x="101" y="407"/>
                    </a:lnTo>
                    <a:lnTo>
                      <a:pt x="101" y="409"/>
                    </a:lnTo>
                    <a:lnTo>
                      <a:pt x="103" y="409"/>
                    </a:lnTo>
                    <a:lnTo>
                      <a:pt x="103" y="410"/>
                    </a:lnTo>
                    <a:lnTo>
                      <a:pt x="103" y="411"/>
                    </a:lnTo>
                    <a:lnTo>
                      <a:pt x="103" y="412"/>
                    </a:lnTo>
                    <a:lnTo>
                      <a:pt x="101" y="412"/>
                    </a:lnTo>
                    <a:lnTo>
                      <a:pt x="101" y="414"/>
                    </a:lnTo>
                    <a:lnTo>
                      <a:pt x="103" y="414"/>
                    </a:lnTo>
                    <a:lnTo>
                      <a:pt x="103" y="415"/>
                    </a:lnTo>
                    <a:lnTo>
                      <a:pt x="104" y="415"/>
                    </a:lnTo>
                    <a:lnTo>
                      <a:pt x="104" y="416"/>
                    </a:lnTo>
                    <a:lnTo>
                      <a:pt x="105" y="416"/>
                    </a:lnTo>
                    <a:lnTo>
                      <a:pt x="106" y="416"/>
                    </a:lnTo>
                    <a:lnTo>
                      <a:pt x="108" y="416"/>
                    </a:lnTo>
                    <a:lnTo>
                      <a:pt x="108" y="418"/>
                    </a:lnTo>
                    <a:lnTo>
                      <a:pt x="108" y="416"/>
                    </a:lnTo>
                    <a:lnTo>
                      <a:pt x="109" y="416"/>
                    </a:lnTo>
                    <a:lnTo>
                      <a:pt x="109" y="418"/>
                    </a:lnTo>
                    <a:lnTo>
                      <a:pt x="109" y="419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5" y="419"/>
                    </a:lnTo>
                    <a:lnTo>
                      <a:pt x="104" y="419"/>
                    </a:lnTo>
                    <a:lnTo>
                      <a:pt x="103" y="419"/>
                    </a:lnTo>
                    <a:lnTo>
                      <a:pt x="101" y="419"/>
                    </a:lnTo>
                    <a:lnTo>
                      <a:pt x="100" y="419"/>
                    </a:lnTo>
                    <a:lnTo>
                      <a:pt x="101" y="420"/>
                    </a:lnTo>
                    <a:lnTo>
                      <a:pt x="103" y="420"/>
                    </a:lnTo>
                    <a:lnTo>
                      <a:pt x="103" y="422"/>
                    </a:lnTo>
                    <a:lnTo>
                      <a:pt x="104" y="422"/>
                    </a:lnTo>
                    <a:lnTo>
                      <a:pt x="104" y="423"/>
                    </a:lnTo>
                    <a:lnTo>
                      <a:pt x="103" y="424"/>
                    </a:lnTo>
                    <a:lnTo>
                      <a:pt x="101" y="424"/>
                    </a:lnTo>
                    <a:lnTo>
                      <a:pt x="101" y="426"/>
                    </a:lnTo>
                    <a:lnTo>
                      <a:pt x="100" y="426"/>
                    </a:lnTo>
                    <a:lnTo>
                      <a:pt x="99" y="426"/>
                    </a:lnTo>
                    <a:lnTo>
                      <a:pt x="97" y="426"/>
                    </a:lnTo>
                    <a:lnTo>
                      <a:pt x="97" y="424"/>
                    </a:lnTo>
                    <a:lnTo>
                      <a:pt x="96" y="424"/>
                    </a:lnTo>
                    <a:lnTo>
                      <a:pt x="95" y="424"/>
                    </a:lnTo>
                    <a:lnTo>
                      <a:pt x="93" y="424"/>
                    </a:lnTo>
                    <a:lnTo>
                      <a:pt x="93" y="423"/>
                    </a:lnTo>
                    <a:lnTo>
                      <a:pt x="92" y="423"/>
                    </a:lnTo>
                    <a:lnTo>
                      <a:pt x="92" y="424"/>
                    </a:lnTo>
                    <a:lnTo>
                      <a:pt x="91" y="424"/>
                    </a:lnTo>
                    <a:lnTo>
                      <a:pt x="91" y="426"/>
                    </a:lnTo>
                    <a:lnTo>
                      <a:pt x="92" y="426"/>
                    </a:lnTo>
                    <a:lnTo>
                      <a:pt x="92" y="427"/>
                    </a:lnTo>
                    <a:lnTo>
                      <a:pt x="93" y="427"/>
                    </a:lnTo>
                    <a:lnTo>
                      <a:pt x="93" y="428"/>
                    </a:lnTo>
                    <a:lnTo>
                      <a:pt x="95" y="428"/>
                    </a:lnTo>
                    <a:lnTo>
                      <a:pt x="95" y="429"/>
                    </a:lnTo>
                    <a:lnTo>
                      <a:pt x="95" y="431"/>
                    </a:lnTo>
                    <a:lnTo>
                      <a:pt x="93" y="431"/>
                    </a:lnTo>
                    <a:lnTo>
                      <a:pt x="92" y="431"/>
                    </a:lnTo>
                    <a:lnTo>
                      <a:pt x="91" y="431"/>
                    </a:lnTo>
                    <a:lnTo>
                      <a:pt x="89" y="431"/>
                    </a:lnTo>
                    <a:lnTo>
                      <a:pt x="89" y="429"/>
                    </a:lnTo>
                    <a:lnTo>
                      <a:pt x="89" y="428"/>
                    </a:lnTo>
                    <a:lnTo>
                      <a:pt x="88" y="428"/>
                    </a:lnTo>
                    <a:lnTo>
                      <a:pt x="88" y="427"/>
                    </a:lnTo>
                    <a:lnTo>
                      <a:pt x="87" y="427"/>
                    </a:lnTo>
                    <a:lnTo>
                      <a:pt x="86" y="427"/>
                    </a:lnTo>
                    <a:lnTo>
                      <a:pt x="84" y="427"/>
                    </a:lnTo>
                    <a:lnTo>
                      <a:pt x="84" y="428"/>
                    </a:lnTo>
                    <a:lnTo>
                      <a:pt x="83" y="428"/>
                    </a:lnTo>
                    <a:lnTo>
                      <a:pt x="82" y="428"/>
                    </a:lnTo>
                    <a:lnTo>
                      <a:pt x="82" y="427"/>
                    </a:lnTo>
                    <a:lnTo>
                      <a:pt x="80" y="427"/>
                    </a:lnTo>
                    <a:lnTo>
                      <a:pt x="80" y="426"/>
                    </a:lnTo>
                    <a:lnTo>
                      <a:pt x="79" y="426"/>
                    </a:lnTo>
                    <a:lnTo>
                      <a:pt x="79" y="427"/>
                    </a:lnTo>
                    <a:lnTo>
                      <a:pt x="78" y="427"/>
                    </a:lnTo>
                    <a:lnTo>
                      <a:pt x="78" y="428"/>
                    </a:lnTo>
                    <a:lnTo>
                      <a:pt x="76" y="428"/>
                    </a:lnTo>
                    <a:lnTo>
                      <a:pt x="75" y="428"/>
                    </a:lnTo>
                    <a:lnTo>
                      <a:pt x="75" y="429"/>
                    </a:lnTo>
                    <a:lnTo>
                      <a:pt x="75" y="428"/>
                    </a:lnTo>
                    <a:lnTo>
                      <a:pt x="74" y="428"/>
                    </a:lnTo>
                    <a:lnTo>
                      <a:pt x="75" y="428"/>
                    </a:lnTo>
                    <a:lnTo>
                      <a:pt x="75" y="427"/>
                    </a:lnTo>
                    <a:lnTo>
                      <a:pt x="74" y="427"/>
                    </a:lnTo>
                    <a:lnTo>
                      <a:pt x="74" y="426"/>
                    </a:lnTo>
                    <a:lnTo>
                      <a:pt x="74" y="424"/>
                    </a:lnTo>
                    <a:lnTo>
                      <a:pt x="74" y="423"/>
                    </a:lnTo>
                    <a:lnTo>
                      <a:pt x="72" y="423"/>
                    </a:lnTo>
                    <a:lnTo>
                      <a:pt x="72" y="424"/>
                    </a:lnTo>
                    <a:lnTo>
                      <a:pt x="72" y="426"/>
                    </a:lnTo>
                    <a:lnTo>
                      <a:pt x="72" y="427"/>
                    </a:lnTo>
                    <a:lnTo>
                      <a:pt x="71" y="427"/>
                    </a:lnTo>
                    <a:lnTo>
                      <a:pt x="70" y="427"/>
                    </a:lnTo>
                    <a:lnTo>
                      <a:pt x="70" y="428"/>
                    </a:lnTo>
                    <a:lnTo>
                      <a:pt x="68" y="429"/>
                    </a:lnTo>
                    <a:lnTo>
                      <a:pt x="67" y="429"/>
                    </a:lnTo>
                    <a:lnTo>
                      <a:pt x="67" y="428"/>
                    </a:lnTo>
                    <a:lnTo>
                      <a:pt x="66" y="428"/>
                    </a:lnTo>
                    <a:lnTo>
                      <a:pt x="65" y="428"/>
                    </a:lnTo>
                    <a:lnTo>
                      <a:pt x="65" y="427"/>
                    </a:lnTo>
                    <a:lnTo>
                      <a:pt x="63" y="427"/>
                    </a:lnTo>
                    <a:lnTo>
                      <a:pt x="63" y="426"/>
                    </a:lnTo>
                    <a:lnTo>
                      <a:pt x="65" y="424"/>
                    </a:lnTo>
                    <a:lnTo>
                      <a:pt x="63" y="424"/>
                    </a:lnTo>
                    <a:lnTo>
                      <a:pt x="62" y="424"/>
                    </a:lnTo>
                    <a:lnTo>
                      <a:pt x="62" y="423"/>
                    </a:lnTo>
                    <a:lnTo>
                      <a:pt x="61" y="423"/>
                    </a:lnTo>
                    <a:lnTo>
                      <a:pt x="61" y="422"/>
                    </a:lnTo>
                    <a:lnTo>
                      <a:pt x="59" y="422"/>
                    </a:lnTo>
                    <a:lnTo>
                      <a:pt x="58" y="422"/>
                    </a:lnTo>
                    <a:lnTo>
                      <a:pt x="57" y="422"/>
                    </a:lnTo>
                    <a:lnTo>
                      <a:pt x="57" y="423"/>
                    </a:lnTo>
                    <a:lnTo>
                      <a:pt x="57" y="424"/>
                    </a:lnTo>
                    <a:lnTo>
                      <a:pt x="55" y="424"/>
                    </a:lnTo>
                    <a:lnTo>
                      <a:pt x="54" y="423"/>
                    </a:lnTo>
                    <a:lnTo>
                      <a:pt x="54" y="422"/>
                    </a:lnTo>
                    <a:lnTo>
                      <a:pt x="54" y="420"/>
                    </a:lnTo>
                    <a:lnTo>
                      <a:pt x="53" y="420"/>
                    </a:lnTo>
                    <a:lnTo>
                      <a:pt x="51" y="420"/>
                    </a:lnTo>
                    <a:lnTo>
                      <a:pt x="51" y="419"/>
                    </a:lnTo>
                    <a:lnTo>
                      <a:pt x="50" y="419"/>
                    </a:lnTo>
                    <a:lnTo>
                      <a:pt x="50" y="420"/>
                    </a:lnTo>
                    <a:lnTo>
                      <a:pt x="49" y="420"/>
                    </a:lnTo>
                    <a:lnTo>
                      <a:pt x="48" y="420"/>
                    </a:lnTo>
                    <a:lnTo>
                      <a:pt x="46" y="420"/>
                    </a:lnTo>
                    <a:lnTo>
                      <a:pt x="46" y="419"/>
                    </a:lnTo>
                    <a:lnTo>
                      <a:pt x="45" y="419"/>
                    </a:lnTo>
                    <a:lnTo>
                      <a:pt x="44" y="419"/>
                    </a:lnTo>
                    <a:lnTo>
                      <a:pt x="44" y="420"/>
                    </a:lnTo>
                    <a:lnTo>
                      <a:pt x="42" y="420"/>
                    </a:lnTo>
                    <a:lnTo>
                      <a:pt x="41" y="420"/>
                    </a:lnTo>
                    <a:lnTo>
                      <a:pt x="41" y="422"/>
                    </a:lnTo>
                    <a:lnTo>
                      <a:pt x="40" y="423"/>
                    </a:lnTo>
                    <a:lnTo>
                      <a:pt x="38" y="423"/>
                    </a:lnTo>
                    <a:lnTo>
                      <a:pt x="37" y="423"/>
                    </a:lnTo>
                    <a:lnTo>
                      <a:pt x="36" y="422"/>
                    </a:lnTo>
                    <a:lnTo>
                      <a:pt x="36" y="423"/>
                    </a:lnTo>
                    <a:lnTo>
                      <a:pt x="36" y="424"/>
                    </a:lnTo>
                    <a:lnTo>
                      <a:pt x="34" y="424"/>
                    </a:lnTo>
                    <a:lnTo>
                      <a:pt x="34" y="423"/>
                    </a:lnTo>
                    <a:lnTo>
                      <a:pt x="33" y="423"/>
                    </a:lnTo>
                    <a:lnTo>
                      <a:pt x="33" y="422"/>
                    </a:lnTo>
                    <a:lnTo>
                      <a:pt x="33" y="420"/>
                    </a:lnTo>
                    <a:lnTo>
                      <a:pt x="33" y="419"/>
                    </a:lnTo>
                    <a:lnTo>
                      <a:pt x="33" y="418"/>
                    </a:lnTo>
                    <a:lnTo>
                      <a:pt x="33" y="416"/>
                    </a:lnTo>
                    <a:lnTo>
                      <a:pt x="32" y="416"/>
                    </a:lnTo>
                    <a:lnTo>
                      <a:pt x="32" y="415"/>
                    </a:lnTo>
                    <a:lnTo>
                      <a:pt x="31" y="415"/>
                    </a:lnTo>
                    <a:lnTo>
                      <a:pt x="29" y="415"/>
                    </a:lnTo>
                    <a:lnTo>
                      <a:pt x="29" y="414"/>
                    </a:lnTo>
                    <a:lnTo>
                      <a:pt x="31" y="414"/>
                    </a:lnTo>
                    <a:lnTo>
                      <a:pt x="32" y="414"/>
                    </a:lnTo>
                    <a:lnTo>
                      <a:pt x="31" y="414"/>
                    </a:lnTo>
                    <a:lnTo>
                      <a:pt x="31" y="412"/>
                    </a:lnTo>
                    <a:lnTo>
                      <a:pt x="29" y="412"/>
                    </a:lnTo>
                    <a:lnTo>
                      <a:pt x="29" y="414"/>
                    </a:lnTo>
                    <a:lnTo>
                      <a:pt x="28" y="414"/>
                    </a:lnTo>
                    <a:lnTo>
                      <a:pt x="28" y="415"/>
                    </a:lnTo>
                    <a:lnTo>
                      <a:pt x="28" y="416"/>
                    </a:lnTo>
                    <a:lnTo>
                      <a:pt x="28" y="418"/>
                    </a:lnTo>
                    <a:lnTo>
                      <a:pt x="28" y="419"/>
                    </a:lnTo>
                    <a:lnTo>
                      <a:pt x="29" y="419"/>
                    </a:lnTo>
                    <a:lnTo>
                      <a:pt x="29" y="420"/>
                    </a:lnTo>
                    <a:lnTo>
                      <a:pt x="29" y="422"/>
                    </a:lnTo>
                    <a:lnTo>
                      <a:pt x="29" y="423"/>
                    </a:lnTo>
                    <a:lnTo>
                      <a:pt x="31" y="423"/>
                    </a:lnTo>
                    <a:lnTo>
                      <a:pt x="31" y="424"/>
                    </a:lnTo>
                    <a:lnTo>
                      <a:pt x="31" y="426"/>
                    </a:lnTo>
                    <a:lnTo>
                      <a:pt x="32" y="426"/>
                    </a:lnTo>
                    <a:lnTo>
                      <a:pt x="32" y="427"/>
                    </a:lnTo>
                    <a:lnTo>
                      <a:pt x="33" y="428"/>
                    </a:lnTo>
                    <a:lnTo>
                      <a:pt x="33" y="429"/>
                    </a:lnTo>
                    <a:lnTo>
                      <a:pt x="33" y="431"/>
                    </a:lnTo>
                    <a:lnTo>
                      <a:pt x="34" y="431"/>
                    </a:lnTo>
                    <a:lnTo>
                      <a:pt x="34" y="432"/>
                    </a:lnTo>
                    <a:lnTo>
                      <a:pt x="33" y="432"/>
                    </a:lnTo>
                    <a:lnTo>
                      <a:pt x="33" y="433"/>
                    </a:lnTo>
                    <a:lnTo>
                      <a:pt x="33" y="435"/>
                    </a:lnTo>
                    <a:lnTo>
                      <a:pt x="33" y="436"/>
                    </a:lnTo>
                    <a:lnTo>
                      <a:pt x="32" y="436"/>
                    </a:lnTo>
                    <a:lnTo>
                      <a:pt x="31" y="436"/>
                    </a:lnTo>
                    <a:lnTo>
                      <a:pt x="29" y="437"/>
                    </a:lnTo>
                    <a:lnTo>
                      <a:pt x="28" y="437"/>
                    </a:lnTo>
                    <a:lnTo>
                      <a:pt x="28" y="439"/>
                    </a:lnTo>
                    <a:lnTo>
                      <a:pt x="27" y="440"/>
                    </a:lnTo>
                    <a:lnTo>
                      <a:pt x="27" y="441"/>
                    </a:lnTo>
                    <a:lnTo>
                      <a:pt x="24" y="443"/>
                    </a:lnTo>
                    <a:lnTo>
                      <a:pt x="23" y="444"/>
                    </a:lnTo>
                    <a:lnTo>
                      <a:pt x="23" y="445"/>
                    </a:lnTo>
                    <a:lnTo>
                      <a:pt x="21" y="445"/>
                    </a:lnTo>
                    <a:lnTo>
                      <a:pt x="21" y="446"/>
                    </a:lnTo>
                    <a:lnTo>
                      <a:pt x="20" y="446"/>
                    </a:lnTo>
                    <a:lnTo>
                      <a:pt x="20" y="448"/>
                    </a:lnTo>
                    <a:lnTo>
                      <a:pt x="19" y="448"/>
                    </a:lnTo>
                    <a:lnTo>
                      <a:pt x="19" y="449"/>
                    </a:lnTo>
                    <a:lnTo>
                      <a:pt x="19" y="450"/>
                    </a:lnTo>
                    <a:lnTo>
                      <a:pt x="19" y="452"/>
                    </a:lnTo>
                    <a:lnTo>
                      <a:pt x="17" y="452"/>
                    </a:lnTo>
                    <a:lnTo>
                      <a:pt x="17" y="453"/>
                    </a:lnTo>
                    <a:lnTo>
                      <a:pt x="17" y="454"/>
                    </a:lnTo>
                    <a:lnTo>
                      <a:pt x="19" y="454"/>
                    </a:lnTo>
                    <a:lnTo>
                      <a:pt x="19" y="456"/>
                    </a:lnTo>
                    <a:lnTo>
                      <a:pt x="19" y="457"/>
                    </a:lnTo>
                    <a:lnTo>
                      <a:pt x="19" y="458"/>
                    </a:lnTo>
                    <a:lnTo>
                      <a:pt x="19" y="460"/>
                    </a:lnTo>
                    <a:lnTo>
                      <a:pt x="20" y="460"/>
                    </a:lnTo>
                    <a:lnTo>
                      <a:pt x="20" y="461"/>
                    </a:lnTo>
                    <a:lnTo>
                      <a:pt x="21" y="461"/>
                    </a:lnTo>
                    <a:lnTo>
                      <a:pt x="21" y="462"/>
                    </a:lnTo>
                    <a:lnTo>
                      <a:pt x="23" y="462"/>
                    </a:lnTo>
                    <a:lnTo>
                      <a:pt x="23" y="463"/>
                    </a:lnTo>
                    <a:lnTo>
                      <a:pt x="24" y="463"/>
                    </a:lnTo>
                    <a:lnTo>
                      <a:pt x="24" y="465"/>
                    </a:lnTo>
                    <a:lnTo>
                      <a:pt x="25" y="465"/>
                    </a:lnTo>
                    <a:lnTo>
                      <a:pt x="27" y="466"/>
                    </a:lnTo>
                    <a:lnTo>
                      <a:pt x="28" y="466"/>
                    </a:lnTo>
                    <a:lnTo>
                      <a:pt x="29" y="466"/>
                    </a:lnTo>
                    <a:lnTo>
                      <a:pt x="29" y="467"/>
                    </a:lnTo>
                    <a:lnTo>
                      <a:pt x="31" y="467"/>
                    </a:lnTo>
                    <a:lnTo>
                      <a:pt x="31" y="469"/>
                    </a:lnTo>
                    <a:lnTo>
                      <a:pt x="31" y="470"/>
                    </a:lnTo>
                    <a:lnTo>
                      <a:pt x="31" y="471"/>
                    </a:lnTo>
                    <a:lnTo>
                      <a:pt x="31" y="473"/>
                    </a:lnTo>
                    <a:lnTo>
                      <a:pt x="31" y="474"/>
                    </a:lnTo>
                    <a:lnTo>
                      <a:pt x="29" y="474"/>
                    </a:lnTo>
                    <a:lnTo>
                      <a:pt x="28" y="474"/>
                    </a:lnTo>
                    <a:lnTo>
                      <a:pt x="28" y="475"/>
                    </a:lnTo>
                    <a:lnTo>
                      <a:pt x="27" y="475"/>
                    </a:lnTo>
                    <a:lnTo>
                      <a:pt x="25" y="475"/>
                    </a:lnTo>
                    <a:lnTo>
                      <a:pt x="24" y="475"/>
                    </a:lnTo>
                    <a:lnTo>
                      <a:pt x="24" y="477"/>
                    </a:lnTo>
                    <a:lnTo>
                      <a:pt x="23" y="477"/>
                    </a:lnTo>
                    <a:lnTo>
                      <a:pt x="21" y="477"/>
                    </a:lnTo>
                    <a:lnTo>
                      <a:pt x="21" y="475"/>
                    </a:lnTo>
                    <a:lnTo>
                      <a:pt x="20" y="475"/>
                    </a:lnTo>
                    <a:lnTo>
                      <a:pt x="20" y="474"/>
                    </a:lnTo>
                    <a:lnTo>
                      <a:pt x="19" y="473"/>
                    </a:lnTo>
                    <a:lnTo>
                      <a:pt x="17" y="473"/>
                    </a:lnTo>
                    <a:lnTo>
                      <a:pt x="17" y="471"/>
                    </a:lnTo>
                    <a:lnTo>
                      <a:pt x="16" y="471"/>
                    </a:lnTo>
                    <a:lnTo>
                      <a:pt x="16" y="470"/>
                    </a:lnTo>
                    <a:lnTo>
                      <a:pt x="15" y="470"/>
                    </a:lnTo>
                    <a:lnTo>
                      <a:pt x="15" y="471"/>
                    </a:lnTo>
                    <a:lnTo>
                      <a:pt x="14" y="471"/>
                    </a:lnTo>
                    <a:lnTo>
                      <a:pt x="12" y="473"/>
                    </a:lnTo>
                    <a:lnTo>
                      <a:pt x="11" y="473"/>
                    </a:lnTo>
                    <a:lnTo>
                      <a:pt x="10" y="473"/>
                    </a:lnTo>
                    <a:lnTo>
                      <a:pt x="10" y="474"/>
                    </a:lnTo>
                    <a:lnTo>
                      <a:pt x="8" y="474"/>
                    </a:lnTo>
                    <a:lnTo>
                      <a:pt x="8" y="475"/>
                    </a:lnTo>
                    <a:lnTo>
                      <a:pt x="8" y="477"/>
                    </a:lnTo>
                    <a:lnTo>
                      <a:pt x="8" y="478"/>
                    </a:lnTo>
                    <a:lnTo>
                      <a:pt x="7" y="478"/>
                    </a:lnTo>
                    <a:lnTo>
                      <a:pt x="7" y="479"/>
                    </a:lnTo>
                    <a:lnTo>
                      <a:pt x="7" y="481"/>
                    </a:lnTo>
                    <a:lnTo>
                      <a:pt x="7" y="482"/>
                    </a:lnTo>
                    <a:lnTo>
                      <a:pt x="6" y="482"/>
                    </a:lnTo>
                    <a:lnTo>
                      <a:pt x="6" y="483"/>
                    </a:lnTo>
                    <a:lnTo>
                      <a:pt x="4" y="483"/>
                    </a:lnTo>
                    <a:lnTo>
                      <a:pt x="4" y="484"/>
                    </a:lnTo>
                    <a:lnTo>
                      <a:pt x="4" y="486"/>
                    </a:lnTo>
                    <a:lnTo>
                      <a:pt x="4" y="487"/>
                    </a:lnTo>
                    <a:lnTo>
                      <a:pt x="4" y="488"/>
                    </a:lnTo>
                    <a:lnTo>
                      <a:pt x="3" y="490"/>
                    </a:lnTo>
                    <a:lnTo>
                      <a:pt x="3" y="491"/>
                    </a:lnTo>
                    <a:lnTo>
                      <a:pt x="2" y="491"/>
                    </a:lnTo>
                    <a:lnTo>
                      <a:pt x="2" y="492"/>
                    </a:lnTo>
                    <a:lnTo>
                      <a:pt x="2" y="494"/>
                    </a:lnTo>
                    <a:lnTo>
                      <a:pt x="0" y="494"/>
                    </a:lnTo>
                    <a:lnTo>
                      <a:pt x="0" y="495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1" name="Freeform 37">
                <a:extLst>
                  <a:ext uri="{FF2B5EF4-FFF2-40B4-BE49-F238E27FC236}">
                    <a16:creationId xmlns:a16="http://schemas.microsoft.com/office/drawing/2014/main" id="{37855276-7BA0-1FEF-82FF-947D254E7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8" y="1334"/>
                <a:ext cx="9" cy="13"/>
              </a:xfrm>
              <a:custGeom>
                <a:avLst/>
                <a:gdLst>
                  <a:gd name="T0" fmla="*/ 1 w 9"/>
                  <a:gd name="T1" fmla="*/ 0 h 13"/>
                  <a:gd name="T2" fmla="*/ 1 w 9"/>
                  <a:gd name="T3" fmla="*/ 1 h 13"/>
                  <a:gd name="T4" fmla="*/ 0 w 9"/>
                  <a:gd name="T5" fmla="*/ 1 h 13"/>
                  <a:gd name="T6" fmla="*/ 0 w 9"/>
                  <a:gd name="T7" fmla="*/ 3 h 13"/>
                  <a:gd name="T8" fmla="*/ 1 w 9"/>
                  <a:gd name="T9" fmla="*/ 4 h 13"/>
                  <a:gd name="T10" fmla="*/ 3 w 9"/>
                  <a:gd name="T11" fmla="*/ 5 h 13"/>
                  <a:gd name="T12" fmla="*/ 4 w 9"/>
                  <a:gd name="T13" fmla="*/ 10 h 13"/>
                  <a:gd name="T14" fmla="*/ 9 w 9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4" y="10"/>
                    </a:lnTo>
                    <a:lnTo>
                      <a:pt x="9" y="1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2" name="Freeform 38">
                <a:extLst>
                  <a:ext uri="{FF2B5EF4-FFF2-40B4-BE49-F238E27FC236}">
                    <a16:creationId xmlns:a16="http://schemas.microsoft.com/office/drawing/2014/main" id="{E220957B-85FC-99F8-5521-9ECACB18C8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96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3" name="Freeform 39">
                <a:extLst>
                  <a:ext uri="{FF2B5EF4-FFF2-40B4-BE49-F238E27FC236}">
                    <a16:creationId xmlns:a16="http://schemas.microsoft.com/office/drawing/2014/main" id="{999F40E6-1019-F337-A641-46DE9A5E1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6" y="1251"/>
                <a:ext cx="386" cy="579"/>
              </a:xfrm>
              <a:custGeom>
                <a:avLst/>
                <a:gdLst>
                  <a:gd name="T0" fmla="*/ 347 w 386"/>
                  <a:gd name="T1" fmla="*/ 334 h 579"/>
                  <a:gd name="T2" fmla="*/ 348 w 386"/>
                  <a:gd name="T3" fmla="*/ 350 h 579"/>
                  <a:gd name="T4" fmla="*/ 348 w 386"/>
                  <a:gd name="T5" fmla="*/ 368 h 579"/>
                  <a:gd name="T6" fmla="*/ 335 w 386"/>
                  <a:gd name="T7" fmla="*/ 383 h 579"/>
                  <a:gd name="T8" fmla="*/ 319 w 386"/>
                  <a:gd name="T9" fmla="*/ 402 h 579"/>
                  <a:gd name="T10" fmla="*/ 313 w 386"/>
                  <a:gd name="T11" fmla="*/ 435 h 579"/>
                  <a:gd name="T12" fmla="*/ 313 w 386"/>
                  <a:gd name="T13" fmla="*/ 449 h 579"/>
                  <a:gd name="T14" fmla="*/ 318 w 386"/>
                  <a:gd name="T15" fmla="*/ 453 h 579"/>
                  <a:gd name="T16" fmla="*/ 319 w 386"/>
                  <a:gd name="T17" fmla="*/ 464 h 579"/>
                  <a:gd name="T18" fmla="*/ 341 w 386"/>
                  <a:gd name="T19" fmla="*/ 470 h 579"/>
                  <a:gd name="T20" fmla="*/ 357 w 386"/>
                  <a:gd name="T21" fmla="*/ 487 h 579"/>
                  <a:gd name="T22" fmla="*/ 355 w 386"/>
                  <a:gd name="T23" fmla="*/ 527 h 579"/>
                  <a:gd name="T24" fmla="*/ 345 w 386"/>
                  <a:gd name="T25" fmla="*/ 555 h 579"/>
                  <a:gd name="T26" fmla="*/ 323 w 386"/>
                  <a:gd name="T27" fmla="*/ 567 h 579"/>
                  <a:gd name="T28" fmla="*/ 275 w 386"/>
                  <a:gd name="T29" fmla="*/ 561 h 579"/>
                  <a:gd name="T30" fmla="*/ 251 w 386"/>
                  <a:gd name="T31" fmla="*/ 567 h 579"/>
                  <a:gd name="T32" fmla="*/ 212 w 386"/>
                  <a:gd name="T33" fmla="*/ 576 h 579"/>
                  <a:gd name="T34" fmla="*/ 182 w 386"/>
                  <a:gd name="T35" fmla="*/ 472 h 579"/>
                  <a:gd name="T36" fmla="*/ 125 w 386"/>
                  <a:gd name="T37" fmla="*/ 350 h 579"/>
                  <a:gd name="T38" fmla="*/ 82 w 386"/>
                  <a:gd name="T39" fmla="*/ 256 h 579"/>
                  <a:gd name="T40" fmla="*/ 4 w 386"/>
                  <a:gd name="T41" fmla="*/ 199 h 579"/>
                  <a:gd name="T42" fmla="*/ 52 w 386"/>
                  <a:gd name="T43" fmla="*/ 192 h 579"/>
                  <a:gd name="T44" fmla="*/ 77 w 386"/>
                  <a:gd name="T45" fmla="*/ 182 h 579"/>
                  <a:gd name="T46" fmla="*/ 91 w 386"/>
                  <a:gd name="T47" fmla="*/ 172 h 579"/>
                  <a:gd name="T48" fmla="*/ 97 w 386"/>
                  <a:gd name="T49" fmla="*/ 151 h 579"/>
                  <a:gd name="T50" fmla="*/ 114 w 386"/>
                  <a:gd name="T51" fmla="*/ 146 h 579"/>
                  <a:gd name="T52" fmla="*/ 128 w 386"/>
                  <a:gd name="T53" fmla="*/ 154 h 579"/>
                  <a:gd name="T54" fmla="*/ 150 w 386"/>
                  <a:gd name="T55" fmla="*/ 167 h 579"/>
                  <a:gd name="T56" fmla="*/ 167 w 386"/>
                  <a:gd name="T57" fmla="*/ 177 h 579"/>
                  <a:gd name="T58" fmla="*/ 165 w 386"/>
                  <a:gd name="T59" fmla="*/ 189 h 579"/>
                  <a:gd name="T60" fmla="*/ 190 w 386"/>
                  <a:gd name="T61" fmla="*/ 184 h 579"/>
                  <a:gd name="T62" fmla="*/ 200 w 386"/>
                  <a:gd name="T63" fmla="*/ 151 h 579"/>
                  <a:gd name="T64" fmla="*/ 173 w 386"/>
                  <a:gd name="T65" fmla="*/ 134 h 579"/>
                  <a:gd name="T66" fmla="*/ 166 w 386"/>
                  <a:gd name="T67" fmla="*/ 93 h 579"/>
                  <a:gd name="T68" fmla="*/ 170 w 386"/>
                  <a:gd name="T69" fmla="*/ 69 h 579"/>
                  <a:gd name="T70" fmla="*/ 184 w 386"/>
                  <a:gd name="T71" fmla="*/ 63 h 579"/>
                  <a:gd name="T72" fmla="*/ 187 w 386"/>
                  <a:gd name="T73" fmla="*/ 53 h 579"/>
                  <a:gd name="T74" fmla="*/ 183 w 386"/>
                  <a:gd name="T75" fmla="*/ 34 h 579"/>
                  <a:gd name="T76" fmla="*/ 196 w 386"/>
                  <a:gd name="T77" fmla="*/ 16 h 579"/>
                  <a:gd name="T78" fmla="*/ 192 w 386"/>
                  <a:gd name="T79" fmla="*/ 2 h 579"/>
                  <a:gd name="T80" fmla="*/ 205 w 386"/>
                  <a:gd name="T81" fmla="*/ 8 h 579"/>
                  <a:gd name="T82" fmla="*/ 222 w 386"/>
                  <a:gd name="T83" fmla="*/ 10 h 579"/>
                  <a:gd name="T84" fmla="*/ 235 w 386"/>
                  <a:gd name="T85" fmla="*/ 11 h 579"/>
                  <a:gd name="T86" fmla="*/ 247 w 386"/>
                  <a:gd name="T87" fmla="*/ 16 h 579"/>
                  <a:gd name="T88" fmla="*/ 255 w 386"/>
                  <a:gd name="T89" fmla="*/ 12 h 579"/>
                  <a:gd name="T90" fmla="*/ 303 w 386"/>
                  <a:gd name="T91" fmla="*/ 61 h 579"/>
                  <a:gd name="T92" fmla="*/ 315 w 386"/>
                  <a:gd name="T93" fmla="*/ 71 h 579"/>
                  <a:gd name="T94" fmla="*/ 330 w 386"/>
                  <a:gd name="T95" fmla="*/ 83 h 579"/>
                  <a:gd name="T96" fmla="*/ 347 w 386"/>
                  <a:gd name="T97" fmla="*/ 89 h 579"/>
                  <a:gd name="T98" fmla="*/ 356 w 386"/>
                  <a:gd name="T99" fmla="*/ 104 h 579"/>
                  <a:gd name="T100" fmla="*/ 361 w 386"/>
                  <a:gd name="T101" fmla="*/ 122 h 579"/>
                  <a:gd name="T102" fmla="*/ 375 w 386"/>
                  <a:gd name="T103" fmla="*/ 131 h 579"/>
                  <a:gd name="T104" fmla="*/ 378 w 386"/>
                  <a:gd name="T105" fmla="*/ 143 h 579"/>
                  <a:gd name="T106" fmla="*/ 386 w 386"/>
                  <a:gd name="T107" fmla="*/ 155 h 579"/>
                  <a:gd name="T108" fmla="*/ 386 w 386"/>
                  <a:gd name="T109" fmla="*/ 167 h 579"/>
                  <a:gd name="T110" fmla="*/ 353 w 386"/>
                  <a:gd name="T111" fmla="*/ 178 h 579"/>
                  <a:gd name="T112" fmla="*/ 338 w 386"/>
                  <a:gd name="T113" fmla="*/ 195 h 579"/>
                  <a:gd name="T114" fmla="*/ 343 w 386"/>
                  <a:gd name="T115" fmla="*/ 216 h 579"/>
                  <a:gd name="T116" fmla="*/ 340 w 386"/>
                  <a:gd name="T117" fmla="*/ 247 h 579"/>
                  <a:gd name="T118" fmla="*/ 347 w 386"/>
                  <a:gd name="T119" fmla="*/ 264 h 579"/>
                  <a:gd name="T120" fmla="*/ 348 w 386"/>
                  <a:gd name="T121" fmla="*/ 281 h 579"/>
                  <a:gd name="T122" fmla="*/ 351 w 386"/>
                  <a:gd name="T123" fmla="*/ 296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6" h="579">
                    <a:moveTo>
                      <a:pt x="349" y="300"/>
                    </a:moveTo>
                    <a:lnTo>
                      <a:pt x="348" y="300"/>
                    </a:lnTo>
                    <a:lnTo>
                      <a:pt x="349" y="300"/>
                    </a:lnTo>
                    <a:lnTo>
                      <a:pt x="348" y="300"/>
                    </a:lnTo>
                    <a:lnTo>
                      <a:pt x="347" y="300"/>
                    </a:lnTo>
                    <a:lnTo>
                      <a:pt x="349" y="307"/>
                    </a:lnTo>
                    <a:lnTo>
                      <a:pt x="348" y="308"/>
                    </a:lnTo>
                    <a:lnTo>
                      <a:pt x="348" y="311"/>
                    </a:lnTo>
                    <a:lnTo>
                      <a:pt x="349" y="312"/>
                    </a:lnTo>
                    <a:lnTo>
                      <a:pt x="349" y="315"/>
                    </a:lnTo>
                    <a:lnTo>
                      <a:pt x="349" y="317"/>
                    </a:lnTo>
                    <a:lnTo>
                      <a:pt x="349" y="321"/>
                    </a:lnTo>
                    <a:lnTo>
                      <a:pt x="348" y="321"/>
                    </a:lnTo>
                    <a:lnTo>
                      <a:pt x="347" y="322"/>
                    </a:lnTo>
                    <a:lnTo>
                      <a:pt x="348" y="322"/>
                    </a:lnTo>
                    <a:lnTo>
                      <a:pt x="347" y="324"/>
                    </a:lnTo>
                    <a:lnTo>
                      <a:pt x="347" y="326"/>
                    </a:lnTo>
                    <a:lnTo>
                      <a:pt x="347" y="328"/>
                    </a:lnTo>
                    <a:lnTo>
                      <a:pt x="347" y="329"/>
                    </a:lnTo>
                    <a:lnTo>
                      <a:pt x="347" y="333"/>
                    </a:lnTo>
                    <a:lnTo>
                      <a:pt x="347" y="334"/>
                    </a:lnTo>
                    <a:lnTo>
                      <a:pt x="348" y="336"/>
                    </a:lnTo>
                    <a:lnTo>
                      <a:pt x="347" y="336"/>
                    </a:lnTo>
                    <a:lnTo>
                      <a:pt x="347" y="337"/>
                    </a:lnTo>
                    <a:lnTo>
                      <a:pt x="348" y="337"/>
                    </a:lnTo>
                    <a:lnTo>
                      <a:pt x="349" y="337"/>
                    </a:lnTo>
                    <a:lnTo>
                      <a:pt x="351" y="337"/>
                    </a:lnTo>
                    <a:lnTo>
                      <a:pt x="351" y="338"/>
                    </a:lnTo>
                    <a:lnTo>
                      <a:pt x="349" y="338"/>
                    </a:lnTo>
                    <a:lnTo>
                      <a:pt x="349" y="339"/>
                    </a:lnTo>
                    <a:lnTo>
                      <a:pt x="351" y="339"/>
                    </a:lnTo>
                    <a:lnTo>
                      <a:pt x="351" y="341"/>
                    </a:lnTo>
                    <a:lnTo>
                      <a:pt x="351" y="342"/>
                    </a:lnTo>
                    <a:lnTo>
                      <a:pt x="351" y="343"/>
                    </a:lnTo>
                    <a:lnTo>
                      <a:pt x="351" y="345"/>
                    </a:lnTo>
                    <a:lnTo>
                      <a:pt x="351" y="346"/>
                    </a:lnTo>
                    <a:lnTo>
                      <a:pt x="351" y="347"/>
                    </a:lnTo>
                    <a:lnTo>
                      <a:pt x="349" y="347"/>
                    </a:lnTo>
                    <a:lnTo>
                      <a:pt x="348" y="347"/>
                    </a:lnTo>
                    <a:lnTo>
                      <a:pt x="347" y="347"/>
                    </a:lnTo>
                    <a:lnTo>
                      <a:pt x="347" y="349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5" y="350"/>
                    </a:lnTo>
                    <a:lnTo>
                      <a:pt x="344" y="350"/>
                    </a:lnTo>
                    <a:lnTo>
                      <a:pt x="344" y="351"/>
                    </a:lnTo>
                    <a:lnTo>
                      <a:pt x="345" y="353"/>
                    </a:lnTo>
                    <a:lnTo>
                      <a:pt x="345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7" y="356"/>
                    </a:lnTo>
                    <a:lnTo>
                      <a:pt x="347" y="358"/>
                    </a:lnTo>
                    <a:lnTo>
                      <a:pt x="347" y="359"/>
                    </a:lnTo>
                    <a:lnTo>
                      <a:pt x="347" y="360"/>
                    </a:lnTo>
                    <a:lnTo>
                      <a:pt x="348" y="360"/>
                    </a:lnTo>
                    <a:lnTo>
                      <a:pt x="348" y="362"/>
                    </a:lnTo>
                    <a:lnTo>
                      <a:pt x="348" y="363"/>
                    </a:lnTo>
                    <a:lnTo>
                      <a:pt x="348" y="364"/>
                    </a:lnTo>
                    <a:lnTo>
                      <a:pt x="349" y="366"/>
                    </a:lnTo>
                    <a:lnTo>
                      <a:pt x="351" y="367"/>
                    </a:lnTo>
                    <a:lnTo>
                      <a:pt x="351" y="368"/>
                    </a:lnTo>
                    <a:lnTo>
                      <a:pt x="349" y="368"/>
                    </a:lnTo>
                    <a:lnTo>
                      <a:pt x="348" y="368"/>
                    </a:lnTo>
                    <a:lnTo>
                      <a:pt x="347" y="368"/>
                    </a:lnTo>
                    <a:lnTo>
                      <a:pt x="347" y="367"/>
                    </a:lnTo>
                    <a:lnTo>
                      <a:pt x="345" y="367"/>
                    </a:lnTo>
                    <a:lnTo>
                      <a:pt x="344" y="367"/>
                    </a:lnTo>
                    <a:lnTo>
                      <a:pt x="344" y="366"/>
                    </a:lnTo>
                    <a:lnTo>
                      <a:pt x="343" y="366"/>
                    </a:lnTo>
                    <a:lnTo>
                      <a:pt x="341" y="366"/>
                    </a:lnTo>
                    <a:lnTo>
                      <a:pt x="341" y="367"/>
                    </a:lnTo>
                    <a:lnTo>
                      <a:pt x="340" y="367"/>
                    </a:lnTo>
                    <a:lnTo>
                      <a:pt x="339" y="367"/>
                    </a:lnTo>
                    <a:lnTo>
                      <a:pt x="339" y="368"/>
                    </a:lnTo>
                    <a:lnTo>
                      <a:pt x="338" y="368"/>
                    </a:lnTo>
                    <a:lnTo>
                      <a:pt x="338" y="371"/>
                    </a:lnTo>
                    <a:lnTo>
                      <a:pt x="338" y="372"/>
                    </a:lnTo>
                    <a:lnTo>
                      <a:pt x="336" y="372"/>
                    </a:lnTo>
                    <a:lnTo>
                      <a:pt x="336" y="373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36" y="381"/>
                    </a:lnTo>
                    <a:lnTo>
                      <a:pt x="335" y="381"/>
                    </a:lnTo>
                    <a:lnTo>
                      <a:pt x="335" y="383"/>
                    </a:lnTo>
                    <a:lnTo>
                      <a:pt x="335" y="384"/>
                    </a:lnTo>
                    <a:lnTo>
                      <a:pt x="335" y="385"/>
                    </a:lnTo>
                    <a:lnTo>
                      <a:pt x="335" y="387"/>
                    </a:lnTo>
                    <a:lnTo>
                      <a:pt x="335" y="388"/>
                    </a:lnTo>
                    <a:lnTo>
                      <a:pt x="335" y="389"/>
                    </a:lnTo>
                    <a:lnTo>
                      <a:pt x="335" y="391"/>
                    </a:lnTo>
                    <a:lnTo>
                      <a:pt x="335" y="392"/>
                    </a:lnTo>
                    <a:lnTo>
                      <a:pt x="335" y="393"/>
                    </a:lnTo>
                    <a:lnTo>
                      <a:pt x="336" y="393"/>
                    </a:lnTo>
                    <a:lnTo>
                      <a:pt x="336" y="394"/>
                    </a:lnTo>
                    <a:lnTo>
                      <a:pt x="336" y="396"/>
                    </a:lnTo>
                    <a:lnTo>
                      <a:pt x="335" y="396"/>
                    </a:lnTo>
                    <a:lnTo>
                      <a:pt x="330" y="398"/>
                    </a:lnTo>
                    <a:lnTo>
                      <a:pt x="327" y="400"/>
                    </a:lnTo>
                    <a:lnTo>
                      <a:pt x="326" y="400"/>
                    </a:lnTo>
                    <a:lnTo>
                      <a:pt x="326" y="401"/>
                    </a:lnTo>
                    <a:lnTo>
                      <a:pt x="324" y="401"/>
                    </a:lnTo>
                    <a:lnTo>
                      <a:pt x="322" y="401"/>
                    </a:lnTo>
                    <a:lnTo>
                      <a:pt x="321" y="401"/>
                    </a:lnTo>
                    <a:lnTo>
                      <a:pt x="321" y="402"/>
                    </a:lnTo>
                    <a:lnTo>
                      <a:pt x="319" y="402"/>
                    </a:lnTo>
                    <a:lnTo>
                      <a:pt x="318" y="402"/>
                    </a:lnTo>
                    <a:lnTo>
                      <a:pt x="318" y="404"/>
                    </a:lnTo>
                    <a:lnTo>
                      <a:pt x="317" y="405"/>
                    </a:lnTo>
                    <a:lnTo>
                      <a:pt x="315" y="405"/>
                    </a:lnTo>
                    <a:lnTo>
                      <a:pt x="315" y="406"/>
                    </a:lnTo>
                    <a:lnTo>
                      <a:pt x="314" y="406"/>
                    </a:lnTo>
                    <a:lnTo>
                      <a:pt x="313" y="406"/>
                    </a:lnTo>
                    <a:lnTo>
                      <a:pt x="313" y="408"/>
                    </a:lnTo>
                    <a:lnTo>
                      <a:pt x="314" y="408"/>
                    </a:lnTo>
                    <a:lnTo>
                      <a:pt x="315" y="408"/>
                    </a:lnTo>
                    <a:lnTo>
                      <a:pt x="315" y="409"/>
                    </a:lnTo>
                    <a:lnTo>
                      <a:pt x="317" y="409"/>
                    </a:lnTo>
                    <a:lnTo>
                      <a:pt x="317" y="410"/>
                    </a:lnTo>
                    <a:lnTo>
                      <a:pt x="315" y="411"/>
                    </a:lnTo>
                    <a:lnTo>
                      <a:pt x="315" y="414"/>
                    </a:lnTo>
                    <a:lnTo>
                      <a:pt x="315" y="418"/>
                    </a:lnTo>
                    <a:lnTo>
                      <a:pt x="315" y="422"/>
                    </a:lnTo>
                    <a:lnTo>
                      <a:pt x="314" y="431"/>
                    </a:lnTo>
                    <a:lnTo>
                      <a:pt x="313" y="434"/>
                    </a:lnTo>
                    <a:lnTo>
                      <a:pt x="314" y="435"/>
                    </a:lnTo>
                    <a:lnTo>
                      <a:pt x="313" y="435"/>
                    </a:lnTo>
                    <a:lnTo>
                      <a:pt x="314" y="436"/>
                    </a:lnTo>
                    <a:lnTo>
                      <a:pt x="314" y="438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5" y="442"/>
                    </a:lnTo>
                    <a:lnTo>
                      <a:pt x="315" y="440"/>
                    </a:lnTo>
                    <a:lnTo>
                      <a:pt x="315" y="442"/>
                    </a:lnTo>
                    <a:lnTo>
                      <a:pt x="315" y="443"/>
                    </a:lnTo>
                    <a:lnTo>
                      <a:pt x="317" y="443"/>
                    </a:lnTo>
                    <a:lnTo>
                      <a:pt x="315" y="443"/>
                    </a:lnTo>
                    <a:lnTo>
                      <a:pt x="315" y="444"/>
                    </a:lnTo>
                    <a:lnTo>
                      <a:pt x="315" y="445"/>
                    </a:lnTo>
                    <a:lnTo>
                      <a:pt x="315" y="444"/>
                    </a:lnTo>
                    <a:lnTo>
                      <a:pt x="317" y="444"/>
                    </a:lnTo>
                    <a:lnTo>
                      <a:pt x="317" y="445"/>
                    </a:lnTo>
                    <a:lnTo>
                      <a:pt x="315" y="445"/>
                    </a:lnTo>
                    <a:lnTo>
                      <a:pt x="315" y="447"/>
                    </a:lnTo>
                    <a:lnTo>
                      <a:pt x="314" y="447"/>
                    </a:lnTo>
                    <a:lnTo>
                      <a:pt x="314" y="448"/>
                    </a:lnTo>
                    <a:lnTo>
                      <a:pt x="313" y="448"/>
                    </a:lnTo>
                    <a:lnTo>
                      <a:pt x="313" y="449"/>
                    </a:lnTo>
                    <a:lnTo>
                      <a:pt x="314" y="449"/>
                    </a:lnTo>
                    <a:lnTo>
                      <a:pt x="314" y="451"/>
                    </a:lnTo>
                    <a:lnTo>
                      <a:pt x="315" y="451"/>
                    </a:lnTo>
                    <a:lnTo>
                      <a:pt x="314" y="451"/>
                    </a:lnTo>
                    <a:lnTo>
                      <a:pt x="313" y="451"/>
                    </a:lnTo>
                    <a:lnTo>
                      <a:pt x="313" y="452"/>
                    </a:lnTo>
                    <a:lnTo>
                      <a:pt x="314" y="452"/>
                    </a:lnTo>
                    <a:lnTo>
                      <a:pt x="314" y="453"/>
                    </a:lnTo>
                    <a:lnTo>
                      <a:pt x="313" y="453"/>
                    </a:lnTo>
                    <a:lnTo>
                      <a:pt x="314" y="453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7" y="455"/>
                    </a:lnTo>
                    <a:lnTo>
                      <a:pt x="318" y="455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8" y="459"/>
                    </a:lnTo>
                    <a:lnTo>
                      <a:pt x="318" y="460"/>
                    </a:lnTo>
                    <a:lnTo>
                      <a:pt x="319" y="460"/>
                    </a:lnTo>
                    <a:lnTo>
                      <a:pt x="319" y="461"/>
                    </a:lnTo>
                    <a:lnTo>
                      <a:pt x="319" y="463"/>
                    </a:lnTo>
                    <a:lnTo>
                      <a:pt x="318" y="463"/>
                    </a:lnTo>
                    <a:lnTo>
                      <a:pt x="318" y="464"/>
                    </a:lnTo>
                    <a:lnTo>
                      <a:pt x="319" y="464"/>
                    </a:lnTo>
                    <a:lnTo>
                      <a:pt x="319" y="465"/>
                    </a:lnTo>
                    <a:lnTo>
                      <a:pt x="321" y="465"/>
                    </a:lnTo>
                    <a:lnTo>
                      <a:pt x="322" y="465"/>
                    </a:lnTo>
                    <a:lnTo>
                      <a:pt x="321" y="465"/>
                    </a:lnTo>
                    <a:lnTo>
                      <a:pt x="321" y="466"/>
                    </a:lnTo>
                    <a:lnTo>
                      <a:pt x="322" y="466"/>
                    </a:lnTo>
                    <a:lnTo>
                      <a:pt x="322" y="468"/>
                    </a:lnTo>
                    <a:lnTo>
                      <a:pt x="323" y="468"/>
                    </a:lnTo>
                    <a:lnTo>
                      <a:pt x="323" y="469"/>
                    </a:lnTo>
                    <a:lnTo>
                      <a:pt x="323" y="470"/>
                    </a:lnTo>
                    <a:lnTo>
                      <a:pt x="324" y="470"/>
                    </a:lnTo>
                    <a:lnTo>
                      <a:pt x="324" y="472"/>
                    </a:lnTo>
                    <a:lnTo>
                      <a:pt x="326" y="472"/>
                    </a:lnTo>
                    <a:lnTo>
                      <a:pt x="327" y="472"/>
                    </a:lnTo>
                    <a:lnTo>
                      <a:pt x="327" y="473"/>
                    </a:lnTo>
                    <a:lnTo>
                      <a:pt x="328" y="473"/>
                    </a:lnTo>
                    <a:lnTo>
                      <a:pt x="330" y="473"/>
                    </a:lnTo>
                    <a:lnTo>
                      <a:pt x="331" y="474"/>
                    </a:lnTo>
                    <a:lnTo>
                      <a:pt x="335" y="473"/>
                    </a:lnTo>
                    <a:lnTo>
                      <a:pt x="340" y="473"/>
                    </a:lnTo>
                    <a:lnTo>
                      <a:pt x="341" y="470"/>
                    </a:lnTo>
                    <a:lnTo>
                      <a:pt x="343" y="470"/>
                    </a:lnTo>
                    <a:lnTo>
                      <a:pt x="344" y="469"/>
                    </a:lnTo>
                    <a:lnTo>
                      <a:pt x="345" y="469"/>
                    </a:lnTo>
                    <a:lnTo>
                      <a:pt x="347" y="469"/>
                    </a:lnTo>
                    <a:lnTo>
                      <a:pt x="347" y="468"/>
                    </a:lnTo>
                    <a:lnTo>
                      <a:pt x="349" y="469"/>
                    </a:lnTo>
                    <a:lnTo>
                      <a:pt x="351" y="470"/>
                    </a:lnTo>
                    <a:lnTo>
                      <a:pt x="351" y="472"/>
                    </a:lnTo>
                    <a:lnTo>
                      <a:pt x="352" y="472"/>
                    </a:lnTo>
                    <a:lnTo>
                      <a:pt x="355" y="472"/>
                    </a:lnTo>
                    <a:lnTo>
                      <a:pt x="355" y="473"/>
                    </a:lnTo>
                    <a:lnTo>
                      <a:pt x="356" y="473"/>
                    </a:lnTo>
                    <a:lnTo>
                      <a:pt x="356" y="477"/>
                    </a:lnTo>
                    <a:lnTo>
                      <a:pt x="356" y="478"/>
                    </a:lnTo>
                    <a:lnTo>
                      <a:pt x="356" y="480"/>
                    </a:lnTo>
                    <a:lnTo>
                      <a:pt x="357" y="480"/>
                    </a:lnTo>
                    <a:lnTo>
                      <a:pt x="356" y="481"/>
                    </a:lnTo>
                    <a:lnTo>
                      <a:pt x="356" y="483"/>
                    </a:lnTo>
                    <a:lnTo>
                      <a:pt x="356" y="485"/>
                    </a:lnTo>
                    <a:lnTo>
                      <a:pt x="357" y="486"/>
                    </a:lnTo>
                    <a:lnTo>
                      <a:pt x="357" y="487"/>
                    </a:lnTo>
                    <a:lnTo>
                      <a:pt x="357" y="489"/>
                    </a:lnTo>
                    <a:lnTo>
                      <a:pt x="358" y="491"/>
                    </a:lnTo>
                    <a:lnTo>
                      <a:pt x="358" y="497"/>
                    </a:lnTo>
                    <a:lnTo>
                      <a:pt x="360" y="499"/>
                    </a:lnTo>
                    <a:lnTo>
                      <a:pt x="361" y="502"/>
                    </a:lnTo>
                    <a:lnTo>
                      <a:pt x="361" y="503"/>
                    </a:lnTo>
                    <a:lnTo>
                      <a:pt x="360" y="504"/>
                    </a:lnTo>
                    <a:lnTo>
                      <a:pt x="358" y="507"/>
                    </a:lnTo>
                    <a:lnTo>
                      <a:pt x="357" y="510"/>
                    </a:lnTo>
                    <a:lnTo>
                      <a:pt x="356" y="510"/>
                    </a:lnTo>
                    <a:lnTo>
                      <a:pt x="356" y="511"/>
                    </a:lnTo>
                    <a:lnTo>
                      <a:pt x="356" y="514"/>
                    </a:lnTo>
                    <a:lnTo>
                      <a:pt x="356" y="515"/>
                    </a:lnTo>
                    <a:lnTo>
                      <a:pt x="356" y="516"/>
                    </a:lnTo>
                    <a:lnTo>
                      <a:pt x="356" y="517"/>
                    </a:lnTo>
                    <a:lnTo>
                      <a:pt x="356" y="520"/>
                    </a:lnTo>
                    <a:lnTo>
                      <a:pt x="356" y="521"/>
                    </a:lnTo>
                    <a:lnTo>
                      <a:pt x="355" y="523"/>
                    </a:lnTo>
                    <a:lnTo>
                      <a:pt x="356" y="523"/>
                    </a:lnTo>
                    <a:lnTo>
                      <a:pt x="355" y="524"/>
                    </a:lnTo>
                    <a:lnTo>
                      <a:pt x="355" y="527"/>
                    </a:lnTo>
                    <a:lnTo>
                      <a:pt x="353" y="528"/>
                    </a:lnTo>
                    <a:lnTo>
                      <a:pt x="355" y="529"/>
                    </a:lnTo>
                    <a:lnTo>
                      <a:pt x="353" y="531"/>
                    </a:lnTo>
                    <a:lnTo>
                      <a:pt x="353" y="532"/>
                    </a:lnTo>
                    <a:lnTo>
                      <a:pt x="355" y="533"/>
                    </a:lnTo>
                    <a:lnTo>
                      <a:pt x="352" y="535"/>
                    </a:lnTo>
                    <a:lnTo>
                      <a:pt x="352" y="541"/>
                    </a:lnTo>
                    <a:lnTo>
                      <a:pt x="351" y="542"/>
                    </a:lnTo>
                    <a:lnTo>
                      <a:pt x="349" y="546"/>
                    </a:lnTo>
                    <a:lnTo>
                      <a:pt x="349" y="548"/>
                    </a:lnTo>
                    <a:lnTo>
                      <a:pt x="348" y="546"/>
                    </a:lnTo>
                    <a:lnTo>
                      <a:pt x="347" y="546"/>
                    </a:lnTo>
                    <a:lnTo>
                      <a:pt x="347" y="548"/>
                    </a:lnTo>
                    <a:lnTo>
                      <a:pt x="345" y="549"/>
                    </a:lnTo>
                    <a:lnTo>
                      <a:pt x="345" y="550"/>
                    </a:lnTo>
                    <a:lnTo>
                      <a:pt x="347" y="552"/>
                    </a:lnTo>
                    <a:lnTo>
                      <a:pt x="347" y="553"/>
                    </a:lnTo>
                    <a:lnTo>
                      <a:pt x="347" y="554"/>
                    </a:lnTo>
                    <a:lnTo>
                      <a:pt x="345" y="555"/>
                    </a:lnTo>
                    <a:lnTo>
                      <a:pt x="345" y="557"/>
                    </a:lnTo>
                    <a:lnTo>
                      <a:pt x="345" y="555"/>
                    </a:lnTo>
                    <a:lnTo>
                      <a:pt x="344" y="555"/>
                    </a:lnTo>
                    <a:lnTo>
                      <a:pt x="343" y="555"/>
                    </a:lnTo>
                    <a:lnTo>
                      <a:pt x="343" y="557"/>
                    </a:lnTo>
                    <a:lnTo>
                      <a:pt x="343" y="558"/>
                    </a:lnTo>
                    <a:lnTo>
                      <a:pt x="343" y="559"/>
                    </a:lnTo>
                    <a:lnTo>
                      <a:pt x="343" y="561"/>
                    </a:lnTo>
                    <a:lnTo>
                      <a:pt x="343" y="562"/>
                    </a:lnTo>
                    <a:lnTo>
                      <a:pt x="341" y="563"/>
                    </a:lnTo>
                    <a:lnTo>
                      <a:pt x="340" y="563"/>
                    </a:lnTo>
                    <a:lnTo>
                      <a:pt x="339" y="565"/>
                    </a:lnTo>
                    <a:lnTo>
                      <a:pt x="339" y="566"/>
                    </a:lnTo>
                    <a:lnTo>
                      <a:pt x="338" y="566"/>
                    </a:lnTo>
                    <a:lnTo>
                      <a:pt x="336" y="566"/>
                    </a:lnTo>
                    <a:lnTo>
                      <a:pt x="335" y="567"/>
                    </a:lnTo>
                    <a:lnTo>
                      <a:pt x="335" y="569"/>
                    </a:lnTo>
                    <a:lnTo>
                      <a:pt x="326" y="567"/>
                    </a:lnTo>
                    <a:lnTo>
                      <a:pt x="326" y="566"/>
                    </a:lnTo>
                    <a:lnTo>
                      <a:pt x="324" y="566"/>
                    </a:lnTo>
                    <a:lnTo>
                      <a:pt x="323" y="566"/>
                    </a:lnTo>
                    <a:lnTo>
                      <a:pt x="322" y="567"/>
                    </a:lnTo>
                    <a:lnTo>
                      <a:pt x="323" y="567"/>
                    </a:lnTo>
                    <a:lnTo>
                      <a:pt x="323" y="569"/>
                    </a:lnTo>
                    <a:lnTo>
                      <a:pt x="317" y="571"/>
                    </a:lnTo>
                    <a:lnTo>
                      <a:pt x="318" y="557"/>
                    </a:lnTo>
                    <a:lnTo>
                      <a:pt x="314" y="557"/>
                    </a:lnTo>
                    <a:lnTo>
                      <a:pt x="313" y="557"/>
                    </a:lnTo>
                    <a:lnTo>
                      <a:pt x="313" y="554"/>
                    </a:lnTo>
                    <a:lnTo>
                      <a:pt x="306" y="550"/>
                    </a:lnTo>
                    <a:lnTo>
                      <a:pt x="302" y="553"/>
                    </a:lnTo>
                    <a:lnTo>
                      <a:pt x="302" y="550"/>
                    </a:lnTo>
                    <a:lnTo>
                      <a:pt x="300" y="548"/>
                    </a:lnTo>
                    <a:lnTo>
                      <a:pt x="300" y="545"/>
                    </a:lnTo>
                    <a:lnTo>
                      <a:pt x="298" y="546"/>
                    </a:lnTo>
                    <a:lnTo>
                      <a:pt x="297" y="548"/>
                    </a:lnTo>
                    <a:lnTo>
                      <a:pt x="292" y="549"/>
                    </a:lnTo>
                    <a:lnTo>
                      <a:pt x="288" y="552"/>
                    </a:lnTo>
                    <a:lnTo>
                      <a:pt x="284" y="552"/>
                    </a:lnTo>
                    <a:lnTo>
                      <a:pt x="281" y="554"/>
                    </a:lnTo>
                    <a:lnTo>
                      <a:pt x="280" y="555"/>
                    </a:lnTo>
                    <a:lnTo>
                      <a:pt x="277" y="557"/>
                    </a:lnTo>
                    <a:lnTo>
                      <a:pt x="273" y="554"/>
                    </a:lnTo>
                    <a:lnTo>
                      <a:pt x="275" y="561"/>
                    </a:lnTo>
                    <a:lnTo>
                      <a:pt x="273" y="562"/>
                    </a:lnTo>
                    <a:lnTo>
                      <a:pt x="271" y="563"/>
                    </a:lnTo>
                    <a:lnTo>
                      <a:pt x="271" y="562"/>
                    </a:lnTo>
                    <a:lnTo>
                      <a:pt x="269" y="544"/>
                    </a:lnTo>
                    <a:lnTo>
                      <a:pt x="269" y="537"/>
                    </a:lnTo>
                    <a:lnTo>
                      <a:pt x="268" y="533"/>
                    </a:lnTo>
                    <a:lnTo>
                      <a:pt x="264" y="548"/>
                    </a:lnTo>
                    <a:lnTo>
                      <a:pt x="262" y="557"/>
                    </a:lnTo>
                    <a:lnTo>
                      <a:pt x="262" y="558"/>
                    </a:lnTo>
                    <a:lnTo>
                      <a:pt x="260" y="558"/>
                    </a:lnTo>
                    <a:lnTo>
                      <a:pt x="260" y="559"/>
                    </a:lnTo>
                    <a:lnTo>
                      <a:pt x="260" y="561"/>
                    </a:lnTo>
                    <a:lnTo>
                      <a:pt x="259" y="561"/>
                    </a:lnTo>
                    <a:lnTo>
                      <a:pt x="258" y="565"/>
                    </a:lnTo>
                    <a:lnTo>
                      <a:pt x="255" y="567"/>
                    </a:lnTo>
                    <a:lnTo>
                      <a:pt x="254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6"/>
                    </a:lnTo>
                    <a:lnTo>
                      <a:pt x="250" y="567"/>
                    </a:lnTo>
                    <a:lnTo>
                      <a:pt x="251" y="567"/>
                    </a:lnTo>
                    <a:lnTo>
                      <a:pt x="251" y="569"/>
                    </a:lnTo>
                    <a:lnTo>
                      <a:pt x="251" y="570"/>
                    </a:lnTo>
                    <a:lnTo>
                      <a:pt x="250" y="571"/>
                    </a:lnTo>
                    <a:lnTo>
                      <a:pt x="249" y="572"/>
                    </a:lnTo>
                    <a:lnTo>
                      <a:pt x="249" y="574"/>
                    </a:lnTo>
                    <a:lnTo>
                      <a:pt x="249" y="575"/>
                    </a:lnTo>
                    <a:lnTo>
                      <a:pt x="249" y="576"/>
                    </a:lnTo>
                    <a:lnTo>
                      <a:pt x="247" y="576"/>
                    </a:lnTo>
                    <a:lnTo>
                      <a:pt x="247" y="578"/>
                    </a:lnTo>
                    <a:lnTo>
                      <a:pt x="247" y="579"/>
                    </a:lnTo>
                    <a:lnTo>
                      <a:pt x="246" y="579"/>
                    </a:lnTo>
                    <a:lnTo>
                      <a:pt x="245" y="578"/>
                    </a:lnTo>
                    <a:lnTo>
                      <a:pt x="243" y="578"/>
                    </a:lnTo>
                    <a:lnTo>
                      <a:pt x="241" y="578"/>
                    </a:lnTo>
                    <a:lnTo>
                      <a:pt x="239" y="576"/>
                    </a:lnTo>
                    <a:lnTo>
                      <a:pt x="238" y="576"/>
                    </a:lnTo>
                    <a:lnTo>
                      <a:pt x="237" y="576"/>
                    </a:lnTo>
                    <a:lnTo>
                      <a:pt x="230" y="576"/>
                    </a:lnTo>
                    <a:lnTo>
                      <a:pt x="228" y="576"/>
                    </a:lnTo>
                    <a:lnTo>
                      <a:pt x="226" y="576"/>
                    </a:lnTo>
                    <a:lnTo>
                      <a:pt x="212" y="576"/>
                    </a:lnTo>
                    <a:lnTo>
                      <a:pt x="212" y="575"/>
                    </a:lnTo>
                    <a:lnTo>
                      <a:pt x="213" y="574"/>
                    </a:lnTo>
                    <a:lnTo>
                      <a:pt x="216" y="570"/>
                    </a:lnTo>
                    <a:lnTo>
                      <a:pt x="217" y="566"/>
                    </a:lnTo>
                    <a:lnTo>
                      <a:pt x="218" y="563"/>
                    </a:lnTo>
                    <a:lnTo>
                      <a:pt x="217" y="559"/>
                    </a:lnTo>
                    <a:lnTo>
                      <a:pt x="214" y="553"/>
                    </a:lnTo>
                    <a:lnTo>
                      <a:pt x="208" y="550"/>
                    </a:lnTo>
                    <a:lnTo>
                      <a:pt x="200" y="549"/>
                    </a:lnTo>
                    <a:lnTo>
                      <a:pt x="197" y="549"/>
                    </a:lnTo>
                    <a:lnTo>
                      <a:pt x="197" y="544"/>
                    </a:lnTo>
                    <a:lnTo>
                      <a:pt x="200" y="535"/>
                    </a:lnTo>
                    <a:lnTo>
                      <a:pt x="203" y="524"/>
                    </a:lnTo>
                    <a:lnTo>
                      <a:pt x="204" y="515"/>
                    </a:lnTo>
                    <a:lnTo>
                      <a:pt x="208" y="503"/>
                    </a:lnTo>
                    <a:lnTo>
                      <a:pt x="205" y="490"/>
                    </a:lnTo>
                    <a:lnTo>
                      <a:pt x="203" y="483"/>
                    </a:lnTo>
                    <a:lnTo>
                      <a:pt x="196" y="480"/>
                    </a:lnTo>
                    <a:lnTo>
                      <a:pt x="194" y="480"/>
                    </a:lnTo>
                    <a:lnTo>
                      <a:pt x="186" y="476"/>
                    </a:lnTo>
                    <a:lnTo>
                      <a:pt x="182" y="472"/>
                    </a:lnTo>
                    <a:lnTo>
                      <a:pt x="177" y="470"/>
                    </a:lnTo>
                    <a:lnTo>
                      <a:pt x="173" y="468"/>
                    </a:lnTo>
                    <a:lnTo>
                      <a:pt x="169" y="464"/>
                    </a:lnTo>
                    <a:lnTo>
                      <a:pt x="166" y="463"/>
                    </a:lnTo>
                    <a:lnTo>
                      <a:pt x="163" y="456"/>
                    </a:lnTo>
                    <a:lnTo>
                      <a:pt x="161" y="444"/>
                    </a:lnTo>
                    <a:lnTo>
                      <a:pt x="152" y="430"/>
                    </a:lnTo>
                    <a:lnTo>
                      <a:pt x="149" y="425"/>
                    </a:lnTo>
                    <a:lnTo>
                      <a:pt x="145" y="421"/>
                    </a:lnTo>
                    <a:lnTo>
                      <a:pt x="137" y="411"/>
                    </a:lnTo>
                    <a:lnTo>
                      <a:pt x="132" y="401"/>
                    </a:lnTo>
                    <a:lnTo>
                      <a:pt x="129" y="394"/>
                    </a:lnTo>
                    <a:lnTo>
                      <a:pt x="129" y="391"/>
                    </a:lnTo>
                    <a:lnTo>
                      <a:pt x="128" y="388"/>
                    </a:lnTo>
                    <a:lnTo>
                      <a:pt x="129" y="383"/>
                    </a:lnTo>
                    <a:lnTo>
                      <a:pt x="129" y="375"/>
                    </a:lnTo>
                    <a:lnTo>
                      <a:pt x="135" y="363"/>
                    </a:lnTo>
                    <a:lnTo>
                      <a:pt x="136" y="355"/>
                    </a:lnTo>
                    <a:lnTo>
                      <a:pt x="133" y="354"/>
                    </a:lnTo>
                    <a:lnTo>
                      <a:pt x="129" y="350"/>
                    </a:lnTo>
                    <a:lnTo>
                      <a:pt x="125" y="350"/>
                    </a:lnTo>
                    <a:lnTo>
                      <a:pt x="120" y="351"/>
                    </a:lnTo>
                    <a:lnTo>
                      <a:pt x="114" y="353"/>
                    </a:lnTo>
                    <a:lnTo>
                      <a:pt x="107" y="354"/>
                    </a:lnTo>
                    <a:lnTo>
                      <a:pt x="99" y="353"/>
                    </a:lnTo>
                    <a:lnTo>
                      <a:pt x="97" y="349"/>
                    </a:lnTo>
                    <a:lnTo>
                      <a:pt x="94" y="345"/>
                    </a:lnTo>
                    <a:lnTo>
                      <a:pt x="91" y="339"/>
                    </a:lnTo>
                    <a:lnTo>
                      <a:pt x="89" y="336"/>
                    </a:lnTo>
                    <a:lnTo>
                      <a:pt x="87" y="326"/>
                    </a:lnTo>
                    <a:lnTo>
                      <a:pt x="85" y="300"/>
                    </a:lnTo>
                    <a:lnTo>
                      <a:pt x="85" y="298"/>
                    </a:lnTo>
                    <a:lnTo>
                      <a:pt x="85" y="288"/>
                    </a:lnTo>
                    <a:lnTo>
                      <a:pt x="87" y="287"/>
                    </a:lnTo>
                    <a:lnTo>
                      <a:pt x="87" y="284"/>
                    </a:lnTo>
                    <a:lnTo>
                      <a:pt x="86" y="281"/>
                    </a:lnTo>
                    <a:lnTo>
                      <a:pt x="74" y="281"/>
                    </a:lnTo>
                    <a:lnTo>
                      <a:pt x="76" y="277"/>
                    </a:lnTo>
                    <a:lnTo>
                      <a:pt x="85" y="265"/>
                    </a:lnTo>
                    <a:lnTo>
                      <a:pt x="86" y="260"/>
                    </a:lnTo>
                    <a:lnTo>
                      <a:pt x="84" y="258"/>
                    </a:lnTo>
                    <a:lnTo>
                      <a:pt x="82" y="256"/>
                    </a:lnTo>
                    <a:lnTo>
                      <a:pt x="81" y="256"/>
                    </a:lnTo>
                    <a:lnTo>
                      <a:pt x="74" y="258"/>
                    </a:lnTo>
                    <a:lnTo>
                      <a:pt x="60" y="256"/>
                    </a:lnTo>
                    <a:lnTo>
                      <a:pt x="52" y="249"/>
                    </a:lnTo>
                    <a:lnTo>
                      <a:pt x="48" y="240"/>
                    </a:lnTo>
                    <a:lnTo>
                      <a:pt x="33" y="226"/>
                    </a:lnTo>
                    <a:lnTo>
                      <a:pt x="25" y="222"/>
                    </a:lnTo>
                    <a:lnTo>
                      <a:pt x="22" y="220"/>
                    </a:lnTo>
                    <a:lnTo>
                      <a:pt x="13" y="216"/>
                    </a:lnTo>
                    <a:lnTo>
                      <a:pt x="9" y="216"/>
                    </a:lnTo>
                    <a:lnTo>
                      <a:pt x="2" y="214"/>
                    </a:lnTo>
                    <a:lnTo>
                      <a:pt x="9" y="210"/>
                    </a:lnTo>
                    <a:lnTo>
                      <a:pt x="13" y="210"/>
                    </a:lnTo>
                    <a:lnTo>
                      <a:pt x="13" y="207"/>
                    </a:lnTo>
                    <a:lnTo>
                      <a:pt x="12" y="205"/>
                    </a:lnTo>
                    <a:lnTo>
                      <a:pt x="12" y="202"/>
                    </a:lnTo>
                    <a:lnTo>
                      <a:pt x="13" y="201"/>
                    </a:lnTo>
                    <a:lnTo>
                      <a:pt x="14" y="197"/>
                    </a:lnTo>
                    <a:lnTo>
                      <a:pt x="10" y="197"/>
                    </a:lnTo>
                    <a:lnTo>
                      <a:pt x="8" y="197"/>
                    </a:lnTo>
                    <a:lnTo>
                      <a:pt x="4" y="199"/>
                    </a:lnTo>
                    <a:lnTo>
                      <a:pt x="2" y="199"/>
                    </a:lnTo>
                    <a:lnTo>
                      <a:pt x="0" y="198"/>
                    </a:lnTo>
                    <a:lnTo>
                      <a:pt x="0" y="194"/>
                    </a:lnTo>
                    <a:lnTo>
                      <a:pt x="1" y="189"/>
                    </a:lnTo>
                    <a:lnTo>
                      <a:pt x="4" y="188"/>
                    </a:lnTo>
                    <a:lnTo>
                      <a:pt x="8" y="188"/>
                    </a:lnTo>
                    <a:lnTo>
                      <a:pt x="10" y="188"/>
                    </a:lnTo>
                    <a:lnTo>
                      <a:pt x="14" y="188"/>
                    </a:lnTo>
                    <a:lnTo>
                      <a:pt x="18" y="189"/>
                    </a:lnTo>
                    <a:lnTo>
                      <a:pt x="21" y="189"/>
                    </a:lnTo>
                    <a:lnTo>
                      <a:pt x="22" y="189"/>
                    </a:lnTo>
                    <a:lnTo>
                      <a:pt x="25" y="189"/>
                    </a:lnTo>
                    <a:lnTo>
                      <a:pt x="29" y="186"/>
                    </a:lnTo>
                    <a:lnTo>
                      <a:pt x="33" y="184"/>
                    </a:lnTo>
                    <a:lnTo>
                      <a:pt x="34" y="182"/>
                    </a:lnTo>
                    <a:lnTo>
                      <a:pt x="38" y="182"/>
                    </a:lnTo>
                    <a:lnTo>
                      <a:pt x="40" y="188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3"/>
                    </a:lnTo>
                    <a:lnTo>
                      <a:pt x="52" y="192"/>
                    </a:lnTo>
                    <a:lnTo>
                      <a:pt x="55" y="193"/>
                    </a:lnTo>
                    <a:lnTo>
                      <a:pt x="57" y="193"/>
                    </a:lnTo>
                    <a:lnTo>
                      <a:pt x="59" y="192"/>
                    </a:lnTo>
                    <a:lnTo>
                      <a:pt x="61" y="192"/>
                    </a:lnTo>
                    <a:lnTo>
                      <a:pt x="63" y="192"/>
                    </a:lnTo>
                    <a:lnTo>
                      <a:pt x="67" y="192"/>
                    </a:lnTo>
                    <a:lnTo>
                      <a:pt x="67" y="190"/>
                    </a:lnTo>
                    <a:lnTo>
                      <a:pt x="67" y="189"/>
                    </a:lnTo>
                    <a:lnTo>
                      <a:pt x="68" y="188"/>
                    </a:lnTo>
                    <a:lnTo>
                      <a:pt x="69" y="188"/>
                    </a:lnTo>
                    <a:lnTo>
                      <a:pt x="69" y="186"/>
                    </a:lnTo>
                    <a:lnTo>
                      <a:pt x="70" y="186"/>
                    </a:lnTo>
                    <a:lnTo>
                      <a:pt x="72" y="186"/>
                    </a:lnTo>
                    <a:lnTo>
                      <a:pt x="73" y="188"/>
                    </a:lnTo>
                    <a:lnTo>
                      <a:pt x="74" y="188"/>
                    </a:lnTo>
                    <a:lnTo>
                      <a:pt x="76" y="188"/>
                    </a:lnTo>
                    <a:lnTo>
                      <a:pt x="76" y="186"/>
                    </a:lnTo>
                    <a:lnTo>
                      <a:pt x="77" y="186"/>
                    </a:lnTo>
                    <a:lnTo>
                      <a:pt x="77" y="185"/>
                    </a:lnTo>
                    <a:lnTo>
                      <a:pt x="77" y="184"/>
                    </a:lnTo>
                    <a:lnTo>
                      <a:pt x="77" y="182"/>
                    </a:lnTo>
                    <a:lnTo>
                      <a:pt x="77" y="181"/>
                    </a:lnTo>
                    <a:lnTo>
                      <a:pt x="76" y="181"/>
                    </a:lnTo>
                    <a:lnTo>
                      <a:pt x="76" y="180"/>
                    </a:lnTo>
                    <a:lnTo>
                      <a:pt x="76" y="178"/>
                    </a:lnTo>
                    <a:lnTo>
                      <a:pt x="77" y="178"/>
                    </a:lnTo>
                    <a:lnTo>
                      <a:pt x="78" y="178"/>
                    </a:lnTo>
                    <a:lnTo>
                      <a:pt x="78" y="177"/>
                    </a:lnTo>
                    <a:lnTo>
                      <a:pt x="80" y="177"/>
                    </a:lnTo>
                    <a:lnTo>
                      <a:pt x="80" y="176"/>
                    </a:lnTo>
                    <a:lnTo>
                      <a:pt x="81" y="176"/>
                    </a:lnTo>
                    <a:lnTo>
                      <a:pt x="82" y="176"/>
                    </a:lnTo>
                    <a:lnTo>
                      <a:pt x="82" y="175"/>
                    </a:lnTo>
                    <a:lnTo>
                      <a:pt x="84" y="175"/>
                    </a:lnTo>
                    <a:lnTo>
                      <a:pt x="84" y="173"/>
                    </a:lnTo>
                    <a:lnTo>
                      <a:pt x="85" y="173"/>
                    </a:lnTo>
                    <a:lnTo>
                      <a:pt x="86" y="173"/>
                    </a:lnTo>
                    <a:lnTo>
                      <a:pt x="87" y="173"/>
                    </a:lnTo>
                    <a:lnTo>
                      <a:pt x="89" y="173"/>
                    </a:lnTo>
                    <a:lnTo>
                      <a:pt x="90" y="173"/>
                    </a:lnTo>
                    <a:lnTo>
                      <a:pt x="91" y="173"/>
                    </a:lnTo>
                    <a:lnTo>
                      <a:pt x="91" y="172"/>
                    </a:lnTo>
                    <a:lnTo>
                      <a:pt x="91" y="171"/>
                    </a:lnTo>
                    <a:lnTo>
                      <a:pt x="93" y="171"/>
                    </a:lnTo>
                    <a:lnTo>
                      <a:pt x="93" y="169"/>
                    </a:lnTo>
                    <a:lnTo>
                      <a:pt x="93" y="168"/>
                    </a:lnTo>
                    <a:lnTo>
                      <a:pt x="94" y="168"/>
                    </a:lnTo>
                    <a:lnTo>
                      <a:pt x="94" y="167"/>
                    </a:lnTo>
                    <a:lnTo>
                      <a:pt x="94" y="165"/>
                    </a:lnTo>
                    <a:lnTo>
                      <a:pt x="95" y="164"/>
                    </a:lnTo>
                    <a:lnTo>
                      <a:pt x="95" y="163"/>
                    </a:lnTo>
                    <a:lnTo>
                      <a:pt x="95" y="161"/>
                    </a:lnTo>
                    <a:lnTo>
                      <a:pt x="95" y="160"/>
                    </a:lnTo>
                    <a:lnTo>
                      <a:pt x="95" y="159"/>
                    </a:lnTo>
                    <a:lnTo>
                      <a:pt x="95" y="158"/>
                    </a:lnTo>
                    <a:lnTo>
                      <a:pt x="95" y="156"/>
                    </a:lnTo>
                    <a:lnTo>
                      <a:pt x="95" y="155"/>
                    </a:lnTo>
                    <a:lnTo>
                      <a:pt x="95" y="154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7" y="151"/>
                    </a:lnTo>
                    <a:lnTo>
                      <a:pt x="98" y="151"/>
                    </a:lnTo>
                    <a:lnTo>
                      <a:pt x="99" y="151"/>
                    </a:lnTo>
                    <a:lnTo>
                      <a:pt x="101" y="151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3" y="152"/>
                    </a:lnTo>
                    <a:lnTo>
                      <a:pt x="105" y="152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10" y="150"/>
                    </a:lnTo>
                    <a:lnTo>
                      <a:pt x="111" y="150"/>
                    </a:lnTo>
                    <a:lnTo>
                      <a:pt x="111" y="148"/>
                    </a:lnTo>
                    <a:lnTo>
                      <a:pt x="111" y="147"/>
                    </a:lnTo>
                    <a:lnTo>
                      <a:pt x="111" y="146"/>
                    </a:lnTo>
                    <a:lnTo>
                      <a:pt x="112" y="146"/>
                    </a:lnTo>
                    <a:lnTo>
                      <a:pt x="114" y="146"/>
                    </a:lnTo>
                    <a:lnTo>
                      <a:pt x="115" y="146"/>
                    </a:lnTo>
                    <a:lnTo>
                      <a:pt x="116" y="146"/>
                    </a:lnTo>
                    <a:lnTo>
                      <a:pt x="118" y="146"/>
                    </a:lnTo>
                    <a:lnTo>
                      <a:pt x="119" y="146"/>
                    </a:lnTo>
                    <a:lnTo>
                      <a:pt x="120" y="146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0" y="148"/>
                    </a:lnTo>
                    <a:lnTo>
                      <a:pt x="120" y="150"/>
                    </a:lnTo>
                    <a:lnTo>
                      <a:pt x="120" y="151"/>
                    </a:lnTo>
                    <a:lnTo>
                      <a:pt x="122" y="151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4"/>
                    </a:lnTo>
                    <a:lnTo>
                      <a:pt x="125" y="154"/>
                    </a:lnTo>
                    <a:lnTo>
                      <a:pt x="127" y="154"/>
                    </a:lnTo>
                    <a:lnTo>
                      <a:pt x="127" y="152"/>
                    </a:lnTo>
                    <a:lnTo>
                      <a:pt x="127" y="154"/>
                    </a:lnTo>
                    <a:lnTo>
                      <a:pt x="128" y="154"/>
                    </a:lnTo>
                    <a:lnTo>
                      <a:pt x="128" y="155"/>
                    </a:lnTo>
                    <a:lnTo>
                      <a:pt x="129" y="155"/>
                    </a:lnTo>
                    <a:lnTo>
                      <a:pt x="131" y="155"/>
                    </a:lnTo>
                    <a:lnTo>
                      <a:pt x="132" y="155"/>
                    </a:lnTo>
                    <a:lnTo>
                      <a:pt x="132" y="156"/>
                    </a:lnTo>
                    <a:lnTo>
                      <a:pt x="133" y="156"/>
                    </a:lnTo>
                    <a:lnTo>
                      <a:pt x="133" y="158"/>
                    </a:lnTo>
                    <a:lnTo>
                      <a:pt x="135" y="159"/>
                    </a:lnTo>
                    <a:lnTo>
                      <a:pt x="136" y="161"/>
                    </a:lnTo>
                    <a:lnTo>
                      <a:pt x="137" y="163"/>
                    </a:lnTo>
                    <a:lnTo>
                      <a:pt x="137" y="164"/>
                    </a:lnTo>
                    <a:lnTo>
                      <a:pt x="140" y="164"/>
                    </a:lnTo>
                    <a:lnTo>
                      <a:pt x="141" y="164"/>
                    </a:lnTo>
                    <a:lnTo>
                      <a:pt x="142" y="164"/>
                    </a:lnTo>
                    <a:lnTo>
                      <a:pt x="144" y="164"/>
                    </a:lnTo>
                    <a:lnTo>
                      <a:pt x="145" y="164"/>
                    </a:lnTo>
                    <a:lnTo>
                      <a:pt x="146" y="165"/>
                    </a:lnTo>
                    <a:lnTo>
                      <a:pt x="148" y="165"/>
                    </a:lnTo>
                    <a:lnTo>
                      <a:pt x="148" y="167"/>
                    </a:lnTo>
                    <a:lnTo>
                      <a:pt x="149" y="167"/>
                    </a:lnTo>
                    <a:lnTo>
                      <a:pt x="150" y="167"/>
                    </a:lnTo>
                    <a:lnTo>
                      <a:pt x="152" y="167"/>
                    </a:lnTo>
                    <a:lnTo>
                      <a:pt x="153" y="167"/>
                    </a:lnTo>
                    <a:lnTo>
                      <a:pt x="153" y="168"/>
                    </a:lnTo>
                    <a:lnTo>
                      <a:pt x="154" y="168"/>
                    </a:lnTo>
                    <a:lnTo>
                      <a:pt x="154" y="169"/>
                    </a:lnTo>
                    <a:lnTo>
                      <a:pt x="156" y="169"/>
                    </a:lnTo>
                    <a:lnTo>
                      <a:pt x="157" y="169"/>
                    </a:lnTo>
                    <a:lnTo>
                      <a:pt x="158" y="169"/>
                    </a:lnTo>
                    <a:lnTo>
                      <a:pt x="159" y="169"/>
                    </a:lnTo>
                    <a:lnTo>
                      <a:pt x="161" y="169"/>
                    </a:lnTo>
                    <a:lnTo>
                      <a:pt x="162" y="169"/>
                    </a:lnTo>
                    <a:lnTo>
                      <a:pt x="162" y="171"/>
                    </a:lnTo>
                    <a:lnTo>
                      <a:pt x="162" y="172"/>
                    </a:lnTo>
                    <a:lnTo>
                      <a:pt x="162" y="173"/>
                    </a:lnTo>
                    <a:lnTo>
                      <a:pt x="163" y="173"/>
                    </a:lnTo>
                    <a:lnTo>
                      <a:pt x="165" y="173"/>
                    </a:lnTo>
                    <a:lnTo>
                      <a:pt x="165" y="175"/>
                    </a:lnTo>
                    <a:lnTo>
                      <a:pt x="166" y="175"/>
                    </a:lnTo>
                    <a:lnTo>
                      <a:pt x="166" y="176"/>
                    </a:lnTo>
                    <a:lnTo>
                      <a:pt x="166" y="177"/>
                    </a:lnTo>
                    <a:lnTo>
                      <a:pt x="167" y="177"/>
                    </a:lnTo>
                    <a:lnTo>
                      <a:pt x="167" y="178"/>
                    </a:lnTo>
                    <a:lnTo>
                      <a:pt x="167" y="180"/>
                    </a:lnTo>
                    <a:lnTo>
                      <a:pt x="169" y="180"/>
                    </a:lnTo>
                    <a:lnTo>
                      <a:pt x="169" y="181"/>
                    </a:lnTo>
                    <a:lnTo>
                      <a:pt x="170" y="181"/>
                    </a:lnTo>
                    <a:lnTo>
                      <a:pt x="170" y="182"/>
                    </a:lnTo>
                    <a:lnTo>
                      <a:pt x="170" y="184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7" y="186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3" y="186"/>
                    </a:lnTo>
                    <a:lnTo>
                      <a:pt x="163" y="188"/>
                    </a:lnTo>
                    <a:lnTo>
                      <a:pt x="162" y="188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2" y="190"/>
                    </a:lnTo>
                    <a:lnTo>
                      <a:pt x="163" y="189"/>
                    </a:lnTo>
                    <a:lnTo>
                      <a:pt x="165" y="189"/>
                    </a:lnTo>
                    <a:lnTo>
                      <a:pt x="166" y="189"/>
                    </a:lnTo>
                    <a:lnTo>
                      <a:pt x="166" y="188"/>
                    </a:lnTo>
                    <a:lnTo>
                      <a:pt x="167" y="188"/>
                    </a:lnTo>
                    <a:lnTo>
                      <a:pt x="169" y="188"/>
                    </a:lnTo>
                    <a:lnTo>
                      <a:pt x="170" y="188"/>
                    </a:lnTo>
                    <a:lnTo>
                      <a:pt x="170" y="189"/>
                    </a:lnTo>
                    <a:lnTo>
                      <a:pt x="171" y="189"/>
                    </a:lnTo>
                    <a:lnTo>
                      <a:pt x="173" y="188"/>
                    </a:lnTo>
                    <a:lnTo>
                      <a:pt x="174" y="188"/>
                    </a:lnTo>
                    <a:lnTo>
                      <a:pt x="174" y="189"/>
                    </a:lnTo>
                    <a:lnTo>
                      <a:pt x="174" y="190"/>
                    </a:lnTo>
                    <a:lnTo>
                      <a:pt x="174" y="192"/>
                    </a:lnTo>
                    <a:lnTo>
                      <a:pt x="179" y="193"/>
                    </a:lnTo>
                    <a:lnTo>
                      <a:pt x="177" y="189"/>
                    </a:lnTo>
                    <a:lnTo>
                      <a:pt x="177" y="188"/>
                    </a:lnTo>
                    <a:lnTo>
                      <a:pt x="177" y="186"/>
                    </a:lnTo>
                    <a:lnTo>
                      <a:pt x="180" y="185"/>
                    </a:lnTo>
                    <a:lnTo>
                      <a:pt x="184" y="184"/>
                    </a:lnTo>
                    <a:lnTo>
                      <a:pt x="187" y="184"/>
                    </a:lnTo>
                    <a:lnTo>
                      <a:pt x="188" y="184"/>
                    </a:lnTo>
                    <a:lnTo>
                      <a:pt x="190" y="184"/>
                    </a:lnTo>
                    <a:lnTo>
                      <a:pt x="192" y="182"/>
                    </a:lnTo>
                    <a:lnTo>
                      <a:pt x="196" y="182"/>
                    </a:lnTo>
                    <a:lnTo>
                      <a:pt x="197" y="181"/>
                    </a:lnTo>
                    <a:lnTo>
                      <a:pt x="199" y="181"/>
                    </a:lnTo>
                    <a:lnTo>
                      <a:pt x="201" y="180"/>
                    </a:lnTo>
                    <a:lnTo>
                      <a:pt x="201" y="177"/>
                    </a:lnTo>
                    <a:lnTo>
                      <a:pt x="201" y="175"/>
                    </a:lnTo>
                    <a:lnTo>
                      <a:pt x="201" y="173"/>
                    </a:lnTo>
                    <a:lnTo>
                      <a:pt x="201" y="171"/>
                    </a:lnTo>
                    <a:lnTo>
                      <a:pt x="203" y="168"/>
                    </a:lnTo>
                    <a:lnTo>
                      <a:pt x="203" y="167"/>
                    </a:lnTo>
                    <a:lnTo>
                      <a:pt x="203" y="165"/>
                    </a:lnTo>
                    <a:lnTo>
                      <a:pt x="201" y="163"/>
                    </a:lnTo>
                    <a:lnTo>
                      <a:pt x="200" y="161"/>
                    </a:lnTo>
                    <a:lnTo>
                      <a:pt x="199" y="158"/>
                    </a:lnTo>
                    <a:lnTo>
                      <a:pt x="197" y="155"/>
                    </a:lnTo>
                    <a:lnTo>
                      <a:pt x="197" y="154"/>
                    </a:lnTo>
                    <a:lnTo>
                      <a:pt x="199" y="154"/>
                    </a:lnTo>
                    <a:lnTo>
                      <a:pt x="199" y="152"/>
                    </a:lnTo>
                    <a:lnTo>
                      <a:pt x="200" y="152"/>
                    </a:lnTo>
                    <a:lnTo>
                      <a:pt x="200" y="151"/>
                    </a:lnTo>
                    <a:lnTo>
                      <a:pt x="201" y="151"/>
                    </a:lnTo>
                    <a:lnTo>
                      <a:pt x="203" y="150"/>
                    </a:lnTo>
                    <a:lnTo>
                      <a:pt x="204" y="150"/>
                    </a:lnTo>
                    <a:lnTo>
                      <a:pt x="204" y="148"/>
                    </a:lnTo>
                    <a:lnTo>
                      <a:pt x="205" y="148"/>
                    </a:lnTo>
                    <a:lnTo>
                      <a:pt x="208" y="148"/>
                    </a:lnTo>
                    <a:lnTo>
                      <a:pt x="212" y="148"/>
                    </a:lnTo>
                    <a:lnTo>
                      <a:pt x="216" y="148"/>
                    </a:lnTo>
                    <a:lnTo>
                      <a:pt x="217" y="144"/>
                    </a:lnTo>
                    <a:lnTo>
                      <a:pt x="218" y="140"/>
                    </a:lnTo>
                    <a:lnTo>
                      <a:pt x="218" y="134"/>
                    </a:lnTo>
                    <a:lnTo>
                      <a:pt x="214" y="130"/>
                    </a:lnTo>
                    <a:lnTo>
                      <a:pt x="211" y="126"/>
                    </a:lnTo>
                    <a:lnTo>
                      <a:pt x="205" y="125"/>
                    </a:lnTo>
                    <a:lnTo>
                      <a:pt x="197" y="129"/>
                    </a:lnTo>
                    <a:lnTo>
                      <a:pt x="191" y="131"/>
                    </a:lnTo>
                    <a:lnTo>
                      <a:pt x="186" y="134"/>
                    </a:lnTo>
                    <a:lnTo>
                      <a:pt x="182" y="134"/>
                    </a:lnTo>
                    <a:lnTo>
                      <a:pt x="180" y="134"/>
                    </a:lnTo>
                    <a:lnTo>
                      <a:pt x="177" y="135"/>
                    </a:lnTo>
                    <a:lnTo>
                      <a:pt x="173" y="134"/>
                    </a:lnTo>
                    <a:lnTo>
                      <a:pt x="170" y="133"/>
                    </a:lnTo>
                    <a:lnTo>
                      <a:pt x="163" y="127"/>
                    </a:lnTo>
                    <a:lnTo>
                      <a:pt x="166" y="122"/>
                    </a:lnTo>
                    <a:lnTo>
                      <a:pt x="166" y="121"/>
                    </a:lnTo>
                    <a:lnTo>
                      <a:pt x="166" y="120"/>
                    </a:lnTo>
                    <a:lnTo>
                      <a:pt x="166" y="117"/>
                    </a:lnTo>
                    <a:lnTo>
                      <a:pt x="166" y="116"/>
                    </a:lnTo>
                    <a:lnTo>
                      <a:pt x="166" y="113"/>
                    </a:lnTo>
                    <a:lnTo>
                      <a:pt x="165" y="112"/>
                    </a:lnTo>
                    <a:lnTo>
                      <a:pt x="165" y="110"/>
                    </a:lnTo>
                    <a:lnTo>
                      <a:pt x="163" y="109"/>
                    </a:lnTo>
                    <a:lnTo>
                      <a:pt x="162" y="108"/>
                    </a:lnTo>
                    <a:lnTo>
                      <a:pt x="163" y="106"/>
                    </a:lnTo>
                    <a:lnTo>
                      <a:pt x="165" y="105"/>
                    </a:lnTo>
                    <a:lnTo>
                      <a:pt x="167" y="104"/>
                    </a:lnTo>
                    <a:lnTo>
                      <a:pt x="170" y="103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3" y="97"/>
                    </a:lnTo>
                    <a:lnTo>
                      <a:pt x="171" y="96"/>
                    </a:lnTo>
                    <a:lnTo>
                      <a:pt x="166" y="93"/>
                    </a:lnTo>
                    <a:lnTo>
                      <a:pt x="165" y="88"/>
                    </a:lnTo>
                    <a:lnTo>
                      <a:pt x="163" y="87"/>
                    </a:lnTo>
                    <a:lnTo>
                      <a:pt x="162" y="86"/>
                    </a:lnTo>
                    <a:lnTo>
                      <a:pt x="162" y="84"/>
                    </a:lnTo>
                    <a:lnTo>
                      <a:pt x="163" y="84"/>
                    </a:lnTo>
                    <a:lnTo>
                      <a:pt x="163" y="83"/>
                    </a:lnTo>
                    <a:lnTo>
                      <a:pt x="163" y="82"/>
                    </a:lnTo>
                    <a:lnTo>
                      <a:pt x="165" y="82"/>
                    </a:lnTo>
                    <a:lnTo>
                      <a:pt x="165" y="80"/>
                    </a:lnTo>
                    <a:lnTo>
                      <a:pt x="165" y="79"/>
                    </a:lnTo>
                    <a:lnTo>
                      <a:pt x="166" y="79"/>
                    </a:lnTo>
                    <a:lnTo>
                      <a:pt x="166" y="78"/>
                    </a:lnTo>
                    <a:lnTo>
                      <a:pt x="167" y="76"/>
                    </a:lnTo>
                    <a:lnTo>
                      <a:pt x="167" y="75"/>
                    </a:lnTo>
                    <a:lnTo>
                      <a:pt x="167" y="74"/>
                    </a:lnTo>
                    <a:lnTo>
                      <a:pt x="167" y="72"/>
                    </a:lnTo>
                    <a:lnTo>
                      <a:pt x="167" y="71"/>
                    </a:lnTo>
                    <a:lnTo>
                      <a:pt x="169" y="71"/>
                    </a:lnTo>
                    <a:lnTo>
                      <a:pt x="169" y="70"/>
                    </a:lnTo>
                    <a:lnTo>
                      <a:pt x="170" y="70"/>
                    </a:lnTo>
                    <a:lnTo>
                      <a:pt x="170" y="69"/>
                    </a:lnTo>
                    <a:lnTo>
                      <a:pt x="170" y="67"/>
                    </a:lnTo>
                    <a:lnTo>
                      <a:pt x="170" y="66"/>
                    </a:lnTo>
                    <a:lnTo>
                      <a:pt x="171" y="66"/>
                    </a:lnTo>
                    <a:lnTo>
                      <a:pt x="171" y="65"/>
                    </a:lnTo>
                    <a:lnTo>
                      <a:pt x="171" y="63"/>
                    </a:lnTo>
                    <a:lnTo>
                      <a:pt x="171" y="62"/>
                    </a:lnTo>
                    <a:lnTo>
                      <a:pt x="173" y="62"/>
                    </a:lnTo>
                    <a:lnTo>
                      <a:pt x="173" y="61"/>
                    </a:lnTo>
                    <a:lnTo>
                      <a:pt x="174" y="61"/>
                    </a:lnTo>
                    <a:lnTo>
                      <a:pt x="175" y="61"/>
                    </a:lnTo>
                    <a:lnTo>
                      <a:pt x="177" y="59"/>
                    </a:lnTo>
                    <a:lnTo>
                      <a:pt x="178" y="59"/>
                    </a:lnTo>
                    <a:lnTo>
                      <a:pt x="178" y="58"/>
                    </a:lnTo>
                    <a:lnTo>
                      <a:pt x="179" y="58"/>
                    </a:lnTo>
                    <a:lnTo>
                      <a:pt x="179" y="59"/>
                    </a:lnTo>
                    <a:lnTo>
                      <a:pt x="180" y="59"/>
                    </a:lnTo>
                    <a:lnTo>
                      <a:pt x="180" y="61"/>
                    </a:lnTo>
                    <a:lnTo>
                      <a:pt x="182" y="61"/>
                    </a:lnTo>
                    <a:lnTo>
                      <a:pt x="183" y="62"/>
                    </a:lnTo>
                    <a:lnTo>
                      <a:pt x="183" y="63"/>
                    </a:lnTo>
                    <a:lnTo>
                      <a:pt x="184" y="63"/>
                    </a:lnTo>
                    <a:lnTo>
                      <a:pt x="184" y="65"/>
                    </a:lnTo>
                    <a:lnTo>
                      <a:pt x="186" y="65"/>
                    </a:lnTo>
                    <a:lnTo>
                      <a:pt x="187" y="65"/>
                    </a:lnTo>
                    <a:lnTo>
                      <a:pt x="187" y="63"/>
                    </a:lnTo>
                    <a:lnTo>
                      <a:pt x="188" y="63"/>
                    </a:lnTo>
                    <a:lnTo>
                      <a:pt x="190" y="63"/>
                    </a:lnTo>
                    <a:lnTo>
                      <a:pt x="191" y="63"/>
                    </a:lnTo>
                    <a:lnTo>
                      <a:pt x="191" y="62"/>
                    </a:lnTo>
                    <a:lnTo>
                      <a:pt x="192" y="62"/>
                    </a:lnTo>
                    <a:lnTo>
                      <a:pt x="194" y="62"/>
                    </a:lnTo>
                    <a:lnTo>
                      <a:pt x="194" y="61"/>
                    </a:lnTo>
                    <a:lnTo>
                      <a:pt x="194" y="59"/>
                    </a:lnTo>
                    <a:lnTo>
                      <a:pt x="194" y="58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2" y="55"/>
                    </a:lnTo>
                    <a:lnTo>
                      <a:pt x="192" y="54"/>
                    </a:lnTo>
                    <a:lnTo>
                      <a:pt x="191" y="54"/>
                    </a:lnTo>
                    <a:lnTo>
                      <a:pt x="190" y="54"/>
                    </a:lnTo>
                    <a:lnTo>
                      <a:pt x="188" y="53"/>
                    </a:lnTo>
                    <a:lnTo>
                      <a:pt x="187" y="53"/>
                    </a:lnTo>
                    <a:lnTo>
                      <a:pt x="187" y="51"/>
                    </a:lnTo>
                    <a:lnTo>
                      <a:pt x="186" y="51"/>
                    </a:lnTo>
                    <a:lnTo>
                      <a:pt x="186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3" y="49"/>
                    </a:lnTo>
                    <a:lnTo>
                      <a:pt x="183" y="48"/>
                    </a:lnTo>
                    <a:lnTo>
                      <a:pt x="182" y="48"/>
                    </a:lnTo>
                    <a:lnTo>
                      <a:pt x="182" y="46"/>
                    </a:lnTo>
                    <a:lnTo>
                      <a:pt x="182" y="45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0" y="42"/>
                    </a:lnTo>
                    <a:lnTo>
                      <a:pt x="180" y="41"/>
                    </a:lnTo>
                    <a:lnTo>
                      <a:pt x="180" y="40"/>
                    </a:lnTo>
                    <a:lnTo>
                      <a:pt x="182" y="40"/>
                    </a:lnTo>
                    <a:lnTo>
                      <a:pt x="182" y="38"/>
                    </a:lnTo>
                    <a:lnTo>
                      <a:pt x="182" y="37"/>
                    </a:lnTo>
                    <a:lnTo>
                      <a:pt x="182" y="36"/>
                    </a:lnTo>
                    <a:lnTo>
                      <a:pt x="183" y="36"/>
                    </a:lnTo>
                    <a:lnTo>
                      <a:pt x="183" y="34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6" y="32"/>
                    </a:lnTo>
                    <a:lnTo>
                      <a:pt x="187" y="31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7"/>
                    </a:lnTo>
                    <a:lnTo>
                      <a:pt x="191" y="25"/>
                    </a:lnTo>
                    <a:lnTo>
                      <a:pt x="192" y="25"/>
                    </a:lnTo>
                    <a:lnTo>
                      <a:pt x="194" y="24"/>
                    </a:lnTo>
                    <a:lnTo>
                      <a:pt x="195" y="24"/>
                    </a:lnTo>
                    <a:lnTo>
                      <a:pt x="196" y="24"/>
                    </a:lnTo>
                    <a:lnTo>
                      <a:pt x="196" y="23"/>
                    </a:lnTo>
                    <a:lnTo>
                      <a:pt x="196" y="21"/>
                    </a:lnTo>
                    <a:lnTo>
                      <a:pt x="196" y="20"/>
                    </a:lnTo>
                    <a:lnTo>
                      <a:pt x="197" y="20"/>
                    </a:lnTo>
                    <a:lnTo>
                      <a:pt x="197" y="19"/>
                    </a:lnTo>
                    <a:lnTo>
                      <a:pt x="196" y="19"/>
                    </a:lnTo>
                    <a:lnTo>
                      <a:pt x="196" y="17"/>
                    </a:lnTo>
                    <a:lnTo>
                      <a:pt x="196" y="16"/>
                    </a:lnTo>
                    <a:lnTo>
                      <a:pt x="195" y="15"/>
                    </a:lnTo>
                    <a:lnTo>
                      <a:pt x="195" y="14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2" y="10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91" y="6"/>
                    </a:lnTo>
                    <a:lnTo>
                      <a:pt x="191" y="4"/>
                    </a:lnTo>
                    <a:lnTo>
                      <a:pt x="191" y="3"/>
                    </a:lnTo>
                    <a:lnTo>
                      <a:pt x="191" y="2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4" y="2"/>
                    </a:lnTo>
                    <a:lnTo>
                      <a:pt x="195" y="2"/>
                    </a:lnTo>
                    <a:lnTo>
                      <a:pt x="194" y="2"/>
                    </a:lnTo>
                    <a:lnTo>
                      <a:pt x="192" y="2"/>
                    </a:lnTo>
                    <a:lnTo>
                      <a:pt x="192" y="3"/>
                    </a:lnTo>
                    <a:lnTo>
                      <a:pt x="194" y="3"/>
                    </a:lnTo>
                    <a:lnTo>
                      <a:pt x="195" y="3"/>
                    </a:lnTo>
                    <a:lnTo>
                      <a:pt x="195" y="4"/>
                    </a:lnTo>
                    <a:lnTo>
                      <a:pt x="196" y="4"/>
                    </a:lnTo>
                    <a:lnTo>
                      <a:pt x="196" y="6"/>
                    </a:lnTo>
                    <a:lnTo>
                      <a:pt x="196" y="7"/>
                    </a:lnTo>
                    <a:lnTo>
                      <a:pt x="196" y="8"/>
                    </a:lnTo>
                    <a:lnTo>
                      <a:pt x="196" y="10"/>
                    </a:lnTo>
                    <a:lnTo>
                      <a:pt x="196" y="11"/>
                    </a:lnTo>
                    <a:lnTo>
                      <a:pt x="197" y="11"/>
                    </a:lnTo>
                    <a:lnTo>
                      <a:pt x="197" y="12"/>
                    </a:lnTo>
                    <a:lnTo>
                      <a:pt x="199" y="12"/>
                    </a:lnTo>
                    <a:lnTo>
                      <a:pt x="199" y="11"/>
                    </a:lnTo>
                    <a:lnTo>
                      <a:pt x="199" y="10"/>
                    </a:lnTo>
                    <a:lnTo>
                      <a:pt x="200" y="11"/>
                    </a:lnTo>
                    <a:lnTo>
                      <a:pt x="201" y="11"/>
                    </a:lnTo>
                    <a:lnTo>
                      <a:pt x="203" y="11"/>
                    </a:lnTo>
                    <a:lnTo>
                      <a:pt x="204" y="10"/>
                    </a:lnTo>
                    <a:lnTo>
                      <a:pt x="204" y="8"/>
                    </a:lnTo>
                    <a:lnTo>
                      <a:pt x="205" y="8"/>
                    </a:lnTo>
                    <a:lnTo>
                      <a:pt x="207" y="8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9" y="7"/>
                    </a:lnTo>
                    <a:lnTo>
                      <a:pt x="209" y="8"/>
                    </a:lnTo>
                    <a:lnTo>
                      <a:pt x="211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3" y="7"/>
                    </a:lnTo>
                    <a:lnTo>
                      <a:pt x="214" y="7"/>
                    </a:lnTo>
                    <a:lnTo>
                      <a:pt x="214" y="8"/>
                    </a:lnTo>
                    <a:lnTo>
                      <a:pt x="216" y="8"/>
                    </a:lnTo>
                    <a:lnTo>
                      <a:pt x="217" y="8"/>
                    </a:lnTo>
                    <a:lnTo>
                      <a:pt x="217" y="10"/>
                    </a:lnTo>
                    <a:lnTo>
                      <a:pt x="217" y="11"/>
                    </a:lnTo>
                    <a:lnTo>
                      <a:pt x="218" y="12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0" y="10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4" y="10"/>
                    </a:lnTo>
                    <a:lnTo>
                      <a:pt x="224" y="11"/>
                    </a:lnTo>
                    <a:lnTo>
                      <a:pt x="225" y="11"/>
                    </a:lnTo>
                    <a:lnTo>
                      <a:pt x="225" y="12"/>
                    </a:lnTo>
                    <a:lnTo>
                      <a:pt x="226" y="12"/>
                    </a:lnTo>
                    <a:lnTo>
                      <a:pt x="228" y="12"/>
                    </a:lnTo>
                    <a:lnTo>
                      <a:pt x="226" y="14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28" y="16"/>
                    </a:lnTo>
                    <a:lnTo>
                      <a:pt x="229" y="16"/>
                    </a:lnTo>
                    <a:lnTo>
                      <a:pt x="230" y="16"/>
                    </a:lnTo>
                    <a:lnTo>
                      <a:pt x="230" y="17"/>
                    </a:lnTo>
                    <a:lnTo>
                      <a:pt x="231" y="17"/>
                    </a:lnTo>
                    <a:lnTo>
                      <a:pt x="233" y="16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5" y="15"/>
                    </a:lnTo>
                    <a:lnTo>
                      <a:pt x="235" y="14"/>
                    </a:lnTo>
                    <a:lnTo>
                      <a:pt x="235" y="12"/>
                    </a:lnTo>
                    <a:lnTo>
                      <a:pt x="235" y="11"/>
                    </a:lnTo>
                    <a:lnTo>
                      <a:pt x="237" y="11"/>
                    </a:lnTo>
                    <a:lnTo>
                      <a:pt x="237" y="12"/>
                    </a:lnTo>
                    <a:lnTo>
                      <a:pt x="237" y="14"/>
                    </a:lnTo>
                    <a:lnTo>
                      <a:pt x="237" y="15"/>
                    </a:lnTo>
                    <a:lnTo>
                      <a:pt x="238" y="15"/>
                    </a:lnTo>
                    <a:lnTo>
                      <a:pt x="238" y="16"/>
                    </a:lnTo>
                    <a:lnTo>
                      <a:pt x="237" y="16"/>
                    </a:lnTo>
                    <a:lnTo>
                      <a:pt x="238" y="16"/>
                    </a:lnTo>
                    <a:lnTo>
                      <a:pt x="238" y="17"/>
                    </a:lnTo>
                    <a:lnTo>
                      <a:pt x="238" y="16"/>
                    </a:lnTo>
                    <a:lnTo>
                      <a:pt x="239" y="16"/>
                    </a:lnTo>
                    <a:lnTo>
                      <a:pt x="241" y="16"/>
                    </a:lnTo>
                    <a:lnTo>
                      <a:pt x="241" y="15"/>
                    </a:lnTo>
                    <a:lnTo>
                      <a:pt x="242" y="15"/>
                    </a:lnTo>
                    <a:lnTo>
                      <a:pt x="242" y="14"/>
                    </a:lnTo>
                    <a:lnTo>
                      <a:pt x="243" y="14"/>
                    </a:lnTo>
                    <a:lnTo>
                      <a:pt x="243" y="15"/>
                    </a:lnTo>
                    <a:lnTo>
                      <a:pt x="245" y="15"/>
                    </a:lnTo>
                    <a:lnTo>
                      <a:pt x="245" y="16"/>
                    </a:lnTo>
                    <a:lnTo>
                      <a:pt x="246" y="16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9" y="15"/>
                    </a:lnTo>
                    <a:lnTo>
                      <a:pt x="250" y="15"/>
                    </a:lnTo>
                    <a:lnTo>
                      <a:pt x="251" y="15"/>
                    </a:lnTo>
                    <a:lnTo>
                      <a:pt x="251" y="16"/>
                    </a:lnTo>
                    <a:lnTo>
                      <a:pt x="252" y="16"/>
                    </a:lnTo>
                    <a:lnTo>
                      <a:pt x="252" y="17"/>
                    </a:lnTo>
                    <a:lnTo>
                      <a:pt x="252" y="19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8" y="19"/>
                    </a:lnTo>
                    <a:lnTo>
                      <a:pt x="258" y="17"/>
                    </a:lnTo>
                    <a:lnTo>
                      <a:pt x="258" y="16"/>
                    </a:lnTo>
                    <a:lnTo>
                      <a:pt x="256" y="16"/>
                    </a:lnTo>
                    <a:lnTo>
                      <a:pt x="256" y="15"/>
                    </a:lnTo>
                    <a:lnTo>
                      <a:pt x="255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5" y="12"/>
                    </a:lnTo>
                    <a:lnTo>
                      <a:pt x="255" y="11"/>
                    </a:lnTo>
                    <a:lnTo>
                      <a:pt x="256" y="11"/>
                    </a:lnTo>
                    <a:lnTo>
                      <a:pt x="256" y="12"/>
                    </a:lnTo>
                    <a:lnTo>
                      <a:pt x="258" y="12"/>
                    </a:lnTo>
                    <a:lnTo>
                      <a:pt x="259" y="12"/>
                    </a:lnTo>
                    <a:lnTo>
                      <a:pt x="260" y="12"/>
                    </a:lnTo>
                    <a:lnTo>
                      <a:pt x="260" y="14"/>
                    </a:lnTo>
                    <a:lnTo>
                      <a:pt x="262" y="14"/>
                    </a:lnTo>
                    <a:lnTo>
                      <a:pt x="263" y="14"/>
                    </a:lnTo>
                    <a:lnTo>
                      <a:pt x="264" y="14"/>
                    </a:lnTo>
                    <a:lnTo>
                      <a:pt x="264" y="12"/>
                    </a:lnTo>
                    <a:lnTo>
                      <a:pt x="266" y="12"/>
                    </a:lnTo>
                    <a:lnTo>
                      <a:pt x="277" y="31"/>
                    </a:lnTo>
                    <a:lnTo>
                      <a:pt x="286" y="44"/>
                    </a:lnTo>
                    <a:lnTo>
                      <a:pt x="297" y="61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0" y="61"/>
                    </a:lnTo>
                    <a:lnTo>
                      <a:pt x="301" y="61"/>
                    </a:lnTo>
                    <a:lnTo>
                      <a:pt x="302" y="61"/>
                    </a:lnTo>
                    <a:lnTo>
                      <a:pt x="303" y="61"/>
                    </a:lnTo>
                    <a:lnTo>
                      <a:pt x="303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6" y="67"/>
                    </a:lnTo>
                    <a:lnTo>
                      <a:pt x="306" y="69"/>
                    </a:lnTo>
                    <a:lnTo>
                      <a:pt x="306" y="70"/>
                    </a:lnTo>
                    <a:lnTo>
                      <a:pt x="306" y="69"/>
                    </a:lnTo>
                    <a:lnTo>
                      <a:pt x="307" y="69"/>
                    </a:lnTo>
                    <a:lnTo>
                      <a:pt x="309" y="69"/>
                    </a:lnTo>
                    <a:lnTo>
                      <a:pt x="309" y="70"/>
                    </a:lnTo>
                    <a:lnTo>
                      <a:pt x="310" y="70"/>
                    </a:lnTo>
                    <a:lnTo>
                      <a:pt x="310" y="71"/>
                    </a:lnTo>
                    <a:lnTo>
                      <a:pt x="311" y="72"/>
                    </a:lnTo>
                    <a:lnTo>
                      <a:pt x="313" y="72"/>
                    </a:lnTo>
                    <a:lnTo>
                      <a:pt x="313" y="71"/>
                    </a:lnTo>
                    <a:lnTo>
                      <a:pt x="313" y="72"/>
                    </a:lnTo>
                    <a:lnTo>
                      <a:pt x="314" y="72"/>
                    </a:lnTo>
                    <a:lnTo>
                      <a:pt x="314" y="71"/>
                    </a:lnTo>
                    <a:lnTo>
                      <a:pt x="315" y="71"/>
                    </a:lnTo>
                    <a:lnTo>
                      <a:pt x="317" y="70"/>
                    </a:lnTo>
                    <a:lnTo>
                      <a:pt x="317" y="71"/>
                    </a:lnTo>
                    <a:lnTo>
                      <a:pt x="318" y="71"/>
                    </a:lnTo>
                    <a:lnTo>
                      <a:pt x="318" y="72"/>
                    </a:lnTo>
                    <a:lnTo>
                      <a:pt x="318" y="74"/>
                    </a:lnTo>
                    <a:lnTo>
                      <a:pt x="319" y="74"/>
                    </a:lnTo>
                    <a:lnTo>
                      <a:pt x="319" y="75"/>
                    </a:lnTo>
                    <a:lnTo>
                      <a:pt x="321" y="75"/>
                    </a:lnTo>
                    <a:lnTo>
                      <a:pt x="322" y="75"/>
                    </a:lnTo>
                    <a:lnTo>
                      <a:pt x="322" y="76"/>
                    </a:lnTo>
                    <a:lnTo>
                      <a:pt x="323" y="76"/>
                    </a:lnTo>
                    <a:lnTo>
                      <a:pt x="324" y="76"/>
                    </a:lnTo>
                    <a:lnTo>
                      <a:pt x="326" y="76"/>
                    </a:lnTo>
                    <a:lnTo>
                      <a:pt x="326" y="78"/>
                    </a:lnTo>
                    <a:lnTo>
                      <a:pt x="327" y="78"/>
                    </a:lnTo>
                    <a:lnTo>
                      <a:pt x="327" y="79"/>
                    </a:lnTo>
                    <a:lnTo>
                      <a:pt x="328" y="79"/>
                    </a:lnTo>
                    <a:lnTo>
                      <a:pt x="328" y="80"/>
                    </a:lnTo>
                    <a:lnTo>
                      <a:pt x="328" y="82"/>
                    </a:lnTo>
                    <a:lnTo>
                      <a:pt x="330" y="82"/>
                    </a:lnTo>
                    <a:lnTo>
                      <a:pt x="330" y="83"/>
                    </a:lnTo>
                    <a:lnTo>
                      <a:pt x="331" y="83"/>
                    </a:lnTo>
                    <a:lnTo>
                      <a:pt x="331" y="84"/>
                    </a:lnTo>
                    <a:lnTo>
                      <a:pt x="331" y="86"/>
                    </a:lnTo>
                    <a:lnTo>
                      <a:pt x="331" y="84"/>
                    </a:lnTo>
                    <a:lnTo>
                      <a:pt x="332" y="84"/>
                    </a:lnTo>
                    <a:lnTo>
                      <a:pt x="334" y="84"/>
                    </a:lnTo>
                    <a:lnTo>
                      <a:pt x="335" y="84"/>
                    </a:lnTo>
                    <a:lnTo>
                      <a:pt x="335" y="86"/>
                    </a:lnTo>
                    <a:lnTo>
                      <a:pt x="336" y="87"/>
                    </a:lnTo>
                    <a:lnTo>
                      <a:pt x="336" y="88"/>
                    </a:lnTo>
                    <a:lnTo>
                      <a:pt x="338" y="88"/>
                    </a:lnTo>
                    <a:lnTo>
                      <a:pt x="338" y="89"/>
                    </a:lnTo>
                    <a:lnTo>
                      <a:pt x="339" y="89"/>
                    </a:lnTo>
                    <a:lnTo>
                      <a:pt x="339" y="88"/>
                    </a:lnTo>
                    <a:lnTo>
                      <a:pt x="340" y="88"/>
                    </a:lnTo>
                    <a:lnTo>
                      <a:pt x="341" y="88"/>
                    </a:lnTo>
                    <a:lnTo>
                      <a:pt x="343" y="89"/>
                    </a:lnTo>
                    <a:lnTo>
                      <a:pt x="344" y="89"/>
                    </a:lnTo>
                    <a:lnTo>
                      <a:pt x="344" y="91"/>
                    </a:lnTo>
                    <a:lnTo>
                      <a:pt x="345" y="91"/>
                    </a:lnTo>
                    <a:lnTo>
                      <a:pt x="347" y="89"/>
                    </a:lnTo>
                    <a:lnTo>
                      <a:pt x="347" y="91"/>
                    </a:lnTo>
                    <a:lnTo>
                      <a:pt x="348" y="91"/>
                    </a:lnTo>
                    <a:lnTo>
                      <a:pt x="349" y="91"/>
                    </a:lnTo>
                    <a:lnTo>
                      <a:pt x="351" y="92"/>
                    </a:lnTo>
                    <a:lnTo>
                      <a:pt x="351" y="93"/>
                    </a:lnTo>
                    <a:lnTo>
                      <a:pt x="349" y="93"/>
                    </a:lnTo>
                    <a:lnTo>
                      <a:pt x="349" y="95"/>
                    </a:lnTo>
                    <a:lnTo>
                      <a:pt x="351" y="95"/>
                    </a:lnTo>
                    <a:lnTo>
                      <a:pt x="351" y="96"/>
                    </a:lnTo>
                    <a:lnTo>
                      <a:pt x="352" y="96"/>
                    </a:lnTo>
                    <a:lnTo>
                      <a:pt x="353" y="96"/>
                    </a:lnTo>
                    <a:lnTo>
                      <a:pt x="355" y="95"/>
                    </a:lnTo>
                    <a:lnTo>
                      <a:pt x="355" y="96"/>
                    </a:lnTo>
                    <a:lnTo>
                      <a:pt x="356" y="96"/>
                    </a:lnTo>
                    <a:lnTo>
                      <a:pt x="356" y="97"/>
                    </a:lnTo>
                    <a:lnTo>
                      <a:pt x="357" y="97"/>
                    </a:lnTo>
                    <a:lnTo>
                      <a:pt x="357" y="99"/>
                    </a:lnTo>
                    <a:lnTo>
                      <a:pt x="356" y="99"/>
                    </a:lnTo>
                    <a:lnTo>
                      <a:pt x="356" y="101"/>
                    </a:lnTo>
                    <a:lnTo>
                      <a:pt x="356" y="103"/>
                    </a:lnTo>
                    <a:lnTo>
                      <a:pt x="356" y="104"/>
                    </a:lnTo>
                    <a:lnTo>
                      <a:pt x="357" y="104"/>
                    </a:lnTo>
                    <a:lnTo>
                      <a:pt x="357" y="105"/>
                    </a:lnTo>
                    <a:lnTo>
                      <a:pt x="358" y="106"/>
                    </a:lnTo>
                    <a:lnTo>
                      <a:pt x="358" y="108"/>
                    </a:lnTo>
                    <a:lnTo>
                      <a:pt x="357" y="108"/>
                    </a:lnTo>
                    <a:lnTo>
                      <a:pt x="358" y="108"/>
                    </a:lnTo>
                    <a:lnTo>
                      <a:pt x="358" y="109"/>
                    </a:lnTo>
                    <a:lnTo>
                      <a:pt x="360" y="109"/>
                    </a:lnTo>
                    <a:lnTo>
                      <a:pt x="360" y="110"/>
                    </a:lnTo>
                    <a:lnTo>
                      <a:pt x="358" y="110"/>
                    </a:lnTo>
                    <a:lnTo>
                      <a:pt x="358" y="112"/>
                    </a:lnTo>
                    <a:lnTo>
                      <a:pt x="358" y="113"/>
                    </a:lnTo>
                    <a:lnTo>
                      <a:pt x="358" y="114"/>
                    </a:lnTo>
                    <a:lnTo>
                      <a:pt x="358" y="116"/>
                    </a:lnTo>
                    <a:lnTo>
                      <a:pt x="358" y="117"/>
                    </a:lnTo>
                    <a:lnTo>
                      <a:pt x="358" y="118"/>
                    </a:lnTo>
                    <a:lnTo>
                      <a:pt x="358" y="120"/>
                    </a:lnTo>
                    <a:lnTo>
                      <a:pt x="358" y="121"/>
                    </a:lnTo>
                    <a:lnTo>
                      <a:pt x="358" y="122"/>
                    </a:lnTo>
                    <a:lnTo>
                      <a:pt x="360" y="122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4" y="122"/>
                    </a:lnTo>
                    <a:lnTo>
                      <a:pt x="365" y="123"/>
                    </a:lnTo>
                    <a:lnTo>
                      <a:pt x="366" y="123"/>
                    </a:lnTo>
                    <a:lnTo>
                      <a:pt x="366" y="125"/>
                    </a:lnTo>
                    <a:lnTo>
                      <a:pt x="368" y="125"/>
                    </a:lnTo>
                    <a:lnTo>
                      <a:pt x="368" y="126"/>
                    </a:lnTo>
                    <a:lnTo>
                      <a:pt x="368" y="125"/>
                    </a:lnTo>
                    <a:lnTo>
                      <a:pt x="369" y="125"/>
                    </a:lnTo>
                    <a:lnTo>
                      <a:pt x="370" y="125"/>
                    </a:lnTo>
                    <a:lnTo>
                      <a:pt x="370" y="126"/>
                    </a:lnTo>
                    <a:lnTo>
                      <a:pt x="370" y="127"/>
                    </a:lnTo>
                    <a:lnTo>
                      <a:pt x="372" y="127"/>
                    </a:lnTo>
                    <a:lnTo>
                      <a:pt x="373" y="127"/>
                    </a:lnTo>
                    <a:lnTo>
                      <a:pt x="374" y="127"/>
                    </a:lnTo>
                    <a:lnTo>
                      <a:pt x="373" y="127"/>
                    </a:lnTo>
                    <a:lnTo>
                      <a:pt x="373" y="129"/>
                    </a:lnTo>
                    <a:lnTo>
                      <a:pt x="373" y="130"/>
                    </a:lnTo>
                    <a:lnTo>
                      <a:pt x="373" y="131"/>
                    </a:lnTo>
                    <a:lnTo>
                      <a:pt x="374" y="131"/>
                    </a:lnTo>
                    <a:lnTo>
                      <a:pt x="375" y="131"/>
                    </a:lnTo>
                    <a:lnTo>
                      <a:pt x="375" y="130"/>
                    </a:lnTo>
                    <a:lnTo>
                      <a:pt x="377" y="130"/>
                    </a:lnTo>
                    <a:lnTo>
                      <a:pt x="377" y="131"/>
                    </a:lnTo>
                    <a:lnTo>
                      <a:pt x="375" y="131"/>
                    </a:lnTo>
                    <a:lnTo>
                      <a:pt x="375" y="133"/>
                    </a:lnTo>
                    <a:lnTo>
                      <a:pt x="374" y="133"/>
                    </a:lnTo>
                    <a:lnTo>
                      <a:pt x="375" y="133"/>
                    </a:lnTo>
                    <a:lnTo>
                      <a:pt x="377" y="133"/>
                    </a:lnTo>
                    <a:lnTo>
                      <a:pt x="377" y="134"/>
                    </a:lnTo>
                    <a:lnTo>
                      <a:pt x="378" y="134"/>
                    </a:lnTo>
                    <a:lnTo>
                      <a:pt x="378" y="135"/>
                    </a:lnTo>
                    <a:lnTo>
                      <a:pt x="378" y="137"/>
                    </a:lnTo>
                    <a:lnTo>
                      <a:pt x="379" y="137"/>
                    </a:lnTo>
                    <a:lnTo>
                      <a:pt x="378" y="137"/>
                    </a:lnTo>
                    <a:lnTo>
                      <a:pt x="378" y="138"/>
                    </a:lnTo>
                    <a:lnTo>
                      <a:pt x="378" y="139"/>
                    </a:lnTo>
                    <a:lnTo>
                      <a:pt x="378" y="140"/>
                    </a:lnTo>
                    <a:lnTo>
                      <a:pt x="379" y="140"/>
                    </a:lnTo>
                    <a:lnTo>
                      <a:pt x="378" y="140"/>
                    </a:lnTo>
                    <a:lnTo>
                      <a:pt x="378" y="142"/>
                    </a:lnTo>
                    <a:lnTo>
                      <a:pt x="378" y="143"/>
                    </a:lnTo>
                    <a:lnTo>
                      <a:pt x="378" y="144"/>
                    </a:lnTo>
                    <a:lnTo>
                      <a:pt x="379" y="144"/>
                    </a:lnTo>
                    <a:lnTo>
                      <a:pt x="379" y="143"/>
                    </a:lnTo>
                    <a:lnTo>
                      <a:pt x="379" y="144"/>
                    </a:lnTo>
                    <a:lnTo>
                      <a:pt x="378" y="144"/>
                    </a:lnTo>
                    <a:lnTo>
                      <a:pt x="378" y="146"/>
                    </a:lnTo>
                    <a:lnTo>
                      <a:pt x="379" y="146"/>
                    </a:lnTo>
                    <a:lnTo>
                      <a:pt x="381" y="146"/>
                    </a:lnTo>
                    <a:lnTo>
                      <a:pt x="382" y="146"/>
                    </a:lnTo>
                    <a:lnTo>
                      <a:pt x="382" y="147"/>
                    </a:lnTo>
                    <a:lnTo>
                      <a:pt x="381" y="147"/>
                    </a:lnTo>
                    <a:lnTo>
                      <a:pt x="381" y="148"/>
                    </a:lnTo>
                    <a:lnTo>
                      <a:pt x="382" y="148"/>
                    </a:lnTo>
                    <a:lnTo>
                      <a:pt x="383" y="148"/>
                    </a:lnTo>
                    <a:lnTo>
                      <a:pt x="385" y="148"/>
                    </a:lnTo>
                    <a:lnTo>
                      <a:pt x="385" y="150"/>
                    </a:lnTo>
                    <a:lnTo>
                      <a:pt x="385" y="151"/>
                    </a:lnTo>
                    <a:lnTo>
                      <a:pt x="385" y="152"/>
                    </a:lnTo>
                    <a:lnTo>
                      <a:pt x="385" y="154"/>
                    </a:lnTo>
                    <a:lnTo>
                      <a:pt x="385" y="155"/>
                    </a:lnTo>
                    <a:lnTo>
                      <a:pt x="386" y="155"/>
                    </a:lnTo>
                    <a:lnTo>
                      <a:pt x="385" y="155"/>
                    </a:lnTo>
                    <a:lnTo>
                      <a:pt x="385" y="156"/>
                    </a:lnTo>
                    <a:lnTo>
                      <a:pt x="385" y="158"/>
                    </a:lnTo>
                    <a:lnTo>
                      <a:pt x="386" y="158"/>
                    </a:lnTo>
                    <a:lnTo>
                      <a:pt x="386" y="159"/>
                    </a:lnTo>
                    <a:lnTo>
                      <a:pt x="385" y="159"/>
                    </a:lnTo>
                    <a:lnTo>
                      <a:pt x="385" y="160"/>
                    </a:lnTo>
                    <a:lnTo>
                      <a:pt x="385" y="161"/>
                    </a:lnTo>
                    <a:lnTo>
                      <a:pt x="386" y="161"/>
                    </a:lnTo>
                    <a:lnTo>
                      <a:pt x="385" y="161"/>
                    </a:lnTo>
                    <a:lnTo>
                      <a:pt x="385" y="163"/>
                    </a:lnTo>
                    <a:lnTo>
                      <a:pt x="386" y="163"/>
                    </a:lnTo>
                    <a:lnTo>
                      <a:pt x="385" y="163"/>
                    </a:lnTo>
                    <a:lnTo>
                      <a:pt x="385" y="164"/>
                    </a:lnTo>
                    <a:lnTo>
                      <a:pt x="386" y="164"/>
                    </a:lnTo>
                    <a:lnTo>
                      <a:pt x="385" y="164"/>
                    </a:lnTo>
                    <a:lnTo>
                      <a:pt x="386" y="164"/>
                    </a:lnTo>
                    <a:lnTo>
                      <a:pt x="386" y="165"/>
                    </a:lnTo>
                    <a:lnTo>
                      <a:pt x="385" y="165"/>
                    </a:lnTo>
                    <a:lnTo>
                      <a:pt x="385" y="167"/>
                    </a:lnTo>
                    <a:lnTo>
                      <a:pt x="386" y="167"/>
                    </a:lnTo>
                    <a:lnTo>
                      <a:pt x="386" y="168"/>
                    </a:lnTo>
                    <a:lnTo>
                      <a:pt x="385" y="168"/>
                    </a:lnTo>
                    <a:lnTo>
                      <a:pt x="383" y="169"/>
                    </a:lnTo>
                    <a:lnTo>
                      <a:pt x="382" y="169"/>
                    </a:lnTo>
                    <a:lnTo>
                      <a:pt x="381" y="169"/>
                    </a:lnTo>
                    <a:lnTo>
                      <a:pt x="379" y="169"/>
                    </a:lnTo>
                    <a:lnTo>
                      <a:pt x="375" y="169"/>
                    </a:lnTo>
                    <a:lnTo>
                      <a:pt x="372" y="169"/>
                    </a:lnTo>
                    <a:lnTo>
                      <a:pt x="369" y="171"/>
                    </a:lnTo>
                    <a:lnTo>
                      <a:pt x="369" y="172"/>
                    </a:lnTo>
                    <a:lnTo>
                      <a:pt x="369" y="173"/>
                    </a:lnTo>
                    <a:lnTo>
                      <a:pt x="369" y="175"/>
                    </a:lnTo>
                    <a:lnTo>
                      <a:pt x="368" y="176"/>
                    </a:lnTo>
                    <a:lnTo>
                      <a:pt x="366" y="177"/>
                    </a:lnTo>
                    <a:lnTo>
                      <a:pt x="364" y="177"/>
                    </a:lnTo>
                    <a:lnTo>
                      <a:pt x="361" y="177"/>
                    </a:lnTo>
                    <a:lnTo>
                      <a:pt x="360" y="177"/>
                    </a:lnTo>
                    <a:lnTo>
                      <a:pt x="357" y="177"/>
                    </a:lnTo>
                    <a:lnTo>
                      <a:pt x="355" y="177"/>
                    </a:lnTo>
                    <a:lnTo>
                      <a:pt x="353" y="177"/>
                    </a:lnTo>
                    <a:lnTo>
                      <a:pt x="353" y="178"/>
                    </a:lnTo>
                    <a:lnTo>
                      <a:pt x="353" y="180"/>
                    </a:lnTo>
                    <a:lnTo>
                      <a:pt x="353" y="181"/>
                    </a:lnTo>
                    <a:lnTo>
                      <a:pt x="353" y="182"/>
                    </a:lnTo>
                    <a:lnTo>
                      <a:pt x="352" y="182"/>
                    </a:lnTo>
                    <a:lnTo>
                      <a:pt x="352" y="184"/>
                    </a:lnTo>
                    <a:lnTo>
                      <a:pt x="351" y="185"/>
                    </a:lnTo>
                    <a:lnTo>
                      <a:pt x="349" y="185"/>
                    </a:lnTo>
                    <a:lnTo>
                      <a:pt x="349" y="186"/>
                    </a:lnTo>
                    <a:lnTo>
                      <a:pt x="349" y="188"/>
                    </a:lnTo>
                    <a:lnTo>
                      <a:pt x="349" y="189"/>
                    </a:lnTo>
                    <a:lnTo>
                      <a:pt x="348" y="190"/>
                    </a:lnTo>
                    <a:lnTo>
                      <a:pt x="347" y="190"/>
                    </a:lnTo>
                    <a:lnTo>
                      <a:pt x="347" y="192"/>
                    </a:lnTo>
                    <a:lnTo>
                      <a:pt x="347" y="193"/>
                    </a:lnTo>
                    <a:lnTo>
                      <a:pt x="345" y="193"/>
                    </a:lnTo>
                    <a:lnTo>
                      <a:pt x="344" y="192"/>
                    </a:lnTo>
                    <a:lnTo>
                      <a:pt x="344" y="193"/>
                    </a:lnTo>
                    <a:lnTo>
                      <a:pt x="341" y="193"/>
                    </a:lnTo>
                    <a:lnTo>
                      <a:pt x="340" y="193"/>
                    </a:lnTo>
                    <a:lnTo>
                      <a:pt x="339" y="194"/>
                    </a:lnTo>
                    <a:lnTo>
                      <a:pt x="338" y="195"/>
                    </a:lnTo>
                    <a:lnTo>
                      <a:pt x="338" y="197"/>
                    </a:lnTo>
                    <a:lnTo>
                      <a:pt x="336" y="197"/>
                    </a:lnTo>
                    <a:lnTo>
                      <a:pt x="338" y="198"/>
                    </a:lnTo>
                    <a:lnTo>
                      <a:pt x="336" y="198"/>
                    </a:lnTo>
                    <a:lnTo>
                      <a:pt x="338" y="199"/>
                    </a:lnTo>
                    <a:lnTo>
                      <a:pt x="338" y="201"/>
                    </a:lnTo>
                    <a:lnTo>
                      <a:pt x="339" y="201"/>
                    </a:lnTo>
                    <a:lnTo>
                      <a:pt x="340" y="202"/>
                    </a:lnTo>
                    <a:lnTo>
                      <a:pt x="341" y="205"/>
                    </a:lnTo>
                    <a:lnTo>
                      <a:pt x="343" y="205"/>
                    </a:lnTo>
                    <a:lnTo>
                      <a:pt x="345" y="203"/>
                    </a:lnTo>
                    <a:lnTo>
                      <a:pt x="345" y="205"/>
                    </a:lnTo>
                    <a:lnTo>
                      <a:pt x="345" y="206"/>
                    </a:lnTo>
                    <a:lnTo>
                      <a:pt x="344" y="206"/>
                    </a:lnTo>
                    <a:lnTo>
                      <a:pt x="343" y="207"/>
                    </a:lnTo>
                    <a:lnTo>
                      <a:pt x="344" y="209"/>
                    </a:lnTo>
                    <a:lnTo>
                      <a:pt x="344" y="211"/>
                    </a:lnTo>
                    <a:lnTo>
                      <a:pt x="344" y="214"/>
                    </a:lnTo>
                    <a:lnTo>
                      <a:pt x="344" y="215"/>
                    </a:lnTo>
                    <a:lnTo>
                      <a:pt x="344" y="216"/>
                    </a:lnTo>
                    <a:lnTo>
                      <a:pt x="343" y="216"/>
                    </a:lnTo>
                    <a:lnTo>
                      <a:pt x="343" y="219"/>
                    </a:lnTo>
                    <a:lnTo>
                      <a:pt x="341" y="219"/>
                    </a:lnTo>
                    <a:lnTo>
                      <a:pt x="340" y="218"/>
                    </a:lnTo>
                    <a:lnTo>
                      <a:pt x="339" y="219"/>
                    </a:lnTo>
                    <a:lnTo>
                      <a:pt x="338" y="219"/>
                    </a:lnTo>
                    <a:lnTo>
                      <a:pt x="339" y="223"/>
                    </a:lnTo>
                    <a:lnTo>
                      <a:pt x="338" y="227"/>
                    </a:lnTo>
                    <a:lnTo>
                      <a:pt x="338" y="230"/>
                    </a:lnTo>
                    <a:lnTo>
                      <a:pt x="338" y="231"/>
                    </a:lnTo>
                    <a:lnTo>
                      <a:pt x="336" y="231"/>
                    </a:lnTo>
                    <a:lnTo>
                      <a:pt x="336" y="232"/>
                    </a:lnTo>
                    <a:lnTo>
                      <a:pt x="335" y="235"/>
                    </a:lnTo>
                    <a:lnTo>
                      <a:pt x="336" y="237"/>
                    </a:lnTo>
                    <a:lnTo>
                      <a:pt x="338" y="239"/>
                    </a:lnTo>
                    <a:lnTo>
                      <a:pt x="338" y="240"/>
                    </a:lnTo>
                    <a:lnTo>
                      <a:pt x="338" y="243"/>
                    </a:lnTo>
                    <a:lnTo>
                      <a:pt x="338" y="244"/>
                    </a:lnTo>
                    <a:lnTo>
                      <a:pt x="338" y="245"/>
                    </a:lnTo>
                    <a:lnTo>
                      <a:pt x="339" y="245"/>
                    </a:lnTo>
                    <a:lnTo>
                      <a:pt x="340" y="245"/>
                    </a:lnTo>
                    <a:lnTo>
                      <a:pt x="340" y="247"/>
                    </a:lnTo>
                    <a:lnTo>
                      <a:pt x="340" y="248"/>
                    </a:lnTo>
                    <a:lnTo>
                      <a:pt x="340" y="249"/>
                    </a:lnTo>
                    <a:lnTo>
                      <a:pt x="339" y="249"/>
                    </a:lnTo>
                    <a:lnTo>
                      <a:pt x="339" y="250"/>
                    </a:lnTo>
                    <a:lnTo>
                      <a:pt x="340" y="250"/>
                    </a:lnTo>
                    <a:lnTo>
                      <a:pt x="339" y="252"/>
                    </a:lnTo>
                    <a:lnTo>
                      <a:pt x="339" y="253"/>
                    </a:lnTo>
                    <a:lnTo>
                      <a:pt x="340" y="256"/>
                    </a:lnTo>
                    <a:lnTo>
                      <a:pt x="340" y="257"/>
                    </a:lnTo>
                    <a:lnTo>
                      <a:pt x="341" y="257"/>
                    </a:lnTo>
                    <a:lnTo>
                      <a:pt x="343" y="257"/>
                    </a:lnTo>
                    <a:lnTo>
                      <a:pt x="344" y="257"/>
                    </a:lnTo>
                    <a:lnTo>
                      <a:pt x="344" y="258"/>
                    </a:lnTo>
                    <a:lnTo>
                      <a:pt x="345" y="258"/>
                    </a:lnTo>
                    <a:lnTo>
                      <a:pt x="345" y="260"/>
                    </a:lnTo>
                    <a:lnTo>
                      <a:pt x="345" y="261"/>
                    </a:lnTo>
                    <a:lnTo>
                      <a:pt x="347" y="261"/>
                    </a:lnTo>
                    <a:lnTo>
                      <a:pt x="348" y="261"/>
                    </a:lnTo>
                    <a:lnTo>
                      <a:pt x="348" y="262"/>
                    </a:lnTo>
                    <a:lnTo>
                      <a:pt x="348" y="264"/>
                    </a:lnTo>
                    <a:lnTo>
                      <a:pt x="347" y="264"/>
                    </a:lnTo>
                    <a:lnTo>
                      <a:pt x="347" y="265"/>
                    </a:lnTo>
                    <a:lnTo>
                      <a:pt x="347" y="264"/>
                    </a:lnTo>
                    <a:lnTo>
                      <a:pt x="345" y="264"/>
                    </a:lnTo>
                    <a:lnTo>
                      <a:pt x="345" y="265"/>
                    </a:lnTo>
                    <a:lnTo>
                      <a:pt x="345" y="266"/>
                    </a:lnTo>
                    <a:lnTo>
                      <a:pt x="345" y="267"/>
                    </a:lnTo>
                    <a:lnTo>
                      <a:pt x="345" y="269"/>
                    </a:lnTo>
                    <a:lnTo>
                      <a:pt x="345" y="270"/>
                    </a:lnTo>
                    <a:lnTo>
                      <a:pt x="347" y="270"/>
                    </a:lnTo>
                    <a:lnTo>
                      <a:pt x="347" y="271"/>
                    </a:lnTo>
                    <a:lnTo>
                      <a:pt x="347" y="273"/>
                    </a:lnTo>
                    <a:lnTo>
                      <a:pt x="345" y="273"/>
                    </a:lnTo>
                    <a:lnTo>
                      <a:pt x="347" y="274"/>
                    </a:lnTo>
                    <a:lnTo>
                      <a:pt x="347" y="275"/>
                    </a:lnTo>
                    <a:lnTo>
                      <a:pt x="345" y="275"/>
                    </a:lnTo>
                    <a:lnTo>
                      <a:pt x="347" y="275"/>
                    </a:lnTo>
                    <a:lnTo>
                      <a:pt x="347" y="277"/>
                    </a:lnTo>
                    <a:lnTo>
                      <a:pt x="347" y="278"/>
                    </a:lnTo>
                    <a:lnTo>
                      <a:pt x="348" y="278"/>
                    </a:lnTo>
                    <a:lnTo>
                      <a:pt x="348" y="279"/>
                    </a:lnTo>
                    <a:lnTo>
                      <a:pt x="348" y="281"/>
                    </a:lnTo>
                    <a:lnTo>
                      <a:pt x="349" y="281"/>
                    </a:lnTo>
                    <a:lnTo>
                      <a:pt x="348" y="282"/>
                    </a:lnTo>
                    <a:lnTo>
                      <a:pt x="348" y="283"/>
                    </a:lnTo>
                    <a:lnTo>
                      <a:pt x="349" y="283"/>
                    </a:lnTo>
                    <a:lnTo>
                      <a:pt x="348" y="284"/>
                    </a:lnTo>
                    <a:lnTo>
                      <a:pt x="349" y="284"/>
                    </a:lnTo>
                    <a:lnTo>
                      <a:pt x="349" y="286"/>
                    </a:lnTo>
                    <a:lnTo>
                      <a:pt x="348" y="286"/>
                    </a:lnTo>
                    <a:lnTo>
                      <a:pt x="348" y="287"/>
                    </a:lnTo>
                    <a:lnTo>
                      <a:pt x="348" y="288"/>
                    </a:lnTo>
                    <a:lnTo>
                      <a:pt x="348" y="290"/>
                    </a:lnTo>
                    <a:lnTo>
                      <a:pt x="349" y="290"/>
                    </a:lnTo>
                    <a:lnTo>
                      <a:pt x="349" y="291"/>
                    </a:lnTo>
                    <a:lnTo>
                      <a:pt x="349" y="292"/>
                    </a:lnTo>
                    <a:lnTo>
                      <a:pt x="351" y="292"/>
                    </a:lnTo>
                    <a:lnTo>
                      <a:pt x="351" y="294"/>
                    </a:lnTo>
                    <a:lnTo>
                      <a:pt x="351" y="295"/>
                    </a:lnTo>
                    <a:lnTo>
                      <a:pt x="349" y="295"/>
                    </a:lnTo>
                    <a:lnTo>
                      <a:pt x="351" y="295"/>
                    </a:lnTo>
                    <a:lnTo>
                      <a:pt x="352" y="296"/>
                    </a:lnTo>
                    <a:lnTo>
                      <a:pt x="351" y="296"/>
                    </a:lnTo>
                    <a:lnTo>
                      <a:pt x="351" y="298"/>
                    </a:lnTo>
                    <a:lnTo>
                      <a:pt x="351" y="299"/>
                    </a:lnTo>
                    <a:lnTo>
                      <a:pt x="351" y="300"/>
                    </a:lnTo>
                    <a:lnTo>
                      <a:pt x="349" y="300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4" name="Freeform 40">
                <a:extLst>
                  <a:ext uri="{FF2B5EF4-FFF2-40B4-BE49-F238E27FC236}">
                    <a16:creationId xmlns:a16="http://schemas.microsoft.com/office/drawing/2014/main" id="{CEAA2C52-0ECD-6440-D571-BD1F5DD85C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6" y="1251"/>
                <a:ext cx="361" cy="579"/>
              </a:xfrm>
              <a:custGeom>
                <a:avLst/>
                <a:gdLst>
                  <a:gd name="T0" fmla="*/ 347 w 361"/>
                  <a:gd name="T1" fmla="*/ 326 h 579"/>
                  <a:gd name="T2" fmla="*/ 351 w 361"/>
                  <a:gd name="T3" fmla="*/ 343 h 579"/>
                  <a:gd name="T4" fmla="*/ 347 w 361"/>
                  <a:gd name="T5" fmla="*/ 356 h 579"/>
                  <a:gd name="T6" fmla="*/ 344 w 361"/>
                  <a:gd name="T7" fmla="*/ 366 h 579"/>
                  <a:gd name="T8" fmla="*/ 335 w 361"/>
                  <a:gd name="T9" fmla="*/ 384 h 579"/>
                  <a:gd name="T10" fmla="*/ 322 w 361"/>
                  <a:gd name="T11" fmla="*/ 401 h 579"/>
                  <a:gd name="T12" fmla="*/ 315 w 361"/>
                  <a:gd name="T13" fmla="*/ 411 h 579"/>
                  <a:gd name="T14" fmla="*/ 315 w 361"/>
                  <a:gd name="T15" fmla="*/ 443 h 579"/>
                  <a:gd name="T16" fmla="*/ 313 w 361"/>
                  <a:gd name="T17" fmla="*/ 452 h 579"/>
                  <a:gd name="T18" fmla="*/ 317 w 361"/>
                  <a:gd name="T19" fmla="*/ 455 h 579"/>
                  <a:gd name="T20" fmla="*/ 318 w 361"/>
                  <a:gd name="T21" fmla="*/ 463 h 579"/>
                  <a:gd name="T22" fmla="*/ 327 w 361"/>
                  <a:gd name="T23" fmla="*/ 473 h 579"/>
                  <a:gd name="T24" fmla="*/ 355 w 361"/>
                  <a:gd name="T25" fmla="*/ 473 h 579"/>
                  <a:gd name="T26" fmla="*/ 360 w 361"/>
                  <a:gd name="T27" fmla="*/ 504 h 579"/>
                  <a:gd name="T28" fmla="*/ 353 w 361"/>
                  <a:gd name="T29" fmla="*/ 531 h 579"/>
                  <a:gd name="T30" fmla="*/ 345 w 361"/>
                  <a:gd name="T31" fmla="*/ 557 h 579"/>
                  <a:gd name="T32" fmla="*/ 326 w 361"/>
                  <a:gd name="T33" fmla="*/ 567 h 579"/>
                  <a:gd name="T34" fmla="*/ 298 w 361"/>
                  <a:gd name="T35" fmla="*/ 546 h 579"/>
                  <a:gd name="T36" fmla="*/ 262 w 361"/>
                  <a:gd name="T37" fmla="*/ 557 h 579"/>
                  <a:gd name="T38" fmla="*/ 249 w 361"/>
                  <a:gd name="T39" fmla="*/ 572 h 579"/>
                  <a:gd name="T40" fmla="*/ 212 w 361"/>
                  <a:gd name="T41" fmla="*/ 576 h 579"/>
                  <a:gd name="T42" fmla="*/ 203 w 361"/>
                  <a:gd name="T43" fmla="*/ 483 h 579"/>
                  <a:gd name="T44" fmla="*/ 129 w 361"/>
                  <a:gd name="T45" fmla="*/ 391 h 579"/>
                  <a:gd name="T46" fmla="*/ 87 w 361"/>
                  <a:gd name="T47" fmla="*/ 326 h 579"/>
                  <a:gd name="T48" fmla="*/ 48 w 361"/>
                  <a:gd name="T49" fmla="*/ 240 h 579"/>
                  <a:gd name="T50" fmla="*/ 2 w 361"/>
                  <a:gd name="T51" fmla="*/ 199 h 579"/>
                  <a:gd name="T52" fmla="*/ 42 w 361"/>
                  <a:gd name="T53" fmla="*/ 190 h 579"/>
                  <a:gd name="T54" fmla="*/ 73 w 361"/>
                  <a:gd name="T55" fmla="*/ 188 h 579"/>
                  <a:gd name="T56" fmla="*/ 81 w 361"/>
                  <a:gd name="T57" fmla="*/ 176 h 579"/>
                  <a:gd name="T58" fmla="*/ 94 w 361"/>
                  <a:gd name="T59" fmla="*/ 167 h 579"/>
                  <a:gd name="T60" fmla="*/ 99 w 361"/>
                  <a:gd name="T61" fmla="*/ 151 h 579"/>
                  <a:gd name="T62" fmla="*/ 111 w 361"/>
                  <a:gd name="T63" fmla="*/ 146 h 579"/>
                  <a:gd name="T64" fmla="*/ 124 w 361"/>
                  <a:gd name="T65" fmla="*/ 152 h 579"/>
                  <a:gd name="T66" fmla="*/ 137 w 361"/>
                  <a:gd name="T67" fmla="*/ 164 h 579"/>
                  <a:gd name="T68" fmla="*/ 157 w 361"/>
                  <a:gd name="T69" fmla="*/ 169 h 579"/>
                  <a:gd name="T70" fmla="*/ 169 w 361"/>
                  <a:gd name="T71" fmla="*/ 180 h 579"/>
                  <a:gd name="T72" fmla="*/ 163 w 361"/>
                  <a:gd name="T73" fmla="*/ 189 h 579"/>
                  <a:gd name="T74" fmla="*/ 177 w 361"/>
                  <a:gd name="T75" fmla="*/ 186 h 579"/>
                  <a:gd name="T76" fmla="*/ 203 w 361"/>
                  <a:gd name="T77" fmla="*/ 165 h 579"/>
                  <a:gd name="T78" fmla="*/ 216 w 361"/>
                  <a:gd name="T79" fmla="*/ 148 h 579"/>
                  <a:gd name="T80" fmla="*/ 166 w 361"/>
                  <a:gd name="T81" fmla="*/ 121 h 579"/>
                  <a:gd name="T82" fmla="*/ 166 w 361"/>
                  <a:gd name="T83" fmla="*/ 93 h 579"/>
                  <a:gd name="T84" fmla="*/ 167 w 361"/>
                  <a:gd name="T85" fmla="*/ 71 h 579"/>
                  <a:gd name="T86" fmla="*/ 178 w 361"/>
                  <a:gd name="T87" fmla="*/ 58 h 579"/>
                  <a:gd name="T88" fmla="*/ 192 w 361"/>
                  <a:gd name="T89" fmla="*/ 62 h 579"/>
                  <a:gd name="T90" fmla="*/ 184 w 361"/>
                  <a:gd name="T91" fmla="*/ 49 h 579"/>
                  <a:gd name="T92" fmla="*/ 184 w 361"/>
                  <a:gd name="T93" fmla="*/ 34 h 579"/>
                  <a:gd name="T94" fmla="*/ 197 w 361"/>
                  <a:gd name="T95" fmla="*/ 19 h 579"/>
                  <a:gd name="T96" fmla="*/ 191 w 361"/>
                  <a:gd name="T97" fmla="*/ 2 h 579"/>
                  <a:gd name="T98" fmla="*/ 196 w 361"/>
                  <a:gd name="T99" fmla="*/ 11 h 579"/>
                  <a:gd name="T100" fmla="*/ 211 w 361"/>
                  <a:gd name="T101" fmla="*/ 8 h 579"/>
                  <a:gd name="T102" fmla="*/ 224 w 361"/>
                  <a:gd name="T103" fmla="*/ 11 h 579"/>
                  <a:gd name="T104" fmla="*/ 235 w 361"/>
                  <a:gd name="T105" fmla="*/ 14 h 579"/>
                  <a:gd name="T106" fmla="*/ 242 w 361"/>
                  <a:gd name="T107" fmla="*/ 14 h 579"/>
                  <a:gd name="T108" fmla="*/ 256 w 361"/>
                  <a:gd name="T109" fmla="*/ 19 h 579"/>
                  <a:gd name="T110" fmla="*/ 260 w 361"/>
                  <a:gd name="T111" fmla="*/ 14 h 579"/>
                  <a:gd name="T112" fmla="*/ 305 w 361"/>
                  <a:gd name="T113" fmla="*/ 63 h 579"/>
                  <a:gd name="T114" fmla="*/ 314 w 361"/>
                  <a:gd name="T115" fmla="*/ 71 h 579"/>
                  <a:gd name="T116" fmla="*/ 327 w 361"/>
                  <a:gd name="T117" fmla="*/ 79 h 579"/>
                  <a:gd name="T118" fmla="*/ 338 w 361"/>
                  <a:gd name="T119" fmla="*/ 89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1" h="579">
                    <a:moveTo>
                      <a:pt x="349" y="300"/>
                    </a:moveTo>
                    <a:lnTo>
                      <a:pt x="348" y="300"/>
                    </a:lnTo>
                    <a:lnTo>
                      <a:pt x="349" y="300"/>
                    </a:lnTo>
                    <a:lnTo>
                      <a:pt x="348" y="300"/>
                    </a:lnTo>
                    <a:lnTo>
                      <a:pt x="347" y="300"/>
                    </a:lnTo>
                    <a:lnTo>
                      <a:pt x="349" y="307"/>
                    </a:lnTo>
                    <a:lnTo>
                      <a:pt x="348" y="308"/>
                    </a:lnTo>
                    <a:lnTo>
                      <a:pt x="348" y="311"/>
                    </a:lnTo>
                    <a:lnTo>
                      <a:pt x="349" y="312"/>
                    </a:lnTo>
                    <a:lnTo>
                      <a:pt x="349" y="315"/>
                    </a:lnTo>
                    <a:lnTo>
                      <a:pt x="349" y="317"/>
                    </a:lnTo>
                    <a:lnTo>
                      <a:pt x="349" y="321"/>
                    </a:lnTo>
                    <a:lnTo>
                      <a:pt x="348" y="321"/>
                    </a:lnTo>
                    <a:lnTo>
                      <a:pt x="347" y="322"/>
                    </a:lnTo>
                    <a:lnTo>
                      <a:pt x="348" y="322"/>
                    </a:lnTo>
                    <a:lnTo>
                      <a:pt x="347" y="324"/>
                    </a:lnTo>
                    <a:lnTo>
                      <a:pt x="347" y="326"/>
                    </a:lnTo>
                    <a:lnTo>
                      <a:pt x="347" y="328"/>
                    </a:lnTo>
                    <a:lnTo>
                      <a:pt x="347" y="329"/>
                    </a:lnTo>
                    <a:lnTo>
                      <a:pt x="347" y="333"/>
                    </a:lnTo>
                    <a:lnTo>
                      <a:pt x="347" y="334"/>
                    </a:lnTo>
                    <a:lnTo>
                      <a:pt x="348" y="336"/>
                    </a:lnTo>
                    <a:lnTo>
                      <a:pt x="347" y="336"/>
                    </a:lnTo>
                    <a:lnTo>
                      <a:pt x="347" y="337"/>
                    </a:lnTo>
                    <a:lnTo>
                      <a:pt x="348" y="337"/>
                    </a:lnTo>
                    <a:lnTo>
                      <a:pt x="349" y="337"/>
                    </a:lnTo>
                    <a:lnTo>
                      <a:pt x="351" y="337"/>
                    </a:lnTo>
                    <a:lnTo>
                      <a:pt x="351" y="338"/>
                    </a:lnTo>
                    <a:lnTo>
                      <a:pt x="349" y="338"/>
                    </a:lnTo>
                    <a:lnTo>
                      <a:pt x="349" y="339"/>
                    </a:lnTo>
                    <a:lnTo>
                      <a:pt x="351" y="339"/>
                    </a:lnTo>
                    <a:lnTo>
                      <a:pt x="351" y="341"/>
                    </a:lnTo>
                    <a:lnTo>
                      <a:pt x="351" y="342"/>
                    </a:lnTo>
                    <a:lnTo>
                      <a:pt x="351" y="343"/>
                    </a:lnTo>
                    <a:lnTo>
                      <a:pt x="351" y="345"/>
                    </a:lnTo>
                    <a:lnTo>
                      <a:pt x="351" y="346"/>
                    </a:lnTo>
                    <a:lnTo>
                      <a:pt x="351" y="347"/>
                    </a:lnTo>
                    <a:lnTo>
                      <a:pt x="349" y="347"/>
                    </a:lnTo>
                    <a:lnTo>
                      <a:pt x="348" y="347"/>
                    </a:lnTo>
                    <a:lnTo>
                      <a:pt x="347" y="347"/>
                    </a:lnTo>
                    <a:lnTo>
                      <a:pt x="347" y="349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5" y="350"/>
                    </a:lnTo>
                    <a:lnTo>
                      <a:pt x="344" y="350"/>
                    </a:lnTo>
                    <a:lnTo>
                      <a:pt x="344" y="351"/>
                    </a:lnTo>
                    <a:lnTo>
                      <a:pt x="345" y="353"/>
                    </a:lnTo>
                    <a:lnTo>
                      <a:pt x="345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7" y="356"/>
                    </a:lnTo>
                    <a:lnTo>
                      <a:pt x="347" y="358"/>
                    </a:lnTo>
                    <a:lnTo>
                      <a:pt x="347" y="359"/>
                    </a:lnTo>
                    <a:lnTo>
                      <a:pt x="347" y="360"/>
                    </a:lnTo>
                    <a:lnTo>
                      <a:pt x="348" y="360"/>
                    </a:lnTo>
                    <a:lnTo>
                      <a:pt x="348" y="362"/>
                    </a:lnTo>
                    <a:lnTo>
                      <a:pt x="348" y="363"/>
                    </a:lnTo>
                    <a:lnTo>
                      <a:pt x="348" y="364"/>
                    </a:lnTo>
                    <a:lnTo>
                      <a:pt x="349" y="366"/>
                    </a:lnTo>
                    <a:lnTo>
                      <a:pt x="351" y="367"/>
                    </a:lnTo>
                    <a:lnTo>
                      <a:pt x="351" y="368"/>
                    </a:lnTo>
                    <a:lnTo>
                      <a:pt x="349" y="368"/>
                    </a:lnTo>
                    <a:lnTo>
                      <a:pt x="348" y="368"/>
                    </a:lnTo>
                    <a:lnTo>
                      <a:pt x="347" y="368"/>
                    </a:lnTo>
                    <a:lnTo>
                      <a:pt x="347" y="367"/>
                    </a:lnTo>
                    <a:lnTo>
                      <a:pt x="345" y="367"/>
                    </a:lnTo>
                    <a:lnTo>
                      <a:pt x="344" y="367"/>
                    </a:lnTo>
                    <a:lnTo>
                      <a:pt x="344" y="366"/>
                    </a:lnTo>
                    <a:lnTo>
                      <a:pt x="343" y="366"/>
                    </a:lnTo>
                    <a:lnTo>
                      <a:pt x="341" y="366"/>
                    </a:lnTo>
                    <a:lnTo>
                      <a:pt x="341" y="367"/>
                    </a:lnTo>
                    <a:lnTo>
                      <a:pt x="340" y="367"/>
                    </a:lnTo>
                    <a:lnTo>
                      <a:pt x="339" y="367"/>
                    </a:lnTo>
                    <a:lnTo>
                      <a:pt x="339" y="368"/>
                    </a:lnTo>
                    <a:lnTo>
                      <a:pt x="338" y="368"/>
                    </a:lnTo>
                    <a:lnTo>
                      <a:pt x="338" y="371"/>
                    </a:lnTo>
                    <a:lnTo>
                      <a:pt x="338" y="372"/>
                    </a:lnTo>
                    <a:lnTo>
                      <a:pt x="336" y="372"/>
                    </a:lnTo>
                    <a:lnTo>
                      <a:pt x="336" y="373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36" y="381"/>
                    </a:lnTo>
                    <a:lnTo>
                      <a:pt x="335" y="381"/>
                    </a:lnTo>
                    <a:lnTo>
                      <a:pt x="335" y="383"/>
                    </a:lnTo>
                    <a:lnTo>
                      <a:pt x="335" y="384"/>
                    </a:lnTo>
                    <a:lnTo>
                      <a:pt x="335" y="385"/>
                    </a:lnTo>
                    <a:lnTo>
                      <a:pt x="335" y="387"/>
                    </a:lnTo>
                    <a:lnTo>
                      <a:pt x="335" y="388"/>
                    </a:lnTo>
                    <a:lnTo>
                      <a:pt x="335" y="389"/>
                    </a:lnTo>
                    <a:lnTo>
                      <a:pt x="335" y="391"/>
                    </a:lnTo>
                    <a:lnTo>
                      <a:pt x="335" y="392"/>
                    </a:lnTo>
                    <a:lnTo>
                      <a:pt x="335" y="393"/>
                    </a:lnTo>
                    <a:lnTo>
                      <a:pt x="336" y="393"/>
                    </a:lnTo>
                    <a:lnTo>
                      <a:pt x="336" y="394"/>
                    </a:lnTo>
                    <a:lnTo>
                      <a:pt x="336" y="396"/>
                    </a:lnTo>
                    <a:lnTo>
                      <a:pt x="335" y="396"/>
                    </a:lnTo>
                    <a:lnTo>
                      <a:pt x="330" y="398"/>
                    </a:lnTo>
                    <a:lnTo>
                      <a:pt x="327" y="400"/>
                    </a:lnTo>
                    <a:lnTo>
                      <a:pt x="326" y="400"/>
                    </a:lnTo>
                    <a:lnTo>
                      <a:pt x="326" y="401"/>
                    </a:lnTo>
                    <a:lnTo>
                      <a:pt x="324" y="401"/>
                    </a:lnTo>
                    <a:lnTo>
                      <a:pt x="322" y="401"/>
                    </a:lnTo>
                    <a:lnTo>
                      <a:pt x="321" y="401"/>
                    </a:lnTo>
                    <a:lnTo>
                      <a:pt x="321" y="402"/>
                    </a:lnTo>
                    <a:lnTo>
                      <a:pt x="319" y="402"/>
                    </a:lnTo>
                    <a:lnTo>
                      <a:pt x="318" y="402"/>
                    </a:lnTo>
                    <a:lnTo>
                      <a:pt x="318" y="404"/>
                    </a:lnTo>
                    <a:lnTo>
                      <a:pt x="317" y="405"/>
                    </a:lnTo>
                    <a:lnTo>
                      <a:pt x="315" y="405"/>
                    </a:lnTo>
                    <a:lnTo>
                      <a:pt x="315" y="406"/>
                    </a:lnTo>
                    <a:lnTo>
                      <a:pt x="314" y="406"/>
                    </a:lnTo>
                    <a:lnTo>
                      <a:pt x="313" y="406"/>
                    </a:lnTo>
                    <a:lnTo>
                      <a:pt x="313" y="408"/>
                    </a:lnTo>
                    <a:lnTo>
                      <a:pt x="314" y="408"/>
                    </a:lnTo>
                    <a:lnTo>
                      <a:pt x="315" y="408"/>
                    </a:lnTo>
                    <a:lnTo>
                      <a:pt x="315" y="409"/>
                    </a:lnTo>
                    <a:lnTo>
                      <a:pt x="317" y="409"/>
                    </a:lnTo>
                    <a:lnTo>
                      <a:pt x="317" y="410"/>
                    </a:lnTo>
                    <a:lnTo>
                      <a:pt x="315" y="411"/>
                    </a:lnTo>
                    <a:lnTo>
                      <a:pt x="315" y="414"/>
                    </a:lnTo>
                    <a:lnTo>
                      <a:pt x="315" y="418"/>
                    </a:lnTo>
                    <a:lnTo>
                      <a:pt x="315" y="422"/>
                    </a:lnTo>
                    <a:lnTo>
                      <a:pt x="314" y="431"/>
                    </a:lnTo>
                    <a:lnTo>
                      <a:pt x="313" y="434"/>
                    </a:lnTo>
                    <a:lnTo>
                      <a:pt x="314" y="435"/>
                    </a:lnTo>
                    <a:lnTo>
                      <a:pt x="313" y="435"/>
                    </a:lnTo>
                    <a:lnTo>
                      <a:pt x="314" y="436"/>
                    </a:lnTo>
                    <a:lnTo>
                      <a:pt x="314" y="438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5" y="442"/>
                    </a:lnTo>
                    <a:lnTo>
                      <a:pt x="315" y="440"/>
                    </a:lnTo>
                    <a:lnTo>
                      <a:pt x="315" y="442"/>
                    </a:lnTo>
                    <a:lnTo>
                      <a:pt x="315" y="443"/>
                    </a:lnTo>
                    <a:lnTo>
                      <a:pt x="317" y="443"/>
                    </a:lnTo>
                    <a:lnTo>
                      <a:pt x="315" y="443"/>
                    </a:lnTo>
                    <a:lnTo>
                      <a:pt x="315" y="444"/>
                    </a:lnTo>
                    <a:lnTo>
                      <a:pt x="315" y="445"/>
                    </a:lnTo>
                    <a:lnTo>
                      <a:pt x="315" y="444"/>
                    </a:lnTo>
                    <a:lnTo>
                      <a:pt x="317" y="444"/>
                    </a:lnTo>
                    <a:lnTo>
                      <a:pt x="317" y="445"/>
                    </a:lnTo>
                    <a:lnTo>
                      <a:pt x="315" y="445"/>
                    </a:lnTo>
                    <a:lnTo>
                      <a:pt x="315" y="447"/>
                    </a:lnTo>
                    <a:lnTo>
                      <a:pt x="314" y="447"/>
                    </a:lnTo>
                    <a:lnTo>
                      <a:pt x="314" y="448"/>
                    </a:lnTo>
                    <a:lnTo>
                      <a:pt x="313" y="448"/>
                    </a:lnTo>
                    <a:lnTo>
                      <a:pt x="313" y="449"/>
                    </a:lnTo>
                    <a:lnTo>
                      <a:pt x="314" y="449"/>
                    </a:lnTo>
                    <a:lnTo>
                      <a:pt x="314" y="451"/>
                    </a:lnTo>
                    <a:lnTo>
                      <a:pt x="315" y="451"/>
                    </a:lnTo>
                    <a:lnTo>
                      <a:pt x="314" y="451"/>
                    </a:lnTo>
                    <a:lnTo>
                      <a:pt x="313" y="451"/>
                    </a:lnTo>
                    <a:lnTo>
                      <a:pt x="313" y="452"/>
                    </a:lnTo>
                    <a:lnTo>
                      <a:pt x="314" y="452"/>
                    </a:lnTo>
                    <a:lnTo>
                      <a:pt x="314" y="453"/>
                    </a:lnTo>
                    <a:lnTo>
                      <a:pt x="313" y="453"/>
                    </a:lnTo>
                    <a:lnTo>
                      <a:pt x="314" y="453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7" y="455"/>
                    </a:lnTo>
                    <a:lnTo>
                      <a:pt x="318" y="455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8" y="459"/>
                    </a:lnTo>
                    <a:lnTo>
                      <a:pt x="318" y="460"/>
                    </a:lnTo>
                    <a:lnTo>
                      <a:pt x="319" y="460"/>
                    </a:lnTo>
                    <a:lnTo>
                      <a:pt x="319" y="461"/>
                    </a:lnTo>
                    <a:lnTo>
                      <a:pt x="319" y="463"/>
                    </a:lnTo>
                    <a:lnTo>
                      <a:pt x="318" y="463"/>
                    </a:lnTo>
                    <a:lnTo>
                      <a:pt x="318" y="464"/>
                    </a:lnTo>
                    <a:lnTo>
                      <a:pt x="319" y="464"/>
                    </a:lnTo>
                    <a:lnTo>
                      <a:pt x="319" y="465"/>
                    </a:lnTo>
                    <a:lnTo>
                      <a:pt x="321" y="465"/>
                    </a:lnTo>
                    <a:lnTo>
                      <a:pt x="322" y="465"/>
                    </a:lnTo>
                    <a:lnTo>
                      <a:pt x="321" y="465"/>
                    </a:lnTo>
                    <a:lnTo>
                      <a:pt x="321" y="466"/>
                    </a:lnTo>
                    <a:lnTo>
                      <a:pt x="322" y="466"/>
                    </a:lnTo>
                    <a:lnTo>
                      <a:pt x="322" y="468"/>
                    </a:lnTo>
                    <a:lnTo>
                      <a:pt x="323" y="468"/>
                    </a:lnTo>
                    <a:lnTo>
                      <a:pt x="323" y="469"/>
                    </a:lnTo>
                    <a:lnTo>
                      <a:pt x="323" y="470"/>
                    </a:lnTo>
                    <a:lnTo>
                      <a:pt x="324" y="470"/>
                    </a:lnTo>
                    <a:lnTo>
                      <a:pt x="324" y="472"/>
                    </a:lnTo>
                    <a:lnTo>
                      <a:pt x="326" y="472"/>
                    </a:lnTo>
                    <a:lnTo>
                      <a:pt x="327" y="472"/>
                    </a:lnTo>
                    <a:lnTo>
                      <a:pt x="327" y="473"/>
                    </a:lnTo>
                    <a:lnTo>
                      <a:pt x="328" y="473"/>
                    </a:lnTo>
                    <a:lnTo>
                      <a:pt x="330" y="473"/>
                    </a:lnTo>
                    <a:lnTo>
                      <a:pt x="331" y="474"/>
                    </a:lnTo>
                    <a:lnTo>
                      <a:pt x="335" y="473"/>
                    </a:lnTo>
                    <a:lnTo>
                      <a:pt x="340" y="473"/>
                    </a:lnTo>
                    <a:lnTo>
                      <a:pt x="341" y="470"/>
                    </a:lnTo>
                    <a:lnTo>
                      <a:pt x="343" y="470"/>
                    </a:lnTo>
                    <a:lnTo>
                      <a:pt x="344" y="469"/>
                    </a:lnTo>
                    <a:lnTo>
                      <a:pt x="345" y="469"/>
                    </a:lnTo>
                    <a:lnTo>
                      <a:pt x="347" y="469"/>
                    </a:lnTo>
                    <a:lnTo>
                      <a:pt x="347" y="468"/>
                    </a:lnTo>
                    <a:lnTo>
                      <a:pt x="349" y="469"/>
                    </a:lnTo>
                    <a:lnTo>
                      <a:pt x="351" y="470"/>
                    </a:lnTo>
                    <a:lnTo>
                      <a:pt x="351" y="472"/>
                    </a:lnTo>
                    <a:lnTo>
                      <a:pt x="352" y="472"/>
                    </a:lnTo>
                    <a:lnTo>
                      <a:pt x="355" y="472"/>
                    </a:lnTo>
                    <a:lnTo>
                      <a:pt x="355" y="473"/>
                    </a:lnTo>
                    <a:lnTo>
                      <a:pt x="356" y="473"/>
                    </a:lnTo>
                    <a:lnTo>
                      <a:pt x="356" y="477"/>
                    </a:lnTo>
                    <a:lnTo>
                      <a:pt x="356" y="478"/>
                    </a:lnTo>
                    <a:lnTo>
                      <a:pt x="356" y="480"/>
                    </a:lnTo>
                    <a:lnTo>
                      <a:pt x="357" y="480"/>
                    </a:lnTo>
                    <a:lnTo>
                      <a:pt x="356" y="481"/>
                    </a:lnTo>
                    <a:lnTo>
                      <a:pt x="356" y="483"/>
                    </a:lnTo>
                    <a:lnTo>
                      <a:pt x="356" y="485"/>
                    </a:lnTo>
                    <a:lnTo>
                      <a:pt x="357" y="486"/>
                    </a:lnTo>
                    <a:lnTo>
                      <a:pt x="357" y="487"/>
                    </a:lnTo>
                    <a:lnTo>
                      <a:pt x="357" y="489"/>
                    </a:lnTo>
                    <a:lnTo>
                      <a:pt x="358" y="491"/>
                    </a:lnTo>
                    <a:lnTo>
                      <a:pt x="358" y="497"/>
                    </a:lnTo>
                    <a:lnTo>
                      <a:pt x="360" y="499"/>
                    </a:lnTo>
                    <a:lnTo>
                      <a:pt x="361" y="502"/>
                    </a:lnTo>
                    <a:lnTo>
                      <a:pt x="361" y="503"/>
                    </a:lnTo>
                    <a:lnTo>
                      <a:pt x="360" y="504"/>
                    </a:lnTo>
                    <a:lnTo>
                      <a:pt x="358" y="507"/>
                    </a:lnTo>
                    <a:lnTo>
                      <a:pt x="357" y="510"/>
                    </a:lnTo>
                    <a:lnTo>
                      <a:pt x="356" y="510"/>
                    </a:lnTo>
                    <a:lnTo>
                      <a:pt x="356" y="511"/>
                    </a:lnTo>
                    <a:lnTo>
                      <a:pt x="356" y="514"/>
                    </a:lnTo>
                    <a:lnTo>
                      <a:pt x="356" y="515"/>
                    </a:lnTo>
                    <a:lnTo>
                      <a:pt x="356" y="516"/>
                    </a:lnTo>
                    <a:lnTo>
                      <a:pt x="356" y="517"/>
                    </a:lnTo>
                    <a:lnTo>
                      <a:pt x="356" y="520"/>
                    </a:lnTo>
                    <a:lnTo>
                      <a:pt x="356" y="521"/>
                    </a:lnTo>
                    <a:lnTo>
                      <a:pt x="355" y="523"/>
                    </a:lnTo>
                    <a:lnTo>
                      <a:pt x="356" y="523"/>
                    </a:lnTo>
                    <a:lnTo>
                      <a:pt x="355" y="524"/>
                    </a:lnTo>
                    <a:lnTo>
                      <a:pt x="355" y="527"/>
                    </a:lnTo>
                    <a:lnTo>
                      <a:pt x="353" y="528"/>
                    </a:lnTo>
                    <a:lnTo>
                      <a:pt x="355" y="529"/>
                    </a:lnTo>
                    <a:lnTo>
                      <a:pt x="353" y="531"/>
                    </a:lnTo>
                    <a:lnTo>
                      <a:pt x="353" y="532"/>
                    </a:lnTo>
                    <a:lnTo>
                      <a:pt x="355" y="533"/>
                    </a:lnTo>
                    <a:lnTo>
                      <a:pt x="352" y="535"/>
                    </a:lnTo>
                    <a:lnTo>
                      <a:pt x="352" y="541"/>
                    </a:lnTo>
                    <a:lnTo>
                      <a:pt x="351" y="542"/>
                    </a:lnTo>
                    <a:lnTo>
                      <a:pt x="349" y="546"/>
                    </a:lnTo>
                    <a:lnTo>
                      <a:pt x="349" y="548"/>
                    </a:lnTo>
                    <a:lnTo>
                      <a:pt x="348" y="546"/>
                    </a:lnTo>
                    <a:lnTo>
                      <a:pt x="347" y="546"/>
                    </a:lnTo>
                    <a:lnTo>
                      <a:pt x="347" y="548"/>
                    </a:lnTo>
                    <a:lnTo>
                      <a:pt x="345" y="549"/>
                    </a:lnTo>
                    <a:lnTo>
                      <a:pt x="345" y="550"/>
                    </a:lnTo>
                    <a:lnTo>
                      <a:pt x="347" y="552"/>
                    </a:lnTo>
                    <a:lnTo>
                      <a:pt x="347" y="553"/>
                    </a:lnTo>
                    <a:lnTo>
                      <a:pt x="347" y="554"/>
                    </a:lnTo>
                    <a:lnTo>
                      <a:pt x="345" y="555"/>
                    </a:lnTo>
                    <a:lnTo>
                      <a:pt x="345" y="557"/>
                    </a:lnTo>
                    <a:lnTo>
                      <a:pt x="345" y="555"/>
                    </a:lnTo>
                    <a:lnTo>
                      <a:pt x="344" y="555"/>
                    </a:lnTo>
                    <a:lnTo>
                      <a:pt x="343" y="555"/>
                    </a:lnTo>
                    <a:lnTo>
                      <a:pt x="343" y="557"/>
                    </a:lnTo>
                    <a:lnTo>
                      <a:pt x="343" y="558"/>
                    </a:lnTo>
                    <a:lnTo>
                      <a:pt x="343" y="559"/>
                    </a:lnTo>
                    <a:lnTo>
                      <a:pt x="343" y="561"/>
                    </a:lnTo>
                    <a:lnTo>
                      <a:pt x="343" y="562"/>
                    </a:lnTo>
                    <a:lnTo>
                      <a:pt x="341" y="563"/>
                    </a:lnTo>
                    <a:lnTo>
                      <a:pt x="340" y="563"/>
                    </a:lnTo>
                    <a:lnTo>
                      <a:pt x="339" y="565"/>
                    </a:lnTo>
                    <a:lnTo>
                      <a:pt x="339" y="566"/>
                    </a:lnTo>
                    <a:lnTo>
                      <a:pt x="338" y="566"/>
                    </a:lnTo>
                    <a:lnTo>
                      <a:pt x="336" y="566"/>
                    </a:lnTo>
                    <a:lnTo>
                      <a:pt x="335" y="567"/>
                    </a:lnTo>
                    <a:lnTo>
                      <a:pt x="335" y="569"/>
                    </a:lnTo>
                    <a:lnTo>
                      <a:pt x="326" y="567"/>
                    </a:lnTo>
                    <a:lnTo>
                      <a:pt x="326" y="566"/>
                    </a:lnTo>
                    <a:lnTo>
                      <a:pt x="324" y="566"/>
                    </a:lnTo>
                    <a:lnTo>
                      <a:pt x="323" y="566"/>
                    </a:lnTo>
                    <a:lnTo>
                      <a:pt x="322" y="567"/>
                    </a:lnTo>
                    <a:lnTo>
                      <a:pt x="323" y="567"/>
                    </a:lnTo>
                    <a:lnTo>
                      <a:pt x="323" y="569"/>
                    </a:lnTo>
                    <a:lnTo>
                      <a:pt x="317" y="571"/>
                    </a:lnTo>
                    <a:lnTo>
                      <a:pt x="318" y="557"/>
                    </a:lnTo>
                    <a:lnTo>
                      <a:pt x="314" y="557"/>
                    </a:lnTo>
                    <a:lnTo>
                      <a:pt x="313" y="557"/>
                    </a:lnTo>
                    <a:lnTo>
                      <a:pt x="313" y="554"/>
                    </a:lnTo>
                    <a:lnTo>
                      <a:pt x="306" y="550"/>
                    </a:lnTo>
                    <a:lnTo>
                      <a:pt x="302" y="553"/>
                    </a:lnTo>
                    <a:lnTo>
                      <a:pt x="302" y="550"/>
                    </a:lnTo>
                    <a:lnTo>
                      <a:pt x="300" y="548"/>
                    </a:lnTo>
                    <a:lnTo>
                      <a:pt x="300" y="545"/>
                    </a:lnTo>
                    <a:lnTo>
                      <a:pt x="298" y="546"/>
                    </a:lnTo>
                    <a:lnTo>
                      <a:pt x="297" y="548"/>
                    </a:lnTo>
                    <a:lnTo>
                      <a:pt x="292" y="549"/>
                    </a:lnTo>
                    <a:lnTo>
                      <a:pt x="288" y="552"/>
                    </a:lnTo>
                    <a:lnTo>
                      <a:pt x="284" y="552"/>
                    </a:lnTo>
                    <a:lnTo>
                      <a:pt x="281" y="554"/>
                    </a:lnTo>
                    <a:lnTo>
                      <a:pt x="280" y="555"/>
                    </a:lnTo>
                    <a:lnTo>
                      <a:pt x="277" y="557"/>
                    </a:lnTo>
                    <a:lnTo>
                      <a:pt x="273" y="554"/>
                    </a:lnTo>
                    <a:lnTo>
                      <a:pt x="275" y="561"/>
                    </a:lnTo>
                    <a:lnTo>
                      <a:pt x="273" y="562"/>
                    </a:lnTo>
                    <a:lnTo>
                      <a:pt x="271" y="563"/>
                    </a:lnTo>
                    <a:lnTo>
                      <a:pt x="271" y="562"/>
                    </a:lnTo>
                    <a:lnTo>
                      <a:pt x="269" y="544"/>
                    </a:lnTo>
                    <a:lnTo>
                      <a:pt x="269" y="537"/>
                    </a:lnTo>
                    <a:lnTo>
                      <a:pt x="268" y="533"/>
                    </a:lnTo>
                    <a:lnTo>
                      <a:pt x="264" y="548"/>
                    </a:lnTo>
                    <a:lnTo>
                      <a:pt x="262" y="557"/>
                    </a:lnTo>
                    <a:lnTo>
                      <a:pt x="262" y="558"/>
                    </a:lnTo>
                    <a:lnTo>
                      <a:pt x="260" y="558"/>
                    </a:lnTo>
                    <a:lnTo>
                      <a:pt x="260" y="559"/>
                    </a:lnTo>
                    <a:lnTo>
                      <a:pt x="260" y="561"/>
                    </a:lnTo>
                    <a:lnTo>
                      <a:pt x="259" y="561"/>
                    </a:lnTo>
                    <a:lnTo>
                      <a:pt x="258" y="565"/>
                    </a:lnTo>
                    <a:lnTo>
                      <a:pt x="255" y="567"/>
                    </a:lnTo>
                    <a:lnTo>
                      <a:pt x="254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6"/>
                    </a:lnTo>
                    <a:lnTo>
                      <a:pt x="250" y="567"/>
                    </a:lnTo>
                    <a:lnTo>
                      <a:pt x="251" y="567"/>
                    </a:lnTo>
                    <a:lnTo>
                      <a:pt x="251" y="569"/>
                    </a:lnTo>
                    <a:lnTo>
                      <a:pt x="251" y="570"/>
                    </a:lnTo>
                    <a:lnTo>
                      <a:pt x="250" y="571"/>
                    </a:lnTo>
                    <a:lnTo>
                      <a:pt x="249" y="572"/>
                    </a:lnTo>
                    <a:lnTo>
                      <a:pt x="249" y="574"/>
                    </a:lnTo>
                    <a:lnTo>
                      <a:pt x="249" y="575"/>
                    </a:lnTo>
                    <a:lnTo>
                      <a:pt x="249" y="576"/>
                    </a:lnTo>
                    <a:lnTo>
                      <a:pt x="247" y="576"/>
                    </a:lnTo>
                    <a:lnTo>
                      <a:pt x="247" y="578"/>
                    </a:lnTo>
                    <a:lnTo>
                      <a:pt x="247" y="579"/>
                    </a:lnTo>
                    <a:lnTo>
                      <a:pt x="246" y="579"/>
                    </a:lnTo>
                    <a:lnTo>
                      <a:pt x="245" y="578"/>
                    </a:lnTo>
                    <a:lnTo>
                      <a:pt x="243" y="578"/>
                    </a:lnTo>
                    <a:lnTo>
                      <a:pt x="241" y="578"/>
                    </a:lnTo>
                    <a:lnTo>
                      <a:pt x="239" y="576"/>
                    </a:lnTo>
                    <a:lnTo>
                      <a:pt x="238" y="576"/>
                    </a:lnTo>
                    <a:lnTo>
                      <a:pt x="237" y="576"/>
                    </a:lnTo>
                    <a:lnTo>
                      <a:pt x="230" y="576"/>
                    </a:lnTo>
                    <a:lnTo>
                      <a:pt x="228" y="576"/>
                    </a:lnTo>
                    <a:lnTo>
                      <a:pt x="226" y="576"/>
                    </a:lnTo>
                    <a:lnTo>
                      <a:pt x="212" y="576"/>
                    </a:lnTo>
                    <a:lnTo>
                      <a:pt x="212" y="575"/>
                    </a:lnTo>
                    <a:lnTo>
                      <a:pt x="213" y="574"/>
                    </a:lnTo>
                    <a:lnTo>
                      <a:pt x="216" y="570"/>
                    </a:lnTo>
                    <a:lnTo>
                      <a:pt x="217" y="566"/>
                    </a:lnTo>
                    <a:lnTo>
                      <a:pt x="218" y="563"/>
                    </a:lnTo>
                    <a:lnTo>
                      <a:pt x="217" y="559"/>
                    </a:lnTo>
                    <a:lnTo>
                      <a:pt x="214" y="553"/>
                    </a:lnTo>
                    <a:lnTo>
                      <a:pt x="208" y="550"/>
                    </a:lnTo>
                    <a:lnTo>
                      <a:pt x="200" y="549"/>
                    </a:lnTo>
                    <a:lnTo>
                      <a:pt x="197" y="549"/>
                    </a:lnTo>
                    <a:lnTo>
                      <a:pt x="197" y="544"/>
                    </a:lnTo>
                    <a:lnTo>
                      <a:pt x="200" y="535"/>
                    </a:lnTo>
                    <a:lnTo>
                      <a:pt x="203" y="524"/>
                    </a:lnTo>
                    <a:lnTo>
                      <a:pt x="204" y="515"/>
                    </a:lnTo>
                    <a:lnTo>
                      <a:pt x="208" y="503"/>
                    </a:lnTo>
                    <a:lnTo>
                      <a:pt x="205" y="490"/>
                    </a:lnTo>
                    <a:lnTo>
                      <a:pt x="203" y="483"/>
                    </a:lnTo>
                    <a:lnTo>
                      <a:pt x="196" y="480"/>
                    </a:lnTo>
                    <a:lnTo>
                      <a:pt x="194" y="480"/>
                    </a:lnTo>
                    <a:lnTo>
                      <a:pt x="186" y="476"/>
                    </a:lnTo>
                    <a:lnTo>
                      <a:pt x="182" y="472"/>
                    </a:lnTo>
                    <a:lnTo>
                      <a:pt x="177" y="470"/>
                    </a:lnTo>
                    <a:lnTo>
                      <a:pt x="173" y="468"/>
                    </a:lnTo>
                    <a:lnTo>
                      <a:pt x="169" y="464"/>
                    </a:lnTo>
                    <a:lnTo>
                      <a:pt x="166" y="463"/>
                    </a:lnTo>
                    <a:lnTo>
                      <a:pt x="163" y="456"/>
                    </a:lnTo>
                    <a:lnTo>
                      <a:pt x="161" y="444"/>
                    </a:lnTo>
                    <a:lnTo>
                      <a:pt x="152" y="430"/>
                    </a:lnTo>
                    <a:lnTo>
                      <a:pt x="149" y="425"/>
                    </a:lnTo>
                    <a:lnTo>
                      <a:pt x="145" y="421"/>
                    </a:lnTo>
                    <a:lnTo>
                      <a:pt x="137" y="411"/>
                    </a:lnTo>
                    <a:lnTo>
                      <a:pt x="132" y="401"/>
                    </a:lnTo>
                    <a:lnTo>
                      <a:pt x="129" y="394"/>
                    </a:lnTo>
                    <a:lnTo>
                      <a:pt x="129" y="391"/>
                    </a:lnTo>
                    <a:lnTo>
                      <a:pt x="128" y="388"/>
                    </a:lnTo>
                    <a:lnTo>
                      <a:pt x="129" y="383"/>
                    </a:lnTo>
                    <a:lnTo>
                      <a:pt x="129" y="375"/>
                    </a:lnTo>
                    <a:lnTo>
                      <a:pt x="135" y="363"/>
                    </a:lnTo>
                    <a:lnTo>
                      <a:pt x="136" y="355"/>
                    </a:lnTo>
                    <a:lnTo>
                      <a:pt x="133" y="354"/>
                    </a:lnTo>
                    <a:lnTo>
                      <a:pt x="129" y="350"/>
                    </a:lnTo>
                    <a:lnTo>
                      <a:pt x="125" y="350"/>
                    </a:lnTo>
                    <a:lnTo>
                      <a:pt x="120" y="351"/>
                    </a:lnTo>
                    <a:lnTo>
                      <a:pt x="114" y="353"/>
                    </a:lnTo>
                    <a:lnTo>
                      <a:pt x="107" y="354"/>
                    </a:lnTo>
                    <a:lnTo>
                      <a:pt x="99" y="353"/>
                    </a:lnTo>
                    <a:lnTo>
                      <a:pt x="97" y="349"/>
                    </a:lnTo>
                    <a:lnTo>
                      <a:pt x="94" y="345"/>
                    </a:lnTo>
                    <a:lnTo>
                      <a:pt x="91" y="339"/>
                    </a:lnTo>
                    <a:lnTo>
                      <a:pt x="89" y="336"/>
                    </a:lnTo>
                    <a:lnTo>
                      <a:pt x="87" y="326"/>
                    </a:lnTo>
                    <a:lnTo>
                      <a:pt x="85" y="300"/>
                    </a:lnTo>
                    <a:lnTo>
                      <a:pt x="85" y="298"/>
                    </a:lnTo>
                    <a:lnTo>
                      <a:pt x="85" y="288"/>
                    </a:lnTo>
                    <a:lnTo>
                      <a:pt x="87" y="287"/>
                    </a:lnTo>
                    <a:lnTo>
                      <a:pt x="87" y="284"/>
                    </a:lnTo>
                    <a:lnTo>
                      <a:pt x="86" y="281"/>
                    </a:lnTo>
                    <a:lnTo>
                      <a:pt x="74" y="281"/>
                    </a:lnTo>
                    <a:lnTo>
                      <a:pt x="76" y="277"/>
                    </a:lnTo>
                    <a:lnTo>
                      <a:pt x="85" y="265"/>
                    </a:lnTo>
                    <a:lnTo>
                      <a:pt x="86" y="260"/>
                    </a:lnTo>
                    <a:lnTo>
                      <a:pt x="84" y="258"/>
                    </a:lnTo>
                    <a:lnTo>
                      <a:pt x="82" y="256"/>
                    </a:lnTo>
                    <a:lnTo>
                      <a:pt x="81" y="256"/>
                    </a:lnTo>
                    <a:lnTo>
                      <a:pt x="74" y="258"/>
                    </a:lnTo>
                    <a:lnTo>
                      <a:pt x="60" y="256"/>
                    </a:lnTo>
                    <a:lnTo>
                      <a:pt x="52" y="249"/>
                    </a:lnTo>
                    <a:lnTo>
                      <a:pt x="48" y="240"/>
                    </a:lnTo>
                    <a:lnTo>
                      <a:pt x="33" y="226"/>
                    </a:lnTo>
                    <a:lnTo>
                      <a:pt x="25" y="222"/>
                    </a:lnTo>
                    <a:lnTo>
                      <a:pt x="22" y="220"/>
                    </a:lnTo>
                    <a:lnTo>
                      <a:pt x="13" y="216"/>
                    </a:lnTo>
                    <a:lnTo>
                      <a:pt x="9" y="216"/>
                    </a:lnTo>
                    <a:lnTo>
                      <a:pt x="2" y="214"/>
                    </a:lnTo>
                    <a:lnTo>
                      <a:pt x="9" y="210"/>
                    </a:lnTo>
                    <a:lnTo>
                      <a:pt x="13" y="210"/>
                    </a:lnTo>
                    <a:lnTo>
                      <a:pt x="13" y="207"/>
                    </a:lnTo>
                    <a:lnTo>
                      <a:pt x="12" y="205"/>
                    </a:lnTo>
                    <a:lnTo>
                      <a:pt x="12" y="202"/>
                    </a:lnTo>
                    <a:lnTo>
                      <a:pt x="13" y="201"/>
                    </a:lnTo>
                    <a:lnTo>
                      <a:pt x="14" y="197"/>
                    </a:lnTo>
                    <a:lnTo>
                      <a:pt x="10" y="197"/>
                    </a:lnTo>
                    <a:lnTo>
                      <a:pt x="8" y="197"/>
                    </a:lnTo>
                    <a:lnTo>
                      <a:pt x="4" y="199"/>
                    </a:lnTo>
                    <a:lnTo>
                      <a:pt x="2" y="199"/>
                    </a:lnTo>
                    <a:lnTo>
                      <a:pt x="0" y="198"/>
                    </a:lnTo>
                    <a:lnTo>
                      <a:pt x="0" y="194"/>
                    </a:lnTo>
                    <a:lnTo>
                      <a:pt x="1" y="189"/>
                    </a:lnTo>
                    <a:lnTo>
                      <a:pt x="4" y="188"/>
                    </a:lnTo>
                    <a:lnTo>
                      <a:pt x="8" y="188"/>
                    </a:lnTo>
                    <a:lnTo>
                      <a:pt x="10" y="188"/>
                    </a:lnTo>
                    <a:lnTo>
                      <a:pt x="14" y="188"/>
                    </a:lnTo>
                    <a:lnTo>
                      <a:pt x="18" y="189"/>
                    </a:lnTo>
                    <a:lnTo>
                      <a:pt x="21" y="189"/>
                    </a:lnTo>
                    <a:lnTo>
                      <a:pt x="22" y="189"/>
                    </a:lnTo>
                    <a:lnTo>
                      <a:pt x="25" y="189"/>
                    </a:lnTo>
                    <a:lnTo>
                      <a:pt x="29" y="186"/>
                    </a:lnTo>
                    <a:lnTo>
                      <a:pt x="33" y="184"/>
                    </a:lnTo>
                    <a:lnTo>
                      <a:pt x="34" y="182"/>
                    </a:lnTo>
                    <a:lnTo>
                      <a:pt x="38" y="182"/>
                    </a:lnTo>
                    <a:lnTo>
                      <a:pt x="40" y="188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3"/>
                    </a:lnTo>
                    <a:lnTo>
                      <a:pt x="52" y="192"/>
                    </a:lnTo>
                    <a:lnTo>
                      <a:pt x="55" y="193"/>
                    </a:lnTo>
                    <a:lnTo>
                      <a:pt x="57" y="193"/>
                    </a:lnTo>
                    <a:lnTo>
                      <a:pt x="59" y="192"/>
                    </a:lnTo>
                    <a:lnTo>
                      <a:pt x="61" y="192"/>
                    </a:lnTo>
                    <a:lnTo>
                      <a:pt x="63" y="192"/>
                    </a:lnTo>
                    <a:lnTo>
                      <a:pt x="67" y="192"/>
                    </a:lnTo>
                    <a:lnTo>
                      <a:pt x="67" y="190"/>
                    </a:lnTo>
                    <a:lnTo>
                      <a:pt x="67" y="189"/>
                    </a:lnTo>
                    <a:lnTo>
                      <a:pt x="68" y="188"/>
                    </a:lnTo>
                    <a:lnTo>
                      <a:pt x="69" y="188"/>
                    </a:lnTo>
                    <a:lnTo>
                      <a:pt x="69" y="186"/>
                    </a:lnTo>
                    <a:lnTo>
                      <a:pt x="70" y="186"/>
                    </a:lnTo>
                    <a:lnTo>
                      <a:pt x="72" y="186"/>
                    </a:lnTo>
                    <a:lnTo>
                      <a:pt x="73" y="188"/>
                    </a:lnTo>
                    <a:lnTo>
                      <a:pt x="74" y="188"/>
                    </a:lnTo>
                    <a:lnTo>
                      <a:pt x="76" y="188"/>
                    </a:lnTo>
                    <a:lnTo>
                      <a:pt x="76" y="186"/>
                    </a:lnTo>
                    <a:lnTo>
                      <a:pt x="77" y="186"/>
                    </a:lnTo>
                    <a:lnTo>
                      <a:pt x="77" y="185"/>
                    </a:lnTo>
                    <a:lnTo>
                      <a:pt x="77" y="184"/>
                    </a:lnTo>
                    <a:lnTo>
                      <a:pt x="77" y="182"/>
                    </a:lnTo>
                    <a:lnTo>
                      <a:pt x="77" y="181"/>
                    </a:lnTo>
                    <a:lnTo>
                      <a:pt x="76" y="181"/>
                    </a:lnTo>
                    <a:lnTo>
                      <a:pt x="76" y="180"/>
                    </a:lnTo>
                    <a:lnTo>
                      <a:pt x="76" y="178"/>
                    </a:lnTo>
                    <a:lnTo>
                      <a:pt x="77" y="178"/>
                    </a:lnTo>
                    <a:lnTo>
                      <a:pt x="78" y="178"/>
                    </a:lnTo>
                    <a:lnTo>
                      <a:pt x="78" y="177"/>
                    </a:lnTo>
                    <a:lnTo>
                      <a:pt x="80" y="177"/>
                    </a:lnTo>
                    <a:lnTo>
                      <a:pt x="80" y="176"/>
                    </a:lnTo>
                    <a:lnTo>
                      <a:pt x="81" y="176"/>
                    </a:lnTo>
                    <a:lnTo>
                      <a:pt x="82" y="176"/>
                    </a:lnTo>
                    <a:lnTo>
                      <a:pt x="82" y="175"/>
                    </a:lnTo>
                    <a:lnTo>
                      <a:pt x="84" y="175"/>
                    </a:lnTo>
                    <a:lnTo>
                      <a:pt x="84" y="173"/>
                    </a:lnTo>
                    <a:lnTo>
                      <a:pt x="85" y="173"/>
                    </a:lnTo>
                    <a:lnTo>
                      <a:pt x="86" y="173"/>
                    </a:lnTo>
                    <a:lnTo>
                      <a:pt x="87" y="173"/>
                    </a:lnTo>
                    <a:lnTo>
                      <a:pt x="89" y="173"/>
                    </a:lnTo>
                    <a:lnTo>
                      <a:pt x="90" y="173"/>
                    </a:lnTo>
                    <a:lnTo>
                      <a:pt x="91" y="173"/>
                    </a:lnTo>
                    <a:lnTo>
                      <a:pt x="91" y="172"/>
                    </a:lnTo>
                    <a:lnTo>
                      <a:pt x="91" y="171"/>
                    </a:lnTo>
                    <a:lnTo>
                      <a:pt x="93" y="171"/>
                    </a:lnTo>
                    <a:lnTo>
                      <a:pt x="93" y="169"/>
                    </a:lnTo>
                    <a:lnTo>
                      <a:pt x="93" y="168"/>
                    </a:lnTo>
                    <a:lnTo>
                      <a:pt x="94" y="168"/>
                    </a:lnTo>
                    <a:lnTo>
                      <a:pt x="94" y="167"/>
                    </a:lnTo>
                    <a:lnTo>
                      <a:pt x="94" y="165"/>
                    </a:lnTo>
                    <a:lnTo>
                      <a:pt x="95" y="164"/>
                    </a:lnTo>
                    <a:lnTo>
                      <a:pt x="95" y="163"/>
                    </a:lnTo>
                    <a:lnTo>
                      <a:pt x="95" y="161"/>
                    </a:lnTo>
                    <a:lnTo>
                      <a:pt x="95" y="160"/>
                    </a:lnTo>
                    <a:lnTo>
                      <a:pt x="95" y="159"/>
                    </a:lnTo>
                    <a:lnTo>
                      <a:pt x="95" y="158"/>
                    </a:lnTo>
                    <a:lnTo>
                      <a:pt x="95" y="156"/>
                    </a:lnTo>
                    <a:lnTo>
                      <a:pt x="95" y="155"/>
                    </a:lnTo>
                    <a:lnTo>
                      <a:pt x="95" y="154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7" y="151"/>
                    </a:lnTo>
                    <a:lnTo>
                      <a:pt x="98" y="151"/>
                    </a:lnTo>
                    <a:lnTo>
                      <a:pt x="99" y="151"/>
                    </a:lnTo>
                    <a:lnTo>
                      <a:pt x="101" y="151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3" y="152"/>
                    </a:lnTo>
                    <a:lnTo>
                      <a:pt x="105" y="152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10" y="150"/>
                    </a:lnTo>
                    <a:lnTo>
                      <a:pt x="111" y="150"/>
                    </a:lnTo>
                    <a:lnTo>
                      <a:pt x="111" y="148"/>
                    </a:lnTo>
                    <a:lnTo>
                      <a:pt x="111" y="147"/>
                    </a:lnTo>
                    <a:lnTo>
                      <a:pt x="111" y="146"/>
                    </a:lnTo>
                    <a:lnTo>
                      <a:pt x="112" y="146"/>
                    </a:lnTo>
                    <a:lnTo>
                      <a:pt x="114" y="146"/>
                    </a:lnTo>
                    <a:lnTo>
                      <a:pt x="115" y="146"/>
                    </a:lnTo>
                    <a:lnTo>
                      <a:pt x="116" y="146"/>
                    </a:lnTo>
                    <a:lnTo>
                      <a:pt x="118" y="146"/>
                    </a:lnTo>
                    <a:lnTo>
                      <a:pt x="119" y="146"/>
                    </a:lnTo>
                    <a:lnTo>
                      <a:pt x="120" y="146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0" y="148"/>
                    </a:lnTo>
                    <a:lnTo>
                      <a:pt x="120" y="150"/>
                    </a:lnTo>
                    <a:lnTo>
                      <a:pt x="120" y="151"/>
                    </a:lnTo>
                    <a:lnTo>
                      <a:pt x="122" y="151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4"/>
                    </a:lnTo>
                    <a:lnTo>
                      <a:pt x="125" y="154"/>
                    </a:lnTo>
                    <a:lnTo>
                      <a:pt x="127" y="154"/>
                    </a:lnTo>
                    <a:lnTo>
                      <a:pt x="127" y="152"/>
                    </a:lnTo>
                    <a:lnTo>
                      <a:pt x="127" y="154"/>
                    </a:lnTo>
                    <a:lnTo>
                      <a:pt x="128" y="154"/>
                    </a:lnTo>
                    <a:lnTo>
                      <a:pt x="128" y="155"/>
                    </a:lnTo>
                    <a:lnTo>
                      <a:pt x="129" y="155"/>
                    </a:lnTo>
                    <a:lnTo>
                      <a:pt x="131" y="155"/>
                    </a:lnTo>
                    <a:lnTo>
                      <a:pt x="132" y="155"/>
                    </a:lnTo>
                    <a:lnTo>
                      <a:pt x="132" y="156"/>
                    </a:lnTo>
                    <a:lnTo>
                      <a:pt x="133" y="156"/>
                    </a:lnTo>
                    <a:lnTo>
                      <a:pt x="133" y="158"/>
                    </a:lnTo>
                    <a:lnTo>
                      <a:pt x="135" y="159"/>
                    </a:lnTo>
                    <a:lnTo>
                      <a:pt x="136" y="161"/>
                    </a:lnTo>
                    <a:lnTo>
                      <a:pt x="137" y="163"/>
                    </a:lnTo>
                    <a:lnTo>
                      <a:pt x="137" y="164"/>
                    </a:lnTo>
                    <a:lnTo>
                      <a:pt x="140" y="164"/>
                    </a:lnTo>
                    <a:lnTo>
                      <a:pt x="141" y="164"/>
                    </a:lnTo>
                    <a:lnTo>
                      <a:pt x="142" y="164"/>
                    </a:lnTo>
                    <a:lnTo>
                      <a:pt x="144" y="164"/>
                    </a:lnTo>
                    <a:lnTo>
                      <a:pt x="145" y="164"/>
                    </a:lnTo>
                    <a:lnTo>
                      <a:pt x="146" y="165"/>
                    </a:lnTo>
                    <a:lnTo>
                      <a:pt x="148" y="165"/>
                    </a:lnTo>
                    <a:lnTo>
                      <a:pt x="148" y="167"/>
                    </a:lnTo>
                    <a:lnTo>
                      <a:pt x="149" y="167"/>
                    </a:lnTo>
                    <a:lnTo>
                      <a:pt x="150" y="167"/>
                    </a:lnTo>
                    <a:lnTo>
                      <a:pt x="152" y="167"/>
                    </a:lnTo>
                    <a:lnTo>
                      <a:pt x="153" y="167"/>
                    </a:lnTo>
                    <a:lnTo>
                      <a:pt x="153" y="168"/>
                    </a:lnTo>
                    <a:lnTo>
                      <a:pt x="154" y="168"/>
                    </a:lnTo>
                    <a:lnTo>
                      <a:pt x="154" y="169"/>
                    </a:lnTo>
                    <a:lnTo>
                      <a:pt x="156" y="169"/>
                    </a:lnTo>
                    <a:lnTo>
                      <a:pt x="157" y="169"/>
                    </a:lnTo>
                    <a:lnTo>
                      <a:pt x="158" y="169"/>
                    </a:lnTo>
                    <a:lnTo>
                      <a:pt x="159" y="169"/>
                    </a:lnTo>
                    <a:lnTo>
                      <a:pt x="161" y="169"/>
                    </a:lnTo>
                    <a:lnTo>
                      <a:pt x="162" y="169"/>
                    </a:lnTo>
                    <a:lnTo>
                      <a:pt x="162" y="171"/>
                    </a:lnTo>
                    <a:lnTo>
                      <a:pt x="162" y="172"/>
                    </a:lnTo>
                    <a:lnTo>
                      <a:pt x="162" y="173"/>
                    </a:lnTo>
                    <a:lnTo>
                      <a:pt x="163" y="173"/>
                    </a:lnTo>
                    <a:lnTo>
                      <a:pt x="165" y="173"/>
                    </a:lnTo>
                    <a:lnTo>
                      <a:pt x="165" y="175"/>
                    </a:lnTo>
                    <a:lnTo>
                      <a:pt x="166" y="175"/>
                    </a:lnTo>
                    <a:lnTo>
                      <a:pt x="166" y="176"/>
                    </a:lnTo>
                    <a:lnTo>
                      <a:pt x="166" y="177"/>
                    </a:lnTo>
                    <a:lnTo>
                      <a:pt x="167" y="177"/>
                    </a:lnTo>
                    <a:lnTo>
                      <a:pt x="167" y="178"/>
                    </a:lnTo>
                    <a:lnTo>
                      <a:pt x="167" y="180"/>
                    </a:lnTo>
                    <a:lnTo>
                      <a:pt x="169" y="180"/>
                    </a:lnTo>
                    <a:lnTo>
                      <a:pt x="169" y="181"/>
                    </a:lnTo>
                    <a:lnTo>
                      <a:pt x="170" y="181"/>
                    </a:lnTo>
                    <a:lnTo>
                      <a:pt x="170" y="182"/>
                    </a:lnTo>
                    <a:lnTo>
                      <a:pt x="170" y="184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7" y="186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3" y="186"/>
                    </a:lnTo>
                    <a:lnTo>
                      <a:pt x="163" y="188"/>
                    </a:lnTo>
                    <a:lnTo>
                      <a:pt x="162" y="188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2" y="190"/>
                    </a:lnTo>
                    <a:lnTo>
                      <a:pt x="163" y="189"/>
                    </a:lnTo>
                    <a:lnTo>
                      <a:pt x="165" y="189"/>
                    </a:lnTo>
                    <a:lnTo>
                      <a:pt x="166" y="189"/>
                    </a:lnTo>
                    <a:lnTo>
                      <a:pt x="166" y="188"/>
                    </a:lnTo>
                    <a:lnTo>
                      <a:pt x="167" y="188"/>
                    </a:lnTo>
                    <a:lnTo>
                      <a:pt x="169" y="188"/>
                    </a:lnTo>
                    <a:lnTo>
                      <a:pt x="170" y="188"/>
                    </a:lnTo>
                    <a:lnTo>
                      <a:pt x="170" y="189"/>
                    </a:lnTo>
                    <a:lnTo>
                      <a:pt x="171" y="189"/>
                    </a:lnTo>
                    <a:lnTo>
                      <a:pt x="173" y="188"/>
                    </a:lnTo>
                    <a:lnTo>
                      <a:pt x="174" y="188"/>
                    </a:lnTo>
                    <a:lnTo>
                      <a:pt x="174" y="189"/>
                    </a:lnTo>
                    <a:lnTo>
                      <a:pt x="174" y="190"/>
                    </a:lnTo>
                    <a:lnTo>
                      <a:pt x="174" y="192"/>
                    </a:lnTo>
                    <a:lnTo>
                      <a:pt x="179" y="193"/>
                    </a:lnTo>
                    <a:lnTo>
                      <a:pt x="177" y="189"/>
                    </a:lnTo>
                    <a:lnTo>
                      <a:pt x="177" y="188"/>
                    </a:lnTo>
                    <a:lnTo>
                      <a:pt x="177" y="186"/>
                    </a:lnTo>
                    <a:lnTo>
                      <a:pt x="180" y="185"/>
                    </a:lnTo>
                    <a:lnTo>
                      <a:pt x="184" y="184"/>
                    </a:lnTo>
                    <a:lnTo>
                      <a:pt x="187" y="184"/>
                    </a:lnTo>
                    <a:lnTo>
                      <a:pt x="188" y="184"/>
                    </a:lnTo>
                    <a:lnTo>
                      <a:pt x="190" y="184"/>
                    </a:lnTo>
                    <a:lnTo>
                      <a:pt x="192" y="182"/>
                    </a:lnTo>
                    <a:lnTo>
                      <a:pt x="196" y="182"/>
                    </a:lnTo>
                    <a:lnTo>
                      <a:pt x="197" y="181"/>
                    </a:lnTo>
                    <a:lnTo>
                      <a:pt x="199" y="181"/>
                    </a:lnTo>
                    <a:lnTo>
                      <a:pt x="201" y="180"/>
                    </a:lnTo>
                    <a:lnTo>
                      <a:pt x="201" y="177"/>
                    </a:lnTo>
                    <a:lnTo>
                      <a:pt x="201" y="175"/>
                    </a:lnTo>
                    <a:lnTo>
                      <a:pt x="201" y="173"/>
                    </a:lnTo>
                    <a:lnTo>
                      <a:pt x="201" y="171"/>
                    </a:lnTo>
                    <a:lnTo>
                      <a:pt x="203" y="168"/>
                    </a:lnTo>
                    <a:lnTo>
                      <a:pt x="203" y="167"/>
                    </a:lnTo>
                    <a:lnTo>
                      <a:pt x="203" y="165"/>
                    </a:lnTo>
                    <a:lnTo>
                      <a:pt x="201" y="163"/>
                    </a:lnTo>
                    <a:lnTo>
                      <a:pt x="200" y="161"/>
                    </a:lnTo>
                    <a:lnTo>
                      <a:pt x="199" y="158"/>
                    </a:lnTo>
                    <a:lnTo>
                      <a:pt x="197" y="155"/>
                    </a:lnTo>
                    <a:lnTo>
                      <a:pt x="197" y="154"/>
                    </a:lnTo>
                    <a:lnTo>
                      <a:pt x="199" y="154"/>
                    </a:lnTo>
                    <a:lnTo>
                      <a:pt x="199" y="152"/>
                    </a:lnTo>
                    <a:lnTo>
                      <a:pt x="200" y="152"/>
                    </a:lnTo>
                    <a:lnTo>
                      <a:pt x="200" y="151"/>
                    </a:lnTo>
                    <a:lnTo>
                      <a:pt x="201" y="151"/>
                    </a:lnTo>
                    <a:lnTo>
                      <a:pt x="203" y="150"/>
                    </a:lnTo>
                    <a:lnTo>
                      <a:pt x="204" y="150"/>
                    </a:lnTo>
                    <a:lnTo>
                      <a:pt x="204" y="148"/>
                    </a:lnTo>
                    <a:lnTo>
                      <a:pt x="205" y="148"/>
                    </a:lnTo>
                    <a:lnTo>
                      <a:pt x="208" y="148"/>
                    </a:lnTo>
                    <a:lnTo>
                      <a:pt x="212" y="148"/>
                    </a:lnTo>
                    <a:lnTo>
                      <a:pt x="216" y="148"/>
                    </a:lnTo>
                    <a:lnTo>
                      <a:pt x="217" y="144"/>
                    </a:lnTo>
                    <a:lnTo>
                      <a:pt x="218" y="140"/>
                    </a:lnTo>
                    <a:lnTo>
                      <a:pt x="218" y="134"/>
                    </a:lnTo>
                    <a:lnTo>
                      <a:pt x="214" y="130"/>
                    </a:lnTo>
                    <a:lnTo>
                      <a:pt x="211" y="126"/>
                    </a:lnTo>
                    <a:lnTo>
                      <a:pt x="205" y="125"/>
                    </a:lnTo>
                    <a:lnTo>
                      <a:pt x="197" y="129"/>
                    </a:lnTo>
                    <a:lnTo>
                      <a:pt x="191" y="131"/>
                    </a:lnTo>
                    <a:lnTo>
                      <a:pt x="186" y="134"/>
                    </a:lnTo>
                    <a:lnTo>
                      <a:pt x="182" y="134"/>
                    </a:lnTo>
                    <a:lnTo>
                      <a:pt x="180" y="134"/>
                    </a:lnTo>
                    <a:lnTo>
                      <a:pt x="177" y="135"/>
                    </a:lnTo>
                    <a:lnTo>
                      <a:pt x="173" y="134"/>
                    </a:lnTo>
                    <a:lnTo>
                      <a:pt x="170" y="133"/>
                    </a:lnTo>
                    <a:lnTo>
                      <a:pt x="163" y="127"/>
                    </a:lnTo>
                    <a:lnTo>
                      <a:pt x="166" y="122"/>
                    </a:lnTo>
                    <a:lnTo>
                      <a:pt x="166" y="121"/>
                    </a:lnTo>
                    <a:lnTo>
                      <a:pt x="166" y="120"/>
                    </a:lnTo>
                    <a:lnTo>
                      <a:pt x="166" y="117"/>
                    </a:lnTo>
                    <a:lnTo>
                      <a:pt x="166" y="116"/>
                    </a:lnTo>
                    <a:lnTo>
                      <a:pt x="166" y="113"/>
                    </a:lnTo>
                    <a:lnTo>
                      <a:pt x="165" y="112"/>
                    </a:lnTo>
                    <a:lnTo>
                      <a:pt x="165" y="110"/>
                    </a:lnTo>
                    <a:lnTo>
                      <a:pt x="163" y="109"/>
                    </a:lnTo>
                    <a:lnTo>
                      <a:pt x="162" y="108"/>
                    </a:lnTo>
                    <a:lnTo>
                      <a:pt x="163" y="106"/>
                    </a:lnTo>
                    <a:lnTo>
                      <a:pt x="165" y="105"/>
                    </a:lnTo>
                    <a:lnTo>
                      <a:pt x="167" y="104"/>
                    </a:lnTo>
                    <a:lnTo>
                      <a:pt x="170" y="103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3" y="97"/>
                    </a:lnTo>
                    <a:lnTo>
                      <a:pt x="171" y="96"/>
                    </a:lnTo>
                    <a:lnTo>
                      <a:pt x="166" y="93"/>
                    </a:lnTo>
                    <a:lnTo>
                      <a:pt x="165" y="88"/>
                    </a:lnTo>
                    <a:lnTo>
                      <a:pt x="163" y="87"/>
                    </a:lnTo>
                    <a:lnTo>
                      <a:pt x="162" y="86"/>
                    </a:lnTo>
                    <a:lnTo>
                      <a:pt x="162" y="84"/>
                    </a:lnTo>
                    <a:lnTo>
                      <a:pt x="163" y="84"/>
                    </a:lnTo>
                    <a:lnTo>
                      <a:pt x="163" y="83"/>
                    </a:lnTo>
                    <a:lnTo>
                      <a:pt x="163" y="82"/>
                    </a:lnTo>
                    <a:lnTo>
                      <a:pt x="165" y="82"/>
                    </a:lnTo>
                    <a:lnTo>
                      <a:pt x="165" y="80"/>
                    </a:lnTo>
                    <a:lnTo>
                      <a:pt x="165" y="79"/>
                    </a:lnTo>
                    <a:lnTo>
                      <a:pt x="166" y="79"/>
                    </a:lnTo>
                    <a:lnTo>
                      <a:pt x="166" y="78"/>
                    </a:lnTo>
                    <a:lnTo>
                      <a:pt x="167" y="76"/>
                    </a:lnTo>
                    <a:lnTo>
                      <a:pt x="167" y="75"/>
                    </a:lnTo>
                    <a:lnTo>
                      <a:pt x="167" y="74"/>
                    </a:lnTo>
                    <a:lnTo>
                      <a:pt x="167" y="72"/>
                    </a:lnTo>
                    <a:lnTo>
                      <a:pt x="167" y="71"/>
                    </a:lnTo>
                    <a:lnTo>
                      <a:pt x="169" y="71"/>
                    </a:lnTo>
                    <a:lnTo>
                      <a:pt x="169" y="70"/>
                    </a:lnTo>
                    <a:lnTo>
                      <a:pt x="170" y="70"/>
                    </a:lnTo>
                    <a:lnTo>
                      <a:pt x="170" y="69"/>
                    </a:lnTo>
                    <a:lnTo>
                      <a:pt x="170" y="67"/>
                    </a:lnTo>
                    <a:lnTo>
                      <a:pt x="170" y="66"/>
                    </a:lnTo>
                    <a:lnTo>
                      <a:pt x="171" y="66"/>
                    </a:lnTo>
                    <a:lnTo>
                      <a:pt x="171" y="65"/>
                    </a:lnTo>
                    <a:lnTo>
                      <a:pt x="171" y="63"/>
                    </a:lnTo>
                    <a:lnTo>
                      <a:pt x="171" y="62"/>
                    </a:lnTo>
                    <a:lnTo>
                      <a:pt x="173" y="62"/>
                    </a:lnTo>
                    <a:lnTo>
                      <a:pt x="173" y="61"/>
                    </a:lnTo>
                    <a:lnTo>
                      <a:pt x="174" y="61"/>
                    </a:lnTo>
                    <a:lnTo>
                      <a:pt x="175" y="61"/>
                    </a:lnTo>
                    <a:lnTo>
                      <a:pt x="177" y="59"/>
                    </a:lnTo>
                    <a:lnTo>
                      <a:pt x="178" y="59"/>
                    </a:lnTo>
                    <a:lnTo>
                      <a:pt x="178" y="58"/>
                    </a:lnTo>
                    <a:lnTo>
                      <a:pt x="179" y="58"/>
                    </a:lnTo>
                    <a:lnTo>
                      <a:pt x="179" y="59"/>
                    </a:lnTo>
                    <a:lnTo>
                      <a:pt x="180" y="59"/>
                    </a:lnTo>
                    <a:lnTo>
                      <a:pt x="180" y="61"/>
                    </a:lnTo>
                    <a:lnTo>
                      <a:pt x="182" y="61"/>
                    </a:lnTo>
                    <a:lnTo>
                      <a:pt x="183" y="62"/>
                    </a:lnTo>
                    <a:lnTo>
                      <a:pt x="183" y="63"/>
                    </a:lnTo>
                    <a:lnTo>
                      <a:pt x="184" y="63"/>
                    </a:lnTo>
                    <a:lnTo>
                      <a:pt x="184" y="65"/>
                    </a:lnTo>
                    <a:lnTo>
                      <a:pt x="186" y="65"/>
                    </a:lnTo>
                    <a:lnTo>
                      <a:pt x="187" y="65"/>
                    </a:lnTo>
                    <a:lnTo>
                      <a:pt x="187" y="63"/>
                    </a:lnTo>
                    <a:lnTo>
                      <a:pt x="188" y="63"/>
                    </a:lnTo>
                    <a:lnTo>
                      <a:pt x="190" y="63"/>
                    </a:lnTo>
                    <a:lnTo>
                      <a:pt x="191" y="63"/>
                    </a:lnTo>
                    <a:lnTo>
                      <a:pt x="191" y="62"/>
                    </a:lnTo>
                    <a:lnTo>
                      <a:pt x="192" y="62"/>
                    </a:lnTo>
                    <a:lnTo>
                      <a:pt x="194" y="62"/>
                    </a:lnTo>
                    <a:lnTo>
                      <a:pt x="194" y="61"/>
                    </a:lnTo>
                    <a:lnTo>
                      <a:pt x="194" y="59"/>
                    </a:lnTo>
                    <a:lnTo>
                      <a:pt x="194" y="58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2" y="55"/>
                    </a:lnTo>
                    <a:lnTo>
                      <a:pt x="192" y="54"/>
                    </a:lnTo>
                    <a:lnTo>
                      <a:pt x="191" y="54"/>
                    </a:lnTo>
                    <a:lnTo>
                      <a:pt x="190" y="54"/>
                    </a:lnTo>
                    <a:lnTo>
                      <a:pt x="188" y="53"/>
                    </a:lnTo>
                    <a:lnTo>
                      <a:pt x="187" y="53"/>
                    </a:lnTo>
                    <a:lnTo>
                      <a:pt x="187" y="51"/>
                    </a:lnTo>
                    <a:lnTo>
                      <a:pt x="186" y="51"/>
                    </a:lnTo>
                    <a:lnTo>
                      <a:pt x="186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3" y="49"/>
                    </a:lnTo>
                    <a:lnTo>
                      <a:pt x="183" y="48"/>
                    </a:lnTo>
                    <a:lnTo>
                      <a:pt x="182" y="48"/>
                    </a:lnTo>
                    <a:lnTo>
                      <a:pt x="182" y="46"/>
                    </a:lnTo>
                    <a:lnTo>
                      <a:pt x="182" y="45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0" y="42"/>
                    </a:lnTo>
                    <a:lnTo>
                      <a:pt x="180" y="41"/>
                    </a:lnTo>
                    <a:lnTo>
                      <a:pt x="180" y="40"/>
                    </a:lnTo>
                    <a:lnTo>
                      <a:pt x="182" y="40"/>
                    </a:lnTo>
                    <a:lnTo>
                      <a:pt x="182" y="38"/>
                    </a:lnTo>
                    <a:lnTo>
                      <a:pt x="182" y="37"/>
                    </a:lnTo>
                    <a:lnTo>
                      <a:pt x="182" y="36"/>
                    </a:lnTo>
                    <a:lnTo>
                      <a:pt x="183" y="36"/>
                    </a:lnTo>
                    <a:lnTo>
                      <a:pt x="183" y="34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6" y="32"/>
                    </a:lnTo>
                    <a:lnTo>
                      <a:pt x="187" y="31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7"/>
                    </a:lnTo>
                    <a:lnTo>
                      <a:pt x="191" y="25"/>
                    </a:lnTo>
                    <a:lnTo>
                      <a:pt x="192" y="25"/>
                    </a:lnTo>
                    <a:lnTo>
                      <a:pt x="194" y="24"/>
                    </a:lnTo>
                    <a:lnTo>
                      <a:pt x="195" y="24"/>
                    </a:lnTo>
                    <a:lnTo>
                      <a:pt x="196" y="24"/>
                    </a:lnTo>
                    <a:lnTo>
                      <a:pt x="196" y="23"/>
                    </a:lnTo>
                    <a:lnTo>
                      <a:pt x="196" y="21"/>
                    </a:lnTo>
                    <a:lnTo>
                      <a:pt x="196" y="20"/>
                    </a:lnTo>
                    <a:lnTo>
                      <a:pt x="197" y="20"/>
                    </a:lnTo>
                    <a:lnTo>
                      <a:pt x="197" y="19"/>
                    </a:lnTo>
                    <a:lnTo>
                      <a:pt x="196" y="19"/>
                    </a:lnTo>
                    <a:lnTo>
                      <a:pt x="196" y="17"/>
                    </a:lnTo>
                    <a:lnTo>
                      <a:pt x="196" y="16"/>
                    </a:lnTo>
                    <a:lnTo>
                      <a:pt x="195" y="15"/>
                    </a:lnTo>
                    <a:lnTo>
                      <a:pt x="195" y="14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2" y="10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91" y="6"/>
                    </a:lnTo>
                    <a:lnTo>
                      <a:pt x="191" y="4"/>
                    </a:lnTo>
                    <a:lnTo>
                      <a:pt x="191" y="3"/>
                    </a:lnTo>
                    <a:lnTo>
                      <a:pt x="191" y="2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4" y="2"/>
                    </a:lnTo>
                    <a:lnTo>
                      <a:pt x="195" y="2"/>
                    </a:lnTo>
                    <a:lnTo>
                      <a:pt x="194" y="2"/>
                    </a:lnTo>
                    <a:lnTo>
                      <a:pt x="192" y="2"/>
                    </a:lnTo>
                    <a:lnTo>
                      <a:pt x="192" y="3"/>
                    </a:lnTo>
                    <a:lnTo>
                      <a:pt x="194" y="3"/>
                    </a:lnTo>
                    <a:lnTo>
                      <a:pt x="195" y="3"/>
                    </a:lnTo>
                    <a:lnTo>
                      <a:pt x="195" y="4"/>
                    </a:lnTo>
                    <a:lnTo>
                      <a:pt x="196" y="4"/>
                    </a:lnTo>
                    <a:lnTo>
                      <a:pt x="196" y="6"/>
                    </a:lnTo>
                    <a:lnTo>
                      <a:pt x="196" y="7"/>
                    </a:lnTo>
                    <a:lnTo>
                      <a:pt x="196" y="8"/>
                    </a:lnTo>
                    <a:lnTo>
                      <a:pt x="196" y="10"/>
                    </a:lnTo>
                    <a:lnTo>
                      <a:pt x="196" y="11"/>
                    </a:lnTo>
                    <a:lnTo>
                      <a:pt x="197" y="11"/>
                    </a:lnTo>
                    <a:lnTo>
                      <a:pt x="197" y="12"/>
                    </a:lnTo>
                    <a:lnTo>
                      <a:pt x="199" y="12"/>
                    </a:lnTo>
                    <a:lnTo>
                      <a:pt x="199" y="11"/>
                    </a:lnTo>
                    <a:lnTo>
                      <a:pt x="199" y="10"/>
                    </a:lnTo>
                    <a:lnTo>
                      <a:pt x="200" y="11"/>
                    </a:lnTo>
                    <a:lnTo>
                      <a:pt x="201" y="11"/>
                    </a:lnTo>
                    <a:lnTo>
                      <a:pt x="203" y="11"/>
                    </a:lnTo>
                    <a:lnTo>
                      <a:pt x="204" y="10"/>
                    </a:lnTo>
                    <a:lnTo>
                      <a:pt x="204" y="8"/>
                    </a:lnTo>
                    <a:lnTo>
                      <a:pt x="205" y="8"/>
                    </a:lnTo>
                    <a:lnTo>
                      <a:pt x="207" y="8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9" y="7"/>
                    </a:lnTo>
                    <a:lnTo>
                      <a:pt x="209" y="8"/>
                    </a:lnTo>
                    <a:lnTo>
                      <a:pt x="211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3" y="7"/>
                    </a:lnTo>
                    <a:lnTo>
                      <a:pt x="214" y="7"/>
                    </a:lnTo>
                    <a:lnTo>
                      <a:pt x="214" y="8"/>
                    </a:lnTo>
                    <a:lnTo>
                      <a:pt x="216" y="8"/>
                    </a:lnTo>
                    <a:lnTo>
                      <a:pt x="217" y="8"/>
                    </a:lnTo>
                    <a:lnTo>
                      <a:pt x="217" y="10"/>
                    </a:lnTo>
                    <a:lnTo>
                      <a:pt x="217" y="11"/>
                    </a:lnTo>
                    <a:lnTo>
                      <a:pt x="218" y="12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0" y="10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4" y="10"/>
                    </a:lnTo>
                    <a:lnTo>
                      <a:pt x="224" y="11"/>
                    </a:lnTo>
                    <a:lnTo>
                      <a:pt x="225" y="11"/>
                    </a:lnTo>
                    <a:lnTo>
                      <a:pt x="225" y="12"/>
                    </a:lnTo>
                    <a:lnTo>
                      <a:pt x="226" y="12"/>
                    </a:lnTo>
                    <a:lnTo>
                      <a:pt x="228" y="12"/>
                    </a:lnTo>
                    <a:lnTo>
                      <a:pt x="226" y="14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28" y="16"/>
                    </a:lnTo>
                    <a:lnTo>
                      <a:pt x="229" y="16"/>
                    </a:lnTo>
                    <a:lnTo>
                      <a:pt x="230" y="16"/>
                    </a:lnTo>
                    <a:lnTo>
                      <a:pt x="230" y="17"/>
                    </a:lnTo>
                    <a:lnTo>
                      <a:pt x="231" y="17"/>
                    </a:lnTo>
                    <a:lnTo>
                      <a:pt x="233" y="16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5" y="15"/>
                    </a:lnTo>
                    <a:lnTo>
                      <a:pt x="235" y="14"/>
                    </a:lnTo>
                    <a:lnTo>
                      <a:pt x="235" y="12"/>
                    </a:lnTo>
                    <a:lnTo>
                      <a:pt x="235" y="11"/>
                    </a:lnTo>
                    <a:lnTo>
                      <a:pt x="237" y="11"/>
                    </a:lnTo>
                    <a:lnTo>
                      <a:pt x="237" y="12"/>
                    </a:lnTo>
                    <a:lnTo>
                      <a:pt x="237" y="14"/>
                    </a:lnTo>
                    <a:lnTo>
                      <a:pt x="237" y="15"/>
                    </a:lnTo>
                    <a:lnTo>
                      <a:pt x="238" y="15"/>
                    </a:lnTo>
                    <a:lnTo>
                      <a:pt x="238" y="16"/>
                    </a:lnTo>
                    <a:lnTo>
                      <a:pt x="237" y="16"/>
                    </a:lnTo>
                    <a:lnTo>
                      <a:pt x="238" y="16"/>
                    </a:lnTo>
                    <a:lnTo>
                      <a:pt x="238" y="17"/>
                    </a:lnTo>
                    <a:lnTo>
                      <a:pt x="238" y="16"/>
                    </a:lnTo>
                    <a:lnTo>
                      <a:pt x="239" y="16"/>
                    </a:lnTo>
                    <a:lnTo>
                      <a:pt x="241" y="16"/>
                    </a:lnTo>
                    <a:lnTo>
                      <a:pt x="241" y="15"/>
                    </a:lnTo>
                    <a:lnTo>
                      <a:pt x="242" y="15"/>
                    </a:lnTo>
                    <a:lnTo>
                      <a:pt x="242" y="14"/>
                    </a:lnTo>
                    <a:lnTo>
                      <a:pt x="243" y="14"/>
                    </a:lnTo>
                    <a:lnTo>
                      <a:pt x="243" y="15"/>
                    </a:lnTo>
                    <a:lnTo>
                      <a:pt x="245" y="15"/>
                    </a:lnTo>
                    <a:lnTo>
                      <a:pt x="245" y="16"/>
                    </a:lnTo>
                    <a:lnTo>
                      <a:pt x="246" y="16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9" y="15"/>
                    </a:lnTo>
                    <a:lnTo>
                      <a:pt x="250" y="15"/>
                    </a:lnTo>
                    <a:lnTo>
                      <a:pt x="251" y="15"/>
                    </a:lnTo>
                    <a:lnTo>
                      <a:pt x="251" y="16"/>
                    </a:lnTo>
                    <a:lnTo>
                      <a:pt x="252" y="16"/>
                    </a:lnTo>
                    <a:lnTo>
                      <a:pt x="252" y="17"/>
                    </a:lnTo>
                    <a:lnTo>
                      <a:pt x="252" y="19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8" y="19"/>
                    </a:lnTo>
                    <a:lnTo>
                      <a:pt x="258" y="17"/>
                    </a:lnTo>
                    <a:lnTo>
                      <a:pt x="258" y="16"/>
                    </a:lnTo>
                    <a:lnTo>
                      <a:pt x="256" y="16"/>
                    </a:lnTo>
                    <a:lnTo>
                      <a:pt x="256" y="15"/>
                    </a:lnTo>
                    <a:lnTo>
                      <a:pt x="255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5" y="12"/>
                    </a:lnTo>
                    <a:lnTo>
                      <a:pt x="255" y="11"/>
                    </a:lnTo>
                    <a:lnTo>
                      <a:pt x="256" y="11"/>
                    </a:lnTo>
                    <a:lnTo>
                      <a:pt x="256" y="12"/>
                    </a:lnTo>
                    <a:lnTo>
                      <a:pt x="258" y="12"/>
                    </a:lnTo>
                    <a:lnTo>
                      <a:pt x="259" y="12"/>
                    </a:lnTo>
                    <a:lnTo>
                      <a:pt x="260" y="12"/>
                    </a:lnTo>
                    <a:lnTo>
                      <a:pt x="260" y="14"/>
                    </a:lnTo>
                    <a:lnTo>
                      <a:pt x="262" y="14"/>
                    </a:lnTo>
                    <a:lnTo>
                      <a:pt x="263" y="14"/>
                    </a:lnTo>
                    <a:lnTo>
                      <a:pt x="264" y="14"/>
                    </a:lnTo>
                    <a:lnTo>
                      <a:pt x="264" y="12"/>
                    </a:lnTo>
                    <a:lnTo>
                      <a:pt x="266" y="12"/>
                    </a:lnTo>
                    <a:lnTo>
                      <a:pt x="277" y="31"/>
                    </a:lnTo>
                    <a:lnTo>
                      <a:pt x="286" y="44"/>
                    </a:lnTo>
                    <a:lnTo>
                      <a:pt x="297" y="61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0" y="61"/>
                    </a:lnTo>
                    <a:lnTo>
                      <a:pt x="301" y="61"/>
                    </a:lnTo>
                    <a:lnTo>
                      <a:pt x="302" y="61"/>
                    </a:lnTo>
                    <a:lnTo>
                      <a:pt x="303" y="61"/>
                    </a:lnTo>
                    <a:lnTo>
                      <a:pt x="303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6" y="67"/>
                    </a:lnTo>
                    <a:lnTo>
                      <a:pt x="306" y="69"/>
                    </a:lnTo>
                    <a:lnTo>
                      <a:pt x="306" y="70"/>
                    </a:lnTo>
                    <a:lnTo>
                      <a:pt x="306" y="69"/>
                    </a:lnTo>
                    <a:lnTo>
                      <a:pt x="307" y="69"/>
                    </a:lnTo>
                    <a:lnTo>
                      <a:pt x="309" y="69"/>
                    </a:lnTo>
                    <a:lnTo>
                      <a:pt x="309" y="70"/>
                    </a:lnTo>
                    <a:lnTo>
                      <a:pt x="310" y="70"/>
                    </a:lnTo>
                    <a:lnTo>
                      <a:pt x="310" y="71"/>
                    </a:lnTo>
                    <a:lnTo>
                      <a:pt x="311" y="72"/>
                    </a:lnTo>
                    <a:lnTo>
                      <a:pt x="313" y="72"/>
                    </a:lnTo>
                    <a:lnTo>
                      <a:pt x="313" y="71"/>
                    </a:lnTo>
                    <a:lnTo>
                      <a:pt x="313" y="72"/>
                    </a:lnTo>
                    <a:lnTo>
                      <a:pt x="314" y="72"/>
                    </a:lnTo>
                    <a:lnTo>
                      <a:pt x="314" y="71"/>
                    </a:lnTo>
                    <a:lnTo>
                      <a:pt x="315" y="71"/>
                    </a:lnTo>
                    <a:lnTo>
                      <a:pt x="317" y="70"/>
                    </a:lnTo>
                    <a:lnTo>
                      <a:pt x="317" y="71"/>
                    </a:lnTo>
                    <a:lnTo>
                      <a:pt x="318" y="71"/>
                    </a:lnTo>
                    <a:lnTo>
                      <a:pt x="318" y="72"/>
                    </a:lnTo>
                    <a:lnTo>
                      <a:pt x="318" y="74"/>
                    </a:lnTo>
                    <a:lnTo>
                      <a:pt x="319" y="74"/>
                    </a:lnTo>
                    <a:lnTo>
                      <a:pt x="319" y="75"/>
                    </a:lnTo>
                    <a:lnTo>
                      <a:pt x="321" y="75"/>
                    </a:lnTo>
                    <a:lnTo>
                      <a:pt x="322" y="75"/>
                    </a:lnTo>
                    <a:lnTo>
                      <a:pt x="322" y="76"/>
                    </a:lnTo>
                    <a:lnTo>
                      <a:pt x="323" y="76"/>
                    </a:lnTo>
                    <a:lnTo>
                      <a:pt x="324" y="76"/>
                    </a:lnTo>
                    <a:lnTo>
                      <a:pt x="326" y="76"/>
                    </a:lnTo>
                    <a:lnTo>
                      <a:pt x="326" y="78"/>
                    </a:lnTo>
                    <a:lnTo>
                      <a:pt x="327" y="78"/>
                    </a:lnTo>
                    <a:lnTo>
                      <a:pt x="327" y="79"/>
                    </a:lnTo>
                    <a:lnTo>
                      <a:pt x="328" y="79"/>
                    </a:lnTo>
                    <a:lnTo>
                      <a:pt x="328" y="80"/>
                    </a:lnTo>
                    <a:lnTo>
                      <a:pt x="328" y="82"/>
                    </a:lnTo>
                    <a:lnTo>
                      <a:pt x="330" y="82"/>
                    </a:lnTo>
                    <a:lnTo>
                      <a:pt x="330" y="83"/>
                    </a:lnTo>
                    <a:lnTo>
                      <a:pt x="331" y="83"/>
                    </a:lnTo>
                    <a:lnTo>
                      <a:pt x="331" y="84"/>
                    </a:lnTo>
                    <a:lnTo>
                      <a:pt x="331" y="86"/>
                    </a:lnTo>
                    <a:lnTo>
                      <a:pt x="331" y="84"/>
                    </a:lnTo>
                    <a:lnTo>
                      <a:pt x="332" y="84"/>
                    </a:lnTo>
                    <a:lnTo>
                      <a:pt x="334" y="84"/>
                    </a:lnTo>
                    <a:lnTo>
                      <a:pt x="335" y="84"/>
                    </a:lnTo>
                    <a:lnTo>
                      <a:pt x="335" y="86"/>
                    </a:lnTo>
                    <a:lnTo>
                      <a:pt x="336" y="87"/>
                    </a:lnTo>
                    <a:lnTo>
                      <a:pt x="336" y="88"/>
                    </a:lnTo>
                    <a:lnTo>
                      <a:pt x="338" y="88"/>
                    </a:lnTo>
                    <a:lnTo>
                      <a:pt x="338" y="89"/>
                    </a:lnTo>
                    <a:lnTo>
                      <a:pt x="339" y="89"/>
                    </a:lnTo>
                    <a:lnTo>
                      <a:pt x="339" y="88"/>
                    </a:lnTo>
                    <a:lnTo>
                      <a:pt x="340" y="88"/>
                    </a:lnTo>
                    <a:lnTo>
                      <a:pt x="341" y="88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5" name="Freeform 41">
                <a:extLst>
                  <a:ext uri="{FF2B5EF4-FFF2-40B4-BE49-F238E27FC236}">
                    <a16:creationId xmlns:a16="http://schemas.microsoft.com/office/drawing/2014/main" id="{E9B2BD33-490E-A396-79E7-0AA4E3BB5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1" y="1339"/>
                <a:ext cx="51" cy="212"/>
              </a:xfrm>
              <a:custGeom>
                <a:avLst/>
                <a:gdLst>
                  <a:gd name="T0" fmla="*/ 10 w 51"/>
                  <a:gd name="T1" fmla="*/ 3 h 212"/>
                  <a:gd name="T2" fmla="*/ 16 w 51"/>
                  <a:gd name="T3" fmla="*/ 4 h 212"/>
                  <a:gd name="T4" fmla="*/ 16 w 51"/>
                  <a:gd name="T5" fmla="*/ 8 h 212"/>
                  <a:gd name="T6" fmla="*/ 21 w 51"/>
                  <a:gd name="T7" fmla="*/ 8 h 212"/>
                  <a:gd name="T8" fmla="*/ 21 w 51"/>
                  <a:gd name="T9" fmla="*/ 13 h 212"/>
                  <a:gd name="T10" fmla="*/ 23 w 51"/>
                  <a:gd name="T11" fmla="*/ 18 h 212"/>
                  <a:gd name="T12" fmla="*/ 25 w 51"/>
                  <a:gd name="T13" fmla="*/ 21 h 212"/>
                  <a:gd name="T14" fmla="*/ 23 w 51"/>
                  <a:gd name="T15" fmla="*/ 26 h 212"/>
                  <a:gd name="T16" fmla="*/ 23 w 51"/>
                  <a:gd name="T17" fmla="*/ 33 h 212"/>
                  <a:gd name="T18" fmla="*/ 29 w 51"/>
                  <a:gd name="T19" fmla="*/ 34 h 212"/>
                  <a:gd name="T20" fmla="*/ 33 w 51"/>
                  <a:gd name="T21" fmla="*/ 38 h 212"/>
                  <a:gd name="T22" fmla="*/ 35 w 51"/>
                  <a:gd name="T23" fmla="*/ 39 h 212"/>
                  <a:gd name="T24" fmla="*/ 38 w 51"/>
                  <a:gd name="T25" fmla="*/ 41 h 212"/>
                  <a:gd name="T26" fmla="*/ 40 w 51"/>
                  <a:gd name="T27" fmla="*/ 42 h 212"/>
                  <a:gd name="T28" fmla="*/ 39 w 51"/>
                  <a:gd name="T29" fmla="*/ 45 h 212"/>
                  <a:gd name="T30" fmla="*/ 43 w 51"/>
                  <a:gd name="T31" fmla="*/ 47 h 212"/>
                  <a:gd name="T32" fmla="*/ 43 w 51"/>
                  <a:gd name="T33" fmla="*/ 51 h 212"/>
                  <a:gd name="T34" fmla="*/ 43 w 51"/>
                  <a:gd name="T35" fmla="*/ 55 h 212"/>
                  <a:gd name="T36" fmla="*/ 43 w 51"/>
                  <a:gd name="T37" fmla="*/ 56 h 212"/>
                  <a:gd name="T38" fmla="*/ 47 w 51"/>
                  <a:gd name="T39" fmla="*/ 59 h 212"/>
                  <a:gd name="T40" fmla="*/ 50 w 51"/>
                  <a:gd name="T41" fmla="*/ 60 h 212"/>
                  <a:gd name="T42" fmla="*/ 50 w 51"/>
                  <a:gd name="T43" fmla="*/ 67 h 212"/>
                  <a:gd name="T44" fmla="*/ 51 w 51"/>
                  <a:gd name="T45" fmla="*/ 70 h 212"/>
                  <a:gd name="T46" fmla="*/ 51 w 51"/>
                  <a:gd name="T47" fmla="*/ 73 h 212"/>
                  <a:gd name="T48" fmla="*/ 50 w 51"/>
                  <a:gd name="T49" fmla="*/ 76 h 212"/>
                  <a:gd name="T50" fmla="*/ 50 w 51"/>
                  <a:gd name="T51" fmla="*/ 77 h 212"/>
                  <a:gd name="T52" fmla="*/ 48 w 51"/>
                  <a:gd name="T53" fmla="*/ 81 h 212"/>
                  <a:gd name="T54" fmla="*/ 37 w 51"/>
                  <a:gd name="T55" fmla="*/ 81 h 212"/>
                  <a:gd name="T56" fmla="*/ 33 w 51"/>
                  <a:gd name="T57" fmla="*/ 88 h 212"/>
                  <a:gd name="T58" fmla="*/ 22 w 51"/>
                  <a:gd name="T59" fmla="*/ 89 h 212"/>
                  <a:gd name="T60" fmla="*/ 18 w 51"/>
                  <a:gd name="T61" fmla="*/ 93 h 212"/>
                  <a:gd name="T62" fmla="*/ 14 w 51"/>
                  <a:gd name="T63" fmla="*/ 97 h 212"/>
                  <a:gd name="T64" fmla="*/ 12 w 51"/>
                  <a:gd name="T65" fmla="*/ 102 h 212"/>
                  <a:gd name="T66" fmla="*/ 9 w 51"/>
                  <a:gd name="T67" fmla="*/ 105 h 212"/>
                  <a:gd name="T68" fmla="*/ 3 w 51"/>
                  <a:gd name="T69" fmla="*/ 109 h 212"/>
                  <a:gd name="T70" fmla="*/ 3 w 51"/>
                  <a:gd name="T71" fmla="*/ 113 h 212"/>
                  <a:gd name="T72" fmla="*/ 10 w 51"/>
                  <a:gd name="T73" fmla="*/ 115 h 212"/>
                  <a:gd name="T74" fmla="*/ 9 w 51"/>
                  <a:gd name="T75" fmla="*/ 121 h 212"/>
                  <a:gd name="T76" fmla="*/ 8 w 51"/>
                  <a:gd name="T77" fmla="*/ 128 h 212"/>
                  <a:gd name="T78" fmla="*/ 3 w 51"/>
                  <a:gd name="T79" fmla="*/ 131 h 212"/>
                  <a:gd name="T80" fmla="*/ 1 w 51"/>
                  <a:gd name="T81" fmla="*/ 143 h 212"/>
                  <a:gd name="T82" fmla="*/ 3 w 51"/>
                  <a:gd name="T83" fmla="*/ 152 h 212"/>
                  <a:gd name="T84" fmla="*/ 5 w 51"/>
                  <a:gd name="T85" fmla="*/ 157 h 212"/>
                  <a:gd name="T86" fmla="*/ 4 w 51"/>
                  <a:gd name="T87" fmla="*/ 162 h 212"/>
                  <a:gd name="T88" fmla="*/ 5 w 51"/>
                  <a:gd name="T89" fmla="*/ 169 h 212"/>
                  <a:gd name="T90" fmla="*/ 10 w 51"/>
                  <a:gd name="T91" fmla="*/ 170 h 212"/>
                  <a:gd name="T92" fmla="*/ 13 w 51"/>
                  <a:gd name="T93" fmla="*/ 174 h 212"/>
                  <a:gd name="T94" fmla="*/ 10 w 51"/>
                  <a:gd name="T95" fmla="*/ 176 h 212"/>
                  <a:gd name="T96" fmla="*/ 10 w 51"/>
                  <a:gd name="T97" fmla="*/ 182 h 212"/>
                  <a:gd name="T98" fmla="*/ 12 w 51"/>
                  <a:gd name="T99" fmla="*/ 186 h 212"/>
                  <a:gd name="T100" fmla="*/ 12 w 51"/>
                  <a:gd name="T101" fmla="*/ 190 h 212"/>
                  <a:gd name="T102" fmla="*/ 13 w 51"/>
                  <a:gd name="T103" fmla="*/ 194 h 212"/>
                  <a:gd name="T104" fmla="*/ 14 w 51"/>
                  <a:gd name="T105" fmla="*/ 198 h 212"/>
                  <a:gd name="T106" fmla="*/ 14 w 51"/>
                  <a:gd name="T107" fmla="*/ 202 h 212"/>
                  <a:gd name="T108" fmla="*/ 16 w 51"/>
                  <a:gd name="T109" fmla="*/ 207 h 212"/>
                  <a:gd name="T110" fmla="*/ 16 w 51"/>
                  <a:gd name="T111" fmla="*/ 21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" h="212">
                    <a:moveTo>
                      <a:pt x="6" y="0"/>
                    </a:moveTo>
                    <a:lnTo>
                      <a:pt x="8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2" y="11"/>
                    </a:lnTo>
                    <a:lnTo>
                      <a:pt x="21" y="11"/>
                    </a:lnTo>
                    <a:lnTo>
                      <a:pt x="21" y="13"/>
                    </a:lnTo>
                    <a:lnTo>
                      <a:pt x="21" y="15"/>
                    </a:lnTo>
                    <a:lnTo>
                      <a:pt x="21" y="16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3" y="18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3" y="20"/>
                    </a:lnTo>
                    <a:lnTo>
                      <a:pt x="23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2"/>
                    </a:lnTo>
                    <a:lnTo>
                      <a:pt x="23" y="24"/>
                    </a:lnTo>
                    <a:lnTo>
                      <a:pt x="23" y="25"/>
                    </a:lnTo>
                    <a:lnTo>
                      <a:pt x="23" y="26"/>
                    </a:lnTo>
                    <a:lnTo>
                      <a:pt x="23" y="28"/>
                    </a:lnTo>
                    <a:lnTo>
                      <a:pt x="23" y="29"/>
                    </a:lnTo>
                    <a:lnTo>
                      <a:pt x="23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9" y="34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3" y="38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5" y="37"/>
                    </a:lnTo>
                    <a:lnTo>
                      <a:pt x="35" y="38"/>
                    </a:lnTo>
                    <a:lnTo>
                      <a:pt x="35" y="39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38" y="39"/>
                    </a:lnTo>
                    <a:lnTo>
                      <a:pt x="38" y="41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0" y="42"/>
                    </a:lnTo>
                    <a:lnTo>
                      <a:pt x="42" y="42"/>
                    </a:lnTo>
                    <a:lnTo>
                      <a:pt x="42" y="43"/>
                    </a:lnTo>
                    <a:lnTo>
                      <a:pt x="40" y="43"/>
                    </a:lnTo>
                    <a:lnTo>
                      <a:pt x="40" y="45"/>
                    </a:lnTo>
                    <a:lnTo>
                      <a:pt x="39" y="45"/>
                    </a:lnTo>
                    <a:lnTo>
                      <a:pt x="40" y="45"/>
                    </a:lnTo>
                    <a:lnTo>
                      <a:pt x="42" y="45"/>
                    </a:lnTo>
                    <a:lnTo>
                      <a:pt x="42" y="46"/>
                    </a:lnTo>
                    <a:lnTo>
                      <a:pt x="43" y="46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49"/>
                    </a:lnTo>
                    <a:lnTo>
                      <a:pt x="43" y="49"/>
                    </a:lnTo>
                    <a:lnTo>
                      <a:pt x="43" y="50"/>
                    </a:lnTo>
                    <a:lnTo>
                      <a:pt x="43" y="51"/>
                    </a:lnTo>
                    <a:lnTo>
                      <a:pt x="43" y="52"/>
                    </a:lnTo>
                    <a:lnTo>
                      <a:pt x="44" y="52"/>
                    </a:lnTo>
                    <a:lnTo>
                      <a:pt x="43" y="52"/>
                    </a:lnTo>
                    <a:lnTo>
                      <a:pt x="43" y="54"/>
                    </a:lnTo>
                    <a:lnTo>
                      <a:pt x="43" y="55"/>
                    </a:lnTo>
                    <a:lnTo>
                      <a:pt x="43" y="56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6"/>
                    </a:lnTo>
                    <a:lnTo>
                      <a:pt x="43" y="56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6" y="58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6" y="60"/>
                    </a:lnTo>
                    <a:lnTo>
                      <a:pt x="47" y="60"/>
                    </a:lnTo>
                    <a:lnTo>
                      <a:pt x="48" y="60"/>
                    </a:lnTo>
                    <a:lnTo>
                      <a:pt x="50" y="60"/>
                    </a:lnTo>
                    <a:lnTo>
                      <a:pt x="50" y="62"/>
                    </a:lnTo>
                    <a:lnTo>
                      <a:pt x="50" y="63"/>
                    </a:lnTo>
                    <a:lnTo>
                      <a:pt x="50" y="64"/>
                    </a:lnTo>
                    <a:lnTo>
                      <a:pt x="50" y="66"/>
                    </a:lnTo>
                    <a:lnTo>
                      <a:pt x="50" y="67"/>
                    </a:lnTo>
                    <a:lnTo>
                      <a:pt x="51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70"/>
                    </a:lnTo>
                    <a:lnTo>
                      <a:pt x="51" y="70"/>
                    </a:lnTo>
                    <a:lnTo>
                      <a:pt x="51" y="71"/>
                    </a:lnTo>
                    <a:lnTo>
                      <a:pt x="50" y="71"/>
                    </a:lnTo>
                    <a:lnTo>
                      <a:pt x="50" y="72"/>
                    </a:lnTo>
                    <a:lnTo>
                      <a:pt x="50" y="73"/>
                    </a:lnTo>
                    <a:lnTo>
                      <a:pt x="51" y="73"/>
                    </a:lnTo>
                    <a:lnTo>
                      <a:pt x="50" y="73"/>
                    </a:lnTo>
                    <a:lnTo>
                      <a:pt x="50" y="75"/>
                    </a:lnTo>
                    <a:lnTo>
                      <a:pt x="51" y="75"/>
                    </a:lnTo>
                    <a:lnTo>
                      <a:pt x="50" y="75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1" y="77"/>
                    </a:lnTo>
                    <a:lnTo>
                      <a:pt x="50" y="77"/>
                    </a:lnTo>
                    <a:lnTo>
                      <a:pt x="50" y="79"/>
                    </a:lnTo>
                    <a:lnTo>
                      <a:pt x="51" y="79"/>
                    </a:lnTo>
                    <a:lnTo>
                      <a:pt x="51" y="80"/>
                    </a:lnTo>
                    <a:lnTo>
                      <a:pt x="50" y="80"/>
                    </a:lnTo>
                    <a:lnTo>
                      <a:pt x="48" y="81"/>
                    </a:lnTo>
                    <a:lnTo>
                      <a:pt x="47" y="81"/>
                    </a:lnTo>
                    <a:lnTo>
                      <a:pt x="46" y="81"/>
                    </a:lnTo>
                    <a:lnTo>
                      <a:pt x="44" y="81"/>
                    </a:lnTo>
                    <a:lnTo>
                      <a:pt x="40" y="81"/>
                    </a:lnTo>
                    <a:lnTo>
                      <a:pt x="37" y="81"/>
                    </a:lnTo>
                    <a:lnTo>
                      <a:pt x="34" y="83"/>
                    </a:lnTo>
                    <a:lnTo>
                      <a:pt x="34" y="84"/>
                    </a:lnTo>
                    <a:lnTo>
                      <a:pt x="34" y="85"/>
                    </a:lnTo>
                    <a:lnTo>
                      <a:pt x="34" y="87"/>
                    </a:lnTo>
                    <a:lnTo>
                      <a:pt x="33" y="88"/>
                    </a:lnTo>
                    <a:lnTo>
                      <a:pt x="31" y="89"/>
                    </a:lnTo>
                    <a:lnTo>
                      <a:pt x="29" y="89"/>
                    </a:lnTo>
                    <a:lnTo>
                      <a:pt x="26" y="89"/>
                    </a:lnTo>
                    <a:lnTo>
                      <a:pt x="25" y="89"/>
                    </a:lnTo>
                    <a:lnTo>
                      <a:pt x="22" y="89"/>
                    </a:lnTo>
                    <a:lnTo>
                      <a:pt x="20" y="89"/>
                    </a:lnTo>
                    <a:lnTo>
                      <a:pt x="18" y="89"/>
                    </a:lnTo>
                    <a:lnTo>
                      <a:pt x="18" y="90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4"/>
                    </a:lnTo>
                    <a:lnTo>
                      <a:pt x="17" y="94"/>
                    </a:lnTo>
                    <a:lnTo>
                      <a:pt x="17" y="96"/>
                    </a:lnTo>
                    <a:lnTo>
                      <a:pt x="16" y="97"/>
                    </a:lnTo>
                    <a:lnTo>
                      <a:pt x="14" y="97"/>
                    </a:lnTo>
                    <a:lnTo>
                      <a:pt x="14" y="98"/>
                    </a:lnTo>
                    <a:lnTo>
                      <a:pt x="14" y="100"/>
                    </a:lnTo>
                    <a:lnTo>
                      <a:pt x="14" y="101"/>
                    </a:lnTo>
                    <a:lnTo>
                      <a:pt x="13" y="102"/>
                    </a:lnTo>
                    <a:lnTo>
                      <a:pt x="12" y="102"/>
                    </a:lnTo>
                    <a:lnTo>
                      <a:pt x="12" y="104"/>
                    </a:lnTo>
                    <a:lnTo>
                      <a:pt x="12" y="105"/>
                    </a:lnTo>
                    <a:lnTo>
                      <a:pt x="10" y="105"/>
                    </a:lnTo>
                    <a:lnTo>
                      <a:pt x="9" y="104"/>
                    </a:lnTo>
                    <a:lnTo>
                      <a:pt x="9" y="105"/>
                    </a:lnTo>
                    <a:lnTo>
                      <a:pt x="6" y="105"/>
                    </a:lnTo>
                    <a:lnTo>
                      <a:pt x="5" y="105"/>
                    </a:lnTo>
                    <a:lnTo>
                      <a:pt x="4" y="106"/>
                    </a:lnTo>
                    <a:lnTo>
                      <a:pt x="3" y="107"/>
                    </a:lnTo>
                    <a:lnTo>
                      <a:pt x="3" y="109"/>
                    </a:lnTo>
                    <a:lnTo>
                      <a:pt x="1" y="109"/>
                    </a:lnTo>
                    <a:lnTo>
                      <a:pt x="3" y="110"/>
                    </a:lnTo>
                    <a:lnTo>
                      <a:pt x="1" y="110"/>
                    </a:lnTo>
                    <a:lnTo>
                      <a:pt x="3" y="111"/>
                    </a:lnTo>
                    <a:lnTo>
                      <a:pt x="3" y="113"/>
                    </a:lnTo>
                    <a:lnTo>
                      <a:pt x="4" y="113"/>
                    </a:lnTo>
                    <a:lnTo>
                      <a:pt x="5" y="114"/>
                    </a:lnTo>
                    <a:lnTo>
                      <a:pt x="6" y="117"/>
                    </a:lnTo>
                    <a:lnTo>
                      <a:pt x="8" y="117"/>
                    </a:lnTo>
                    <a:lnTo>
                      <a:pt x="10" y="115"/>
                    </a:lnTo>
                    <a:lnTo>
                      <a:pt x="10" y="117"/>
                    </a:lnTo>
                    <a:lnTo>
                      <a:pt x="10" y="118"/>
                    </a:lnTo>
                    <a:lnTo>
                      <a:pt x="9" y="118"/>
                    </a:lnTo>
                    <a:lnTo>
                      <a:pt x="8" y="119"/>
                    </a:lnTo>
                    <a:lnTo>
                      <a:pt x="9" y="121"/>
                    </a:lnTo>
                    <a:lnTo>
                      <a:pt x="9" y="123"/>
                    </a:lnTo>
                    <a:lnTo>
                      <a:pt x="9" y="126"/>
                    </a:lnTo>
                    <a:lnTo>
                      <a:pt x="9" y="127"/>
                    </a:lnTo>
                    <a:lnTo>
                      <a:pt x="9" y="128"/>
                    </a:lnTo>
                    <a:lnTo>
                      <a:pt x="8" y="128"/>
                    </a:lnTo>
                    <a:lnTo>
                      <a:pt x="8" y="131"/>
                    </a:lnTo>
                    <a:lnTo>
                      <a:pt x="6" y="131"/>
                    </a:lnTo>
                    <a:lnTo>
                      <a:pt x="5" y="130"/>
                    </a:lnTo>
                    <a:lnTo>
                      <a:pt x="4" y="131"/>
                    </a:lnTo>
                    <a:lnTo>
                      <a:pt x="3" y="131"/>
                    </a:lnTo>
                    <a:lnTo>
                      <a:pt x="4" y="135"/>
                    </a:lnTo>
                    <a:lnTo>
                      <a:pt x="3" y="139"/>
                    </a:lnTo>
                    <a:lnTo>
                      <a:pt x="3" y="142"/>
                    </a:lnTo>
                    <a:lnTo>
                      <a:pt x="3" y="143"/>
                    </a:lnTo>
                    <a:lnTo>
                      <a:pt x="1" y="143"/>
                    </a:lnTo>
                    <a:lnTo>
                      <a:pt x="1" y="144"/>
                    </a:lnTo>
                    <a:lnTo>
                      <a:pt x="0" y="147"/>
                    </a:lnTo>
                    <a:lnTo>
                      <a:pt x="1" y="149"/>
                    </a:lnTo>
                    <a:lnTo>
                      <a:pt x="3" y="151"/>
                    </a:lnTo>
                    <a:lnTo>
                      <a:pt x="3" y="152"/>
                    </a:lnTo>
                    <a:lnTo>
                      <a:pt x="3" y="155"/>
                    </a:lnTo>
                    <a:lnTo>
                      <a:pt x="3" y="156"/>
                    </a:lnTo>
                    <a:lnTo>
                      <a:pt x="3" y="157"/>
                    </a:lnTo>
                    <a:lnTo>
                      <a:pt x="4" y="157"/>
                    </a:lnTo>
                    <a:lnTo>
                      <a:pt x="5" y="157"/>
                    </a:lnTo>
                    <a:lnTo>
                      <a:pt x="5" y="159"/>
                    </a:lnTo>
                    <a:lnTo>
                      <a:pt x="5" y="160"/>
                    </a:lnTo>
                    <a:lnTo>
                      <a:pt x="5" y="161"/>
                    </a:lnTo>
                    <a:lnTo>
                      <a:pt x="4" y="161"/>
                    </a:lnTo>
                    <a:lnTo>
                      <a:pt x="4" y="162"/>
                    </a:lnTo>
                    <a:lnTo>
                      <a:pt x="5" y="162"/>
                    </a:lnTo>
                    <a:lnTo>
                      <a:pt x="4" y="164"/>
                    </a:lnTo>
                    <a:lnTo>
                      <a:pt x="4" y="165"/>
                    </a:lnTo>
                    <a:lnTo>
                      <a:pt x="5" y="168"/>
                    </a:lnTo>
                    <a:lnTo>
                      <a:pt x="5" y="169"/>
                    </a:lnTo>
                    <a:lnTo>
                      <a:pt x="6" y="169"/>
                    </a:lnTo>
                    <a:lnTo>
                      <a:pt x="8" y="169"/>
                    </a:lnTo>
                    <a:lnTo>
                      <a:pt x="9" y="169"/>
                    </a:lnTo>
                    <a:lnTo>
                      <a:pt x="9" y="170"/>
                    </a:lnTo>
                    <a:lnTo>
                      <a:pt x="10" y="170"/>
                    </a:lnTo>
                    <a:lnTo>
                      <a:pt x="10" y="172"/>
                    </a:lnTo>
                    <a:lnTo>
                      <a:pt x="10" y="173"/>
                    </a:lnTo>
                    <a:lnTo>
                      <a:pt x="12" y="173"/>
                    </a:lnTo>
                    <a:lnTo>
                      <a:pt x="13" y="173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6"/>
                    </a:lnTo>
                    <a:lnTo>
                      <a:pt x="12" y="177"/>
                    </a:lnTo>
                    <a:lnTo>
                      <a:pt x="12" y="176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0" y="178"/>
                    </a:lnTo>
                    <a:lnTo>
                      <a:pt x="10" y="179"/>
                    </a:lnTo>
                    <a:lnTo>
                      <a:pt x="10" y="181"/>
                    </a:lnTo>
                    <a:lnTo>
                      <a:pt x="10" y="182"/>
                    </a:lnTo>
                    <a:lnTo>
                      <a:pt x="12" y="182"/>
                    </a:lnTo>
                    <a:lnTo>
                      <a:pt x="12" y="183"/>
                    </a:lnTo>
                    <a:lnTo>
                      <a:pt x="12" y="185"/>
                    </a:lnTo>
                    <a:lnTo>
                      <a:pt x="10" y="185"/>
                    </a:lnTo>
                    <a:lnTo>
                      <a:pt x="12" y="186"/>
                    </a:lnTo>
                    <a:lnTo>
                      <a:pt x="12" y="187"/>
                    </a:lnTo>
                    <a:lnTo>
                      <a:pt x="10" y="187"/>
                    </a:lnTo>
                    <a:lnTo>
                      <a:pt x="12" y="187"/>
                    </a:lnTo>
                    <a:lnTo>
                      <a:pt x="12" y="189"/>
                    </a:lnTo>
                    <a:lnTo>
                      <a:pt x="12" y="190"/>
                    </a:lnTo>
                    <a:lnTo>
                      <a:pt x="13" y="190"/>
                    </a:lnTo>
                    <a:lnTo>
                      <a:pt x="13" y="191"/>
                    </a:lnTo>
                    <a:lnTo>
                      <a:pt x="13" y="193"/>
                    </a:lnTo>
                    <a:lnTo>
                      <a:pt x="14" y="193"/>
                    </a:lnTo>
                    <a:lnTo>
                      <a:pt x="13" y="194"/>
                    </a:lnTo>
                    <a:lnTo>
                      <a:pt x="13" y="195"/>
                    </a:lnTo>
                    <a:lnTo>
                      <a:pt x="14" y="195"/>
                    </a:lnTo>
                    <a:lnTo>
                      <a:pt x="13" y="196"/>
                    </a:lnTo>
                    <a:lnTo>
                      <a:pt x="14" y="196"/>
                    </a:lnTo>
                    <a:lnTo>
                      <a:pt x="14" y="198"/>
                    </a:lnTo>
                    <a:lnTo>
                      <a:pt x="13" y="198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2"/>
                    </a:lnTo>
                    <a:lnTo>
                      <a:pt x="14" y="202"/>
                    </a:lnTo>
                    <a:lnTo>
                      <a:pt x="14" y="203"/>
                    </a:lnTo>
                    <a:lnTo>
                      <a:pt x="14" y="204"/>
                    </a:lnTo>
                    <a:lnTo>
                      <a:pt x="16" y="204"/>
                    </a:lnTo>
                    <a:lnTo>
                      <a:pt x="16" y="206"/>
                    </a:lnTo>
                    <a:lnTo>
                      <a:pt x="16" y="207"/>
                    </a:lnTo>
                    <a:lnTo>
                      <a:pt x="14" y="207"/>
                    </a:lnTo>
                    <a:lnTo>
                      <a:pt x="16" y="207"/>
                    </a:lnTo>
                    <a:lnTo>
                      <a:pt x="17" y="208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1"/>
                    </a:lnTo>
                    <a:lnTo>
                      <a:pt x="16" y="212"/>
                    </a:lnTo>
                    <a:lnTo>
                      <a:pt x="14" y="212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6" name="Freeform 42">
                <a:extLst>
                  <a:ext uri="{FF2B5EF4-FFF2-40B4-BE49-F238E27FC236}">
                    <a16:creationId xmlns:a16="http://schemas.microsoft.com/office/drawing/2014/main" id="{BE828A9E-7067-E767-743D-D6A371070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795"/>
                <a:ext cx="907" cy="725"/>
              </a:xfrm>
              <a:custGeom>
                <a:avLst/>
                <a:gdLst>
                  <a:gd name="T0" fmla="*/ 525 w 907"/>
                  <a:gd name="T1" fmla="*/ 586 h 725"/>
                  <a:gd name="T2" fmla="*/ 536 w 907"/>
                  <a:gd name="T3" fmla="*/ 559 h 725"/>
                  <a:gd name="T4" fmla="*/ 560 w 907"/>
                  <a:gd name="T5" fmla="*/ 534 h 725"/>
                  <a:gd name="T6" fmla="*/ 510 w 907"/>
                  <a:gd name="T7" fmla="*/ 475 h 725"/>
                  <a:gd name="T8" fmla="*/ 446 w 907"/>
                  <a:gd name="T9" fmla="*/ 462 h 725"/>
                  <a:gd name="T10" fmla="*/ 390 w 907"/>
                  <a:gd name="T11" fmla="*/ 484 h 725"/>
                  <a:gd name="T12" fmla="*/ 322 w 907"/>
                  <a:gd name="T13" fmla="*/ 496 h 725"/>
                  <a:gd name="T14" fmla="*/ 301 w 907"/>
                  <a:gd name="T15" fmla="*/ 582 h 725"/>
                  <a:gd name="T16" fmla="*/ 354 w 907"/>
                  <a:gd name="T17" fmla="*/ 625 h 725"/>
                  <a:gd name="T18" fmla="*/ 292 w 907"/>
                  <a:gd name="T19" fmla="*/ 650 h 725"/>
                  <a:gd name="T20" fmla="*/ 218 w 907"/>
                  <a:gd name="T21" fmla="*/ 666 h 725"/>
                  <a:gd name="T22" fmla="*/ 186 w 907"/>
                  <a:gd name="T23" fmla="*/ 625 h 725"/>
                  <a:gd name="T24" fmla="*/ 158 w 907"/>
                  <a:gd name="T25" fmla="*/ 581 h 725"/>
                  <a:gd name="T26" fmla="*/ 135 w 907"/>
                  <a:gd name="T27" fmla="*/ 531 h 725"/>
                  <a:gd name="T28" fmla="*/ 100 w 907"/>
                  <a:gd name="T29" fmla="*/ 481 h 725"/>
                  <a:gd name="T30" fmla="*/ 53 w 907"/>
                  <a:gd name="T31" fmla="*/ 449 h 725"/>
                  <a:gd name="T32" fmla="*/ 45 w 907"/>
                  <a:gd name="T33" fmla="*/ 400 h 725"/>
                  <a:gd name="T34" fmla="*/ 13 w 907"/>
                  <a:gd name="T35" fmla="*/ 370 h 725"/>
                  <a:gd name="T36" fmla="*/ 6 w 907"/>
                  <a:gd name="T37" fmla="*/ 327 h 725"/>
                  <a:gd name="T38" fmla="*/ 34 w 907"/>
                  <a:gd name="T39" fmla="*/ 280 h 725"/>
                  <a:gd name="T40" fmla="*/ 32 w 907"/>
                  <a:gd name="T41" fmla="*/ 222 h 725"/>
                  <a:gd name="T42" fmla="*/ 13 w 907"/>
                  <a:gd name="T43" fmla="*/ 158 h 725"/>
                  <a:gd name="T44" fmla="*/ 60 w 907"/>
                  <a:gd name="T45" fmla="*/ 153 h 725"/>
                  <a:gd name="T46" fmla="*/ 244 w 907"/>
                  <a:gd name="T47" fmla="*/ 110 h 725"/>
                  <a:gd name="T48" fmla="*/ 370 w 907"/>
                  <a:gd name="T49" fmla="*/ 70 h 725"/>
                  <a:gd name="T50" fmla="*/ 375 w 907"/>
                  <a:gd name="T51" fmla="*/ 22 h 725"/>
                  <a:gd name="T52" fmla="*/ 412 w 907"/>
                  <a:gd name="T53" fmla="*/ 6 h 725"/>
                  <a:gd name="T54" fmla="*/ 464 w 907"/>
                  <a:gd name="T55" fmla="*/ 1 h 725"/>
                  <a:gd name="T56" fmla="*/ 523 w 907"/>
                  <a:gd name="T57" fmla="*/ 23 h 725"/>
                  <a:gd name="T58" fmla="*/ 565 w 907"/>
                  <a:gd name="T59" fmla="*/ 45 h 725"/>
                  <a:gd name="T60" fmla="*/ 551 w 907"/>
                  <a:gd name="T61" fmla="*/ 70 h 725"/>
                  <a:gd name="T62" fmla="*/ 548 w 907"/>
                  <a:gd name="T63" fmla="*/ 104 h 725"/>
                  <a:gd name="T64" fmla="*/ 506 w 907"/>
                  <a:gd name="T65" fmla="*/ 95 h 725"/>
                  <a:gd name="T66" fmla="*/ 496 w 907"/>
                  <a:gd name="T67" fmla="*/ 136 h 725"/>
                  <a:gd name="T68" fmla="*/ 488 w 907"/>
                  <a:gd name="T69" fmla="*/ 174 h 725"/>
                  <a:gd name="T70" fmla="*/ 525 w 907"/>
                  <a:gd name="T71" fmla="*/ 252 h 725"/>
                  <a:gd name="T72" fmla="*/ 539 w 907"/>
                  <a:gd name="T73" fmla="*/ 276 h 725"/>
                  <a:gd name="T74" fmla="*/ 572 w 907"/>
                  <a:gd name="T75" fmla="*/ 269 h 725"/>
                  <a:gd name="T76" fmla="*/ 604 w 907"/>
                  <a:gd name="T77" fmla="*/ 264 h 725"/>
                  <a:gd name="T78" fmla="*/ 653 w 907"/>
                  <a:gd name="T79" fmla="*/ 272 h 725"/>
                  <a:gd name="T80" fmla="*/ 701 w 907"/>
                  <a:gd name="T81" fmla="*/ 278 h 725"/>
                  <a:gd name="T82" fmla="*/ 728 w 907"/>
                  <a:gd name="T83" fmla="*/ 269 h 725"/>
                  <a:gd name="T84" fmla="*/ 768 w 907"/>
                  <a:gd name="T85" fmla="*/ 284 h 725"/>
                  <a:gd name="T86" fmla="*/ 826 w 907"/>
                  <a:gd name="T87" fmla="*/ 299 h 725"/>
                  <a:gd name="T88" fmla="*/ 858 w 907"/>
                  <a:gd name="T89" fmla="*/ 328 h 725"/>
                  <a:gd name="T90" fmla="*/ 883 w 907"/>
                  <a:gd name="T91" fmla="*/ 350 h 725"/>
                  <a:gd name="T92" fmla="*/ 882 w 907"/>
                  <a:gd name="T93" fmla="*/ 398 h 725"/>
                  <a:gd name="T94" fmla="*/ 852 w 907"/>
                  <a:gd name="T95" fmla="*/ 418 h 725"/>
                  <a:gd name="T96" fmla="*/ 853 w 907"/>
                  <a:gd name="T97" fmla="*/ 447 h 725"/>
                  <a:gd name="T98" fmla="*/ 826 w 907"/>
                  <a:gd name="T99" fmla="*/ 477 h 725"/>
                  <a:gd name="T100" fmla="*/ 789 w 907"/>
                  <a:gd name="T101" fmla="*/ 481 h 725"/>
                  <a:gd name="T102" fmla="*/ 817 w 907"/>
                  <a:gd name="T103" fmla="*/ 515 h 725"/>
                  <a:gd name="T104" fmla="*/ 840 w 907"/>
                  <a:gd name="T105" fmla="*/ 540 h 725"/>
                  <a:gd name="T106" fmla="*/ 869 w 907"/>
                  <a:gd name="T107" fmla="*/ 531 h 725"/>
                  <a:gd name="T108" fmla="*/ 882 w 907"/>
                  <a:gd name="T109" fmla="*/ 560 h 725"/>
                  <a:gd name="T110" fmla="*/ 856 w 907"/>
                  <a:gd name="T111" fmla="*/ 600 h 725"/>
                  <a:gd name="T112" fmla="*/ 887 w 907"/>
                  <a:gd name="T113" fmla="*/ 602 h 725"/>
                  <a:gd name="T114" fmla="*/ 895 w 907"/>
                  <a:gd name="T115" fmla="*/ 644 h 725"/>
                  <a:gd name="T116" fmla="*/ 701 w 907"/>
                  <a:gd name="T117" fmla="*/ 607 h 725"/>
                  <a:gd name="T118" fmla="*/ 607 w 907"/>
                  <a:gd name="T119" fmla="*/ 636 h 725"/>
                  <a:gd name="T120" fmla="*/ 595 w 907"/>
                  <a:gd name="T121" fmla="*/ 701 h 725"/>
                  <a:gd name="T122" fmla="*/ 585 w 907"/>
                  <a:gd name="T123" fmla="*/ 717 h 725"/>
                  <a:gd name="T124" fmla="*/ 556 w 907"/>
                  <a:gd name="T125" fmla="*/ 697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07" h="725">
                    <a:moveTo>
                      <a:pt x="518" y="623"/>
                    </a:moveTo>
                    <a:lnTo>
                      <a:pt x="518" y="621"/>
                    </a:lnTo>
                    <a:lnTo>
                      <a:pt x="518" y="620"/>
                    </a:lnTo>
                    <a:lnTo>
                      <a:pt x="517" y="620"/>
                    </a:lnTo>
                    <a:lnTo>
                      <a:pt x="517" y="619"/>
                    </a:lnTo>
                    <a:lnTo>
                      <a:pt x="518" y="619"/>
                    </a:lnTo>
                    <a:lnTo>
                      <a:pt x="517" y="619"/>
                    </a:lnTo>
                    <a:lnTo>
                      <a:pt x="517" y="617"/>
                    </a:lnTo>
                    <a:lnTo>
                      <a:pt x="518" y="617"/>
                    </a:lnTo>
                    <a:lnTo>
                      <a:pt x="517" y="617"/>
                    </a:lnTo>
                    <a:lnTo>
                      <a:pt x="517" y="616"/>
                    </a:lnTo>
                    <a:lnTo>
                      <a:pt x="517" y="617"/>
                    </a:lnTo>
                    <a:lnTo>
                      <a:pt x="517" y="616"/>
                    </a:lnTo>
                    <a:lnTo>
                      <a:pt x="517" y="615"/>
                    </a:lnTo>
                    <a:lnTo>
                      <a:pt x="518" y="615"/>
                    </a:lnTo>
                    <a:lnTo>
                      <a:pt x="518" y="614"/>
                    </a:lnTo>
                    <a:lnTo>
                      <a:pt x="518" y="612"/>
                    </a:lnTo>
                    <a:lnTo>
                      <a:pt x="517" y="614"/>
                    </a:lnTo>
                    <a:lnTo>
                      <a:pt x="517" y="612"/>
                    </a:lnTo>
                    <a:lnTo>
                      <a:pt x="517" y="611"/>
                    </a:lnTo>
                    <a:lnTo>
                      <a:pt x="518" y="611"/>
                    </a:lnTo>
                    <a:lnTo>
                      <a:pt x="518" y="610"/>
                    </a:lnTo>
                    <a:lnTo>
                      <a:pt x="518" y="608"/>
                    </a:lnTo>
                    <a:lnTo>
                      <a:pt x="518" y="607"/>
                    </a:lnTo>
                    <a:lnTo>
                      <a:pt x="519" y="607"/>
                    </a:lnTo>
                    <a:lnTo>
                      <a:pt x="521" y="607"/>
                    </a:lnTo>
                    <a:lnTo>
                      <a:pt x="521" y="606"/>
                    </a:lnTo>
                    <a:lnTo>
                      <a:pt x="522" y="606"/>
                    </a:lnTo>
                    <a:lnTo>
                      <a:pt x="522" y="604"/>
                    </a:lnTo>
                    <a:lnTo>
                      <a:pt x="522" y="603"/>
                    </a:lnTo>
                    <a:lnTo>
                      <a:pt x="522" y="602"/>
                    </a:lnTo>
                    <a:lnTo>
                      <a:pt x="523" y="602"/>
                    </a:lnTo>
                    <a:lnTo>
                      <a:pt x="523" y="600"/>
                    </a:lnTo>
                    <a:lnTo>
                      <a:pt x="523" y="602"/>
                    </a:lnTo>
                    <a:lnTo>
                      <a:pt x="523" y="600"/>
                    </a:lnTo>
                    <a:lnTo>
                      <a:pt x="523" y="599"/>
                    </a:lnTo>
                    <a:lnTo>
                      <a:pt x="525" y="599"/>
                    </a:lnTo>
                    <a:lnTo>
                      <a:pt x="523" y="599"/>
                    </a:lnTo>
                    <a:lnTo>
                      <a:pt x="523" y="598"/>
                    </a:lnTo>
                    <a:lnTo>
                      <a:pt x="523" y="596"/>
                    </a:lnTo>
                    <a:lnTo>
                      <a:pt x="522" y="596"/>
                    </a:lnTo>
                    <a:lnTo>
                      <a:pt x="522" y="595"/>
                    </a:lnTo>
                    <a:lnTo>
                      <a:pt x="523" y="595"/>
                    </a:lnTo>
                    <a:lnTo>
                      <a:pt x="523" y="594"/>
                    </a:lnTo>
                    <a:lnTo>
                      <a:pt x="523" y="595"/>
                    </a:lnTo>
                    <a:lnTo>
                      <a:pt x="523" y="594"/>
                    </a:lnTo>
                    <a:lnTo>
                      <a:pt x="525" y="594"/>
                    </a:lnTo>
                    <a:lnTo>
                      <a:pt x="525" y="593"/>
                    </a:lnTo>
                    <a:lnTo>
                      <a:pt x="526" y="593"/>
                    </a:lnTo>
                    <a:lnTo>
                      <a:pt x="525" y="593"/>
                    </a:lnTo>
                    <a:lnTo>
                      <a:pt x="526" y="593"/>
                    </a:lnTo>
                    <a:lnTo>
                      <a:pt x="526" y="591"/>
                    </a:lnTo>
                    <a:lnTo>
                      <a:pt x="525" y="591"/>
                    </a:lnTo>
                    <a:lnTo>
                      <a:pt x="525" y="590"/>
                    </a:lnTo>
                    <a:lnTo>
                      <a:pt x="526" y="590"/>
                    </a:lnTo>
                    <a:lnTo>
                      <a:pt x="525" y="590"/>
                    </a:lnTo>
                    <a:lnTo>
                      <a:pt x="525" y="589"/>
                    </a:lnTo>
                    <a:lnTo>
                      <a:pt x="525" y="587"/>
                    </a:lnTo>
                    <a:lnTo>
                      <a:pt x="523" y="587"/>
                    </a:lnTo>
                    <a:lnTo>
                      <a:pt x="525" y="587"/>
                    </a:lnTo>
                    <a:lnTo>
                      <a:pt x="525" y="586"/>
                    </a:lnTo>
                    <a:lnTo>
                      <a:pt x="523" y="586"/>
                    </a:lnTo>
                    <a:lnTo>
                      <a:pt x="525" y="585"/>
                    </a:lnTo>
                    <a:lnTo>
                      <a:pt x="525" y="583"/>
                    </a:lnTo>
                    <a:lnTo>
                      <a:pt x="523" y="583"/>
                    </a:lnTo>
                    <a:lnTo>
                      <a:pt x="525" y="583"/>
                    </a:lnTo>
                    <a:lnTo>
                      <a:pt x="523" y="583"/>
                    </a:lnTo>
                    <a:lnTo>
                      <a:pt x="523" y="582"/>
                    </a:lnTo>
                    <a:lnTo>
                      <a:pt x="525" y="582"/>
                    </a:lnTo>
                    <a:lnTo>
                      <a:pt x="525" y="581"/>
                    </a:lnTo>
                    <a:lnTo>
                      <a:pt x="525" y="582"/>
                    </a:lnTo>
                    <a:lnTo>
                      <a:pt x="525" y="581"/>
                    </a:lnTo>
                    <a:lnTo>
                      <a:pt x="523" y="581"/>
                    </a:lnTo>
                    <a:lnTo>
                      <a:pt x="525" y="581"/>
                    </a:lnTo>
                    <a:lnTo>
                      <a:pt x="523" y="581"/>
                    </a:lnTo>
                    <a:lnTo>
                      <a:pt x="523" y="579"/>
                    </a:lnTo>
                    <a:lnTo>
                      <a:pt x="525" y="579"/>
                    </a:lnTo>
                    <a:lnTo>
                      <a:pt x="523" y="579"/>
                    </a:lnTo>
                    <a:lnTo>
                      <a:pt x="525" y="579"/>
                    </a:lnTo>
                    <a:lnTo>
                      <a:pt x="525" y="578"/>
                    </a:lnTo>
                    <a:lnTo>
                      <a:pt x="525" y="577"/>
                    </a:lnTo>
                    <a:lnTo>
                      <a:pt x="525" y="578"/>
                    </a:lnTo>
                    <a:lnTo>
                      <a:pt x="525" y="577"/>
                    </a:lnTo>
                    <a:lnTo>
                      <a:pt x="526" y="577"/>
                    </a:lnTo>
                    <a:lnTo>
                      <a:pt x="525" y="577"/>
                    </a:lnTo>
                    <a:lnTo>
                      <a:pt x="525" y="576"/>
                    </a:lnTo>
                    <a:lnTo>
                      <a:pt x="523" y="576"/>
                    </a:lnTo>
                    <a:lnTo>
                      <a:pt x="523" y="574"/>
                    </a:lnTo>
                    <a:lnTo>
                      <a:pt x="522" y="574"/>
                    </a:lnTo>
                    <a:lnTo>
                      <a:pt x="523" y="574"/>
                    </a:lnTo>
                    <a:lnTo>
                      <a:pt x="522" y="574"/>
                    </a:lnTo>
                    <a:lnTo>
                      <a:pt x="522" y="573"/>
                    </a:lnTo>
                    <a:lnTo>
                      <a:pt x="523" y="573"/>
                    </a:lnTo>
                    <a:lnTo>
                      <a:pt x="522" y="573"/>
                    </a:lnTo>
                    <a:lnTo>
                      <a:pt x="522" y="572"/>
                    </a:lnTo>
                    <a:lnTo>
                      <a:pt x="523" y="572"/>
                    </a:lnTo>
                    <a:lnTo>
                      <a:pt x="522" y="572"/>
                    </a:lnTo>
                    <a:lnTo>
                      <a:pt x="523" y="572"/>
                    </a:lnTo>
                    <a:lnTo>
                      <a:pt x="523" y="570"/>
                    </a:lnTo>
                    <a:lnTo>
                      <a:pt x="523" y="569"/>
                    </a:lnTo>
                    <a:lnTo>
                      <a:pt x="523" y="568"/>
                    </a:lnTo>
                    <a:lnTo>
                      <a:pt x="525" y="568"/>
                    </a:lnTo>
                    <a:lnTo>
                      <a:pt x="523" y="568"/>
                    </a:lnTo>
                    <a:lnTo>
                      <a:pt x="523" y="566"/>
                    </a:lnTo>
                    <a:lnTo>
                      <a:pt x="525" y="566"/>
                    </a:lnTo>
                    <a:lnTo>
                      <a:pt x="525" y="565"/>
                    </a:lnTo>
                    <a:lnTo>
                      <a:pt x="526" y="565"/>
                    </a:lnTo>
                    <a:lnTo>
                      <a:pt x="526" y="564"/>
                    </a:lnTo>
                    <a:lnTo>
                      <a:pt x="527" y="564"/>
                    </a:lnTo>
                    <a:lnTo>
                      <a:pt x="527" y="562"/>
                    </a:lnTo>
                    <a:lnTo>
                      <a:pt x="529" y="562"/>
                    </a:lnTo>
                    <a:lnTo>
                      <a:pt x="529" y="561"/>
                    </a:lnTo>
                    <a:lnTo>
                      <a:pt x="530" y="561"/>
                    </a:lnTo>
                    <a:lnTo>
                      <a:pt x="531" y="561"/>
                    </a:lnTo>
                    <a:lnTo>
                      <a:pt x="531" y="560"/>
                    </a:lnTo>
                    <a:lnTo>
                      <a:pt x="531" y="561"/>
                    </a:lnTo>
                    <a:lnTo>
                      <a:pt x="532" y="561"/>
                    </a:lnTo>
                    <a:lnTo>
                      <a:pt x="532" y="560"/>
                    </a:lnTo>
                    <a:lnTo>
                      <a:pt x="532" y="559"/>
                    </a:lnTo>
                    <a:lnTo>
                      <a:pt x="534" y="559"/>
                    </a:lnTo>
                    <a:lnTo>
                      <a:pt x="535" y="559"/>
                    </a:lnTo>
                    <a:lnTo>
                      <a:pt x="536" y="559"/>
                    </a:lnTo>
                    <a:lnTo>
                      <a:pt x="536" y="557"/>
                    </a:lnTo>
                    <a:lnTo>
                      <a:pt x="536" y="556"/>
                    </a:lnTo>
                    <a:lnTo>
                      <a:pt x="536" y="555"/>
                    </a:lnTo>
                    <a:lnTo>
                      <a:pt x="538" y="555"/>
                    </a:lnTo>
                    <a:lnTo>
                      <a:pt x="538" y="553"/>
                    </a:lnTo>
                    <a:lnTo>
                      <a:pt x="539" y="553"/>
                    </a:lnTo>
                    <a:lnTo>
                      <a:pt x="540" y="553"/>
                    </a:lnTo>
                    <a:lnTo>
                      <a:pt x="540" y="552"/>
                    </a:lnTo>
                    <a:lnTo>
                      <a:pt x="540" y="553"/>
                    </a:lnTo>
                    <a:lnTo>
                      <a:pt x="540" y="552"/>
                    </a:lnTo>
                    <a:lnTo>
                      <a:pt x="542" y="552"/>
                    </a:lnTo>
                    <a:lnTo>
                      <a:pt x="542" y="553"/>
                    </a:lnTo>
                    <a:lnTo>
                      <a:pt x="542" y="552"/>
                    </a:lnTo>
                    <a:lnTo>
                      <a:pt x="543" y="552"/>
                    </a:lnTo>
                    <a:lnTo>
                      <a:pt x="544" y="552"/>
                    </a:lnTo>
                    <a:lnTo>
                      <a:pt x="544" y="553"/>
                    </a:lnTo>
                    <a:lnTo>
                      <a:pt x="544" y="552"/>
                    </a:lnTo>
                    <a:lnTo>
                      <a:pt x="546" y="552"/>
                    </a:lnTo>
                    <a:lnTo>
                      <a:pt x="547" y="552"/>
                    </a:lnTo>
                    <a:lnTo>
                      <a:pt x="547" y="551"/>
                    </a:lnTo>
                    <a:lnTo>
                      <a:pt x="546" y="551"/>
                    </a:lnTo>
                    <a:lnTo>
                      <a:pt x="547" y="551"/>
                    </a:lnTo>
                    <a:lnTo>
                      <a:pt x="547" y="549"/>
                    </a:lnTo>
                    <a:lnTo>
                      <a:pt x="546" y="549"/>
                    </a:lnTo>
                    <a:lnTo>
                      <a:pt x="546" y="548"/>
                    </a:lnTo>
                    <a:lnTo>
                      <a:pt x="546" y="547"/>
                    </a:lnTo>
                    <a:lnTo>
                      <a:pt x="547" y="547"/>
                    </a:lnTo>
                    <a:lnTo>
                      <a:pt x="548" y="547"/>
                    </a:lnTo>
                    <a:lnTo>
                      <a:pt x="549" y="547"/>
                    </a:lnTo>
                    <a:lnTo>
                      <a:pt x="549" y="545"/>
                    </a:lnTo>
                    <a:lnTo>
                      <a:pt x="551" y="545"/>
                    </a:lnTo>
                    <a:lnTo>
                      <a:pt x="551" y="544"/>
                    </a:lnTo>
                    <a:lnTo>
                      <a:pt x="552" y="544"/>
                    </a:lnTo>
                    <a:lnTo>
                      <a:pt x="552" y="545"/>
                    </a:lnTo>
                    <a:lnTo>
                      <a:pt x="553" y="545"/>
                    </a:lnTo>
                    <a:lnTo>
                      <a:pt x="553" y="547"/>
                    </a:lnTo>
                    <a:lnTo>
                      <a:pt x="552" y="547"/>
                    </a:lnTo>
                    <a:lnTo>
                      <a:pt x="552" y="548"/>
                    </a:lnTo>
                    <a:lnTo>
                      <a:pt x="553" y="548"/>
                    </a:lnTo>
                    <a:lnTo>
                      <a:pt x="555" y="548"/>
                    </a:lnTo>
                    <a:lnTo>
                      <a:pt x="555" y="547"/>
                    </a:lnTo>
                    <a:lnTo>
                      <a:pt x="556" y="547"/>
                    </a:lnTo>
                    <a:lnTo>
                      <a:pt x="556" y="545"/>
                    </a:lnTo>
                    <a:lnTo>
                      <a:pt x="556" y="544"/>
                    </a:lnTo>
                    <a:lnTo>
                      <a:pt x="556" y="543"/>
                    </a:lnTo>
                    <a:lnTo>
                      <a:pt x="556" y="542"/>
                    </a:lnTo>
                    <a:lnTo>
                      <a:pt x="555" y="542"/>
                    </a:lnTo>
                    <a:lnTo>
                      <a:pt x="553" y="542"/>
                    </a:lnTo>
                    <a:lnTo>
                      <a:pt x="553" y="540"/>
                    </a:lnTo>
                    <a:lnTo>
                      <a:pt x="553" y="539"/>
                    </a:lnTo>
                    <a:lnTo>
                      <a:pt x="553" y="538"/>
                    </a:lnTo>
                    <a:lnTo>
                      <a:pt x="555" y="538"/>
                    </a:lnTo>
                    <a:lnTo>
                      <a:pt x="555" y="539"/>
                    </a:lnTo>
                    <a:lnTo>
                      <a:pt x="555" y="538"/>
                    </a:lnTo>
                    <a:lnTo>
                      <a:pt x="556" y="538"/>
                    </a:lnTo>
                    <a:lnTo>
                      <a:pt x="557" y="538"/>
                    </a:lnTo>
                    <a:lnTo>
                      <a:pt x="557" y="539"/>
                    </a:lnTo>
                    <a:lnTo>
                      <a:pt x="557" y="538"/>
                    </a:lnTo>
                    <a:lnTo>
                      <a:pt x="559" y="536"/>
                    </a:lnTo>
                    <a:lnTo>
                      <a:pt x="560" y="535"/>
                    </a:lnTo>
                    <a:lnTo>
                      <a:pt x="560" y="534"/>
                    </a:lnTo>
                    <a:lnTo>
                      <a:pt x="563" y="530"/>
                    </a:lnTo>
                    <a:lnTo>
                      <a:pt x="564" y="526"/>
                    </a:lnTo>
                    <a:lnTo>
                      <a:pt x="564" y="525"/>
                    </a:lnTo>
                    <a:lnTo>
                      <a:pt x="563" y="519"/>
                    </a:lnTo>
                    <a:lnTo>
                      <a:pt x="563" y="515"/>
                    </a:lnTo>
                    <a:lnTo>
                      <a:pt x="563" y="513"/>
                    </a:lnTo>
                    <a:lnTo>
                      <a:pt x="563" y="510"/>
                    </a:lnTo>
                    <a:lnTo>
                      <a:pt x="563" y="507"/>
                    </a:lnTo>
                    <a:lnTo>
                      <a:pt x="561" y="505"/>
                    </a:lnTo>
                    <a:lnTo>
                      <a:pt x="561" y="502"/>
                    </a:lnTo>
                    <a:lnTo>
                      <a:pt x="563" y="500"/>
                    </a:lnTo>
                    <a:lnTo>
                      <a:pt x="561" y="497"/>
                    </a:lnTo>
                    <a:lnTo>
                      <a:pt x="563" y="489"/>
                    </a:lnTo>
                    <a:lnTo>
                      <a:pt x="560" y="489"/>
                    </a:lnTo>
                    <a:lnTo>
                      <a:pt x="557" y="489"/>
                    </a:lnTo>
                    <a:lnTo>
                      <a:pt x="555" y="489"/>
                    </a:lnTo>
                    <a:lnTo>
                      <a:pt x="553" y="489"/>
                    </a:lnTo>
                    <a:lnTo>
                      <a:pt x="552" y="489"/>
                    </a:lnTo>
                    <a:lnTo>
                      <a:pt x="551" y="489"/>
                    </a:lnTo>
                    <a:lnTo>
                      <a:pt x="548" y="489"/>
                    </a:lnTo>
                    <a:lnTo>
                      <a:pt x="547" y="490"/>
                    </a:lnTo>
                    <a:lnTo>
                      <a:pt x="546" y="490"/>
                    </a:lnTo>
                    <a:lnTo>
                      <a:pt x="546" y="492"/>
                    </a:lnTo>
                    <a:lnTo>
                      <a:pt x="544" y="492"/>
                    </a:lnTo>
                    <a:lnTo>
                      <a:pt x="543" y="492"/>
                    </a:lnTo>
                    <a:lnTo>
                      <a:pt x="543" y="493"/>
                    </a:lnTo>
                    <a:lnTo>
                      <a:pt x="542" y="493"/>
                    </a:lnTo>
                    <a:lnTo>
                      <a:pt x="540" y="493"/>
                    </a:lnTo>
                    <a:lnTo>
                      <a:pt x="539" y="493"/>
                    </a:lnTo>
                    <a:lnTo>
                      <a:pt x="539" y="492"/>
                    </a:lnTo>
                    <a:lnTo>
                      <a:pt x="538" y="492"/>
                    </a:lnTo>
                    <a:lnTo>
                      <a:pt x="536" y="492"/>
                    </a:lnTo>
                    <a:lnTo>
                      <a:pt x="536" y="490"/>
                    </a:lnTo>
                    <a:lnTo>
                      <a:pt x="535" y="490"/>
                    </a:lnTo>
                    <a:lnTo>
                      <a:pt x="534" y="490"/>
                    </a:lnTo>
                    <a:lnTo>
                      <a:pt x="532" y="490"/>
                    </a:lnTo>
                    <a:lnTo>
                      <a:pt x="532" y="489"/>
                    </a:lnTo>
                    <a:lnTo>
                      <a:pt x="531" y="489"/>
                    </a:lnTo>
                    <a:lnTo>
                      <a:pt x="530" y="489"/>
                    </a:lnTo>
                    <a:lnTo>
                      <a:pt x="530" y="488"/>
                    </a:lnTo>
                    <a:lnTo>
                      <a:pt x="529" y="488"/>
                    </a:lnTo>
                    <a:lnTo>
                      <a:pt x="527" y="488"/>
                    </a:lnTo>
                    <a:lnTo>
                      <a:pt x="526" y="488"/>
                    </a:lnTo>
                    <a:lnTo>
                      <a:pt x="526" y="487"/>
                    </a:lnTo>
                    <a:lnTo>
                      <a:pt x="525" y="487"/>
                    </a:lnTo>
                    <a:lnTo>
                      <a:pt x="523" y="485"/>
                    </a:lnTo>
                    <a:lnTo>
                      <a:pt x="522" y="485"/>
                    </a:lnTo>
                    <a:lnTo>
                      <a:pt x="521" y="484"/>
                    </a:lnTo>
                    <a:lnTo>
                      <a:pt x="521" y="483"/>
                    </a:lnTo>
                    <a:lnTo>
                      <a:pt x="519" y="483"/>
                    </a:lnTo>
                    <a:lnTo>
                      <a:pt x="519" y="481"/>
                    </a:lnTo>
                    <a:lnTo>
                      <a:pt x="518" y="480"/>
                    </a:lnTo>
                    <a:lnTo>
                      <a:pt x="517" y="479"/>
                    </a:lnTo>
                    <a:lnTo>
                      <a:pt x="515" y="479"/>
                    </a:lnTo>
                    <a:lnTo>
                      <a:pt x="515" y="477"/>
                    </a:lnTo>
                    <a:lnTo>
                      <a:pt x="515" y="476"/>
                    </a:lnTo>
                    <a:lnTo>
                      <a:pt x="514" y="476"/>
                    </a:lnTo>
                    <a:lnTo>
                      <a:pt x="514" y="475"/>
                    </a:lnTo>
                    <a:lnTo>
                      <a:pt x="513" y="475"/>
                    </a:lnTo>
                    <a:lnTo>
                      <a:pt x="512" y="475"/>
                    </a:lnTo>
                    <a:lnTo>
                      <a:pt x="510" y="475"/>
                    </a:lnTo>
                    <a:lnTo>
                      <a:pt x="509" y="475"/>
                    </a:lnTo>
                    <a:lnTo>
                      <a:pt x="508" y="475"/>
                    </a:lnTo>
                    <a:lnTo>
                      <a:pt x="506" y="475"/>
                    </a:lnTo>
                    <a:lnTo>
                      <a:pt x="506" y="473"/>
                    </a:lnTo>
                    <a:lnTo>
                      <a:pt x="505" y="473"/>
                    </a:lnTo>
                    <a:lnTo>
                      <a:pt x="504" y="473"/>
                    </a:lnTo>
                    <a:lnTo>
                      <a:pt x="504" y="472"/>
                    </a:lnTo>
                    <a:lnTo>
                      <a:pt x="502" y="472"/>
                    </a:lnTo>
                    <a:lnTo>
                      <a:pt x="502" y="471"/>
                    </a:lnTo>
                    <a:lnTo>
                      <a:pt x="501" y="471"/>
                    </a:lnTo>
                    <a:lnTo>
                      <a:pt x="501" y="470"/>
                    </a:lnTo>
                    <a:lnTo>
                      <a:pt x="500" y="470"/>
                    </a:lnTo>
                    <a:lnTo>
                      <a:pt x="500" y="468"/>
                    </a:lnTo>
                    <a:lnTo>
                      <a:pt x="498" y="468"/>
                    </a:lnTo>
                    <a:lnTo>
                      <a:pt x="497" y="467"/>
                    </a:lnTo>
                    <a:lnTo>
                      <a:pt x="496" y="467"/>
                    </a:lnTo>
                    <a:lnTo>
                      <a:pt x="495" y="466"/>
                    </a:lnTo>
                    <a:lnTo>
                      <a:pt x="493" y="464"/>
                    </a:lnTo>
                    <a:lnTo>
                      <a:pt x="493" y="463"/>
                    </a:lnTo>
                    <a:lnTo>
                      <a:pt x="492" y="463"/>
                    </a:lnTo>
                    <a:lnTo>
                      <a:pt x="491" y="462"/>
                    </a:lnTo>
                    <a:lnTo>
                      <a:pt x="489" y="462"/>
                    </a:lnTo>
                    <a:lnTo>
                      <a:pt x="488" y="460"/>
                    </a:lnTo>
                    <a:lnTo>
                      <a:pt x="487" y="460"/>
                    </a:lnTo>
                    <a:lnTo>
                      <a:pt x="485" y="460"/>
                    </a:lnTo>
                    <a:lnTo>
                      <a:pt x="485" y="459"/>
                    </a:lnTo>
                    <a:lnTo>
                      <a:pt x="484" y="459"/>
                    </a:lnTo>
                    <a:lnTo>
                      <a:pt x="483" y="459"/>
                    </a:lnTo>
                    <a:lnTo>
                      <a:pt x="483" y="458"/>
                    </a:lnTo>
                    <a:lnTo>
                      <a:pt x="481" y="458"/>
                    </a:lnTo>
                    <a:lnTo>
                      <a:pt x="480" y="458"/>
                    </a:lnTo>
                    <a:lnTo>
                      <a:pt x="479" y="458"/>
                    </a:lnTo>
                    <a:lnTo>
                      <a:pt x="477" y="458"/>
                    </a:lnTo>
                    <a:lnTo>
                      <a:pt x="476" y="458"/>
                    </a:lnTo>
                    <a:lnTo>
                      <a:pt x="475" y="456"/>
                    </a:lnTo>
                    <a:lnTo>
                      <a:pt x="474" y="456"/>
                    </a:lnTo>
                    <a:lnTo>
                      <a:pt x="472" y="456"/>
                    </a:lnTo>
                    <a:lnTo>
                      <a:pt x="471" y="456"/>
                    </a:lnTo>
                    <a:lnTo>
                      <a:pt x="470" y="456"/>
                    </a:lnTo>
                    <a:lnTo>
                      <a:pt x="468" y="456"/>
                    </a:lnTo>
                    <a:lnTo>
                      <a:pt x="467" y="456"/>
                    </a:lnTo>
                    <a:lnTo>
                      <a:pt x="467" y="458"/>
                    </a:lnTo>
                    <a:lnTo>
                      <a:pt x="466" y="458"/>
                    </a:lnTo>
                    <a:lnTo>
                      <a:pt x="464" y="458"/>
                    </a:lnTo>
                    <a:lnTo>
                      <a:pt x="463" y="458"/>
                    </a:lnTo>
                    <a:lnTo>
                      <a:pt x="463" y="459"/>
                    </a:lnTo>
                    <a:lnTo>
                      <a:pt x="462" y="459"/>
                    </a:lnTo>
                    <a:lnTo>
                      <a:pt x="460" y="459"/>
                    </a:lnTo>
                    <a:lnTo>
                      <a:pt x="459" y="459"/>
                    </a:lnTo>
                    <a:lnTo>
                      <a:pt x="458" y="459"/>
                    </a:lnTo>
                    <a:lnTo>
                      <a:pt x="457" y="459"/>
                    </a:lnTo>
                    <a:lnTo>
                      <a:pt x="455" y="459"/>
                    </a:lnTo>
                    <a:lnTo>
                      <a:pt x="454" y="459"/>
                    </a:lnTo>
                    <a:lnTo>
                      <a:pt x="453" y="459"/>
                    </a:lnTo>
                    <a:lnTo>
                      <a:pt x="451" y="459"/>
                    </a:lnTo>
                    <a:lnTo>
                      <a:pt x="450" y="459"/>
                    </a:lnTo>
                    <a:lnTo>
                      <a:pt x="449" y="459"/>
                    </a:lnTo>
                    <a:lnTo>
                      <a:pt x="449" y="460"/>
                    </a:lnTo>
                    <a:lnTo>
                      <a:pt x="447" y="460"/>
                    </a:lnTo>
                    <a:lnTo>
                      <a:pt x="446" y="460"/>
                    </a:lnTo>
                    <a:lnTo>
                      <a:pt x="446" y="462"/>
                    </a:lnTo>
                    <a:lnTo>
                      <a:pt x="445" y="462"/>
                    </a:lnTo>
                    <a:lnTo>
                      <a:pt x="445" y="463"/>
                    </a:lnTo>
                    <a:lnTo>
                      <a:pt x="443" y="463"/>
                    </a:lnTo>
                    <a:lnTo>
                      <a:pt x="443" y="464"/>
                    </a:lnTo>
                    <a:lnTo>
                      <a:pt x="443" y="466"/>
                    </a:lnTo>
                    <a:lnTo>
                      <a:pt x="442" y="466"/>
                    </a:lnTo>
                    <a:lnTo>
                      <a:pt x="442" y="467"/>
                    </a:lnTo>
                    <a:lnTo>
                      <a:pt x="441" y="467"/>
                    </a:lnTo>
                    <a:lnTo>
                      <a:pt x="441" y="468"/>
                    </a:lnTo>
                    <a:lnTo>
                      <a:pt x="441" y="470"/>
                    </a:lnTo>
                    <a:lnTo>
                      <a:pt x="441" y="471"/>
                    </a:lnTo>
                    <a:lnTo>
                      <a:pt x="441" y="472"/>
                    </a:lnTo>
                    <a:lnTo>
                      <a:pt x="440" y="473"/>
                    </a:lnTo>
                    <a:lnTo>
                      <a:pt x="440" y="475"/>
                    </a:lnTo>
                    <a:lnTo>
                      <a:pt x="440" y="476"/>
                    </a:lnTo>
                    <a:lnTo>
                      <a:pt x="440" y="477"/>
                    </a:lnTo>
                    <a:lnTo>
                      <a:pt x="438" y="479"/>
                    </a:lnTo>
                    <a:lnTo>
                      <a:pt x="438" y="480"/>
                    </a:lnTo>
                    <a:lnTo>
                      <a:pt x="438" y="481"/>
                    </a:lnTo>
                    <a:lnTo>
                      <a:pt x="438" y="483"/>
                    </a:lnTo>
                    <a:lnTo>
                      <a:pt x="437" y="484"/>
                    </a:lnTo>
                    <a:lnTo>
                      <a:pt x="437" y="485"/>
                    </a:lnTo>
                    <a:lnTo>
                      <a:pt x="436" y="485"/>
                    </a:lnTo>
                    <a:lnTo>
                      <a:pt x="436" y="487"/>
                    </a:lnTo>
                    <a:lnTo>
                      <a:pt x="434" y="487"/>
                    </a:lnTo>
                    <a:lnTo>
                      <a:pt x="433" y="487"/>
                    </a:lnTo>
                    <a:lnTo>
                      <a:pt x="433" y="488"/>
                    </a:lnTo>
                    <a:lnTo>
                      <a:pt x="432" y="488"/>
                    </a:lnTo>
                    <a:lnTo>
                      <a:pt x="430" y="488"/>
                    </a:lnTo>
                    <a:lnTo>
                      <a:pt x="429" y="489"/>
                    </a:lnTo>
                    <a:lnTo>
                      <a:pt x="428" y="489"/>
                    </a:lnTo>
                    <a:lnTo>
                      <a:pt x="426" y="489"/>
                    </a:lnTo>
                    <a:lnTo>
                      <a:pt x="425" y="489"/>
                    </a:lnTo>
                    <a:lnTo>
                      <a:pt x="423" y="490"/>
                    </a:lnTo>
                    <a:lnTo>
                      <a:pt x="421" y="490"/>
                    </a:lnTo>
                    <a:lnTo>
                      <a:pt x="420" y="490"/>
                    </a:lnTo>
                    <a:lnTo>
                      <a:pt x="420" y="489"/>
                    </a:lnTo>
                    <a:lnTo>
                      <a:pt x="419" y="489"/>
                    </a:lnTo>
                    <a:lnTo>
                      <a:pt x="417" y="489"/>
                    </a:lnTo>
                    <a:lnTo>
                      <a:pt x="415" y="489"/>
                    </a:lnTo>
                    <a:lnTo>
                      <a:pt x="413" y="489"/>
                    </a:lnTo>
                    <a:lnTo>
                      <a:pt x="412" y="489"/>
                    </a:lnTo>
                    <a:lnTo>
                      <a:pt x="412" y="490"/>
                    </a:lnTo>
                    <a:lnTo>
                      <a:pt x="411" y="489"/>
                    </a:lnTo>
                    <a:lnTo>
                      <a:pt x="408" y="489"/>
                    </a:lnTo>
                    <a:lnTo>
                      <a:pt x="407" y="489"/>
                    </a:lnTo>
                    <a:lnTo>
                      <a:pt x="405" y="489"/>
                    </a:lnTo>
                    <a:lnTo>
                      <a:pt x="404" y="489"/>
                    </a:lnTo>
                    <a:lnTo>
                      <a:pt x="403" y="489"/>
                    </a:lnTo>
                    <a:lnTo>
                      <a:pt x="402" y="489"/>
                    </a:lnTo>
                    <a:lnTo>
                      <a:pt x="400" y="489"/>
                    </a:lnTo>
                    <a:lnTo>
                      <a:pt x="399" y="489"/>
                    </a:lnTo>
                    <a:lnTo>
                      <a:pt x="398" y="489"/>
                    </a:lnTo>
                    <a:lnTo>
                      <a:pt x="396" y="488"/>
                    </a:lnTo>
                    <a:lnTo>
                      <a:pt x="395" y="488"/>
                    </a:lnTo>
                    <a:lnTo>
                      <a:pt x="394" y="487"/>
                    </a:lnTo>
                    <a:lnTo>
                      <a:pt x="392" y="487"/>
                    </a:lnTo>
                    <a:lnTo>
                      <a:pt x="392" y="485"/>
                    </a:lnTo>
                    <a:lnTo>
                      <a:pt x="391" y="485"/>
                    </a:lnTo>
                    <a:lnTo>
                      <a:pt x="391" y="484"/>
                    </a:lnTo>
                    <a:lnTo>
                      <a:pt x="390" y="484"/>
                    </a:lnTo>
                    <a:lnTo>
                      <a:pt x="388" y="484"/>
                    </a:lnTo>
                    <a:lnTo>
                      <a:pt x="387" y="484"/>
                    </a:lnTo>
                    <a:lnTo>
                      <a:pt x="387" y="483"/>
                    </a:lnTo>
                    <a:lnTo>
                      <a:pt x="386" y="484"/>
                    </a:lnTo>
                    <a:lnTo>
                      <a:pt x="385" y="484"/>
                    </a:lnTo>
                    <a:lnTo>
                      <a:pt x="385" y="485"/>
                    </a:lnTo>
                    <a:lnTo>
                      <a:pt x="383" y="485"/>
                    </a:lnTo>
                    <a:lnTo>
                      <a:pt x="382" y="485"/>
                    </a:lnTo>
                    <a:lnTo>
                      <a:pt x="381" y="487"/>
                    </a:lnTo>
                    <a:lnTo>
                      <a:pt x="379" y="487"/>
                    </a:lnTo>
                    <a:lnTo>
                      <a:pt x="379" y="488"/>
                    </a:lnTo>
                    <a:lnTo>
                      <a:pt x="378" y="489"/>
                    </a:lnTo>
                    <a:lnTo>
                      <a:pt x="378" y="490"/>
                    </a:lnTo>
                    <a:lnTo>
                      <a:pt x="378" y="492"/>
                    </a:lnTo>
                    <a:lnTo>
                      <a:pt x="378" y="493"/>
                    </a:lnTo>
                    <a:lnTo>
                      <a:pt x="378" y="494"/>
                    </a:lnTo>
                    <a:lnTo>
                      <a:pt x="378" y="496"/>
                    </a:lnTo>
                    <a:lnTo>
                      <a:pt x="378" y="497"/>
                    </a:lnTo>
                    <a:lnTo>
                      <a:pt x="377" y="498"/>
                    </a:lnTo>
                    <a:lnTo>
                      <a:pt x="375" y="501"/>
                    </a:lnTo>
                    <a:lnTo>
                      <a:pt x="374" y="501"/>
                    </a:lnTo>
                    <a:lnTo>
                      <a:pt x="374" y="502"/>
                    </a:lnTo>
                    <a:lnTo>
                      <a:pt x="373" y="502"/>
                    </a:lnTo>
                    <a:lnTo>
                      <a:pt x="371" y="502"/>
                    </a:lnTo>
                    <a:lnTo>
                      <a:pt x="369" y="502"/>
                    </a:lnTo>
                    <a:lnTo>
                      <a:pt x="369" y="504"/>
                    </a:lnTo>
                    <a:lnTo>
                      <a:pt x="368" y="504"/>
                    </a:lnTo>
                    <a:lnTo>
                      <a:pt x="366" y="505"/>
                    </a:lnTo>
                    <a:lnTo>
                      <a:pt x="365" y="505"/>
                    </a:lnTo>
                    <a:lnTo>
                      <a:pt x="364" y="506"/>
                    </a:lnTo>
                    <a:lnTo>
                      <a:pt x="362" y="506"/>
                    </a:lnTo>
                    <a:lnTo>
                      <a:pt x="361" y="507"/>
                    </a:lnTo>
                    <a:lnTo>
                      <a:pt x="358" y="507"/>
                    </a:lnTo>
                    <a:lnTo>
                      <a:pt x="357" y="507"/>
                    </a:lnTo>
                    <a:lnTo>
                      <a:pt x="354" y="506"/>
                    </a:lnTo>
                    <a:lnTo>
                      <a:pt x="353" y="506"/>
                    </a:lnTo>
                    <a:lnTo>
                      <a:pt x="352" y="505"/>
                    </a:lnTo>
                    <a:lnTo>
                      <a:pt x="351" y="505"/>
                    </a:lnTo>
                    <a:lnTo>
                      <a:pt x="349" y="504"/>
                    </a:lnTo>
                    <a:lnTo>
                      <a:pt x="349" y="502"/>
                    </a:lnTo>
                    <a:lnTo>
                      <a:pt x="348" y="502"/>
                    </a:lnTo>
                    <a:lnTo>
                      <a:pt x="347" y="501"/>
                    </a:lnTo>
                    <a:lnTo>
                      <a:pt x="345" y="501"/>
                    </a:lnTo>
                    <a:lnTo>
                      <a:pt x="344" y="500"/>
                    </a:lnTo>
                    <a:lnTo>
                      <a:pt x="343" y="500"/>
                    </a:lnTo>
                    <a:lnTo>
                      <a:pt x="341" y="498"/>
                    </a:lnTo>
                    <a:lnTo>
                      <a:pt x="339" y="497"/>
                    </a:lnTo>
                    <a:lnTo>
                      <a:pt x="337" y="497"/>
                    </a:lnTo>
                    <a:lnTo>
                      <a:pt x="336" y="496"/>
                    </a:lnTo>
                    <a:lnTo>
                      <a:pt x="335" y="496"/>
                    </a:lnTo>
                    <a:lnTo>
                      <a:pt x="333" y="496"/>
                    </a:lnTo>
                    <a:lnTo>
                      <a:pt x="333" y="494"/>
                    </a:lnTo>
                    <a:lnTo>
                      <a:pt x="332" y="494"/>
                    </a:lnTo>
                    <a:lnTo>
                      <a:pt x="331" y="494"/>
                    </a:lnTo>
                    <a:lnTo>
                      <a:pt x="330" y="496"/>
                    </a:lnTo>
                    <a:lnTo>
                      <a:pt x="328" y="496"/>
                    </a:lnTo>
                    <a:lnTo>
                      <a:pt x="327" y="496"/>
                    </a:lnTo>
                    <a:lnTo>
                      <a:pt x="326" y="494"/>
                    </a:lnTo>
                    <a:lnTo>
                      <a:pt x="324" y="496"/>
                    </a:lnTo>
                    <a:lnTo>
                      <a:pt x="323" y="496"/>
                    </a:lnTo>
                    <a:lnTo>
                      <a:pt x="322" y="496"/>
                    </a:lnTo>
                    <a:lnTo>
                      <a:pt x="319" y="497"/>
                    </a:lnTo>
                    <a:lnTo>
                      <a:pt x="318" y="498"/>
                    </a:lnTo>
                    <a:lnTo>
                      <a:pt x="316" y="500"/>
                    </a:lnTo>
                    <a:lnTo>
                      <a:pt x="315" y="501"/>
                    </a:lnTo>
                    <a:lnTo>
                      <a:pt x="314" y="502"/>
                    </a:lnTo>
                    <a:lnTo>
                      <a:pt x="314" y="504"/>
                    </a:lnTo>
                    <a:lnTo>
                      <a:pt x="313" y="504"/>
                    </a:lnTo>
                    <a:lnTo>
                      <a:pt x="313" y="505"/>
                    </a:lnTo>
                    <a:lnTo>
                      <a:pt x="313" y="506"/>
                    </a:lnTo>
                    <a:lnTo>
                      <a:pt x="313" y="507"/>
                    </a:lnTo>
                    <a:lnTo>
                      <a:pt x="311" y="509"/>
                    </a:lnTo>
                    <a:lnTo>
                      <a:pt x="311" y="510"/>
                    </a:lnTo>
                    <a:lnTo>
                      <a:pt x="310" y="510"/>
                    </a:lnTo>
                    <a:lnTo>
                      <a:pt x="310" y="511"/>
                    </a:lnTo>
                    <a:lnTo>
                      <a:pt x="310" y="513"/>
                    </a:lnTo>
                    <a:lnTo>
                      <a:pt x="310" y="514"/>
                    </a:lnTo>
                    <a:lnTo>
                      <a:pt x="309" y="514"/>
                    </a:lnTo>
                    <a:lnTo>
                      <a:pt x="309" y="515"/>
                    </a:lnTo>
                    <a:lnTo>
                      <a:pt x="309" y="517"/>
                    </a:lnTo>
                    <a:lnTo>
                      <a:pt x="307" y="518"/>
                    </a:lnTo>
                    <a:lnTo>
                      <a:pt x="307" y="519"/>
                    </a:lnTo>
                    <a:lnTo>
                      <a:pt x="307" y="521"/>
                    </a:lnTo>
                    <a:lnTo>
                      <a:pt x="306" y="522"/>
                    </a:lnTo>
                    <a:lnTo>
                      <a:pt x="306" y="523"/>
                    </a:lnTo>
                    <a:lnTo>
                      <a:pt x="306" y="525"/>
                    </a:lnTo>
                    <a:lnTo>
                      <a:pt x="306" y="526"/>
                    </a:lnTo>
                    <a:lnTo>
                      <a:pt x="306" y="527"/>
                    </a:lnTo>
                    <a:lnTo>
                      <a:pt x="306" y="528"/>
                    </a:lnTo>
                    <a:lnTo>
                      <a:pt x="306" y="530"/>
                    </a:lnTo>
                    <a:lnTo>
                      <a:pt x="306" y="531"/>
                    </a:lnTo>
                    <a:lnTo>
                      <a:pt x="305" y="532"/>
                    </a:lnTo>
                    <a:lnTo>
                      <a:pt x="305" y="534"/>
                    </a:lnTo>
                    <a:lnTo>
                      <a:pt x="305" y="535"/>
                    </a:lnTo>
                    <a:lnTo>
                      <a:pt x="303" y="536"/>
                    </a:lnTo>
                    <a:lnTo>
                      <a:pt x="305" y="538"/>
                    </a:lnTo>
                    <a:lnTo>
                      <a:pt x="305" y="540"/>
                    </a:lnTo>
                    <a:lnTo>
                      <a:pt x="305" y="542"/>
                    </a:lnTo>
                    <a:lnTo>
                      <a:pt x="305" y="543"/>
                    </a:lnTo>
                    <a:lnTo>
                      <a:pt x="305" y="544"/>
                    </a:lnTo>
                    <a:lnTo>
                      <a:pt x="306" y="545"/>
                    </a:lnTo>
                    <a:lnTo>
                      <a:pt x="306" y="547"/>
                    </a:lnTo>
                    <a:lnTo>
                      <a:pt x="307" y="551"/>
                    </a:lnTo>
                    <a:lnTo>
                      <a:pt x="307" y="555"/>
                    </a:lnTo>
                    <a:lnTo>
                      <a:pt x="309" y="555"/>
                    </a:lnTo>
                    <a:lnTo>
                      <a:pt x="309" y="556"/>
                    </a:lnTo>
                    <a:lnTo>
                      <a:pt x="309" y="557"/>
                    </a:lnTo>
                    <a:lnTo>
                      <a:pt x="309" y="559"/>
                    </a:lnTo>
                    <a:lnTo>
                      <a:pt x="309" y="561"/>
                    </a:lnTo>
                    <a:lnTo>
                      <a:pt x="307" y="561"/>
                    </a:lnTo>
                    <a:lnTo>
                      <a:pt x="307" y="562"/>
                    </a:lnTo>
                    <a:lnTo>
                      <a:pt x="306" y="566"/>
                    </a:lnTo>
                    <a:lnTo>
                      <a:pt x="303" y="568"/>
                    </a:lnTo>
                    <a:lnTo>
                      <a:pt x="302" y="568"/>
                    </a:lnTo>
                    <a:lnTo>
                      <a:pt x="302" y="569"/>
                    </a:lnTo>
                    <a:lnTo>
                      <a:pt x="301" y="569"/>
                    </a:lnTo>
                    <a:lnTo>
                      <a:pt x="301" y="570"/>
                    </a:lnTo>
                    <a:lnTo>
                      <a:pt x="299" y="572"/>
                    </a:lnTo>
                    <a:lnTo>
                      <a:pt x="299" y="573"/>
                    </a:lnTo>
                    <a:lnTo>
                      <a:pt x="299" y="574"/>
                    </a:lnTo>
                    <a:lnTo>
                      <a:pt x="299" y="578"/>
                    </a:lnTo>
                    <a:lnTo>
                      <a:pt x="301" y="582"/>
                    </a:lnTo>
                    <a:lnTo>
                      <a:pt x="301" y="583"/>
                    </a:lnTo>
                    <a:lnTo>
                      <a:pt x="301" y="585"/>
                    </a:lnTo>
                    <a:lnTo>
                      <a:pt x="301" y="586"/>
                    </a:lnTo>
                    <a:lnTo>
                      <a:pt x="301" y="587"/>
                    </a:lnTo>
                    <a:lnTo>
                      <a:pt x="302" y="589"/>
                    </a:lnTo>
                    <a:lnTo>
                      <a:pt x="302" y="590"/>
                    </a:lnTo>
                    <a:lnTo>
                      <a:pt x="303" y="593"/>
                    </a:lnTo>
                    <a:lnTo>
                      <a:pt x="305" y="594"/>
                    </a:lnTo>
                    <a:lnTo>
                      <a:pt x="305" y="595"/>
                    </a:lnTo>
                    <a:lnTo>
                      <a:pt x="306" y="595"/>
                    </a:lnTo>
                    <a:lnTo>
                      <a:pt x="306" y="596"/>
                    </a:lnTo>
                    <a:lnTo>
                      <a:pt x="306" y="598"/>
                    </a:lnTo>
                    <a:lnTo>
                      <a:pt x="307" y="600"/>
                    </a:lnTo>
                    <a:lnTo>
                      <a:pt x="309" y="602"/>
                    </a:lnTo>
                    <a:lnTo>
                      <a:pt x="309" y="603"/>
                    </a:lnTo>
                    <a:lnTo>
                      <a:pt x="310" y="604"/>
                    </a:lnTo>
                    <a:lnTo>
                      <a:pt x="311" y="606"/>
                    </a:lnTo>
                    <a:lnTo>
                      <a:pt x="313" y="607"/>
                    </a:lnTo>
                    <a:lnTo>
                      <a:pt x="314" y="608"/>
                    </a:lnTo>
                    <a:lnTo>
                      <a:pt x="315" y="608"/>
                    </a:lnTo>
                    <a:lnTo>
                      <a:pt x="316" y="608"/>
                    </a:lnTo>
                    <a:lnTo>
                      <a:pt x="318" y="610"/>
                    </a:lnTo>
                    <a:lnTo>
                      <a:pt x="322" y="610"/>
                    </a:lnTo>
                    <a:lnTo>
                      <a:pt x="323" y="608"/>
                    </a:lnTo>
                    <a:lnTo>
                      <a:pt x="324" y="608"/>
                    </a:lnTo>
                    <a:lnTo>
                      <a:pt x="326" y="608"/>
                    </a:lnTo>
                    <a:lnTo>
                      <a:pt x="327" y="608"/>
                    </a:lnTo>
                    <a:lnTo>
                      <a:pt x="328" y="607"/>
                    </a:lnTo>
                    <a:lnTo>
                      <a:pt x="330" y="607"/>
                    </a:lnTo>
                    <a:lnTo>
                      <a:pt x="331" y="607"/>
                    </a:lnTo>
                    <a:lnTo>
                      <a:pt x="331" y="606"/>
                    </a:lnTo>
                    <a:lnTo>
                      <a:pt x="332" y="606"/>
                    </a:lnTo>
                    <a:lnTo>
                      <a:pt x="333" y="606"/>
                    </a:lnTo>
                    <a:lnTo>
                      <a:pt x="335" y="606"/>
                    </a:lnTo>
                    <a:lnTo>
                      <a:pt x="336" y="606"/>
                    </a:lnTo>
                    <a:lnTo>
                      <a:pt x="339" y="606"/>
                    </a:lnTo>
                    <a:lnTo>
                      <a:pt x="340" y="606"/>
                    </a:lnTo>
                    <a:lnTo>
                      <a:pt x="340" y="607"/>
                    </a:lnTo>
                    <a:lnTo>
                      <a:pt x="341" y="607"/>
                    </a:lnTo>
                    <a:lnTo>
                      <a:pt x="343" y="608"/>
                    </a:lnTo>
                    <a:lnTo>
                      <a:pt x="344" y="610"/>
                    </a:lnTo>
                    <a:lnTo>
                      <a:pt x="345" y="610"/>
                    </a:lnTo>
                    <a:lnTo>
                      <a:pt x="345" y="611"/>
                    </a:lnTo>
                    <a:lnTo>
                      <a:pt x="347" y="611"/>
                    </a:lnTo>
                    <a:lnTo>
                      <a:pt x="348" y="611"/>
                    </a:lnTo>
                    <a:lnTo>
                      <a:pt x="348" y="612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9" y="615"/>
                    </a:lnTo>
                    <a:lnTo>
                      <a:pt x="349" y="616"/>
                    </a:lnTo>
                    <a:lnTo>
                      <a:pt x="349" y="617"/>
                    </a:lnTo>
                    <a:lnTo>
                      <a:pt x="351" y="619"/>
                    </a:lnTo>
                    <a:lnTo>
                      <a:pt x="352" y="621"/>
                    </a:lnTo>
                    <a:lnTo>
                      <a:pt x="353" y="623"/>
                    </a:lnTo>
                    <a:lnTo>
                      <a:pt x="353" y="624"/>
                    </a:lnTo>
                    <a:lnTo>
                      <a:pt x="354" y="624"/>
                    </a:lnTo>
                    <a:lnTo>
                      <a:pt x="354" y="625"/>
                    </a:lnTo>
                    <a:lnTo>
                      <a:pt x="356" y="627"/>
                    </a:lnTo>
                    <a:lnTo>
                      <a:pt x="356" y="628"/>
                    </a:lnTo>
                    <a:lnTo>
                      <a:pt x="356" y="629"/>
                    </a:lnTo>
                    <a:lnTo>
                      <a:pt x="356" y="631"/>
                    </a:lnTo>
                    <a:lnTo>
                      <a:pt x="356" y="632"/>
                    </a:lnTo>
                    <a:lnTo>
                      <a:pt x="356" y="633"/>
                    </a:lnTo>
                    <a:lnTo>
                      <a:pt x="354" y="633"/>
                    </a:lnTo>
                    <a:lnTo>
                      <a:pt x="354" y="634"/>
                    </a:lnTo>
                    <a:lnTo>
                      <a:pt x="353" y="636"/>
                    </a:lnTo>
                    <a:lnTo>
                      <a:pt x="352" y="637"/>
                    </a:lnTo>
                    <a:lnTo>
                      <a:pt x="351" y="638"/>
                    </a:lnTo>
                    <a:lnTo>
                      <a:pt x="349" y="640"/>
                    </a:lnTo>
                    <a:lnTo>
                      <a:pt x="349" y="641"/>
                    </a:lnTo>
                    <a:lnTo>
                      <a:pt x="348" y="641"/>
                    </a:lnTo>
                    <a:lnTo>
                      <a:pt x="348" y="642"/>
                    </a:lnTo>
                    <a:lnTo>
                      <a:pt x="347" y="642"/>
                    </a:lnTo>
                    <a:lnTo>
                      <a:pt x="347" y="644"/>
                    </a:lnTo>
                    <a:lnTo>
                      <a:pt x="345" y="644"/>
                    </a:lnTo>
                    <a:lnTo>
                      <a:pt x="344" y="644"/>
                    </a:lnTo>
                    <a:lnTo>
                      <a:pt x="343" y="645"/>
                    </a:lnTo>
                    <a:lnTo>
                      <a:pt x="341" y="645"/>
                    </a:lnTo>
                    <a:lnTo>
                      <a:pt x="340" y="645"/>
                    </a:lnTo>
                    <a:lnTo>
                      <a:pt x="339" y="645"/>
                    </a:lnTo>
                    <a:lnTo>
                      <a:pt x="337" y="645"/>
                    </a:lnTo>
                    <a:lnTo>
                      <a:pt x="336" y="644"/>
                    </a:lnTo>
                    <a:lnTo>
                      <a:pt x="335" y="642"/>
                    </a:lnTo>
                    <a:lnTo>
                      <a:pt x="333" y="642"/>
                    </a:lnTo>
                    <a:lnTo>
                      <a:pt x="333" y="641"/>
                    </a:lnTo>
                    <a:lnTo>
                      <a:pt x="332" y="641"/>
                    </a:lnTo>
                    <a:lnTo>
                      <a:pt x="332" y="640"/>
                    </a:lnTo>
                    <a:lnTo>
                      <a:pt x="331" y="640"/>
                    </a:lnTo>
                    <a:lnTo>
                      <a:pt x="330" y="640"/>
                    </a:lnTo>
                    <a:lnTo>
                      <a:pt x="330" y="638"/>
                    </a:lnTo>
                    <a:lnTo>
                      <a:pt x="328" y="638"/>
                    </a:lnTo>
                    <a:lnTo>
                      <a:pt x="327" y="638"/>
                    </a:lnTo>
                    <a:lnTo>
                      <a:pt x="327" y="637"/>
                    </a:lnTo>
                    <a:lnTo>
                      <a:pt x="326" y="637"/>
                    </a:lnTo>
                    <a:lnTo>
                      <a:pt x="324" y="636"/>
                    </a:lnTo>
                    <a:lnTo>
                      <a:pt x="323" y="636"/>
                    </a:lnTo>
                    <a:lnTo>
                      <a:pt x="322" y="636"/>
                    </a:lnTo>
                    <a:lnTo>
                      <a:pt x="322" y="634"/>
                    </a:lnTo>
                    <a:lnTo>
                      <a:pt x="320" y="634"/>
                    </a:lnTo>
                    <a:lnTo>
                      <a:pt x="319" y="634"/>
                    </a:lnTo>
                    <a:lnTo>
                      <a:pt x="318" y="634"/>
                    </a:lnTo>
                    <a:lnTo>
                      <a:pt x="316" y="633"/>
                    </a:lnTo>
                    <a:lnTo>
                      <a:pt x="315" y="633"/>
                    </a:lnTo>
                    <a:lnTo>
                      <a:pt x="314" y="633"/>
                    </a:lnTo>
                    <a:lnTo>
                      <a:pt x="313" y="633"/>
                    </a:lnTo>
                    <a:lnTo>
                      <a:pt x="311" y="633"/>
                    </a:lnTo>
                    <a:lnTo>
                      <a:pt x="306" y="632"/>
                    </a:lnTo>
                    <a:lnTo>
                      <a:pt x="305" y="632"/>
                    </a:lnTo>
                    <a:lnTo>
                      <a:pt x="301" y="637"/>
                    </a:lnTo>
                    <a:lnTo>
                      <a:pt x="299" y="641"/>
                    </a:lnTo>
                    <a:lnTo>
                      <a:pt x="299" y="642"/>
                    </a:lnTo>
                    <a:lnTo>
                      <a:pt x="298" y="644"/>
                    </a:lnTo>
                    <a:lnTo>
                      <a:pt x="297" y="646"/>
                    </a:lnTo>
                    <a:lnTo>
                      <a:pt x="294" y="648"/>
                    </a:lnTo>
                    <a:lnTo>
                      <a:pt x="294" y="649"/>
                    </a:lnTo>
                    <a:lnTo>
                      <a:pt x="293" y="649"/>
                    </a:lnTo>
                    <a:lnTo>
                      <a:pt x="293" y="650"/>
                    </a:lnTo>
                    <a:lnTo>
                      <a:pt x="292" y="650"/>
                    </a:lnTo>
                    <a:lnTo>
                      <a:pt x="292" y="651"/>
                    </a:lnTo>
                    <a:lnTo>
                      <a:pt x="292" y="653"/>
                    </a:lnTo>
                    <a:lnTo>
                      <a:pt x="290" y="657"/>
                    </a:lnTo>
                    <a:lnTo>
                      <a:pt x="289" y="657"/>
                    </a:lnTo>
                    <a:lnTo>
                      <a:pt x="288" y="659"/>
                    </a:lnTo>
                    <a:lnTo>
                      <a:pt x="286" y="661"/>
                    </a:lnTo>
                    <a:lnTo>
                      <a:pt x="285" y="661"/>
                    </a:lnTo>
                    <a:lnTo>
                      <a:pt x="282" y="663"/>
                    </a:lnTo>
                    <a:lnTo>
                      <a:pt x="282" y="665"/>
                    </a:lnTo>
                    <a:lnTo>
                      <a:pt x="281" y="665"/>
                    </a:lnTo>
                    <a:lnTo>
                      <a:pt x="280" y="665"/>
                    </a:lnTo>
                    <a:lnTo>
                      <a:pt x="276" y="666"/>
                    </a:lnTo>
                    <a:lnTo>
                      <a:pt x="272" y="667"/>
                    </a:lnTo>
                    <a:lnTo>
                      <a:pt x="271" y="667"/>
                    </a:lnTo>
                    <a:lnTo>
                      <a:pt x="267" y="668"/>
                    </a:lnTo>
                    <a:lnTo>
                      <a:pt x="265" y="668"/>
                    </a:lnTo>
                    <a:lnTo>
                      <a:pt x="264" y="668"/>
                    </a:lnTo>
                    <a:lnTo>
                      <a:pt x="263" y="668"/>
                    </a:lnTo>
                    <a:lnTo>
                      <a:pt x="261" y="668"/>
                    </a:lnTo>
                    <a:lnTo>
                      <a:pt x="260" y="668"/>
                    </a:lnTo>
                    <a:lnTo>
                      <a:pt x="259" y="668"/>
                    </a:lnTo>
                    <a:lnTo>
                      <a:pt x="258" y="670"/>
                    </a:lnTo>
                    <a:lnTo>
                      <a:pt x="256" y="670"/>
                    </a:lnTo>
                    <a:lnTo>
                      <a:pt x="256" y="671"/>
                    </a:lnTo>
                    <a:lnTo>
                      <a:pt x="255" y="671"/>
                    </a:lnTo>
                    <a:lnTo>
                      <a:pt x="254" y="671"/>
                    </a:lnTo>
                    <a:lnTo>
                      <a:pt x="252" y="671"/>
                    </a:lnTo>
                    <a:lnTo>
                      <a:pt x="251" y="671"/>
                    </a:lnTo>
                    <a:lnTo>
                      <a:pt x="250" y="671"/>
                    </a:lnTo>
                    <a:lnTo>
                      <a:pt x="248" y="671"/>
                    </a:lnTo>
                    <a:lnTo>
                      <a:pt x="247" y="672"/>
                    </a:lnTo>
                    <a:lnTo>
                      <a:pt x="246" y="672"/>
                    </a:lnTo>
                    <a:lnTo>
                      <a:pt x="244" y="672"/>
                    </a:lnTo>
                    <a:lnTo>
                      <a:pt x="244" y="671"/>
                    </a:lnTo>
                    <a:lnTo>
                      <a:pt x="243" y="671"/>
                    </a:lnTo>
                    <a:lnTo>
                      <a:pt x="243" y="670"/>
                    </a:lnTo>
                    <a:lnTo>
                      <a:pt x="242" y="670"/>
                    </a:lnTo>
                    <a:lnTo>
                      <a:pt x="241" y="670"/>
                    </a:lnTo>
                    <a:lnTo>
                      <a:pt x="239" y="670"/>
                    </a:lnTo>
                    <a:lnTo>
                      <a:pt x="238" y="670"/>
                    </a:lnTo>
                    <a:lnTo>
                      <a:pt x="237" y="670"/>
                    </a:lnTo>
                    <a:lnTo>
                      <a:pt x="237" y="668"/>
                    </a:lnTo>
                    <a:lnTo>
                      <a:pt x="235" y="668"/>
                    </a:lnTo>
                    <a:lnTo>
                      <a:pt x="234" y="668"/>
                    </a:lnTo>
                    <a:lnTo>
                      <a:pt x="233" y="668"/>
                    </a:lnTo>
                    <a:lnTo>
                      <a:pt x="231" y="668"/>
                    </a:lnTo>
                    <a:lnTo>
                      <a:pt x="230" y="668"/>
                    </a:lnTo>
                    <a:lnTo>
                      <a:pt x="229" y="668"/>
                    </a:lnTo>
                    <a:lnTo>
                      <a:pt x="227" y="668"/>
                    </a:lnTo>
                    <a:lnTo>
                      <a:pt x="227" y="670"/>
                    </a:lnTo>
                    <a:lnTo>
                      <a:pt x="227" y="671"/>
                    </a:lnTo>
                    <a:lnTo>
                      <a:pt x="226" y="671"/>
                    </a:lnTo>
                    <a:lnTo>
                      <a:pt x="225" y="671"/>
                    </a:lnTo>
                    <a:lnTo>
                      <a:pt x="224" y="671"/>
                    </a:lnTo>
                    <a:lnTo>
                      <a:pt x="222" y="670"/>
                    </a:lnTo>
                    <a:lnTo>
                      <a:pt x="221" y="670"/>
                    </a:lnTo>
                    <a:lnTo>
                      <a:pt x="221" y="668"/>
                    </a:lnTo>
                    <a:lnTo>
                      <a:pt x="221" y="667"/>
                    </a:lnTo>
                    <a:lnTo>
                      <a:pt x="220" y="667"/>
                    </a:lnTo>
                    <a:lnTo>
                      <a:pt x="218" y="667"/>
                    </a:lnTo>
                    <a:lnTo>
                      <a:pt x="218" y="666"/>
                    </a:lnTo>
                    <a:lnTo>
                      <a:pt x="217" y="666"/>
                    </a:lnTo>
                    <a:lnTo>
                      <a:pt x="217" y="665"/>
                    </a:lnTo>
                    <a:lnTo>
                      <a:pt x="217" y="663"/>
                    </a:lnTo>
                    <a:lnTo>
                      <a:pt x="216" y="663"/>
                    </a:lnTo>
                    <a:lnTo>
                      <a:pt x="214" y="663"/>
                    </a:lnTo>
                    <a:lnTo>
                      <a:pt x="213" y="663"/>
                    </a:lnTo>
                    <a:lnTo>
                      <a:pt x="213" y="662"/>
                    </a:lnTo>
                    <a:lnTo>
                      <a:pt x="213" y="661"/>
                    </a:lnTo>
                    <a:lnTo>
                      <a:pt x="212" y="661"/>
                    </a:lnTo>
                    <a:lnTo>
                      <a:pt x="212" y="659"/>
                    </a:lnTo>
                    <a:lnTo>
                      <a:pt x="212" y="658"/>
                    </a:lnTo>
                    <a:lnTo>
                      <a:pt x="212" y="657"/>
                    </a:lnTo>
                    <a:lnTo>
                      <a:pt x="212" y="655"/>
                    </a:lnTo>
                    <a:lnTo>
                      <a:pt x="212" y="654"/>
                    </a:lnTo>
                    <a:lnTo>
                      <a:pt x="212" y="653"/>
                    </a:lnTo>
                    <a:lnTo>
                      <a:pt x="212" y="651"/>
                    </a:lnTo>
                    <a:lnTo>
                      <a:pt x="210" y="651"/>
                    </a:lnTo>
                    <a:lnTo>
                      <a:pt x="210" y="650"/>
                    </a:lnTo>
                    <a:lnTo>
                      <a:pt x="212" y="650"/>
                    </a:lnTo>
                    <a:lnTo>
                      <a:pt x="210" y="650"/>
                    </a:lnTo>
                    <a:lnTo>
                      <a:pt x="210" y="649"/>
                    </a:lnTo>
                    <a:lnTo>
                      <a:pt x="209" y="649"/>
                    </a:lnTo>
                    <a:lnTo>
                      <a:pt x="209" y="648"/>
                    </a:lnTo>
                    <a:lnTo>
                      <a:pt x="208" y="648"/>
                    </a:lnTo>
                    <a:lnTo>
                      <a:pt x="207" y="648"/>
                    </a:lnTo>
                    <a:lnTo>
                      <a:pt x="207" y="646"/>
                    </a:lnTo>
                    <a:lnTo>
                      <a:pt x="205" y="646"/>
                    </a:lnTo>
                    <a:lnTo>
                      <a:pt x="204" y="646"/>
                    </a:lnTo>
                    <a:lnTo>
                      <a:pt x="203" y="646"/>
                    </a:lnTo>
                    <a:lnTo>
                      <a:pt x="203" y="645"/>
                    </a:lnTo>
                    <a:lnTo>
                      <a:pt x="201" y="645"/>
                    </a:lnTo>
                    <a:lnTo>
                      <a:pt x="201" y="644"/>
                    </a:lnTo>
                    <a:lnTo>
                      <a:pt x="200" y="644"/>
                    </a:lnTo>
                    <a:lnTo>
                      <a:pt x="199" y="644"/>
                    </a:lnTo>
                    <a:lnTo>
                      <a:pt x="199" y="642"/>
                    </a:lnTo>
                    <a:lnTo>
                      <a:pt x="197" y="642"/>
                    </a:lnTo>
                    <a:lnTo>
                      <a:pt x="197" y="641"/>
                    </a:lnTo>
                    <a:lnTo>
                      <a:pt x="196" y="641"/>
                    </a:lnTo>
                    <a:lnTo>
                      <a:pt x="196" y="640"/>
                    </a:lnTo>
                    <a:lnTo>
                      <a:pt x="196" y="638"/>
                    </a:lnTo>
                    <a:lnTo>
                      <a:pt x="197" y="638"/>
                    </a:lnTo>
                    <a:lnTo>
                      <a:pt x="197" y="637"/>
                    </a:lnTo>
                    <a:lnTo>
                      <a:pt x="196" y="636"/>
                    </a:lnTo>
                    <a:lnTo>
                      <a:pt x="196" y="634"/>
                    </a:lnTo>
                    <a:lnTo>
                      <a:pt x="195" y="634"/>
                    </a:lnTo>
                    <a:lnTo>
                      <a:pt x="195" y="633"/>
                    </a:lnTo>
                    <a:lnTo>
                      <a:pt x="193" y="633"/>
                    </a:lnTo>
                    <a:lnTo>
                      <a:pt x="193" y="632"/>
                    </a:lnTo>
                    <a:lnTo>
                      <a:pt x="192" y="633"/>
                    </a:lnTo>
                    <a:lnTo>
                      <a:pt x="192" y="632"/>
                    </a:lnTo>
                    <a:lnTo>
                      <a:pt x="191" y="633"/>
                    </a:lnTo>
                    <a:lnTo>
                      <a:pt x="191" y="632"/>
                    </a:lnTo>
                    <a:lnTo>
                      <a:pt x="189" y="632"/>
                    </a:lnTo>
                    <a:lnTo>
                      <a:pt x="189" y="631"/>
                    </a:lnTo>
                    <a:lnTo>
                      <a:pt x="189" y="629"/>
                    </a:lnTo>
                    <a:lnTo>
                      <a:pt x="188" y="629"/>
                    </a:lnTo>
                    <a:lnTo>
                      <a:pt x="188" y="628"/>
                    </a:lnTo>
                    <a:lnTo>
                      <a:pt x="188" y="627"/>
                    </a:lnTo>
                    <a:lnTo>
                      <a:pt x="187" y="627"/>
                    </a:lnTo>
                    <a:lnTo>
                      <a:pt x="187" y="625"/>
                    </a:lnTo>
                    <a:lnTo>
                      <a:pt x="186" y="625"/>
                    </a:lnTo>
                    <a:lnTo>
                      <a:pt x="184" y="625"/>
                    </a:lnTo>
                    <a:lnTo>
                      <a:pt x="184" y="627"/>
                    </a:lnTo>
                    <a:lnTo>
                      <a:pt x="183" y="627"/>
                    </a:lnTo>
                    <a:lnTo>
                      <a:pt x="182" y="627"/>
                    </a:lnTo>
                    <a:lnTo>
                      <a:pt x="180" y="627"/>
                    </a:lnTo>
                    <a:lnTo>
                      <a:pt x="180" y="625"/>
                    </a:lnTo>
                    <a:lnTo>
                      <a:pt x="179" y="625"/>
                    </a:lnTo>
                    <a:lnTo>
                      <a:pt x="179" y="624"/>
                    </a:lnTo>
                    <a:lnTo>
                      <a:pt x="178" y="624"/>
                    </a:lnTo>
                    <a:lnTo>
                      <a:pt x="176" y="624"/>
                    </a:lnTo>
                    <a:lnTo>
                      <a:pt x="176" y="623"/>
                    </a:lnTo>
                    <a:lnTo>
                      <a:pt x="175" y="623"/>
                    </a:lnTo>
                    <a:lnTo>
                      <a:pt x="175" y="621"/>
                    </a:lnTo>
                    <a:lnTo>
                      <a:pt x="174" y="621"/>
                    </a:lnTo>
                    <a:lnTo>
                      <a:pt x="172" y="621"/>
                    </a:lnTo>
                    <a:lnTo>
                      <a:pt x="171" y="621"/>
                    </a:lnTo>
                    <a:lnTo>
                      <a:pt x="170" y="620"/>
                    </a:lnTo>
                    <a:lnTo>
                      <a:pt x="170" y="619"/>
                    </a:lnTo>
                    <a:lnTo>
                      <a:pt x="170" y="617"/>
                    </a:lnTo>
                    <a:lnTo>
                      <a:pt x="170" y="616"/>
                    </a:lnTo>
                    <a:lnTo>
                      <a:pt x="170" y="615"/>
                    </a:lnTo>
                    <a:lnTo>
                      <a:pt x="170" y="614"/>
                    </a:lnTo>
                    <a:lnTo>
                      <a:pt x="171" y="612"/>
                    </a:lnTo>
                    <a:lnTo>
                      <a:pt x="170" y="612"/>
                    </a:lnTo>
                    <a:lnTo>
                      <a:pt x="169" y="612"/>
                    </a:lnTo>
                    <a:lnTo>
                      <a:pt x="169" y="611"/>
                    </a:lnTo>
                    <a:lnTo>
                      <a:pt x="167" y="611"/>
                    </a:lnTo>
                    <a:lnTo>
                      <a:pt x="167" y="610"/>
                    </a:lnTo>
                    <a:lnTo>
                      <a:pt x="167" y="608"/>
                    </a:lnTo>
                    <a:lnTo>
                      <a:pt x="167" y="607"/>
                    </a:lnTo>
                    <a:lnTo>
                      <a:pt x="167" y="606"/>
                    </a:lnTo>
                    <a:lnTo>
                      <a:pt x="167" y="604"/>
                    </a:lnTo>
                    <a:lnTo>
                      <a:pt x="166" y="604"/>
                    </a:lnTo>
                    <a:lnTo>
                      <a:pt x="166" y="603"/>
                    </a:lnTo>
                    <a:lnTo>
                      <a:pt x="165" y="603"/>
                    </a:lnTo>
                    <a:lnTo>
                      <a:pt x="165" y="602"/>
                    </a:lnTo>
                    <a:lnTo>
                      <a:pt x="165" y="600"/>
                    </a:lnTo>
                    <a:lnTo>
                      <a:pt x="163" y="600"/>
                    </a:lnTo>
                    <a:lnTo>
                      <a:pt x="165" y="599"/>
                    </a:lnTo>
                    <a:lnTo>
                      <a:pt x="165" y="598"/>
                    </a:lnTo>
                    <a:lnTo>
                      <a:pt x="166" y="598"/>
                    </a:lnTo>
                    <a:lnTo>
                      <a:pt x="166" y="596"/>
                    </a:lnTo>
                    <a:lnTo>
                      <a:pt x="165" y="596"/>
                    </a:lnTo>
                    <a:lnTo>
                      <a:pt x="165" y="595"/>
                    </a:lnTo>
                    <a:lnTo>
                      <a:pt x="165" y="594"/>
                    </a:lnTo>
                    <a:lnTo>
                      <a:pt x="166" y="594"/>
                    </a:lnTo>
                    <a:lnTo>
                      <a:pt x="166" y="593"/>
                    </a:lnTo>
                    <a:lnTo>
                      <a:pt x="166" y="591"/>
                    </a:lnTo>
                    <a:lnTo>
                      <a:pt x="166" y="590"/>
                    </a:lnTo>
                    <a:lnTo>
                      <a:pt x="165" y="590"/>
                    </a:lnTo>
                    <a:lnTo>
                      <a:pt x="165" y="589"/>
                    </a:lnTo>
                    <a:lnTo>
                      <a:pt x="163" y="589"/>
                    </a:lnTo>
                    <a:lnTo>
                      <a:pt x="163" y="587"/>
                    </a:lnTo>
                    <a:lnTo>
                      <a:pt x="162" y="587"/>
                    </a:lnTo>
                    <a:lnTo>
                      <a:pt x="162" y="586"/>
                    </a:lnTo>
                    <a:lnTo>
                      <a:pt x="162" y="585"/>
                    </a:lnTo>
                    <a:lnTo>
                      <a:pt x="161" y="583"/>
                    </a:lnTo>
                    <a:lnTo>
                      <a:pt x="161" y="582"/>
                    </a:lnTo>
                    <a:lnTo>
                      <a:pt x="159" y="582"/>
                    </a:lnTo>
                    <a:lnTo>
                      <a:pt x="159" y="581"/>
                    </a:lnTo>
                    <a:lnTo>
                      <a:pt x="158" y="581"/>
                    </a:lnTo>
                    <a:lnTo>
                      <a:pt x="158" y="579"/>
                    </a:lnTo>
                    <a:lnTo>
                      <a:pt x="157" y="579"/>
                    </a:lnTo>
                    <a:lnTo>
                      <a:pt x="157" y="578"/>
                    </a:lnTo>
                    <a:lnTo>
                      <a:pt x="157" y="577"/>
                    </a:lnTo>
                    <a:lnTo>
                      <a:pt x="157" y="576"/>
                    </a:lnTo>
                    <a:lnTo>
                      <a:pt x="155" y="576"/>
                    </a:lnTo>
                    <a:lnTo>
                      <a:pt x="155" y="574"/>
                    </a:lnTo>
                    <a:lnTo>
                      <a:pt x="155" y="573"/>
                    </a:lnTo>
                    <a:lnTo>
                      <a:pt x="155" y="572"/>
                    </a:lnTo>
                    <a:lnTo>
                      <a:pt x="154" y="572"/>
                    </a:lnTo>
                    <a:lnTo>
                      <a:pt x="154" y="570"/>
                    </a:lnTo>
                    <a:lnTo>
                      <a:pt x="154" y="569"/>
                    </a:lnTo>
                    <a:lnTo>
                      <a:pt x="154" y="568"/>
                    </a:lnTo>
                    <a:lnTo>
                      <a:pt x="153" y="568"/>
                    </a:lnTo>
                    <a:lnTo>
                      <a:pt x="153" y="566"/>
                    </a:lnTo>
                    <a:lnTo>
                      <a:pt x="152" y="566"/>
                    </a:lnTo>
                    <a:lnTo>
                      <a:pt x="152" y="565"/>
                    </a:lnTo>
                    <a:lnTo>
                      <a:pt x="150" y="565"/>
                    </a:lnTo>
                    <a:lnTo>
                      <a:pt x="149" y="565"/>
                    </a:lnTo>
                    <a:lnTo>
                      <a:pt x="149" y="564"/>
                    </a:lnTo>
                    <a:lnTo>
                      <a:pt x="148" y="564"/>
                    </a:lnTo>
                    <a:lnTo>
                      <a:pt x="148" y="562"/>
                    </a:lnTo>
                    <a:lnTo>
                      <a:pt x="146" y="562"/>
                    </a:lnTo>
                    <a:lnTo>
                      <a:pt x="146" y="561"/>
                    </a:lnTo>
                    <a:lnTo>
                      <a:pt x="145" y="560"/>
                    </a:lnTo>
                    <a:lnTo>
                      <a:pt x="144" y="560"/>
                    </a:lnTo>
                    <a:lnTo>
                      <a:pt x="142" y="559"/>
                    </a:lnTo>
                    <a:lnTo>
                      <a:pt x="142" y="557"/>
                    </a:lnTo>
                    <a:lnTo>
                      <a:pt x="142" y="556"/>
                    </a:lnTo>
                    <a:lnTo>
                      <a:pt x="142" y="555"/>
                    </a:lnTo>
                    <a:lnTo>
                      <a:pt x="141" y="555"/>
                    </a:lnTo>
                    <a:lnTo>
                      <a:pt x="141" y="553"/>
                    </a:lnTo>
                    <a:lnTo>
                      <a:pt x="141" y="552"/>
                    </a:lnTo>
                    <a:lnTo>
                      <a:pt x="141" y="551"/>
                    </a:lnTo>
                    <a:lnTo>
                      <a:pt x="142" y="551"/>
                    </a:lnTo>
                    <a:lnTo>
                      <a:pt x="142" y="549"/>
                    </a:lnTo>
                    <a:lnTo>
                      <a:pt x="142" y="548"/>
                    </a:lnTo>
                    <a:lnTo>
                      <a:pt x="144" y="548"/>
                    </a:lnTo>
                    <a:lnTo>
                      <a:pt x="144" y="547"/>
                    </a:lnTo>
                    <a:lnTo>
                      <a:pt x="144" y="545"/>
                    </a:lnTo>
                    <a:lnTo>
                      <a:pt x="145" y="545"/>
                    </a:lnTo>
                    <a:lnTo>
                      <a:pt x="145" y="544"/>
                    </a:lnTo>
                    <a:lnTo>
                      <a:pt x="146" y="544"/>
                    </a:lnTo>
                    <a:lnTo>
                      <a:pt x="146" y="543"/>
                    </a:lnTo>
                    <a:lnTo>
                      <a:pt x="145" y="543"/>
                    </a:lnTo>
                    <a:lnTo>
                      <a:pt x="145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4" y="538"/>
                    </a:lnTo>
                    <a:lnTo>
                      <a:pt x="142" y="538"/>
                    </a:lnTo>
                    <a:lnTo>
                      <a:pt x="142" y="536"/>
                    </a:lnTo>
                    <a:lnTo>
                      <a:pt x="141" y="538"/>
                    </a:lnTo>
                    <a:lnTo>
                      <a:pt x="141" y="536"/>
                    </a:lnTo>
                    <a:lnTo>
                      <a:pt x="140" y="536"/>
                    </a:lnTo>
                    <a:lnTo>
                      <a:pt x="140" y="535"/>
                    </a:lnTo>
                    <a:lnTo>
                      <a:pt x="140" y="534"/>
                    </a:lnTo>
                    <a:lnTo>
                      <a:pt x="138" y="534"/>
                    </a:lnTo>
                    <a:lnTo>
                      <a:pt x="138" y="532"/>
                    </a:lnTo>
                    <a:lnTo>
                      <a:pt x="137" y="532"/>
                    </a:lnTo>
                    <a:lnTo>
                      <a:pt x="136" y="531"/>
                    </a:lnTo>
                    <a:lnTo>
                      <a:pt x="135" y="531"/>
                    </a:lnTo>
                    <a:lnTo>
                      <a:pt x="133" y="531"/>
                    </a:lnTo>
                    <a:lnTo>
                      <a:pt x="132" y="531"/>
                    </a:lnTo>
                    <a:lnTo>
                      <a:pt x="132" y="530"/>
                    </a:lnTo>
                    <a:lnTo>
                      <a:pt x="131" y="530"/>
                    </a:lnTo>
                    <a:lnTo>
                      <a:pt x="131" y="528"/>
                    </a:lnTo>
                    <a:lnTo>
                      <a:pt x="129" y="528"/>
                    </a:lnTo>
                    <a:lnTo>
                      <a:pt x="128" y="528"/>
                    </a:lnTo>
                    <a:lnTo>
                      <a:pt x="128" y="527"/>
                    </a:lnTo>
                    <a:lnTo>
                      <a:pt x="128" y="526"/>
                    </a:lnTo>
                    <a:lnTo>
                      <a:pt x="127" y="526"/>
                    </a:lnTo>
                    <a:lnTo>
                      <a:pt x="127" y="525"/>
                    </a:lnTo>
                    <a:lnTo>
                      <a:pt x="125" y="523"/>
                    </a:lnTo>
                    <a:lnTo>
                      <a:pt x="125" y="522"/>
                    </a:lnTo>
                    <a:lnTo>
                      <a:pt x="125" y="521"/>
                    </a:lnTo>
                    <a:lnTo>
                      <a:pt x="125" y="519"/>
                    </a:lnTo>
                    <a:lnTo>
                      <a:pt x="124" y="519"/>
                    </a:lnTo>
                    <a:lnTo>
                      <a:pt x="124" y="518"/>
                    </a:lnTo>
                    <a:lnTo>
                      <a:pt x="124" y="517"/>
                    </a:lnTo>
                    <a:lnTo>
                      <a:pt x="125" y="517"/>
                    </a:lnTo>
                    <a:lnTo>
                      <a:pt x="125" y="515"/>
                    </a:lnTo>
                    <a:lnTo>
                      <a:pt x="125" y="514"/>
                    </a:lnTo>
                    <a:lnTo>
                      <a:pt x="125" y="513"/>
                    </a:lnTo>
                    <a:lnTo>
                      <a:pt x="125" y="511"/>
                    </a:lnTo>
                    <a:lnTo>
                      <a:pt x="124" y="511"/>
                    </a:lnTo>
                    <a:lnTo>
                      <a:pt x="124" y="510"/>
                    </a:lnTo>
                    <a:lnTo>
                      <a:pt x="123" y="510"/>
                    </a:lnTo>
                    <a:lnTo>
                      <a:pt x="121" y="510"/>
                    </a:lnTo>
                    <a:lnTo>
                      <a:pt x="121" y="509"/>
                    </a:lnTo>
                    <a:lnTo>
                      <a:pt x="120" y="509"/>
                    </a:lnTo>
                    <a:lnTo>
                      <a:pt x="120" y="507"/>
                    </a:lnTo>
                    <a:lnTo>
                      <a:pt x="119" y="507"/>
                    </a:lnTo>
                    <a:lnTo>
                      <a:pt x="119" y="506"/>
                    </a:lnTo>
                    <a:lnTo>
                      <a:pt x="117" y="506"/>
                    </a:lnTo>
                    <a:lnTo>
                      <a:pt x="116" y="506"/>
                    </a:lnTo>
                    <a:lnTo>
                      <a:pt x="116" y="505"/>
                    </a:lnTo>
                    <a:lnTo>
                      <a:pt x="116" y="504"/>
                    </a:lnTo>
                    <a:lnTo>
                      <a:pt x="115" y="504"/>
                    </a:lnTo>
                    <a:lnTo>
                      <a:pt x="115" y="502"/>
                    </a:lnTo>
                    <a:lnTo>
                      <a:pt x="114" y="501"/>
                    </a:lnTo>
                    <a:lnTo>
                      <a:pt x="112" y="500"/>
                    </a:lnTo>
                    <a:lnTo>
                      <a:pt x="111" y="500"/>
                    </a:lnTo>
                    <a:lnTo>
                      <a:pt x="111" y="498"/>
                    </a:lnTo>
                    <a:lnTo>
                      <a:pt x="110" y="498"/>
                    </a:lnTo>
                    <a:lnTo>
                      <a:pt x="108" y="498"/>
                    </a:lnTo>
                    <a:lnTo>
                      <a:pt x="108" y="497"/>
                    </a:lnTo>
                    <a:lnTo>
                      <a:pt x="108" y="496"/>
                    </a:lnTo>
                    <a:lnTo>
                      <a:pt x="107" y="496"/>
                    </a:lnTo>
                    <a:lnTo>
                      <a:pt x="107" y="494"/>
                    </a:lnTo>
                    <a:lnTo>
                      <a:pt x="106" y="494"/>
                    </a:lnTo>
                    <a:lnTo>
                      <a:pt x="106" y="493"/>
                    </a:lnTo>
                    <a:lnTo>
                      <a:pt x="104" y="492"/>
                    </a:lnTo>
                    <a:lnTo>
                      <a:pt x="104" y="490"/>
                    </a:lnTo>
                    <a:lnTo>
                      <a:pt x="103" y="489"/>
                    </a:lnTo>
                    <a:lnTo>
                      <a:pt x="102" y="489"/>
                    </a:lnTo>
                    <a:lnTo>
                      <a:pt x="102" y="488"/>
                    </a:lnTo>
                    <a:lnTo>
                      <a:pt x="102" y="487"/>
                    </a:lnTo>
                    <a:lnTo>
                      <a:pt x="100" y="487"/>
                    </a:lnTo>
                    <a:lnTo>
                      <a:pt x="100" y="485"/>
                    </a:lnTo>
                    <a:lnTo>
                      <a:pt x="100" y="484"/>
                    </a:lnTo>
                    <a:lnTo>
                      <a:pt x="100" y="483"/>
                    </a:lnTo>
                    <a:lnTo>
                      <a:pt x="100" y="481"/>
                    </a:lnTo>
                    <a:lnTo>
                      <a:pt x="99" y="481"/>
                    </a:lnTo>
                    <a:lnTo>
                      <a:pt x="99" y="480"/>
                    </a:lnTo>
                    <a:lnTo>
                      <a:pt x="99" y="479"/>
                    </a:lnTo>
                    <a:lnTo>
                      <a:pt x="98" y="479"/>
                    </a:lnTo>
                    <a:lnTo>
                      <a:pt x="98" y="477"/>
                    </a:lnTo>
                    <a:lnTo>
                      <a:pt x="98" y="476"/>
                    </a:lnTo>
                    <a:lnTo>
                      <a:pt x="97" y="476"/>
                    </a:lnTo>
                    <a:lnTo>
                      <a:pt x="97" y="475"/>
                    </a:lnTo>
                    <a:lnTo>
                      <a:pt x="95" y="475"/>
                    </a:lnTo>
                    <a:lnTo>
                      <a:pt x="95" y="473"/>
                    </a:lnTo>
                    <a:lnTo>
                      <a:pt x="94" y="473"/>
                    </a:lnTo>
                    <a:lnTo>
                      <a:pt x="94" y="472"/>
                    </a:lnTo>
                    <a:lnTo>
                      <a:pt x="93" y="472"/>
                    </a:lnTo>
                    <a:lnTo>
                      <a:pt x="93" y="471"/>
                    </a:lnTo>
                    <a:lnTo>
                      <a:pt x="91" y="471"/>
                    </a:lnTo>
                    <a:lnTo>
                      <a:pt x="90" y="471"/>
                    </a:lnTo>
                    <a:lnTo>
                      <a:pt x="89" y="471"/>
                    </a:lnTo>
                    <a:lnTo>
                      <a:pt x="87" y="471"/>
                    </a:lnTo>
                    <a:lnTo>
                      <a:pt x="87" y="470"/>
                    </a:lnTo>
                    <a:lnTo>
                      <a:pt x="86" y="470"/>
                    </a:lnTo>
                    <a:lnTo>
                      <a:pt x="85" y="468"/>
                    </a:lnTo>
                    <a:lnTo>
                      <a:pt x="85" y="467"/>
                    </a:lnTo>
                    <a:lnTo>
                      <a:pt x="85" y="466"/>
                    </a:lnTo>
                    <a:lnTo>
                      <a:pt x="83" y="466"/>
                    </a:lnTo>
                    <a:lnTo>
                      <a:pt x="83" y="464"/>
                    </a:lnTo>
                    <a:lnTo>
                      <a:pt x="83" y="463"/>
                    </a:lnTo>
                    <a:lnTo>
                      <a:pt x="83" y="462"/>
                    </a:lnTo>
                    <a:lnTo>
                      <a:pt x="82" y="462"/>
                    </a:lnTo>
                    <a:lnTo>
                      <a:pt x="82" y="460"/>
                    </a:lnTo>
                    <a:lnTo>
                      <a:pt x="81" y="460"/>
                    </a:lnTo>
                    <a:lnTo>
                      <a:pt x="80" y="460"/>
                    </a:lnTo>
                    <a:lnTo>
                      <a:pt x="78" y="460"/>
                    </a:lnTo>
                    <a:lnTo>
                      <a:pt x="78" y="459"/>
                    </a:lnTo>
                    <a:lnTo>
                      <a:pt x="77" y="459"/>
                    </a:lnTo>
                    <a:lnTo>
                      <a:pt x="76" y="459"/>
                    </a:lnTo>
                    <a:lnTo>
                      <a:pt x="76" y="458"/>
                    </a:lnTo>
                    <a:lnTo>
                      <a:pt x="74" y="458"/>
                    </a:lnTo>
                    <a:lnTo>
                      <a:pt x="73" y="458"/>
                    </a:lnTo>
                    <a:lnTo>
                      <a:pt x="73" y="456"/>
                    </a:lnTo>
                    <a:lnTo>
                      <a:pt x="72" y="456"/>
                    </a:lnTo>
                    <a:lnTo>
                      <a:pt x="72" y="455"/>
                    </a:lnTo>
                    <a:lnTo>
                      <a:pt x="70" y="455"/>
                    </a:lnTo>
                    <a:lnTo>
                      <a:pt x="70" y="454"/>
                    </a:lnTo>
                    <a:lnTo>
                      <a:pt x="69" y="454"/>
                    </a:lnTo>
                    <a:lnTo>
                      <a:pt x="68" y="453"/>
                    </a:lnTo>
                    <a:lnTo>
                      <a:pt x="66" y="453"/>
                    </a:lnTo>
                    <a:lnTo>
                      <a:pt x="66" y="451"/>
                    </a:lnTo>
                    <a:lnTo>
                      <a:pt x="65" y="453"/>
                    </a:lnTo>
                    <a:lnTo>
                      <a:pt x="65" y="451"/>
                    </a:lnTo>
                    <a:lnTo>
                      <a:pt x="64" y="451"/>
                    </a:lnTo>
                    <a:lnTo>
                      <a:pt x="62" y="451"/>
                    </a:lnTo>
                    <a:lnTo>
                      <a:pt x="61" y="451"/>
                    </a:lnTo>
                    <a:lnTo>
                      <a:pt x="60" y="451"/>
                    </a:lnTo>
                    <a:lnTo>
                      <a:pt x="57" y="453"/>
                    </a:lnTo>
                    <a:lnTo>
                      <a:pt x="56" y="451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2" y="450"/>
                    </a:lnTo>
                    <a:lnTo>
                      <a:pt x="52" y="449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3" y="446"/>
                    </a:lnTo>
                    <a:lnTo>
                      <a:pt x="55" y="446"/>
                    </a:lnTo>
                    <a:lnTo>
                      <a:pt x="55" y="445"/>
                    </a:lnTo>
                    <a:lnTo>
                      <a:pt x="56" y="445"/>
                    </a:lnTo>
                    <a:lnTo>
                      <a:pt x="56" y="443"/>
                    </a:lnTo>
                    <a:lnTo>
                      <a:pt x="57" y="443"/>
                    </a:lnTo>
                    <a:lnTo>
                      <a:pt x="59" y="443"/>
                    </a:lnTo>
                    <a:lnTo>
                      <a:pt x="59" y="442"/>
                    </a:lnTo>
                    <a:lnTo>
                      <a:pt x="60" y="442"/>
                    </a:lnTo>
                    <a:lnTo>
                      <a:pt x="61" y="442"/>
                    </a:lnTo>
                    <a:lnTo>
                      <a:pt x="61" y="441"/>
                    </a:lnTo>
                    <a:lnTo>
                      <a:pt x="62" y="441"/>
                    </a:lnTo>
                    <a:lnTo>
                      <a:pt x="62" y="439"/>
                    </a:lnTo>
                    <a:lnTo>
                      <a:pt x="64" y="439"/>
                    </a:lnTo>
                    <a:lnTo>
                      <a:pt x="64" y="438"/>
                    </a:lnTo>
                    <a:lnTo>
                      <a:pt x="64" y="437"/>
                    </a:lnTo>
                    <a:lnTo>
                      <a:pt x="64" y="435"/>
                    </a:lnTo>
                    <a:lnTo>
                      <a:pt x="62" y="435"/>
                    </a:lnTo>
                    <a:lnTo>
                      <a:pt x="62" y="434"/>
                    </a:lnTo>
                    <a:lnTo>
                      <a:pt x="62" y="433"/>
                    </a:lnTo>
                    <a:lnTo>
                      <a:pt x="61" y="433"/>
                    </a:lnTo>
                    <a:lnTo>
                      <a:pt x="61" y="432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0" y="429"/>
                    </a:lnTo>
                    <a:lnTo>
                      <a:pt x="59" y="429"/>
                    </a:lnTo>
                    <a:lnTo>
                      <a:pt x="59" y="428"/>
                    </a:lnTo>
                    <a:lnTo>
                      <a:pt x="59" y="426"/>
                    </a:lnTo>
                    <a:lnTo>
                      <a:pt x="57" y="426"/>
                    </a:lnTo>
                    <a:lnTo>
                      <a:pt x="57" y="425"/>
                    </a:lnTo>
                    <a:lnTo>
                      <a:pt x="57" y="424"/>
                    </a:lnTo>
                    <a:lnTo>
                      <a:pt x="56" y="424"/>
                    </a:lnTo>
                    <a:lnTo>
                      <a:pt x="56" y="422"/>
                    </a:lnTo>
                    <a:lnTo>
                      <a:pt x="55" y="422"/>
                    </a:lnTo>
                    <a:lnTo>
                      <a:pt x="55" y="421"/>
                    </a:lnTo>
                    <a:lnTo>
                      <a:pt x="55" y="420"/>
                    </a:lnTo>
                    <a:lnTo>
                      <a:pt x="55" y="418"/>
                    </a:lnTo>
                    <a:lnTo>
                      <a:pt x="55" y="417"/>
                    </a:lnTo>
                    <a:lnTo>
                      <a:pt x="55" y="416"/>
                    </a:lnTo>
                    <a:lnTo>
                      <a:pt x="56" y="416"/>
                    </a:lnTo>
                    <a:lnTo>
                      <a:pt x="56" y="415"/>
                    </a:lnTo>
                    <a:lnTo>
                      <a:pt x="56" y="413"/>
                    </a:lnTo>
                    <a:lnTo>
                      <a:pt x="56" y="412"/>
                    </a:lnTo>
                    <a:lnTo>
                      <a:pt x="56" y="411"/>
                    </a:lnTo>
                    <a:lnTo>
                      <a:pt x="57" y="411"/>
                    </a:lnTo>
                    <a:lnTo>
                      <a:pt x="57" y="409"/>
                    </a:lnTo>
                    <a:lnTo>
                      <a:pt x="57" y="408"/>
                    </a:lnTo>
                    <a:lnTo>
                      <a:pt x="56" y="407"/>
                    </a:lnTo>
                    <a:lnTo>
                      <a:pt x="56" y="405"/>
                    </a:lnTo>
                    <a:lnTo>
                      <a:pt x="56" y="404"/>
                    </a:lnTo>
                    <a:lnTo>
                      <a:pt x="55" y="404"/>
                    </a:lnTo>
                    <a:lnTo>
                      <a:pt x="53" y="403"/>
                    </a:lnTo>
                    <a:lnTo>
                      <a:pt x="52" y="403"/>
                    </a:lnTo>
                    <a:lnTo>
                      <a:pt x="51" y="403"/>
                    </a:lnTo>
                    <a:lnTo>
                      <a:pt x="51" y="401"/>
                    </a:lnTo>
                    <a:lnTo>
                      <a:pt x="49" y="401"/>
                    </a:lnTo>
                    <a:lnTo>
                      <a:pt x="48" y="401"/>
                    </a:lnTo>
                    <a:lnTo>
                      <a:pt x="47" y="401"/>
                    </a:lnTo>
                    <a:lnTo>
                      <a:pt x="47" y="400"/>
                    </a:lnTo>
                    <a:lnTo>
                      <a:pt x="45" y="400"/>
                    </a:lnTo>
                    <a:lnTo>
                      <a:pt x="45" y="399"/>
                    </a:lnTo>
                    <a:lnTo>
                      <a:pt x="45" y="398"/>
                    </a:lnTo>
                    <a:lnTo>
                      <a:pt x="44" y="398"/>
                    </a:lnTo>
                    <a:lnTo>
                      <a:pt x="44" y="396"/>
                    </a:lnTo>
                    <a:lnTo>
                      <a:pt x="44" y="395"/>
                    </a:lnTo>
                    <a:lnTo>
                      <a:pt x="44" y="394"/>
                    </a:lnTo>
                    <a:lnTo>
                      <a:pt x="44" y="392"/>
                    </a:lnTo>
                    <a:lnTo>
                      <a:pt x="44" y="391"/>
                    </a:lnTo>
                    <a:lnTo>
                      <a:pt x="44" y="390"/>
                    </a:lnTo>
                    <a:lnTo>
                      <a:pt x="44" y="388"/>
                    </a:lnTo>
                    <a:lnTo>
                      <a:pt x="43" y="388"/>
                    </a:lnTo>
                    <a:lnTo>
                      <a:pt x="43" y="387"/>
                    </a:lnTo>
                    <a:lnTo>
                      <a:pt x="43" y="386"/>
                    </a:lnTo>
                    <a:lnTo>
                      <a:pt x="43" y="384"/>
                    </a:lnTo>
                    <a:lnTo>
                      <a:pt x="43" y="383"/>
                    </a:lnTo>
                    <a:lnTo>
                      <a:pt x="43" y="382"/>
                    </a:lnTo>
                    <a:lnTo>
                      <a:pt x="43" y="381"/>
                    </a:lnTo>
                    <a:lnTo>
                      <a:pt x="43" y="379"/>
                    </a:lnTo>
                    <a:lnTo>
                      <a:pt x="44" y="379"/>
                    </a:lnTo>
                    <a:lnTo>
                      <a:pt x="44" y="378"/>
                    </a:lnTo>
                    <a:lnTo>
                      <a:pt x="44" y="377"/>
                    </a:lnTo>
                    <a:lnTo>
                      <a:pt x="42" y="377"/>
                    </a:lnTo>
                    <a:lnTo>
                      <a:pt x="42" y="375"/>
                    </a:lnTo>
                    <a:lnTo>
                      <a:pt x="42" y="374"/>
                    </a:lnTo>
                    <a:lnTo>
                      <a:pt x="40" y="374"/>
                    </a:lnTo>
                    <a:lnTo>
                      <a:pt x="40" y="373"/>
                    </a:lnTo>
                    <a:lnTo>
                      <a:pt x="39" y="373"/>
                    </a:lnTo>
                    <a:lnTo>
                      <a:pt x="38" y="373"/>
                    </a:lnTo>
                    <a:lnTo>
                      <a:pt x="38" y="371"/>
                    </a:lnTo>
                    <a:lnTo>
                      <a:pt x="36" y="371"/>
                    </a:lnTo>
                    <a:lnTo>
                      <a:pt x="35" y="371"/>
                    </a:lnTo>
                    <a:lnTo>
                      <a:pt x="34" y="373"/>
                    </a:lnTo>
                    <a:lnTo>
                      <a:pt x="32" y="373"/>
                    </a:lnTo>
                    <a:lnTo>
                      <a:pt x="31" y="373"/>
                    </a:lnTo>
                    <a:lnTo>
                      <a:pt x="30" y="373"/>
                    </a:lnTo>
                    <a:lnTo>
                      <a:pt x="28" y="373"/>
                    </a:lnTo>
                    <a:lnTo>
                      <a:pt x="28" y="374"/>
                    </a:lnTo>
                    <a:lnTo>
                      <a:pt x="27" y="374"/>
                    </a:lnTo>
                    <a:lnTo>
                      <a:pt x="27" y="373"/>
                    </a:lnTo>
                    <a:lnTo>
                      <a:pt x="27" y="371"/>
                    </a:lnTo>
                    <a:lnTo>
                      <a:pt x="26" y="371"/>
                    </a:lnTo>
                    <a:lnTo>
                      <a:pt x="25" y="371"/>
                    </a:lnTo>
                    <a:lnTo>
                      <a:pt x="25" y="373"/>
                    </a:lnTo>
                    <a:lnTo>
                      <a:pt x="23" y="373"/>
                    </a:lnTo>
                    <a:lnTo>
                      <a:pt x="22" y="373"/>
                    </a:lnTo>
                    <a:lnTo>
                      <a:pt x="22" y="374"/>
                    </a:lnTo>
                    <a:lnTo>
                      <a:pt x="21" y="374"/>
                    </a:lnTo>
                    <a:lnTo>
                      <a:pt x="21" y="373"/>
                    </a:lnTo>
                    <a:lnTo>
                      <a:pt x="22" y="373"/>
                    </a:lnTo>
                    <a:lnTo>
                      <a:pt x="22" y="371"/>
                    </a:lnTo>
                    <a:lnTo>
                      <a:pt x="23" y="371"/>
                    </a:lnTo>
                    <a:lnTo>
                      <a:pt x="23" y="370"/>
                    </a:lnTo>
                    <a:lnTo>
                      <a:pt x="22" y="370"/>
                    </a:lnTo>
                    <a:lnTo>
                      <a:pt x="21" y="370"/>
                    </a:lnTo>
                    <a:lnTo>
                      <a:pt x="19" y="370"/>
                    </a:lnTo>
                    <a:lnTo>
                      <a:pt x="19" y="369"/>
                    </a:lnTo>
                    <a:lnTo>
                      <a:pt x="18" y="369"/>
                    </a:lnTo>
                    <a:lnTo>
                      <a:pt x="17" y="370"/>
                    </a:lnTo>
                    <a:lnTo>
                      <a:pt x="15" y="370"/>
                    </a:lnTo>
                    <a:lnTo>
                      <a:pt x="14" y="370"/>
                    </a:lnTo>
                    <a:lnTo>
                      <a:pt x="13" y="370"/>
                    </a:lnTo>
                    <a:lnTo>
                      <a:pt x="11" y="370"/>
                    </a:lnTo>
                    <a:lnTo>
                      <a:pt x="10" y="370"/>
                    </a:lnTo>
                    <a:lnTo>
                      <a:pt x="9" y="370"/>
                    </a:lnTo>
                    <a:lnTo>
                      <a:pt x="8" y="370"/>
                    </a:lnTo>
                    <a:lnTo>
                      <a:pt x="6" y="370"/>
                    </a:lnTo>
                    <a:lnTo>
                      <a:pt x="6" y="369"/>
                    </a:lnTo>
                    <a:lnTo>
                      <a:pt x="5" y="369"/>
                    </a:lnTo>
                    <a:lnTo>
                      <a:pt x="4" y="367"/>
                    </a:lnTo>
                    <a:lnTo>
                      <a:pt x="4" y="366"/>
                    </a:lnTo>
                    <a:lnTo>
                      <a:pt x="2" y="366"/>
                    </a:lnTo>
                    <a:lnTo>
                      <a:pt x="2" y="365"/>
                    </a:lnTo>
                    <a:lnTo>
                      <a:pt x="2" y="363"/>
                    </a:lnTo>
                    <a:lnTo>
                      <a:pt x="2" y="362"/>
                    </a:lnTo>
                    <a:lnTo>
                      <a:pt x="1" y="362"/>
                    </a:lnTo>
                    <a:lnTo>
                      <a:pt x="1" y="361"/>
                    </a:lnTo>
                    <a:lnTo>
                      <a:pt x="0" y="361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0" y="360"/>
                    </a:lnTo>
                    <a:lnTo>
                      <a:pt x="0" y="361"/>
                    </a:lnTo>
                    <a:lnTo>
                      <a:pt x="0" y="360"/>
                    </a:lnTo>
                    <a:lnTo>
                      <a:pt x="0" y="358"/>
                    </a:lnTo>
                    <a:lnTo>
                      <a:pt x="0" y="357"/>
                    </a:lnTo>
                    <a:lnTo>
                      <a:pt x="0" y="356"/>
                    </a:lnTo>
                    <a:lnTo>
                      <a:pt x="1" y="356"/>
                    </a:lnTo>
                    <a:lnTo>
                      <a:pt x="1" y="354"/>
                    </a:lnTo>
                    <a:lnTo>
                      <a:pt x="2" y="354"/>
                    </a:lnTo>
                    <a:lnTo>
                      <a:pt x="2" y="353"/>
                    </a:lnTo>
                    <a:lnTo>
                      <a:pt x="4" y="353"/>
                    </a:lnTo>
                    <a:lnTo>
                      <a:pt x="4" y="352"/>
                    </a:lnTo>
                    <a:lnTo>
                      <a:pt x="5" y="352"/>
                    </a:lnTo>
                    <a:lnTo>
                      <a:pt x="5" y="350"/>
                    </a:lnTo>
                    <a:lnTo>
                      <a:pt x="5" y="349"/>
                    </a:lnTo>
                    <a:lnTo>
                      <a:pt x="6" y="348"/>
                    </a:lnTo>
                    <a:lnTo>
                      <a:pt x="6" y="346"/>
                    </a:lnTo>
                    <a:lnTo>
                      <a:pt x="5" y="346"/>
                    </a:lnTo>
                    <a:lnTo>
                      <a:pt x="5" y="345"/>
                    </a:lnTo>
                    <a:lnTo>
                      <a:pt x="5" y="344"/>
                    </a:lnTo>
                    <a:lnTo>
                      <a:pt x="5" y="343"/>
                    </a:lnTo>
                    <a:lnTo>
                      <a:pt x="5" y="341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4" y="340"/>
                    </a:lnTo>
                    <a:lnTo>
                      <a:pt x="5" y="340"/>
                    </a:lnTo>
                    <a:lnTo>
                      <a:pt x="5" y="339"/>
                    </a:lnTo>
                    <a:lnTo>
                      <a:pt x="5" y="337"/>
                    </a:lnTo>
                    <a:lnTo>
                      <a:pt x="4" y="336"/>
                    </a:lnTo>
                    <a:lnTo>
                      <a:pt x="4" y="335"/>
                    </a:lnTo>
                    <a:lnTo>
                      <a:pt x="4" y="333"/>
                    </a:lnTo>
                    <a:lnTo>
                      <a:pt x="2" y="333"/>
                    </a:lnTo>
                    <a:lnTo>
                      <a:pt x="2" y="332"/>
                    </a:lnTo>
                    <a:lnTo>
                      <a:pt x="2" y="331"/>
                    </a:lnTo>
                    <a:lnTo>
                      <a:pt x="1" y="332"/>
                    </a:lnTo>
                    <a:lnTo>
                      <a:pt x="1" y="331"/>
                    </a:lnTo>
                    <a:lnTo>
                      <a:pt x="2" y="331"/>
                    </a:lnTo>
                    <a:lnTo>
                      <a:pt x="2" y="329"/>
                    </a:lnTo>
                    <a:lnTo>
                      <a:pt x="4" y="328"/>
                    </a:lnTo>
                    <a:lnTo>
                      <a:pt x="5" y="328"/>
                    </a:lnTo>
                    <a:lnTo>
                      <a:pt x="5" y="327"/>
                    </a:lnTo>
                    <a:lnTo>
                      <a:pt x="6" y="327"/>
                    </a:lnTo>
                    <a:lnTo>
                      <a:pt x="8" y="327"/>
                    </a:lnTo>
                    <a:lnTo>
                      <a:pt x="9" y="327"/>
                    </a:lnTo>
                    <a:lnTo>
                      <a:pt x="9" y="326"/>
                    </a:lnTo>
                    <a:lnTo>
                      <a:pt x="10" y="326"/>
                    </a:lnTo>
                    <a:lnTo>
                      <a:pt x="11" y="326"/>
                    </a:lnTo>
                    <a:lnTo>
                      <a:pt x="10" y="324"/>
                    </a:lnTo>
                    <a:lnTo>
                      <a:pt x="11" y="324"/>
                    </a:lnTo>
                    <a:lnTo>
                      <a:pt x="11" y="326"/>
                    </a:lnTo>
                    <a:lnTo>
                      <a:pt x="13" y="326"/>
                    </a:lnTo>
                    <a:lnTo>
                      <a:pt x="14" y="326"/>
                    </a:lnTo>
                    <a:lnTo>
                      <a:pt x="14" y="324"/>
                    </a:lnTo>
                    <a:lnTo>
                      <a:pt x="15" y="324"/>
                    </a:lnTo>
                    <a:lnTo>
                      <a:pt x="15" y="323"/>
                    </a:lnTo>
                    <a:lnTo>
                      <a:pt x="17" y="323"/>
                    </a:lnTo>
                    <a:lnTo>
                      <a:pt x="17" y="322"/>
                    </a:lnTo>
                    <a:lnTo>
                      <a:pt x="18" y="320"/>
                    </a:lnTo>
                    <a:lnTo>
                      <a:pt x="18" y="319"/>
                    </a:lnTo>
                    <a:lnTo>
                      <a:pt x="18" y="318"/>
                    </a:lnTo>
                    <a:lnTo>
                      <a:pt x="19" y="318"/>
                    </a:lnTo>
                    <a:lnTo>
                      <a:pt x="19" y="316"/>
                    </a:lnTo>
                    <a:lnTo>
                      <a:pt x="19" y="315"/>
                    </a:lnTo>
                    <a:lnTo>
                      <a:pt x="21" y="315"/>
                    </a:lnTo>
                    <a:lnTo>
                      <a:pt x="21" y="314"/>
                    </a:lnTo>
                    <a:lnTo>
                      <a:pt x="21" y="312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19" y="310"/>
                    </a:lnTo>
                    <a:lnTo>
                      <a:pt x="21" y="310"/>
                    </a:lnTo>
                    <a:lnTo>
                      <a:pt x="21" y="311"/>
                    </a:lnTo>
                    <a:lnTo>
                      <a:pt x="22" y="311"/>
                    </a:lnTo>
                    <a:lnTo>
                      <a:pt x="21" y="310"/>
                    </a:lnTo>
                    <a:lnTo>
                      <a:pt x="22" y="310"/>
                    </a:lnTo>
                    <a:lnTo>
                      <a:pt x="22" y="309"/>
                    </a:lnTo>
                    <a:lnTo>
                      <a:pt x="23" y="309"/>
                    </a:lnTo>
                    <a:lnTo>
                      <a:pt x="23" y="307"/>
                    </a:lnTo>
                    <a:lnTo>
                      <a:pt x="22" y="309"/>
                    </a:lnTo>
                    <a:lnTo>
                      <a:pt x="22" y="307"/>
                    </a:lnTo>
                    <a:lnTo>
                      <a:pt x="23" y="307"/>
                    </a:lnTo>
                    <a:lnTo>
                      <a:pt x="23" y="306"/>
                    </a:lnTo>
                    <a:lnTo>
                      <a:pt x="23" y="307"/>
                    </a:lnTo>
                    <a:lnTo>
                      <a:pt x="25" y="306"/>
                    </a:lnTo>
                    <a:lnTo>
                      <a:pt x="26" y="306"/>
                    </a:lnTo>
                    <a:lnTo>
                      <a:pt x="27" y="305"/>
                    </a:lnTo>
                    <a:lnTo>
                      <a:pt x="28" y="303"/>
                    </a:lnTo>
                    <a:lnTo>
                      <a:pt x="30" y="303"/>
                    </a:lnTo>
                    <a:lnTo>
                      <a:pt x="30" y="302"/>
                    </a:lnTo>
                    <a:lnTo>
                      <a:pt x="31" y="301"/>
                    </a:lnTo>
                    <a:lnTo>
                      <a:pt x="32" y="301"/>
                    </a:lnTo>
                    <a:lnTo>
                      <a:pt x="34" y="299"/>
                    </a:lnTo>
                    <a:lnTo>
                      <a:pt x="35" y="299"/>
                    </a:lnTo>
                    <a:lnTo>
                      <a:pt x="42" y="297"/>
                    </a:lnTo>
                    <a:lnTo>
                      <a:pt x="43" y="290"/>
                    </a:lnTo>
                    <a:lnTo>
                      <a:pt x="42" y="289"/>
                    </a:lnTo>
                    <a:lnTo>
                      <a:pt x="38" y="284"/>
                    </a:lnTo>
                    <a:lnTo>
                      <a:pt x="36" y="282"/>
                    </a:lnTo>
                    <a:lnTo>
                      <a:pt x="35" y="282"/>
                    </a:lnTo>
                    <a:lnTo>
                      <a:pt x="35" y="281"/>
                    </a:lnTo>
                    <a:lnTo>
                      <a:pt x="34" y="281"/>
                    </a:lnTo>
                    <a:lnTo>
                      <a:pt x="34" y="280"/>
                    </a:lnTo>
                    <a:lnTo>
                      <a:pt x="32" y="280"/>
                    </a:lnTo>
                    <a:lnTo>
                      <a:pt x="31" y="281"/>
                    </a:lnTo>
                    <a:lnTo>
                      <a:pt x="30" y="281"/>
                    </a:lnTo>
                    <a:lnTo>
                      <a:pt x="28" y="281"/>
                    </a:lnTo>
                    <a:lnTo>
                      <a:pt x="27" y="281"/>
                    </a:lnTo>
                    <a:lnTo>
                      <a:pt x="27" y="280"/>
                    </a:lnTo>
                    <a:lnTo>
                      <a:pt x="26" y="280"/>
                    </a:lnTo>
                    <a:lnTo>
                      <a:pt x="25" y="278"/>
                    </a:lnTo>
                    <a:lnTo>
                      <a:pt x="23" y="277"/>
                    </a:lnTo>
                    <a:lnTo>
                      <a:pt x="22" y="276"/>
                    </a:lnTo>
                    <a:lnTo>
                      <a:pt x="22" y="274"/>
                    </a:lnTo>
                    <a:lnTo>
                      <a:pt x="22" y="273"/>
                    </a:lnTo>
                    <a:lnTo>
                      <a:pt x="21" y="272"/>
                    </a:lnTo>
                    <a:lnTo>
                      <a:pt x="21" y="271"/>
                    </a:lnTo>
                    <a:lnTo>
                      <a:pt x="21" y="269"/>
                    </a:lnTo>
                    <a:lnTo>
                      <a:pt x="21" y="268"/>
                    </a:lnTo>
                    <a:lnTo>
                      <a:pt x="21" y="267"/>
                    </a:lnTo>
                    <a:lnTo>
                      <a:pt x="21" y="265"/>
                    </a:lnTo>
                    <a:lnTo>
                      <a:pt x="21" y="264"/>
                    </a:lnTo>
                    <a:lnTo>
                      <a:pt x="22" y="264"/>
                    </a:lnTo>
                    <a:lnTo>
                      <a:pt x="23" y="263"/>
                    </a:lnTo>
                    <a:lnTo>
                      <a:pt x="25" y="263"/>
                    </a:lnTo>
                    <a:lnTo>
                      <a:pt x="26" y="261"/>
                    </a:lnTo>
                    <a:lnTo>
                      <a:pt x="26" y="263"/>
                    </a:lnTo>
                    <a:lnTo>
                      <a:pt x="27" y="263"/>
                    </a:lnTo>
                    <a:lnTo>
                      <a:pt x="27" y="261"/>
                    </a:lnTo>
                    <a:lnTo>
                      <a:pt x="28" y="260"/>
                    </a:lnTo>
                    <a:lnTo>
                      <a:pt x="28" y="259"/>
                    </a:lnTo>
                    <a:lnTo>
                      <a:pt x="30" y="259"/>
                    </a:lnTo>
                    <a:lnTo>
                      <a:pt x="30" y="257"/>
                    </a:lnTo>
                    <a:lnTo>
                      <a:pt x="31" y="257"/>
                    </a:lnTo>
                    <a:lnTo>
                      <a:pt x="32" y="256"/>
                    </a:lnTo>
                    <a:lnTo>
                      <a:pt x="34" y="255"/>
                    </a:lnTo>
                    <a:lnTo>
                      <a:pt x="35" y="255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6" y="252"/>
                    </a:lnTo>
                    <a:lnTo>
                      <a:pt x="36" y="251"/>
                    </a:lnTo>
                    <a:lnTo>
                      <a:pt x="36" y="250"/>
                    </a:lnTo>
                    <a:lnTo>
                      <a:pt x="36" y="248"/>
                    </a:lnTo>
                    <a:lnTo>
                      <a:pt x="38" y="247"/>
                    </a:lnTo>
                    <a:lnTo>
                      <a:pt x="38" y="246"/>
                    </a:lnTo>
                    <a:lnTo>
                      <a:pt x="38" y="244"/>
                    </a:lnTo>
                    <a:lnTo>
                      <a:pt x="36" y="244"/>
                    </a:lnTo>
                    <a:lnTo>
                      <a:pt x="36" y="243"/>
                    </a:lnTo>
                    <a:lnTo>
                      <a:pt x="36" y="242"/>
                    </a:lnTo>
                    <a:lnTo>
                      <a:pt x="36" y="240"/>
                    </a:lnTo>
                    <a:lnTo>
                      <a:pt x="36" y="239"/>
                    </a:lnTo>
                    <a:lnTo>
                      <a:pt x="36" y="238"/>
                    </a:lnTo>
                    <a:lnTo>
                      <a:pt x="35" y="238"/>
                    </a:lnTo>
                    <a:lnTo>
                      <a:pt x="35" y="237"/>
                    </a:lnTo>
                    <a:lnTo>
                      <a:pt x="34" y="234"/>
                    </a:lnTo>
                    <a:lnTo>
                      <a:pt x="32" y="233"/>
                    </a:lnTo>
                    <a:lnTo>
                      <a:pt x="32" y="231"/>
                    </a:lnTo>
                    <a:lnTo>
                      <a:pt x="32" y="230"/>
                    </a:lnTo>
                    <a:lnTo>
                      <a:pt x="32" y="229"/>
                    </a:lnTo>
                    <a:lnTo>
                      <a:pt x="31" y="226"/>
                    </a:lnTo>
                    <a:lnTo>
                      <a:pt x="31" y="225"/>
                    </a:lnTo>
                    <a:lnTo>
                      <a:pt x="31" y="223"/>
                    </a:lnTo>
                    <a:lnTo>
                      <a:pt x="31" y="222"/>
                    </a:lnTo>
                    <a:lnTo>
                      <a:pt x="32" y="222"/>
                    </a:lnTo>
                    <a:lnTo>
                      <a:pt x="32" y="221"/>
                    </a:lnTo>
                    <a:lnTo>
                      <a:pt x="32" y="220"/>
                    </a:lnTo>
                    <a:lnTo>
                      <a:pt x="32" y="218"/>
                    </a:lnTo>
                    <a:lnTo>
                      <a:pt x="32" y="217"/>
                    </a:lnTo>
                    <a:lnTo>
                      <a:pt x="34" y="217"/>
                    </a:lnTo>
                    <a:lnTo>
                      <a:pt x="34" y="216"/>
                    </a:lnTo>
                    <a:lnTo>
                      <a:pt x="34" y="214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32" y="210"/>
                    </a:lnTo>
                    <a:lnTo>
                      <a:pt x="32" y="209"/>
                    </a:lnTo>
                    <a:lnTo>
                      <a:pt x="31" y="208"/>
                    </a:lnTo>
                    <a:lnTo>
                      <a:pt x="31" y="206"/>
                    </a:lnTo>
                    <a:lnTo>
                      <a:pt x="30" y="205"/>
                    </a:lnTo>
                    <a:lnTo>
                      <a:pt x="30" y="204"/>
                    </a:lnTo>
                    <a:lnTo>
                      <a:pt x="28" y="202"/>
                    </a:lnTo>
                    <a:lnTo>
                      <a:pt x="26" y="202"/>
                    </a:lnTo>
                    <a:lnTo>
                      <a:pt x="26" y="201"/>
                    </a:lnTo>
                    <a:lnTo>
                      <a:pt x="25" y="199"/>
                    </a:lnTo>
                    <a:lnTo>
                      <a:pt x="23" y="199"/>
                    </a:lnTo>
                    <a:lnTo>
                      <a:pt x="22" y="197"/>
                    </a:lnTo>
                    <a:lnTo>
                      <a:pt x="21" y="197"/>
                    </a:lnTo>
                    <a:lnTo>
                      <a:pt x="19" y="197"/>
                    </a:lnTo>
                    <a:lnTo>
                      <a:pt x="18" y="197"/>
                    </a:lnTo>
                    <a:lnTo>
                      <a:pt x="17" y="196"/>
                    </a:lnTo>
                    <a:lnTo>
                      <a:pt x="15" y="195"/>
                    </a:lnTo>
                    <a:lnTo>
                      <a:pt x="14" y="193"/>
                    </a:lnTo>
                    <a:lnTo>
                      <a:pt x="13" y="192"/>
                    </a:lnTo>
                    <a:lnTo>
                      <a:pt x="11" y="191"/>
                    </a:lnTo>
                    <a:lnTo>
                      <a:pt x="10" y="189"/>
                    </a:lnTo>
                    <a:lnTo>
                      <a:pt x="9" y="189"/>
                    </a:lnTo>
                    <a:lnTo>
                      <a:pt x="8" y="188"/>
                    </a:lnTo>
                    <a:lnTo>
                      <a:pt x="6" y="187"/>
                    </a:lnTo>
                    <a:lnTo>
                      <a:pt x="6" y="185"/>
                    </a:lnTo>
                    <a:lnTo>
                      <a:pt x="5" y="184"/>
                    </a:lnTo>
                    <a:lnTo>
                      <a:pt x="5" y="183"/>
                    </a:lnTo>
                    <a:lnTo>
                      <a:pt x="4" y="182"/>
                    </a:lnTo>
                    <a:lnTo>
                      <a:pt x="4" y="180"/>
                    </a:lnTo>
                    <a:lnTo>
                      <a:pt x="4" y="179"/>
                    </a:lnTo>
                    <a:lnTo>
                      <a:pt x="4" y="178"/>
                    </a:lnTo>
                    <a:lnTo>
                      <a:pt x="4" y="176"/>
                    </a:lnTo>
                    <a:lnTo>
                      <a:pt x="4" y="175"/>
                    </a:lnTo>
                    <a:lnTo>
                      <a:pt x="4" y="174"/>
                    </a:lnTo>
                    <a:lnTo>
                      <a:pt x="4" y="172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6" y="171"/>
                    </a:lnTo>
                    <a:lnTo>
                      <a:pt x="6" y="170"/>
                    </a:lnTo>
                    <a:lnTo>
                      <a:pt x="6" y="168"/>
                    </a:lnTo>
                    <a:lnTo>
                      <a:pt x="6" y="167"/>
                    </a:lnTo>
                    <a:lnTo>
                      <a:pt x="6" y="166"/>
                    </a:lnTo>
                    <a:lnTo>
                      <a:pt x="8" y="166"/>
                    </a:lnTo>
                    <a:lnTo>
                      <a:pt x="9" y="165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7" y="158"/>
                    </a:lnTo>
                    <a:lnTo>
                      <a:pt x="18" y="158"/>
                    </a:lnTo>
                    <a:lnTo>
                      <a:pt x="18" y="159"/>
                    </a:lnTo>
                    <a:lnTo>
                      <a:pt x="19" y="159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3" y="161"/>
                    </a:lnTo>
                    <a:lnTo>
                      <a:pt x="25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8" y="162"/>
                    </a:lnTo>
                    <a:lnTo>
                      <a:pt x="30" y="162"/>
                    </a:lnTo>
                    <a:lnTo>
                      <a:pt x="31" y="162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4" y="161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6" y="161"/>
                    </a:lnTo>
                    <a:lnTo>
                      <a:pt x="38" y="161"/>
                    </a:lnTo>
                    <a:lnTo>
                      <a:pt x="39" y="161"/>
                    </a:lnTo>
                    <a:lnTo>
                      <a:pt x="39" y="159"/>
                    </a:lnTo>
                    <a:lnTo>
                      <a:pt x="40" y="159"/>
                    </a:lnTo>
                    <a:lnTo>
                      <a:pt x="42" y="159"/>
                    </a:lnTo>
                    <a:lnTo>
                      <a:pt x="42" y="158"/>
                    </a:lnTo>
                    <a:lnTo>
                      <a:pt x="43" y="158"/>
                    </a:lnTo>
                    <a:lnTo>
                      <a:pt x="44" y="158"/>
                    </a:lnTo>
                    <a:lnTo>
                      <a:pt x="45" y="158"/>
                    </a:lnTo>
                    <a:lnTo>
                      <a:pt x="47" y="158"/>
                    </a:lnTo>
                    <a:lnTo>
                      <a:pt x="47" y="157"/>
                    </a:lnTo>
                    <a:lnTo>
                      <a:pt x="48" y="157"/>
                    </a:lnTo>
                    <a:lnTo>
                      <a:pt x="48" y="158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51" y="157"/>
                    </a:lnTo>
                    <a:lnTo>
                      <a:pt x="52" y="157"/>
                    </a:lnTo>
                    <a:lnTo>
                      <a:pt x="53" y="157"/>
                    </a:lnTo>
                    <a:lnTo>
                      <a:pt x="53" y="155"/>
                    </a:lnTo>
                    <a:lnTo>
                      <a:pt x="55" y="155"/>
                    </a:lnTo>
                    <a:lnTo>
                      <a:pt x="56" y="155"/>
                    </a:lnTo>
                    <a:lnTo>
                      <a:pt x="56" y="154"/>
                    </a:lnTo>
                    <a:lnTo>
                      <a:pt x="57" y="154"/>
                    </a:lnTo>
                    <a:lnTo>
                      <a:pt x="59" y="154"/>
                    </a:lnTo>
                    <a:lnTo>
                      <a:pt x="60" y="153"/>
                    </a:lnTo>
                    <a:lnTo>
                      <a:pt x="62" y="151"/>
                    </a:lnTo>
                    <a:lnTo>
                      <a:pt x="65" y="151"/>
                    </a:lnTo>
                    <a:lnTo>
                      <a:pt x="68" y="150"/>
                    </a:lnTo>
                    <a:lnTo>
                      <a:pt x="69" y="150"/>
                    </a:lnTo>
                    <a:lnTo>
                      <a:pt x="72" y="149"/>
                    </a:lnTo>
                    <a:lnTo>
                      <a:pt x="73" y="149"/>
                    </a:lnTo>
                    <a:lnTo>
                      <a:pt x="76" y="148"/>
                    </a:lnTo>
                    <a:lnTo>
                      <a:pt x="78" y="148"/>
                    </a:lnTo>
                    <a:lnTo>
                      <a:pt x="83" y="146"/>
                    </a:lnTo>
                    <a:lnTo>
                      <a:pt x="86" y="144"/>
                    </a:lnTo>
                    <a:lnTo>
                      <a:pt x="87" y="144"/>
                    </a:lnTo>
                    <a:lnTo>
                      <a:pt x="89" y="144"/>
                    </a:lnTo>
                    <a:lnTo>
                      <a:pt x="90" y="142"/>
                    </a:lnTo>
                    <a:lnTo>
                      <a:pt x="90" y="141"/>
                    </a:lnTo>
                    <a:lnTo>
                      <a:pt x="91" y="140"/>
                    </a:lnTo>
                    <a:lnTo>
                      <a:pt x="93" y="138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4"/>
                    </a:lnTo>
                    <a:lnTo>
                      <a:pt x="94" y="133"/>
                    </a:lnTo>
                    <a:lnTo>
                      <a:pt x="94" y="132"/>
                    </a:lnTo>
                    <a:lnTo>
                      <a:pt x="94" y="130"/>
                    </a:lnTo>
                    <a:lnTo>
                      <a:pt x="94" y="129"/>
                    </a:lnTo>
                    <a:lnTo>
                      <a:pt x="94" y="128"/>
                    </a:lnTo>
                    <a:lnTo>
                      <a:pt x="94" y="125"/>
                    </a:lnTo>
                    <a:lnTo>
                      <a:pt x="94" y="124"/>
                    </a:lnTo>
                    <a:lnTo>
                      <a:pt x="94" y="123"/>
                    </a:lnTo>
                    <a:lnTo>
                      <a:pt x="95" y="121"/>
                    </a:lnTo>
                    <a:lnTo>
                      <a:pt x="97" y="121"/>
                    </a:lnTo>
                    <a:lnTo>
                      <a:pt x="98" y="121"/>
                    </a:lnTo>
                    <a:lnTo>
                      <a:pt x="99" y="121"/>
                    </a:lnTo>
                    <a:lnTo>
                      <a:pt x="99" y="120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7" y="119"/>
                    </a:lnTo>
                    <a:lnTo>
                      <a:pt x="114" y="116"/>
                    </a:lnTo>
                    <a:lnTo>
                      <a:pt x="116" y="116"/>
                    </a:lnTo>
                    <a:lnTo>
                      <a:pt x="123" y="113"/>
                    </a:lnTo>
                    <a:lnTo>
                      <a:pt x="124" y="113"/>
                    </a:lnTo>
                    <a:lnTo>
                      <a:pt x="131" y="112"/>
                    </a:lnTo>
                    <a:lnTo>
                      <a:pt x="136" y="111"/>
                    </a:lnTo>
                    <a:lnTo>
                      <a:pt x="144" y="111"/>
                    </a:lnTo>
                    <a:lnTo>
                      <a:pt x="149" y="110"/>
                    </a:lnTo>
                    <a:lnTo>
                      <a:pt x="153" y="110"/>
                    </a:lnTo>
                    <a:lnTo>
                      <a:pt x="157" y="110"/>
                    </a:lnTo>
                    <a:lnTo>
                      <a:pt x="175" y="107"/>
                    </a:lnTo>
                    <a:lnTo>
                      <a:pt x="186" y="106"/>
                    </a:lnTo>
                    <a:lnTo>
                      <a:pt x="189" y="106"/>
                    </a:lnTo>
                    <a:lnTo>
                      <a:pt x="204" y="103"/>
                    </a:lnTo>
                    <a:lnTo>
                      <a:pt x="208" y="103"/>
                    </a:lnTo>
                    <a:lnTo>
                      <a:pt x="213" y="102"/>
                    </a:lnTo>
                    <a:lnTo>
                      <a:pt x="221" y="100"/>
                    </a:lnTo>
                    <a:lnTo>
                      <a:pt x="229" y="99"/>
                    </a:lnTo>
                    <a:lnTo>
                      <a:pt x="230" y="99"/>
                    </a:lnTo>
                    <a:lnTo>
                      <a:pt x="233" y="99"/>
                    </a:lnTo>
                    <a:lnTo>
                      <a:pt x="235" y="99"/>
                    </a:lnTo>
                    <a:lnTo>
                      <a:pt x="237" y="100"/>
                    </a:lnTo>
                    <a:lnTo>
                      <a:pt x="238" y="107"/>
                    </a:lnTo>
                    <a:lnTo>
                      <a:pt x="239" y="108"/>
                    </a:lnTo>
                    <a:lnTo>
                      <a:pt x="241" y="110"/>
                    </a:lnTo>
                    <a:lnTo>
                      <a:pt x="244" y="110"/>
                    </a:lnTo>
                    <a:lnTo>
                      <a:pt x="247" y="110"/>
                    </a:lnTo>
                    <a:lnTo>
                      <a:pt x="248" y="110"/>
                    </a:lnTo>
                    <a:lnTo>
                      <a:pt x="251" y="111"/>
                    </a:lnTo>
                    <a:lnTo>
                      <a:pt x="252" y="111"/>
                    </a:lnTo>
                    <a:lnTo>
                      <a:pt x="254" y="111"/>
                    </a:lnTo>
                    <a:lnTo>
                      <a:pt x="255" y="110"/>
                    </a:lnTo>
                    <a:lnTo>
                      <a:pt x="256" y="110"/>
                    </a:lnTo>
                    <a:lnTo>
                      <a:pt x="258" y="110"/>
                    </a:lnTo>
                    <a:lnTo>
                      <a:pt x="259" y="110"/>
                    </a:lnTo>
                    <a:lnTo>
                      <a:pt x="260" y="108"/>
                    </a:lnTo>
                    <a:lnTo>
                      <a:pt x="261" y="107"/>
                    </a:lnTo>
                    <a:lnTo>
                      <a:pt x="263" y="106"/>
                    </a:lnTo>
                    <a:lnTo>
                      <a:pt x="263" y="104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5" y="100"/>
                    </a:lnTo>
                    <a:lnTo>
                      <a:pt x="265" y="99"/>
                    </a:lnTo>
                    <a:lnTo>
                      <a:pt x="267" y="98"/>
                    </a:lnTo>
                    <a:lnTo>
                      <a:pt x="267" y="96"/>
                    </a:lnTo>
                    <a:lnTo>
                      <a:pt x="268" y="96"/>
                    </a:lnTo>
                    <a:lnTo>
                      <a:pt x="268" y="95"/>
                    </a:lnTo>
                    <a:lnTo>
                      <a:pt x="272" y="95"/>
                    </a:lnTo>
                    <a:lnTo>
                      <a:pt x="273" y="95"/>
                    </a:lnTo>
                    <a:lnTo>
                      <a:pt x="281" y="95"/>
                    </a:lnTo>
                    <a:lnTo>
                      <a:pt x="285" y="95"/>
                    </a:lnTo>
                    <a:lnTo>
                      <a:pt x="289" y="95"/>
                    </a:lnTo>
                    <a:lnTo>
                      <a:pt x="303" y="95"/>
                    </a:lnTo>
                    <a:lnTo>
                      <a:pt x="307" y="95"/>
                    </a:lnTo>
                    <a:lnTo>
                      <a:pt x="311" y="95"/>
                    </a:lnTo>
                    <a:lnTo>
                      <a:pt x="320" y="96"/>
                    </a:lnTo>
                    <a:lnTo>
                      <a:pt x="324" y="96"/>
                    </a:lnTo>
                    <a:lnTo>
                      <a:pt x="327" y="96"/>
                    </a:lnTo>
                    <a:lnTo>
                      <a:pt x="330" y="96"/>
                    </a:lnTo>
                    <a:lnTo>
                      <a:pt x="335" y="96"/>
                    </a:lnTo>
                    <a:lnTo>
                      <a:pt x="340" y="96"/>
                    </a:lnTo>
                    <a:lnTo>
                      <a:pt x="343" y="96"/>
                    </a:lnTo>
                    <a:lnTo>
                      <a:pt x="349" y="96"/>
                    </a:lnTo>
                    <a:lnTo>
                      <a:pt x="354" y="96"/>
                    </a:lnTo>
                    <a:lnTo>
                      <a:pt x="357" y="96"/>
                    </a:lnTo>
                    <a:lnTo>
                      <a:pt x="361" y="96"/>
                    </a:lnTo>
                    <a:lnTo>
                      <a:pt x="364" y="96"/>
                    </a:lnTo>
                    <a:lnTo>
                      <a:pt x="365" y="96"/>
                    </a:lnTo>
                    <a:lnTo>
                      <a:pt x="368" y="96"/>
                    </a:lnTo>
                    <a:lnTo>
                      <a:pt x="369" y="96"/>
                    </a:lnTo>
                    <a:lnTo>
                      <a:pt x="369" y="95"/>
                    </a:lnTo>
                    <a:lnTo>
                      <a:pt x="370" y="95"/>
                    </a:lnTo>
                    <a:lnTo>
                      <a:pt x="371" y="90"/>
                    </a:lnTo>
                    <a:lnTo>
                      <a:pt x="371" y="87"/>
                    </a:lnTo>
                    <a:lnTo>
                      <a:pt x="371" y="86"/>
                    </a:lnTo>
                    <a:lnTo>
                      <a:pt x="371" y="83"/>
                    </a:lnTo>
                    <a:lnTo>
                      <a:pt x="373" y="81"/>
                    </a:lnTo>
                    <a:lnTo>
                      <a:pt x="373" y="79"/>
                    </a:lnTo>
                    <a:lnTo>
                      <a:pt x="373" y="78"/>
                    </a:lnTo>
                    <a:lnTo>
                      <a:pt x="373" y="77"/>
                    </a:lnTo>
                    <a:lnTo>
                      <a:pt x="373" y="76"/>
                    </a:lnTo>
                    <a:lnTo>
                      <a:pt x="373" y="74"/>
                    </a:lnTo>
                    <a:lnTo>
                      <a:pt x="373" y="73"/>
                    </a:lnTo>
                    <a:lnTo>
                      <a:pt x="373" y="72"/>
                    </a:lnTo>
                    <a:lnTo>
                      <a:pt x="371" y="72"/>
                    </a:lnTo>
                    <a:lnTo>
                      <a:pt x="371" y="70"/>
                    </a:lnTo>
                    <a:lnTo>
                      <a:pt x="370" y="70"/>
                    </a:lnTo>
                    <a:lnTo>
                      <a:pt x="369" y="69"/>
                    </a:lnTo>
                    <a:lnTo>
                      <a:pt x="370" y="69"/>
                    </a:lnTo>
                    <a:lnTo>
                      <a:pt x="370" y="68"/>
                    </a:lnTo>
                    <a:lnTo>
                      <a:pt x="369" y="68"/>
                    </a:lnTo>
                    <a:lnTo>
                      <a:pt x="370" y="68"/>
                    </a:lnTo>
                    <a:lnTo>
                      <a:pt x="370" y="66"/>
                    </a:lnTo>
                    <a:lnTo>
                      <a:pt x="370" y="65"/>
                    </a:lnTo>
                    <a:lnTo>
                      <a:pt x="370" y="64"/>
                    </a:lnTo>
                    <a:lnTo>
                      <a:pt x="370" y="62"/>
                    </a:lnTo>
                    <a:lnTo>
                      <a:pt x="370" y="61"/>
                    </a:lnTo>
                    <a:lnTo>
                      <a:pt x="369" y="60"/>
                    </a:lnTo>
                    <a:lnTo>
                      <a:pt x="368" y="60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6" y="57"/>
                    </a:lnTo>
                    <a:lnTo>
                      <a:pt x="366" y="56"/>
                    </a:lnTo>
                    <a:lnTo>
                      <a:pt x="366" y="55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70" y="53"/>
                    </a:lnTo>
                    <a:lnTo>
                      <a:pt x="369" y="53"/>
                    </a:lnTo>
                    <a:lnTo>
                      <a:pt x="369" y="52"/>
                    </a:lnTo>
                    <a:lnTo>
                      <a:pt x="369" y="51"/>
                    </a:lnTo>
                    <a:lnTo>
                      <a:pt x="369" y="49"/>
                    </a:lnTo>
                    <a:lnTo>
                      <a:pt x="368" y="49"/>
                    </a:lnTo>
                    <a:lnTo>
                      <a:pt x="368" y="48"/>
                    </a:lnTo>
                    <a:lnTo>
                      <a:pt x="369" y="48"/>
                    </a:lnTo>
                    <a:lnTo>
                      <a:pt x="369" y="47"/>
                    </a:lnTo>
                    <a:lnTo>
                      <a:pt x="369" y="45"/>
                    </a:lnTo>
                    <a:lnTo>
                      <a:pt x="368" y="45"/>
                    </a:lnTo>
                    <a:lnTo>
                      <a:pt x="368" y="44"/>
                    </a:lnTo>
                    <a:lnTo>
                      <a:pt x="368" y="43"/>
                    </a:lnTo>
                    <a:lnTo>
                      <a:pt x="369" y="41"/>
                    </a:lnTo>
                    <a:lnTo>
                      <a:pt x="368" y="40"/>
                    </a:lnTo>
                    <a:lnTo>
                      <a:pt x="368" y="39"/>
                    </a:lnTo>
                    <a:lnTo>
                      <a:pt x="366" y="39"/>
                    </a:lnTo>
                    <a:lnTo>
                      <a:pt x="366" y="38"/>
                    </a:lnTo>
                    <a:lnTo>
                      <a:pt x="366" y="36"/>
                    </a:lnTo>
                    <a:lnTo>
                      <a:pt x="365" y="36"/>
                    </a:lnTo>
                    <a:lnTo>
                      <a:pt x="365" y="35"/>
                    </a:lnTo>
                    <a:lnTo>
                      <a:pt x="366" y="35"/>
                    </a:lnTo>
                    <a:lnTo>
                      <a:pt x="366" y="34"/>
                    </a:lnTo>
                    <a:lnTo>
                      <a:pt x="366" y="32"/>
                    </a:lnTo>
                    <a:lnTo>
                      <a:pt x="366" y="31"/>
                    </a:lnTo>
                    <a:lnTo>
                      <a:pt x="368" y="31"/>
                    </a:lnTo>
                    <a:lnTo>
                      <a:pt x="368" y="30"/>
                    </a:lnTo>
                    <a:lnTo>
                      <a:pt x="368" y="31"/>
                    </a:lnTo>
                    <a:lnTo>
                      <a:pt x="369" y="31"/>
                    </a:lnTo>
                    <a:lnTo>
                      <a:pt x="370" y="31"/>
                    </a:lnTo>
                    <a:lnTo>
                      <a:pt x="371" y="30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3" y="27"/>
                    </a:lnTo>
                    <a:lnTo>
                      <a:pt x="373" y="26"/>
                    </a:lnTo>
                    <a:lnTo>
                      <a:pt x="373" y="27"/>
                    </a:lnTo>
                    <a:lnTo>
                      <a:pt x="374" y="27"/>
                    </a:lnTo>
                    <a:lnTo>
                      <a:pt x="374" y="26"/>
                    </a:lnTo>
                    <a:lnTo>
                      <a:pt x="374" y="24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5" y="22"/>
                    </a:lnTo>
                    <a:lnTo>
                      <a:pt x="377" y="22"/>
                    </a:lnTo>
                    <a:lnTo>
                      <a:pt x="378" y="23"/>
                    </a:lnTo>
                    <a:lnTo>
                      <a:pt x="379" y="24"/>
                    </a:lnTo>
                    <a:lnTo>
                      <a:pt x="379" y="26"/>
                    </a:lnTo>
                    <a:lnTo>
                      <a:pt x="381" y="26"/>
                    </a:lnTo>
                    <a:lnTo>
                      <a:pt x="382" y="26"/>
                    </a:lnTo>
                    <a:lnTo>
                      <a:pt x="382" y="24"/>
                    </a:lnTo>
                    <a:lnTo>
                      <a:pt x="383" y="23"/>
                    </a:lnTo>
                    <a:lnTo>
                      <a:pt x="383" y="22"/>
                    </a:lnTo>
                    <a:lnTo>
                      <a:pt x="383" y="21"/>
                    </a:lnTo>
                    <a:lnTo>
                      <a:pt x="383" y="19"/>
                    </a:lnTo>
                    <a:lnTo>
                      <a:pt x="385" y="19"/>
                    </a:lnTo>
                    <a:lnTo>
                      <a:pt x="386" y="19"/>
                    </a:lnTo>
                    <a:lnTo>
                      <a:pt x="386" y="21"/>
                    </a:lnTo>
                    <a:lnTo>
                      <a:pt x="387" y="21"/>
                    </a:lnTo>
                    <a:lnTo>
                      <a:pt x="388" y="21"/>
                    </a:lnTo>
                    <a:lnTo>
                      <a:pt x="390" y="22"/>
                    </a:lnTo>
                    <a:lnTo>
                      <a:pt x="391" y="22"/>
                    </a:lnTo>
                    <a:lnTo>
                      <a:pt x="392" y="22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19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7"/>
                    </a:lnTo>
                    <a:lnTo>
                      <a:pt x="395" y="17"/>
                    </a:lnTo>
                    <a:lnTo>
                      <a:pt x="394" y="17"/>
                    </a:lnTo>
                    <a:lnTo>
                      <a:pt x="394" y="15"/>
                    </a:lnTo>
                    <a:lnTo>
                      <a:pt x="392" y="15"/>
                    </a:lnTo>
                    <a:lnTo>
                      <a:pt x="391" y="14"/>
                    </a:lnTo>
                    <a:lnTo>
                      <a:pt x="390" y="13"/>
                    </a:lnTo>
                    <a:lnTo>
                      <a:pt x="388" y="11"/>
                    </a:lnTo>
                    <a:lnTo>
                      <a:pt x="387" y="10"/>
                    </a:lnTo>
                    <a:lnTo>
                      <a:pt x="387" y="9"/>
                    </a:lnTo>
                    <a:lnTo>
                      <a:pt x="388" y="9"/>
                    </a:lnTo>
                    <a:lnTo>
                      <a:pt x="390" y="9"/>
                    </a:lnTo>
                    <a:lnTo>
                      <a:pt x="391" y="9"/>
                    </a:lnTo>
                    <a:lnTo>
                      <a:pt x="392" y="9"/>
                    </a:lnTo>
                    <a:lnTo>
                      <a:pt x="394" y="9"/>
                    </a:lnTo>
                    <a:lnTo>
                      <a:pt x="394" y="7"/>
                    </a:lnTo>
                    <a:lnTo>
                      <a:pt x="395" y="7"/>
                    </a:lnTo>
                    <a:lnTo>
                      <a:pt x="396" y="7"/>
                    </a:lnTo>
                    <a:lnTo>
                      <a:pt x="398" y="7"/>
                    </a:lnTo>
                    <a:lnTo>
                      <a:pt x="398" y="9"/>
                    </a:lnTo>
                    <a:lnTo>
                      <a:pt x="398" y="10"/>
                    </a:lnTo>
                    <a:lnTo>
                      <a:pt x="399" y="10"/>
                    </a:lnTo>
                    <a:lnTo>
                      <a:pt x="399" y="11"/>
                    </a:lnTo>
                    <a:lnTo>
                      <a:pt x="400" y="11"/>
                    </a:lnTo>
                    <a:lnTo>
                      <a:pt x="402" y="11"/>
                    </a:lnTo>
                    <a:lnTo>
                      <a:pt x="403" y="11"/>
                    </a:lnTo>
                    <a:lnTo>
                      <a:pt x="403" y="10"/>
                    </a:lnTo>
                    <a:lnTo>
                      <a:pt x="404" y="10"/>
                    </a:lnTo>
                    <a:lnTo>
                      <a:pt x="405" y="10"/>
                    </a:lnTo>
                    <a:lnTo>
                      <a:pt x="407" y="10"/>
                    </a:lnTo>
                    <a:lnTo>
                      <a:pt x="407" y="9"/>
                    </a:lnTo>
                    <a:lnTo>
                      <a:pt x="408" y="9"/>
                    </a:lnTo>
                    <a:lnTo>
                      <a:pt x="409" y="9"/>
                    </a:lnTo>
                    <a:lnTo>
                      <a:pt x="411" y="9"/>
                    </a:lnTo>
                    <a:lnTo>
                      <a:pt x="411" y="7"/>
                    </a:lnTo>
                    <a:lnTo>
                      <a:pt x="412" y="7"/>
                    </a:lnTo>
                    <a:lnTo>
                      <a:pt x="412" y="6"/>
                    </a:lnTo>
                    <a:lnTo>
                      <a:pt x="413" y="6"/>
                    </a:lnTo>
                    <a:lnTo>
                      <a:pt x="413" y="5"/>
                    </a:lnTo>
                    <a:lnTo>
                      <a:pt x="413" y="4"/>
                    </a:lnTo>
                    <a:lnTo>
                      <a:pt x="415" y="4"/>
                    </a:lnTo>
                    <a:lnTo>
                      <a:pt x="416" y="4"/>
                    </a:lnTo>
                    <a:lnTo>
                      <a:pt x="417" y="4"/>
                    </a:lnTo>
                    <a:lnTo>
                      <a:pt x="419" y="4"/>
                    </a:lnTo>
                    <a:lnTo>
                      <a:pt x="420" y="4"/>
                    </a:lnTo>
                    <a:lnTo>
                      <a:pt x="421" y="4"/>
                    </a:lnTo>
                    <a:lnTo>
                      <a:pt x="421" y="2"/>
                    </a:lnTo>
                    <a:lnTo>
                      <a:pt x="421" y="1"/>
                    </a:lnTo>
                    <a:lnTo>
                      <a:pt x="421" y="2"/>
                    </a:lnTo>
                    <a:lnTo>
                      <a:pt x="423" y="2"/>
                    </a:lnTo>
                    <a:lnTo>
                      <a:pt x="423" y="4"/>
                    </a:lnTo>
                    <a:lnTo>
                      <a:pt x="424" y="4"/>
                    </a:lnTo>
                    <a:lnTo>
                      <a:pt x="424" y="5"/>
                    </a:lnTo>
                    <a:lnTo>
                      <a:pt x="424" y="6"/>
                    </a:lnTo>
                    <a:lnTo>
                      <a:pt x="424" y="7"/>
                    </a:lnTo>
                    <a:lnTo>
                      <a:pt x="424" y="9"/>
                    </a:lnTo>
                    <a:lnTo>
                      <a:pt x="424" y="10"/>
                    </a:lnTo>
                    <a:lnTo>
                      <a:pt x="425" y="10"/>
                    </a:lnTo>
                    <a:lnTo>
                      <a:pt x="426" y="10"/>
                    </a:lnTo>
                    <a:lnTo>
                      <a:pt x="428" y="10"/>
                    </a:lnTo>
                    <a:lnTo>
                      <a:pt x="429" y="10"/>
                    </a:lnTo>
                    <a:lnTo>
                      <a:pt x="429" y="9"/>
                    </a:lnTo>
                    <a:lnTo>
                      <a:pt x="430" y="9"/>
                    </a:lnTo>
                    <a:lnTo>
                      <a:pt x="430" y="7"/>
                    </a:lnTo>
                    <a:lnTo>
                      <a:pt x="432" y="7"/>
                    </a:lnTo>
                    <a:lnTo>
                      <a:pt x="432" y="6"/>
                    </a:lnTo>
                    <a:lnTo>
                      <a:pt x="433" y="6"/>
                    </a:lnTo>
                    <a:lnTo>
                      <a:pt x="434" y="6"/>
                    </a:lnTo>
                    <a:lnTo>
                      <a:pt x="434" y="5"/>
                    </a:lnTo>
                    <a:lnTo>
                      <a:pt x="436" y="5"/>
                    </a:lnTo>
                    <a:lnTo>
                      <a:pt x="436" y="6"/>
                    </a:lnTo>
                    <a:lnTo>
                      <a:pt x="437" y="6"/>
                    </a:lnTo>
                    <a:lnTo>
                      <a:pt x="438" y="6"/>
                    </a:lnTo>
                    <a:lnTo>
                      <a:pt x="440" y="6"/>
                    </a:lnTo>
                    <a:lnTo>
                      <a:pt x="440" y="5"/>
                    </a:lnTo>
                    <a:lnTo>
                      <a:pt x="441" y="5"/>
                    </a:lnTo>
                    <a:lnTo>
                      <a:pt x="441" y="4"/>
                    </a:lnTo>
                    <a:lnTo>
                      <a:pt x="442" y="4"/>
                    </a:lnTo>
                    <a:lnTo>
                      <a:pt x="443" y="4"/>
                    </a:lnTo>
                    <a:lnTo>
                      <a:pt x="445" y="4"/>
                    </a:lnTo>
                    <a:lnTo>
                      <a:pt x="445" y="2"/>
                    </a:lnTo>
                    <a:lnTo>
                      <a:pt x="446" y="2"/>
                    </a:lnTo>
                    <a:lnTo>
                      <a:pt x="447" y="2"/>
                    </a:lnTo>
                    <a:lnTo>
                      <a:pt x="447" y="1"/>
                    </a:lnTo>
                    <a:lnTo>
                      <a:pt x="449" y="1"/>
                    </a:lnTo>
                    <a:lnTo>
                      <a:pt x="450" y="1"/>
                    </a:lnTo>
                    <a:lnTo>
                      <a:pt x="450" y="0"/>
                    </a:lnTo>
                    <a:lnTo>
                      <a:pt x="451" y="0"/>
                    </a:lnTo>
                    <a:lnTo>
                      <a:pt x="453" y="0"/>
                    </a:lnTo>
                    <a:lnTo>
                      <a:pt x="454" y="0"/>
                    </a:lnTo>
                    <a:lnTo>
                      <a:pt x="455" y="0"/>
                    </a:lnTo>
                    <a:lnTo>
                      <a:pt x="457" y="0"/>
                    </a:lnTo>
                    <a:lnTo>
                      <a:pt x="458" y="0"/>
                    </a:lnTo>
                    <a:lnTo>
                      <a:pt x="459" y="0"/>
                    </a:lnTo>
                    <a:lnTo>
                      <a:pt x="460" y="0"/>
                    </a:lnTo>
                    <a:lnTo>
                      <a:pt x="462" y="0"/>
                    </a:lnTo>
                    <a:lnTo>
                      <a:pt x="463" y="0"/>
                    </a:lnTo>
                    <a:lnTo>
                      <a:pt x="464" y="1"/>
                    </a:lnTo>
                    <a:lnTo>
                      <a:pt x="466" y="1"/>
                    </a:lnTo>
                    <a:lnTo>
                      <a:pt x="467" y="2"/>
                    </a:lnTo>
                    <a:lnTo>
                      <a:pt x="468" y="2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1" y="5"/>
                    </a:lnTo>
                    <a:lnTo>
                      <a:pt x="471" y="4"/>
                    </a:lnTo>
                    <a:lnTo>
                      <a:pt x="472" y="4"/>
                    </a:lnTo>
                    <a:lnTo>
                      <a:pt x="472" y="2"/>
                    </a:lnTo>
                    <a:lnTo>
                      <a:pt x="474" y="2"/>
                    </a:lnTo>
                    <a:lnTo>
                      <a:pt x="475" y="2"/>
                    </a:lnTo>
                    <a:lnTo>
                      <a:pt x="475" y="4"/>
                    </a:lnTo>
                    <a:lnTo>
                      <a:pt x="476" y="4"/>
                    </a:lnTo>
                    <a:lnTo>
                      <a:pt x="477" y="4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1" y="4"/>
                    </a:lnTo>
                    <a:lnTo>
                      <a:pt x="483" y="4"/>
                    </a:lnTo>
                    <a:lnTo>
                      <a:pt x="484" y="4"/>
                    </a:lnTo>
                    <a:lnTo>
                      <a:pt x="484" y="2"/>
                    </a:lnTo>
                    <a:lnTo>
                      <a:pt x="485" y="2"/>
                    </a:lnTo>
                    <a:lnTo>
                      <a:pt x="487" y="4"/>
                    </a:lnTo>
                    <a:lnTo>
                      <a:pt x="485" y="5"/>
                    </a:lnTo>
                    <a:lnTo>
                      <a:pt x="487" y="5"/>
                    </a:lnTo>
                    <a:lnTo>
                      <a:pt x="488" y="5"/>
                    </a:lnTo>
                    <a:lnTo>
                      <a:pt x="488" y="6"/>
                    </a:lnTo>
                    <a:lnTo>
                      <a:pt x="489" y="6"/>
                    </a:lnTo>
                    <a:lnTo>
                      <a:pt x="489" y="7"/>
                    </a:lnTo>
                    <a:lnTo>
                      <a:pt x="491" y="7"/>
                    </a:lnTo>
                    <a:lnTo>
                      <a:pt x="495" y="9"/>
                    </a:lnTo>
                    <a:lnTo>
                      <a:pt x="495" y="10"/>
                    </a:lnTo>
                    <a:lnTo>
                      <a:pt x="496" y="10"/>
                    </a:lnTo>
                    <a:lnTo>
                      <a:pt x="497" y="10"/>
                    </a:lnTo>
                    <a:lnTo>
                      <a:pt x="498" y="11"/>
                    </a:lnTo>
                    <a:lnTo>
                      <a:pt x="501" y="11"/>
                    </a:lnTo>
                    <a:lnTo>
                      <a:pt x="501" y="13"/>
                    </a:lnTo>
                    <a:lnTo>
                      <a:pt x="502" y="13"/>
                    </a:lnTo>
                    <a:lnTo>
                      <a:pt x="504" y="13"/>
                    </a:lnTo>
                    <a:lnTo>
                      <a:pt x="505" y="13"/>
                    </a:lnTo>
                    <a:lnTo>
                      <a:pt x="506" y="13"/>
                    </a:lnTo>
                    <a:lnTo>
                      <a:pt x="506" y="14"/>
                    </a:lnTo>
                    <a:lnTo>
                      <a:pt x="506" y="15"/>
                    </a:lnTo>
                    <a:lnTo>
                      <a:pt x="508" y="15"/>
                    </a:lnTo>
                    <a:lnTo>
                      <a:pt x="508" y="17"/>
                    </a:lnTo>
                    <a:lnTo>
                      <a:pt x="509" y="17"/>
                    </a:lnTo>
                    <a:lnTo>
                      <a:pt x="509" y="18"/>
                    </a:lnTo>
                    <a:lnTo>
                      <a:pt x="509" y="19"/>
                    </a:lnTo>
                    <a:lnTo>
                      <a:pt x="510" y="19"/>
                    </a:lnTo>
                    <a:lnTo>
                      <a:pt x="512" y="21"/>
                    </a:lnTo>
                    <a:lnTo>
                      <a:pt x="513" y="22"/>
                    </a:lnTo>
                    <a:lnTo>
                      <a:pt x="514" y="23"/>
                    </a:lnTo>
                    <a:lnTo>
                      <a:pt x="514" y="22"/>
                    </a:lnTo>
                    <a:lnTo>
                      <a:pt x="515" y="22"/>
                    </a:lnTo>
                    <a:lnTo>
                      <a:pt x="517" y="22"/>
                    </a:lnTo>
                    <a:lnTo>
                      <a:pt x="517" y="23"/>
                    </a:lnTo>
                    <a:lnTo>
                      <a:pt x="518" y="24"/>
                    </a:lnTo>
                    <a:lnTo>
                      <a:pt x="519" y="24"/>
                    </a:lnTo>
                    <a:lnTo>
                      <a:pt x="521" y="24"/>
                    </a:lnTo>
                    <a:lnTo>
                      <a:pt x="522" y="24"/>
                    </a:lnTo>
                    <a:lnTo>
                      <a:pt x="522" y="23"/>
                    </a:lnTo>
                    <a:lnTo>
                      <a:pt x="523" y="23"/>
                    </a:lnTo>
                    <a:lnTo>
                      <a:pt x="525" y="23"/>
                    </a:lnTo>
                    <a:lnTo>
                      <a:pt x="526" y="23"/>
                    </a:lnTo>
                    <a:lnTo>
                      <a:pt x="527" y="24"/>
                    </a:lnTo>
                    <a:lnTo>
                      <a:pt x="529" y="24"/>
                    </a:lnTo>
                    <a:lnTo>
                      <a:pt x="529" y="26"/>
                    </a:lnTo>
                    <a:lnTo>
                      <a:pt x="530" y="26"/>
                    </a:lnTo>
                    <a:lnTo>
                      <a:pt x="530" y="27"/>
                    </a:lnTo>
                    <a:lnTo>
                      <a:pt x="531" y="27"/>
                    </a:lnTo>
                    <a:lnTo>
                      <a:pt x="531" y="28"/>
                    </a:lnTo>
                    <a:lnTo>
                      <a:pt x="531" y="30"/>
                    </a:lnTo>
                    <a:lnTo>
                      <a:pt x="532" y="30"/>
                    </a:lnTo>
                    <a:lnTo>
                      <a:pt x="532" y="31"/>
                    </a:lnTo>
                    <a:lnTo>
                      <a:pt x="534" y="31"/>
                    </a:lnTo>
                    <a:lnTo>
                      <a:pt x="534" y="32"/>
                    </a:lnTo>
                    <a:lnTo>
                      <a:pt x="535" y="32"/>
                    </a:lnTo>
                    <a:lnTo>
                      <a:pt x="536" y="32"/>
                    </a:lnTo>
                    <a:lnTo>
                      <a:pt x="538" y="32"/>
                    </a:lnTo>
                    <a:lnTo>
                      <a:pt x="539" y="32"/>
                    </a:lnTo>
                    <a:lnTo>
                      <a:pt x="540" y="32"/>
                    </a:lnTo>
                    <a:lnTo>
                      <a:pt x="540" y="34"/>
                    </a:lnTo>
                    <a:lnTo>
                      <a:pt x="542" y="34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4" y="36"/>
                    </a:lnTo>
                    <a:lnTo>
                      <a:pt x="544" y="38"/>
                    </a:lnTo>
                    <a:lnTo>
                      <a:pt x="546" y="36"/>
                    </a:lnTo>
                    <a:lnTo>
                      <a:pt x="546" y="38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9" y="38"/>
                    </a:lnTo>
                    <a:lnTo>
                      <a:pt x="551" y="38"/>
                    </a:lnTo>
                    <a:lnTo>
                      <a:pt x="551" y="39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3" y="40"/>
                    </a:lnTo>
                    <a:lnTo>
                      <a:pt x="553" y="39"/>
                    </a:lnTo>
                    <a:lnTo>
                      <a:pt x="555" y="40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7" y="41"/>
                    </a:lnTo>
                    <a:lnTo>
                      <a:pt x="559" y="41"/>
                    </a:lnTo>
                    <a:lnTo>
                      <a:pt x="559" y="43"/>
                    </a:lnTo>
                    <a:lnTo>
                      <a:pt x="560" y="43"/>
                    </a:lnTo>
                    <a:lnTo>
                      <a:pt x="561" y="43"/>
                    </a:lnTo>
                    <a:lnTo>
                      <a:pt x="561" y="41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4" y="41"/>
                    </a:lnTo>
                    <a:lnTo>
                      <a:pt x="564" y="43"/>
                    </a:lnTo>
                    <a:lnTo>
                      <a:pt x="564" y="44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8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8" y="48"/>
                    </a:lnTo>
                    <a:lnTo>
                      <a:pt x="569" y="48"/>
                    </a:lnTo>
                    <a:lnTo>
                      <a:pt x="569" y="49"/>
                    </a:lnTo>
                    <a:lnTo>
                      <a:pt x="570" y="49"/>
                    </a:lnTo>
                    <a:lnTo>
                      <a:pt x="570" y="51"/>
                    </a:lnTo>
                    <a:lnTo>
                      <a:pt x="570" y="52"/>
                    </a:lnTo>
                    <a:lnTo>
                      <a:pt x="572" y="52"/>
                    </a:lnTo>
                    <a:lnTo>
                      <a:pt x="572" y="53"/>
                    </a:lnTo>
                    <a:lnTo>
                      <a:pt x="572" y="55"/>
                    </a:lnTo>
                    <a:lnTo>
                      <a:pt x="573" y="55"/>
                    </a:lnTo>
                    <a:lnTo>
                      <a:pt x="573" y="56"/>
                    </a:lnTo>
                    <a:lnTo>
                      <a:pt x="573" y="57"/>
                    </a:lnTo>
                    <a:lnTo>
                      <a:pt x="574" y="57"/>
                    </a:lnTo>
                    <a:lnTo>
                      <a:pt x="574" y="58"/>
                    </a:lnTo>
                    <a:lnTo>
                      <a:pt x="574" y="60"/>
                    </a:lnTo>
                    <a:lnTo>
                      <a:pt x="576" y="60"/>
                    </a:lnTo>
                    <a:lnTo>
                      <a:pt x="574" y="60"/>
                    </a:lnTo>
                    <a:lnTo>
                      <a:pt x="573" y="60"/>
                    </a:lnTo>
                    <a:lnTo>
                      <a:pt x="572" y="60"/>
                    </a:lnTo>
                    <a:lnTo>
                      <a:pt x="570" y="60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8" y="58"/>
                    </a:lnTo>
                    <a:lnTo>
                      <a:pt x="567" y="58"/>
                    </a:lnTo>
                    <a:lnTo>
                      <a:pt x="567" y="57"/>
                    </a:lnTo>
                    <a:lnTo>
                      <a:pt x="565" y="57"/>
                    </a:lnTo>
                    <a:lnTo>
                      <a:pt x="565" y="56"/>
                    </a:lnTo>
                    <a:lnTo>
                      <a:pt x="564" y="56"/>
                    </a:lnTo>
                    <a:lnTo>
                      <a:pt x="563" y="56"/>
                    </a:lnTo>
                    <a:lnTo>
                      <a:pt x="563" y="55"/>
                    </a:lnTo>
                    <a:lnTo>
                      <a:pt x="561" y="55"/>
                    </a:lnTo>
                    <a:lnTo>
                      <a:pt x="561" y="53"/>
                    </a:lnTo>
                    <a:lnTo>
                      <a:pt x="560" y="53"/>
                    </a:lnTo>
                    <a:lnTo>
                      <a:pt x="560" y="52"/>
                    </a:lnTo>
                    <a:lnTo>
                      <a:pt x="559" y="52"/>
                    </a:lnTo>
                    <a:lnTo>
                      <a:pt x="557" y="52"/>
                    </a:lnTo>
                    <a:lnTo>
                      <a:pt x="556" y="52"/>
                    </a:lnTo>
                    <a:lnTo>
                      <a:pt x="556" y="51"/>
                    </a:lnTo>
                    <a:lnTo>
                      <a:pt x="555" y="52"/>
                    </a:lnTo>
                    <a:lnTo>
                      <a:pt x="553" y="52"/>
                    </a:lnTo>
                    <a:lnTo>
                      <a:pt x="552" y="52"/>
                    </a:lnTo>
                    <a:lnTo>
                      <a:pt x="551" y="52"/>
                    </a:lnTo>
                    <a:lnTo>
                      <a:pt x="551" y="56"/>
                    </a:lnTo>
                    <a:lnTo>
                      <a:pt x="552" y="58"/>
                    </a:lnTo>
                    <a:lnTo>
                      <a:pt x="552" y="61"/>
                    </a:lnTo>
                    <a:lnTo>
                      <a:pt x="552" y="62"/>
                    </a:lnTo>
                    <a:lnTo>
                      <a:pt x="551" y="66"/>
                    </a:lnTo>
                    <a:lnTo>
                      <a:pt x="549" y="69"/>
                    </a:lnTo>
                    <a:lnTo>
                      <a:pt x="549" y="70"/>
                    </a:lnTo>
                    <a:lnTo>
                      <a:pt x="551" y="70"/>
                    </a:lnTo>
                    <a:lnTo>
                      <a:pt x="551" y="72"/>
                    </a:lnTo>
                    <a:lnTo>
                      <a:pt x="552" y="72"/>
                    </a:lnTo>
                    <a:lnTo>
                      <a:pt x="552" y="73"/>
                    </a:lnTo>
                    <a:lnTo>
                      <a:pt x="552" y="74"/>
                    </a:lnTo>
                    <a:lnTo>
                      <a:pt x="553" y="74"/>
                    </a:lnTo>
                    <a:lnTo>
                      <a:pt x="553" y="76"/>
                    </a:lnTo>
                    <a:lnTo>
                      <a:pt x="553" y="77"/>
                    </a:lnTo>
                    <a:lnTo>
                      <a:pt x="555" y="77"/>
                    </a:lnTo>
                    <a:lnTo>
                      <a:pt x="556" y="78"/>
                    </a:lnTo>
                    <a:lnTo>
                      <a:pt x="556" y="79"/>
                    </a:lnTo>
                    <a:lnTo>
                      <a:pt x="557" y="79"/>
                    </a:lnTo>
                    <a:lnTo>
                      <a:pt x="556" y="79"/>
                    </a:lnTo>
                    <a:lnTo>
                      <a:pt x="556" y="81"/>
                    </a:lnTo>
                    <a:lnTo>
                      <a:pt x="557" y="81"/>
                    </a:lnTo>
                    <a:lnTo>
                      <a:pt x="557" y="82"/>
                    </a:lnTo>
                    <a:lnTo>
                      <a:pt x="557" y="83"/>
                    </a:lnTo>
                    <a:lnTo>
                      <a:pt x="557" y="85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7" y="86"/>
                    </a:lnTo>
                    <a:lnTo>
                      <a:pt x="557" y="87"/>
                    </a:lnTo>
                    <a:lnTo>
                      <a:pt x="556" y="87"/>
                    </a:lnTo>
                    <a:lnTo>
                      <a:pt x="557" y="87"/>
                    </a:lnTo>
                    <a:lnTo>
                      <a:pt x="557" y="89"/>
                    </a:lnTo>
                    <a:lnTo>
                      <a:pt x="556" y="89"/>
                    </a:lnTo>
                    <a:lnTo>
                      <a:pt x="556" y="90"/>
                    </a:lnTo>
                    <a:lnTo>
                      <a:pt x="556" y="91"/>
                    </a:lnTo>
                    <a:lnTo>
                      <a:pt x="555" y="91"/>
                    </a:lnTo>
                    <a:lnTo>
                      <a:pt x="555" y="93"/>
                    </a:lnTo>
                    <a:lnTo>
                      <a:pt x="555" y="94"/>
                    </a:lnTo>
                    <a:lnTo>
                      <a:pt x="553" y="94"/>
                    </a:lnTo>
                    <a:lnTo>
                      <a:pt x="553" y="95"/>
                    </a:lnTo>
                    <a:lnTo>
                      <a:pt x="553" y="96"/>
                    </a:lnTo>
                    <a:lnTo>
                      <a:pt x="553" y="98"/>
                    </a:lnTo>
                    <a:lnTo>
                      <a:pt x="553" y="99"/>
                    </a:lnTo>
                    <a:lnTo>
                      <a:pt x="555" y="99"/>
                    </a:lnTo>
                    <a:lnTo>
                      <a:pt x="553" y="99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2" y="102"/>
                    </a:lnTo>
                    <a:lnTo>
                      <a:pt x="553" y="102"/>
                    </a:lnTo>
                    <a:lnTo>
                      <a:pt x="552" y="102"/>
                    </a:lnTo>
                    <a:lnTo>
                      <a:pt x="552" y="103"/>
                    </a:lnTo>
                    <a:lnTo>
                      <a:pt x="552" y="104"/>
                    </a:lnTo>
                    <a:lnTo>
                      <a:pt x="553" y="104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2" y="107"/>
                    </a:lnTo>
                    <a:lnTo>
                      <a:pt x="553" y="107"/>
                    </a:lnTo>
                    <a:lnTo>
                      <a:pt x="552" y="107"/>
                    </a:lnTo>
                    <a:lnTo>
                      <a:pt x="551" y="107"/>
                    </a:lnTo>
                    <a:lnTo>
                      <a:pt x="551" y="106"/>
                    </a:lnTo>
                    <a:lnTo>
                      <a:pt x="551" y="104"/>
                    </a:lnTo>
                    <a:lnTo>
                      <a:pt x="549" y="104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7" y="103"/>
                    </a:lnTo>
                    <a:lnTo>
                      <a:pt x="547" y="104"/>
                    </a:lnTo>
                    <a:lnTo>
                      <a:pt x="546" y="104"/>
                    </a:lnTo>
                    <a:lnTo>
                      <a:pt x="546" y="106"/>
                    </a:lnTo>
                    <a:lnTo>
                      <a:pt x="546" y="104"/>
                    </a:lnTo>
                    <a:lnTo>
                      <a:pt x="544" y="104"/>
                    </a:lnTo>
                    <a:lnTo>
                      <a:pt x="544" y="106"/>
                    </a:lnTo>
                    <a:lnTo>
                      <a:pt x="544" y="104"/>
                    </a:lnTo>
                    <a:lnTo>
                      <a:pt x="543" y="104"/>
                    </a:lnTo>
                    <a:lnTo>
                      <a:pt x="542" y="104"/>
                    </a:lnTo>
                    <a:lnTo>
                      <a:pt x="542" y="106"/>
                    </a:lnTo>
                    <a:lnTo>
                      <a:pt x="542" y="104"/>
                    </a:lnTo>
                    <a:lnTo>
                      <a:pt x="540" y="104"/>
                    </a:lnTo>
                    <a:lnTo>
                      <a:pt x="539" y="104"/>
                    </a:lnTo>
                    <a:lnTo>
                      <a:pt x="538" y="103"/>
                    </a:lnTo>
                    <a:lnTo>
                      <a:pt x="538" y="102"/>
                    </a:lnTo>
                    <a:lnTo>
                      <a:pt x="538" y="100"/>
                    </a:lnTo>
                    <a:lnTo>
                      <a:pt x="538" y="99"/>
                    </a:lnTo>
                    <a:lnTo>
                      <a:pt x="536" y="99"/>
                    </a:lnTo>
                    <a:lnTo>
                      <a:pt x="535" y="99"/>
                    </a:lnTo>
                    <a:lnTo>
                      <a:pt x="535" y="98"/>
                    </a:lnTo>
                    <a:lnTo>
                      <a:pt x="534" y="98"/>
                    </a:lnTo>
                    <a:lnTo>
                      <a:pt x="534" y="96"/>
                    </a:lnTo>
                    <a:lnTo>
                      <a:pt x="532" y="95"/>
                    </a:lnTo>
                    <a:lnTo>
                      <a:pt x="532" y="94"/>
                    </a:lnTo>
                    <a:lnTo>
                      <a:pt x="531" y="94"/>
                    </a:lnTo>
                    <a:lnTo>
                      <a:pt x="530" y="94"/>
                    </a:lnTo>
                    <a:lnTo>
                      <a:pt x="529" y="94"/>
                    </a:lnTo>
                    <a:lnTo>
                      <a:pt x="529" y="95"/>
                    </a:lnTo>
                    <a:lnTo>
                      <a:pt x="527" y="95"/>
                    </a:lnTo>
                    <a:lnTo>
                      <a:pt x="526" y="95"/>
                    </a:lnTo>
                    <a:lnTo>
                      <a:pt x="525" y="95"/>
                    </a:lnTo>
                    <a:lnTo>
                      <a:pt x="523" y="95"/>
                    </a:lnTo>
                    <a:lnTo>
                      <a:pt x="522" y="95"/>
                    </a:lnTo>
                    <a:lnTo>
                      <a:pt x="522" y="96"/>
                    </a:lnTo>
                    <a:lnTo>
                      <a:pt x="522" y="98"/>
                    </a:lnTo>
                    <a:lnTo>
                      <a:pt x="522" y="99"/>
                    </a:lnTo>
                    <a:lnTo>
                      <a:pt x="521" y="99"/>
                    </a:lnTo>
                    <a:lnTo>
                      <a:pt x="521" y="100"/>
                    </a:lnTo>
                    <a:lnTo>
                      <a:pt x="519" y="100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8" y="103"/>
                    </a:lnTo>
                    <a:lnTo>
                      <a:pt x="517" y="103"/>
                    </a:lnTo>
                    <a:lnTo>
                      <a:pt x="515" y="103"/>
                    </a:lnTo>
                    <a:lnTo>
                      <a:pt x="514" y="103"/>
                    </a:lnTo>
                    <a:lnTo>
                      <a:pt x="513" y="103"/>
                    </a:lnTo>
                    <a:lnTo>
                      <a:pt x="513" y="102"/>
                    </a:lnTo>
                    <a:lnTo>
                      <a:pt x="512" y="102"/>
                    </a:lnTo>
                    <a:lnTo>
                      <a:pt x="510" y="102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8" y="100"/>
                    </a:lnTo>
                    <a:lnTo>
                      <a:pt x="508" y="99"/>
                    </a:lnTo>
                    <a:lnTo>
                      <a:pt x="506" y="99"/>
                    </a:lnTo>
                    <a:lnTo>
                      <a:pt x="506" y="98"/>
                    </a:lnTo>
                    <a:lnTo>
                      <a:pt x="506" y="96"/>
                    </a:lnTo>
                    <a:lnTo>
                      <a:pt x="506" y="95"/>
                    </a:lnTo>
                    <a:lnTo>
                      <a:pt x="506" y="96"/>
                    </a:lnTo>
                    <a:lnTo>
                      <a:pt x="505" y="96"/>
                    </a:lnTo>
                    <a:lnTo>
                      <a:pt x="505" y="98"/>
                    </a:lnTo>
                    <a:lnTo>
                      <a:pt x="505" y="99"/>
                    </a:lnTo>
                    <a:lnTo>
                      <a:pt x="505" y="100"/>
                    </a:lnTo>
                    <a:lnTo>
                      <a:pt x="505" y="102"/>
                    </a:lnTo>
                    <a:lnTo>
                      <a:pt x="506" y="103"/>
                    </a:lnTo>
                    <a:lnTo>
                      <a:pt x="505" y="103"/>
                    </a:lnTo>
                    <a:lnTo>
                      <a:pt x="504" y="103"/>
                    </a:lnTo>
                    <a:lnTo>
                      <a:pt x="504" y="104"/>
                    </a:lnTo>
                    <a:lnTo>
                      <a:pt x="502" y="104"/>
                    </a:lnTo>
                    <a:lnTo>
                      <a:pt x="501" y="104"/>
                    </a:lnTo>
                    <a:lnTo>
                      <a:pt x="501" y="103"/>
                    </a:lnTo>
                    <a:lnTo>
                      <a:pt x="500" y="103"/>
                    </a:lnTo>
                    <a:lnTo>
                      <a:pt x="500" y="102"/>
                    </a:lnTo>
                    <a:lnTo>
                      <a:pt x="500" y="100"/>
                    </a:lnTo>
                    <a:lnTo>
                      <a:pt x="498" y="100"/>
                    </a:lnTo>
                    <a:lnTo>
                      <a:pt x="497" y="100"/>
                    </a:lnTo>
                    <a:lnTo>
                      <a:pt x="496" y="100"/>
                    </a:lnTo>
                    <a:lnTo>
                      <a:pt x="495" y="100"/>
                    </a:lnTo>
                    <a:lnTo>
                      <a:pt x="495" y="102"/>
                    </a:lnTo>
                    <a:lnTo>
                      <a:pt x="493" y="102"/>
                    </a:lnTo>
                    <a:lnTo>
                      <a:pt x="493" y="103"/>
                    </a:lnTo>
                    <a:lnTo>
                      <a:pt x="492" y="103"/>
                    </a:lnTo>
                    <a:lnTo>
                      <a:pt x="492" y="104"/>
                    </a:lnTo>
                    <a:lnTo>
                      <a:pt x="492" y="106"/>
                    </a:lnTo>
                    <a:lnTo>
                      <a:pt x="492" y="107"/>
                    </a:lnTo>
                    <a:lnTo>
                      <a:pt x="492" y="110"/>
                    </a:lnTo>
                    <a:lnTo>
                      <a:pt x="492" y="111"/>
                    </a:lnTo>
                    <a:lnTo>
                      <a:pt x="493" y="111"/>
                    </a:lnTo>
                    <a:lnTo>
                      <a:pt x="493" y="112"/>
                    </a:lnTo>
                    <a:lnTo>
                      <a:pt x="492" y="113"/>
                    </a:lnTo>
                    <a:lnTo>
                      <a:pt x="492" y="115"/>
                    </a:lnTo>
                    <a:lnTo>
                      <a:pt x="492" y="116"/>
                    </a:lnTo>
                    <a:lnTo>
                      <a:pt x="492" y="117"/>
                    </a:lnTo>
                    <a:lnTo>
                      <a:pt x="493" y="117"/>
                    </a:lnTo>
                    <a:lnTo>
                      <a:pt x="493" y="119"/>
                    </a:lnTo>
                    <a:lnTo>
                      <a:pt x="493" y="120"/>
                    </a:lnTo>
                    <a:lnTo>
                      <a:pt x="493" y="121"/>
                    </a:lnTo>
                    <a:lnTo>
                      <a:pt x="492" y="121"/>
                    </a:lnTo>
                    <a:lnTo>
                      <a:pt x="492" y="123"/>
                    </a:lnTo>
                    <a:lnTo>
                      <a:pt x="493" y="123"/>
                    </a:lnTo>
                    <a:lnTo>
                      <a:pt x="493" y="124"/>
                    </a:lnTo>
                    <a:lnTo>
                      <a:pt x="493" y="125"/>
                    </a:lnTo>
                    <a:lnTo>
                      <a:pt x="493" y="127"/>
                    </a:lnTo>
                    <a:lnTo>
                      <a:pt x="493" y="128"/>
                    </a:lnTo>
                    <a:lnTo>
                      <a:pt x="492" y="127"/>
                    </a:lnTo>
                    <a:lnTo>
                      <a:pt x="492" y="128"/>
                    </a:lnTo>
                    <a:lnTo>
                      <a:pt x="493" y="128"/>
                    </a:lnTo>
                    <a:lnTo>
                      <a:pt x="493" y="129"/>
                    </a:lnTo>
                    <a:lnTo>
                      <a:pt x="492" y="129"/>
                    </a:lnTo>
                    <a:lnTo>
                      <a:pt x="493" y="129"/>
                    </a:lnTo>
                    <a:lnTo>
                      <a:pt x="493" y="130"/>
                    </a:lnTo>
                    <a:lnTo>
                      <a:pt x="493" y="129"/>
                    </a:lnTo>
                    <a:lnTo>
                      <a:pt x="493" y="130"/>
                    </a:lnTo>
                    <a:lnTo>
                      <a:pt x="493" y="132"/>
                    </a:lnTo>
                    <a:lnTo>
                      <a:pt x="495" y="132"/>
                    </a:lnTo>
                    <a:lnTo>
                      <a:pt x="495" y="133"/>
                    </a:lnTo>
                    <a:lnTo>
                      <a:pt x="496" y="133"/>
                    </a:lnTo>
                    <a:lnTo>
                      <a:pt x="496" y="134"/>
                    </a:lnTo>
                    <a:lnTo>
                      <a:pt x="496" y="136"/>
                    </a:lnTo>
                    <a:lnTo>
                      <a:pt x="497" y="136"/>
                    </a:lnTo>
                    <a:lnTo>
                      <a:pt x="497" y="137"/>
                    </a:lnTo>
                    <a:lnTo>
                      <a:pt x="498" y="137"/>
                    </a:lnTo>
                    <a:lnTo>
                      <a:pt x="498" y="138"/>
                    </a:lnTo>
                    <a:lnTo>
                      <a:pt x="500" y="138"/>
                    </a:lnTo>
                    <a:lnTo>
                      <a:pt x="501" y="138"/>
                    </a:lnTo>
                    <a:lnTo>
                      <a:pt x="501" y="140"/>
                    </a:lnTo>
                    <a:lnTo>
                      <a:pt x="501" y="141"/>
                    </a:lnTo>
                    <a:lnTo>
                      <a:pt x="501" y="142"/>
                    </a:lnTo>
                    <a:lnTo>
                      <a:pt x="502" y="142"/>
                    </a:lnTo>
                    <a:lnTo>
                      <a:pt x="502" y="144"/>
                    </a:lnTo>
                    <a:lnTo>
                      <a:pt x="502" y="145"/>
                    </a:lnTo>
                    <a:lnTo>
                      <a:pt x="502" y="146"/>
                    </a:lnTo>
                    <a:lnTo>
                      <a:pt x="502" y="148"/>
                    </a:lnTo>
                    <a:lnTo>
                      <a:pt x="502" y="149"/>
                    </a:lnTo>
                    <a:lnTo>
                      <a:pt x="502" y="150"/>
                    </a:lnTo>
                    <a:lnTo>
                      <a:pt x="502" y="151"/>
                    </a:lnTo>
                    <a:lnTo>
                      <a:pt x="502" y="150"/>
                    </a:lnTo>
                    <a:lnTo>
                      <a:pt x="501" y="150"/>
                    </a:lnTo>
                    <a:lnTo>
                      <a:pt x="501" y="151"/>
                    </a:lnTo>
                    <a:lnTo>
                      <a:pt x="501" y="150"/>
                    </a:lnTo>
                    <a:lnTo>
                      <a:pt x="501" y="151"/>
                    </a:lnTo>
                    <a:lnTo>
                      <a:pt x="501" y="153"/>
                    </a:lnTo>
                    <a:lnTo>
                      <a:pt x="502" y="153"/>
                    </a:lnTo>
                    <a:lnTo>
                      <a:pt x="502" y="154"/>
                    </a:lnTo>
                    <a:lnTo>
                      <a:pt x="504" y="154"/>
                    </a:lnTo>
                    <a:lnTo>
                      <a:pt x="505" y="154"/>
                    </a:lnTo>
                    <a:lnTo>
                      <a:pt x="504" y="154"/>
                    </a:lnTo>
                    <a:lnTo>
                      <a:pt x="504" y="155"/>
                    </a:lnTo>
                    <a:lnTo>
                      <a:pt x="502" y="157"/>
                    </a:lnTo>
                    <a:lnTo>
                      <a:pt x="501" y="157"/>
                    </a:lnTo>
                    <a:lnTo>
                      <a:pt x="500" y="157"/>
                    </a:lnTo>
                    <a:lnTo>
                      <a:pt x="498" y="157"/>
                    </a:lnTo>
                    <a:lnTo>
                      <a:pt x="498" y="158"/>
                    </a:lnTo>
                    <a:lnTo>
                      <a:pt x="498" y="159"/>
                    </a:lnTo>
                    <a:lnTo>
                      <a:pt x="500" y="159"/>
                    </a:lnTo>
                    <a:lnTo>
                      <a:pt x="500" y="161"/>
                    </a:lnTo>
                    <a:lnTo>
                      <a:pt x="498" y="161"/>
                    </a:lnTo>
                    <a:lnTo>
                      <a:pt x="498" y="162"/>
                    </a:lnTo>
                    <a:lnTo>
                      <a:pt x="497" y="162"/>
                    </a:lnTo>
                    <a:lnTo>
                      <a:pt x="496" y="162"/>
                    </a:lnTo>
                    <a:lnTo>
                      <a:pt x="495" y="162"/>
                    </a:lnTo>
                    <a:lnTo>
                      <a:pt x="495" y="163"/>
                    </a:lnTo>
                    <a:lnTo>
                      <a:pt x="493" y="163"/>
                    </a:lnTo>
                    <a:lnTo>
                      <a:pt x="492" y="163"/>
                    </a:lnTo>
                    <a:lnTo>
                      <a:pt x="492" y="165"/>
                    </a:lnTo>
                    <a:lnTo>
                      <a:pt x="491" y="165"/>
                    </a:lnTo>
                    <a:lnTo>
                      <a:pt x="491" y="166"/>
                    </a:lnTo>
                    <a:lnTo>
                      <a:pt x="489" y="166"/>
                    </a:lnTo>
                    <a:lnTo>
                      <a:pt x="488" y="166"/>
                    </a:lnTo>
                    <a:lnTo>
                      <a:pt x="487" y="166"/>
                    </a:lnTo>
                    <a:lnTo>
                      <a:pt x="485" y="166"/>
                    </a:lnTo>
                    <a:lnTo>
                      <a:pt x="485" y="167"/>
                    </a:lnTo>
                    <a:lnTo>
                      <a:pt x="484" y="168"/>
                    </a:lnTo>
                    <a:lnTo>
                      <a:pt x="484" y="170"/>
                    </a:lnTo>
                    <a:lnTo>
                      <a:pt x="485" y="170"/>
                    </a:lnTo>
                    <a:lnTo>
                      <a:pt x="485" y="171"/>
                    </a:lnTo>
                    <a:lnTo>
                      <a:pt x="487" y="171"/>
                    </a:lnTo>
                    <a:lnTo>
                      <a:pt x="487" y="172"/>
                    </a:lnTo>
                    <a:lnTo>
                      <a:pt x="488" y="172"/>
                    </a:lnTo>
                    <a:lnTo>
                      <a:pt x="488" y="174"/>
                    </a:lnTo>
                    <a:lnTo>
                      <a:pt x="493" y="179"/>
                    </a:lnTo>
                    <a:lnTo>
                      <a:pt x="496" y="182"/>
                    </a:lnTo>
                    <a:lnTo>
                      <a:pt x="498" y="184"/>
                    </a:lnTo>
                    <a:lnTo>
                      <a:pt x="504" y="189"/>
                    </a:lnTo>
                    <a:lnTo>
                      <a:pt x="505" y="189"/>
                    </a:lnTo>
                    <a:lnTo>
                      <a:pt x="505" y="191"/>
                    </a:lnTo>
                    <a:lnTo>
                      <a:pt x="505" y="192"/>
                    </a:lnTo>
                    <a:lnTo>
                      <a:pt x="505" y="193"/>
                    </a:lnTo>
                    <a:lnTo>
                      <a:pt x="505" y="195"/>
                    </a:lnTo>
                    <a:lnTo>
                      <a:pt x="506" y="195"/>
                    </a:lnTo>
                    <a:lnTo>
                      <a:pt x="506" y="196"/>
                    </a:lnTo>
                    <a:lnTo>
                      <a:pt x="508" y="196"/>
                    </a:lnTo>
                    <a:lnTo>
                      <a:pt x="508" y="197"/>
                    </a:lnTo>
                    <a:lnTo>
                      <a:pt x="509" y="197"/>
                    </a:lnTo>
                    <a:lnTo>
                      <a:pt x="509" y="199"/>
                    </a:lnTo>
                    <a:lnTo>
                      <a:pt x="510" y="199"/>
                    </a:lnTo>
                    <a:lnTo>
                      <a:pt x="510" y="200"/>
                    </a:lnTo>
                    <a:lnTo>
                      <a:pt x="512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4" y="201"/>
                    </a:lnTo>
                    <a:lnTo>
                      <a:pt x="514" y="202"/>
                    </a:lnTo>
                    <a:lnTo>
                      <a:pt x="515" y="204"/>
                    </a:lnTo>
                    <a:lnTo>
                      <a:pt x="517" y="205"/>
                    </a:lnTo>
                    <a:lnTo>
                      <a:pt x="517" y="206"/>
                    </a:lnTo>
                    <a:lnTo>
                      <a:pt x="519" y="213"/>
                    </a:lnTo>
                    <a:lnTo>
                      <a:pt x="521" y="217"/>
                    </a:lnTo>
                    <a:lnTo>
                      <a:pt x="522" y="220"/>
                    </a:lnTo>
                    <a:lnTo>
                      <a:pt x="525" y="226"/>
                    </a:lnTo>
                    <a:lnTo>
                      <a:pt x="525" y="227"/>
                    </a:lnTo>
                    <a:lnTo>
                      <a:pt x="526" y="231"/>
                    </a:lnTo>
                    <a:lnTo>
                      <a:pt x="527" y="234"/>
                    </a:lnTo>
                    <a:lnTo>
                      <a:pt x="529" y="234"/>
                    </a:lnTo>
                    <a:lnTo>
                      <a:pt x="529" y="235"/>
                    </a:lnTo>
                    <a:lnTo>
                      <a:pt x="529" y="238"/>
                    </a:lnTo>
                    <a:lnTo>
                      <a:pt x="529" y="239"/>
                    </a:lnTo>
                    <a:lnTo>
                      <a:pt x="529" y="240"/>
                    </a:lnTo>
                    <a:lnTo>
                      <a:pt x="529" y="242"/>
                    </a:lnTo>
                    <a:lnTo>
                      <a:pt x="527" y="242"/>
                    </a:lnTo>
                    <a:lnTo>
                      <a:pt x="529" y="242"/>
                    </a:lnTo>
                    <a:lnTo>
                      <a:pt x="529" y="243"/>
                    </a:lnTo>
                    <a:lnTo>
                      <a:pt x="527" y="243"/>
                    </a:lnTo>
                    <a:lnTo>
                      <a:pt x="529" y="243"/>
                    </a:lnTo>
                    <a:lnTo>
                      <a:pt x="527" y="243"/>
                    </a:lnTo>
                    <a:lnTo>
                      <a:pt x="529" y="243"/>
                    </a:lnTo>
                    <a:lnTo>
                      <a:pt x="529" y="244"/>
                    </a:lnTo>
                    <a:lnTo>
                      <a:pt x="529" y="246"/>
                    </a:lnTo>
                    <a:lnTo>
                      <a:pt x="527" y="246"/>
                    </a:lnTo>
                    <a:lnTo>
                      <a:pt x="529" y="246"/>
                    </a:lnTo>
                    <a:lnTo>
                      <a:pt x="527" y="246"/>
                    </a:lnTo>
                    <a:lnTo>
                      <a:pt x="527" y="247"/>
                    </a:lnTo>
                    <a:lnTo>
                      <a:pt x="527" y="248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6" y="251"/>
                    </a:lnTo>
                    <a:lnTo>
                      <a:pt x="525" y="251"/>
                    </a:lnTo>
                    <a:lnTo>
                      <a:pt x="525" y="252"/>
                    </a:lnTo>
                    <a:lnTo>
                      <a:pt x="526" y="252"/>
                    </a:lnTo>
                    <a:lnTo>
                      <a:pt x="525" y="252"/>
                    </a:lnTo>
                    <a:lnTo>
                      <a:pt x="525" y="254"/>
                    </a:lnTo>
                    <a:lnTo>
                      <a:pt x="525" y="255"/>
                    </a:lnTo>
                    <a:lnTo>
                      <a:pt x="523" y="255"/>
                    </a:lnTo>
                    <a:lnTo>
                      <a:pt x="525" y="255"/>
                    </a:lnTo>
                    <a:lnTo>
                      <a:pt x="523" y="255"/>
                    </a:lnTo>
                    <a:lnTo>
                      <a:pt x="525" y="255"/>
                    </a:lnTo>
                    <a:lnTo>
                      <a:pt x="525" y="256"/>
                    </a:lnTo>
                    <a:lnTo>
                      <a:pt x="525" y="257"/>
                    </a:lnTo>
                    <a:lnTo>
                      <a:pt x="523" y="257"/>
                    </a:lnTo>
                    <a:lnTo>
                      <a:pt x="523" y="259"/>
                    </a:lnTo>
                    <a:lnTo>
                      <a:pt x="523" y="260"/>
                    </a:lnTo>
                    <a:lnTo>
                      <a:pt x="522" y="260"/>
                    </a:lnTo>
                    <a:lnTo>
                      <a:pt x="522" y="261"/>
                    </a:lnTo>
                    <a:lnTo>
                      <a:pt x="522" y="263"/>
                    </a:lnTo>
                    <a:lnTo>
                      <a:pt x="522" y="264"/>
                    </a:lnTo>
                    <a:lnTo>
                      <a:pt x="523" y="264"/>
                    </a:lnTo>
                    <a:lnTo>
                      <a:pt x="523" y="265"/>
                    </a:lnTo>
                    <a:lnTo>
                      <a:pt x="522" y="265"/>
                    </a:lnTo>
                    <a:lnTo>
                      <a:pt x="522" y="264"/>
                    </a:lnTo>
                    <a:lnTo>
                      <a:pt x="521" y="264"/>
                    </a:lnTo>
                    <a:lnTo>
                      <a:pt x="519" y="264"/>
                    </a:lnTo>
                    <a:lnTo>
                      <a:pt x="519" y="265"/>
                    </a:lnTo>
                    <a:lnTo>
                      <a:pt x="521" y="265"/>
                    </a:lnTo>
                    <a:lnTo>
                      <a:pt x="519" y="265"/>
                    </a:lnTo>
                    <a:lnTo>
                      <a:pt x="521" y="265"/>
                    </a:lnTo>
                    <a:lnTo>
                      <a:pt x="521" y="267"/>
                    </a:lnTo>
                    <a:lnTo>
                      <a:pt x="522" y="267"/>
                    </a:lnTo>
                    <a:lnTo>
                      <a:pt x="522" y="268"/>
                    </a:lnTo>
                    <a:lnTo>
                      <a:pt x="523" y="268"/>
                    </a:lnTo>
                    <a:lnTo>
                      <a:pt x="523" y="269"/>
                    </a:lnTo>
                    <a:lnTo>
                      <a:pt x="523" y="271"/>
                    </a:lnTo>
                    <a:lnTo>
                      <a:pt x="525" y="271"/>
                    </a:lnTo>
                    <a:lnTo>
                      <a:pt x="525" y="272"/>
                    </a:lnTo>
                    <a:lnTo>
                      <a:pt x="523" y="272"/>
                    </a:lnTo>
                    <a:lnTo>
                      <a:pt x="525" y="272"/>
                    </a:lnTo>
                    <a:lnTo>
                      <a:pt x="525" y="273"/>
                    </a:lnTo>
                    <a:lnTo>
                      <a:pt x="525" y="274"/>
                    </a:lnTo>
                    <a:lnTo>
                      <a:pt x="526" y="274"/>
                    </a:lnTo>
                    <a:lnTo>
                      <a:pt x="526" y="276"/>
                    </a:lnTo>
                    <a:lnTo>
                      <a:pt x="527" y="276"/>
                    </a:lnTo>
                    <a:lnTo>
                      <a:pt x="527" y="277"/>
                    </a:lnTo>
                    <a:lnTo>
                      <a:pt x="527" y="278"/>
                    </a:lnTo>
                    <a:lnTo>
                      <a:pt x="529" y="278"/>
                    </a:lnTo>
                    <a:lnTo>
                      <a:pt x="530" y="278"/>
                    </a:lnTo>
                    <a:lnTo>
                      <a:pt x="530" y="280"/>
                    </a:lnTo>
                    <a:lnTo>
                      <a:pt x="529" y="281"/>
                    </a:lnTo>
                    <a:lnTo>
                      <a:pt x="530" y="281"/>
                    </a:lnTo>
                    <a:lnTo>
                      <a:pt x="530" y="280"/>
                    </a:lnTo>
                    <a:lnTo>
                      <a:pt x="531" y="280"/>
                    </a:lnTo>
                    <a:lnTo>
                      <a:pt x="532" y="278"/>
                    </a:lnTo>
                    <a:lnTo>
                      <a:pt x="534" y="278"/>
                    </a:lnTo>
                    <a:lnTo>
                      <a:pt x="534" y="277"/>
                    </a:lnTo>
                    <a:lnTo>
                      <a:pt x="535" y="277"/>
                    </a:lnTo>
                    <a:lnTo>
                      <a:pt x="536" y="277"/>
                    </a:lnTo>
                    <a:lnTo>
                      <a:pt x="538" y="277"/>
                    </a:lnTo>
                    <a:lnTo>
                      <a:pt x="538" y="276"/>
                    </a:lnTo>
                    <a:lnTo>
                      <a:pt x="539" y="276"/>
                    </a:lnTo>
                    <a:lnTo>
                      <a:pt x="540" y="276"/>
                    </a:lnTo>
                    <a:lnTo>
                      <a:pt x="539" y="276"/>
                    </a:lnTo>
                    <a:lnTo>
                      <a:pt x="539" y="274"/>
                    </a:lnTo>
                    <a:lnTo>
                      <a:pt x="540" y="274"/>
                    </a:lnTo>
                    <a:lnTo>
                      <a:pt x="540" y="273"/>
                    </a:lnTo>
                    <a:lnTo>
                      <a:pt x="542" y="273"/>
                    </a:lnTo>
                    <a:lnTo>
                      <a:pt x="542" y="274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4" y="273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4" y="274"/>
                    </a:lnTo>
                    <a:lnTo>
                      <a:pt x="546" y="274"/>
                    </a:lnTo>
                    <a:lnTo>
                      <a:pt x="544" y="274"/>
                    </a:lnTo>
                    <a:lnTo>
                      <a:pt x="546" y="273"/>
                    </a:lnTo>
                    <a:lnTo>
                      <a:pt x="544" y="273"/>
                    </a:lnTo>
                    <a:lnTo>
                      <a:pt x="546" y="273"/>
                    </a:lnTo>
                    <a:lnTo>
                      <a:pt x="546" y="272"/>
                    </a:lnTo>
                    <a:lnTo>
                      <a:pt x="547" y="272"/>
                    </a:lnTo>
                    <a:lnTo>
                      <a:pt x="548" y="272"/>
                    </a:lnTo>
                    <a:lnTo>
                      <a:pt x="549" y="272"/>
                    </a:lnTo>
                    <a:lnTo>
                      <a:pt x="549" y="271"/>
                    </a:lnTo>
                    <a:lnTo>
                      <a:pt x="551" y="271"/>
                    </a:lnTo>
                    <a:lnTo>
                      <a:pt x="551" y="269"/>
                    </a:lnTo>
                    <a:lnTo>
                      <a:pt x="552" y="269"/>
                    </a:lnTo>
                    <a:lnTo>
                      <a:pt x="553" y="269"/>
                    </a:lnTo>
                    <a:lnTo>
                      <a:pt x="553" y="268"/>
                    </a:lnTo>
                    <a:lnTo>
                      <a:pt x="553" y="269"/>
                    </a:lnTo>
                    <a:lnTo>
                      <a:pt x="553" y="268"/>
                    </a:lnTo>
                    <a:lnTo>
                      <a:pt x="555" y="268"/>
                    </a:lnTo>
                    <a:lnTo>
                      <a:pt x="556" y="268"/>
                    </a:lnTo>
                    <a:lnTo>
                      <a:pt x="556" y="269"/>
                    </a:lnTo>
                    <a:lnTo>
                      <a:pt x="555" y="269"/>
                    </a:lnTo>
                    <a:lnTo>
                      <a:pt x="556" y="269"/>
                    </a:lnTo>
                    <a:lnTo>
                      <a:pt x="557" y="269"/>
                    </a:lnTo>
                    <a:lnTo>
                      <a:pt x="559" y="269"/>
                    </a:lnTo>
                    <a:lnTo>
                      <a:pt x="559" y="268"/>
                    </a:lnTo>
                    <a:lnTo>
                      <a:pt x="559" y="269"/>
                    </a:lnTo>
                    <a:lnTo>
                      <a:pt x="560" y="269"/>
                    </a:lnTo>
                    <a:lnTo>
                      <a:pt x="561" y="269"/>
                    </a:lnTo>
                    <a:lnTo>
                      <a:pt x="563" y="269"/>
                    </a:lnTo>
                    <a:lnTo>
                      <a:pt x="561" y="269"/>
                    </a:lnTo>
                    <a:lnTo>
                      <a:pt x="563" y="269"/>
                    </a:lnTo>
                    <a:lnTo>
                      <a:pt x="563" y="268"/>
                    </a:lnTo>
                    <a:lnTo>
                      <a:pt x="563" y="269"/>
                    </a:lnTo>
                    <a:lnTo>
                      <a:pt x="563" y="268"/>
                    </a:lnTo>
                    <a:lnTo>
                      <a:pt x="563" y="269"/>
                    </a:lnTo>
                    <a:lnTo>
                      <a:pt x="564" y="269"/>
                    </a:lnTo>
                    <a:lnTo>
                      <a:pt x="565" y="269"/>
                    </a:lnTo>
                    <a:lnTo>
                      <a:pt x="567" y="269"/>
                    </a:lnTo>
                    <a:lnTo>
                      <a:pt x="568" y="269"/>
                    </a:lnTo>
                    <a:lnTo>
                      <a:pt x="569" y="269"/>
                    </a:lnTo>
                    <a:lnTo>
                      <a:pt x="570" y="269"/>
                    </a:lnTo>
                    <a:lnTo>
                      <a:pt x="572" y="269"/>
                    </a:lnTo>
                    <a:lnTo>
                      <a:pt x="572" y="271"/>
                    </a:lnTo>
                    <a:lnTo>
                      <a:pt x="572" y="269"/>
                    </a:lnTo>
                    <a:lnTo>
                      <a:pt x="572" y="271"/>
                    </a:lnTo>
                    <a:lnTo>
                      <a:pt x="572" y="269"/>
                    </a:lnTo>
                    <a:lnTo>
                      <a:pt x="573" y="269"/>
                    </a:lnTo>
                    <a:lnTo>
                      <a:pt x="573" y="271"/>
                    </a:lnTo>
                    <a:lnTo>
                      <a:pt x="574" y="271"/>
                    </a:lnTo>
                    <a:lnTo>
                      <a:pt x="576" y="271"/>
                    </a:lnTo>
                    <a:lnTo>
                      <a:pt x="574" y="271"/>
                    </a:lnTo>
                    <a:lnTo>
                      <a:pt x="574" y="272"/>
                    </a:lnTo>
                    <a:lnTo>
                      <a:pt x="576" y="272"/>
                    </a:lnTo>
                    <a:lnTo>
                      <a:pt x="576" y="271"/>
                    </a:lnTo>
                    <a:lnTo>
                      <a:pt x="576" y="272"/>
                    </a:lnTo>
                    <a:lnTo>
                      <a:pt x="576" y="273"/>
                    </a:lnTo>
                    <a:lnTo>
                      <a:pt x="576" y="272"/>
                    </a:lnTo>
                    <a:lnTo>
                      <a:pt x="577" y="272"/>
                    </a:lnTo>
                    <a:lnTo>
                      <a:pt x="577" y="273"/>
                    </a:lnTo>
                    <a:lnTo>
                      <a:pt x="577" y="272"/>
                    </a:lnTo>
                    <a:lnTo>
                      <a:pt x="578" y="272"/>
                    </a:lnTo>
                    <a:lnTo>
                      <a:pt x="580" y="272"/>
                    </a:lnTo>
                    <a:lnTo>
                      <a:pt x="578" y="272"/>
                    </a:lnTo>
                    <a:lnTo>
                      <a:pt x="578" y="271"/>
                    </a:lnTo>
                    <a:lnTo>
                      <a:pt x="580" y="272"/>
                    </a:lnTo>
                    <a:lnTo>
                      <a:pt x="580" y="271"/>
                    </a:lnTo>
                    <a:lnTo>
                      <a:pt x="581" y="271"/>
                    </a:lnTo>
                    <a:lnTo>
                      <a:pt x="581" y="269"/>
                    </a:lnTo>
                    <a:lnTo>
                      <a:pt x="582" y="269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5" y="268"/>
                    </a:lnTo>
                    <a:lnTo>
                      <a:pt x="586" y="268"/>
                    </a:lnTo>
                    <a:lnTo>
                      <a:pt x="586" y="267"/>
                    </a:lnTo>
                    <a:lnTo>
                      <a:pt x="587" y="267"/>
                    </a:lnTo>
                    <a:lnTo>
                      <a:pt x="589" y="267"/>
                    </a:lnTo>
                    <a:lnTo>
                      <a:pt x="590" y="267"/>
                    </a:lnTo>
                    <a:lnTo>
                      <a:pt x="590" y="265"/>
                    </a:lnTo>
                    <a:lnTo>
                      <a:pt x="590" y="267"/>
                    </a:lnTo>
                    <a:lnTo>
                      <a:pt x="591" y="267"/>
                    </a:lnTo>
                    <a:lnTo>
                      <a:pt x="591" y="265"/>
                    </a:lnTo>
                    <a:lnTo>
                      <a:pt x="591" y="267"/>
                    </a:lnTo>
                    <a:lnTo>
                      <a:pt x="591" y="265"/>
                    </a:lnTo>
                    <a:lnTo>
                      <a:pt x="591" y="267"/>
                    </a:lnTo>
                    <a:lnTo>
                      <a:pt x="593" y="267"/>
                    </a:lnTo>
                    <a:lnTo>
                      <a:pt x="593" y="265"/>
                    </a:lnTo>
                    <a:lnTo>
                      <a:pt x="593" y="267"/>
                    </a:lnTo>
                    <a:lnTo>
                      <a:pt x="593" y="265"/>
                    </a:lnTo>
                    <a:lnTo>
                      <a:pt x="594" y="265"/>
                    </a:lnTo>
                    <a:lnTo>
                      <a:pt x="594" y="264"/>
                    </a:lnTo>
                    <a:lnTo>
                      <a:pt x="594" y="263"/>
                    </a:lnTo>
                    <a:lnTo>
                      <a:pt x="595" y="263"/>
                    </a:lnTo>
                    <a:lnTo>
                      <a:pt x="595" y="261"/>
                    </a:lnTo>
                    <a:lnTo>
                      <a:pt x="597" y="261"/>
                    </a:lnTo>
                    <a:lnTo>
                      <a:pt x="598" y="261"/>
                    </a:lnTo>
                    <a:lnTo>
                      <a:pt x="598" y="260"/>
                    </a:lnTo>
                    <a:lnTo>
                      <a:pt x="599" y="260"/>
                    </a:lnTo>
                    <a:lnTo>
                      <a:pt x="601" y="261"/>
                    </a:lnTo>
                    <a:lnTo>
                      <a:pt x="602" y="261"/>
                    </a:lnTo>
                    <a:lnTo>
                      <a:pt x="603" y="261"/>
                    </a:lnTo>
                    <a:lnTo>
                      <a:pt x="603" y="263"/>
                    </a:lnTo>
                    <a:lnTo>
                      <a:pt x="604" y="263"/>
                    </a:lnTo>
                    <a:lnTo>
                      <a:pt x="604" y="264"/>
                    </a:lnTo>
                    <a:lnTo>
                      <a:pt x="606" y="264"/>
                    </a:lnTo>
                    <a:lnTo>
                      <a:pt x="606" y="265"/>
                    </a:lnTo>
                    <a:lnTo>
                      <a:pt x="607" y="265"/>
                    </a:lnTo>
                    <a:lnTo>
                      <a:pt x="608" y="265"/>
                    </a:lnTo>
                    <a:lnTo>
                      <a:pt x="607" y="267"/>
                    </a:lnTo>
                    <a:lnTo>
                      <a:pt x="607" y="268"/>
                    </a:lnTo>
                    <a:lnTo>
                      <a:pt x="606" y="268"/>
                    </a:lnTo>
                    <a:lnTo>
                      <a:pt x="606" y="269"/>
                    </a:lnTo>
                    <a:lnTo>
                      <a:pt x="606" y="271"/>
                    </a:lnTo>
                    <a:lnTo>
                      <a:pt x="607" y="271"/>
                    </a:lnTo>
                    <a:lnTo>
                      <a:pt x="608" y="271"/>
                    </a:lnTo>
                    <a:lnTo>
                      <a:pt x="610" y="269"/>
                    </a:lnTo>
                    <a:lnTo>
                      <a:pt x="611" y="268"/>
                    </a:lnTo>
                    <a:lnTo>
                      <a:pt x="612" y="267"/>
                    </a:lnTo>
                    <a:lnTo>
                      <a:pt x="614" y="267"/>
                    </a:lnTo>
                    <a:lnTo>
                      <a:pt x="614" y="265"/>
                    </a:lnTo>
                    <a:lnTo>
                      <a:pt x="615" y="265"/>
                    </a:lnTo>
                    <a:lnTo>
                      <a:pt x="616" y="265"/>
                    </a:lnTo>
                    <a:lnTo>
                      <a:pt x="618" y="265"/>
                    </a:lnTo>
                    <a:lnTo>
                      <a:pt x="618" y="264"/>
                    </a:lnTo>
                    <a:lnTo>
                      <a:pt x="619" y="264"/>
                    </a:lnTo>
                    <a:lnTo>
                      <a:pt x="620" y="264"/>
                    </a:lnTo>
                    <a:lnTo>
                      <a:pt x="620" y="263"/>
                    </a:lnTo>
                    <a:lnTo>
                      <a:pt x="621" y="263"/>
                    </a:lnTo>
                    <a:lnTo>
                      <a:pt x="621" y="264"/>
                    </a:lnTo>
                    <a:lnTo>
                      <a:pt x="623" y="264"/>
                    </a:lnTo>
                    <a:lnTo>
                      <a:pt x="624" y="264"/>
                    </a:lnTo>
                    <a:lnTo>
                      <a:pt x="625" y="264"/>
                    </a:lnTo>
                    <a:lnTo>
                      <a:pt x="625" y="265"/>
                    </a:lnTo>
                    <a:lnTo>
                      <a:pt x="625" y="267"/>
                    </a:lnTo>
                    <a:lnTo>
                      <a:pt x="625" y="268"/>
                    </a:lnTo>
                    <a:lnTo>
                      <a:pt x="625" y="269"/>
                    </a:lnTo>
                    <a:lnTo>
                      <a:pt x="625" y="271"/>
                    </a:lnTo>
                    <a:lnTo>
                      <a:pt x="627" y="271"/>
                    </a:lnTo>
                    <a:lnTo>
                      <a:pt x="627" y="272"/>
                    </a:lnTo>
                    <a:lnTo>
                      <a:pt x="625" y="272"/>
                    </a:lnTo>
                    <a:lnTo>
                      <a:pt x="625" y="273"/>
                    </a:lnTo>
                    <a:lnTo>
                      <a:pt x="627" y="273"/>
                    </a:lnTo>
                    <a:lnTo>
                      <a:pt x="627" y="274"/>
                    </a:lnTo>
                    <a:lnTo>
                      <a:pt x="628" y="276"/>
                    </a:lnTo>
                    <a:lnTo>
                      <a:pt x="629" y="276"/>
                    </a:lnTo>
                    <a:lnTo>
                      <a:pt x="631" y="276"/>
                    </a:lnTo>
                    <a:lnTo>
                      <a:pt x="632" y="276"/>
                    </a:lnTo>
                    <a:lnTo>
                      <a:pt x="633" y="276"/>
                    </a:lnTo>
                    <a:lnTo>
                      <a:pt x="633" y="277"/>
                    </a:lnTo>
                    <a:lnTo>
                      <a:pt x="635" y="277"/>
                    </a:lnTo>
                    <a:lnTo>
                      <a:pt x="636" y="276"/>
                    </a:lnTo>
                    <a:lnTo>
                      <a:pt x="637" y="277"/>
                    </a:lnTo>
                    <a:lnTo>
                      <a:pt x="640" y="276"/>
                    </a:lnTo>
                    <a:lnTo>
                      <a:pt x="641" y="276"/>
                    </a:lnTo>
                    <a:lnTo>
                      <a:pt x="642" y="276"/>
                    </a:lnTo>
                    <a:lnTo>
                      <a:pt x="642" y="274"/>
                    </a:lnTo>
                    <a:lnTo>
                      <a:pt x="644" y="274"/>
                    </a:lnTo>
                    <a:lnTo>
                      <a:pt x="645" y="274"/>
                    </a:lnTo>
                    <a:lnTo>
                      <a:pt x="645" y="273"/>
                    </a:lnTo>
                    <a:lnTo>
                      <a:pt x="646" y="273"/>
                    </a:lnTo>
                    <a:lnTo>
                      <a:pt x="648" y="273"/>
                    </a:lnTo>
                    <a:lnTo>
                      <a:pt x="649" y="273"/>
                    </a:lnTo>
                    <a:lnTo>
                      <a:pt x="650" y="273"/>
                    </a:lnTo>
                    <a:lnTo>
                      <a:pt x="652" y="272"/>
                    </a:lnTo>
                    <a:lnTo>
                      <a:pt x="653" y="272"/>
                    </a:lnTo>
                    <a:lnTo>
                      <a:pt x="653" y="273"/>
                    </a:lnTo>
                    <a:lnTo>
                      <a:pt x="653" y="274"/>
                    </a:lnTo>
                    <a:lnTo>
                      <a:pt x="654" y="276"/>
                    </a:lnTo>
                    <a:lnTo>
                      <a:pt x="654" y="274"/>
                    </a:lnTo>
                    <a:lnTo>
                      <a:pt x="656" y="274"/>
                    </a:lnTo>
                    <a:lnTo>
                      <a:pt x="657" y="274"/>
                    </a:lnTo>
                    <a:lnTo>
                      <a:pt x="657" y="273"/>
                    </a:lnTo>
                    <a:lnTo>
                      <a:pt x="658" y="273"/>
                    </a:lnTo>
                    <a:lnTo>
                      <a:pt x="661" y="273"/>
                    </a:lnTo>
                    <a:lnTo>
                      <a:pt x="662" y="273"/>
                    </a:lnTo>
                    <a:lnTo>
                      <a:pt x="662" y="274"/>
                    </a:lnTo>
                    <a:lnTo>
                      <a:pt x="663" y="274"/>
                    </a:lnTo>
                    <a:lnTo>
                      <a:pt x="663" y="273"/>
                    </a:lnTo>
                    <a:lnTo>
                      <a:pt x="665" y="274"/>
                    </a:lnTo>
                    <a:lnTo>
                      <a:pt x="665" y="276"/>
                    </a:lnTo>
                    <a:lnTo>
                      <a:pt x="663" y="276"/>
                    </a:lnTo>
                    <a:lnTo>
                      <a:pt x="665" y="276"/>
                    </a:lnTo>
                    <a:lnTo>
                      <a:pt x="665" y="277"/>
                    </a:lnTo>
                    <a:lnTo>
                      <a:pt x="665" y="276"/>
                    </a:lnTo>
                    <a:lnTo>
                      <a:pt x="666" y="276"/>
                    </a:lnTo>
                    <a:lnTo>
                      <a:pt x="667" y="276"/>
                    </a:lnTo>
                    <a:lnTo>
                      <a:pt x="669" y="276"/>
                    </a:lnTo>
                    <a:lnTo>
                      <a:pt x="670" y="277"/>
                    </a:lnTo>
                    <a:lnTo>
                      <a:pt x="670" y="276"/>
                    </a:lnTo>
                    <a:lnTo>
                      <a:pt x="670" y="277"/>
                    </a:lnTo>
                    <a:lnTo>
                      <a:pt x="670" y="276"/>
                    </a:lnTo>
                    <a:lnTo>
                      <a:pt x="671" y="276"/>
                    </a:lnTo>
                    <a:lnTo>
                      <a:pt x="671" y="274"/>
                    </a:lnTo>
                    <a:lnTo>
                      <a:pt x="671" y="273"/>
                    </a:lnTo>
                    <a:lnTo>
                      <a:pt x="673" y="273"/>
                    </a:lnTo>
                    <a:lnTo>
                      <a:pt x="673" y="272"/>
                    </a:lnTo>
                    <a:lnTo>
                      <a:pt x="674" y="272"/>
                    </a:lnTo>
                    <a:lnTo>
                      <a:pt x="675" y="272"/>
                    </a:lnTo>
                    <a:lnTo>
                      <a:pt x="675" y="271"/>
                    </a:lnTo>
                    <a:lnTo>
                      <a:pt x="676" y="271"/>
                    </a:lnTo>
                    <a:lnTo>
                      <a:pt x="678" y="271"/>
                    </a:lnTo>
                    <a:lnTo>
                      <a:pt x="679" y="269"/>
                    </a:lnTo>
                    <a:lnTo>
                      <a:pt x="680" y="269"/>
                    </a:lnTo>
                    <a:lnTo>
                      <a:pt x="680" y="271"/>
                    </a:lnTo>
                    <a:lnTo>
                      <a:pt x="682" y="271"/>
                    </a:lnTo>
                    <a:lnTo>
                      <a:pt x="682" y="272"/>
                    </a:lnTo>
                    <a:lnTo>
                      <a:pt x="683" y="272"/>
                    </a:lnTo>
                    <a:lnTo>
                      <a:pt x="683" y="273"/>
                    </a:lnTo>
                    <a:lnTo>
                      <a:pt x="684" y="273"/>
                    </a:lnTo>
                    <a:lnTo>
                      <a:pt x="686" y="273"/>
                    </a:lnTo>
                    <a:lnTo>
                      <a:pt x="687" y="273"/>
                    </a:lnTo>
                    <a:lnTo>
                      <a:pt x="688" y="273"/>
                    </a:lnTo>
                    <a:lnTo>
                      <a:pt x="688" y="274"/>
                    </a:lnTo>
                    <a:lnTo>
                      <a:pt x="690" y="274"/>
                    </a:lnTo>
                    <a:lnTo>
                      <a:pt x="691" y="276"/>
                    </a:lnTo>
                    <a:lnTo>
                      <a:pt x="692" y="276"/>
                    </a:lnTo>
                    <a:lnTo>
                      <a:pt x="693" y="276"/>
                    </a:lnTo>
                    <a:lnTo>
                      <a:pt x="693" y="277"/>
                    </a:lnTo>
                    <a:lnTo>
                      <a:pt x="695" y="277"/>
                    </a:lnTo>
                    <a:lnTo>
                      <a:pt x="696" y="277"/>
                    </a:lnTo>
                    <a:lnTo>
                      <a:pt x="696" y="278"/>
                    </a:lnTo>
                    <a:lnTo>
                      <a:pt x="697" y="278"/>
                    </a:lnTo>
                    <a:lnTo>
                      <a:pt x="699" y="278"/>
                    </a:lnTo>
                    <a:lnTo>
                      <a:pt x="699" y="277"/>
                    </a:lnTo>
                    <a:lnTo>
                      <a:pt x="700" y="278"/>
                    </a:lnTo>
                    <a:lnTo>
                      <a:pt x="701" y="278"/>
                    </a:lnTo>
                    <a:lnTo>
                      <a:pt x="703" y="278"/>
                    </a:lnTo>
                    <a:lnTo>
                      <a:pt x="704" y="278"/>
                    </a:lnTo>
                    <a:lnTo>
                      <a:pt x="705" y="278"/>
                    </a:lnTo>
                    <a:lnTo>
                      <a:pt x="707" y="278"/>
                    </a:lnTo>
                    <a:lnTo>
                      <a:pt x="707" y="280"/>
                    </a:lnTo>
                    <a:lnTo>
                      <a:pt x="708" y="280"/>
                    </a:lnTo>
                    <a:lnTo>
                      <a:pt x="707" y="280"/>
                    </a:lnTo>
                    <a:lnTo>
                      <a:pt x="708" y="280"/>
                    </a:lnTo>
                    <a:lnTo>
                      <a:pt x="709" y="280"/>
                    </a:lnTo>
                    <a:lnTo>
                      <a:pt x="711" y="280"/>
                    </a:lnTo>
                    <a:lnTo>
                      <a:pt x="712" y="280"/>
                    </a:lnTo>
                    <a:lnTo>
                      <a:pt x="713" y="280"/>
                    </a:lnTo>
                    <a:lnTo>
                      <a:pt x="713" y="281"/>
                    </a:lnTo>
                    <a:lnTo>
                      <a:pt x="714" y="281"/>
                    </a:lnTo>
                    <a:lnTo>
                      <a:pt x="716" y="281"/>
                    </a:lnTo>
                    <a:lnTo>
                      <a:pt x="716" y="282"/>
                    </a:lnTo>
                    <a:lnTo>
                      <a:pt x="717" y="282"/>
                    </a:lnTo>
                    <a:lnTo>
                      <a:pt x="717" y="284"/>
                    </a:lnTo>
                    <a:lnTo>
                      <a:pt x="718" y="282"/>
                    </a:lnTo>
                    <a:lnTo>
                      <a:pt x="717" y="282"/>
                    </a:lnTo>
                    <a:lnTo>
                      <a:pt x="716" y="282"/>
                    </a:lnTo>
                    <a:lnTo>
                      <a:pt x="716" y="281"/>
                    </a:lnTo>
                    <a:lnTo>
                      <a:pt x="717" y="281"/>
                    </a:lnTo>
                    <a:lnTo>
                      <a:pt x="716" y="281"/>
                    </a:lnTo>
                    <a:lnTo>
                      <a:pt x="716" y="280"/>
                    </a:lnTo>
                    <a:lnTo>
                      <a:pt x="714" y="280"/>
                    </a:lnTo>
                    <a:lnTo>
                      <a:pt x="713" y="280"/>
                    </a:lnTo>
                    <a:lnTo>
                      <a:pt x="713" y="278"/>
                    </a:lnTo>
                    <a:lnTo>
                      <a:pt x="712" y="278"/>
                    </a:lnTo>
                    <a:lnTo>
                      <a:pt x="711" y="277"/>
                    </a:lnTo>
                    <a:lnTo>
                      <a:pt x="711" y="276"/>
                    </a:lnTo>
                    <a:lnTo>
                      <a:pt x="712" y="276"/>
                    </a:lnTo>
                    <a:lnTo>
                      <a:pt x="712" y="274"/>
                    </a:lnTo>
                    <a:lnTo>
                      <a:pt x="712" y="273"/>
                    </a:lnTo>
                    <a:lnTo>
                      <a:pt x="711" y="273"/>
                    </a:lnTo>
                    <a:lnTo>
                      <a:pt x="711" y="272"/>
                    </a:lnTo>
                    <a:lnTo>
                      <a:pt x="711" y="271"/>
                    </a:lnTo>
                    <a:lnTo>
                      <a:pt x="709" y="271"/>
                    </a:lnTo>
                    <a:lnTo>
                      <a:pt x="709" y="269"/>
                    </a:lnTo>
                    <a:lnTo>
                      <a:pt x="709" y="268"/>
                    </a:lnTo>
                    <a:lnTo>
                      <a:pt x="711" y="268"/>
                    </a:lnTo>
                    <a:lnTo>
                      <a:pt x="711" y="267"/>
                    </a:lnTo>
                    <a:lnTo>
                      <a:pt x="712" y="267"/>
                    </a:lnTo>
                    <a:lnTo>
                      <a:pt x="713" y="268"/>
                    </a:lnTo>
                    <a:lnTo>
                      <a:pt x="716" y="269"/>
                    </a:lnTo>
                    <a:lnTo>
                      <a:pt x="717" y="269"/>
                    </a:lnTo>
                    <a:lnTo>
                      <a:pt x="717" y="271"/>
                    </a:lnTo>
                    <a:lnTo>
                      <a:pt x="720" y="272"/>
                    </a:lnTo>
                    <a:lnTo>
                      <a:pt x="720" y="271"/>
                    </a:lnTo>
                    <a:lnTo>
                      <a:pt x="720" y="269"/>
                    </a:lnTo>
                    <a:lnTo>
                      <a:pt x="720" y="268"/>
                    </a:lnTo>
                    <a:lnTo>
                      <a:pt x="721" y="267"/>
                    </a:lnTo>
                    <a:lnTo>
                      <a:pt x="722" y="267"/>
                    </a:lnTo>
                    <a:lnTo>
                      <a:pt x="722" y="268"/>
                    </a:lnTo>
                    <a:lnTo>
                      <a:pt x="724" y="268"/>
                    </a:lnTo>
                    <a:lnTo>
                      <a:pt x="725" y="268"/>
                    </a:lnTo>
                    <a:lnTo>
                      <a:pt x="726" y="268"/>
                    </a:lnTo>
                    <a:lnTo>
                      <a:pt x="728" y="268"/>
                    </a:lnTo>
                    <a:lnTo>
                      <a:pt x="726" y="268"/>
                    </a:lnTo>
                    <a:lnTo>
                      <a:pt x="726" y="269"/>
                    </a:lnTo>
                    <a:lnTo>
                      <a:pt x="728" y="269"/>
                    </a:lnTo>
                    <a:lnTo>
                      <a:pt x="729" y="269"/>
                    </a:lnTo>
                    <a:lnTo>
                      <a:pt x="730" y="269"/>
                    </a:lnTo>
                    <a:lnTo>
                      <a:pt x="730" y="271"/>
                    </a:lnTo>
                    <a:lnTo>
                      <a:pt x="731" y="271"/>
                    </a:lnTo>
                    <a:lnTo>
                      <a:pt x="733" y="271"/>
                    </a:lnTo>
                    <a:lnTo>
                      <a:pt x="734" y="271"/>
                    </a:lnTo>
                    <a:lnTo>
                      <a:pt x="735" y="271"/>
                    </a:lnTo>
                    <a:lnTo>
                      <a:pt x="735" y="269"/>
                    </a:lnTo>
                    <a:lnTo>
                      <a:pt x="737" y="269"/>
                    </a:lnTo>
                    <a:lnTo>
                      <a:pt x="738" y="269"/>
                    </a:lnTo>
                    <a:lnTo>
                      <a:pt x="738" y="271"/>
                    </a:lnTo>
                    <a:lnTo>
                      <a:pt x="739" y="271"/>
                    </a:lnTo>
                    <a:lnTo>
                      <a:pt x="738" y="271"/>
                    </a:lnTo>
                    <a:lnTo>
                      <a:pt x="738" y="272"/>
                    </a:lnTo>
                    <a:lnTo>
                      <a:pt x="738" y="273"/>
                    </a:lnTo>
                    <a:lnTo>
                      <a:pt x="739" y="273"/>
                    </a:lnTo>
                    <a:lnTo>
                      <a:pt x="741" y="273"/>
                    </a:lnTo>
                    <a:lnTo>
                      <a:pt x="742" y="273"/>
                    </a:lnTo>
                    <a:lnTo>
                      <a:pt x="742" y="272"/>
                    </a:lnTo>
                    <a:lnTo>
                      <a:pt x="743" y="272"/>
                    </a:lnTo>
                    <a:lnTo>
                      <a:pt x="745" y="272"/>
                    </a:lnTo>
                    <a:lnTo>
                      <a:pt x="745" y="271"/>
                    </a:lnTo>
                    <a:lnTo>
                      <a:pt x="745" y="272"/>
                    </a:lnTo>
                    <a:lnTo>
                      <a:pt x="746" y="272"/>
                    </a:lnTo>
                    <a:lnTo>
                      <a:pt x="745" y="271"/>
                    </a:lnTo>
                    <a:lnTo>
                      <a:pt x="746" y="271"/>
                    </a:lnTo>
                    <a:lnTo>
                      <a:pt x="746" y="272"/>
                    </a:lnTo>
                    <a:lnTo>
                      <a:pt x="747" y="272"/>
                    </a:lnTo>
                    <a:lnTo>
                      <a:pt x="746" y="272"/>
                    </a:lnTo>
                    <a:lnTo>
                      <a:pt x="747" y="271"/>
                    </a:lnTo>
                    <a:lnTo>
                      <a:pt x="746" y="271"/>
                    </a:lnTo>
                    <a:lnTo>
                      <a:pt x="747" y="271"/>
                    </a:lnTo>
                    <a:lnTo>
                      <a:pt x="747" y="269"/>
                    </a:lnTo>
                    <a:lnTo>
                      <a:pt x="747" y="268"/>
                    </a:lnTo>
                    <a:lnTo>
                      <a:pt x="748" y="268"/>
                    </a:lnTo>
                    <a:lnTo>
                      <a:pt x="750" y="268"/>
                    </a:lnTo>
                    <a:lnTo>
                      <a:pt x="750" y="267"/>
                    </a:lnTo>
                    <a:lnTo>
                      <a:pt x="750" y="268"/>
                    </a:lnTo>
                    <a:lnTo>
                      <a:pt x="751" y="268"/>
                    </a:lnTo>
                    <a:lnTo>
                      <a:pt x="751" y="267"/>
                    </a:lnTo>
                    <a:lnTo>
                      <a:pt x="752" y="265"/>
                    </a:lnTo>
                    <a:lnTo>
                      <a:pt x="752" y="267"/>
                    </a:lnTo>
                    <a:lnTo>
                      <a:pt x="754" y="267"/>
                    </a:lnTo>
                    <a:lnTo>
                      <a:pt x="755" y="268"/>
                    </a:lnTo>
                    <a:lnTo>
                      <a:pt x="756" y="269"/>
                    </a:lnTo>
                    <a:lnTo>
                      <a:pt x="758" y="271"/>
                    </a:lnTo>
                    <a:lnTo>
                      <a:pt x="758" y="272"/>
                    </a:lnTo>
                    <a:lnTo>
                      <a:pt x="759" y="273"/>
                    </a:lnTo>
                    <a:lnTo>
                      <a:pt x="759" y="274"/>
                    </a:lnTo>
                    <a:lnTo>
                      <a:pt x="759" y="276"/>
                    </a:lnTo>
                    <a:lnTo>
                      <a:pt x="760" y="276"/>
                    </a:lnTo>
                    <a:lnTo>
                      <a:pt x="760" y="278"/>
                    </a:lnTo>
                    <a:lnTo>
                      <a:pt x="762" y="280"/>
                    </a:lnTo>
                    <a:lnTo>
                      <a:pt x="763" y="280"/>
                    </a:lnTo>
                    <a:lnTo>
                      <a:pt x="763" y="281"/>
                    </a:lnTo>
                    <a:lnTo>
                      <a:pt x="764" y="281"/>
                    </a:lnTo>
                    <a:lnTo>
                      <a:pt x="765" y="281"/>
                    </a:lnTo>
                    <a:lnTo>
                      <a:pt x="767" y="281"/>
                    </a:lnTo>
                    <a:lnTo>
                      <a:pt x="767" y="282"/>
                    </a:lnTo>
                    <a:lnTo>
                      <a:pt x="768" y="282"/>
                    </a:lnTo>
                    <a:lnTo>
                      <a:pt x="768" y="284"/>
                    </a:lnTo>
                    <a:lnTo>
                      <a:pt x="769" y="284"/>
                    </a:lnTo>
                    <a:lnTo>
                      <a:pt x="768" y="284"/>
                    </a:lnTo>
                    <a:lnTo>
                      <a:pt x="769" y="284"/>
                    </a:lnTo>
                    <a:lnTo>
                      <a:pt x="771" y="284"/>
                    </a:lnTo>
                    <a:lnTo>
                      <a:pt x="772" y="284"/>
                    </a:lnTo>
                    <a:lnTo>
                      <a:pt x="773" y="284"/>
                    </a:lnTo>
                    <a:lnTo>
                      <a:pt x="773" y="282"/>
                    </a:lnTo>
                    <a:lnTo>
                      <a:pt x="775" y="282"/>
                    </a:lnTo>
                    <a:lnTo>
                      <a:pt x="776" y="282"/>
                    </a:lnTo>
                    <a:lnTo>
                      <a:pt x="777" y="282"/>
                    </a:lnTo>
                    <a:lnTo>
                      <a:pt x="777" y="281"/>
                    </a:lnTo>
                    <a:lnTo>
                      <a:pt x="779" y="282"/>
                    </a:lnTo>
                    <a:lnTo>
                      <a:pt x="779" y="284"/>
                    </a:lnTo>
                    <a:lnTo>
                      <a:pt x="780" y="284"/>
                    </a:lnTo>
                    <a:lnTo>
                      <a:pt x="781" y="285"/>
                    </a:lnTo>
                    <a:lnTo>
                      <a:pt x="781" y="286"/>
                    </a:lnTo>
                    <a:lnTo>
                      <a:pt x="780" y="288"/>
                    </a:lnTo>
                    <a:lnTo>
                      <a:pt x="781" y="288"/>
                    </a:lnTo>
                    <a:lnTo>
                      <a:pt x="781" y="289"/>
                    </a:lnTo>
                    <a:lnTo>
                      <a:pt x="781" y="290"/>
                    </a:lnTo>
                    <a:lnTo>
                      <a:pt x="783" y="290"/>
                    </a:lnTo>
                    <a:lnTo>
                      <a:pt x="784" y="290"/>
                    </a:lnTo>
                    <a:lnTo>
                      <a:pt x="784" y="292"/>
                    </a:lnTo>
                    <a:lnTo>
                      <a:pt x="785" y="292"/>
                    </a:lnTo>
                    <a:lnTo>
                      <a:pt x="786" y="292"/>
                    </a:lnTo>
                    <a:lnTo>
                      <a:pt x="786" y="293"/>
                    </a:lnTo>
                    <a:lnTo>
                      <a:pt x="788" y="293"/>
                    </a:lnTo>
                    <a:lnTo>
                      <a:pt x="789" y="293"/>
                    </a:lnTo>
                    <a:lnTo>
                      <a:pt x="790" y="293"/>
                    </a:lnTo>
                    <a:lnTo>
                      <a:pt x="792" y="293"/>
                    </a:lnTo>
                    <a:lnTo>
                      <a:pt x="792" y="294"/>
                    </a:lnTo>
                    <a:lnTo>
                      <a:pt x="793" y="294"/>
                    </a:lnTo>
                    <a:lnTo>
                      <a:pt x="793" y="293"/>
                    </a:lnTo>
                    <a:lnTo>
                      <a:pt x="793" y="294"/>
                    </a:lnTo>
                    <a:lnTo>
                      <a:pt x="794" y="294"/>
                    </a:lnTo>
                    <a:lnTo>
                      <a:pt x="794" y="295"/>
                    </a:lnTo>
                    <a:lnTo>
                      <a:pt x="796" y="295"/>
                    </a:lnTo>
                    <a:lnTo>
                      <a:pt x="797" y="295"/>
                    </a:lnTo>
                    <a:lnTo>
                      <a:pt x="798" y="295"/>
                    </a:lnTo>
                    <a:lnTo>
                      <a:pt x="801" y="298"/>
                    </a:lnTo>
                    <a:lnTo>
                      <a:pt x="805" y="298"/>
                    </a:lnTo>
                    <a:lnTo>
                      <a:pt x="805" y="299"/>
                    </a:lnTo>
                    <a:lnTo>
                      <a:pt x="806" y="299"/>
                    </a:lnTo>
                    <a:lnTo>
                      <a:pt x="807" y="299"/>
                    </a:lnTo>
                    <a:lnTo>
                      <a:pt x="807" y="301"/>
                    </a:lnTo>
                    <a:lnTo>
                      <a:pt x="809" y="301"/>
                    </a:lnTo>
                    <a:lnTo>
                      <a:pt x="809" y="302"/>
                    </a:lnTo>
                    <a:lnTo>
                      <a:pt x="810" y="302"/>
                    </a:lnTo>
                    <a:lnTo>
                      <a:pt x="811" y="302"/>
                    </a:lnTo>
                    <a:lnTo>
                      <a:pt x="813" y="302"/>
                    </a:lnTo>
                    <a:lnTo>
                      <a:pt x="814" y="302"/>
                    </a:lnTo>
                    <a:lnTo>
                      <a:pt x="814" y="301"/>
                    </a:lnTo>
                    <a:lnTo>
                      <a:pt x="815" y="301"/>
                    </a:lnTo>
                    <a:lnTo>
                      <a:pt x="817" y="301"/>
                    </a:lnTo>
                    <a:lnTo>
                      <a:pt x="818" y="299"/>
                    </a:lnTo>
                    <a:lnTo>
                      <a:pt x="819" y="299"/>
                    </a:lnTo>
                    <a:lnTo>
                      <a:pt x="820" y="298"/>
                    </a:lnTo>
                    <a:lnTo>
                      <a:pt x="822" y="298"/>
                    </a:lnTo>
                    <a:lnTo>
                      <a:pt x="823" y="298"/>
                    </a:lnTo>
                    <a:lnTo>
                      <a:pt x="824" y="299"/>
                    </a:lnTo>
                    <a:lnTo>
                      <a:pt x="826" y="299"/>
                    </a:lnTo>
                    <a:lnTo>
                      <a:pt x="826" y="301"/>
                    </a:lnTo>
                    <a:lnTo>
                      <a:pt x="827" y="301"/>
                    </a:lnTo>
                    <a:lnTo>
                      <a:pt x="828" y="301"/>
                    </a:lnTo>
                    <a:lnTo>
                      <a:pt x="830" y="301"/>
                    </a:lnTo>
                    <a:lnTo>
                      <a:pt x="831" y="301"/>
                    </a:lnTo>
                    <a:lnTo>
                      <a:pt x="831" y="302"/>
                    </a:lnTo>
                    <a:lnTo>
                      <a:pt x="832" y="302"/>
                    </a:lnTo>
                    <a:lnTo>
                      <a:pt x="834" y="302"/>
                    </a:lnTo>
                    <a:lnTo>
                      <a:pt x="834" y="303"/>
                    </a:lnTo>
                    <a:lnTo>
                      <a:pt x="835" y="303"/>
                    </a:lnTo>
                    <a:lnTo>
                      <a:pt x="836" y="305"/>
                    </a:lnTo>
                    <a:lnTo>
                      <a:pt x="837" y="305"/>
                    </a:lnTo>
                    <a:lnTo>
                      <a:pt x="839" y="305"/>
                    </a:lnTo>
                    <a:lnTo>
                      <a:pt x="839" y="306"/>
                    </a:lnTo>
                    <a:lnTo>
                      <a:pt x="840" y="306"/>
                    </a:lnTo>
                    <a:lnTo>
                      <a:pt x="841" y="306"/>
                    </a:lnTo>
                    <a:lnTo>
                      <a:pt x="843" y="306"/>
                    </a:lnTo>
                    <a:lnTo>
                      <a:pt x="844" y="306"/>
                    </a:lnTo>
                    <a:lnTo>
                      <a:pt x="844" y="307"/>
                    </a:lnTo>
                    <a:lnTo>
                      <a:pt x="845" y="307"/>
                    </a:lnTo>
                    <a:lnTo>
                      <a:pt x="845" y="309"/>
                    </a:lnTo>
                    <a:lnTo>
                      <a:pt x="847" y="309"/>
                    </a:lnTo>
                    <a:lnTo>
                      <a:pt x="847" y="310"/>
                    </a:lnTo>
                    <a:lnTo>
                      <a:pt x="847" y="311"/>
                    </a:lnTo>
                    <a:lnTo>
                      <a:pt x="848" y="311"/>
                    </a:lnTo>
                    <a:lnTo>
                      <a:pt x="849" y="311"/>
                    </a:lnTo>
                    <a:lnTo>
                      <a:pt x="849" y="312"/>
                    </a:lnTo>
                    <a:lnTo>
                      <a:pt x="851" y="312"/>
                    </a:lnTo>
                    <a:lnTo>
                      <a:pt x="849" y="312"/>
                    </a:lnTo>
                    <a:lnTo>
                      <a:pt x="851" y="312"/>
                    </a:lnTo>
                    <a:lnTo>
                      <a:pt x="851" y="314"/>
                    </a:lnTo>
                    <a:lnTo>
                      <a:pt x="849" y="314"/>
                    </a:lnTo>
                    <a:lnTo>
                      <a:pt x="851" y="314"/>
                    </a:lnTo>
                    <a:lnTo>
                      <a:pt x="849" y="315"/>
                    </a:lnTo>
                    <a:lnTo>
                      <a:pt x="851" y="315"/>
                    </a:lnTo>
                    <a:lnTo>
                      <a:pt x="851" y="316"/>
                    </a:lnTo>
                    <a:lnTo>
                      <a:pt x="852" y="316"/>
                    </a:lnTo>
                    <a:lnTo>
                      <a:pt x="852" y="318"/>
                    </a:lnTo>
                    <a:lnTo>
                      <a:pt x="853" y="318"/>
                    </a:lnTo>
                    <a:lnTo>
                      <a:pt x="855" y="318"/>
                    </a:lnTo>
                    <a:lnTo>
                      <a:pt x="855" y="319"/>
                    </a:lnTo>
                    <a:lnTo>
                      <a:pt x="856" y="319"/>
                    </a:lnTo>
                    <a:lnTo>
                      <a:pt x="856" y="320"/>
                    </a:lnTo>
                    <a:lnTo>
                      <a:pt x="855" y="320"/>
                    </a:lnTo>
                    <a:lnTo>
                      <a:pt x="856" y="320"/>
                    </a:lnTo>
                    <a:lnTo>
                      <a:pt x="856" y="322"/>
                    </a:lnTo>
                    <a:lnTo>
                      <a:pt x="856" y="323"/>
                    </a:lnTo>
                    <a:lnTo>
                      <a:pt x="857" y="323"/>
                    </a:lnTo>
                    <a:lnTo>
                      <a:pt x="857" y="324"/>
                    </a:lnTo>
                    <a:lnTo>
                      <a:pt x="856" y="324"/>
                    </a:lnTo>
                    <a:lnTo>
                      <a:pt x="857" y="324"/>
                    </a:lnTo>
                    <a:lnTo>
                      <a:pt x="856" y="324"/>
                    </a:lnTo>
                    <a:lnTo>
                      <a:pt x="856" y="326"/>
                    </a:lnTo>
                    <a:lnTo>
                      <a:pt x="857" y="326"/>
                    </a:lnTo>
                    <a:lnTo>
                      <a:pt x="856" y="326"/>
                    </a:lnTo>
                    <a:lnTo>
                      <a:pt x="857" y="326"/>
                    </a:lnTo>
                    <a:lnTo>
                      <a:pt x="858" y="326"/>
                    </a:lnTo>
                    <a:lnTo>
                      <a:pt x="858" y="327"/>
                    </a:lnTo>
                    <a:lnTo>
                      <a:pt x="857" y="327"/>
                    </a:lnTo>
                    <a:lnTo>
                      <a:pt x="857" y="328"/>
                    </a:lnTo>
                    <a:lnTo>
                      <a:pt x="858" y="328"/>
                    </a:lnTo>
                    <a:lnTo>
                      <a:pt x="860" y="328"/>
                    </a:lnTo>
                    <a:lnTo>
                      <a:pt x="860" y="329"/>
                    </a:lnTo>
                    <a:lnTo>
                      <a:pt x="858" y="329"/>
                    </a:lnTo>
                    <a:lnTo>
                      <a:pt x="858" y="331"/>
                    </a:lnTo>
                    <a:lnTo>
                      <a:pt x="860" y="331"/>
                    </a:lnTo>
                    <a:lnTo>
                      <a:pt x="860" y="332"/>
                    </a:lnTo>
                    <a:lnTo>
                      <a:pt x="861" y="332"/>
                    </a:lnTo>
                    <a:lnTo>
                      <a:pt x="862" y="332"/>
                    </a:lnTo>
                    <a:lnTo>
                      <a:pt x="862" y="333"/>
                    </a:lnTo>
                    <a:lnTo>
                      <a:pt x="864" y="333"/>
                    </a:lnTo>
                    <a:lnTo>
                      <a:pt x="864" y="335"/>
                    </a:lnTo>
                    <a:lnTo>
                      <a:pt x="864" y="333"/>
                    </a:lnTo>
                    <a:lnTo>
                      <a:pt x="865" y="333"/>
                    </a:lnTo>
                    <a:lnTo>
                      <a:pt x="866" y="333"/>
                    </a:lnTo>
                    <a:lnTo>
                      <a:pt x="866" y="335"/>
                    </a:lnTo>
                    <a:lnTo>
                      <a:pt x="868" y="335"/>
                    </a:lnTo>
                    <a:lnTo>
                      <a:pt x="869" y="335"/>
                    </a:lnTo>
                    <a:lnTo>
                      <a:pt x="870" y="335"/>
                    </a:lnTo>
                    <a:lnTo>
                      <a:pt x="870" y="336"/>
                    </a:lnTo>
                    <a:lnTo>
                      <a:pt x="872" y="336"/>
                    </a:lnTo>
                    <a:lnTo>
                      <a:pt x="872" y="337"/>
                    </a:lnTo>
                    <a:lnTo>
                      <a:pt x="873" y="337"/>
                    </a:lnTo>
                    <a:lnTo>
                      <a:pt x="873" y="336"/>
                    </a:lnTo>
                    <a:lnTo>
                      <a:pt x="873" y="337"/>
                    </a:lnTo>
                    <a:lnTo>
                      <a:pt x="874" y="337"/>
                    </a:lnTo>
                    <a:lnTo>
                      <a:pt x="874" y="339"/>
                    </a:lnTo>
                    <a:lnTo>
                      <a:pt x="875" y="339"/>
                    </a:lnTo>
                    <a:lnTo>
                      <a:pt x="875" y="337"/>
                    </a:lnTo>
                    <a:lnTo>
                      <a:pt x="877" y="337"/>
                    </a:lnTo>
                    <a:lnTo>
                      <a:pt x="877" y="336"/>
                    </a:lnTo>
                    <a:lnTo>
                      <a:pt x="878" y="336"/>
                    </a:lnTo>
                    <a:lnTo>
                      <a:pt x="878" y="337"/>
                    </a:lnTo>
                    <a:lnTo>
                      <a:pt x="878" y="336"/>
                    </a:lnTo>
                    <a:lnTo>
                      <a:pt x="878" y="337"/>
                    </a:lnTo>
                    <a:lnTo>
                      <a:pt x="879" y="337"/>
                    </a:lnTo>
                    <a:lnTo>
                      <a:pt x="879" y="339"/>
                    </a:lnTo>
                    <a:lnTo>
                      <a:pt x="881" y="339"/>
                    </a:lnTo>
                    <a:lnTo>
                      <a:pt x="879" y="339"/>
                    </a:lnTo>
                    <a:lnTo>
                      <a:pt x="879" y="340"/>
                    </a:lnTo>
                    <a:lnTo>
                      <a:pt x="881" y="340"/>
                    </a:lnTo>
                    <a:lnTo>
                      <a:pt x="881" y="341"/>
                    </a:lnTo>
                    <a:lnTo>
                      <a:pt x="882" y="341"/>
                    </a:lnTo>
                    <a:lnTo>
                      <a:pt x="883" y="341"/>
                    </a:lnTo>
                    <a:lnTo>
                      <a:pt x="883" y="340"/>
                    </a:lnTo>
                    <a:lnTo>
                      <a:pt x="885" y="340"/>
                    </a:lnTo>
                    <a:lnTo>
                      <a:pt x="885" y="341"/>
                    </a:lnTo>
                    <a:lnTo>
                      <a:pt x="886" y="340"/>
                    </a:lnTo>
                    <a:lnTo>
                      <a:pt x="886" y="341"/>
                    </a:lnTo>
                    <a:lnTo>
                      <a:pt x="886" y="343"/>
                    </a:lnTo>
                    <a:lnTo>
                      <a:pt x="885" y="343"/>
                    </a:lnTo>
                    <a:lnTo>
                      <a:pt x="885" y="344"/>
                    </a:lnTo>
                    <a:lnTo>
                      <a:pt x="885" y="345"/>
                    </a:lnTo>
                    <a:lnTo>
                      <a:pt x="886" y="345"/>
                    </a:lnTo>
                    <a:lnTo>
                      <a:pt x="886" y="346"/>
                    </a:lnTo>
                    <a:lnTo>
                      <a:pt x="885" y="346"/>
                    </a:lnTo>
                    <a:lnTo>
                      <a:pt x="885" y="348"/>
                    </a:lnTo>
                    <a:lnTo>
                      <a:pt x="885" y="349"/>
                    </a:lnTo>
                    <a:lnTo>
                      <a:pt x="883" y="349"/>
                    </a:lnTo>
                    <a:lnTo>
                      <a:pt x="885" y="349"/>
                    </a:lnTo>
                    <a:lnTo>
                      <a:pt x="885" y="350"/>
                    </a:lnTo>
                    <a:lnTo>
                      <a:pt x="883" y="350"/>
                    </a:lnTo>
                    <a:lnTo>
                      <a:pt x="883" y="352"/>
                    </a:lnTo>
                    <a:lnTo>
                      <a:pt x="883" y="353"/>
                    </a:lnTo>
                    <a:lnTo>
                      <a:pt x="883" y="354"/>
                    </a:lnTo>
                    <a:lnTo>
                      <a:pt x="885" y="354"/>
                    </a:lnTo>
                    <a:lnTo>
                      <a:pt x="885" y="356"/>
                    </a:lnTo>
                    <a:lnTo>
                      <a:pt x="886" y="356"/>
                    </a:lnTo>
                    <a:lnTo>
                      <a:pt x="886" y="357"/>
                    </a:lnTo>
                    <a:lnTo>
                      <a:pt x="886" y="358"/>
                    </a:lnTo>
                    <a:lnTo>
                      <a:pt x="885" y="358"/>
                    </a:lnTo>
                    <a:lnTo>
                      <a:pt x="883" y="360"/>
                    </a:lnTo>
                    <a:lnTo>
                      <a:pt x="883" y="361"/>
                    </a:lnTo>
                    <a:lnTo>
                      <a:pt x="883" y="362"/>
                    </a:lnTo>
                    <a:lnTo>
                      <a:pt x="883" y="363"/>
                    </a:lnTo>
                    <a:lnTo>
                      <a:pt x="883" y="365"/>
                    </a:lnTo>
                    <a:lnTo>
                      <a:pt x="882" y="365"/>
                    </a:lnTo>
                    <a:lnTo>
                      <a:pt x="882" y="366"/>
                    </a:lnTo>
                    <a:lnTo>
                      <a:pt x="881" y="367"/>
                    </a:lnTo>
                    <a:lnTo>
                      <a:pt x="881" y="369"/>
                    </a:lnTo>
                    <a:lnTo>
                      <a:pt x="882" y="369"/>
                    </a:lnTo>
                    <a:lnTo>
                      <a:pt x="883" y="369"/>
                    </a:lnTo>
                    <a:lnTo>
                      <a:pt x="885" y="369"/>
                    </a:lnTo>
                    <a:lnTo>
                      <a:pt x="885" y="370"/>
                    </a:lnTo>
                    <a:lnTo>
                      <a:pt x="885" y="371"/>
                    </a:lnTo>
                    <a:lnTo>
                      <a:pt x="885" y="373"/>
                    </a:lnTo>
                    <a:lnTo>
                      <a:pt x="883" y="373"/>
                    </a:lnTo>
                    <a:lnTo>
                      <a:pt x="883" y="374"/>
                    </a:lnTo>
                    <a:lnTo>
                      <a:pt x="885" y="374"/>
                    </a:lnTo>
                    <a:lnTo>
                      <a:pt x="883" y="374"/>
                    </a:lnTo>
                    <a:lnTo>
                      <a:pt x="883" y="375"/>
                    </a:lnTo>
                    <a:lnTo>
                      <a:pt x="885" y="375"/>
                    </a:lnTo>
                    <a:lnTo>
                      <a:pt x="885" y="377"/>
                    </a:lnTo>
                    <a:lnTo>
                      <a:pt x="886" y="377"/>
                    </a:lnTo>
                    <a:lnTo>
                      <a:pt x="886" y="378"/>
                    </a:lnTo>
                    <a:lnTo>
                      <a:pt x="886" y="379"/>
                    </a:lnTo>
                    <a:lnTo>
                      <a:pt x="887" y="379"/>
                    </a:lnTo>
                    <a:lnTo>
                      <a:pt x="887" y="381"/>
                    </a:lnTo>
                    <a:lnTo>
                      <a:pt x="887" y="382"/>
                    </a:lnTo>
                    <a:lnTo>
                      <a:pt x="889" y="383"/>
                    </a:lnTo>
                    <a:lnTo>
                      <a:pt x="887" y="383"/>
                    </a:lnTo>
                    <a:lnTo>
                      <a:pt x="887" y="384"/>
                    </a:lnTo>
                    <a:lnTo>
                      <a:pt x="889" y="384"/>
                    </a:lnTo>
                    <a:lnTo>
                      <a:pt x="889" y="386"/>
                    </a:lnTo>
                    <a:lnTo>
                      <a:pt x="889" y="387"/>
                    </a:lnTo>
                    <a:lnTo>
                      <a:pt x="889" y="388"/>
                    </a:lnTo>
                    <a:lnTo>
                      <a:pt x="889" y="390"/>
                    </a:lnTo>
                    <a:lnTo>
                      <a:pt x="889" y="391"/>
                    </a:lnTo>
                    <a:lnTo>
                      <a:pt x="889" y="392"/>
                    </a:lnTo>
                    <a:lnTo>
                      <a:pt x="887" y="392"/>
                    </a:lnTo>
                    <a:lnTo>
                      <a:pt x="887" y="394"/>
                    </a:lnTo>
                    <a:lnTo>
                      <a:pt x="889" y="395"/>
                    </a:lnTo>
                    <a:lnTo>
                      <a:pt x="887" y="396"/>
                    </a:lnTo>
                    <a:lnTo>
                      <a:pt x="887" y="398"/>
                    </a:lnTo>
                    <a:lnTo>
                      <a:pt x="886" y="398"/>
                    </a:lnTo>
                    <a:lnTo>
                      <a:pt x="886" y="396"/>
                    </a:lnTo>
                    <a:lnTo>
                      <a:pt x="886" y="398"/>
                    </a:lnTo>
                    <a:lnTo>
                      <a:pt x="886" y="396"/>
                    </a:lnTo>
                    <a:lnTo>
                      <a:pt x="885" y="396"/>
                    </a:lnTo>
                    <a:lnTo>
                      <a:pt x="885" y="398"/>
                    </a:lnTo>
                    <a:lnTo>
                      <a:pt x="885" y="396"/>
                    </a:lnTo>
                    <a:lnTo>
                      <a:pt x="883" y="398"/>
                    </a:lnTo>
                    <a:lnTo>
                      <a:pt x="882" y="398"/>
                    </a:lnTo>
                    <a:lnTo>
                      <a:pt x="882" y="399"/>
                    </a:lnTo>
                    <a:lnTo>
                      <a:pt x="881" y="399"/>
                    </a:lnTo>
                    <a:lnTo>
                      <a:pt x="882" y="399"/>
                    </a:lnTo>
                    <a:lnTo>
                      <a:pt x="881" y="399"/>
                    </a:lnTo>
                    <a:lnTo>
                      <a:pt x="881" y="400"/>
                    </a:lnTo>
                    <a:lnTo>
                      <a:pt x="879" y="400"/>
                    </a:lnTo>
                    <a:lnTo>
                      <a:pt x="879" y="401"/>
                    </a:lnTo>
                    <a:lnTo>
                      <a:pt x="878" y="400"/>
                    </a:lnTo>
                    <a:lnTo>
                      <a:pt x="877" y="400"/>
                    </a:lnTo>
                    <a:lnTo>
                      <a:pt x="875" y="400"/>
                    </a:lnTo>
                    <a:lnTo>
                      <a:pt x="875" y="399"/>
                    </a:lnTo>
                    <a:lnTo>
                      <a:pt x="875" y="400"/>
                    </a:lnTo>
                    <a:lnTo>
                      <a:pt x="874" y="400"/>
                    </a:lnTo>
                    <a:lnTo>
                      <a:pt x="874" y="401"/>
                    </a:lnTo>
                    <a:lnTo>
                      <a:pt x="874" y="403"/>
                    </a:lnTo>
                    <a:lnTo>
                      <a:pt x="873" y="403"/>
                    </a:lnTo>
                    <a:lnTo>
                      <a:pt x="874" y="403"/>
                    </a:lnTo>
                    <a:lnTo>
                      <a:pt x="873" y="404"/>
                    </a:lnTo>
                    <a:lnTo>
                      <a:pt x="874" y="404"/>
                    </a:lnTo>
                    <a:lnTo>
                      <a:pt x="874" y="405"/>
                    </a:lnTo>
                    <a:lnTo>
                      <a:pt x="874" y="407"/>
                    </a:lnTo>
                    <a:lnTo>
                      <a:pt x="873" y="407"/>
                    </a:lnTo>
                    <a:lnTo>
                      <a:pt x="872" y="407"/>
                    </a:lnTo>
                    <a:lnTo>
                      <a:pt x="870" y="407"/>
                    </a:lnTo>
                    <a:lnTo>
                      <a:pt x="870" y="408"/>
                    </a:lnTo>
                    <a:lnTo>
                      <a:pt x="872" y="408"/>
                    </a:lnTo>
                    <a:lnTo>
                      <a:pt x="873" y="409"/>
                    </a:lnTo>
                    <a:lnTo>
                      <a:pt x="873" y="411"/>
                    </a:lnTo>
                    <a:lnTo>
                      <a:pt x="872" y="411"/>
                    </a:lnTo>
                    <a:lnTo>
                      <a:pt x="870" y="411"/>
                    </a:lnTo>
                    <a:lnTo>
                      <a:pt x="869" y="412"/>
                    </a:lnTo>
                    <a:lnTo>
                      <a:pt x="870" y="412"/>
                    </a:lnTo>
                    <a:lnTo>
                      <a:pt x="869" y="412"/>
                    </a:lnTo>
                    <a:lnTo>
                      <a:pt x="869" y="413"/>
                    </a:lnTo>
                    <a:lnTo>
                      <a:pt x="868" y="413"/>
                    </a:lnTo>
                    <a:lnTo>
                      <a:pt x="868" y="412"/>
                    </a:lnTo>
                    <a:lnTo>
                      <a:pt x="868" y="413"/>
                    </a:lnTo>
                    <a:lnTo>
                      <a:pt x="866" y="413"/>
                    </a:lnTo>
                    <a:lnTo>
                      <a:pt x="865" y="412"/>
                    </a:lnTo>
                    <a:lnTo>
                      <a:pt x="865" y="413"/>
                    </a:lnTo>
                    <a:lnTo>
                      <a:pt x="865" y="412"/>
                    </a:lnTo>
                    <a:lnTo>
                      <a:pt x="864" y="413"/>
                    </a:lnTo>
                    <a:lnTo>
                      <a:pt x="864" y="412"/>
                    </a:lnTo>
                    <a:lnTo>
                      <a:pt x="862" y="412"/>
                    </a:lnTo>
                    <a:lnTo>
                      <a:pt x="862" y="413"/>
                    </a:lnTo>
                    <a:lnTo>
                      <a:pt x="861" y="413"/>
                    </a:lnTo>
                    <a:lnTo>
                      <a:pt x="860" y="413"/>
                    </a:lnTo>
                    <a:lnTo>
                      <a:pt x="861" y="413"/>
                    </a:lnTo>
                    <a:lnTo>
                      <a:pt x="860" y="413"/>
                    </a:lnTo>
                    <a:lnTo>
                      <a:pt x="860" y="415"/>
                    </a:lnTo>
                    <a:lnTo>
                      <a:pt x="858" y="415"/>
                    </a:lnTo>
                    <a:lnTo>
                      <a:pt x="858" y="416"/>
                    </a:lnTo>
                    <a:lnTo>
                      <a:pt x="857" y="416"/>
                    </a:lnTo>
                    <a:lnTo>
                      <a:pt x="857" y="417"/>
                    </a:lnTo>
                    <a:lnTo>
                      <a:pt x="856" y="417"/>
                    </a:lnTo>
                    <a:lnTo>
                      <a:pt x="856" y="418"/>
                    </a:lnTo>
                    <a:lnTo>
                      <a:pt x="856" y="417"/>
                    </a:lnTo>
                    <a:lnTo>
                      <a:pt x="855" y="417"/>
                    </a:lnTo>
                    <a:lnTo>
                      <a:pt x="853" y="417"/>
                    </a:lnTo>
                    <a:lnTo>
                      <a:pt x="853" y="418"/>
                    </a:lnTo>
                    <a:lnTo>
                      <a:pt x="852" y="418"/>
                    </a:lnTo>
                    <a:lnTo>
                      <a:pt x="852" y="420"/>
                    </a:lnTo>
                    <a:lnTo>
                      <a:pt x="852" y="421"/>
                    </a:lnTo>
                    <a:lnTo>
                      <a:pt x="853" y="422"/>
                    </a:lnTo>
                    <a:lnTo>
                      <a:pt x="855" y="424"/>
                    </a:lnTo>
                    <a:lnTo>
                      <a:pt x="855" y="425"/>
                    </a:lnTo>
                    <a:lnTo>
                      <a:pt x="853" y="425"/>
                    </a:lnTo>
                    <a:lnTo>
                      <a:pt x="853" y="426"/>
                    </a:lnTo>
                    <a:lnTo>
                      <a:pt x="852" y="428"/>
                    </a:lnTo>
                    <a:lnTo>
                      <a:pt x="851" y="428"/>
                    </a:lnTo>
                    <a:lnTo>
                      <a:pt x="849" y="428"/>
                    </a:lnTo>
                    <a:lnTo>
                      <a:pt x="848" y="428"/>
                    </a:lnTo>
                    <a:lnTo>
                      <a:pt x="847" y="426"/>
                    </a:lnTo>
                    <a:lnTo>
                      <a:pt x="845" y="426"/>
                    </a:lnTo>
                    <a:lnTo>
                      <a:pt x="844" y="426"/>
                    </a:lnTo>
                    <a:lnTo>
                      <a:pt x="843" y="426"/>
                    </a:lnTo>
                    <a:lnTo>
                      <a:pt x="843" y="428"/>
                    </a:lnTo>
                    <a:lnTo>
                      <a:pt x="841" y="426"/>
                    </a:lnTo>
                    <a:lnTo>
                      <a:pt x="841" y="425"/>
                    </a:lnTo>
                    <a:lnTo>
                      <a:pt x="840" y="425"/>
                    </a:lnTo>
                    <a:lnTo>
                      <a:pt x="840" y="424"/>
                    </a:lnTo>
                    <a:lnTo>
                      <a:pt x="839" y="424"/>
                    </a:lnTo>
                    <a:lnTo>
                      <a:pt x="839" y="425"/>
                    </a:lnTo>
                    <a:lnTo>
                      <a:pt x="837" y="426"/>
                    </a:lnTo>
                    <a:lnTo>
                      <a:pt x="839" y="426"/>
                    </a:lnTo>
                    <a:lnTo>
                      <a:pt x="840" y="426"/>
                    </a:lnTo>
                    <a:lnTo>
                      <a:pt x="840" y="428"/>
                    </a:lnTo>
                    <a:lnTo>
                      <a:pt x="839" y="428"/>
                    </a:lnTo>
                    <a:lnTo>
                      <a:pt x="839" y="429"/>
                    </a:lnTo>
                    <a:lnTo>
                      <a:pt x="839" y="428"/>
                    </a:lnTo>
                    <a:lnTo>
                      <a:pt x="837" y="428"/>
                    </a:lnTo>
                    <a:lnTo>
                      <a:pt x="837" y="429"/>
                    </a:lnTo>
                    <a:lnTo>
                      <a:pt x="839" y="430"/>
                    </a:lnTo>
                    <a:lnTo>
                      <a:pt x="839" y="432"/>
                    </a:lnTo>
                    <a:lnTo>
                      <a:pt x="840" y="432"/>
                    </a:lnTo>
                    <a:lnTo>
                      <a:pt x="840" y="433"/>
                    </a:lnTo>
                    <a:lnTo>
                      <a:pt x="840" y="434"/>
                    </a:lnTo>
                    <a:lnTo>
                      <a:pt x="841" y="434"/>
                    </a:lnTo>
                    <a:lnTo>
                      <a:pt x="843" y="434"/>
                    </a:lnTo>
                    <a:lnTo>
                      <a:pt x="844" y="434"/>
                    </a:lnTo>
                    <a:lnTo>
                      <a:pt x="844" y="435"/>
                    </a:lnTo>
                    <a:lnTo>
                      <a:pt x="845" y="435"/>
                    </a:lnTo>
                    <a:lnTo>
                      <a:pt x="845" y="437"/>
                    </a:lnTo>
                    <a:lnTo>
                      <a:pt x="845" y="438"/>
                    </a:lnTo>
                    <a:lnTo>
                      <a:pt x="845" y="439"/>
                    </a:lnTo>
                    <a:lnTo>
                      <a:pt x="845" y="441"/>
                    </a:lnTo>
                    <a:lnTo>
                      <a:pt x="847" y="441"/>
                    </a:lnTo>
                    <a:lnTo>
                      <a:pt x="848" y="442"/>
                    </a:lnTo>
                    <a:lnTo>
                      <a:pt x="849" y="442"/>
                    </a:lnTo>
                    <a:lnTo>
                      <a:pt x="849" y="441"/>
                    </a:lnTo>
                    <a:lnTo>
                      <a:pt x="851" y="441"/>
                    </a:lnTo>
                    <a:lnTo>
                      <a:pt x="852" y="441"/>
                    </a:lnTo>
                    <a:lnTo>
                      <a:pt x="853" y="441"/>
                    </a:lnTo>
                    <a:lnTo>
                      <a:pt x="853" y="442"/>
                    </a:lnTo>
                    <a:lnTo>
                      <a:pt x="855" y="442"/>
                    </a:lnTo>
                    <a:lnTo>
                      <a:pt x="855" y="443"/>
                    </a:lnTo>
                    <a:lnTo>
                      <a:pt x="855" y="445"/>
                    </a:lnTo>
                    <a:lnTo>
                      <a:pt x="853" y="445"/>
                    </a:lnTo>
                    <a:lnTo>
                      <a:pt x="855" y="445"/>
                    </a:lnTo>
                    <a:lnTo>
                      <a:pt x="855" y="446"/>
                    </a:lnTo>
                    <a:lnTo>
                      <a:pt x="853" y="446"/>
                    </a:lnTo>
                    <a:lnTo>
                      <a:pt x="853" y="447"/>
                    </a:lnTo>
                    <a:lnTo>
                      <a:pt x="852" y="447"/>
                    </a:lnTo>
                    <a:lnTo>
                      <a:pt x="852" y="449"/>
                    </a:lnTo>
                    <a:lnTo>
                      <a:pt x="851" y="449"/>
                    </a:lnTo>
                    <a:lnTo>
                      <a:pt x="851" y="450"/>
                    </a:lnTo>
                    <a:lnTo>
                      <a:pt x="852" y="451"/>
                    </a:lnTo>
                    <a:lnTo>
                      <a:pt x="852" y="453"/>
                    </a:lnTo>
                    <a:lnTo>
                      <a:pt x="851" y="453"/>
                    </a:lnTo>
                    <a:lnTo>
                      <a:pt x="849" y="453"/>
                    </a:lnTo>
                    <a:lnTo>
                      <a:pt x="851" y="454"/>
                    </a:lnTo>
                    <a:lnTo>
                      <a:pt x="851" y="455"/>
                    </a:lnTo>
                    <a:lnTo>
                      <a:pt x="851" y="456"/>
                    </a:lnTo>
                    <a:lnTo>
                      <a:pt x="849" y="456"/>
                    </a:lnTo>
                    <a:lnTo>
                      <a:pt x="851" y="458"/>
                    </a:lnTo>
                    <a:lnTo>
                      <a:pt x="851" y="459"/>
                    </a:lnTo>
                    <a:lnTo>
                      <a:pt x="849" y="459"/>
                    </a:lnTo>
                    <a:lnTo>
                      <a:pt x="848" y="459"/>
                    </a:lnTo>
                    <a:lnTo>
                      <a:pt x="848" y="460"/>
                    </a:lnTo>
                    <a:lnTo>
                      <a:pt x="848" y="462"/>
                    </a:lnTo>
                    <a:lnTo>
                      <a:pt x="848" y="463"/>
                    </a:lnTo>
                    <a:lnTo>
                      <a:pt x="848" y="464"/>
                    </a:lnTo>
                    <a:lnTo>
                      <a:pt x="847" y="464"/>
                    </a:lnTo>
                    <a:lnTo>
                      <a:pt x="847" y="466"/>
                    </a:lnTo>
                    <a:lnTo>
                      <a:pt x="845" y="466"/>
                    </a:lnTo>
                    <a:lnTo>
                      <a:pt x="844" y="466"/>
                    </a:lnTo>
                    <a:lnTo>
                      <a:pt x="844" y="467"/>
                    </a:lnTo>
                    <a:lnTo>
                      <a:pt x="843" y="467"/>
                    </a:lnTo>
                    <a:lnTo>
                      <a:pt x="841" y="466"/>
                    </a:lnTo>
                    <a:lnTo>
                      <a:pt x="841" y="464"/>
                    </a:lnTo>
                    <a:lnTo>
                      <a:pt x="840" y="464"/>
                    </a:lnTo>
                    <a:lnTo>
                      <a:pt x="840" y="463"/>
                    </a:lnTo>
                    <a:lnTo>
                      <a:pt x="839" y="463"/>
                    </a:lnTo>
                    <a:lnTo>
                      <a:pt x="837" y="463"/>
                    </a:lnTo>
                    <a:lnTo>
                      <a:pt x="837" y="462"/>
                    </a:lnTo>
                    <a:lnTo>
                      <a:pt x="836" y="462"/>
                    </a:lnTo>
                    <a:lnTo>
                      <a:pt x="836" y="463"/>
                    </a:lnTo>
                    <a:lnTo>
                      <a:pt x="835" y="463"/>
                    </a:lnTo>
                    <a:lnTo>
                      <a:pt x="834" y="463"/>
                    </a:lnTo>
                    <a:lnTo>
                      <a:pt x="834" y="464"/>
                    </a:lnTo>
                    <a:lnTo>
                      <a:pt x="834" y="466"/>
                    </a:lnTo>
                    <a:lnTo>
                      <a:pt x="832" y="466"/>
                    </a:lnTo>
                    <a:lnTo>
                      <a:pt x="831" y="466"/>
                    </a:lnTo>
                    <a:lnTo>
                      <a:pt x="830" y="467"/>
                    </a:lnTo>
                    <a:lnTo>
                      <a:pt x="828" y="467"/>
                    </a:lnTo>
                    <a:lnTo>
                      <a:pt x="828" y="468"/>
                    </a:lnTo>
                    <a:lnTo>
                      <a:pt x="830" y="468"/>
                    </a:lnTo>
                    <a:lnTo>
                      <a:pt x="830" y="470"/>
                    </a:lnTo>
                    <a:lnTo>
                      <a:pt x="830" y="468"/>
                    </a:lnTo>
                    <a:lnTo>
                      <a:pt x="830" y="470"/>
                    </a:lnTo>
                    <a:lnTo>
                      <a:pt x="831" y="470"/>
                    </a:lnTo>
                    <a:lnTo>
                      <a:pt x="831" y="471"/>
                    </a:lnTo>
                    <a:lnTo>
                      <a:pt x="830" y="471"/>
                    </a:lnTo>
                    <a:lnTo>
                      <a:pt x="830" y="473"/>
                    </a:lnTo>
                    <a:lnTo>
                      <a:pt x="830" y="475"/>
                    </a:lnTo>
                    <a:lnTo>
                      <a:pt x="828" y="473"/>
                    </a:lnTo>
                    <a:lnTo>
                      <a:pt x="827" y="473"/>
                    </a:lnTo>
                    <a:lnTo>
                      <a:pt x="826" y="473"/>
                    </a:lnTo>
                    <a:lnTo>
                      <a:pt x="824" y="473"/>
                    </a:lnTo>
                    <a:lnTo>
                      <a:pt x="824" y="475"/>
                    </a:lnTo>
                    <a:lnTo>
                      <a:pt x="824" y="476"/>
                    </a:lnTo>
                    <a:lnTo>
                      <a:pt x="826" y="476"/>
                    </a:lnTo>
                    <a:lnTo>
                      <a:pt x="826" y="477"/>
                    </a:lnTo>
                    <a:lnTo>
                      <a:pt x="826" y="479"/>
                    </a:lnTo>
                    <a:lnTo>
                      <a:pt x="824" y="479"/>
                    </a:lnTo>
                    <a:lnTo>
                      <a:pt x="823" y="479"/>
                    </a:lnTo>
                    <a:lnTo>
                      <a:pt x="823" y="477"/>
                    </a:lnTo>
                    <a:lnTo>
                      <a:pt x="822" y="477"/>
                    </a:lnTo>
                    <a:lnTo>
                      <a:pt x="820" y="477"/>
                    </a:lnTo>
                    <a:lnTo>
                      <a:pt x="819" y="477"/>
                    </a:lnTo>
                    <a:lnTo>
                      <a:pt x="818" y="479"/>
                    </a:lnTo>
                    <a:lnTo>
                      <a:pt x="817" y="479"/>
                    </a:lnTo>
                    <a:lnTo>
                      <a:pt x="817" y="477"/>
                    </a:lnTo>
                    <a:lnTo>
                      <a:pt x="817" y="476"/>
                    </a:lnTo>
                    <a:lnTo>
                      <a:pt x="815" y="476"/>
                    </a:lnTo>
                    <a:lnTo>
                      <a:pt x="815" y="477"/>
                    </a:lnTo>
                    <a:lnTo>
                      <a:pt x="815" y="479"/>
                    </a:lnTo>
                    <a:lnTo>
                      <a:pt x="814" y="479"/>
                    </a:lnTo>
                    <a:lnTo>
                      <a:pt x="814" y="477"/>
                    </a:lnTo>
                    <a:lnTo>
                      <a:pt x="814" y="475"/>
                    </a:lnTo>
                    <a:lnTo>
                      <a:pt x="815" y="475"/>
                    </a:lnTo>
                    <a:lnTo>
                      <a:pt x="815" y="473"/>
                    </a:lnTo>
                    <a:lnTo>
                      <a:pt x="815" y="472"/>
                    </a:lnTo>
                    <a:lnTo>
                      <a:pt x="814" y="472"/>
                    </a:lnTo>
                    <a:lnTo>
                      <a:pt x="815" y="472"/>
                    </a:lnTo>
                    <a:lnTo>
                      <a:pt x="815" y="471"/>
                    </a:lnTo>
                    <a:lnTo>
                      <a:pt x="814" y="470"/>
                    </a:lnTo>
                    <a:lnTo>
                      <a:pt x="813" y="471"/>
                    </a:lnTo>
                    <a:lnTo>
                      <a:pt x="811" y="471"/>
                    </a:lnTo>
                    <a:lnTo>
                      <a:pt x="810" y="471"/>
                    </a:lnTo>
                    <a:lnTo>
                      <a:pt x="810" y="472"/>
                    </a:lnTo>
                    <a:lnTo>
                      <a:pt x="809" y="472"/>
                    </a:lnTo>
                    <a:lnTo>
                      <a:pt x="807" y="472"/>
                    </a:lnTo>
                    <a:lnTo>
                      <a:pt x="807" y="473"/>
                    </a:lnTo>
                    <a:lnTo>
                      <a:pt x="807" y="475"/>
                    </a:lnTo>
                    <a:lnTo>
                      <a:pt x="809" y="476"/>
                    </a:lnTo>
                    <a:lnTo>
                      <a:pt x="807" y="476"/>
                    </a:lnTo>
                    <a:lnTo>
                      <a:pt x="806" y="475"/>
                    </a:lnTo>
                    <a:lnTo>
                      <a:pt x="806" y="473"/>
                    </a:lnTo>
                    <a:lnTo>
                      <a:pt x="805" y="473"/>
                    </a:lnTo>
                    <a:lnTo>
                      <a:pt x="803" y="473"/>
                    </a:lnTo>
                    <a:lnTo>
                      <a:pt x="803" y="472"/>
                    </a:lnTo>
                    <a:lnTo>
                      <a:pt x="802" y="472"/>
                    </a:lnTo>
                    <a:lnTo>
                      <a:pt x="801" y="473"/>
                    </a:lnTo>
                    <a:lnTo>
                      <a:pt x="800" y="475"/>
                    </a:lnTo>
                    <a:lnTo>
                      <a:pt x="798" y="475"/>
                    </a:lnTo>
                    <a:lnTo>
                      <a:pt x="798" y="473"/>
                    </a:lnTo>
                    <a:lnTo>
                      <a:pt x="797" y="473"/>
                    </a:lnTo>
                    <a:lnTo>
                      <a:pt x="796" y="472"/>
                    </a:lnTo>
                    <a:lnTo>
                      <a:pt x="794" y="471"/>
                    </a:lnTo>
                    <a:lnTo>
                      <a:pt x="794" y="470"/>
                    </a:lnTo>
                    <a:lnTo>
                      <a:pt x="793" y="470"/>
                    </a:lnTo>
                    <a:lnTo>
                      <a:pt x="793" y="471"/>
                    </a:lnTo>
                    <a:lnTo>
                      <a:pt x="792" y="471"/>
                    </a:lnTo>
                    <a:lnTo>
                      <a:pt x="790" y="471"/>
                    </a:lnTo>
                    <a:lnTo>
                      <a:pt x="789" y="472"/>
                    </a:lnTo>
                    <a:lnTo>
                      <a:pt x="789" y="473"/>
                    </a:lnTo>
                    <a:lnTo>
                      <a:pt x="789" y="475"/>
                    </a:lnTo>
                    <a:lnTo>
                      <a:pt x="788" y="476"/>
                    </a:lnTo>
                    <a:lnTo>
                      <a:pt x="788" y="477"/>
                    </a:lnTo>
                    <a:lnTo>
                      <a:pt x="788" y="479"/>
                    </a:lnTo>
                    <a:lnTo>
                      <a:pt x="788" y="480"/>
                    </a:lnTo>
                    <a:lnTo>
                      <a:pt x="789" y="480"/>
                    </a:lnTo>
                    <a:lnTo>
                      <a:pt x="789" y="481"/>
                    </a:lnTo>
                    <a:lnTo>
                      <a:pt x="789" y="483"/>
                    </a:lnTo>
                    <a:lnTo>
                      <a:pt x="789" y="484"/>
                    </a:lnTo>
                    <a:lnTo>
                      <a:pt x="789" y="485"/>
                    </a:lnTo>
                    <a:lnTo>
                      <a:pt x="789" y="487"/>
                    </a:lnTo>
                    <a:lnTo>
                      <a:pt x="789" y="488"/>
                    </a:lnTo>
                    <a:lnTo>
                      <a:pt x="790" y="488"/>
                    </a:lnTo>
                    <a:lnTo>
                      <a:pt x="792" y="488"/>
                    </a:lnTo>
                    <a:lnTo>
                      <a:pt x="793" y="488"/>
                    </a:lnTo>
                    <a:lnTo>
                      <a:pt x="794" y="489"/>
                    </a:lnTo>
                    <a:lnTo>
                      <a:pt x="794" y="490"/>
                    </a:lnTo>
                    <a:lnTo>
                      <a:pt x="794" y="492"/>
                    </a:lnTo>
                    <a:lnTo>
                      <a:pt x="796" y="492"/>
                    </a:lnTo>
                    <a:lnTo>
                      <a:pt x="797" y="492"/>
                    </a:lnTo>
                    <a:lnTo>
                      <a:pt x="797" y="490"/>
                    </a:lnTo>
                    <a:lnTo>
                      <a:pt x="798" y="490"/>
                    </a:lnTo>
                    <a:lnTo>
                      <a:pt x="798" y="489"/>
                    </a:lnTo>
                    <a:lnTo>
                      <a:pt x="800" y="489"/>
                    </a:lnTo>
                    <a:lnTo>
                      <a:pt x="800" y="490"/>
                    </a:lnTo>
                    <a:lnTo>
                      <a:pt x="801" y="490"/>
                    </a:lnTo>
                    <a:lnTo>
                      <a:pt x="801" y="492"/>
                    </a:lnTo>
                    <a:lnTo>
                      <a:pt x="802" y="493"/>
                    </a:lnTo>
                    <a:lnTo>
                      <a:pt x="802" y="494"/>
                    </a:lnTo>
                    <a:lnTo>
                      <a:pt x="803" y="494"/>
                    </a:lnTo>
                    <a:lnTo>
                      <a:pt x="805" y="494"/>
                    </a:lnTo>
                    <a:lnTo>
                      <a:pt x="805" y="496"/>
                    </a:lnTo>
                    <a:lnTo>
                      <a:pt x="806" y="496"/>
                    </a:lnTo>
                    <a:lnTo>
                      <a:pt x="806" y="497"/>
                    </a:lnTo>
                    <a:lnTo>
                      <a:pt x="806" y="496"/>
                    </a:lnTo>
                    <a:lnTo>
                      <a:pt x="807" y="496"/>
                    </a:lnTo>
                    <a:lnTo>
                      <a:pt x="807" y="497"/>
                    </a:lnTo>
                    <a:lnTo>
                      <a:pt x="807" y="498"/>
                    </a:lnTo>
                    <a:lnTo>
                      <a:pt x="806" y="498"/>
                    </a:lnTo>
                    <a:lnTo>
                      <a:pt x="806" y="500"/>
                    </a:lnTo>
                    <a:lnTo>
                      <a:pt x="806" y="501"/>
                    </a:lnTo>
                    <a:lnTo>
                      <a:pt x="807" y="501"/>
                    </a:lnTo>
                    <a:lnTo>
                      <a:pt x="809" y="501"/>
                    </a:lnTo>
                    <a:lnTo>
                      <a:pt x="810" y="500"/>
                    </a:lnTo>
                    <a:lnTo>
                      <a:pt x="811" y="498"/>
                    </a:lnTo>
                    <a:lnTo>
                      <a:pt x="813" y="500"/>
                    </a:lnTo>
                    <a:lnTo>
                      <a:pt x="813" y="501"/>
                    </a:lnTo>
                    <a:lnTo>
                      <a:pt x="811" y="501"/>
                    </a:lnTo>
                    <a:lnTo>
                      <a:pt x="813" y="502"/>
                    </a:lnTo>
                    <a:lnTo>
                      <a:pt x="813" y="504"/>
                    </a:lnTo>
                    <a:lnTo>
                      <a:pt x="813" y="505"/>
                    </a:lnTo>
                    <a:lnTo>
                      <a:pt x="814" y="505"/>
                    </a:lnTo>
                    <a:lnTo>
                      <a:pt x="814" y="506"/>
                    </a:lnTo>
                    <a:lnTo>
                      <a:pt x="814" y="507"/>
                    </a:lnTo>
                    <a:lnTo>
                      <a:pt x="814" y="509"/>
                    </a:lnTo>
                    <a:lnTo>
                      <a:pt x="814" y="510"/>
                    </a:lnTo>
                    <a:lnTo>
                      <a:pt x="814" y="511"/>
                    </a:lnTo>
                    <a:lnTo>
                      <a:pt x="813" y="511"/>
                    </a:lnTo>
                    <a:lnTo>
                      <a:pt x="813" y="513"/>
                    </a:lnTo>
                    <a:lnTo>
                      <a:pt x="814" y="513"/>
                    </a:lnTo>
                    <a:lnTo>
                      <a:pt x="814" y="514"/>
                    </a:lnTo>
                    <a:lnTo>
                      <a:pt x="814" y="513"/>
                    </a:lnTo>
                    <a:lnTo>
                      <a:pt x="815" y="513"/>
                    </a:lnTo>
                    <a:lnTo>
                      <a:pt x="815" y="514"/>
                    </a:lnTo>
                    <a:lnTo>
                      <a:pt x="815" y="515"/>
                    </a:lnTo>
                    <a:lnTo>
                      <a:pt x="815" y="517"/>
                    </a:lnTo>
                    <a:lnTo>
                      <a:pt x="817" y="517"/>
                    </a:lnTo>
                    <a:lnTo>
                      <a:pt x="817" y="515"/>
                    </a:lnTo>
                    <a:lnTo>
                      <a:pt x="818" y="515"/>
                    </a:lnTo>
                    <a:lnTo>
                      <a:pt x="818" y="514"/>
                    </a:lnTo>
                    <a:lnTo>
                      <a:pt x="818" y="515"/>
                    </a:lnTo>
                    <a:lnTo>
                      <a:pt x="818" y="514"/>
                    </a:lnTo>
                    <a:lnTo>
                      <a:pt x="819" y="515"/>
                    </a:lnTo>
                    <a:lnTo>
                      <a:pt x="819" y="517"/>
                    </a:lnTo>
                    <a:lnTo>
                      <a:pt x="819" y="518"/>
                    </a:lnTo>
                    <a:lnTo>
                      <a:pt x="819" y="517"/>
                    </a:lnTo>
                    <a:lnTo>
                      <a:pt x="820" y="517"/>
                    </a:lnTo>
                    <a:lnTo>
                      <a:pt x="820" y="518"/>
                    </a:lnTo>
                    <a:lnTo>
                      <a:pt x="822" y="518"/>
                    </a:lnTo>
                    <a:lnTo>
                      <a:pt x="823" y="518"/>
                    </a:lnTo>
                    <a:lnTo>
                      <a:pt x="823" y="519"/>
                    </a:lnTo>
                    <a:lnTo>
                      <a:pt x="824" y="519"/>
                    </a:lnTo>
                    <a:lnTo>
                      <a:pt x="826" y="519"/>
                    </a:lnTo>
                    <a:lnTo>
                      <a:pt x="826" y="518"/>
                    </a:lnTo>
                    <a:lnTo>
                      <a:pt x="826" y="517"/>
                    </a:lnTo>
                    <a:lnTo>
                      <a:pt x="828" y="517"/>
                    </a:lnTo>
                    <a:lnTo>
                      <a:pt x="828" y="518"/>
                    </a:lnTo>
                    <a:lnTo>
                      <a:pt x="828" y="519"/>
                    </a:lnTo>
                    <a:lnTo>
                      <a:pt x="828" y="521"/>
                    </a:lnTo>
                    <a:lnTo>
                      <a:pt x="830" y="521"/>
                    </a:lnTo>
                    <a:lnTo>
                      <a:pt x="830" y="519"/>
                    </a:lnTo>
                    <a:lnTo>
                      <a:pt x="831" y="519"/>
                    </a:lnTo>
                    <a:lnTo>
                      <a:pt x="831" y="518"/>
                    </a:lnTo>
                    <a:lnTo>
                      <a:pt x="832" y="517"/>
                    </a:lnTo>
                    <a:lnTo>
                      <a:pt x="834" y="517"/>
                    </a:lnTo>
                    <a:lnTo>
                      <a:pt x="832" y="518"/>
                    </a:lnTo>
                    <a:lnTo>
                      <a:pt x="834" y="519"/>
                    </a:lnTo>
                    <a:lnTo>
                      <a:pt x="832" y="519"/>
                    </a:lnTo>
                    <a:lnTo>
                      <a:pt x="832" y="521"/>
                    </a:lnTo>
                    <a:lnTo>
                      <a:pt x="832" y="522"/>
                    </a:lnTo>
                    <a:lnTo>
                      <a:pt x="831" y="522"/>
                    </a:lnTo>
                    <a:lnTo>
                      <a:pt x="831" y="523"/>
                    </a:lnTo>
                    <a:lnTo>
                      <a:pt x="832" y="523"/>
                    </a:lnTo>
                    <a:lnTo>
                      <a:pt x="832" y="525"/>
                    </a:lnTo>
                    <a:lnTo>
                      <a:pt x="834" y="525"/>
                    </a:lnTo>
                    <a:lnTo>
                      <a:pt x="834" y="526"/>
                    </a:lnTo>
                    <a:lnTo>
                      <a:pt x="835" y="526"/>
                    </a:lnTo>
                    <a:lnTo>
                      <a:pt x="835" y="527"/>
                    </a:lnTo>
                    <a:lnTo>
                      <a:pt x="836" y="527"/>
                    </a:lnTo>
                    <a:lnTo>
                      <a:pt x="836" y="526"/>
                    </a:lnTo>
                    <a:lnTo>
                      <a:pt x="837" y="526"/>
                    </a:lnTo>
                    <a:lnTo>
                      <a:pt x="837" y="527"/>
                    </a:lnTo>
                    <a:lnTo>
                      <a:pt x="839" y="527"/>
                    </a:lnTo>
                    <a:lnTo>
                      <a:pt x="837" y="527"/>
                    </a:lnTo>
                    <a:lnTo>
                      <a:pt x="837" y="528"/>
                    </a:lnTo>
                    <a:lnTo>
                      <a:pt x="836" y="528"/>
                    </a:lnTo>
                    <a:lnTo>
                      <a:pt x="836" y="530"/>
                    </a:lnTo>
                    <a:lnTo>
                      <a:pt x="836" y="531"/>
                    </a:lnTo>
                    <a:lnTo>
                      <a:pt x="836" y="532"/>
                    </a:lnTo>
                    <a:lnTo>
                      <a:pt x="837" y="532"/>
                    </a:lnTo>
                    <a:lnTo>
                      <a:pt x="837" y="534"/>
                    </a:lnTo>
                    <a:lnTo>
                      <a:pt x="837" y="535"/>
                    </a:lnTo>
                    <a:lnTo>
                      <a:pt x="839" y="535"/>
                    </a:lnTo>
                    <a:lnTo>
                      <a:pt x="839" y="536"/>
                    </a:lnTo>
                    <a:lnTo>
                      <a:pt x="840" y="536"/>
                    </a:lnTo>
                    <a:lnTo>
                      <a:pt x="840" y="538"/>
                    </a:lnTo>
                    <a:lnTo>
                      <a:pt x="841" y="539"/>
                    </a:lnTo>
                    <a:lnTo>
                      <a:pt x="840" y="539"/>
                    </a:lnTo>
                    <a:lnTo>
                      <a:pt x="840" y="540"/>
                    </a:lnTo>
                    <a:lnTo>
                      <a:pt x="841" y="540"/>
                    </a:lnTo>
                    <a:lnTo>
                      <a:pt x="841" y="539"/>
                    </a:lnTo>
                    <a:lnTo>
                      <a:pt x="843" y="539"/>
                    </a:lnTo>
                    <a:lnTo>
                      <a:pt x="844" y="539"/>
                    </a:lnTo>
                    <a:lnTo>
                      <a:pt x="844" y="540"/>
                    </a:lnTo>
                    <a:lnTo>
                      <a:pt x="845" y="540"/>
                    </a:lnTo>
                    <a:lnTo>
                      <a:pt x="845" y="539"/>
                    </a:lnTo>
                    <a:lnTo>
                      <a:pt x="847" y="539"/>
                    </a:lnTo>
                    <a:lnTo>
                      <a:pt x="847" y="538"/>
                    </a:lnTo>
                    <a:lnTo>
                      <a:pt x="847" y="539"/>
                    </a:lnTo>
                    <a:lnTo>
                      <a:pt x="848" y="539"/>
                    </a:lnTo>
                    <a:lnTo>
                      <a:pt x="848" y="540"/>
                    </a:lnTo>
                    <a:lnTo>
                      <a:pt x="848" y="542"/>
                    </a:lnTo>
                    <a:lnTo>
                      <a:pt x="849" y="542"/>
                    </a:lnTo>
                    <a:lnTo>
                      <a:pt x="849" y="540"/>
                    </a:lnTo>
                    <a:lnTo>
                      <a:pt x="849" y="539"/>
                    </a:lnTo>
                    <a:lnTo>
                      <a:pt x="849" y="538"/>
                    </a:lnTo>
                    <a:lnTo>
                      <a:pt x="851" y="538"/>
                    </a:lnTo>
                    <a:lnTo>
                      <a:pt x="852" y="538"/>
                    </a:lnTo>
                    <a:lnTo>
                      <a:pt x="851" y="538"/>
                    </a:lnTo>
                    <a:lnTo>
                      <a:pt x="851" y="539"/>
                    </a:lnTo>
                    <a:lnTo>
                      <a:pt x="852" y="539"/>
                    </a:lnTo>
                    <a:lnTo>
                      <a:pt x="852" y="538"/>
                    </a:lnTo>
                    <a:lnTo>
                      <a:pt x="852" y="536"/>
                    </a:lnTo>
                    <a:lnTo>
                      <a:pt x="853" y="536"/>
                    </a:lnTo>
                    <a:lnTo>
                      <a:pt x="853" y="535"/>
                    </a:lnTo>
                    <a:lnTo>
                      <a:pt x="853" y="534"/>
                    </a:lnTo>
                    <a:lnTo>
                      <a:pt x="855" y="534"/>
                    </a:lnTo>
                    <a:lnTo>
                      <a:pt x="856" y="534"/>
                    </a:lnTo>
                    <a:lnTo>
                      <a:pt x="856" y="535"/>
                    </a:lnTo>
                    <a:lnTo>
                      <a:pt x="855" y="535"/>
                    </a:lnTo>
                    <a:lnTo>
                      <a:pt x="853" y="535"/>
                    </a:lnTo>
                    <a:lnTo>
                      <a:pt x="853" y="536"/>
                    </a:lnTo>
                    <a:lnTo>
                      <a:pt x="855" y="536"/>
                    </a:lnTo>
                    <a:lnTo>
                      <a:pt x="856" y="536"/>
                    </a:lnTo>
                    <a:lnTo>
                      <a:pt x="856" y="535"/>
                    </a:lnTo>
                    <a:lnTo>
                      <a:pt x="857" y="535"/>
                    </a:lnTo>
                    <a:lnTo>
                      <a:pt x="857" y="534"/>
                    </a:lnTo>
                    <a:lnTo>
                      <a:pt x="858" y="534"/>
                    </a:lnTo>
                    <a:lnTo>
                      <a:pt x="858" y="532"/>
                    </a:lnTo>
                    <a:lnTo>
                      <a:pt x="860" y="532"/>
                    </a:lnTo>
                    <a:lnTo>
                      <a:pt x="860" y="531"/>
                    </a:lnTo>
                    <a:lnTo>
                      <a:pt x="861" y="531"/>
                    </a:lnTo>
                    <a:lnTo>
                      <a:pt x="862" y="531"/>
                    </a:lnTo>
                    <a:lnTo>
                      <a:pt x="862" y="532"/>
                    </a:lnTo>
                    <a:lnTo>
                      <a:pt x="864" y="532"/>
                    </a:lnTo>
                    <a:lnTo>
                      <a:pt x="864" y="534"/>
                    </a:lnTo>
                    <a:lnTo>
                      <a:pt x="864" y="535"/>
                    </a:lnTo>
                    <a:lnTo>
                      <a:pt x="864" y="536"/>
                    </a:lnTo>
                    <a:lnTo>
                      <a:pt x="864" y="535"/>
                    </a:lnTo>
                    <a:lnTo>
                      <a:pt x="865" y="535"/>
                    </a:lnTo>
                    <a:lnTo>
                      <a:pt x="865" y="534"/>
                    </a:lnTo>
                    <a:lnTo>
                      <a:pt x="866" y="534"/>
                    </a:lnTo>
                    <a:lnTo>
                      <a:pt x="866" y="535"/>
                    </a:lnTo>
                    <a:lnTo>
                      <a:pt x="866" y="534"/>
                    </a:lnTo>
                    <a:lnTo>
                      <a:pt x="868" y="534"/>
                    </a:lnTo>
                    <a:lnTo>
                      <a:pt x="868" y="532"/>
                    </a:lnTo>
                    <a:lnTo>
                      <a:pt x="866" y="532"/>
                    </a:lnTo>
                    <a:lnTo>
                      <a:pt x="868" y="532"/>
                    </a:lnTo>
                    <a:lnTo>
                      <a:pt x="868" y="531"/>
                    </a:lnTo>
                    <a:lnTo>
                      <a:pt x="869" y="531"/>
                    </a:lnTo>
                    <a:lnTo>
                      <a:pt x="870" y="531"/>
                    </a:lnTo>
                    <a:lnTo>
                      <a:pt x="872" y="531"/>
                    </a:lnTo>
                    <a:lnTo>
                      <a:pt x="873" y="531"/>
                    </a:lnTo>
                    <a:lnTo>
                      <a:pt x="874" y="530"/>
                    </a:lnTo>
                    <a:lnTo>
                      <a:pt x="874" y="528"/>
                    </a:lnTo>
                    <a:lnTo>
                      <a:pt x="874" y="527"/>
                    </a:lnTo>
                    <a:lnTo>
                      <a:pt x="874" y="526"/>
                    </a:lnTo>
                    <a:lnTo>
                      <a:pt x="875" y="526"/>
                    </a:lnTo>
                    <a:lnTo>
                      <a:pt x="877" y="526"/>
                    </a:lnTo>
                    <a:lnTo>
                      <a:pt x="877" y="527"/>
                    </a:lnTo>
                    <a:lnTo>
                      <a:pt x="878" y="527"/>
                    </a:lnTo>
                    <a:lnTo>
                      <a:pt x="879" y="527"/>
                    </a:lnTo>
                    <a:lnTo>
                      <a:pt x="879" y="526"/>
                    </a:lnTo>
                    <a:lnTo>
                      <a:pt x="879" y="527"/>
                    </a:lnTo>
                    <a:lnTo>
                      <a:pt x="881" y="527"/>
                    </a:lnTo>
                    <a:lnTo>
                      <a:pt x="881" y="528"/>
                    </a:lnTo>
                    <a:lnTo>
                      <a:pt x="881" y="530"/>
                    </a:lnTo>
                    <a:lnTo>
                      <a:pt x="882" y="531"/>
                    </a:lnTo>
                    <a:lnTo>
                      <a:pt x="882" y="532"/>
                    </a:lnTo>
                    <a:lnTo>
                      <a:pt x="883" y="532"/>
                    </a:lnTo>
                    <a:lnTo>
                      <a:pt x="885" y="532"/>
                    </a:lnTo>
                    <a:lnTo>
                      <a:pt x="886" y="532"/>
                    </a:lnTo>
                    <a:lnTo>
                      <a:pt x="887" y="532"/>
                    </a:lnTo>
                    <a:lnTo>
                      <a:pt x="889" y="532"/>
                    </a:lnTo>
                    <a:lnTo>
                      <a:pt x="889" y="534"/>
                    </a:lnTo>
                    <a:lnTo>
                      <a:pt x="889" y="535"/>
                    </a:lnTo>
                    <a:lnTo>
                      <a:pt x="887" y="535"/>
                    </a:lnTo>
                    <a:lnTo>
                      <a:pt x="886" y="535"/>
                    </a:lnTo>
                    <a:lnTo>
                      <a:pt x="886" y="536"/>
                    </a:lnTo>
                    <a:lnTo>
                      <a:pt x="886" y="538"/>
                    </a:lnTo>
                    <a:lnTo>
                      <a:pt x="885" y="538"/>
                    </a:lnTo>
                    <a:lnTo>
                      <a:pt x="885" y="539"/>
                    </a:lnTo>
                    <a:lnTo>
                      <a:pt x="885" y="540"/>
                    </a:lnTo>
                    <a:lnTo>
                      <a:pt x="885" y="542"/>
                    </a:lnTo>
                    <a:lnTo>
                      <a:pt x="886" y="542"/>
                    </a:lnTo>
                    <a:lnTo>
                      <a:pt x="887" y="542"/>
                    </a:lnTo>
                    <a:lnTo>
                      <a:pt x="887" y="543"/>
                    </a:lnTo>
                    <a:lnTo>
                      <a:pt x="887" y="544"/>
                    </a:lnTo>
                    <a:lnTo>
                      <a:pt x="887" y="545"/>
                    </a:lnTo>
                    <a:lnTo>
                      <a:pt x="887" y="547"/>
                    </a:lnTo>
                    <a:lnTo>
                      <a:pt x="886" y="547"/>
                    </a:lnTo>
                    <a:lnTo>
                      <a:pt x="886" y="548"/>
                    </a:lnTo>
                    <a:lnTo>
                      <a:pt x="886" y="549"/>
                    </a:lnTo>
                    <a:lnTo>
                      <a:pt x="886" y="552"/>
                    </a:lnTo>
                    <a:lnTo>
                      <a:pt x="885" y="552"/>
                    </a:lnTo>
                    <a:lnTo>
                      <a:pt x="886" y="553"/>
                    </a:lnTo>
                    <a:lnTo>
                      <a:pt x="887" y="555"/>
                    </a:lnTo>
                    <a:lnTo>
                      <a:pt x="889" y="556"/>
                    </a:lnTo>
                    <a:lnTo>
                      <a:pt x="889" y="557"/>
                    </a:lnTo>
                    <a:lnTo>
                      <a:pt x="887" y="557"/>
                    </a:lnTo>
                    <a:lnTo>
                      <a:pt x="886" y="556"/>
                    </a:lnTo>
                    <a:lnTo>
                      <a:pt x="885" y="556"/>
                    </a:lnTo>
                    <a:lnTo>
                      <a:pt x="885" y="555"/>
                    </a:lnTo>
                    <a:lnTo>
                      <a:pt x="883" y="555"/>
                    </a:lnTo>
                    <a:lnTo>
                      <a:pt x="883" y="556"/>
                    </a:lnTo>
                    <a:lnTo>
                      <a:pt x="883" y="557"/>
                    </a:lnTo>
                    <a:lnTo>
                      <a:pt x="883" y="559"/>
                    </a:lnTo>
                    <a:lnTo>
                      <a:pt x="883" y="560"/>
                    </a:lnTo>
                    <a:lnTo>
                      <a:pt x="883" y="561"/>
                    </a:lnTo>
                    <a:lnTo>
                      <a:pt x="882" y="561"/>
                    </a:lnTo>
                    <a:lnTo>
                      <a:pt x="882" y="560"/>
                    </a:lnTo>
                    <a:lnTo>
                      <a:pt x="881" y="560"/>
                    </a:lnTo>
                    <a:lnTo>
                      <a:pt x="881" y="559"/>
                    </a:lnTo>
                    <a:lnTo>
                      <a:pt x="879" y="559"/>
                    </a:lnTo>
                    <a:lnTo>
                      <a:pt x="879" y="560"/>
                    </a:lnTo>
                    <a:lnTo>
                      <a:pt x="877" y="559"/>
                    </a:lnTo>
                    <a:lnTo>
                      <a:pt x="874" y="560"/>
                    </a:lnTo>
                    <a:lnTo>
                      <a:pt x="873" y="560"/>
                    </a:lnTo>
                    <a:lnTo>
                      <a:pt x="873" y="561"/>
                    </a:lnTo>
                    <a:lnTo>
                      <a:pt x="873" y="562"/>
                    </a:lnTo>
                    <a:lnTo>
                      <a:pt x="874" y="564"/>
                    </a:lnTo>
                    <a:lnTo>
                      <a:pt x="875" y="564"/>
                    </a:lnTo>
                    <a:lnTo>
                      <a:pt x="875" y="565"/>
                    </a:lnTo>
                    <a:lnTo>
                      <a:pt x="877" y="565"/>
                    </a:lnTo>
                    <a:lnTo>
                      <a:pt x="878" y="565"/>
                    </a:lnTo>
                    <a:lnTo>
                      <a:pt x="879" y="565"/>
                    </a:lnTo>
                    <a:lnTo>
                      <a:pt x="879" y="566"/>
                    </a:lnTo>
                    <a:lnTo>
                      <a:pt x="881" y="566"/>
                    </a:lnTo>
                    <a:lnTo>
                      <a:pt x="881" y="568"/>
                    </a:lnTo>
                    <a:lnTo>
                      <a:pt x="881" y="569"/>
                    </a:lnTo>
                    <a:lnTo>
                      <a:pt x="881" y="570"/>
                    </a:lnTo>
                    <a:lnTo>
                      <a:pt x="881" y="572"/>
                    </a:lnTo>
                    <a:lnTo>
                      <a:pt x="879" y="572"/>
                    </a:lnTo>
                    <a:lnTo>
                      <a:pt x="879" y="573"/>
                    </a:lnTo>
                    <a:lnTo>
                      <a:pt x="879" y="574"/>
                    </a:lnTo>
                    <a:lnTo>
                      <a:pt x="879" y="576"/>
                    </a:lnTo>
                    <a:lnTo>
                      <a:pt x="878" y="576"/>
                    </a:lnTo>
                    <a:lnTo>
                      <a:pt x="878" y="577"/>
                    </a:lnTo>
                    <a:lnTo>
                      <a:pt x="877" y="577"/>
                    </a:lnTo>
                    <a:lnTo>
                      <a:pt x="877" y="578"/>
                    </a:lnTo>
                    <a:lnTo>
                      <a:pt x="875" y="579"/>
                    </a:lnTo>
                    <a:lnTo>
                      <a:pt x="875" y="581"/>
                    </a:lnTo>
                    <a:lnTo>
                      <a:pt x="875" y="582"/>
                    </a:lnTo>
                    <a:lnTo>
                      <a:pt x="875" y="583"/>
                    </a:lnTo>
                    <a:lnTo>
                      <a:pt x="874" y="583"/>
                    </a:lnTo>
                    <a:lnTo>
                      <a:pt x="874" y="585"/>
                    </a:lnTo>
                    <a:lnTo>
                      <a:pt x="874" y="586"/>
                    </a:lnTo>
                    <a:lnTo>
                      <a:pt x="874" y="587"/>
                    </a:lnTo>
                    <a:lnTo>
                      <a:pt x="873" y="587"/>
                    </a:lnTo>
                    <a:lnTo>
                      <a:pt x="873" y="589"/>
                    </a:lnTo>
                    <a:lnTo>
                      <a:pt x="873" y="590"/>
                    </a:lnTo>
                    <a:lnTo>
                      <a:pt x="872" y="590"/>
                    </a:lnTo>
                    <a:lnTo>
                      <a:pt x="872" y="591"/>
                    </a:lnTo>
                    <a:lnTo>
                      <a:pt x="870" y="591"/>
                    </a:lnTo>
                    <a:lnTo>
                      <a:pt x="870" y="593"/>
                    </a:lnTo>
                    <a:lnTo>
                      <a:pt x="870" y="596"/>
                    </a:lnTo>
                    <a:lnTo>
                      <a:pt x="870" y="598"/>
                    </a:lnTo>
                    <a:lnTo>
                      <a:pt x="870" y="599"/>
                    </a:lnTo>
                    <a:lnTo>
                      <a:pt x="870" y="600"/>
                    </a:lnTo>
                    <a:lnTo>
                      <a:pt x="869" y="600"/>
                    </a:lnTo>
                    <a:lnTo>
                      <a:pt x="869" y="602"/>
                    </a:lnTo>
                    <a:lnTo>
                      <a:pt x="868" y="602"/>
                    </a:lnTo>
                    <a:lnTo>
                      <a:pt x="866" y="602"/>
                    </a:lnTo>
                    <a:lnTo>
                      <a:pt x="865" y="602"/>
                    </a:lnTo>
                    <a:lnTo>
                      <a:pt x="864" y="602"/>
                    </a:lnTo>
                    <a:lnTo>
                      <a:pt x="862" y="602"/>
                    </a:lnTo>
                    <a:lnTo>
                      <a:pt x="862" y="600"/>
                    </a:lnTo>
                    <a:lnTo>
                      <a:pt x="861" y="600"/>
                    </a:lnTo>
                    <a:lnTo>
                      <a:pt x="860" y="600"/>
                    </a:lnTo>
                    <a:lnTo>
                      <a:pt x="858" y="600"/>
                    </a:lnTo>
                    <a:lnTo>
                      <a:pt x="857" y="600"/>
                    </a:lnTo>
                    <a:lnTo>
                      <a:pt x="856" y="600"/>
                    </a:lnTo>
                    <a:lnTo>
                      <a:pt x="855" y="600"/>
                    </a:lnTo>
                    <a:lnTo>
                      <a:pt x="853" y="600"/>
                    </a:lnTo>
                    <a:lnTo>
                      <a:pt x="852" y="600"/>
                    </a:lnTo>
                    <a:lnTo>
                      <a:pt x="852" y="599"/>
                    </a:lnTo>
                    <a:lnTo>
                      <a:pt x="851" y="599"/>
                    </a:lnTo>
                    <a:lnTo>
                      <a:pt x="851" y="600"/>
                    </a:lnTo>
                    <a:lnTo>
                      <a:pt x="849" y="600"/>
                    </a:lnTo>
                    <a:lnTo>
                      <a:pt x="849" y="602"/>
                    </a:lnTo>
                    <a:lnTo>
                      <a:pt x="848" y="602"/>
                    </a:lnTo>
                    <a:lnTo>
                      <a:pt x="848" y="603"/>
                    </a:lnTo>
                    <a:lnTo>
                      <a:pt x="847" y="603"/>
                    </a:lnTo>
                    <a:lnTo>
                      <a:pt x="847" y="604"/>
                    </a:lnTo>
                    <a:lnTo>
                      <a:pt x="845" y="604"/>
                    </a:lnTo>
                    <a:lnTo>
                      <a:pt x="844" y="604"/>
                    </a:lnTo>
                    <a:lnTo>
                      <a:pt x="844" y="606"/>
                    </a:lnTo>
                    <a:lnTo>
                      <a:pt x="844" y="607"/>
                    </a:lnTo>
                    <a:lnTo>
                      <a:pt x="845" y="607"/>
                    </a:lnTo>
                    <a:lnTo>
                      <a:pt x="845" y="608"/>
                    </a:lnTo>
                    <a:lnTo>
                      <a:pt x="847" y="608"/>
                    </a:lnTo>
                    <a:lnTo>
                      <a:pt x="848" y="610"/>
                    </a:lnTo>
                    <a:lnTo>
                      <a:pt x="849" y="611"/>
                    </a:lnTo>
                    <a:lnTo>
                      <a:pt x="849" y="612"/>
                    </a:lnTo>
                    <a:lnTo>
                      <a:pt x="851" y="612"/>
                    </a:lnTo>
                    <a:lnTo>
                      <a:pt x="852" y="612"/>
                    </a:lnTo>
                    <a:lnTo>
                      <a:pt x="853" y="612"/>
                    </a:lnTo>
                    <a:lnTo>
                      <a:pt x="855" y="612"/>
                    </a:lnTo>
                    <a:lnTo>
                      <a:pt x="856" y="612"/>
                    </a:lnTo>
                    <a:lnTo>
                      <a:pt x="857" y="612"/>
                    </a:lnTo>
                    <a:lnTo>
                      <a:pt x="858" y="612"/>
                    </a:lnTo>
                    <a:lnTo>
                      <a:pt x="860" y="612"/>
                    </a:lnTo>
                    <a:lnTo>
                      <a:pt x="861" y="612"/>
                    </a:lnTo>
                    <a:lnTo>
                      <a:pt x="862" y="612"/>
                    </a:lnTo>
                    <a:lnTo>
                      <a:pt x="862" y="611"/>
                    </a:lnTo>
                    <a:lnTo>
                      <a:pt x="864" y="611"/>
                    </a:lnTo>
                    <a:lnTo>
                      <a:pt x="865" y="610"/>
                    </a:lnTo>
                    <a:lnTo>
                      <a:pt x="865" y="608"/>
                    </a:lnTo>
                    <a:lnTo>
                      <a:pt x="865" y="607"/>
                    </a:lnTo>
                    <a:lnTo>
                      <a:pt x="866" y="607"/>
                    </a:lnTo>
                    <a:lnTo>
                      <a:pt x="868" y="607"/>
                    </a:lnTo>
                    <a:lnTo>
                      <a:pt x="869" y="607"/>
                    </a:lnTo>
                    <a:lnTo>
                      <a:pt x="870" y="607"/>
                    </a:lnTo>
                    <a:lnTo>
                      <a:pt x="870" y="608"/>
                    </a:lnTo>
                    <a:lnTo>
                      <a:pt x="872" y="608"/>
                    </a:lnTo>
                    <a:lnTo>
                      <a:pt x="872" y="607"/>
                    </a:lnTo>
                    <a:lnTo>
                      <a:pt x="873" y="606"/>
                    </a:lnTo>
                    <a:lnTo>
                      <a:pt x="873" y="604"/>
                    </a:lnTo>
                    <a:lnTo>
                      <a:pt x="874" y="604"/>
                    </a:lnTo>
                    <a:lnTo>
                      <a:pt x="875" y="604"/>
                    </a:lnTo>
                    <a:lnTo>
                      <a:pt x="875" y="606"/>
                    </a:lnTo>
                    <a:lnTo>
                      <a:pt x="877" y="606"/>
                    </a:lnTo>
                    <a:lnTo>
                      <a:pt x="878" y="606"/>
                    </a:lnTo>
                    <a:lnTo>
                      <a:pt x="879" y="606"/>
                    </a:lnTo>
                    <a:lnTo>
                      <a:pt x="881" y="606"/>
                    </a:lnTo>
                    <a:lnTo>
                      <a:pt x="882" y="606"/>
                    </a:lnTo>
                    <a:lnTo>
                      <a:pt x="882" y="604"/>
                    </a:lnTo>
                    <a:lnTo>
                      <a:pt x="883" y="604"/>
                    </a:lnTo>
                    <a:lnTo>
                      <a:pt x="883" y="603"/>
                    </a:lnTo>
                    <a:lnTo>
                      <a:pt x="883" y="602"/>
                    </a:lnTo>
                    <a:lnTo>
                      <a:pt x="885" y="602"/>
                    </a:lnTo>
                    <a:lnTo>
                      <a:pt x="886" y="602"/>
                    </a:lnTo>
                    <a:lnTo>
                      <a:pt x="887" y="602"/>
                    </a:lnTo>
                    <a:lnTo>
                      <a:pt x="887" y="603"/>
                    </a:lnTo>
                    <a:lnTo>
                      <a:pt x="889" y="603"/>
                    </a:lnTo>
                    <a:lnTo>
                      <a:pt x="890" y="603"/>
                    </a:lnTo>
                    <a:lnTo>
                      <a:pt x="890" y="602"/>
                    </a:lnTo>
                    <a:lnTo>
                      <a:pt x="890" y="600"/>
                    </a:lnTo>
                    <a:lnTo>
                      <a:pt x="891" y="600"/>
                    </a:lnTo>
                    <a:lnTo>
                      <a:pt x="891" y="599"/>
                    </a:lnTo>
                    <a:lnTo>
                      <a:pt x="892" y="599"/>
                    </a:lnTo>
                    <a:lnTo>
                      <a:pt x="892" y="600"/>
                    </a:lnTo>
                    <a:lnTo>
                      <a:pt x="892" y="602"/>
                    </a:lnTo>
                    <a:lnTo>
                      <a:pt x="892" y="603"/>
                    </a:lnTo>
                    <a:lnTo>
                      <a:pt x="892" y="604"/>
                    </a:lnTo>
                    <a:lnTo>
                      <a:pt x="892" y="606"/>
                    </a:lnTo>
                    <a:lnTo>
                      <a:pt x="892" y="607"/>
                    </a:lnTo>
                    <a:lnTo>
                      <a:pt x="894" y="607"/>
                    </a:lnTo>
                    <a:lnTo>
                      <a:pt x="894" y="608"/>
                    </a:lnTo>
                    <a:lnTo>
                      <a:pt x="895" y="608"/>
                    </a:lnTo>
                    <a:lnTo>
                      <a:pt x="895" y="610"/>
                    </a:lnTo>
                    <a:lnTo>
                      <a:pt x="896" y="610"/>
                    </a:lnTo>
                    <a:lnTo>
                      <a:pt x="896" y="611"/>
                    </a:lnTo>
                    <a:lnTo>
                      <a:pt x="898" y="612"/>
                    </a:lnTo>
                    <a:lnTo>
                      <a:pt x="898" y="614"/>
                    </a:lnTo>
                    <a:lnTo>
                      <a:pt x="899" y="614"/>
                    </a:lnTo>
                    <a:lnTo>
                      <a:pt x="899" y="615"/>
                    </a:lnTo>
                    <a:lnTo>
                      <a:pt x="900" y="615"/>
                    </a:lnTo>
                    <a:lnTo>
                      <a:pt x="900" y="616"/>
                    </a:lnTo>
                    <a:lnTo>
                      <a:pt x="900" y="617"/>
                    </a:lnTo>
                    <a:lnTo>
                      <a:pt x="900" y="619"/>
                    </a:lnTo>
                    <a:lnTo>
                      <a:pt x="902" y="619"/>
                    </a:lnTo>
                    <a:lnTo>
                      <a:pt x="902" y="620"/>
                    </a:lnTo>
                    <a:lnTo>
                      <a:pt x="903" y="620"/>
                    </a:lnTo>
                    <a:lnTo>
                      <a:pt x="903" y="621"/>
                    </a:lnTo>
                    <a:lnTo>
                      <a:pt x="904" y="621"/>
                    </a:lnTo>
                    <a:lnTo>
                      <a:pt x="904" y="623"/>
                    </a:lnTo>
                    <a:lnTo>
                      <a:pt x="906" y="623"/>
                    </a:lnTo>
                    <a:lnTo>
                      <a:pt x="907" y="625"/>
                    </a:lnTo>
                    <a:lnTo>
                      <a:pt x="907" y="627"/>
                    </a:lnTo>
                    <a:lnTo>
                      <a:pt x="907" y="628"/>
                    </a:lnTo>
                    <a:lnTo>
                      <a:pt x="907" y="629"/>
                    </a:lnTo>
                    <a:lnTo>
                      <a:pt x="906" y="629"/>
                    </a:lnTo>
                    <a:lnTo>
                      <a:pt x="906" y="631"/>
                    </a:lnTo>
                    <a:lnTo>
                      <a:pt x="904" y="631"/>
                    </a:lnTo>
                    <a:lnTo>
                      <a:pt x="904" y="632"/>
                    </a:lnTo>
                    <a:lnTo>
                      <a:pt x="903" y="632"/>
                    </a:lnTo>
                    <a:lnTo>
                      <a:pt x="902" y="632"/>
                    </a:lnTo>
                    <a:lnTo>
                      <a:pt x="902" y="633"/>
                    </a:lnTo>
                    <a:lnTo>
                      <a:pt x="900" y="633"/>
                    </a:lnTo>
                    <a:lnTo>
                      <a:pt x="900" y="634"/>
                    </a:lnTo>
                    <a:lnTo>
                      <a:pt x="899" y="634"/>
                    </a:lnTo>
                    <a:lnTo>
                      <a:pt x="898" y="634"/>
                    </a:lnTo>
                    <a:lnTo>
                      <a:pt x="898" y="636"/>
                    </a:lnTo>
                    <a:lnTo>
                      <a:pt x="898" y="637"/>
                    </a:lnTo>
                    <a:lnTo>
                      <a:pt x="899" y="637"/>
                    </a:lnTo>
                    <a:lnTo>
                      <a:pt x="899" y="638"/>
                    </a:lnTo>
                    <a:lnTo>
                      <a:pt x="899" y="640"/>
                    </a:lnTo>
                    <a:lnTo>
                      <a:pt x="899" y="641"/>
                    </a:lnTo>
                    <a:lnTo>
                      <a:pt x="899" y="642"/>
                    </a:lnTo>
                    <a:lnTo>
                      <a:pt x="898" y="642"/>
                    </a:lnTo>
                    <a:lnTo>
                      <a:pt x="898" y="644"/>
                    </a:lnTo>
                    <a:lnTo>
                      <a:pt x="896" y="644"/>
                    </a:lnTo>
                    <a:lnTo>
                      <a:pt x="895" y="644"/>
                    </a:lnTo>
                    <a:lnTo>
                      <a:pt x="894" y="642"/>
                    </a:lnTo>
                    <a:lnTo>
                      <a:pt x="892" y="642"/>
                    </a:lnTo>
                    <a:lnTo>
                      <a:pt x="891" y="642"/>
                    </a:lnTo>
                    <a:lnTo>
                      <a:pt x="891" y="644"/>
                    </a:lnTo>
                    <a:lnTo>
                      <a:pt x="890" y="644"/>
                    </a:lnTo>
                    <a:lnTo>
                      <a:pt x="889" y="645"/>
                    </a:lnTo>
                    <a:lnTo>
                      <a:pt x="889" y="646"/>
                    </a:lnTo>
                    <a:lnTo>
                      <a:pt x="889" y="648"/>
                    </a:lnTo>
                    <a:lnTo>
                      <a:pt x="885" y="648"/>
                    </a:lnTo>
                    <a:lnTo>
                      <a:pt x="883" y="648"/>
                    </a:lnTo>
                    <a:lnTo>
                      <a:pt x="881" y="648"/>
                    </a:lnTo>
                    <a:lnTo>
                      <a:pt x="879" y="649"/>
                    </a:lnTo>
                    <a:lnTo>
                      <a:pt x="877" y="649"/>
                    </a:lnTo>
                    <a:lnTo>
                      <a:pt x="874" y="648"/>
                    </a:lnTo>
                    <a:lnTo>
                      <a:pt x="870" y="649"/>
                    </a:lnTo>
                    <a:lnTo>
                      <a:pt x="868" y="648"/>
                    </a:lnTo>
                    <a:lnTo>
                      <a:pt x="864" y="646"/>
                    </a:lnTo>
                    <a:lnTo>
                      <a:pt x="862" y="644"/>
                    </a:lnTo>
                    <a:lnTo>
                      <a:pt x="860" y="638"/>
                    </a:lnTo>
                    <a:lnTo>
                      <a:pt x="856" y="638"/>
                    </a:lnTo>
                    <a:lnTo>
                      <a:pt x="855" y="640"/>
                    </a:lnTo>
                    <a:lnTo>
                      <a:pt x="851" y="642"/>
                    </a:lnTo>
                    <a:lnTo>
                      <a:pt x="847" y="645"/>
                    </a:lnTo>
                    <a:lnTo>
                      <a:pt x="844" y="645"/>
                    </a:lnTo>
                    <a:lnTo>
                      <a:pt x="843" y="645"/>
                    </a:lnTo>
                    <a:lnTo>
                      <a:pt x="840" y="645"/>
                    </a:lnTo>
                    <a:lnTo>
                      <a:pt x="836" y="644"/>
                    </a:lnTo>
                    <a:lnTo>
                      <a:pt x="832" y="644"/>
                    </a:lnTo>
                    <a:lnTo>
                      <a:pt x="830" y="644"/>
                    </a:lnTo>
                    <a:lnTo>
                      <a:pt x="826" y="644"/>
                    </a:lnTo>
                    <a:lnTo>
                      <a:pt x="823" y="645"/>
                    </a:lnTo>
                    <a:lnTo>
                      <a:pt x="822" y="650"/>
                    </a:lnTo>
                    <a:lnTo>
                      <a:pt x="822" y="654"/>
                    </a:lnTo>
                    <a:lnTo>
                      <a:pt x="824" y="655"/>
                    </a:lnTo>
                    <a:lnTo>
                      <a:pt x="826" y="655"/>
                    </a:lnTo>
                    <a:lnTo>
                      <a:pt x="830" y="653"/>
                    </a:lnTo>
                    <a:lnTo>
                      <a:pt x="832" y="653"/>
                    </a:lnTo>
                    <a:lnTo>
                      <a:pt x="836" y="653"/>
                    </a:lnTo>
                    <a:lnTo>
                      <a:pt x="835" y="657"/>
                    </a:lnTo>
                    <a:lnTo>
                      <a:pt x="834" y="658"/>
                    </a:lnTo>
                    <a:lnTo>
                      <a:pt x="834" y="661"/>
                    </a:lnTo>
                    <a:lnTo>
                      <a:pt x="835" y="663"/>
                    </a:lnTo>
                    <a:lnTo>
                      <a:pt x="835" y="666"/>
                    </a:lnTo>
                    <a:lnTo>
                      <a:pt x="831" y="666"/>
                    </a:lnTo>
                    <a:lnTo>
                      <a:pt x="824" y="670"/>
                    </a:lnTo>
                    <a:lnTo>
                      <a:pt x="813" y="670"/>
                    </a:lnTo>
                    <a:lnTo>
                      <a:pt x="803" y="668"/>
                    </a:lnTo>
                    <a:lnTo>
                      <a:pt x="802" y="668"/>
                    </a:lnTo>
                    <a:lnTo>
                      <a:pt x="792" y="665"/>
                    </a:lnTo>
                    <a:lnTo>
                      <a:pt x="789" y="663"/>
                    </a:lnTo>
                    <a:lnTo>
                      <a:pt x="784" y="661"/>
                    </a:lnTo>
                    <a:lnTo>
                      <a:pt x="781" y="659"/>
                    </a:lnTo>
                    <a:lnTo>
                      <a:pt x="775" y="658"/>
                    </a:lnTo>
                    <a:lnTo>
                      <a:pt x="769" y="658"/>
                    </a:lnTo>
                    <a:lnTo>
                      <a:pt x="763" y="651"/>
                    </a:lnTo>
                    <a:lnTo>
                      <a:pt x="742" y="634"/>
                    </a:lnTo>
                    <a:lnTo>
                      <a:pt x="737" y="629"/>
                    </a:lnTo>
                    <a:lnTo>
                      <a:pt x="729" y="625"/>
                    </a:lnTo>
                    <a:lnTo>
                      <a:pt x="725" y="623"/>
                    </a:lnTo>
                    <a:lnTo>
                      <a:pt x="712" y="614"/>
                    </a:lnTo>
                    <a:lnTo>
                      <a:pt x="701" y="607"/>
                    </a:lnTo>
                    <a:lnTo>
                      <a:pt x="691" y="607"/>
                    </a:lnTo>
                    <a:lnTo>
                      <a:pt x="688" y="607"/>
                    </a:lnTo>
                    <a:lnTo>
                      <a:pt x="680" y="606"/>
                    </a:lnTo>
                    <a:lnTo>
                      <a:pt x="673" y="607"/>
                    </a:lnTo>
                    <a:lnTo>
                      <a:pt x="661" y="610"/>
                    </a:lnTo>
                    <a:lnTo>
                      <a:pt x="661" y="612"/>
                    </a:lnTo>
                    <a:lnTo>
                      <a:pt x="662" y="612"/>
                    </a:lnTo>
                    <a:lnTo>
                      <a:pt x="663" y="614"/>
                    </a:lnTo>
                    <a:lnTo>
                      <a:pt x="663" y="615"/>
                    </a:lnTo>
                    <a:lnTo>
                      <a:pt x="663" y="616"/>
                    </a:lnTo>
                    <a:lnTo>
                      <a:pt x="662" y="617"/>
                    </a:lnTo>
                    <a:lnTo>
                      <a:pt x="662" y="619"/>
                    </a:lnTo>
                    <a:lnTo>
                      <a:pt x="662" y="620"/>
                    </a:lnTo>
                    <a:lnTo>
                      <a:pt x="662" y="621"/>
                    </a:lnTo>
                    <a:lnTo>
                      <a:pt x="661" y="621"/>
                    </a:lnTo>
                    <a:lnTo>
                      <a:pt x="659" y="627"/>
                    </a:lnTo>
                    <a:lnTo>
                      <a:pt x="659" y="628"/>
                    </a:lnTo>
                    <a:lnTo>
                      <a:pt x="659" y="629"/>
                    </a:lnTo>
                    <a:lnTo>
                      <a:pt x="658" y="629"/>
                    </a:lnTo>
                    <a:lnTo>
                      <a:pt x="657" y="629"/>
                    </a:lnTo>
                    <a:lnTo>
                      <a:pt x="657" y="631"/>
                    </a:lnTo>
                    <a:lnTo>
                      <a:pt x="656" y="631"/>
                    </a:lnTo>
                    <a:lnTo>
                      <a:pt x="654" y="632"/>
                    </a:lnTo>
                    <a:lnTo>
                      <a:pt x="653" y="632"/>
                    </a:lnTo>
                    <a:lnTo>
                      <a:pt x="652" y="632"/>
                    </a:lnTo>
                    <a:lnTo>
                      <a:pt x="652" y="633"/>
                    </a:lnTo>
                    <a:lnTo>
                      <a:pt x="650" y="633"/>
                    </a:lnTo>
                    <a:lnTo>
                      <a:pt x="649" y="633"/>
                    </a:lnTo>
                    <a:lnTo>
                      <a:pt x="648" y="634"/>
                    </a:lnTo>
                    <a:lnTo>
                      <a:pt x="646" y="634"/>
                    </a:lnTo>
                    <a:lnTo>
                      <a:pt x="645" y="634"/>
                    </a:lnTo>
                    <a:lnTo>
                      <a:pt x="644" y="634"/>
                    </a:lnTo>
                    <a:lnTo>
                      <a:pt x="642" y="634"/>
                    </a:lnTo>
                    <a:lnTo>
                      <a:pt x="641" y="634"/>
                    </a:lnTo>
                    <a:lnTo>
                      <a:pt x="640" y="634"/>
                    </a:lnTo>
                    <a:lnTo>
                      <a:pt x="639" y="636"/>
                    </a:lnTo>
                    <a:lnTo>
                      <a:pt x="637" y="636"/>
                    </a:lnTo>
                    <a:lnTo>
                      <a:pt x="636" y="636"/>
                    </a:lnTo>
                    <a:lnTo>
                      <a:pt x="635" y="636"/>
                    </a:lnTo>
                    <a:lnTo>
                      <a:pt x="633" y="636"/>
                    </a:lnTo>
                    <a:lnTo>
                      <a:pt x="632" y="636"/>
                    </a:lnTo>
                    <a:lnTo>
                      <a:pt x="631" y="637"/>
                    </a:lnTo>
                    <a:lnTo>
                      <a:pt x="627" y="636"/>
                    </a:lnTo>
                    <a:lnTo>
                      <a:pt x="625" y="636"/>
                    </a:lnTo>
                    <a:lnTo>
                      <a:pt x="625" y="637"/>
                    </a:lnTo>
                    <a:lnTo>
                      <a:pt x="624" y="637"/>
                    </a:lnTo>
                    <a:lnTo>
                      <a:pt x="624" y="638"/>
                    </a:lnTo>
                    <a:lnTo>
                      <a:pt x="624" y="642"/>
                    </a:lnTo>
                    <a:lnTo>
                      <a:pt x="620" y="644"/>
                    </a:lnTo>
                    <a:lnTo>
                      <a:pt x="616" y="641"/>
                    </a:lnTo>
                    <a:lnTo>
                      <a:pt x="616" y="640"/>
                    </a:lnTo>
                    <a:lnTo>
                      <a:pt x="616" y="638"/>
                    </a:lnTo>
                    <a:lnTo>
                      <a:pt x="615" y="638"/>
                    </a:lnTo>
                    <a:lnTo>
                      <a:pt x="614" y="638"/>
                    </a:lnTo>
                    <a:lnTo>
                      <a:pt x="612" y="638"/>
                    </a:lnTo>
                    <a:lnTo>
                      <a:pt x="611" y="638"/>
                    </a:lnTo>
                    <a:lnTo>
                      <a:pt x="611" y="637"/>
                    </a:lnTo>
                    <a:lnTo>
                      <a:pt x="610" y="637"/>
                    </a:lnTo>
                    <a:lnTo>
                      <a:pt x="608" y="637"/>
                    </a:lnTo>
                    <a:lnTo>
                      <a:pt x="608" y="636"/>
                    </a:lnTo>
                    <a:lnTo>
                      <a:pt x="607" y="636"/>
                    </a:lnTo>
                    <a:lnTo>
                      <a:pt x="607" y="634"/>
                    </a:lnTo>
                    <a:lnTo>
                      <a:pt x="606" y="633"/>
                    </a:lnTo>
                    <a:lnTo>
                      <a:pt x="604" y="633"/>
                    </a:lnTo>
                    <a:lnTo>
                      <a:pt x="604" y="634"/>
                    </a:lnTo>
                    <a:lnTo>
                      <a:pt x="603" y="634"/>
                    </a:lnTo>
                    <a:lnTo>
                      <a:pt x="603" y="636"/>
                    </a:lnTo>
                    <a:lnTo>
                      <a:pt x="602" y="636"/>
                    </a:lnTo>
                    <a:lnTo>
                      <a:pt x="602" y="637"/>
                    </a:lnTo>
                    <a:lnTo>
                      <a:pt x="601" y="637"/>
                    </a:lnTo>
                    <a:lnTo>
                      <a:pt x="601" y="638"/>
                    </a:lnTo>
                    <a:lnTo>
                      <a:pt x="599" y="638"/>
                    </a:lnTo>
                    <a:lnTo>
                      <a:pt x="599" y="641"/>
                    </a:lnTo>
                    <a:lnTo>
                      <a:pt x="598" y="642"/>
                    </a:lnTo>
                    <a:lnTo>
                      <a:pt x="598" y="644"/>
                    </a:lnTo>
                    <a:lnTo>
                      <a:pt x="598" y="645"/>
                    </a:lnTo>
                    <a:lnTo>
                      <a:pt x="599" y="645"/>
                    </a:lnTo>
                    <a:lnTo>
                      <a:pt x="599" y="646"/>
                    </a:lnTo>
                    <a:lnTo>
                      <a:pt x="598" y="646"/>
                    </a:lnTo>
                    <a:lnTo>
                      <a:pt x="598" y="648"/>
                    </a:lnTo>
                    <a:lnTo>
                      <a:pt x="598" y="649"/>
                    </a:lnTo>
                    <a:lnTo>
                      <a:pt x="598" y="650"/>
                    </a:lnTo>
                    <a:lnTo>
                      <a:pt x="598" y="651"/>
                    </a:lnTo>
                    <a:lnTo>
                      <a:pt x="598" y="653"/>
                    </a:lnTo>
                    <a:lnTo>
                      <a:pt x="598" y="654"/>
                    </a:lnTo>
                    <a:lnTo>
                      <a:pt x="598" y="655"/>
                    </a:lnTo>
                    <a:lnTo>
                      <a:pt x="598" y="657"/>
                    </a:lnTo>
                    <a:lnTo>
                      <a:pt x="598" y="658"/>
                    </a:lnTo>
                    <a:lnTo>
                      <a:pt x="598" y="659"/>
                    </a:lnTo>
                    <a:lnTo>
                      <a:pt x="598" y="661"/>
                    </a:lnTo>
                    <a:lnTo>
                      <a:pt x="598" y="662"/>
                    </a:lnTo>
                    <a:lnTo>
                      <a:pt x="598" y="663"/>
                    </a:lnTo>
                    <a:lnTo>
                      <a:pt x="598" y="665"/>
                    </a:lnTo>
                    <a:lnTo>
                      <a:pt x="598" y="666"/>
                    </a:lnTo>
                    <a:lnTo>
                      <a:pt x="593" y="672"/>
                    </a:lnTo>
                    <a:lnTo>
                      <a:pt x="589" y="678"/>
                    </a:lnTo>
                    <a:lnTo>
                      <a:pt x="589" y="679"/>
                    </a:lnTo>
                    <a:lnTo>
                      <a:pt x="590" y="679"/>
                    </a:lnTo>
                    <a:lnTo>
                      <a:pt x="590" y="680"/>
                    </a:lnTo>
                    <a:lnTo>
                      <a:pt x="591" y="680"/>
                    </a:lnTo>
                    <a:lnTo>
                      <a:pt x="591" y="682"/>
                    </a:lnTo>
                    <a:lnTo>
                      <a:pt x="591" y="680"/>
                    </a:lnTo>
                    <a:lnTo>
                      <a:pt x="591" y="682"/>
                    </a:lnTo>
                    <a:lnTo>
                      <a:pt x="595" y="686"/>
                    </a:lnTo>
                    <a:lnTo>
                      <a:pt x="595" y="687"/>
                    </a:lnTo>
                    <a:lnTo>
                      <a:pt x="595" y="688"/>
                    </a:lnTo>
                    <a:lnTo>
                      <a:pt x="597" y="688"/>
                    </a:lnTo>
                    <a:lnTo>
                      <a:pt x="597" y="689"/>
                    </a:lnTo>
                    <a:lnTo>
                      <a:pt x="598" y="689"/>
                    </a:lnTo>
                    <a:lnTo>
                      <a:pt x="598" y="691"/>
                    </a:lnTo>
                    <a:lnTo>
                      <a:pt x="598" y="692"/>
                    </a:lnTo>
                    <a:lnTo>
                      <a:pt x="598" y="693"/>
                    </a:lnTo>
                    <a:lnTo>
                      <a:pt x="598" y="695"/>
                    </a:lnTo>
                    <a:lnTo>
                      <a:pt x="598" y="696"/>
                    </a:lnTo>
                    <a:lnTo>
                      <a:pt x="598" y="697"/>
                    </a:lnTo>
                    <a:lnTo>
                      <a:pt x="597" y="697"/>
                    </a:lnTo>
                    <a:lnTo>
                      <a:pt x="597" y="699"/>
                    </a:lnTo>
                    <a:lnTo>
                      <a:pt x="595" y="699"/>
                    </a:lnTo>
                    <a:lnTo>
                      <a:pt x="595" y="700"/>
                    </a:lnTo>
                    <a:lnTo>
                      <a:pt x="597" y="700"/>
                    </a:lnTo>
                    <a:lnTo>
                      <a:pt x="595" y="700"/>
                    </a:lnTo>
                    <a:lnTo>
                      <a:pt x="595" y="701"/>
                    </a:lnTo>
                    <a:lnTo>
                      <a:pt x="597" y="701"/>
                    </a:lnTo>
                    <a:lnTo>
                      <a:pt x="598" y="701"/>
                    </a:lnTo>
                    <a:lnTo>
                      <a:pt x="598" y="703"/>
                    </a:lnTo>
                    <a:lnTo>
                      <a:pt x="598" y="701"/>
                    </a:lnTo>
                    <a:lnTo>
                      <a:pt x="599" y="701"/>
                    </a:lnTo>
                    <a:lnTo>
                      <a:pt x="599" y="703"/>
                    </a:lnTo>
                    <a:lnTo>
                      <a:pt x="601" y="703"/>
                    </a:lnTo>
                    <a:lnTo>
                      <a:pt x="601" y="704"/>
                    </a:lnTo>
                    <a:lnTo>
                      <a:pt x="601" y="705"/>
                    </a:lnTo>
                    <a:lnTo>
                      <a:pt x="601" y="706"/>
                    </a:lnTo>
                    <a:lnTo>
                      <a:pt x="601" y="708"/>
                    </a:lnTo>
                    <a:lnTo>
                      <a:pt x="602" y="708"/>
                    </a:lnTo>
                    <a:lnTo>
                      <a:pt x="603" y="708"/>
                    </a:lnTo>
                    <a:lnTo>
                      <a:pt x="603" y="709"/>
                    </a:lnTo>
                    <a:lnTo>
                      <a:pt x="604" y="709"/>
                    </a:lnTo>
                    <a:lnTo>
                      <a:pt x="604" y="710"/>
                    </a:lnTo>
                    <a:lnTo>
                      <a:pt x="606" y="710"/>
                    </a:lnTo>
                    <a:lnTo>
                      <a:pt x="606" y="712"/>
                    </a:lnTo>
                    <a:lnTo>
                      <a:pt x="606" y="713"/>
                    </a:lnTo>
                    <a:lnTo>
                      <a:pt x="607" y="713"/>
                    </a:lnTo>
                    <a:lnTo>
                      <a:pt x="606" y="713"/>
                    </a:lnTo>
                    <a:lnTo>
                      <a:pt x="606" y="714"/>
                    </a:lnTo>
                    <a:lnTo>
                      <a:pt x="606" y="716"/>
                    </a:lnTo>
                    <a:lnTo>
                      <a:pt x="607" y="716"/>
                    </a:lnTo>
                    <a:lnTo>
                      <a:pt x="607" y="717"/>
                    </a:lnTo>
                    <a:lnTo>
                      <a:pt x="607" y="716"/>
                    </a:lnTo>
                    <a:lnTo>
                      <a:pt x="606" y="716"/>
                    </a:lnTo>
                    <a:lnTo>
                      <a:pt x="606" y="717"/>
                    </a:lnTo>
                    <a:lnTo>
                      <a:pt x="604" y="717"/>
                    </a:lnTo>
                    <a:lnTo>
                      <a:pt x="603" y="717"/>
                    </a:lnTo>
                    <a:lnTo>
                      <a:pt x="602" y="717"/>
                    </a:lnTo>
                    <a:lnTo>
                      <a:pt x="602" y="716"/>
                    </a:lnTo>
                    <a:lnTo>
                      <a:pt x="601" y="716"/>
                    </a:lnTo>
                    <a:lnTo>
                      <a:pt x="602" y="716"/>
                    </a:lnTo>
                    <a:lnTo>
                      <a:pt x="601" y="714"/>
                    </a:lnTo>
                    <a:lnTo>
                      <a:pt x="601" y="713"/>
                    </a:lnTo>
                    <a:lnTo>
                      <a:pt x="601" y="714"/>
                    </a:lnTo>
                    <a:lnTo>
                      <a:pt x="599" y="714"/>
                    </a:lnTo>
                    <a:lnTo>
                      <a:pt x="599" y="713"/>
                    </a:lnTo>
                    <a:lnTo>
                      <a:pt x="598" y="713"/>
                    </a:lnTo>
                    <a:lnTo>
                      <a:pt x="597" y="713"/>
                    </a:lnTo>
                    <a:lnTo>
                      <a:pt x="597" y="712"/>
                    </a:lnTo>
                    <a:lnTo>
                      <a:pt x="595" y="712"/>
                    </a:lnTo>
                    <a:lnTo>
                      <a:pt x="594" y="712"/>
                    </a:lnTo>
                    <a:lnTo>
                      <a:pt x="594" y="713"/>
                    </a:lnTo>
                    <a:lnTo>
                      <a:pt x="593" y="713"/>
                    </a:lnTo>
                    <a:lnTo>
                      <a:pt x="593" y="714"/>
                    </a:lnTo>
                    <a:lnTo>
                      <a:pt x="593" y="713"/>
                    </a:lnTo>
                    <a:lnTo>
                      <a:pt x="591" y="713"/>
                    </a:lnTo>
                    <a:lnTo>
                      <a:pt x="591" y="714"/>
                    </a:lnTo>
                    <a:lnTo>
                      <a:pt x="590" y="714"/>
                    </a:lnTo>
                    <a:lnTo>
                      <a:pt x="589" y="714"/>
                    </a:lnTo>
                    <a:lnTo>
                      <a:pt x="589" y="716"/>
                    </a:lnTo>
                    <a:lnTo>
                      <a:pt x="589" y="714"/>
                    </a:lnTo>
                    <a:lnTo>
                      <a:pt x="589" y="716"/>
                    </a:lnTo>
                    <a:lnTo>
                      <a:pt x="587" y="716"/>
                    </a:lnTo>
                    <a:lnTo>
                      <a:pt x="586" y="716"/>
                    </a:lnTo>
                    <a:lnTo>
                      <a:pt x="586" y="717"/>
                    </a:lnTo>
                    <a:lnTo>
                      <a:pt x="586" y="716"/>
                    </a:lnTo>
                    <a:lnTo>
                      <a:pt x="585" y="716"/>
                    </a:lnTo>
                    <a:lnTo>
                      <a:pt x="585" y="717"/>
                    </a:lnTo>
                    <a:lnTo>
                      <a:pt x="584" y="717"/>
                    </a:lnTo>
                    <a:lnTo>
                      <a:pt x="584" y="718"/>
                    </a:lnTo>
                    <a:lnTo>
                      <a:pt x="582" y="718"/>
                    </a:lnTo>
                    <a:lnTo>
                      <a:pt x="582" y="720"/>
                    </a:lnTo>
                    <a:lnTo>
                      <a:pt x="582" y="721"/>
                    </a:lnTo>
                    <a:lnTo>
                      <a:pt x="581" y="721"/>
                    </a:lnTo>
                    <a:lnTo>
                      <a:pt x="582" y="721"/>
                    </a:lnTo>
                    <a:lnTo>
                      <a:pt x="581" y="721"/>
                    </a:lnTo>
                    <a:lnTo>
                      <a:pt x="581" y="722"/>
                    </a:lnTo>
                    <a:lnTo>
                      <a:pt x="581" y="721"/>
                    </a:lnTo>
                    <a:lnTo>
                      <a:pt x="581" y="722"/>
                    </a:lnTo>
                    <a:lnTo>
                      <a:pt x="580" y="722"/>
                    </a:lnTo>
                    <a:lnTo>
                      <a:pt x="580" y="723"/>
                    </a:lnTo>
                    <a:lnTo>
                      <a:pt x="578" y="723"/>
                    </a:lnTo>
                    <a:lnTo>
                      <a:pt x="577" y="723"/>
                    </a:lnTo>
                    <a:lnTo>
                      <a:pt x="576" y="723"/>
                    </a:lnTo>
                    <a:lnTo>
                      <a:pt x="576" y="725"/>
                    </a:lnTo>
                    <a:lnTo>
                      <a:pt x="574" y="725"/>
                    </a:lnTo>
                    <a:lnTo>
                      <a:pt x="574" y="723"/>
                    </a:lnTo>
                    <a:lnTo>
                      <a:pt x="573" y="723"/>
                    </a:lnTo>
                    <a:lnTo>
                      <a:pt x="573" y="725"/>
                    </a:lnTo>
                    <a:lnTo>
                      <a:pt x="573" y="723"/>
                    </a:lnTo>
                    <a:lnTo>
                      <a:pt x="573" y="725"/>
                    </a:lnTo>
                    <a:lnTo>
                      <a:pt x="572" y="725"/>
                    </a:lnTo>
                    <a:lnTo>
                      <a:pt x="570" y="725"/>
                    </a:lnTo>
                    <a:lnTo>
                      <a:pt x="570" y="723"/>
                    </a:lnTo>
                    <a:lnTo>
                      <a:pt x="569" y="723"/>
                    </a:lnTo>
                    <a:lnTo>
                      <a:pt x="568" y="723"/>
                    </a:lnTo>
                    <a:lnTo>
                      <a:pt x="567" y="723"/>
                    </a:lnTo>
                    <a:lnTo>
                      <a:pt x="565" y="723"/>
                    </a:lnTo>
                    <a:lnTo>
                      <a:pt x="564" y="723"/>
                    </a:lnTo>
                    <a:lnTo>
                      <a:pt x="563" y="723"/>
                    </a:lnTo>
                    <a:lnTo>
                      <a:pt x="563" y="722"/>
                    </a:lnTo>
                    <a:lnTo>
                      <a:pt x="563" y="723"/>
                    </a:lnTo>
                    <a:lnTo>
                      <a:pt x="561" y="722"/>
                    </a:lnTo>
                    <a:lnTo>
                      <a:pt x="560" y="722"/>
                    </a:lnTo>
                    <a:lnTo>
                      <a:pt x="560" y="723"/>
                    </a:lnTo>
                    <a:lnTo>
                      <a:pt x="559" y="723"/>
                    </a:lnTo>
                    <a:lnTo>
                      <a:pt x="559" y="722"/>
                    </a:lnTo>
                    <a:lnTo>
                      <a:pt x="559" y="721"/>
                    </a:lnTo>
                    <a:lnTo>
                      <a:pt x="557" y="721"/>
                    </a:lnTo>
                    <a:lnTo>
                      <a:pt x="557" y="720"/>
                    </a:lnTo>
                    <a:lnTo>
                      <a:pt x="557" y="718"/>
                    </a:lnTo>
                    <a:lnTo>
                      <a:pt x="556" y="717"/>
                    </a:lnTo>
                    <a:lnTo>
                      <a:pt x="557" y="717"/>
                    </a:lnTo>
                    <a:lnTo>
                      <a:pt x="557" y="716"/>
                    </a:lnTo>
                    <a:lnTo>
                      <a:pt x="557" y="714"/>
                    </a:lnTo>
                    <a:lnTo>
                      <a:pt x="557" y="713"/>
                    </a:lnTo>
                    <a:lnTo>
                      <a:pt x="557" y="712"/>
                    </a:lnTo>
                    <a:lnTo>
                      <a:pt x="557" y="710"/>
                    </a:lnTo>
                    <a:lnTo>
                      <a:pt x="557" y="709"/>
                    </a:lnTo>
                    <a:lnTo>
                      <a:pt x="557" y="708"/>
                    </a:lnTo>
                    <a:lnTo>
                      <a:pt x="557" y="706"/>
                    </a:lnTo>
                    <a:lnTo>
                      <a:pt x="556" y="706"/>
                    </a:lnTo>
                    <a:lnTo>
                      <a:pt x="556" y="705"/>
                    </a:lnTo>
                    <a:lnTo>
                      <a:pt x="556" y="704"/>
                    </a:lnTo>
                    <a:lnTo>
                      <a:pt x="556" y="703"/>
                    </a:lnTo>
                    <a:lnTo>
                      <a:pt x="556" y="701"/>
                    </a:lnTo>
                    <a:lnTo>
                      <a:pt x="556" y="700"/>
                    </a:lnTo>
                    <a:lnTo>
                      <a:pt x="556" y="699"/>
                    </a:lnTo>
                    <a:lnTo>
                      <a:pt x="556" y="697"/>
                    </a:lnTo>
                    <a:lnTo>
                      <a:pt x="556" y="696"/>
                    </a:lnTo>
                    <a:lnTo>
                      <a:pt x="557" y="696"/>
                    </a:lnTo>
                    <a:lnTo>
                      <a:pt x="557" y="695"/>
                    </a:lnTo>
                    <a:lnTo>
                      <a:pt x="559" y="695"/>
                    </a:lnTo>
                    <a:lnTo>
                      <a:pt x="559" y="693"/>
                    </a:lnTo>
                    <a:lnTo>
                      <a:pt x="559" y="692"/>
                    </a:lnTo>
                    <a:lnTo>
                      <a:pt x="559" y="691"/>
                    </a:lnTo>
                    <a:lnTo>
                      <a:pt x="557" y="691"/>
                    </a:lnTo>
                    <a:lnTo>
                      <a:pt x="557" y="689"/>
                    </a:lnTo>
                    <a:lnTo>
                      <a:pt x="557" y="688"/>
                    </a:lnTo>
                    <a:lnTo>
                      <a:pt x="556" y="688"/>
                    </a:lnTo>
                    <a:lnTo>
                      <a:pt x="556" y="687"/>
                    </a:lnTo>
                    <a:lnTo>
                      <a:pt x="556" y="686"/>
                    </a:lnTo>
                    <a:lnTo>
                      <a:pt x="555" y="686"/>
                    </a:lnTo>
                    <a:lnTo>
                      <a:pt x="555" y="684"/>
                    </a:lnTo>
                    <a:lnTo>
                      <a:pt x="553" y="684"/>
                    </a:lnTo>
                    <a:lnTo>
                      <a:pt x="553" y="683"/>
                    </a:lnTo>
                    <a:lnTo>
                      <a:pt x="552" y="683"/>
                    </a:lnTo>
                    <a:lnTo>
                      <a:pt x="552" y="682"/>
                    </a:lnTo>
                    <a:lnTo>
                      <a:pt x="552" y="680"/>
                    </a:lnTo>
                    <a:lnTo>
                      <a:pt x="544" y="668"/>
                    </a:lnTo>
                    <a:lnTo>
                      <a:pt x="540" y="663"/>
                    </a:lnTo>
                    <a:lnTo>
                      <a:pt x="534" y="651"/>
                    </a:lnTo>
                    <a:lnTo>
                      <a:pt x="532" y="650"/>
                    </a:lnTo>
                    <a:lnTo>
                      <a:pt x="531" y="645"/>
                    </a:lnTo>
                    <a:lnTo>
                      <a:pt x="526" y="638"/>
                    </a:lnTo>
                    <a:lnTo>
                      <a:pt x="523" y="637"/>
                    </a:lnTo>
                    <a:lnTo>
                      <a:pt x="523" y="636"/>
                    </a:lnTo>
                    <a:lnTo>
                      <a:pt x="521" y="634"/>
                    </a:lnTo>
                    <a:lnTo>
                      <a:pt x="521" y="627"/>
                    </a:lnTo>
                    <a:lnTo>
                      <a:pt x="518" y="625"/>
                    </a:lnTo>
                    <a:lnTo>
                      <a:pt x="518" y="624"/>
                    </a:lnTo>
                    <a:lnTo>
                      <a:pt x="518" y="623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7" name="Freeform 43">
                <a:extLst>
                  <a:ext uri="{FF2B5EF4-FFF2-40B4-BE49-F238E27FC236}">
                    <a16:creationId xmlns:a16="http://schemas.microsoft.com/office/drawing/2014/main" id="{A8D388C9-FD1B-6C59-F7D3-AEDF4DBA4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6" y="1203"/>
                <a:ext cx="512" cy="264"/>
              </a:xfrm>
              <a:custGeom>
                <a:avLst/>
                <a:gdLst>
                  <a:gd name="T0" fmla="*/ 466 w 512"/>
                  <a:gd name="T1" fmla="*/ 204 h 264"/>
                  <a:gd name="T2" fmla="*/ 471 w 512"/>
                  <a:gd name="T3" fmla="*/ 194 h 264"/>
                  <a:gd name="T4" fmla="*/ 474 w 512"/>
                  <a:gd name="T5" fmla="*/ 185 h 264"/>
                  <a:gd name="T6" fmla="*/ 471 w 512"/>
                  <a:gd name="T7" fmla="*/ 174 h 264"/>
                  <a:gd name="T8" fmla="*/ 473 w 512"/>
                  <a:gd name="T9" fmla="*/ 169 h 264"/>
                  <a:gd name="T10" fmla="*/ 473 w 512"/>
                  <a:gd name="T11" fmla="*/ 160 h 264"/>
                  <a:gd name="T12" fmla="*/ 480 w 512"/>
                  <a:gd name="T13" fmla="*/ 151 h 264"/>
                  <a:gd name="T14" fmla="*/ 491 w 512"/>
                  <a:gd name="T15" fmla="*/ 144 h 264"/>
                  <a:gd name="T16" fmla="*/ 499 w 512"/>
                  <a:gd name="T17" fmla="*/ 137 h 264"/>
                  <a:gd name="T18" fmla="*/ 501 w 512"/>
                  <a:gd name="T19" fmla="*/ 134 h 264"/>
                  <a:gd name="T20" fmla="*/ 511 w 512"/>
                  <a:gd name="T21" fmla="*/ 111 h 264"/>
                  <a:gd name="T22" fmla="*/ 495 w 512"/>
                  <a:gd name="T23" fmla="*/ 82 h 264"/>
                  <a:gd name="T24" fmla="*/ 479 w 512"/>
                  <a:gd name="T25" fmla="*/ 81 h 264"/>
                  <a:gd name="T26" fmla="*/ 463 w 512"/>
                  <a:gd name="T27" fmla="*/ 69 h 264"/>
                  <a:gd name="T28" fmla="*/ 449 w 512"/>
                  <a:gd name="T29" fmla="*/ 62 h 264"/>
                  <a:gd name="T30" fmla="*/ 431 w 512"/>
                  <a:gd name="T31" fmla="*/ 51 h 264"/>
                  <a:gd name="T32" fmla="*/ 411 w 512"/>
                  <a:gd name="T33" fmla="*/ 50 h 264"/>
                  <a:gd name="T34" fmla="*/ 393 w 512"/>
                  <a:gd name="T35" fmla="*/ 54 h 264"/>
                  <a:gd name="T36" fmla="*/ 386 w 512"/>
                  <a:gd name="T37" fmla="*/ 72 h 264"/>
                  <a:gd name="T38" fmla="*/ 369 w 512"/>
                  <a:gd name="T39" fmla="*/ 82 h 264"/>
                  <a:gd name="T40" fmla="*/ 347 w 512"/>
                  <a:gd name="T41" fmla="*/ 81 h 264"/>
                  <a:gd name="T42" fmla="*/ 330 w 512"/>
                  <a:gd name="T43" fmla="*/ 77 h 264"/>
                  <a:gd name="T44" fmla="*/ 317 w 512"/>
                  <a:gd name="T45" fmla="*/ 94 h 264"/>
                  <a:gd name="T46" fmla="*/ 295 w 512"/>
                  <a:gd name="T47" fmla="*/ 93 h 264"/>
                  <a:gd name="T48" fmla="*/ 272 w 512"/>
                  <a:gd name="T49" fmla="*/ 88 h 264"/>
                  <a:gd name="T50" fmla="*/ 258 w 512"/>
                  <a:gd name="T51" fmla="*/ 105 h 264"/>
                  <a:gd name="T52" fmla="*/ 253 w 512"/>
                  <a:gd name="T53" fmla="*/ 126 h 264"/>
                  <a:gd name="T54" fmla="*/ 255 w 512"/>
                  <a:gd name="T55" fmla="*/ 153 h 264"/>
                  <a:gd name="T56" fmla="*/ 250 w 512"/>
                  <a:gd name="T57" fmla="*/ 181 h 264"/>
                  <a:gd name="T58" fmla="*/ 266 w 512"/>
                  <a:gd name="T59" fmla="*/ 202 h 264"/>
                  <a:gd name="T60" fmla="*/ 289 w 512"/>
                  <a:gd name="T61" fmla="*/ 199 h 264"/>
                  <a:gd name="T62" fmla="*/ 299 w 512"/>
                  <a:gd name="T63" fmla="*/ 211 h 264"/>
                  <a:gd name="T64" fmla="*/ 297 w 512"/>
                  <a:gd name="T65" fmla="*/ 232 h 264"/>
                  <a:gd name="T66" fmla="*/ 280 w 512"/>
                  <a:gd name="T67" fmla="*/ 233 h 264"/>
                  <a:gd name="T68" fmla="*/ 263 w 512"/>
                  <a:gd name="T69" fmla="*/ 225 h 264"/>
                  <a:gd name="T70" fmla="*/ 240 w 512"/>
                  <a:gd name="T71" fmla="*/ 245 h 264"/>
                  <a:gd name="T72" fmla="*/ 209 w 512"/>
                  <a:gd name="T73" fmla="*/ 260 h 264"/>
                  <a:gd name="T74" fmla="*/ 191 w 512"/>
                  <a:gd name="T75" fmla="*/ 262 h 264"/>
                  <a:gd name="T76" fmla="*/ 173 w 512"/>
                  <a:gd name="T77" fmla="*/ 263 h 264"/>
                  <a:gd name="T78" fmla="*/ 160 w 512"/>
                  <a:gd name="T79" fmla="*/ 253 h 264"/>
                  <a:gd name="T80" fmla="*/ 155 w 512"/>
                  <a:gd name="T81" fmla="*/ 238 h 264"/>
                  <a:gd name="T82" fmla="*/ 144 w 512"/>
                  <a:gd name="T83" fmla="*/ 228 h 264"/>
                  <a:gd name="T84" fmla="*/ 135 w 512"/>
                  <a:gd name="T85" fmla="*/ 217 h 264"/>
                  <a:gd name="T86" fmla="*/ 119 w 512"/>
                  <a:gd name="T87" fmla="*/ 213 h 264"/>
                  <a:gd name="T88" fmla="*/ 114 w 512"/>
                  <a:gd name="T89" fmla="*/ 196 h 264"/>
                  <a:gd name="T90" fmla="*/ 113 w 512"/>
                  <a:gd name="T91" fmla="*/ 182 h 264"/>
                  <a:gd name="T92" fmla="*/ 103 w 512"/>
                  <a:gd name="T93" fmla="*/ 168 h 264"/>
                  <a:gd name="T94" fmla="*/ 94 w 512"/>
                  <a:gd name="T95" fmla="*/ 154 h 264"/>
                  <a:gd name="T96" fmla="*/ 92 w 512"/>
                  <a:gd name="T97" fmla="*/ 137 h 264"/>
                  <a:gd name="T98" fmla="*/ 86 w 512"/>
                  <a:gd name="T99" fmla="*/ 126 h 264"/>
                  <a:gd name="T100" fmla="*/ 73 w 512"/>
                  <a:gd name="T101" fmla="*/ 114 h 264"/>
                  <a:gd name="T102" fmla="*/ 68 w 512"/>
                  <a:gd name="T103" fmla="*/ 99 h 264"/>
                  <a:gd name="T104" fmla="*/ 55 w 512"/>
                  <a:gd name="T105" fmla="*/ 88 h 264"/>
                  <a:gd name="T106" fmla="*/ 47 w 512"/>
                  <a:gd name="T107" fmla="*/ 71 h 264"/>
                  <a:gd name="T108" fmla="*/ 34 w 512"/>
                  <a:gd name="T109" fmla="*/ 62 h 264"/>
                  <a:gd name="T110" fmla="*/ 22 w 512"/>
                  <a:gd name="T111" fmla="*/ 50 h 264"/>
                  <a:gd name="T112" fmla="*/ 5 w 512"/>
                  <a:gd name="T113" fmla="*/ 45 h 264"/>
                  <a:gd name="T114" fmla="*/ 8 w 512"/>
                  <a:gd name="T115" fmla="*/ 34 h 264"/>
                  <a:gd name="T116" fmla="*/ 7 w 512"/>
                  <a:gd name="T117" fmla="*/ 21 h 264"/>
                  <a:gd name="T118" fmla="*/ 4 w 512"/>
                  <a:gd name="T119" fmla="*/ 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2" h="264">
                    <a:moveTo>
                      <a:pt x="466" y="215"/>
                    </a:moveTo>
                    <a:lnTo>
                      <a:pt x="466" y="213"/>
                    </a:lnTo>
                    <a:lnTo>
                      <a:pt x="466" y="212"/>
                    </a:lnTo>
                    <a:lnTo>
                      <a:pt x="465" y="212"/>
                    </a:lnTo>
                    <a:lnTo>
                      <a:pt x="465" y="211"/>
                    </a:lnTo>
                    <a:lnTo>
                      <a:pt x="466" y="211"/>
                    </a:lnTo>
                    <a:lnTo>
                      <a:pt x="465" y="211"/>
                    </a:lnTo>
                    <a:lnTo>
                      <a:pt x="465" y="209"/>
                    </a:lnTo>
                    <a:lnTo>
                      <a:pt x="466" y="209"/>
                    </a:lnTo>
                    <a:lnTo>
                      <a:pt x="465" y="209"/>
                    </a:lnTo>
                    <a:lnTo>
                      <a:pt x="465" y="208"/>
                    </a:lnTo>
                    <a:lnTo>
                      <a:pt x="465" y="209"/>
                    </a:lnTo>
                    <a:lnTo>
                      <a:pt x="465" y="208"/>
                    </a:lnTo>
                    <a:lnTo>
                      <a:pt x="465" y="207"/>
                    </a:lnTo>
                    <a:lnTo>
                      <a:pt x="466" y="207"/>
                    </a:lnTo>
                    <a:lnTo>
                      <a:pt x="466" y="206"/>
                    </a:lnTo>
                    <a:lnTo>
                      <a:pt x="466" y="204"/>
                    </a:lnTo>
                    <a:lnTo>
                      <a:pt x="465" y="206"/>
                    </a:lnTo>
                    <a:lnTo>
                      <a:pt x="465" y="204"/>
                    </a:lnTo>
                    <a:lnTo>
                      <a:pt x="465" y="203"/>
                    </a:lnTo>
                    <a:lnTo>
                      <a:pt x="466" y="203"/>
                    </a:lnTo>
                    <a:lnTo>
                      <a:pt x="466" y="202"/>
                    </a:lnTo>
                    <a:lnTo>
                      <a:pt x="466" y="200"/>
                    </a:lnTo>
                    <a:lnTo>
                      <a:pt x="466" y="199"/>
                    </a:lnTo>
                    <a:lnTo>
                      <a:pt x="467" y="199"/>
                    </a:lnTo>
                    <a:lnTo>
                      <a:pt x="469" y="199"/>
                    </a:lnTo>
                    <a:lnTo>
                      <a:pt x="469" y="198"/>
                    </a:lnTo>
                    <a:lnTo>
                      <a:pt x="470" y="198"/>
                    </a:lnTo>
                    <a:lnTo>
                      <a:pt x="470" y="196"/>
                    </a:lnTo>
                    <a:lnTo>
                      <a:pt x="470" y="195"/>
                    </a:lnTo>
                    <a:lnTo>
                      <a:pt x="470" y="194"/>
                    </a:lnTo>
                    <a:lnTo>
                      <a:pt x="471" y="194"/>
                    </a:lnTo>
                    <a:lnTo>
                      <a:pt x="471" y="192"/>
                    </a:lnTo>
                    <a:lnTo>
                      <a:pt x="471" y="194"/>
                    </a:lnTo>
                    <a:lnTo>
                      <a:pt x="471" y="192"/>
                    </a:lnTo>
                    <a:lnTo>
                      <a:pt x="471" y="191"/>
                    </a:lnTo>
                    <a:lnTo>
                      <a:pt x="473" y="191"/>
                    </a:lnTo>
                    <a:lnTo>
                      <a:pt x="471" y="191"/>
                    </a:lnTo>
                    <a:lnTo>
                      <a:pt x="471" y="190"/>
                    </a:lnTo>
                    <a:lnTo>
                      <a:pt x="471" y="188"/>
                    </a:lnTo>
                    <a:lnTo>
                      <a:pt x="470" y="188"/>
                    </a:lnTo>
                    <a:lnTo>
                      <a:pt x="470" y="187"/>
                    </a:lnTo>
                    <a:lnTo>
                      <a:pt x="471" y="187"/>
                    </a:lnTo>
                    <a:lnTo>
                      <a:pt x="471" y="186"/>
                    </a:lnTo>
                    <a:lnTo>
                      <a:pt x="471" y="187"/>
                    </a:lnTo>
                    <a:lnTo>
                      <a:pt x="471" y="186"/>
                    </a:lnTo>
                    <a:lnTo>
                      <a:pt x="473" y="186"/>
                    </a:lnTo>
                    <a:lnTo>
                      <a:pt x="473" y="185"/>
                    </a:lnTo>
                    <a:lnTo>
                      <a:pt x="474" y="185"/>
                    </a:lnTo>
                    <a:lnTo>
                      <a:pt x="473" y="185"/>
                    </a:lnTo>
                    <a:lnTo>
                      <a:pt x="474" y="185"/>
                    </a:lnTo>
                    <a:lnTo>
                      <a:pt x="474" y="183"/>
                    </a:lnTo>
                    <a:lnTo>
                      <a:pt x="473" y="183"/>
                    </a:lnTo>
                    <a:lnTo>
                      <a:pt x="473" y="182"/>
                    </a:lnTo>
                    <a:lnTo>
                      <a:pt x="474" y="182"/>
                    </a:lnTo>
                    <a:lnTo>
                      <a:pt x="473" y="182"/>
                    </a:lnTo>
                    <a:lnTo>
                      <a:pt x="473" y="181"/>
                    </a:lnTo>
                    <a:lnTo>
                      <a:pt x="473" y="179"/>
                    </a:lnTo>
                    <a:lnTo>
                      <a:pt x="471" y="179"/>
                    </a:lnTo>
                    <a:lnTo>
                      <a:pt x="473" y="179"/>
                    </a:lnTo>
                    <a:lnTo>
                      <a:pt x="473" y="178"/>
                    </a:lnTo>
                    <a:lnTo>
                      <a:pt x="471" y="178"/>
                    </a:lnTo>
                    <a:lnTo>
                      <a:pt x="473" y="177"/>
                    </a:lnTo>
                    <a:lnTo>
                      <a:pt x="473" y="175"/>
                    </a:lnTo>
                    <a:lnTo>
                      <a:pt x="471" y="175"/>
                    </a:lnTo>
                    <a:lnTo>
                      <a:pt x="473" y="175"/>
                    </a:lnTo>
                    <a:lnTo>
                      <a:pt x="471" y="175"/>
                    </a:lnTo>
                    <a:lnTo>
                      <a:pt x="471" y="174"/>
                    </a:lnTo>
                    <a:lnTo>
                      <a:pt x="473" y="174"/>
                    </a:lnTo>
                    <a:lnTo>
                      <a:pt x="473" y="173"/>
                    </a:lnTo>
                    <a:lnTo>
                      <a:pt x="473" y="174"/>
                    </a:lnTo>
                    <a:lnTo>
                      <a:pt x="473" y="173"/>
                    </a:lnTo>
                    <a:lnTo>
                      <a:pt x="471" y="173"/>
                    </a:lnTo>
                    <a:lnTo>
                      <a:pt x="473" y="173"/>
                    </a:lnTo>
                    <a:lnTo>
                      <a:pt x="471" y="173"/>
                    </a:lnTo>
                    <a:lnTo>
                      <a:pt x="471" y="171"/>
                    </a:lnTo>
                    <a:lnTo>
                      <a:pt x="473" y="171"/>
                    </a:lnTo>
                    <a:lnTo>
                      <a:pt x="471" y="171"/>
                    </a:lnTo>
                    <a:lnTo>
                      <a:pt x="473" y="171"/>
                    </a:lnTo>
                    <a:lnTo>
                      <a:pt x="473" y="170"/>
                    </a:lnTo>
                    <a:lnTo>
                      <a:pt x="473" y="169"/>
                    </a:lnTo>
                    <a:lnTo>
                      <a:pt x="473" y="170"/>
                    </a:lnTo>
                    <a:lnTo>
                      <a:pt x="473" y="169"/>
                    </a:lnTo>
                    <a:lnTo>
                      <a:pt x="474" y="169"/>
                    </a:lnTo>
                    <a:lnTo>
                      <a:pt x="473" y="169"/>
                    </a:lnTo>
                    <a:lnTo>
                      <a:pt x="473" y="168"/>
                    </a:lnTo>
                    <a:lnTo>
                      <a:pt x="471" y="168"/>
                    </a:lnTo>
                    <a:lnTo>
                      <a:pt x="471" y="166"/>
                    </a:lnTo>
                    <a:lnTo>
                      <a:pt x="470" y="166"/>
                    </a:lnTo>
                    <a:lnTo>
                      <a:pt x="471" y="166"/>
                    </a:lnTo>
                    <a:lnTo>
                      <a:pt x="470" y="166"/>
                    </a:lnTo>
                    <a:lnTo>
                      <a:pt x="470" y="165"/>
                    </a:lnTo>
                    <a:lnTo>
                      <a:pt x="471" y="165"/>
                    </a:lnTo>
                    <a:lnTo>
                      <a:pt x="470" y="165"/>
                    </a:lnTo>
                    <a:lnTo>
                      <a:pt x="470" y="164"/>
                    </a:lnTo>
                    <a:lnTo>
                      <a:pt x="471" y="164"/>
                    </a:lnTo>
                    <a:lnTo>
                      <a:pt x="470" y="164"/>
                    </a:lnTo>
                    <a:lnTo>
                      <a:pt x="471" y="164"/>
                    </a:lnTo>
                    <a:lnTo>
                      <a:pt x="471" y="162"/>
                    </a:lnTo>
                    <a:lnTo>
                      <a:pt x="471" y="161"/>
                    </a:lnTo>
                    <a:lnTo>
                      <a:pt x="471" y="160"/>
                    </a:lnTo>
                    <a:lnTo>
                      <a:pt x="473" y="160"/>
                    </a:lnTo>
                    <a:lnTo>
                      <a:pt x="471" y="160"/>
                    </a:lnTo>
                    <a:lnTo>
                      <a:pt x="471" y="158"/>
                    </a:lnTo>
                    <a:lnTo>
                      <a:pt x="473" y="158"/>
                    </a:lnTo>
                    <a:lnTo>
                      <a:pt x="473" y="157"/>
                    </a:lnTo>
                    <a:lnTo>
                      <a:pt x="474" y="157"/>
                    </a:lnTo>
                    <a:lnTo>
                      <a:pt x="474" y="156"/>
                    </a:lnTo>
                    <a:lnTo>
                      <a:pt x="475" y="156"/>
                    </a:lnTo>
                    <a:lnTo>
                      <a:pt x="475" y="154"/>
                    </a:lnTo>
                    <a:lnTo>
                      <a:pt x="477" y="154"/>
                    </a:lnTo>
                    <a:lnTo>
                      <a:pt x="477" y="153"/>
                    </a:lnTo>
                    <a:lnTo>
                      <a:pt x="478" y="153"/>
                    </a:lnTo>
                    <a:lnTo>
                      <a:pt x="479" y="153"/>
                    </a:lnTo>
                    <a:lnTo>
                      <a:pt x="479" y="152"/>
                    </a:lnTo>
                    <a:lnTo>
                      <a:pt x="479" y="153"/>
                    </a:lnTo>
                    <a:lnTo>
                      <a:pt x="480" y="153"/>
                    </a:lnTo>
                    <a:lnTo>
                      <a:pt x="480" y="152"/>
                    </a:lnTo>
                    <a:lnTo>
                      <a:pt x="480" y="151"/>
                    </a:lnTo>
                    <a:lnTo>
                      <a:pt x="482" y="151"/>
                    </a:lnTo>
                    <a:lnTo>
                      <a:pt x="483" y="151"/>
                    </a:lnTo>
                    <a:lnTo>
                      <a:pt x="484" y="151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4" y="147"/>
                    </a:lnTo>
                    <a:lnTo>
                      <a:pt x="486" y="147"/>
                    </a:lnTo>
                    <a:lnTo>
                      <a:pt x="486" y="145"/>
                    </a:lnTo>
                    <a:lnTo>
                      <a:pt x="487" y="145"/>
                    </a:lnTo>
                    <a:lnTo>
                      <a:pt x="488" y="145"/>
                    </a:lnTo>
                    <a:lnTo>
                      <a:pt x="488" y="144"/>
                    </a:lnTo>
                    <a:lnTo>
                      <a:pt x="488" y="145"/>
                    </a:lnTo>
                    <a:lnTo>
                      <a:pt x="488" y="144"/>
                    </a:lnTo>
                    <a:lnTo>
                      <a:pt x="490" y="144"/>
                    </a:lnTo>
                    <a:lnTo>
                      <a:pt x="490" y="145"/>
                    </a:lnTo>
                    <a:lnTo>
                      <a:pt x="490" y="144"/>
                    </a:lnTo>
                    <a:lnTo>
                      <a:pt x="491" y="144"/>
                    </a:lnTo>
                    <a:lnTo>
                      <a:pt x="492" y="144"/>
                    </a:lnTo>
                    <a:lnTo>
                      <a:pt x="492" y="145"/>
                    </a:lnTo>
                    <a:lnTo>
                      <a:pt x="492" y="144"/>
                    </a:lnTo>
                    <a:lnTo>
                      <a:pt x="494" y="144"/>
                    </a:lnTo>
                    <a:lnTo>
                      <a:pt x="495" y="144"/>
                    </a:lnTo>
                    <a:lnTo>
                      <a:pt x="495" y="143"/>
                    </a:lnTo>
                    <a:lnTo>
                      <a:pt x="494" y="143"/>
                    </a:lnTo>
                    <a:lnTo>
                      <a:pt x="495" y="143"/>
                    </a:lnTo>
                    <a:lnTo>
                      <a:pt x="495" y="141"/>
                    </a:lnTo>
                    <a:lnTo>
                      <a:pt x="494" y="141"/>
                    </a:lnTo>
                    <a:lnTo>
                      <a:pt x="494" y="140"/>
                    </a:lnTo>
                    <a:lnTo>
                      <a:pt x="494" y="139"/>
                    </a:lnTo>
                    <a:lnTo>
                      <a:pt x="495" y="139"/>
                    </a:lnTo>
                    <a:lnTo>
                      <a:pt x="496" y="139"/>
                    </a:lnTo>
                    <a:lnTo>
                      <a:pt x="497" y="139"/>
                    </a:lnTo>
                    <a:lnTo>
                      <a:pt x="497" y="137"/>
                    </a:lnTo>
                    <a:lnTo>
                      <a:pt x="499" y="137"/>
                    </a:lnTo>
                    <a:lnTo>
                      <a:pt x="499" y="136"/>
                    </a:lnTo>
                    <a:lnTo>
                      <a:pt x="500" y="136"/>
                    </a:lnTo>
                    <a:lnTo>
                      <a:pt x="500" y="137"/>
                    </a:lnTo>
                    <a:lnTo>
                      <a:pt x="501" y="137"/>
                    </a:lnTo>
                    <a:lnTo>
                      <a:pt x="501" y="139"/>
                    </a:lnTo>
                    <a:lnTo>
                      <a:pt x="500" y="139"/>
                    </a:lnTo>
                    <a:lnTo>
                      <a:pt x="500" y="140"/>
                    </a:lnTo>
                    <a:lnTo>
                      <a:pt x="501" y="140"/>
                    </a:lnTo>
                    <a:lnTo>
                      <a:pt x="503" y="140"/>
                    </a:lnTo>
                    <a:lnTo>
                      <a:pt x="503" y="139"/>
                    </a:lnTo>
                    <a:lnTo>
                      <a:pt x="504" y="139"/>
                    </a:lnTo>
                    <a:lnTo>
                      <a:pt x="504" y="137"/>
                    </a:lnTo>
                    <a:lnTo>
                      <a:pt x="504" y="136"/>
                    </a:lnTo>
                    <a:lnTo>
                      <a:pt x="504" y="135"/>
                    </a:lnTo>
                    <a:lnTo>
                      <a:pt x="504" y="134"/>
                    </a:lnTo>
                    <a:lnTo>
                      <a:pt x="503" y="134"/>
                    </a:lnTo>
                    <a:lnTo>
                      <a:pt x="501" y="134"/>
                    </a:lnTo>
                    <a:lnTo>
                      <a:pt x="501" y="132"/>
                    </a:lnTo>
                    <a:lnTo>
                      <a:pt x="501" y="131"/>
                    </a:lnTo>
                    <a:lnTo>
                      <a:pt x="501" y="130"/>
                    </a:lnTo>
                    <a:lnTo>
                      <a:pt x="503" y="130"/>
                    </a:lnTo>
                    <a:lnTo>
                      <a:pt x="503" y="131"/>
                    </a:lnTo>
                    <a:lnTo>
                      <a:pt x="503" y="130"/>
                    </a:lnTo>
                    <a:lnTo>
                      <a:pt x="504" y="130"/>
                    </a:lnTo>
                    <a:lnTo>
                      <a:pt x="505" y="130"/>
                    </a:lnTo>
                    <a:lnTo>
                      <a:pt x="505" y="131"/>
                    </a:lnTo>
                    <a:lnTo>
                      <a:pt x="505" y="130"/>
                    </a:lnTo>
                    <a:lnTo>
                      <a:pt x="507" y="128"/>
                    </a:lnTo>
                    <a:lnTo>
                      <a:pt x="508" y="127"/>
                    </a:lnTo>
                    <a:lnTo>
                      <a:pt x="508" y="126"/>
                    </a:lnTo>
                    <a:lnTo>
                      <a:pt x="511" y="122"/>
                    </a:lnTo>
                    <a:lnTo>
                      <a:pt x="512" y="118"/>
                    </a:lnTo>
                    <a:lnTo>
                      <a:pt x="512" y="117"/>
                    </a:lnTo>
                    <a:lnTo>
                      <a:pt x="511" y="111"/>
                    </a:lnTo>
                    <a:lnTo>
                      <a:pt x="511" y="107"/>
                    </a:lnTo>
                    <a:lnTo>
                      <a:pt x="511" y="105"/>
                    </a:lnTo>
                    <a:lnTo>
                      <a:pt x="511" y="102"/>
                    </a:lnTo>
                    <a:lnTo>
                      <a:pt x="511" y="99"/>
                    </a:lnTo>
                    <a:lnTo>
                      <a:pt x="509" y="97"/>
                    </a:lnTo>
                    <a:lnTo>
                      <a:pt x="509" y="94"/>
                    </a:lnTo>
                    <a:lnTo>
                      <a:pt x="511" y="92"/>
                    </a:lnTo>
                    <a:lnTo>
                      <a:pt x="509" y="89"/>
                    </a:lnTo>
                    <a:lnTo>
                      <a:pt x="511" y="81"/>
                    </a:lnTo>
                    <a:lnTo>
                      <a:pt x="508" y="81"/>
                    </a:lnTo>
                    <a:lnTo>
                      <a:pt x="505" y="81"/>
                    </a:lnTo>
                    <a:lnTo>
                      <a:pt x="503" y="81"/>
                    </a:lnTo>
                    <a:lnTo>
                      <a:pt x="501" y="81"/>
                    </a:lnTo>
                    <a:lnTo>
                      <a:pt x="500" y="81"/>
                    </a:lnTo>
                    <a:lnTo>
                      <a:pt x="499" y="81"/>
                    </a:lnTo>
                    <a:lnTo>
                      <a:pt x="496" y="81"/>
                    </a:lnTo>
                    <a:lnTo>
                      <a:pt x="495" y="82"/>
                    </a:lnTo>
                    <a:lnTo>
                      <a:pt x="494" y="82"/>
                    </a:lnTo>
                    <a:lnTo>
                      <a:pt x="494" y="84"/>
                    </a:lnTo>
                    <a:lnTo>
                      <a:pt x="492" y="84"/>
                    </a:lnTo>
                    <a:lnTo>
                      <a:pt x="491" y="84"/>
                    </a:lnTo>
                    <a:lnTo>
                      <a:pt x="491" y="85"/>
                    </a:lnTo>
                    <a:lnTo>
                      <a:pt x="490" y="85"/>
                    </a:lnTo>
                    <a:lnTo>
                      <a:pt x="488" y="85"/>
                    </a:lnTo>
                    <a:lnTo>
                      <a:pt x="487" y="85"/>
                    </a:lnTo>
                    <a:lnTo>
                      <a:pt x="487" y="84"/>
                    </a:lnTo>
                    <a:lnTo>
                      <a:pt x="486" y="84"/>
                    </a:lnTo>
                    <a:lnTo>
                      <a:pt x="484" y="84"/>
                    </a:lnTo>
                    <a:lnTo>
                      <a:pt x="484" y="82"/>
                    </a:lnTo>
                    <a:lnTo>
                      <a:pt x="483" y="82"/>
                    </a:lnTo>
                    <a:lnTo>
                      <a:pt x="482" y="82"/>
                    </a:lnTo>
                    <a:lnTo>
                      <a:pt x="480" y="82"/>
                    </a:lnTo>
                    <a:lnTo>
                      <a:pt x="480" y="81"/>
                    </a:lnTo>
                    <a:lnTo>
                      <a:pt x="479" y="81"/>
                    </a:lnTo>
                    <a:lnTo>
                      <a:pt x="478" y="81"/>
                    </a:lnTo>
                    <a:lnTo>
                      <a:pt x="478" y="80"/>
                    </a:lnTo>
                    <a:lnTo>
                      <a:pt x="477" y="80"/>
                    </a:lnTo>
                    <a:lnTo>
                      <a:pt x="475" y="80"/>
                    </a:lnTo>
                    <a:lnTo>
                      <a:pt x="474" y="80"/>
                    </a:lnTo>
                    <a:lnTo>
                      <a:pt x="474" y="79"/>
                    </a:lnTo>
                    <a:lnTo>
                      <a:pt x="473" y="79"/>
                    </a:lnTo>
                    <a:lnTo>
                      <a:pt x="471" y="77"/>
                    </a:lnTo>
                    <a:lnTo>
                      <a:pt x="470" y="77"/>
                    </a:lnTo>
                    <a:lnTo>
                      <a:pt x="469" y="76"/>
                    </a:lnTo>
                    <a:lnTo>
                      <a:pt x="469" y="75"/>
                    </a:lnTo>
                    <a:lnTo>
                      <a:pt x="467" y="75"/>
                    </a:lnTo>
                    <a:lnTo>
                      <a:pt x="467" y="73"/>
                    </a:lnTo>
                    <a:lnTo>
                      <a:pt x="466" y="72"/>
                    </a:lnTo>
                    <a:lnTo>
                      <a:pt x="465" y="71"/>
                    </a:lnTo>
                    <a:lnTo>
                      <a:pt x="463" y="71"/>
                    </a:lnTo>
                    <a:lnTo>
                      <a:pt x="463" y="69"/>
                    </a:lnTo>
                    <a:lnTo>
                      <a:pt x="463" y="68"/>
                    </a:lnTo>
                    <a:lnTo>
                      <a:pt x="462" y="68"/>
                    </a:lnTo>
                    <a:lnTo>
                      <a:pt x="462" y="67"/>
                    </a:lnTo>
                    <a:lnTo>
                      <a:pt x="461" y="67"/>
                    </a:lnTo>
                    <a:lnTo>
                      <a:pt x="460" y="67"/>
                    </a:lnTo>
                    <a:lnTo>
                      <a:pt x="458" y="67"/>
                    </a:lnTo>
                    <a:lnTo>
                      <a:pt x="457" y="67"/>
                    </a:lnTo>
                    <a:lnTo>
                      <a:pt x="456" y="67"/>
                    </a:lnTo>
                    <a:lnTo>
                      <a:pt x="454" y="67"/>
                    </a:lnTo>
                    <a:lnTo>
                      <a:pt x="454" y="65"/>
                    </a:lnTo>
                    <a:lnTo>
                      <a:pt x="453" y="65"/>
                    </a:lnTo>
                    <a:lnTo>
                      <a:pt x="452" y="65"/>
                    </a:lnTo>
                    <a:lnTo>
                      <a:pt x="452" y="64"/>
                    </a:lnTo>
                    <a:lnTo>
                      <a:pt x="450" y="64"/>
                    </a:lnTo>
                    <a:lnTo>
                      <a:pt x="450" y="63"/>
                    </a:lnTo>
                    <a:lnTo>
                      <a:pt x="449" y="63"/>
                    </a:lnTo>
                    <a:lnTo>
                      <a:pt x="449" y="62"/>
                    </a:lnTo>
                    <a:lnTo>
                      <a:pt x="448" y="62"/>
                    </a:lnTo>
                    <a:lnTo>
                      <a:pt x="448" y="60"/>
                    </a:lnTo>
                    <a:lnTo>
                      <a:pt x="446" y="60"/>
                    </a:lnTo>
                    <a:lnTo>
                      <a:pt x="445" y="59"/>
                    </a:lnTo>
                    <a:lnTo>
                      <a:pt x="444" y="59"/>
                    </a:lnTo>
                    <a:lnTo>
                      <a:pt x="443" y="58"/>
                    </a:lnTo>
                    <a:lnTo>
                      <a:pt x="441" y="56"/>
                    </a:lnTo>
                    <a:lnTo>
                      <a:pt x="441" y="55"/>
                    </a:lnTo>
                    <a:lnTo>
                      <a:pt x="440" y="55"/>
                    </a:lnTo>
                    <a:lnTo>
                      <a:pt x="439" y="54"/>
                    </a:lnTo>
                    <a:lnTo>
                      <a:pt x="437" y="54"/>
                    </a:lnTo>
                    <a:lnTo>
                      <a:pt x="436" y="52"/>
                    </a:lnTo>
                    <a:lnTo>
                      <a:pt x="435" y="52"/>
                    </a:lnTo>
                    <a:lnTo>
                      <a:pt x="433" y="52"/>
                    </a:lnTo>
                    <a:lnTo>
                      <a:pt x="433" y="51"/>
                    </a:lnTo>
                    <a:lnTo>
                      <a:pt x="432" y="51"/>
                    </a:lnTo>
                    <a:lnTo>
                      <a:pt x="431" y="51"/>
                    </a:lnTo>
                    <a:lnTo>
                      <a:pt x="431" y="50"/>
                    </a:lnTo>
                    <a:lnTo>
                      <a:pt x="429" y="50"/>
                    </a:lnTo>
                    <a:lnTo>
                      <a:pt x="428" y="50"/>
                    </a:lnTo>
                    <a:lnTo>
                      <a:pt x="427" y="50"/>
                    </a:lnTo>
                    <a:lnTo>
                      <a:pt x="425" y="50"/>
                    </a:lnTo>
                    <a:lnTo>
                      <a:pt x="424" y="50"/>
                    </a:lnTo>
                    <a:lnTo>
                      <a:pt x="423" y="48"/>
                    </a:lnTo>
                    <a:lnTo>
                      <a:pt x="422" y="48"/>
                    </a:lnTo>
                    <a:lnTo>
                      <a:pt x="420" y="48"/>
                    </a:lnTo>
                    <a:lnTo>
                      <a:pt x="419" y="48"/>
                    </a:lnTo>
                    <a:lnTo>
                      <a:pt x="418" y="48"/>
                    </a:lnTo>
                    <a:lnTo>
                      <a:pt x="416" y="48"/>
                    </a:lnTo>
                    <a:lnTo>
                      <a:pt x="415" y="48"/>
                    </a:lnTo>
                    <a:lnTo>
                      <a:pt x="415" y="50"/>
                    </a:lnTo>
                    <a:lnTo>
                      <a:pt x="414" y="50"/>
                    </a:lnTo>
                    <a:lnTo>
                      <a:pt x="412" y="50"/>
                    </a:lnTo>
                    <a:lnTo>
                      <a:pt x="411" y="50"/>
                    </a:lnTo>
                    <a:lnTo>
                      <a:pt x="411" y="51"/>
                    </a:lnTo>
                    <a:lnTo>
                      <a:pt x="410" y="51"/>
                    </a:lnTo>
                    <a:lnTo>
                      <a:pt x="408" y="51"/>
                    </a:lnTo>
                    <a:lnTo>
                      <a:pt x="407" y="51"/>
                    </a:lnTo>
                    <a:lnTo>
                      <a:pt x="406" y="51"/>
                    </a:lnTo>
                    <a:lnTo>
                      <a:pt x="405" y="51"/>
                    </a:lnTo>
                    <a:lnTo>
                      <a:pt x="403" y="51"/>
                    </a:lnTo>
                    <a:lnTo>
                      <a:pt x="402" y="51"/>
                    </a:lnTo>
                    <a:lnTo>
                      <a:pt x="401" y="51"/>
                    </a:lnTo>
                    <a:lnTo>
                      <a:pt x="399" y="51"/>
                    </a:lnTo>
                    <a:lnTo>
                      <a:pt x="398" y="51"/>
                    </a:lnTo>
                    <a:lnTo>
                      <a:pt x="397" y="51"/>
                    </a:lnTo>
                    <a:lnTo>
                      <a:pt x="397" y="52"/>
                    </a:lnTo>
                    <a:lnTo>
                      <a:pt x="395" y="52"/>
                    </a:lnTo>
                    <a:lnTo>
                      <a:pt x="394" y="52"/>
                    </a:lnTo>
                    <a:lnTo>
                      <a:pt x="394" y="54"/>
                    </a:lnTo>
                    <a:lnTo>
                      <a:pt x="393" y="54"/>
                    </a:lnTo>
                    <a:lnTo>
                      <a:pt x="393" y="55"/>
                    </a:lnTo>
                    <a:lnTo>
                      <a:pt x="391" y="55"/>
                    </a:lnTo>
                    <a:lnTo>
                      <a:pt x="391" y="56"/>
                    </a:lnTo>
                    <a:lnTo>
                      <a:pt x="391" y="58"/>
                    </a:lnTo>
                    <a:lnTo>
                      <a:pt x="390" y="58"/>
                    </a:lnTo>
                    <a:lnTo>
                      <a:pt x="390" y="59"/>
                    </a:lnTo>
                    <a:lnTo>
                      <a:pt x="389" y="59"/>
                    </a:lnTo>
                    <a:lnTo>
                      <a:pt x="389" y="60"/>
                    </a:lnTo>
                    <a:lnTo>
                      <a:pt x="389" y="62"/>
                    </a:lnTo>
                    <a:lnTo>
                      <a:pt x="389" y="63"/>
                    </a:lnTo>
                    <a:lnTo>
                      <a:pt x="389" y="64"/>
                    </a:lnTo>
                    <a:lnTo>
                      <a:pt x="388" y="65"/>
                    </a:lnTo>
                    <a:lnTo>
                      <a:pt x="388" y="67"/>
                    </a:lnTo>
                    <a:lnTo>
                      <a:pt x="388" y="68"/>
                    </a:lnTo>
                    <a:lnTo>
                      <a:pt x="388" y="69"/>
                    </a:lnTo>
                    <a:lnTo>
                      <a:pt x="386" y="71"/>
                    </a:lnTo>
                    <a:lnTo>
                      <a:pt x="386" y="72"/>
                    </a:lnTo>
                    <a:lnTo>
                      <a:pt x="386" y="73"/>
                    </a:lnTo>
                    <a:lnTo>
                      <a:pt x="386" y="75"/>
                    </a:lnTo>
                    <a:lnTo>
                      <a:pt x="385" y="76"/>
                    </a:lnTo>
                    <a:lnTo>
                      <a:pt x="385" y="77"/>
                    </a:lnTo>
                    <a:lnTo>
                      <a:pt x="384" y="77"/>
                    </a:lnTo>
                    <a:lnTo>
                      <a:pt x="384" y="79"/>
                    </a:lnTo>
                    <a:lnTo>
                      <a:pt x="382" y="79"/>
                    </a:lnTo>
                    <a:lnTo>
                      <a:pt x="381" y="79"/>
                    </a:lnTo>
                    <a:lnTo>
                      <a:pt x="381" y="80"/>
                    </a:lnTo>
                    <a:lnTo>
                      <a:pt x="380" y="80"/>
                    </a:lnTo>
                    <a:lnTo>
                      <a:pt x="378" y="80"/>
                    </a:lnTo>
                    <a:lnTo>
                      <a:pt x="377" y="81"/>
                    </a:lnTo>
                    <a:lnTo>
                      <a:pt x="376" y="81"/>
                    </a:lnTo>
                    <a:lnTo>
                      <a:pt x="374" y="81"/>
                    </a:lnTo>
                    <a:lnTo>
                      <a:pt x="373" y="81"/>
                    </a:lnTo>
                    <a:lnTo>
                      <a:pt x="371" y="82"/>
                    </a:lnTo>
                    <a:lnTo>
                      <a:pt x="369" y="82"/>
                    </a:lnTo>
                    <a:lnTo>
                      <a:pt x="368" y="82"/>
                    </a:lnTo>
                    <a:lnTo>
                      <a:pt x="368" y="81"/>
                    </a:lnTo>
                    <a:lnTo>
                      <a:pt x="367" y="81"/>
                    </a:lnTo>
                    <a:lnTo>
                      <a:pt x="365" y="81"/>
                    </a:lnTo>
                    <a:lnTo>
                      <a:pt x="363" y="81"/>
                    </a:lnTo>
                    <a:lnTo>
                      <a:pt x="361" y="81"/>
                    </a:lnTo>
                    <a:lnTo>
                      <a:pt x="360" y="81"/>
                    </a:lnTo>
                    <a:lnTo>
                      <a:pt x="360" y="82"/>
                    </a:lnTo>
                    <a:lnTo>
                      <a:pt x="359" y="81"/>
                    </a:lnTo>
                    <a:lnTo>
                      <a:pt x="356" y="81"/>
                    </a:lnTo>
                    <a:lnTo>
                      <a:pt x="355" y="81"/>
                    </a:lnTo>
                    <a:lnTo>
                      <a:pt x="353" y="81"/>
                    </a:lnTo>
                    <a:lnTo>
                      <a:pt x="352" y="81"/>
                    </a:lnTo>
                    <a:lnTo>
                      <a:pt x="351" y="81"/>
                    </a:lnTo>
                    <a:lnTo>
                      <a:pt x="350" y="81"/>
                    </a:lnTo>
                    <a:lnTo>
                      <a:pt x="348" y="81"/>
                    </a:lnTo>
                    <a:lnTo>
                      <a:pt x="347" y="81"/>
                    </a:lnTo>
                    <a:lnTo>
                      <a:pt x="346" y="81"/>
                    </a:lnTo>
                    <a:lnTo>
                      <a:pt x="344" y="80"/>
                    </a:lnTo>
                    <a:lnTo>
                      <a:pt x="343" y="80"/>
                    </a:lnTo>
                    <a:lnTo>
                      <a:pt x="342" y="79"/>
                    </a:lnTo>
                    <a:lnTo>
                      <a:pt x="340" y="79"/>
                    </a:lnTo>
                    <a:lnTo>
                      <a:pt x="340" y="77"/>
                    </a:lnTo>
                    <a:lnTo>
                      <a:pt x="339" y="77"/>
                    </a:lnTo>
                    <a:lnTo>
                      <a:pt x="339" y="76"/>
                    </a:lnTo>
                    <a:lnTo>
                      <a:pt x="338" y="76"/>
                    </a:lnTo>
                    <a:lnTo>
                      <a:pt x="336" y="76"/>
                    </a:lnTo>
                    <a:lnTo>
                      <a:pt x="335" y="76"/>
                    </a:lnTo>
                    <a:lnTo>
                      <a:pt x="335" y="75"/>
                    </a:lnTo>
                    <a:lnTo>
                      <a:pt x="334" y="76"/>
                    </a:lnTo>
                    <a:lnTo>
                      <a:pt x="333" y="76"/>
                    </a:lnTo>
                    <a:lnTo>
                      <a:pt x="333" y="77"/>
                    </a:lnTo>
                    <a:lnTo>
                      <a:pt x="331" y="77"/>
                    </a:lnTo>
                    <a:lnTo>
                      <a:pt x="330" y="77"/>
                    </a:lnTo>
                    <a:lnTo>
                      <a:pt x="329" y="79"/>
                    </a:lnTo>
                    <a:lnTo>
                      <a:pt x="327" y="79"/>
                    </a:lnTo>
                    <a:lnTo>
                      <a:pt x="327" y="80"/>
                    </a:lnTo>
                    <a:lnTo>
                      <a:pt x="326" y="81"/>
                    </a:lnTo>
                    <a:lnTo>
                      <a:pt x="326" y="82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6" y="88"/>
                    </a:lnTo>
                    <a:lnTo>
                      <a:pt x="326" y="89"/>
                    </a:lnTo>
                    <a:lnTo>
                      <a:pt x="325" y="90"/>
                    </a:lnTo>
                    <a:lnTo>
                      <a:pt x="323" y="93"/>
                    </a:lnTo>
                    <a:lnTo>
                      <a:pt x="322" y="93"/>
                    </a:lnTo>
                    <a:lnTo>
                      <a:pt x="322" y="94"/>
                    </a:lnTo>
                    <a:lnTo>
                      <a:pt x="321" y="94"/>
                    </a:lnTo>
                    <a:lnTo>
                      <a:pt x="319" y="94"/>
                    </a:lnTo>
                    <a:lnTo>
                      <a:pt x="317" y="94"/>
                    </a:lnTo>
                    <a:lnTo>
                      <a:pt x="317" y="96"/>
                    </a:lnTo>
                    <a:lnTo>
                      <a:pt x="316" y="96"/>
                    </a:lnTo>
                    <a:lnTo>
                      <a:pt x="314" y="97"/>
                    </a:lnTo>
                    <a:lnTo>
                      <a:pt x="313" y="97"/>
                    </a:lnTo>
                    <a:lnTo>
                      <a:pt x="312" y="98"/>
                    </a:lnTo>
                    <a:lnTo>
                      <a:pt x="310" y="98"/>
                    </a:lnTo>
                    <a:lnTo>
                      <a:pt x="309" y="99"/>
                    </a:lnTo>
                    <a:lnTo>
                      <a:pt x="306" y="99"/>
                    </a:lnTo>
                    <a:lnTo>
                      <a:pt x="305" y="99"/>
                    </a:lnTo>
                    <a:lnTo>
                      <a:pt x="302" y="98"/>
                    </a:lnTo>
                    <a:lnTo>
                      <a:pt x="301" y="98"/>
                    </a:lnTo>
                    <a:lnTo>
                      <a:pt x="300" y="97"/>
                    </a:lnTo>
                    <a:lnTo>
                      <a:pt x="299" y="97"/>
                    </a:lnTo>
                    <a:lnTo>
                      <a:pt x="297" y="96"/>
                    </a:lnTo>
                    <a:lnTo>
                      <a:pt x="297" y="94"/>
                    </a:lnTo>
                    <a:lnTo>
                      <a:pt x="296" y="94"/>
                    </a:lnTo>
                    <a:lnTo>
                      <a:pt x="295" y="93"/>
                    </a:lnTo>
                    <a:lnTo>
                      <a:pt x="293" y="93"/>
                    </a:lnTo>
                    <a:lnTo>
                      <a:pt x="292" y="92"/>
                    </a:lnTo>
                    <a:lnTo>
                      <a:pt x="291" y="92"/>
                    </a:lnTo>
                    <a:lnTo>
                      <a:pt x="289" y="90"/>
                    </a:lnTo>
                    <a:lnTo>
                      <a:pt x="287" y="89"/>
                    </a:lnTo>
                    <a:lnTo>
                      <a:pt x="285" y="89"/>
                    </a:lnTo>
                    <a:lnTo>
                      <a:pt x="284" y="88"/>
                    </a:lnTo>
                    <a:lnTo>
                      <a:pt x="283" y="88"/>
                    </a:lnTo>
                    <a:lnTo>
                      <a:pt x="281" y="88"/>
                    </a:lnTo>
                    <a:lnTo>
                      <a:pt x="281" y="86"/>
                    </a:lnTo>
                    <a:lnTo>
                      <a:pt x="280" y="86"/>
                    </a:lnTo>
                    <a:lnTo>
                      <a:pt x="279" y="86"/>
                    </a:lnTo>
                    <a:lnTo>
                      <a:pt x="278" y="88"/>
                    </a:lnTo>
                    <a:lnTo>
                      <a:pt x="276" y="88"/>
                    </a:lnTo>
                    <a:lnTo>
                      <a:pt x="275" y="88"/>
                    </a:lnTo>
                    <a:lnTo>
                      <a:pt x="274" y="86"/>
                    </a:lnTo>
                    <a:lnTo>
                      <a:pt x="272" y="88"/>
                    </a:lnTo>
                    <a:lnTo>
                      <a:pt x="271" y="88"/>
                    </a:lnTo>
                    <a:lnTo>
                      <a:pt x="270" y="88"/>
                    </a:lnTo>
                    <a:lnTo>
                      <a:pt x="267" y="89"/>
                    </a:lnTo>
                    <a:lnTo>
                      <a:pt x="266" y="90"/>
                    </a:lnTo>
                    <a:lnTo>
                      <a:pt x="264" y="92"/>
                    </a:lnTo>
                    <a:lnTo>
                      <a:pt x="263" y="93"/>
                    </a:lnTo>
                    <a:lnTo>
                      <a:pt x="262" y="94"/>
                    </a:lnTo>
                    <a:lnTo>
                      <a:pt x="262" y="96"/>
                    </a:lnTo>
                    <a:lnTo>
                      <a:pt x="261" y="96"/>
                    </a:lnTo>
                    <a:lnTo>
                      <a:pt x="261" y="97"/>
                    </a:lnTo>
                    <a:lnTo>
                      <a:pt x="261" y="98"/>
                    </a:lnTo>
                    <a:lnTo>
                      <a:pt x="261" y="99"/>
                    </a:lnTo>
                    <a:lnTo>
                      <a:pt x="259" y="101"/>
                    </a:lnTo>
                    <a:lnTo>
                      <a:pt x="259" y="102"/>
                    </a:lnTo>
                    <a:lnTo>
                      <a:pt x="258" y="102"/>
                    </a:lnTo>
                    <a:lnTo>
                      <a:pt x="258" y="103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7" y="106"/>
                    </a:lnTo>
                    <a:lnTo>
                      <a:pt x="257" y="107"/>
                    </a:lnTo>
                    <a:lnTo>
                      <a:pt x="257" y="109"/>
                    </a:lnTo>
                    <a:lnTo>
                      <a:pt x="255" y="110"/>
                    </a:lnTo>
                    <a:lnTo>
                      <a:pt x="255" y="111"/>
                    </a:lnTo>
                    <a:lnTo>
                      <a:pt x="255" y="113"/>
                    </a:lnTo>
                    <a:lnTo>
                      <a:pt x="254" y="114"/>
                    </a:lnTo>
                    <a:lnTo>
                      <a:pt x="254" y="115"/>
                    </a:lnTo>
                    <a:lnTo>
                      <a:pt x="254" y="117"/>
                    </a:lnTo>
                    <a:lnTo>
                      <a:pt x="254" y="118"/>
                    </a:lnTo>
                    <a:lnTo>
                      <a:pt x="254" y="119"/>
                    </a:lnTo>
                    <a:lnTo>
                      <a:pt x="254" y="120"/>
                    </a:lnTo>
                    <a:lnTo>
                      <a:pt x="254" y="122"/>
                    </a:lnTo>
                    <a:lnTo>
                      <a:pt x="254" y="123"/>
                    </a:lnTo>
                    <a:lnTo>
                      <a:pt x="253" y="124"/>
                    </a:lnTo>
                    <a:lnTo>
                      <a:pt x="253" y="126"/>
                    </a:lnTo>
                    <a:lnTo>
                      <a:pt x="253" y="127"/>
                    </a:lnTo>
                    <a:lnTo>
                      <a:pt x="251" y="128"/>
                    </a:lnTo>
                    <a:lnTo>
                      <a:pt x="253" y="130"/>
                    </a:lnTo>
                    <a:lnTo>
                      <a:pt x="253" y="132"/>
                    </a:lnTo>
                    <a:lnTo>
                      <a:pt x="253" y="134"/>
                    </a:lnTo>
                    <a:lnTo>
                      <a:pt x="253" y="135"/>
                    </a:lnTo>
                    <a:lnTo>
                      <a:pt x="253" y="136"/>
                    </a:lnTo>
                    <a:lnTo>
                      <a:pt x="254" y="137"/>
                    </a:lnTo>
                    <a:lnTo>
                      <a:pt x="254" y="139"/>
                    </a:lnTo>
                    <a:lnTo>
                      <a:pt x="255" y="143"/>
                    </a:lnTo>
                    <a:lnTo>
                      <a:pt x="255" y="147"/>
                    </a:lnTo>
                    <a:lnTo>
                      <a:pt x="257" y="147"/>
                    </a:lnTo>
                    <a:lnTo>
                      <a:pt x="257" y="148"/>
                    </a:lnTo>
                    <a:lnTo>
                      <a:pt x="257" y="149"/>
                    </a:lnTo>
                    <a:lnTo>
                      <a:pt x="257" y="151"/>
                    </a:lnTo>
                    <a:lnTo>
                      <a:pt x="257" y="153"/>
                    </a:lnTo>
                    <a:lnTo>
                      <a:pt x="255" y="153"/>
                    </a:lnTo>
                    <a:lnTo>
                      <a:pt x="255" y="154"/>
                    </a:lnTo>
                    <a:lnTo>
                      <a:pt x="254" y="158"/>
                    </a:lnTo>
                    <a:lnTo>
                      <a:pt x="251" y="160"/>
                    </a:lnTo>
                    <a:lnTo>
                      <a:pt x="250" y="160"/>
                    </a:lnTo>
                    <a:lnTo>
                      <a:pt x="250" y="161"/>
                    </a:lnTo>
                    <a:lnTo>
                      <a:pt x="249" y="161"/>
                    </a:lnTo>
                    <a:lnTo>
                      <a:pt x="249" y="162"/>
                    </a:lnTo>
                    <a:lnTo>
                      <a:pt x="247" y="164"/>
                    </a:lnTo>
                    <a:lnTo>
                      <a:pt x="247" y="165"/>
                    </a:lnTo>
                    <a:lnTo>
                      <a:pt x="247" y="166"/>
                    </a:lnTo>
                    <a:lnTo>
                      <a:pt x="247" y="170"/>
                    </a:lnTo>
                    <a:lnTo>
                      <a:pt x="249" y="174"/>
                    </a:lnTo>
                    <a:lnTo>
                      <a:pt x="249" y="175"/>
                    </a:lnTo>
                    <a:lnTo>
                      <a:pt x="249" y="177"/>
                    </a:lnTo>
                    <a:lnTo>
                      <a:pt x="249" y="178"/>
                    </a:lnTo>
                    <a:lnTo>
                      <a:pt x="249" y="179"/>
                    </a:lnTo>
                    <a:lnTo>
                      <a:pt x="250" y="181"/>
                    </a:lnTo>
                    <a:lnTo>
                      <a:pt x="250" y="182"/>
                    </a:lnTo>
                    <a:lnTo>
                      <a:pt x="251" y="185"/>
                    </a:lnTo>
                    <a:lnTo>
                      <a:pt x="253" y="186"/>
                    </a:lnTo>
                    <a:lnTo>
                      <a:pt x="253" y="187"/>
                    </a:lnTo>
                    <a:lnTo>
                      <a:pt x="254" y="187"/>
                    </a:lnTo>
                    <a:lnTo>
                      <a:pt x="254" y="188"/>
                    </a:lnTo>
                    <a:lnTo>
                      <a:pt x="254" y="190"/>
                    </a:lnTo>
                    <a:lnTo>
                      <a:pt x="255" y="192"/>
                    </a:lnTo>
                    <a:lnTo>
                      <a:pt x="257" y="194"/>
                    </a:lnTo>
                    <a:lnTo>
                      <a:pt x="257" y="195"/>
                    </a:lnTo>
                    <a:lnTo>
                      <a:pt x="258" y="196"/>
                    </a:lnTo>
                    <a:lnTo>
                      <a:pt x="259" y="198"/>
                    </a:lnTo>
                    <a:lnTo>
                      <a:pt x="261" y="199"/>
                    </a:lnTo>
                    <a:lnTo>
                      <a:pt x="262" y="200"/>
                    </a:lnTo>
                    <a:lnTo>
                      <a:pt x="263" y="200"/>
                    </a:lnTo>
                    <a:lnTo>
                      <a:pt x="264" y="200"/>
                    </a:lnTo>
                    <a:lnTo>
                      <a:pt x="266" y="202"/>
                    </a:lnTo>
                    <a:lnTo>
                      <a:pt x="270" y="202"/>
                    </a:lnTo>
                    <a:lnTo>
                      <a:pt x="271" y="200"/>
                    </a:lnTo>
                    <a:lnTo>
                      <a:pt x="272" y="200"/>
                    </a:lnTo>
                    <a:lnTo>
                      <a:pt x="274" y="200"/>
                    </a:lnTo>
                    <a:lnTo>
                      <a:pt x="275" y="200"/>
                    </a:lnTo>
                    <a:lnTo>
                      <a:pt x="276" y="199"/>
                    </a:lnTo>
                    <a:lnTo>
                      <a:pt x="278" y="199"/>
                    </a:lnTo>
                    <a:lnTo>
                      <a:pt x="279" y="199"/>
                    </a:lnTo>
                    <a:lnTo>
                      <a:pt x="279" y="198"/>
                    </a:lnTo>
                    <a:lnTo>
                      <a:pt x="280" y="198"/>
                    </a:lnTo>
                    <a:lnTo>
                      <a:pt x="281" y="198"/>
                    </a:lnTo>
                    <a:lnTo>
                      <a:pt x="283" y="198"/>
                    </a:lnTo>
                    <a:lnTo>
                      <a:pt x="284" y="198"/>
                    </a:lnTo>
                    <a:lnTo>
                      <a:pt x="287" y="198"/>
                    </a:lnTo>
                    <a:lnTo>
                      <a:pt x="288" y="198"/>
                    </a:lnTo>
                    <a:lnTo>
                      <a:pt x="288" y="199"/>
                    </a:lnTo>
                    <a:lnTo>
                      <a:pt x="289" y="199"/>
                    </a:lnTo>
                    <a:lnTo>
                      <a:pt x="291" y="200"/>
                    </a:lnTo>
                    <a:lnTo>
                      <a:pt x="292" y="202"/>
                    </a:lnTo>
                    <a:lnTo>
                      <a:pt x="293" y="202"/>
                    </a:lnTo>
                    <a:lnTo>
                      <a:pt x="293" y="203"/>
                    </a:lnTo>
                    <a:lnTo>
                      <a:pt x="295" y="203"/>
                    </a:lnTo>
                    <a:lnTo>
                      <a:pt x="296" y="203"/>
                    </a:lnTo>
                    <a:lnTo>
                      <a:pt x="296" y="204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7" y="207"/>
                    </a:lnTo>
                    <a:lnTo>
                      <a:pt x="297" y="208"/>
                    </a:lnTo>
                    <a:lnTo>
                      <a:pt x="297" y="209"/>
                    </a:lnTo>
                    <a:lnTo>
                      <a:pt x="299" y="211"/>
                    </a:lnTo>
                    <a:lnTo>
                      <a:pt x="300" y="213"/>
                    </a:lnTo>
                    <a:lnTo>
                      <a:pt x="301" y="215"/>
                    </a:lnTo>
                    <a:lnTo>
                      <a:pt x="301" y="216"/>
                    </a:lnTo>
                    <a:lnTo>
                      <a:pt x="302" y="216"/>
                    </a:lnTo>
                    <a:lnTo>
                      <a:pt x="302" y="217"/>
                    </a:lnTo>
                    <a:lnTo>
                      <a:pt x="304" y="219"/>
                    </a:lnTo>
                    <a:lnTo>
                      <a:pt x="304" y="220"/>
                    </a:lnTo>
                    <a:lnTo>
                      <a:pt x="304" y="221"/>
                    </a:lnTo>
                    <a:lnTo>
                      <a:pt x="304" y="223"/>
                    </a:lnTo>
                    <a:lnTo>
                      <a:pt x="304" y="224"/>
                    </a:lnTo>
                    <a:lnTo>
                      <a:pt x="304" y="225"/>
                    </a:lnTo>
                    <a:lnTo>
                      <a:pt x="302" y="225"/>
                    </a:lnTo>
                    <a:lnTo>
                      <a:pt x="302" y="226"/>
                    </a:lnTo>
                    <a:lnTo>
                      <a:pt x="301" y="228"/>
                    </a:lnTo>
                    <a:lnTo>
                      <a:pt x="300" y="229"/>
                    </a:lnTo>
                    <a:lnTo>
                      <a:pt x="299" y="230"/>
                    </a:lnTo>
                    <a:lnTo>
                      <a:pt x="297" y="232"/>
                    </a:lnTo>
                    <a:lnTo>
                      <a:pt x="297" y="233"/>
                    </a:lnTo>
                    <a:lnTo>
                      <a:pt x="296" y="233"/>
                    </a:lnTo>
                    <a:lnTo>
                      <a:pt x="296" y="234"/>
                    </a:lnTo>
                    <a:lnTo>
                      <a:pt x="295" y="234"/>
                    </a:lnTo>
                    <a:lnTo>
                      <a:pt x="295" y="236"/>
                    </a:lnTo>
                    <a:lnTo>
                      <a:pt x="293" y="236"/>
                    </a:lnTo>
                    <a:lnTo>
                      <a:pt x="292" y="236"/>
                    </a:lnTo>
                    <a:lnTo>
                      <a:pt x="291" y="237"/>
                    </a:lnTo>
                    <a:lnTo>
                      <a:pt x="289" y="237"/>
                    </a:lnTo>
                    <a:lnTo>
                      <a:pt x="288" y="237"/>
                    </a:lnTo>
                    <a:lnTo>
                      <a:pt x="287" y="237"/>
                    </a:lnTo>
                    <a:lnTo>
                      <a:pt x="285" y="237"/>
                    </a:lnTo>
                    <a:lnTo>
                      <a:pt x="284" y="236"/>
                    </a:lnTo>
                    <a:lnTo>
                      <a:pt x="283" y="234"/>
                    </a:lnTo>
                    <a:lnTo>
                      <a:pt x="281" y="234"/>
                    </a:lnTo>
                    <a:lnTo>
                      <a:pt x="281" y="233"/>
                    </a:lnTo>
                    <a:lnTo>
                      <a:pt x="280" y="233"/>
                    </a:lnTo>
                    <a:lnTo>
                      <a:pt x="280" y="232"/>
                    </a:lnTo>
                    <a:lnTo>
                      <a:pt x="279" y="232"/>
                    </a:lnTo>
                    <a:lnTo>
                      <a:pt x="278" y="232"/>
                    </a:lnTo>
                    <a:lnTo>
                      <a:pt x="278" y="230"/>
                    </a:lnTo>
                    <a:lnTo>
                      <a:pt x="276" y="230"/>
                    </a:lnTo>
                    <a:lnTo>
                      <a:pt x="275" y="230"/>
                    </a:lnTo>
                    <a:lnTo>
                      <a:pt x="275" y="229"/>
                    </a:lnTo>
                    <a:lnTo>
                      <a:pt x="274" y="229"/>
                    </a:lnTo>
                    <a:lnTo>
                      <a:pt x="272" y="228"/>
                    </a:lnTo>
                    <a:lnTo>
                      <a:pt x="271" y="228"/>
                    </a:lnTo>
                    <a:lnTo>
                      <a:pt x="270" y="228"/>
                    </a:lnTo>
                    <a:lnTo>
                      <a:pt x="270" y="226"/>
                    </a:lnTo>
                    <a:lnTo>
                      <a:pt x="268" y="226"/>
                    </a:lnTo>
                    <a:lnTo>
                      <a:pt x="267" y="226"/>
                    </a:lnTo>
                    <a:lnTo>
                      <a:pt x="266" y="226"/>
                    </a:lnTo>
                    <a:lnTo>
                      <a:pt x="264" y="225"/>
                    </a:lnTo>
                    <a:lnTo>
                      <a:pt x="263" y="225"/>
                    </a:lnTo>
                    <a:lnTo>
                      <a:pt x="262" y="225"/>
                    </a:lnTo>
                    <a:lnTo>
                      <a:pt x="261" y="225"/>
                    </a:lnTo>
                    <a:lnTo>
                      <a:pt x="259" y="225"/>
                    </a:lnTo>
                    <a:lnTo>
                      <a:pt x="254" y="224"/>
                    </a:lnTo>
                    <a:lnTo>
                      <a:pt x="253" y="224"/>
                    </a:lnTo>
                    <a:lnTo>
                      <a:pt x="249" y="229"/>
                    </a:lnTo>
                    <a:lnTo>
                      <a:pt x="247" y="233"/>
                    </a:lnTo>
                    <a:lnTo>
                      <a:pt x="247" y="234"/>
                    </a:lnTo>
                    <a:lnTo>
                      <a:pt x="246" y="236"/>
                    </a:lnTo>
                    <a:lnTo>
                      <a:pt x="245" y="238"/>
                    </a:lnTo>
                    <a:lnTo>
                      <a:pt x="242" y="240"/>
                    </a:lnTo>
                    <a:lnTo>
                      <a:pt x="242" y="241"/>
                    </a:lnTo>
                    <a:lnTo>
                      <a:pt x="241" y="241"/>
                    </a:lnTo>
                    <a:lnTo>
                      <a:pt x="241" y="242"/>
                    </a:lnTo>
                    <a:lnTo>
                      <a:pt x="240" y="242"/>
                    </a:lnTo>
                    <a:lnTo>
                      <a:pt x="240" y="243"/>
                    </a:lnTo>
                    <a:lnTo>
                      <a:pt x="240" y="245"/>
                    </a:lnTo>
                    <a:lnTo>
                      <a:pt x="238" y="249"/>
                    </a:lnTo>
                    <a:lnTo>
                      <a:pt x="237" y="249"/>
                    </a:lnTo>
                    <a:lnTo>
                      <a:pt x="236" y="251"/>
                    </a:lnTo>
                    <a:lnTo>
                      <a:pt x="234" y="253"/>
                    </a:lnTo>
                    <a:lnTo>
                      <a:pt x="233" y="253"/>
                    </a:lnTo>
                    <a:lnTo>
                      <a:pt x="230" y="255"/>
                    </a:lnTo>
                    <a:lnTo>
                      <a:pt x="230" y="257"/>
                    </a:lnTo>
                    <a:lnTo>
                      <a:pt x="229" y="257"/>
                    </a:lnTo>
                    <a:lnTo>
                      <a:pt x="228" y="257"/>
                    </a:lnTo>
                    <a:lnTo>
                      <a:pt x="224" y="258"/>
                    </a:lnTo>
                    <a:lnTo>
                      <a:pt x="220" y="259"/>
                    </a:lnTo>
                    <a:lnTo>
                      <a:pt x="219" y="259"/>
                    </a:lnTo>
                    <a:lnTo>
                      <a:pt x="215" y="260"/>
                    </a:lnTo>
                    <a:lnTo>
                      <a:pt x="213" y="260"/>
                    </a:lnTo>
                    <a:lnTo>
                      <a:pt x="212" y="260"/>
                    </a:lnTo>
                    <a:lnTo>
                      <a:pt x="211" y="260"/>
                    </a:lnTo>
                    <a:lnTo>
                      <a:pt x="209" y="260"/>
                    </a:lnTo>
                    <a:lnTo>
                      <a:pt x="208" y="260"/>
                    </a:lnTo>
                    <a:lnTo>
                      <a:pt x="207" y="260"/>
                    </a:lnTo>
                    <a:lnTo>
                      <a:pt x="206" y="262"/>
                    </a:lnTo>
                    <a:lnTo>
                      <a:pt x="204" y="262"/>
                    </a:lnTo>
                    <a:lnTo>
                      <a:pt x="204" y="263"/>
                    </a:lnTo>
                    <a:lnTo>
                      <a:pt x="203" y="263"/>
                    </a:lnTo>
                    <a:lnTo>
                      <a:pt x="202" y="263"/>
                    </a:lnTo>
                    <a:lnTo>
                      <a:pt x="200" y="263"/>
                    </a:lnTo>
                    <a:lnTo>
                      <a:pt x="199" y="263"/>
                    </a:lnTo>
                    <a:lnTo>
                      <a:pt x="198" y="263"/>
                    </a:lnTo>
                    <a:lnTo>
                      <a:pt x="196" y="263"/>
                    </a:lnTo>
                    <a:lnTo>
                      <a:pt x="195" y="264"/>
                    </a:lnTo>
                    <a:lnTo>
                      <a:pt x="194" y="264"/>
                    </a:lnTo>
                    <a:lnTo>
                      <a:pt x="192" y="264"/>
                    </a:lnTo>
                    <a:lnTo>
                      <a:pt x="192" y="263"/>
                    </a:lnTo>
                    <a:lnTo>
                      <a:pt x="191" y="263"/>
                    </a:lnTo>
                    <a:lnTo>
                      <a:pt x="191" y="262"/>
                    </a:lnTo>
                    <a:lnTo>
                      <a:pt x="190" y="262"/>
                    </a:lnTo>
                    <a:lnTo>
                      <a:pt x="189" y="262"/>
                    </a:lnTo>
                    <a:lnTo>
                      <a:pt x="187" y="262"/>
                    </a:lnTo>
                    <a:lnTo>
                      <a:pt x="186" y="262"/>
                    </a:lnTo>
                    <a:lnTo>
                      <a:pt x="185" y="262"/>
                    </a:lnTo>
                    <a:lnTo>
                      <a:pt x="185" y="260"/>
                    </a:lnTo>
                    <a:lnTo>
                      <a:pt x="183" y="260"/>
                    </a:lnTo>
                    <a:lnTo>
                      <a:pt x="182" y="260"/>
                    </a:lnTo>
                    <a:lnTo>
                      <a:pt x="181" y="260"/>
                    </a:lnTo>
                    <a:lnTo>
                      <a:pt x="179" y="260"/>
                    </a:lnTo>
                    <a:lnTo>
                      <a:pt x="178" y="260"/>
                    </a:lnTo>
                    <a:lnTo>
                      <a:pt x="177" y="260"/>
                    </a:lnTo>
                    <a:lnTo>
                      <a:pt x="175" y="260"/>
                    </a:lnTo>
                    <a:lnTo>
                      <a:pt x="175" y="262"/>
                    </a:lnTo>
                    <a:lnTo>
                      <a:pt x="175" y="263"/>
                    </a:lnTo>
                    <a:lnTo>
                      <a:pt x="174" y="263"/>
                    </a:lnTo>
                    <a:lnTo>
                      <a:pt x="173" y="263"/>
                    </a:lnTo>
                    <a:lnTo>
                      <a:pt x="172" y="263"/>
                    </a:lnTo>
                    <a:lnTo>
                      <a:pt x="170" y="262"/>
                    </a:lnTo>
                    <a:lnTo>
                      <a:pt x="169" y="262"/>
                    </a:lnTo>
                    <a:lnTo>
                      <a:pt x="169" y="260"/>
                    </a:lnTo>
                    <a:lnTo>
                      <a:pt x="169" y="259"/>
                    </a:lnTo>
                    <a:lnTo>
                      <a:pt x="168" y="259"/>
                    </a:lnTo>
                    <a:lnTo>
                      <a:pt x="166" y="259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5" y="257"/>
                    </a:lnTo>
                    <a:lnTo>
                      <a:pt x="165" y="255"/>
                    </a:lnTo>
                    <a:lnTo>
                      <a:pt x="164" y="255"/>
                    </a:lnTo>
                    <a:lnTo>
                      <a:pt x="162" y="255"/>
                    </a:lnTo>
                    <a:lnTo>
                      <a:pt x="161" y="255"/>
                    </a:lnTo>
                    <a:lnTo>
                      <a:pt x="161" y="254"/>
                    </a:lnTo>
                    <a:lnTo>
                      <a:pt x="161" y="253"/>
                    </a:lnTo>
                    <a:lnTo>
                      <a:pt x="160" y="253"/>
                    </a:lnTo>
                    <a:lnTo>
                      <a:pt x="160" y="251"/>
                    </a:lnTo>
                    <a:lnTo>
                      <a:pt x="160" y="250"/>
                    </a:lnTo>
                    <a:lnTo>
                      <a:pt x="160" y="249"/>
                    </a:lnTo>
                    <a:lnTo>
                      <a:pt x="160" y="247"/>
                    </a:lnTo>
                    <a:lnTo>
                      <a:pt x="160" y="246"/>
                    </a:lnTo>
                    <a:lnTo>
                      <a:pt x="160" y="245"/>
                    </a:lnTo>
                    <a:lnTo>
                      <a:pt x="160" y="243"/>
                    </a:lnTo>
                    <a:lnTo>
                      <a:pt x="158" y="243"/>
                    </a:lnTo>
                    <a:lnTo>
                      <a:pt x="158" y="242"/>
                    </a:lnTo>
                    <a:lnTo>
                      <a:pt x="160" y="242"/>
                    </a:lnTo>
                    <a:lnTo>
                      <a:pt x="158" y="242"/>
                    </a:lnTo>
                    <a:lnTo>
                      <a:pt x="158" y="241"/>
                    </a:lnTo>
                    <a:lnTo>
                      <a:pt x="157" y="241"/>
                    </a:lnTo>
                    <a:lnTo>
                      <a:pt x="157" y="240"/>
                    </a:lnTo>
                    <a:lnTo>
                      <a:pt x="156" y="240"/>
                    </a:lnTo>
                    <a:lnTo>
                      <a:pt x="155" y="240"/>
                    </a:lnTo>
                    <a:lnTo>
                      <a:pt x="155" y="238"/>
                    </a:lnTo>
                    <a:lnTo>
                      <a:pt x="153" y="238"/>
                    </a:lnTo>
                    <a:lnTo>
                      <a:pt x="152" y="238"/>
                    </a:lnTo>
                    <a:lnTo>
                      <a:pt x="151" y="238"/>
                    </a:lnTo>
                    <a:lnTo>
                      <a:pt x="151" y="237"/>
                    </a:lnTo>
                    <a:lnTo>
                      <a:pt x="149" y="237"/>
                    </a:lnTo>
                    <a:lnTo>
                      <a:pt x="149" y="236"/>
                    </a:lnTo>
                    <a:lnTo>
                      <a:pt x="148" y="236"/>
                    </a:lnTo>
                    <a:lnTo>
                      <a:pt x="147" y="236"/>
                    </a:lnTo>
                    <a:lnTo>
                      <a:pt x="147" y="234"/>
                    </a:lnTo>
                    <a:lnTo>
                      <a:pt x="145" y="234"/>
                    </a:lnTo>
                    <a:lnTo>
                      <a:pt x="145" y="233"/>
                    </a:lnTo>
                    <a:lnTo>
                      <a:pt x="144" y="233"/>
                    </a:lnTo>
                    <a:lnTo>
                      <a:pt x="144" y="232"/>
                    </a:lnTo>
                    <a:lnTo>
                      <a:pt x="144" y="230"/>
                    </a:lnTo>
                    <a:lnTo>
                      <a:pt x="145" y="230"/>
                    </a:lnTo>
                    <a:lnTo>
                      <a:pt x="145" y="229"/>
                    </a:lnTo>
                    <a:lnTo>
                      <a:pt x="144" y="228"/>
                    </a:lnTo>
                    <a:lnTo>
                      <a:pt x="144" y="226"/>
                    </a:lnTo>
                    <a:lnTo>
                      <a:pt x="143" y="226"/>
                    </a:lnTo>
                    <a:lnTo>
                      <a:pt x="143" y="225"/>
                    </a:lnTo>
                    <a:lnTo>
                      <a:pt x="141" y="225"/>
                    </a:lnTo>
                    <a:lnTo>
                      <a:pt x="141" y="224"/>
                    </a:lnTo>
                    <a:lnTo>
                      <a:pt x="140" y="225"/>
                    </a:lnTo>
                    <a:lnTo>
                      <a:pt x="140" y="224"/>
                    </a:lnTo>
                    <a:lnTo>
                      <a:pt x="139" y="225"/>
                    </a:lnTo>
                    <a:lnTo>
                      <a:pt x="139" y="224"/>
                    </a:lnTo>
                    <a:lnTo>
                      <a:pt x="137" y="224"/>
                    </a:lnTo>
                    <a:lnTo>
                      <a:pt x="137" y="223"/>
                    </a:lnTo>
                    <a:lnTo>
                      <a:pt x="137" y="221"/>
                    </a:lnTo>
                    <a:lnTo>
                      <a:pt x="136" y="221"/>
                    </a:lnTo>
                    <a:lnTo>
                      <a:pt x="136" y="220"/>
                    </a:lnTo>
                    <a:lnTo>
                      <a:pt x="136" y="219"/>
                    </a:lnTo>
                    <a:lnTo>
                      <a:pt x="135" y="219"/>
                    </a:lnTo>
                    <a:lnTo>
                      <a:pt x="135" y="217"/>
                    </a:lnTo>
                    <a:lnTo>
                      <a:pt x="134" y="217"/>
                    </a:lnTo>
                    <a:lnTo>
                      <a:pt x="132" y="217"/>
                    </a:lnTo>
                    <a:lnTo>
                      <a:pt x="132" y="219"/>
                    </a:lnTo>
                    <a:lnTo>
                      <a:pt x="131" y="219"/>
                    </a:lnTo>
                    <a:lnTo>
                      <a:pt x="130" y="219"/>
                    </a:lnTo>
                    <a:lnTo>
                      <a:pt x="128" y="219"/>
                    </a:lnTo>
                    <a:lnTo>
                      <a:pt x="128" y="217"/>
                    </a:lnTo>
                    <a:lnTo>
                      <a:pt x="127" y="217"/>
                    </a:lnTo>
                    <a:lnTo>
                      <a:pt x="127" y="216"/>
                    </a:lnTo>
                    <a:lnTo>
                      <a:pt x="126" y="216"/>
                    </a:lnTo>
                    <a:lnTo>
                      <a:pt x="124" y="216"/>
                    </a:lnTo>
                    <a:lnTo>
                      <a:pt x="124" y="215"/>
                    </a:lnTo>
                    <a:lnTo>
                      <a:pt x="123" y="215"/>
                    </a:lnTo>
                    <a:lnTo>
                      <a:pt x="123" y="213"/>
                    </a:lnTo>
                    <a:lnTo>
                      <a:pt x="122" y="213"/>
                    </a:lnTo>
                    <a:lnTo>
                      <a:pt x="120" y="213"/>
                    </a:lnTo>
                    <a:lnTo>
                      <a:pt x="119" y="213"/>
                    </a:lnTo>
                    <a:lnTo>
                      <a:pt x="118" y="212"/>
                    </a:lnTo>
                    <a:lnTo>
                      <a:pt x="118" y="211"/>
                    </a:lnTo>
                    <a:lnTo>
                      <a:pt x="118" y="209"/>
                    </a:lnTo>
                    <a:lnTo>
                      <a:pt x="118" y="208"/>
                    </a:lnTo>
                    <a:lnTo>
                      <a:pt x="118" y="207"/>
                    </a:lnTo>
                    <a:lnTo>
                      <a:pt x="118" y="206"/>
                    </a:lnTo>
                    <a:lnTo>
                      <a:pt x="119" y="204"/>
                    </a:lnTo>
                    <a:lnTo>
                      <a:pt x="118" y="204"/>
                    </a:lnTo>
                    <a:lnTo>
                      <a:pt x="117" y="204"/>
                    </a:lnTo>
                    <a:lnTo>
                      <a:pt x="117" y="203"/>
                    </a:lnTo>
                    <a:lnTo>
                      <a:pt x="115" y="203"/>
                    </a:lnTo>
                    <a:lnTo>
                      <a:pt x="115" y="202"/>
                    </a:lnTo>
                    <a:lnTo>
                      <a:pt x="115" y="200"/>
                    </a:lnTo>
                    <a:lnTo>
                      <a:pt x="115" y="199"/>
                    </a:lnTo>
                    <a:lnTo>
                      <a:pt x="115" y="198"/>
                    </a:lnTo>
                    <a:lnTo>
                      <a:pt x="115" y="196"/>
                    </a:lnTo>
                    <a:lnTo>
                      <a:pt x="114" y="196"/>
                    </a:lnTo>
                    <a:lnTo>
                      <a:pt x="114" y="195"/>
                    </a:lnTo>
                    <a:lnTo>
                      <a:pt x="113" y="195"/>
                    </a:lnTo>
                    <a:lnTo>
                      <a:pt x="113" y="194"/>
                    </a:lnTo>
                    <a:lnTo>
                      <a:pt x="113" y="192"/>
                    </a:lnTo>
                    <a:lnTo>
                      <a:pt x="111" y="192"/>
                    </a:lnTo>
                    <a:lnTo>
                      <a:pt x="113" y="191"/>
                    </a:lnTo>
                    <a:lnTo>
                      <a:pt x="113" y="190"/>
                    </a:lnTo>
                    <a:lnTo>
                      <a:pt x="114" y="190"/>
                    </a:lnTo>
                    <a:lnTo>
                      <a:pt x="114" y="188"/>
                    </a:lnTo>
                    <a:lnTo>
                      <a:pt x="113" y="188"/>
                    </a:lnTo>
                    <a:lnTo>
                      <a:pt x="113" y="187"/>
                    </a:lnTo>
                    <a:lnTo>
                      <a:pt x="113" y="186"/>
                    </a:lnTo>
                    <a:lnTo>
                      <a:pt x="114" y="186"/>
                    </a:lnTo>
                    <a:lnTo>
                      <a:pt x="114" y="185"/>
                    </a:lnTo>
                    <a:lnTo>
                      <a:pt x="114" y="183"/>
                    </a:lnTo>
                    <a:lnTo>
                      <a:pt x="114" y="182"/>
                    </a:lnTo>
                    <a:lnTo>
                      <a:pt x="113" y="182"/>
                    </a:lnTo>
                    <a:lnTo>
                      <a:pt x="113" y="181"/>
                    </a:lnTo>
                    <a:lnTo>
                      <a:pt x="111" y="181"/>
                    </a:lnTo>
                    <a:lnTo>
                      <a:pt x="111" y="179"/>
                    </a:lnTo>
                    <a:lnTo>
                      <a:pt x="110" y="179"/>
                    </a:lnTo>
                    <a:lnTo>
                      <a:pt x="110" y="178"/>
                    </a:lnTo>
                    <a:lnTo>
                      <a:pt x="110" y="177"/>
                    </a:lnTo>
                    <a:lnTo>
                      <a:pt x="109" y="175"/>
                    </a:lnTo>
                    <a:lnTo>
                      <a:pt x="109" y="174"/>
                    </a:lnTo>
                    <a:lnTo>
                      <a:pt x="107" y="174"/>
                    </a:lnTo>
                    <a:lnTo>
                      <a:pt x="107" y="173"/>
                    </a:lnTo>
                    <a:lnTo>
                      <a:pt x="106" y="173"/>
                    </a:lnTo>
                    <a:lnTo>
                      <a:pt x="106" y="171"/>
                    </a:lnTo>
                    <a:lnTo>
                      <a:pt x="105" y="171"/>
                    </a:lnTo>
                    <a:lnTo>
                      <a:pt x="105" y="170"/>
                    </a:lnTo>
                    <a:lnTo>
                      <a:pt x="105" y="169"/>
                    </a:lnTo>
                    <a:lnTo>
                      <a:pt x="105" y="168"/>
                    </a:lnTo>
                    <a:lnTo>
                      <a:pt x="103" y="168"/>
                    </a:lnTo>
                    <a:lnTo>
                      <a:pt x="103" y="166"/>
                    </a:lnTo>
                    <a:lnTo>
                      <a:pt x="103" y="165"/>
                    </a:lnTo>
                    <a:lnTo>
                      <a:pt x="103" y="164"/>
                    </a:lnTo>
                    <a:lnTo>
                      <a:pt x="102" y="164"/>
                    </a:lnTo>
                    <a:lnTo>
                      <a:pt x="102" y="162"/>
                    </a:lnTo>
                    <a:lnTo>
                      <a:pt x="102" y="161"/>
                    </a:lnTo>
                    <a:lnTo>
                      <a:pt x="102" y="160"/>
                    </a:lnTo>
                    <a:lnTo>
                      <a:pt x="101" y="160"/>
                    </a:lnTo>
                    <a:lnTo>
                      <a:pt x="101" y="158"/>
                    </a:lnTo>
                    <a:lnTo>
                      <a:pt x="100" y="158"/>
                    </a:lnTo>
                    <a:lnTo>
                      <a:pt x="100" y="157"/>
                    </a:lnTo>
                    <a:lnTo>
                      <a:pt x="98" y="157"/>
                    </a:lnTo>
                    <a:lnTo>
                      <a:pt x="97" y="157"/>
                    </a:lnTo>
                    <a:lnTo>
                      <a:pt x="97" y="156"/>
                    </a:lnTo>
                    <a:lnTo>
                      <a:pt x="96" y="156"/>
                    </a:lnTo>
                    <a:lnTo>
                      <a:pt x="96" y="154"/>
                    </a:lnTo>
                    <a:lnTo>
                      <a:pt x="94" y="154"/>
                    </a:lnTo>
                    <a:lnTo>
                      <a:pt x="94" y="153"/>
                    </a:lnTo>
                    <a:lnTo>
                      <a:pt x="93" y="152"/>
                    </a:lnTo>
                    <a:lnTo>
                      <a:pt x="92" y="152"/>
                    </a:lnTo>
                    <a:lnTo>
                      <a:pt x="90" y="151"/>
                    </a:lnTo>
                    <a:lnTo>
                      <a:pt x="90" y="149"/>
                    </a:lnTo>
                    <a:lnTo>
                      <a:pt x="90" y="148"/>
                    </a:lnTo>
                    <a:lnTo>
                      <a:pt x="90" y="147"/>
                    </a:lnTo>
                    <a:lnTo>
                      <a:pt x="89" y="147"/>
                    </a:lnTo>
                    <a:lnTo>
                      <a:pt x="89" y="145"/>
                    </a:lnTo>
                    <a:lnTo>
                      <a:pt x="89" y="144"/>
                    </a:lnTo>
                    <a:lnTo>
                      <a:pt x="89" y="143"/>
                    </a:lnTo>
                    <a:lnTo>
                      <a:pt x="90" y="143"/>
                    </a:lnTo>
                    <a:lnTo>
                      <a:pt x="90" y="141"/>
                    </a:lnTo>
                    <a:lnTo>
                      <a:pt x="90" y="140"/>
                    </a:lnTo>
                    <a:lnTo>
                      <a:pt x="92" y="140"/>
                    </a:lnTo>
                    <a:lnTo>
                      <a:pt x="92" y="139"/>
                    </a:lnTo>
                    <a:lnTo>
                      <a:pt x="92" y="137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6"/>
                    </a:lnTo>
                    <a:lnTo>
                      <a:pt x="94" y="135"/>
                    </a:lnTo>
                    <a:lnTo>
                      <a:pt x="93" y="135"/>
                    </a:lnTo>
                    <a:lnTo>
                      <a:pt x="93" y="134"/>
                    </a:lnTo>
                    <a:lnTo>
                      <a:pt x="92" y="132"/>
                    </a:lnTo>
                    <a:lnTo>
                      <a:pt x="92" y="131"/>
                    </a:lnTo>
                    <a:lnTo>
                      <a:pt x="92" y="130"/>
                    </a:lnTo>
                    <a:lnTo>
                      <a:pt x="90" y="130"/>
                    </a:lnTo>
                    <a:lnTo>
                      <a:pt x="90" y="128"/>
                    </a:lnTo>
                    <a:lnTo>
                      <a:pt x="89" y="130"/>
                    </a:lnTo>
                    <a:lnTo>
                      <a:pt x="89" y="128"/>
                    </a:lnTo>
                    <a:lnTo>
                      <a:pt x="88" y="128"/>
                    </a:lnTo>
                    <a:lnTo>
                      <a:pt x="88" y="127"/>
                    </a:lnTo>
                    <a:lnTo>
                      <a:pt x="88" y="126"/>
                    </a:lnTo>
                    <a:lnTo>
                      <a:pt x="86" y="126"/>
                    </a:lnTo>
                    <a:lnTo>
                      <a:pt x="86" y="124"/>
                    </a:lnTo>
                    <a:lnTo>
                      <a:pt x="85" y="124"/>
                    </a:lnTo>
                    <a:lnTo>
                      <a:pt x="84" y="123"/>
                    </a:lnTo>
                    <a:lnTo>
                      <a:pt x="83" y="123"/>
                    </a:lnTo>
                    <a:lnTo>
                      <a:pt x="81" y="123"/>
                    </a:lnTo>
                    <a:lnTo>
                      <a:pt x="80" y="123"/>
                    </a:lnTo>
                    <a:lnTo>
                      <a:pt x="80" y="122"/>
                    </a:lnTo>
                    <a:lnTo>
                      <a:pt x="79" y="122"/>
                    </a:lnTo>
                    <a:lnTo>
                      <a:pt x="79" y="120"/>
                    </a:lnTo>
                    <a:lnTo>
                      <a:pt x="77" y="120"/>
                    </a:lnTo>
                    <a:lnTo>
                      <a:pt x="76" y="120"/>
                    </a:lnTo>
                    <a:lnTo>
                      <a:pt x="76" y="119"/>
                    </a:lnTo>
                    <a:lnTo>
                      <a:pt x="76" y="118"/>
                    </a:lnTo>
                    <a:lnTo>
                      <a:pt x="75" y="118"/>
                    </a:lnTo>
                    <a:lnTo>
                      <a:pt x="75" y="117"/>
                    </a:lnTo>
                    <a:lnTo>
                      <a:pt x="73" y="115"/>
                    </a:lnTo>
                    <a:lnTo>
                      <a:pt x="73" y="114"/>
                    </a:lnTo>
                    <a:lnTo>
                      <a:pt x="73" y="113"/>
                    </a:lnTo>
                    <a:lnTo>
                      <a:pt x="73" y="111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72" y="109"/>
                    </a:lnTo>
                    <a:lnTo>
                      <a:pt x="73" y="109"/>
                    </a:lnTo>
                    <a:lnTo>
                      <a:pt x="73" y="107"/>
                    </a:lnTo>
                    <a:lnTo>
                      <a:pt x="73" y="106"/>
                    </a:lnTo>
                    <a:lnTo>
                      <a:pt x="73" y="105"/>
                    </a:lnTo>
                    <a:lnTo>
                      <a:pt x="73" y="103"/>
                    </a:lnTo>
                    <a:lnTo>
                      <a:pt x="72" y="103"/>
                    </a:lnTo>
                    <a:lnTo>
                      <a:pt x="72" y="102"/>
                    </a:lnTo>
                    <a:lnTo>
                      <a:pt x="71" y="102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8" y="101"/>
                    </a:lnTo>
                    <a:lnTo>
                      <a:pt x="68" y="99"/>
                    </a:lnTo>
                    <a:lnTo>
                      <a:pt x="67" y="99"/>
                    </a:lnTo>
                    <a:lnTo>
                      <a:pt x="67" y="98"/>
                    </a:lnTo>
                    <a:lnTo>
                      <a:pt x="65" y="98"/>
                    </a:lnTo>
                    <a:lnTo>
                      <a:pt x="64" y="98"/>
                    </a:lnTo>
                    <a:lnTo>
                      <a:pt x="64" y="97"/>
                    </a:lnTo>
                    <a:lnTo>
                      <a:pt x="64" y="96"/>
                    </a:lnTo>
                    <a:lnTo>
                      <a:pt x="63" y="96"/>
                    </a:lnTo>
                    <a:lnTo>
                      <a:pt x="63" y="94"/>
                    </a:lnTo>
                    <a:lnTo>
                      <a:pt x="62" y="93"/>
                    </a:lnTo>
                    <a:lnTo>
                      <a:pt x="60" y="92"/>
                    </a:lnTo>
                    <a:lnTo>
                      <a:pt x="59" y="92"/>
                    </a:lnTo>
                    <a:lnTo>
                      <a:pt x="59" y="90"/>
                    </a:lnTo>
                    <a:lnTo>
                      <a:pt x="58" y="90"/>
                    </a:lnTo>
                    <a:lnTo>
                      <a:pt x="56" y="90"/>
                    </a:lnTo>
                    <a:lnTo>
                      <a:pt x="56" y="89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5" y="86"/>
                    </a:lnTo>
                    <a:lnTo>
                      <a:pt x="54" y="86"/>
                    </a:lnTo>
                    <a:lnTo>
                      <a:pt x="54" y="85"/>
                    </a:lnTo>
                    <a:lnTo>
                      <a:pt x="52" y="84"/>
                    </a:lnTo>
                    <a:lnTo>
                      <a:pt x="52" y="82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50" y="80"/>
                    </a:lnTo>
                    <a:lnTo>
                      <a:pt x="50" y="79"/>
                    </a:lnTo>
                    <a:lnTo>
                      <a:pt x="48" y="79"/>
                    </a:lnTo>
                    <a:lnTo>
                      <a:pt x="48" y="77"/>
                    </a:lnTo>
                    <a:lnTo>
                      <a:pt x="48" y="76"/>
                    </a:lnTo>
                    <a:lnTo>
                      <a:pt x="48" y="75"/>
                    </a:lnTo>
                    <a:lnTo>
                      <a:pt x="48" y="73"/>
                    </a:lnTo>
                    <a:lnTo>
                      <a:pt x="47" y="73"/>
                    </a:lnTo>
                    <a:lnTo>
                      <a:pt x="47" y="72"/>
                    </a:lnTo>
                    <a:lnTo>
                      <a:pt x="47" y="71"/>
                    </a:lnTo>
                    <a:lnTo>
                      <a:pt x="46" y="71"/>
                    </a:lnTo>
                    <a:lnTo>
                      <a:pt x="46" y="69"/>
                    </a:lnTo>
                    <a:lnTo>
                      <a:pt x="46" y="68"/>
                    </a:lnTo>
                    <a:lnTo>
                      <a:pt x="45" y="68"/>
                    </a:lnTo>
                    <a:lnTo>
                      <a:pt x="45" y="67"/>
                    </a:lnTo>
                    <a:lnTo>
                      <a:pt x="43" y="67"/>
                    </a:lnTo>
                    <a:lnTo>
                      <a:pt x="43" y="65"/>
                    </a:lnTo>
                    <a:lnTo>
                      <a:pt x="42" y="65"/>
                    </a:lnTo>
                    <a:lnTo>
                      <a:pt x="42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7" y="63"/>
                    </a:lnTo>
                    <a:lnTo>
                      <a:pt x="35" y="63"/>
                    </a:lnTo>
                    <a:lnTo>
                      <a:pt x="35" y="62"/>
                    </a:lnTo>
                    <a:lnTo>
                      <a:pt x="34" y="62"/>
                    </a:lnTo>
                    <a:lnTo>
                      <a:pt x="33" y="60"/>
                    </a:lnTo>
                    <a:lnTo>
                      <a:pt x="33" y="59"/>
                    </a:lnTo>
                    <a:lnTo>
                      <a:pt x="33" y="58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5"/>
                    </a:lnTo>
                    <a:lnTo>
                      <a:pt x="31" y="54"/>
                    </a:lnTo>
                    <a:lnTo>
                      <a:pt x="30" y="54"/>
                    </a:lnTo>
                    <a:lnTo>
                      <a:pt x="30" y="52"/>
                    </a:lnTo>
                    <a:lnTo>
                      <a:pt x="29" y="52"/>
                    </a:lnTo>
                    <a:lnTo>
                      <a:pt x="28" y="52"/>
                    </a:lnTo>
                    <a:lnTo>
                      <a:pt x="26" y="52"/>
                    </a:lnTo>
                    <a:lnTo>
                      <a:pt x="26" y="51"/>
                    </a:lnTo>
                    <a:lnTo>
                      <a:pt x="25" y="51"/>
                    </a:lnTo>
                    <a:lnTo>
                      <a:pt x="24" y="51"/>
                    </a:lnTo>
                    <a:lnTo>
                      <a:pt x="24" y="50"/>
                    </a:lnTo>
                    <a:lnTo>
                      <a:pt x="22" y="50"/>
                    </a:lnTo>
                    <a:lnTo>
                      <a:pt x="21" y="50"/>
                    </a:lnTo>
                    <a:lnTo>
                      <a:pt x="21" y="48"/>
                    </a:lnTo>
                    <a:lnTo>
                      <a:pt x="20" y="48"/>
                    </a:lnTo>
                    <a:lnTo>
                      <a:pt x="20" y="47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5"/>
                    </a:lnTo>
                    <a:lnTo>
                      <a:pt x="14" y="45"/>
                    </a:lnTo>
                    <a:lnTo>
                      <a:pt x="14" y="43"/>
                    </a:lnTo>
                    <a:lnTo>
                      <a:pt x="13" y="45"/>
                    </a:lnTo>
                    <a:lnTo>
                      <a:pt x="13" y="43"/>
                    </a:lnTo>
                    <a:lnTo>
                      <a:pt x="12" y="43"/>
                    </a:lnTo>
                    <a:lnTo>
                      <a:pt x="10" y="43"/>
                    </a:lnTo>
                    <a:lnTo>
                      <a:pt x="9" y="43"/>
                    </a:lnTo>
                    <a:lnTo>
                      <a:pt x="8" y="43"/>
                    </a:lnTo>
                    <a:lnTo>
                      <a:pt x="5" y="45"/>
                    </a:lnTo>
                    <a:lnTo>
                      <a:pt x="4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4" y="37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7" y="35"/>
                    </a:lnTo>
                    <a:lnTo>
                      <a:pt x="7" y="34"/>
                    </a:lnTo>
                    <a:lnTo>
                      <a:pt x="8" y="34"/>
                    </a:lnTo>
                    <a:lnTo>
                      <a:pt x="9" y="34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2" y="27"/>
                    </a:lnTo>
                    <a:lnTo>
                      <a:pt x="10" y="27"/>
                    </a:lnTo>
                    <a:lnTo>
                      <a:pt x="10" y="26"/>
                    </a:lnTo>
                    <a:lnTo>
                      <a:pt x="10" y="25"/>
                    </a:lnTo>
                    <a:lnTo>
                      <a:pt x="9" y="25"/>
                    </a:lnTo>
                    <a:lnTo>
                      <a:pt x="9" y="24"/>
                    </a:lnTo>
                    <a:lnTo>
                      <a:pt x="8" y="24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7" y="20"/>
                    </a:lnTo>
                    <a:lnTo>
                      <a:pt x="7" y="18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5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8" name="Freeform 44">
                <a:extLst>
                  <a:ext uri="{FF2B5EF4-FFF2-40B4-BE49-F238E27FC236}">
                    <a16:creationId xmlns:a16="http://schemas.microsoft.com/office/drawing/2014/main" id="{D3B0F9C8-DB93-322C-9CDA-2D63CAFAFE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795"/>
                <a:ext cx="576" cy="408"/>
              </a:xfrm>
              <a:custGeom>
                <a:avLst/>
                <a:gdLst>
                  <a:gd name="T0" fmla="*/ 44 w 576"/>
                  <a:gd name="T1" fmla="*/ 398 h 408"/>
                  <a:gd name="T2" fmla="*/ 44 w 576"/>
                  <a:gd name="T3" fmla="*/ 378 h 408"/>
                  <a:gd name="T4" fmla="*/ 28 w 576"/>
                  <a:gd name="T5" fmla="*/ 374 h 408"/>
                  <a:gd name="T6" fmla="*/ 21 w 576"/>
                  <a:gd name="T7" fmla="*/ 370 h 408"/>
                  <a:gd name="T8" fmla="*/ 2 w 576"/>
                  <a:gd name="T9" fmla="*/ 366 h 408"/>
                  <a:gd name="T10" fmla="*/ 2 w 576"/>
                  <a:gd name="T11" fmla="*/ 354 h 408"/>
                  <a:gd name="T12" fmla="*/ 4 w 576"/>
                  <a:gd name="T13" fmla="*/ 340 h 408"/>
                  <a:gd name="T14" fmla="*/ 6 w 576"/>
                  <a:gd name="T15" fmla="*/ 327 h 408"/>
                  <a:gd name="T16" fmla="*/ 18 w 576"/>
                  <a:gd name="T17" fmla="*/ 319 h 408"/>
                  <a:gd name="T18" fmla="*/ 22 w 576"/>
                  <a:gd name="T19" fmla="*/ 310 h 408"/>
                  <a:gd name="T20" fmla="*/ 34 w 576"/>
                  <a:gd name="T21" fmla="*/ 299 h 408"/>
                  <a:gd name="T22" fmla="*/ 26 w 576"/>
                  <a:gd name="T23" fmla="*/ 280 h 408"/>
                  <a:gd name="T24" fmla="*/ 26 w 576"/>
                  <a:gd name="T25" fmla="*/ 263 h 408"/>
                  <a:gd name="T26" fmla="*/ 38 w 576"/>
                  <a:gd name="T27" fmla="*/ 247 h 408"/>
                  <a:gd name="T28" fmla="*/ 31 w 576"/>
                  <a:gd name="T29" fmla="*/ 225 h 408"/>
                  <a:gd name="T30" fmla="*/ 31 w 576"/>
                  <a:gd name="T31" fmla="*/ 206 h 408"/>
                  <a:gd name="T32" fmla="*/ 10 w 576"/>
                  <a:gd name="T33" fmla="*/ 189 h 408"/>
                  <a:gd name="T34" fmla="*/ 6 w 576"/>
                  <a:gd name="T35" fmla="*/ 171 h 408"/>
                  <a:gd name="T36" fmla="*/ 15 w 576"/>
                  <a:gd name="T37" fmla="*/ 158 h 408"/>
                  <a:gd name="T38" fmla="*/ 31 w 576"/>
                  <a:gd name="T39" fmla="*/ 162 h 408"/>
                  <a:gd name="T40" fmla="*/ 42 w 576"/>
                  <a:gd name="T41" fmla="*/ 158 h 408"/>
                  <a:gd name="T42" fmla="*/ 53 w 576"/>
                  <a:gd name="T43" fmla="*/ 155 h 408"/>
                  <a:gd name="T44" fmla="*/ 87 w 576"/>
                  <a:gd name="T45" fmla="*/ 144 h 408"/>
                  <a:gd name="T46" fmla="*/ 95 w 576"/>
                  <a:gd name="T47" fmla="*/ 121 h 408"/>
                  <a:gd name="T48" fmla="*/ 157 w 576"/>
                  <a:gd name="T49" fmla="*/ 110 h 408"/>
                  <a:gd name="T50" fmla="*/ 247 w 576"/>
                  <a:gd name="T51" fmla="*/ 110 h 408"/>
                  <a:gd name="T52" fmla="*/ 267 w 576"/>
                  <a:gd name="T53" fmla="*/ 98 h 408"/>
                  <a:gd name="T54" fmla="*/ 340 w 576"/>
                  <a:gd name="T55" fmla="*/ 96 h 408"/>
                  <a:gd name="T56" fmla="*/ 373 w 576"/>
                  <a:gd name="T57" fmla="*/ 79 h 408"/>
                  <a:gd name="T58" fmla="*/ 370 w 576"/>
                  <a:gd name="T59" fmla="*/ 64 h 408"/>
                  <a:gd name="T60" fmla="*/ 368 w 576"/>
                  <a:gd name="T61" fmla="*/ 49 h 408"/>
                  <a:gd name="T62" fmla="*/ 366 w 576"/>
                  <a:gd name="T63" fmla="*/ 34 h 408"/>
                  <a:gd name="T64" fmla="*/ 374 w 576"/>
                  <a:gd name="T65" fmla="*/ 23 h 408"/>
                  <a:gd name="T66" fmla="*/ 387 w 576"/>
                  <a:gd name="T67" fmla="*/ 21 h 408"/>
                  <a:gd name="T68" fmla="*/ 388 w 576"/>
                  <a:gd name="T69" fmla="*/ 11 h 408"/>
                  <a:gd name="T70" fmla="*/ 402 w 576"/>
                  <a:gd name="T71" fmla="*/ 11 h 408"/>
                  <a:gd name="T72" fmla="*/ 416 w 576"/>
                  <a:gd name="T73" fmla="*/ 4 h 408"/>
                  <a:gd name="T74" fmla="*/ 426 w 576"/>
                  <a:gd name="T75" fmla="*/ 10 h 408"/>
                  <a:gd name="T76" fmla="*/ 441 w 576"/>
                  <a:gd name="T77" fmla="*/ 5 h 408"/>
                  <a:gd name="T78" fmla="*/ 458 w 576"/>
                  <a:gd name="T79" fmla="*/ 0 h 408"/>
                  <a:gd name="T80" fmla="*/ 475 w 576"/>
                  <a:gd name="T81" fmla="*/ 4 h 408"/>
                  <a:gd name="T82" fmla="*/ 491 w 576"/>
                  <a:gd name="T83" fmla="*/ 7 h 408"/>
                  <a:gd name="T84" fmla="*/ 509 w 576"/>
                  <a:gd name="T85" fmla="*/ 18 h 408"/>
                  <a:gd name="T86" fmla="*/ 526 w 576"/>
                  <a:gd name="T87" fmla="*/ 23 h 408"/>
                  <a:gd name="T88" fmla="*/ 540 w 576"/>
                  <a:gd name="T89" fmla="*/ 32 h 408"/>
                  <a:gd name="T90" fmla="*/ 553 w 576"/>
                  <a:gd name="T91" fmla="*/ 39 h 408"/>
                  <a:gd name="T92" fmla="*/ 563 w 576"/>
                  <a:gd name="T93" fmla="*/ 43 h 408"/>
                  <a:gd name="T94" fmla="*/ 567 w 576"/>
                  <a:gd name="T95" fmla="*/ 48 h 408"/>
                  <a:gd name="T96" fmla="*/ 574 w 576"/>
                  <a:gd name="T97" fmla="*/ 60 h 408"/>
                  <a:gd name="T98" fmla="*/ 561 w 576"/>
                  <a:gd name="T99" fmla="*/ 53 h 408"/>
                  <a:gd name="T100" fmla="*/ 549 w 576"/>
                  <a:gd name="T101" fmla="*/ 70 h 408"/>
                  <a:gd name="T102" fmla="*/ 557 w 576"/>
                  <a:gd name="T103" fmla="*/ 83 h 408"/>
                  <a:gd name="T104" fmla="*/ 553 w 576"/>
                  <a:gd name="T105" fmla="*/ 96 h 408"/>
                  <a:gd name="T106" fmla="*/ 553 w 576"/>
                  <a:gd name="T107" fmla="*/ 106 h 408"/>
                  <a:gd name="T108" fmla="*/ 546 w 576"/>
                  <a:gd name="T109" fmla="*/ 104 h 408"/>
                  <a:gd name="T110" fmla="*/ 534 w 576"/>
                  <a:gd name="T111" fmla="*/ 98 h 408"/>
                  <a:gd name="T112" fmla="*/ 521 w 576"/>
                  <a:gd name="T113" fmla="*/ 100 h 408"/>
                  <a:gd name="T114" fmla="*/ 508 w 576"/>
                  <a:gd name="T115" fmla="*/ 99 h 408"/>
                  <a:gd name="T116" fmla="*/ 501 w 576"/>
                  <a:gd name="T117" fmla="*/ 103 h 408"/>
                  <a:gd name="T118" fmla="*/ 493 w 576"/>
                  <a:gd name="T119" fmla="*/ 111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6" h="408">
                    <a:moveTo>
                      <a:pt x="57" y="408"/>
                    </a:moveTo>
                    <a:lnTo>
                      <a:pt x="56" y="407"/>
                    </a:lnTo>
                    <a:lnTo>
                      <a:pt x="56" y="405"/>
                    </a:lnTo>
                    <a:lnTo>
                      <a:pt x="56" y="404"/>
                    </a:lnTo>
                    <a:lnTo>
                      <a:pt x="55" y="404"/>
                    </a:lnTo>
                    <a:lnTo>
                      <a:pt x="53" y="403"/>
                    </a:lnTo>
                    <a:lnTo>
                      <a:pt x="52" y="403"/>
                    </a:lnTo>
                    <a:lnTo>
                      <a:pt x="51" y="403"/>
                    </a:lnTo>
                    <a:lnTo>
                      <a:pt x="51" y="401"/>
                    </a:lnTo>
                    <a:lnTo>
                      <a:pt x="49" y="401"/>
                    </a:lnTo>
                    <a:lnTo>
                      <a:pt x="48" y="401"/>
                    </a:lnTo>
                    <a:lnTo>
                      <a:pt x="47" y="401"/>
                    </a:lnTo>
                    <a:lnTo>
                      <a:pt x="47" y="400"/>
                    </a:lnTo>
                    <a:lnTo>
                      <a:pt x="45" y="400"/>
                    </a:lnTo>
                    <a:lnTo>
                      <a:pt x="45" y="399"/>
                    </a:lnTo>
                    <a:lnTo>
                      <a:pt x="45" y="398"/>
                    </a:lnTo>
                    <a:lnTo>
                      <a:pt x="44" y="398"/>
                    </a:lnTo>
                    <a:lnTo>
                      <a:pt x="44" y="396"/>
                    </a:lnTo>
                    <a:lnTo>
                      <a:pt x="44" y="395"/>
                    </a:lnTo>
                    <a:lnTo>
                      <a:pt x="44" y="394"/>
                    </a:lnTo>
                    <a:lnTo>
                      <a:pt x="44" y="392"/>
                    </a:lnTo>
                    <a:lnTo>
                      <a:pt x="44" y="391"/>
                    </a:lnTo>
                    <a:lnTo>
                      <a:pt x="44" y="390"/>
                    </a:lnTo>
                    <a:lnTo>
                      <a:pt x="44" y="388"/>
                    </a:lnTo>
                    <a:lnTo>
                      <a:pt x="43" y="388"/>
                    </a:lnTo>
                    <a:lnTo>
                      <a:pt x="43" y="387"/>
                    </a:lnTo>
                    <a:lnTo>
                      <a:pt x="43" y="386"/>
                    </a:lnTo>
                    <a:lnTo>
                      <a:pt x="43" y="384"/>
                    </a:lnTo>
                    <a:lnTo>
                      <a:pt x="43" y="383"/>
                    </a:lnTo>
                    <a:lnTo>
                      <a:pt x="43" y="382"/>
                    </a:lnTo>
                    <a:lnTo>
                      <a:pt x="43" y="381"/>
                    </a:lnTo>
                    <a:lnTo>
                      <a:pt x="43" y="379"/>
                    </a:lnTo>
                    <a:lnTo>
                      <a:pt x="44" y="379"/>
                    </a:lnTo>
                    <a:lnTo>
                      <a:pt x="44" y="378"/>
                    </a:lnTo>
                    <a:lnTo>
                      <a:pt x="44" y="377"/>
                    </a:lnTo>
                    <a:lnTo>
                      <a:pt x="42" y="377"/>
                    </a:lnTo>
                    <a:lnTo>
                      <a:pt x="42" y="375"/>
                    </a:lnTo>
                    <a:lnTo>
                      <a:pt x="42" y="374"/>
                    </a:lnTo>
                    <a:lnTo>
                      <a:pt x="40" y="374"/>
                    </a:lnTo>
                    <a:lnTo>
                      <a:pt x="40" y="373"/>
                    </a:lnTo>
                    <a:lnTo>
                      <a:pt x="39" y="373"/>
                    </a:lnTo>
                    <a:lnTo>
                      <a:pt x="38" y="373"/>
                    </a:lnTo>
                    <a:lnTo>
                      <a:pt x="38" y="371"/>
                    </a:lnTo>
                    <a:lnTo>
                      <a:pt x="36" y="371"/>
                    </a:lnTo>
                    <a:lnTo>
                      <a:pt x="35" y="371"/>
                    </a:lnTo>
                    <a:lnTo>
                      <a:pt x="34" y="373"/>
                    </a:lnTo>
                    <a:lnTo>
                      <a:pt x="32" y="373"/>
                    </a:lnTo>
                    <a:lnTo>
                      <a:pt x="31" y="373"/>
                    </a:lnTo>
                    <a:lnTo>
                      <a:pt x="30" y="373"/>
                    </a:lnTo>
                    <a:lnTo>
                      <a:pt x="28" y="373"/>
                    </a:lnTo>
                    <a:lnTo>
                      <a:pt x="28" y="374"/>
                    </a:lnTo>
                    <a:lnTo>
                      <a:pt x="27" y="374"/>
                    </a:lnTo>
                    <a:lnTo>
                      <a:pt x="27" y="373"/>
                    </a:lnTo>
                    <a:lnTo>
                      <a:pt x="27" y="371"/>
                    </a:lnTo>
                    <a:lnTo>
                      <a:pt x="26" y="371"/>
                    </a:lnTo>
                    <a:lnTo>
                      <a:pt x="25" y="371"/>
                    </a:lnTo>
                    <a:lnTo>
                      <a:pt x="25" y="373"/>
                    </a:lnTo>
                    <a:lnTo>
                      <a:pt x="23" y="373"/>
                    </a:lnTo>
                    <a:lnTo>
                      <a:pt x="22" y="373"/>
                    </a:lnTo>
                    <a:lnTo>
                      <a:pt x="22" y="374"/>
                    </a:lnTo>
                    <a:lnTo>
                      <a:pt x="21" y="374"/>
                    </a:lnTo>
                    <a:lnTo>
                      <a:pt x="21" y="373"/>
                    </a:lnTo>
                    <a:lnTo>
                      <a:pt x="22" y="373"/>
                    </a:lnTo>
                    <a:lnTo>
                      <a:pt x="22" y="371"/>
                    </a:lnTo>
                    <a:lnTo>
                      <a:pt x="23" y="371"/>
                    </a:lnTo>
                    <a:lnTo>
                      <a:pt x="23" y="370"/>
                    </a:lnTo>
                    <a:lnTo>
                      <a:pt x="22" y="370"/>
                    </a:lnTo>
                    <a:lnTo>
                      <a:pt x="21" y="370"/>
                    </a:lnTo>
                    <a:lnTo>
                      <a:pt x="19" y="370"/>
                    </a:lnTo>
                    <a:lnTo>
                      <a:pt x="19" y="369"/>
                    </a:lnTo>
                    <a:lnTo>
                      <a:pt x="18" y="369"/>
                    </a:lnTo>
                    <a:lnTo>
                      <a:pt x="17" y="370"/>
                    </a:lnTo>
                    <a:lnTo>
                      <a:pt x="15" y="370"/>
                    </a:lnTo>
                    <a:lnTo>
                      <a:pt x="14" y="370"/>
                    </a:lnTo>
                    <a:lnTo>
                      <a:pt x="13" y="370"/>
                    </a:lnTo>
                    <a:lnTo>
                      <a:pt x="11" y="370"/>
                    </a:lnTo>
                    <a:lnTo>
                      <a:pt x="10" y="370"/>
                    </a:lnTo>
                    <a:lnTo>
                      <a:pt x="9" y="370"/>
                    </a:lnTo>
                    <a:lnTo>
                      <a:pt x="8" y="370"/>
                    </a:lnTo>
                    <a:lnTo>
                      <a:pt x="6" y="370"/>
                    </a:lnTo>
                    <a:lnTo>
                      <a:pt x="6" y="369"/>
                    </a:lnTo>
                    <a:lnTo>
                      <a:pt x="5" y="369"/>
                    </a:lnTo>
                    <a:lnTo>
                      <a:pt x="4" y="367"/>
                    </a:lnTo>
                    <a:lnTo>
                      <a:pt x="4" y="366"/>
                    </a:lnTo>
                    <a:lnTo>
                      <a:pt x="2" y="366"/>
                    </a:lnTo>
                    <a:lnTo>
                      <a:pt x="2" y="365"/>
                    </a:lnTo>
                    <a:lnTo>
                      <a:pt x="2" y="363"/>
                    </a:lnTo>
                    <a:lnTo>
                      <a:pt x="2" y="362"/>
                    </a:lnTo>
                    <a:lnTo>
                      <a:pt x="1" y="362"/>
                    </a:lnTo>
                    <a:lnTo>
                      <a:pt x="1" y="361"/>
                    </a:lnTo>
                    <a:lnTo>
                      <a:pt x="0" y="361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0" y="360"/>
                    </a:lnTo>
                    <a:lnTo>
                      <a:pt x="0" y="361"/>
                    </a:lnTo>
                    <a:lnTo>
                      <a:pt x="0" y="360"/>
                    </a:lnTo>
                    <a:lnTo>
                      <a:pt x="0" y="358"/>
                    </a:lnTo>
                    <a:lnTo>
                      <a:pt x="0" y="357"/>
                    </a:lnTo>
                    <a:lnTo>
                      <a:pt x="0" y="356"/>
                    </a:lnTo>
                    <a:lnTo>
                      <a:pt x="1" y="356"/>
                    </a:lnTo>
                    <a:lnTo>
                      <a:pt x="1" y="354"/>
                    </a:lnTo>
                    <a:lnTo>
                      <a:pt x="2" y="354"/>
                    </a:lnTo>
                    <a:lnTo>
                      <a:pt x="2" y="353"/>
                    </a:lnTo>
                    <a:lnTo>
                      <a:pt x="4" y="353"/>
                    </a:lnTo>
                    <a:lnTo>
                      <a:pt x="4" y="352"/>
                    </a:lnTo>
                    <a:lnTo>
                      <a:pt x="5" y="352"/>
                    </a:lnTo>
                    <a:lnTo>
                      <a:pt x="5" y="350"/>
                    </a:lnTo>
                    <a:lnTo>
                      <a:pt x="5" y="349"/>
                    </a:lnTo>
                    <a:lnTo>
                      <a:pt x="6" y="348"/>
                    </a:lnTo>
                    <a:lnTo>
                      <a:pt x="6" y="346"/>
                    </a:lnTo>
                    <a:lnTo>
                      <a:pt x="5" y="346"/>
                    </a:lnTo>
                    <a:lnTo>
                      <a:pt x="5" y="345"/>
                    </a:lnTo>
                    <a:lnTo>
                      <a:pt x="5" y="344"/>
                    </a:lnTo>
                    <a:lnTo>
                      <a:pt x="5" y="343"/>
                    </a:lnTo>
                    <a:lnTo>
                      <a:pt x="5" y="341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4" y="340"/>
                    </a:lnTo>
                    <a:lnTo>
                      <a:pt x="5" y="340"/>
                    </a:lnTo>
                    <a:lnTo>
                      <a:pt x="5" y="339"/>
                    </a:lnTo>
                    <a:lnTo>
                      <a:pt x="5" y="337"/>
                    </a:lnTo>
                    <a:lnTo>
                      <a:pt x="4" y="336"/>
                    </a:lnTo>
                    <a:lnTo>
                      <a:pt x="4" y="335"/>
                    </a:lnTo>
                    <a:lnTo>
                      <a:pt x="4" y="333"/>
                    </a:lnTo>
                    <a:lnTo>
                      <a:pt x="2" y="333"/>
                    </a:lnTo>
                    <a:lnTo>
                      <a:pt x="2" y="332"/>
                    </a:lnTo>
                    <a:lnTo>
                      <a:pt x="2" y="331"/>
                    </a:lnTo>
                    <a:lnTo>
                      <a:pt x="1" y="332"/>
                    </a:lnTo>
                    <a:lnTo>
                      <a:pt x="1" y="331"/>
                    </a:lnTo>
                    <a:lnTo>
                      <a:pt x="2" y="331"/>
                    </a:lnTo>
                    <a:lnTo>
                      <a:pt x="2" y="329"/>
                    </a:lnTo>
                    <a:lnTo>
                      <a:pt x="4" y="328"/>
                    </a:lnTo>
                    <a:lnTo>
                      <a:pt x="5" y="328"/>
                    </a:lnTo>
                    <a:lnTo>
                      <a:pt x="5" y="327"/>
                    </a:lnTo>
                    <a:lnTo>
                      <a:pt x="6" y="327"/>
                    </a:lnTo>
                    <a:lnTo>
                      <a:pt x="8" y="327"/>
                    </a:lnTo>
                    <a:lnTo>
                      <a:pt x="9" y="327"/>
                    </a:lnTo>
                    <a:lnTo>
                      <a:pt x="9" y="326"/>
                    </a:lnTo>
                    <a:lnTo>
                      <a:pt x="10" y="326"/>
                    </a:lnTo>
                    <a:lnTo>
                      <a:pt x="11" y="326"/>
                    </a:lnTo>
                    <a:lnTo>
                      <a:pt x="10" y="324"/>
                    </a:lnTo>
                    <a:lnTo>
                      <a:pt x="11" y="324"/>
                    </a:lnTo>
                    <a:lnTo>
                      <a:pt x="11" y="326"/>
                    </a:lnTo>
                    <a:lnTo>
                      <a:pt x="13" y="326"/>
                    </a:lnTo>
                    <a:lnTo>
                      <a:pt x="14" y="326"/>
                    </a:lnTo>
                    <a:lnTo>
                      <a:pt x="14" y="324"/>
                    </a:lnTo>
                    <a:lnTo>
                      <a:pt x="15" y="324"/>
                    </a:lnTo>
                    <a:lnTo>
                      <a:pt x="15" y="323"/>
                    </a:lnTo>
                    <a:lnTo>
                      <a:pt x="17" y="323"/>
                    </a:lnTo>
                    <a:lnTo>
                      <a:pt x="17" y="322"/>
                    </a:lnTo>
                    <a:lnTo>
                      <a:pt x="18" y="320"/>
                    </a:lnTo>
                    <a:lnTo>
                      <a:pt x="18" y="319"/>
                    </a:lnTo>
                    <a:lnTo>
                      <a:pt x="18" y="318"/>
                    </a:lnTo>
                    <a:lnTo>
                      <a:pt x="19" y="318"/>
                    </a:lnTo>
                    <a:lnTo>
                      <a:pt x="19" y="316"/>
                    </a:lnTo>
                    <a:lnTo>
                      <a:pt x="19" y="315"/>
                    </a:lnTo>
                    <a:lnTo>
                      <a:pt x="21" y="315"/>
                    </a:lnTo>
                    <a:lnTo>
                      <a:pt x="21" y="314"/>
                    </a:lnTo>
                    <a:lnTo>
                      <a:pt x="21" y="312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19" y="310"/>
                    </a:lnTo>
                    <a:lnTo>
                      <a:pt x="21" y="310"/>
                    </a:lnTo>
                    <a:lnTo>
                      <a:pt x="21" y="311"/>
                    </a:lnTo>
                    <a:lnTo>
                      <a:pt x="22" y="311"/>
                    </a:lnTo>
                    <a:lnTo>
                      <a:pt x="21" y="310"/>
                    </a:lnTo>
                    <a:lnTo>
                      <a:pt x="22" y="310"/>
                    </a:lnTo>
                    <a:lnTo>
                      <a:pt x="22" y="309"/>
                    </a:lnTo>
                    <a:lnTo>
                      <a:pt x="23" y="309"/>
                    </a:lnTo>
                    <a:lnTo>
                      <a:pt x="23" y="307"/>
                    </a:lnTo>
                    <a:lnTo>
                      <a:pt x="22" y="309"/>
                    </a:lnTo>
                    <a:lnTo>
                      <a:pt x="22" y="307"/>
                    </a:lnTo>
                    <a:lnTo>
                      <a:pt x="23" y="307"/>
                    </a:lnTo>
                    <a:lnTo>
                      <a:pt x="23" y="306"/>
                    </a:lnTo>
                    <a:lnTo>
                      <a:pt x="23" y="307"/>
                    </a:lnTo>
                    <a:lnTo>
                      <a:pt x="25" y="306"/>
                    </a:lnTo>
                    <a:lnTo>
                      <a:pt x="26" y="306"/>
                    </a:lnTo>
                    <a:lnTo>
                      <a:pt x="27" y="305"/>
                    </a:lnTo>
                    <a:lnTo>
                      <a:pt x="28" y="303"/>
                    </a:lnTo>
                    <a:lnTo>
                      <a:pt x="30" y="303"/>
                    </a:lnTo>
                    <a:lnTo>
                      <a:pt x="30" y="302"/>
                    </a:lnTo>
                    <a:lnTo>
                      <a:pt x="31" y="301"/>
                    </a:lnTo>
                    <a:lnTo>
                      <a:pt x="32" y="301"/>
                    </a:lnTo>
                    <a:lnTo>
                      <a:pt x="34" y="299"/>
                    </a:lnTo>
                    <a:lnTo>
                      <a:pt x="35" y="299"/>
                    </a:lnTo>
                    <a:lnTo>
                      <a:pt x="42" y="297"/>
                    </a:lnTo>
                    <a:lnTo>
                      <a:pt x="43" y="290"/>
                    </a:lnTo>
                    <a:lnTo>
                      <a:pt x="42" y="289"/>
                    </a:lnTo>
                    <a:lnTo>
                      <a:pt x="38" y="284"/>
                    </a:lnTo>
                    <a:lnTo>
                      <a:pt x="36" y="282"/>
                    </a:lnTo>
                    <a:lnTo>
                      <a:pt x="35" y="282"/>
                    </a:lnTo>
                    <a:lnTo>
                      <a:pt x="35" y="281"/>
                    </a:lnTo>
                    <a:lnTo>
                      <a:pt x="34" y="281"/>
                    </a:lnTo>
                    <a:lnTo>
                      <a:pt x="34" y="280"/>
                    </a:lnTo>
                    <a:lnTo>
                      <a:pt x="32" y="280"/>
                    </a:lnTo>
                    <a:lnTo>
                      <a:pt x="31" y="281"/>
                    </a:lnTo>
                    <a:lnTo>
                      <a:pt x="30" y="281"/>
                    </a:lnTo>
                    <a:lnTo>
                      <a:pt x="28" y="281"/>
                    </a:lnTo>
                    <a:lnTo>
                      <a:pt x="27" y="281"/>
                    </a:lnTo>
                    <a:lnTo>
                      <a:pt x="27" y="280"/>
                    </a:lnTo>
                    <a:lnTo>
                      <a:pt x="26" y="280"/>
                    </a:lnTo>
                    <a:lnTo>
                      <a:pt x="25" y="278"/>
                    </a:lnTo>
                    <a:lnTo>
                      <a:pt x="23" y="277"/>
                    </a:lnTo>
                    <a:lnTo>
                      <a:pt x="22" y="276"/>
                    </a:lnTo>
                    <a:lnTo>
                      <a:pt x="22" y="274"/>
                    </a:lnTo>
                    <a:lnTo>
                      <a:pt x="22" y="273"/>
                    </a:lnTo>
                    <a:lnTo>
                      <a:pt x="21" y="272"/>
                    </a:lnTo>
                    <a:lnTo>
                      <a:pt x="21" y="271"/>
                    </a:lnTo>
                    <a:lnTo>
                      <a:pt x="21" y="269"/>
                    </a:lnTo>
                    <a:lnTo>
                      <a:pt x="21" y="268"/>
                    </a:lnTo>
                    <a:lnTo>
                      <a:pt x="21" y="267"/>
                    </a:lnTo>
                    <a:lnTo>
                      <a:pt x="21" y="265"/>
                    </a:lnTo>
                    <a:lnTo>
                      <a:pt x="21" y="264"/>
                    </a:lnTo>
                    <a:lnTo>
                      <a:pt x="22" y="264"/>
                    </a:lnTo>
                    <a:lnTo>
                      <a:pt x="23" y="263"/>
                    </a:lnTo>
                    <a:lnTo>
                      <a:pt x="25" y="263"/>
                    </a:lnTo>
                    <a:lnTo>
                      <a:pt x="26" y="261"/>
                    </a:lnTo>
                    <a:lnTo>
                      <a:pt x="26" y="263"/>
                    </a:lnTo>
                    <a:lnTo>
                      <a:pt x="27" y="263"/>
                    </a:lnTo>
                    <a:lnTo>
                      <a:pt x="27" y="261"/>
                    </a:lnTo>
                    <a:lnTo>
                      <a:pt x="28" y="260"/>
                    </a:lnTo>
                    <a:lnTo>
                      <a:pt x="28" y="259"/>
                    </a:lnTo>
                    <a:lnTo>
                      <a:pt x="30" y="259"/>
                    </a:lnTo>
                    <a:lnTo>
                      <a:pt x="30" y="257"/>
                    </a:lnTo>
                    <a:lnTo>
                      <a:pt x="31" y="257"/>
                    </a:lnTo>
                    <a:lnTo>
                      <a:pt x="32" y="256"/>
                    </a:lnTo>
                    <a:lnTo>
                      <a:pt x="34" y="255"/>
                    </a:lnTo>
                    <a:lnTo>
                      <a:pt x="35" y="255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6" y="252"/>
                    </a:lnTo>
                    <a:lnTo>
                      <a:pt x="36" y="251"/>
                    </a:lnTo>
                    <a:lnTo>
                      <a:pt x="36" y="250"/>
                    </a:lnTo>
                    <a:lnTo>
                      <a:pt x="36" y="248"/>
                    </a:lnTo>
                    <a:lnTo>
                      <a:pt x="38" y="247"/>
                    </a:lnTo>
                    <a:lnTo>
                      <a:pt x="38" y="246"/>
                    </a:lnTo>
                    <a:lnTo>
                      <a:pt x="38" y="244"/>
                    </a:lnTo>
                    <a:lnTo>
                      <a:pt x="36" y="244"/>
                    </a:lnTo>
                    <a:lnTo>
                      <a:pt x="36" y="243"/>
                    </a:lnTo>
                    <a:lnTo>
                      <a:pt x="36" y="242"/>
                    </a:lnTo>
                    <a:lnTo>
                      <a:pt x="36" y="240"/>
                    </a:lnTo>
                    <a:lnTo>
                      <a:pt x="36" y="239"/>
                    </a:lnTo>
                    <a:lnTo>
                      <a:pt x="36" y="238"/>
                    </a:lnTo>
                    <a:lnTo>
                      <a:pt x="35" y="238"/>
                    </a:lnTo>
                    <a:lnTo>
                      <a:pt x="35" y="237"/>
                    </a:lnTo>
                    <a:lnTo>
                      <a:pt x="34" y="234"/>
                    </a:lnTo>
                    <a:lnTo>
                      <a:pt x="32" y="233"/>
                    </a:lnTo>
                    <a:lnTo>
                      <a:pt x="32" y="231"/>
                    </a:lnTo>
                    <a:lnTo>
                      <a:pt x="32" y="230"/>
                    </a:lnTo>
                    <a:lnTo>
                      <a:pt x="32" y="229"/>
                    </a:lnTo>
                    <a:lnTo>
                      <a:pt x="31" y="226"/>
                    </a:lnTo>
                    <a:lnTo>
                      <a:pt x="31" y="225"/>
                    </a:lnTo>
                    <a:lnTo>
                      <a:pt x="31" y="223"/>
                    </a:lnTo>
                    <a:lnTo>
                      <a:pt x="31" y="222"/>
                    </a:lnTo>
                    <a:lnTo>
                      <a:pt x="32" y="222"/>
                    </a:lnTo>
                    <a:lnTo>
                      <a:pt x="32" y="221"/>
                    </a:lnTo>
                    <a:lnTo>
                      <a:pt x="32" y="220"/>
                    </a:lnTo>
                    <a:lnTo>
                      <a:pt x="32" y="218"/>
                    </a:lnTo>
                    <a:lnTo>
                      <a:pt x="32" y="217"/>
                    </a:lnTo>
                    <a:lnTo>
                      <a:pt x="34" y="217"/>
                    </a:lnTo>
                    <a:lnTo>
                      <a:pt x="34" y="216"/>
                    </a:lnTo>
                    <a:lnTo>
                      <a:pt x="34" y="214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32" y="210"/>
                    </a:lnTo>
                    <a:lnTo>
                      <a:pt x="32" y="209"/>
                    </a:lnTo>
                    <a:lnTo>
                      <a:pt x="31" y="208"/>
                    </a:lnTo>
                    <a:lnTo>
                      <a:pt x="31" y="206"/>
                    </a:lnTo>
                    <a:lnTo>
                      <a:pt x="30" y="205"/>
                    </a:lnTo>
                    <a:lnTo>
                      <a:pt x="30" y="204"/>
                    </a:lnTo>
                    <a:lnTo>
                      <a:pt x="28" y="202"/>
                    </a:lnTo>
                    <a:lnTo>
                      <a:pt x="26" y="202"/>
                    </a:lnTo>
                    <a:lnTo>
                      <a:pt x="26" y="201"/>
                    </a:lnTo>
                    <a:lnTo>
                      <a:pt x="25" y="199"/>
                    </a:lnTo>
                    <a:lnTo>
                      <a:pt x="23" y="199"/>
                    </a:lnTo>
                    <a:lnTo>
                      <a:pt x="22" y="197"/>
                    </a:lnTo>
                    <a:lnTo>
                      <a:pt x="21" y="197"/>
                    </a:lnTo>
                    <a:lnTo>
                      <a:pt x="19" y="197"/>
                    </a:lnTo>
                    <a:lnTo>
                      <a:pt x="18" y="197"/>
                    </a:lnTo>
                    <a:lnTo>
                      <a:pt x="17" y="196"/>
                    </a:lnTo>
                    <a:lnTo>
                      <a:pt x="15" y="195"/>
                    </a:lnTo>
                    <a:lnTo>
                      <a:pt x="14" y="193"/>
                    </a:lnTo>
                    <a:lnTo>
                      <a:pt x="13" y="192"/>
                    </a:lnTo>
                    <a:lnTo>
                      <a:pt x="11" y="191"/>
                    </a:lnTo>
                    <a:lnTo>
                      <a:pt x="10" y="189"/>
                    </a:lnTo>
                    <a:lnTo>
                      <a:pt x="9" y="189"/>
                    </a:lnTo>
                    <a:lnTo>
                      <a:pt x="8" y="188"/>
                    </a:lnTo>
                    <a:lnTo>
                      <a:pt x="6" y="187"/>
                    </a:lnTo>
                    <a:lnTo>
                      <a:pt x="6" y="185"/>
                    </a:lnTo>
                    <a:lnTo>
                      <a:pt x="5" y="184"/>
                    </a:lnTo>
                    <a:lnTo>
                      <a:pt x="5" y="183"/>
                    </a:lnTo>
                    <a:lnTo>
                      <a:pt x="4" y="182"/>
                    </a:lnTo>
                    <a:lnTo>
                      <a:pt x="4" y="180"/>
                    </a:lnTo>
                    <a:lnTo>
                      <a:pt x="4" y="179"/>
                    </a:lnTo>
                    <a:lnTo>
                      <a:pt x="4" y="178"/>
                    </a:lnTo>
                    <a:lnTo>
                      <a:pt x="4" y="176"/>
                    </a:lnTo>
                    <a:lnTo>
                      <a:pt x="4" y="175"/>
                    </a:lnTo>
                    <a:lnTo>
                      <a:pt x="4" y="174"/>
                    </a:lnTo>
                    <a:lnTo>
                      <a:pt x="4" y="172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6" y="171"/>
                    </a:lnTo>
                    <a:lnTo>
                      <a:pt x="6" y="170"/>
                    </a:lnTo>
                    <a:lnTo>
                      <a:pt x="6" y="168"/>
                    </a:lnTo>
                    <a:lnTo>
                      <a:pt x="6" y="167"/>
                    </a:lnTo>
                    <a:lnTo>
                      <a:pt x="6" y="166"/>
                    </a:lnTo>
                    <a:lnTo>
                      <a:pt x="8" y="166"/>
                    </a:lnTo>
                    <a:lnTo>
                      <a:pt x="9" y="165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7" y="158"/>
                    </a:lnTo>
                    <a:lnTo>
                      <a:pt x="18" y="158"/>
                    </a:lnTo>
                    <a:lnTo>
                      <a:pt x="18" y="159"/>
                    </a:lnTo>
                    <a:lnTo>
                      <a:pt x="19" y="159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3" y="161"/>
                    </a:lnTo>
                    <a:lnTo>
                      <a:pt x="25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8" y="162"/>
                    </a:lnTo>
                    <a:lnTo>
                      <a:pt x="30" y="162"/>
                    </a:lnTo>
                    <a:lnTo>
                      <a:pt x="31" y="162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4" y="161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6" y="161"/>
                    </a:lnTo>
                    <a:lnTo>
                      <a:pt x="38" y="161"/>
                    </a:lnTo>
                    <a:lnTo>
                      <a:pt x="39" y="161"/>
                    </a:lnTo>
                    <a:lnTo>
                      <a:pt x="39" y="159"/>
                    </a:lnTo>
                    <a:lnTo>
                      <a:pt x="40" y="159"/>
                    </a:lnTo>
                    <a:lnTo>
                      <a:pt x="42" y="159"/>
                    </a:lnTo>
                    <a:lnTo>
                      <a:pt x="42" y="158"/>
                    </a:lnTo>
                    <a:lnTo>
                      <a:pt x="43" y="158"/>
                    </a:lnTo>
                    <a:lnTo>
                      <a:pt x="44" y="158"/>
                    </a:lnTo>
                    <a:lnTo>
                      <a:pt x="45" y="158"/>
                    </a:lnTo>
                    <a:lnTo>
                      <a:pt x="47" y="158"/>
                    </a:lnTo>
                    <a:lnTo>
                      <a:pt x="47" y="157"/>
                    </a:lnTo>
                    <a:lnTo>
                      <a:pt x="48" y="157"/>
                    </a:lnTo>
                    <a:lnTo>
                      <a:pt x="48" y="158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51" y="157"/>
                    </a:lnTo>
                    <a:lnTo>
                      <a:pt x="52" y="157"/>
                    </a:lnTo>
                    <a:lnTo>
                      <a:pt x="53" y="157"/>
                    </a:lnTo>
                    <a:lnTo>
                      <a:pt x="53" y="155"/>
                    </a:lnTo>
                    <a:lnTo>
                      <a:pt x="55" y="155"/>
                    </a:lnTo>
                    <a:lnTo>
                      <a:pt x="56" y="155"/>
                    </a:lnTo>
                    <a:lnTo>
                      <a:pt x="56" y="154"/>
                    </a:lnTo>
                    <a:lnTo>
                      <a:pt x="57" y="154"/>
                    </a:lnTo>
                    <a:lnTo>
                      <a:pt x="59" y="154"/>
                    </a:lnTo>
                    <a:lnTo>
                      <a:pt x="60" y="153"/>
                    </a:lnTo>
                    <a:lnTo>
                      <a:pt x="62" y="151"/>
                    </a:lnTo>
                    <a:lnTo>
                      <a:pt x="65" y="151"/>
                    </a:lnTo>
                    <a:lnTo>
                      <a:pt x="68" y="150"/>
                    </a:lnTo>
                    <a:lnTo>
                      <a:pt x="69" y="150"/>
                    </a:lnTo>
                    <a:lnTo>
                      <a:pt x="72" y="149"/>
                    </a:lnTo>
                    <a:lnTo>
                      <a:pt x="73" y="149"/>
                    </a:lnTo>
                    <a:lnTo>
                      <a:pt x="76" y="148"/>
                    </a:lnTo>
                    <a:lnTo>
                      <a:pt x="78" y="148"/>
                    </a:lnTo>
                    <a:lnTo>
                      <a:pt x="83" y="146"/>
                    </a:lnTo>
                    <a:lnTo>
                      <a:pt x="86" y="144"/>
                    </a:lnTo>
                    <a:lnTo>
                      <a:pt x="87" y="144"/>
                    </a:lnTo>
                    <a:lnTo>
                      <a:pt x="89" y="144"/>
                    </a:lnTo>
                    <a:lnTo>
                      <a:pt x="90" y="142"/>
                    </a:lnTo>
                    <a:lnTo>
                      <a:pt x="90" y="141"/>
                    </a:lnTo>
                    <a:lnTo>
                      <a:pt x="91" y="140"/>
                    </a:lnTo>
                    <a:lnTo>
                      <a:pt x="93" y="138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4"/>
                    </a:lnTo>
                    <a:lnTo>
                      <a:pt x="94" y="133"/>
                    </a:lnTo>
                    <a:lnTo>
                      <a:pt x="94" y="132"/>
                    </a:lnTo>
                    <a:lnTo>
                      <a:pt x="94" y="130"/>
                    </a:lnTo>
                    <a:lnTo>
                      <a:pt x="94" y="129"/>
                    </a:lnTo>
                    <a:lnTo>
                      <a:pt x="94" y="128"/>
                    </a:lnTo>
                    <a:lnTo>
                      <a:pt x="94" y="125"/>
                    </a:lnTo>
                    <a:lnTo>
                      <a:pt x="94" y="124"/>
                    </a:lnTo>
                    <a:lnTo>
                      <a:pt x="94" y="123"/>
                    </a:lnTo>
                    <a:lnTo>
                      <a:pt x="95" y="121"/>
                    </a:lnTo>
                    <a:lnTo>
                      <a:pt x="97" y="121"/>
                    </a:lnTo>
                    <a:lnTo>
                      <a:pt x="98" y="121"/>
                    </a:lnTo>
                    <a:lnTo>
                      <a:pt x="99" y="121"/>
                    </a:lnTo>
                    <a:lnTo>
                      <a:pt x="99" y="120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7" y="119"/>
                    </a:lnTo>
                    <a:lnTo>
                      <a:pt x="114" y="116"/>
                    </a:lnTo>
                    <a:lnTo>
                      <a:pt x="116" y="116"/>
                    </a:lnTo>
                    <a:lnTo>
                      <a:pt x="123" y="113"/>
                    </a:lnTo>
                    <a:lnTo>
                      <a:pt x="124" y="113"/>
                    </a:lnTo>
                    <a:lnTo>
                      <a:pt x="131" y="112"/>
                    </a:lnTo>
                    <a:lnTo>
                      <a:pt x="136" y="111"/>
                    </a:lnTo>
                    <a:lnTo>
                      <a:pt x="144" y="111"/>
                    </a:lnTo>
                    <a:lnTo>
                      <a:pt x="149" y="110"/>
                    </a:lnTo>
                    <a:lnTo>
                      <a:pt x="153" y="110"/>
                    </a:lnTo>
                    <a:lnTo>
                      <a:pt x="157" y="110"/>
                    </a:lnTo>
                    <a:lnTo>
                      <a:pt x="175" y="107"/>
                    </a:lnTo>
                    <a:lnTo>
                      <a:pt x="186" y="106"/>
                    </a:lnTo>
                    <a:lnTo>
                      <a:pt x="189" y="106"/>
                    </a:lnTo>
                    <a:lnTo>
                      <a:pt x="204" y="103"/>
                    </a:lnTo>
                    <a:lnTo>
                      <a:pt x="208" y="103"/>
                    </a:lnTo>
                    <a:lnTo>
                      <a:pt x="213" y="102"/>
                    </a:lnTo>
                    <a:lnTo>
                      <a:pt x="221" y="100"/>
                    </a:lnTo>
                    <a:lnTo>
                      <a:pt x="229" y="99"/>
                    </a:lnTo>
                    <a:lnTo>
                      <a:pt x="230" y="99"/>
                    </a:lnTo>
                    <a:lnTo>
                      <a:pt x="233" y="99"/>
                    </a:lnTo>
                    <a:lnTo>
                      <a:pt x="235" y="99"/>
                    </a:lnTo>
                    <a:lnTo>
                      <a:pt x="237" y="100"/>
                    </a:lnTo>
                    <a:lnTo>
                      <a:pt x="238" y="107"/>
                    </a:lnTo>
                    <a:lnTo>
                      <a:pt x="239" y="108"/>
                    </a:lnTo>
                    <a:lnTo>
                      <a:pt x="241" y="110"/>
                    </a:lnTo>
                    <a:lnTo>
                      <a:pt x="244" y="110"/>
                    </a:lnTo>
                    <a:lnTo>
                      <a:pt x="247" y="110"/>
                    </a:lnTo>
                    <a:lnTo>
                      <a:pt x="248" y="110"/>
                    </a:lnTo>
                    <a:lnTo>
                      <a:pt x="251" y="111"/>
                    </a:lnTo>
                    <a:lnTo>
                      <a:pt x="252" y="111"/>
                    </a:lnTo>
                    <a:lnTo>
                      <a:pt x="254" y="111"/>
                    </a:lnTo>
                    <a:lnTo>
                      <a:pt x="255" y="110"/>
                    </a:lnTo>
                    <a:lnTo>
                      <a:pt x="256" y="110"/>
                    </a:lnTo>
                    <a:lnTo>
                      <a:pt x="258" y="110"/>
                    </a:lnTo>
                    <a:lnTo>
                      <a:pt x="259" y="110"/>
                    </a:lnTo>
                    <a:lnTo>
                      <a:pt x="260" y="108"/>
                    </a:lnTo>
                    <a:lnTo>
                      <a:pt x="261" y="107"/>
                    </a:lnTo>
                    <a:lnTo>
                      <a:pt x="263" y="106"/>
                    </a:lnTo>
                    <a:lnTo>
                      <a:pt x="263" y="104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5" y="100"/>
                    </a:lnTo>
                    <a:lnTo>
                      <a:pt x="265" y="99"/>
                    </a:lnTo>
                    <a:lnTo>
                      <a:pt x="267" y="98"/>
                    </a:lnTo>
                    <a:lnTo>
                      <a:pt x="267" y="96"/>
                    </a:lnTo>
                    <a:lnTo>
                      <a:pt x="268" y="96"/>
                    </a:lnTo>
                    <a:lnTo>
                      <a:pt x="268" y="95"/>
                    </a:lnTo>
                    <a:lnTo>
                      <a:pt x="272" y="95"/>
                    </a:lnTo>
                    <a:lnTo>
                      <a:pt x="273" y="95"/>
                    </a:lnTo>
                    <a:lnTo>
                      <a:pt x="281" y="95"/>
                    </a:lnTo>
                    <a:lnTo>
                      <a:pt x="285" y="95"/>
                    </a:lnTo>
                    <a:lnTo>
                      <a:pt x="289" y="95"/>
                    </a:lnTo>
                    <a:lnTo>
                      <a:pt x="303" y="95"/>
                    </a:lnTo>
                    <a:lnTo>
                      <a:pt x="307" y="95"/>
                    </a:lnTo>
                    <a:lnTo>
                      <a:pt x="311" y="95"/>
                    </a:lnTo>
                    <a:lnTo>
                      <a:pt x="320" y="96"/>
                    </a:lnTo>
                    <a:lnTo>
                      <a:pt x="324" y="96"/>
                    </a:lnTo>
                    <a:lnTo>
                      <a:pt x="327" y="96"/>
                    </a:lnTo>
                    <a:lnTo>
                      <a:pt x="330" y="96"/>
                    </a:lnTo>
                    <a:lnTo>
                      <a:pt x="335" y="96"/>
                    </a:lnTo>
                    <a:lnTo>
                      <a:pt x="340" y="96"/>
                    </a:lnTo>
                    <a:lnTo>
                      <a:pt x="343" y="96"/>
                    </a:lnTo>
                    <a:lnTo>
                      <a:pt x="349" y="96"/>
                    </a:lnTo>
                    <a:lnTo>
                      <a:pt x="354" y="96"/>
                    </a:lnTo>
                    <a:lnTo>
                      <a:pt x="357" y="96"/>
                    </a:lnTo>
                    <a:lnTo>
                      <a:pt x="361" y="96"/>
                    </a:lnTo>
                    <a:lnTo>
                      <a:pt x="364" y="96"/>
                    </a:lnTo>
                    <a:lnTo>
                      <a:pt x="365" y="96"/>
                    </a:lnTo>
                    <a:lnTo>
                      <a:pt x="368" y="96"/>
                    </a:lnTo>
                    <a:lnTo>
                      <a:pt x="369" y="96"/>
                    </a:lnTo>
                    <a:lnTo>
                      <a:pt x="369" y="95"/>
                    </a:lnTo>
                    <a:lnTo>
                      <a:pt x="370" y="95"/>
                    </a:lnTo>
                    <a:lnTo>
                      <a:pt x="371" y="90"/>
                    </a:lnTo>
                    <a:lnTo>
                      <a:pt x="371" y="87"/>
                    </a:lnTo>
                    <a:lnTo>
                      <a:pt x="371" y="86"/>
                    </a:lnTo>
                    <a:lnTo>
                      <a:pt x="371" y="83"/>
                    </a:lnTo>
                    <a:lnTo>
                      <a:pt x="373" y="81"/>
                    </a:lnTo>
                    <a:lnTo>
                      <a:pt x="373" y="79"/>
                    </a:lnTo>
                    <a:lnTo>
                      <a:pt x="373" y="78"/>
                    </a:lnTo>
                    <a:lnTo>
                      <a:pt x="373" y="77"/>
                    </a:lnTo>
                    <a:lnTo>
                      <a:pt x="373" y="76"/>
                    </a:lnTo>
                    <a:lnTo>
                      <a:pt x="373" y="74"/>
                    </a:lnTo>
                    <a:lnTo>
                      <a:pt x="373" y="73"/>
                    </a:lnTo>
                    <a:lnTo>
                      <a:pt x="373" y="72"/>
                    </a:lnTo>
                    <a:lnTo>
                      <a:pt x="371" y="72"/>
                    </a:lnTo>
                    <a:lnTo>
                      <a:pt x="371" y="70"/>
                    </a:lnTo>
                    <a:lnTo>
                      <a:pt x="370" y="70"/>
                    </a:lnTo>
                    <a:lnTo>
                      <a:pt x="369" y="69"/>
                    </a:lnTo>
                    <a:lnTo>
                      <a:pt x="370" y="69"/>
                    </a:lnTo>
                    <a:lnTo>
                      <a:pt x="370" y="68"/>
                    </a:lnTo>
                    <a:lnTo>
                      <a:pt x="369" y="68"/>
                    </a:lnTo>
                    <a:lnTo>
                      <a:pt x="370" y="68"/>
                    </a:lnTo>
                    <a:lnTo>
                      <a:pt x="370" y="66"/>
                    </a:lnTo>
                    <a:lnTo>
                      <a:pt x="370" y="65"/>
                    </a:lnTo>
                    <a:lnTo>
                      <a:pt x="370" y="64"/>
                    </a:lnTo>
                    <a:lnTo>
                      <a:pt x="370" y="62"/>
                    </a:lnTo>
                    <a:lnTo>
                      <a:pt x="370" y="61"/>
                    </a:lnTo>
                    <a:lnTo>
                      <a:pt x="369" y="60"/>
                    </a:lnTo>
                    <a:lnTo>
                      <a:pt x="368" y="60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6" y="57"/>
                    </a:lnTo>
                    <a:lnTo>
                      <a:pt x="366" y="56"/>
                    </a:lnTo>
                    <a:lnTo>
                      <a:pt x="366" y="55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70" y="53"/>
                    </a:lnTo>
                    <a:lnTo>
                      <a:pt x="369" y="53"/>
                    </a:lnTo>
                    <a:lnTo>
                      <a:pt x="369" y="52"/>
                    </a:lnTo>
                    <a:lnTo>
                      <a:pt x="369" y="51"/>
                    </a:lnTo>
                    <a:lnTo>
                      <a:pt x="369" y="49"/>
                    </a:lnTo>
                    <a:lnTo>
                      <a:pt x="368" y="49"/>
                    </a:lnTo>
                    <a:lnTo>
                      <a:pt x="368" y="48"/>
                    </a:lnTo>
                    <a:lnTo>
                      <a:pt x="369" y="48"/>
                    </a:lnTo>
                    <a:lnTo>
                      <a:pt x="369" y="47"/>
                    </a:lnTo>
                    <a:lnTo>
                      <a:pt x="369" y="45"/>
                    </a:lnTo>
                    <a:lnTo>
                      <a:pt x="368" y="45"/>
                    </a:lnTo>
                    <a:lnTo>
                      <a:pt x="368" y="44"/>
                    </a:lnTo>
                    <a:lnTo>
                      <a:pt x="368" y="43"/>
                    </a:lnTo>
                    <a:lnTo>
                      <a:pt x="369" y="41"/>
                    </a:lnTo>
                    <a:lnTo>
                      <a:pt x="368" y="40"/>
                    </a:lnTo>
                    <a:lnTo>
                      <a:pt x="368" y="39"/>
                    </a:lnTo>
                    <a:lnTo>
                      <a:pt x="366" y="39"/>
                    </a:lnTo>
                    <a:lnTo>
                      <a:pt x="366" y="38"/>
                    </a:lnTo>
                    <a:lnTo>
                      <a:pt x="366" y="36"/>
                    </a:lnTo>
                    <a:lnTo>
                      <a:pt x="365" y="36"/>
                    </a:lnTo>
                    <a:lnTo>
                      <a:pt x="365" y="35"/>
                    </a:lnTo>
                    <a:lnTo>
                      <a:pt x="366" y="35"/>
                    </a:lnTo>
                    <a:lnTo>
                      <a:pt x="366" y="34"/>
                    </a:lnTo>
                    <a:lnTo>
                      <a:pt x="366" y="32"/>
                    </a:lnTo>
                    <a:lnTo>
                      <a:pt x="366" y="31"/>
                    </a:lnTo>
                    <a:lnTo>
                      <a:pt x="368" y="31"/>
                    </a:lnTo>
                    <a:lnTo>
                      <a:pt x="368" y="30"/>
                    </a:lnTo>
                    <a:lnTo>
                      <a:pt x="368" y="31"/>
                    </a:lnTo>
                    <a:lnTo>
                      <a:pt x="369" y="31"/>
                    </a:lnTo>
                    <a:lnTo>
                      <a:pt x="370" y="31"/>
                    </a:lnTo>
                    <a:lnTo>
                      <a:pt x="371" y="30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3" y="27"/>
                    </a:lnTo>
                    <a:lnTo>
                      <a:pt x="373" y="26"/>
                    </a:lnTo>
                    <a:lnTo>
                      <a:pt x="373" y="27"/>
                    </a:lnTo>
                    <a:lnTo>
                      <a:pt x="374" y="27"/>
                    </a:lnTo>
                    <a:lnTo>
                      <a:pt x="374" y="26"/>
                    </a:lnTo>
                    <a:lnTo>
                      <a:pt x="374" y="24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5" y="22"/>
                    </a:lnTo>
                    <a:lnTo>
                      <a:pt x="377" y="22"/>
                    </a:lnTo>
                    <a:lnTo>
                      <a:pt x="378" y="23"/>
                    </a:lnTo>
                    <a:lnTo>
                      <a:pt x="379" y="24"/>
                    </a:lnTo>
                    <a:lnTo>
                      <a:pt x="379" y="26"/>
                    </a:lnTo>
                    <a:lnTo>
                      <a:pt x="381" y="26"/>
                    </a:lnTo>
                    <a:lnTo>
                      <a:pt x="382" y="26"/>
                    </a:lnTo>
                    <a:lnTo>
                      <a:pt x="382" y="24"/>
                    </a:lnTo>
                    <a:lnTo>
                      <a:pt x="383" y="23"/>
                    </a:lnTo>
                    <a:lnTo>
                      <a:pt x="383" y="22"/>
                    </a:lnTo>
                    <a:lnTo>
                      <a:pt x="383" y="21"/>
                    </a:lnTo>
                    <a:lnTo>
                      <a:pt x="383" y="19"/>
                    </a:lnTo>
                    <a:lnTo>
                      <a:pt x="385" y="19"/>
                    </a:lnTo>
                    <a:lnTo>
                      <a:pt x="386" y="19"/>
                    </a:lnTo>
                    <a:lnTo>
                      <a:pt x="386" y="21"/>
                    </a:lnTo>
                    <a:lnTo>
                      <a:pt x="387" y="21"/>
                    </a:lnTo>
                    <a:lnTo>
                      <a:pt x="388" y="21"/>
                    </a:lnTo>
                    <a:lnTo>
                      <a:pt x="390" y="22"/>
                    </a:lnTo>
                    <a:lnTo>
                      <a:pt x="391" y="22"/>
                    </a:lnTo>
                    <a:lnTo>
                      <a:pt x="392" y="22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19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7"/>
                    </a:lnTo>
                    <a:lnTo>
                      <a:pt x="395" y="17"/>
                    </a:lnTo>
                    <a:lnTo>
                      <a:pt x="394" y="17"/>
                    </a:lnTo>
                    <a:lnTo>
                      <a:pt x="394" y="15"/>
                    </a:lnTo>
                    <a:lnTo>
                      <a:pt x="392" y="15"/>
                    </a:lnTo>
                    <a:lnTo>
                      <a:pt x="391" y="14"/>
                    </a:lnTo>
                    <a:lnTo>
                      <a:pt x="390" y="13"/>
                    </a:lnTo>
                    <a:lnTo>
                      <a:pt x="388" y="11"/>
                    </a:lnTo>
                    <a:lnTo>
                      <a:pt x="387" y="10"/>
                    </a:lnTo>
                    <a:lnTo>
                      <a:pt x="387" y="9"/>
                    </a:lnTo>
                    <a:lnTo>
                      <a:pt x="388" y="9"/>
                    </a:lnTo>
                    <a:lnTo>
                      <a:pt x="390" y="9"/>
                    </a:lnTo>
                    <a:lnTo>
                      <a:pt x="391" y="9"/>
                    </a:lnTo>
                    <a:lnTo>
                      <a:pt x="392" y="9"/>
                    </a:lnTo>
                    <a:lnTo>
                      <a:pt x="394" y="9"/>
                    </a:lnTo>
                    <a:lnTo>
                      <a:pt x="394" y="7"/>
                    </a:lnTo>
                    <a:lnTo>
                      <a:pt x="395" y="7"/>
                    </a:lnTo>
                    <a:lnTo>
                      <a:pt x="396" y="7"/>
                    </a:lnTo>
                    <a:lnTo>
                      <a:pt x="398" y="7"/>
                    </a:lnTo>
                    <a:lnTo>
                      <a:pt x="398" y="9"/>
                    </a:lnTo>
                    <a:lnTo>
                      <a:pt x="398" y="10"/>
                    </a:lnTo>
                    <a:lnTo>
                      <a:pt x="399" y="10"/>
                    </a:lnTo>
                    <a:lnTo>
                      <a:pt x="399" y="11"/>
                    </a:lnTo>
                    <a:lnTo>
                      <a:pt x="400" y="11"/>
                    </a:lnTo>
                    <a:lnTo>
                      <a:pt x="402" y="11"/>
                    </a:lnTo>
                    <a:lnTo>
                      <a:pt x="403" y="11"/>
                    </a:lnTo>
                    <a:lnTo>
                      <a:pt x="403" y="10"/>
                    </a:lnTo>
                    <a:lnTo>
                      <a:pt x="404" y="10"/>
                    </a:lnTo>
                    <a:lnTo>
                      <a:pt x="405" y="10"/>
                    </a:lnTo>
                    <a:lnTo>
                      <a:pt x="407" y="10"/>
                    </a:lnTo>
                    <a:lnTo>
                      <a:pt x="407" y="9"/>
                    </a:lnTo>
                    <a:lnTo>
                      <a:pt x="408" y="9"/>
                    </a:lnTo>
                    <a:lnTo>
                      <a:pt x="409" y="9"/>
                    </a:lnTo>
                    <a:lnTo>
                      <a:pt x="411" y="9"/>
                    </a:lnTo>
                    <a:lnTo>
                      <a:pt x="411" y="7"/>
                    </a:lnTo>
                    <a:lnTo>
                      <a:pt x="412" y="7"/>
                    </a:lnTo>
                    <a:lnTo>
                      <a:pt x="412" y="6"/>
                    </a:lnTo>
                    <a:lnTo>
                      <a:pt x="413" y="6"/>
                    </a:lnTo>
                    <a:lnTo>
                      <a:pt x="413" y="5"/>
                    </a:lnTo>
                    <a:lnTo>
                      <a:pt x="413" y="4"/>
                    </a:lnTo>
                    <a:lnTo>
                      <a:pt x="415" y="4"/>
                    </a:lnTo>
                    <a:lnTo>
                      <a:pt x="416" y="4"/>
                    </a:lnTo>
                    <a:lnTo>
                      <a:pt x="417" y="4"/>
                    </a:lnTo>
                    <a:lnTo>
                      <a:pt x="419" y="4"/>
                    </a:lnTo>
                    <a:lnTo>
                      <a:pt x="420" y="4"/>
                    </a:lnTo>
                    <a:lnTo>
                      <a:pt x="421" y="4"/>
                    </a:lnTo>
                    <a:lnTo>
                      <a:pt x="421" y="2"/>
                    </a:lnTo>
                    <a:lnTo>
                      <a:pt x="421" y="1"/>
                    </a:lnTo>
                    <a:lnTo>
                      <a:pt x="421" y="2"/>
                    </a:lnTo>
                    <a:lnTo>
                      <a:pt x="423" y="2"/>
                    </a:lnTo>
                    <a:lnTo>
                      <a:pt x="423" y="4"/>
                    </a:lnTo>
                    <a:lnTo>
                      <a:pt x="424" y="4"/>
                    </a:lnTo>
                    <a:lnTo>
                      <a:pt x="424" y="5"/>
                    </a:lnTo>
                    <a:lnTo>
                      <a:pt x="424" y="6"/>
                    </a:lnTo>
                    <a:lnTo>
                      <a:pt x="424" y="7"/>
                    </a:lnTo>
                    <a:lnTo>
                      <a:pt x="424" y="9"/>
                    </a:lnTo>
                    <a:lnTo>
                      <a:pt x="424" y="10"/>
                    </a:lnTo>
                    <a:lnTo>
                      <a:pt x="425" y="10"/>
                    </a:lnTo>
                    <a:lnTo>
                      <a:pt x="426" y="10"/>
                    </a:lnTo>
                    <a:lnTo>
                      <a:pt x="428" y="10"/>
                    </a:lnTo>
                    <a:lnTo>
                      <a:pt x="429" y="10"/>
                    </a:lnTo>
                    <a:lnTo>
                      <a:pt x="429" y="9"/>
                    </a:lnTo>
                    <a:lnTo>
                      <a:pt x="430" y="9"/>
                    </a:lnTo>
                    <a:lnTo>
                      <a:pt x="430" y="7"/>
                    </a:lnTo>
                    <a:lnTo>
                      <a:pt x="432" y="7"/>
                    </a:lnTo>
                    <a:lnTo>
                      <a:pt x="432" y="6"/>
                    </a:lnTo>
                    <a:lnTo>
                      <a:pt x="433" y="6"/>
                    </a:lnTo>
                    <a:lnTo>
                      <a:pt x="434" y="6"/>
                    </a:lnTo>
                    <a:lnTo>
                      <a:pt x="434" y="5"/>
                    </a:lnTo>
                    <a:lnTo>
                      <a:pt x="436" y="5"/>
                    </a:lnTo>
                    <a:lnTo>
                      <a:pt x="436" y="6"/>
                    </a:lnTo>
                    <a:lnTo>
                      <a:pt x="437" y="6"/>
                    </a:lnTo>
                    <a:lnTo>
                      <a:pt x="438" y="6"/>
                    </a:lnTo>
                    <a:lnTo>
                      <a:pt x="440" y="6"/>
                    </a:lnTo>
                    <a:lnTo>
                      <a:pt x="440" y="5"/>
                    </a:lnTo>
                    <a:lnTo>
                      <a:pt x="441" y="5"/>
                    </a:lnTo>
                    <a:lnTo>
                      <a:pt x="441" y="4"/>
                    </a:lnTo>
                    <a:lnTo>
                      <a:pt x="442" y="4"/>
                    </a:lnTo>
                    <a:lnTo>
                      <a:pt x="443" y="4"/>
                    </a:lnTo>
                    <a:lnTo>
                      <a:pt x="445" y="4"/>
                    </a:lnTo>
                    <a:lnTo>
                      <a:pt x="445" y="2"/>
                    </a:lnTo>
                    <a:lnTo>
                      <a:pt x="446" y="2"/>
                    </a:lnTo>
                    <a:lnTo>
                      <a:pt x="447" y="2"/>
                    </a:lnTo>
                    <a:lnTo>
                      <a:pt x="447" y="1"/>
                    </a:lnTo>
                    <a:lnTo>
                      <a:pt x="449" y="1"/>
                    </a:lnTo>
                    <a:lnTo>
                      <a:pt x="450" y="1"/>
                    </a:lnTo>
                    <a:lnTo>
                      <a:pt x="450" y="0"/>
                    </a:lnTo>
                    <a:lnTo>
                      <a:pt x="451" y="0"/>
                    </a:lnTo>
                    <a:lnTo>
                      <a:pt x="453" y="0"/>
                    </a:lnTo>
                    <a:lnTo>
                      <a:pt x="454" y="0"/>
                    </a:lnTo>
                    <a:lnTo>
                      <a:pt x="455" y="0"/>
                    </a:lnTo>
                    <a:lnTo>
                      <a:pt x="457" y="0"/>
                    </a:lnTo>
                    <a:lnTo>
                      <a:pt x="458" y="0"/>
                    </a:lnTo>
                    <a:lnTo>
                      <a:pt x="459" y="0"/>
                    </a:lnTo>
                    <a:lnTo>
                      <a:pt x="460" y="0"/>
                    </a:lnTo>
                    <a:lnTo>
                      <a:pt x="462" y="0"/>
                    </a:lnTo>
                    <a:lnTo>
                      <a:pt x="463" y="0"/>
                    </a:lnTo>
                    <a:lnTo>
                      <a:pt x="464" y="1"/>
                    </a:lnTo>
                    <a:lnTo>
                      <a:pt x="466" y="1"/>
                    </a:lnTo>
                    <a:lnTo>
                      <a:pt x="467" y="2"/>
                    </a:lnTo>
                    <a:lnTo>
                      <a:pt x="468" y="2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1" y="5"/>
                    </a:lnTo>
                    <a:lnTo>
                      <a:pt x="471" y="4"/>
                    </a:lnTo>
                    <a:lnTo>
                      <a:pt x="472" y="4"/>
                    </a:lnTo>
                    <a:lnTo>
                      <a:pt x="472" y="2"/>
                    </a:lnTo>
                    <a:lnTo>
                      <a:pt x="474" y="2"/>
                    </a:lnTo>
                    <a:lnTo>
                      <a:pt x="475" y="2"/>
                    </a:lnTo>
                    <a:lnTo>
                      <a:pt x="475" y="4"/>
                    </a:lnTo>
                    <a:lnTo>
                      <a:pt x="476" y="4"/>
                    </a:lnTo>
                    <a:lnTo>
                      <a:pt x="477" y="4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1" y="4"/>
                    </a:lnTo>
                    <a:lnTo>
                      <a:pt x="483" y="4"/>
                    </a:lnTo>
                    <a:lnTo>
                      <a:pt x="484" y="4"/>
                    </a:lnTo>
                    <a:lnTo>
                      <a:pt x="484" y="2"/>
                    </a:lnTo>
                    <a:lnTo>
                      <a:pt x="485" y="2"/>
                    </a:lnTo>
                    <a:lnTo>
                      <a:pt x="487" y="4"/>
                    </a:lnTo>
                    <a:lnTo>
                      <a:pt x="485" y="5"/>
                    </a:lnTo>
                    <a:lnTo>
                      <a:pt x="487" y="5"/>
                    </a:lnTo>
                    <a:lnTo>
                      <a:pt x="488" y="5"/>
                    </a:lnTo>
                    <a:lnTo>
                      <a:pt x="488" y="6"/>
                    </a:lnTo>
                    <a:lnTo>
                      <a:pt x="489" y="6"/>
                    </a:lnTo>
                    <a:lnTo>
                      <a:pt x="489" y="7"/>
                    </a:lnTo>
                    <a:lnTo>
                      <a:pt x="491" y="7"/>
                    </a:lnTo>
                    <a:lnTo>
                      <a:pt x="495" y="9"/>
                    </a:lnTo>
                    <a:lnTo>
                      <a:pt x="495" y="10"/>
                    </a:lnTo>
                    <a:lnTo>
                      <a:pt x="496" y="10"/>
                    </a:lnTo>
                    <a:lnTo>
                      <a:pt x="497" y="10"/>
                    </a:lnTo>
                    <a:lnTo>
                      <a:pt x="498" y="11"/>
                    </a:lnTo>
                    <a:lnTo>
                      <a:pt x="501" y="11"/>
                    </a:lnTo>
                    <a:lnTo>
                      <a:pt x="501" y="13"/>
                    </a:lnTo>
                    <a:lnTo>
                      <a:pt x="502" y="13"/>
                    </a:lnTo>
                    <a:lnTo>
                      <a:pt x="504" y="13"/>
                    </a:lnTo>
                    <a:lnTo>
                      <a:pt x="505" y="13"/>
                    </a:lnTo>
                    <a:lnTo>
                      <a:pt x="506" y="13"/>
                    </a:lnTo>
                    <a:lnTo>
                      <a:pt x="506" y="14"/>
                    </a:lnTo>
                    <a:lnTo>
                      <a:pt x="506" y="15"/>
                    </a:lnTo>
                    <a:lnTo>
                      <a:pt x="508" y="15"/>
                    </a:lnTo>
                    <a:lnTo>
                      <a:pt x="508" y="17"/>
                    </a:lnTo>
                    <a:lnTo>
                      <a:pt x="509" y="17"/>
                    </a:lnTo>
                    <a:lnTo>
                      <a:pt x="509" y="18"/>
                    </a:lnTo>
                    <a:lnTo>
                      <a:pt x="509" y="19"/>
                    </a:lnTo>
                    <a:lnTo>
                      <a:pt x="510" y="19"/>
                    </a:lnTo>
                    <a:lnTo>
                      <a:pt x="512" y="21"/>
                    </a:lnTo>
                    <a:lnTo>
                      <a:pt x="513" y="22"/>
                    </a:lnTo>
                    <a:lnTo>
                      <a:pt x="514" y="23"/>
                    </a:lnTo>
                    <a:lnTo>
                      <a:pt x="514" y="22"/>
                    </a:lnTo>
                    <a:lnTo>
                      <a:pt x="515" y="22"/>
                    </a:lnTo>
                    <a:lnTo>
                      <a:pt x="517" y="22"/>
                    </a:lnTo>
                    <a:lnTo>
                      <a:pt x="517" y="23"/>
                    </a:lnTo>
                    <a:lnTo>
                      <a:pt x="518" y="24"/>
                    </a:lnTo>
                    <a:lnTo>
                      <a:pt x="519" y="24"/>
                    </a:lnTo>
                    <a:lnTo>
                      <a:pt x="521" y="24"/>
                    </a:lnTo>
                    <a:lnTo>
                      <a:pt x="522" y="24"/>
                    </a:lnTo>
                    <a:lnTo>
                      <a:pt x="522" y="23"/>
                    </a:lnTo>
                    <a:lnTo>
                      <a:pt x="523" y="23"/>
                    </a:lnTo>
                    <a:lnTo>
                      <a:pt x="525" y="23"/>
                    </a:lnTo>
                    <a:lnTo>
                      <a:pt x="526" y="23"/>
                    </a:lnTo>
                    <a:lnTo>
                      <a:pt x="527" y="24"/>
                    </a:lnTo>
                    <a:lnTo>
                      <a:pt x="529" y="24"/>
                    </a:lnTo>
                    <a:lnTo>
                      <a:pt x="529" y="26"/>
                    </a:lnTo>
                    <a:lnTo>
                      <a:pt x="530" y="26"/>
                    </a:lnTo>
                    <a:lnTo>
                      <a:pt x="530" y="27"/>
                    </a:lnTo>
                    <a:lnTo>
                      <a:pt x="531" y="27"/>
                    </a:lnTo>
                    <a:lnTo>
                      <a:pt x="531" y="28"/>
                    </a:lnTo>
                    <a:lnTo>
                      <a:pt x="531" y="30"/>
                    </a:lnTo>
                    <a:lnTo>
                      <a:pt x="532" y="30"/>
                    </a:lnTo>
                    <a:lnTo>
                      <a:pt x="532" y="31"/>
                    </a:lnTo>
                    <a:lnTo>
                      <a:pt x="534" y="31"/>
                    </a:lnTo>
                    <a:lnTo>
                      <a:pt x="534" y="32"/>
                    </a:lnTo>
                    <a:lnTo>
                      <a:pt x="535" y="32"/>
                    </a:lnTo>
                    <a:lnTo>
                      <a:pt x="536" y="32"/>
                    </a:lnTo>
                    <a:lnTo>
                      <a:pt x="538" y="32"/>
                    </a:lnTo>
                    <a:lnTo>
                      <a:pt x="539" y="32"/>
                    </a:lnTo>
                    <a:lnTo>
                      <a:pt x="540" y="32"/>
                    </a:lnTo>
                    <a:lnTo>
                      <a:pt x="540" y="34"/>
                    </a:lnTo>
                    <a:lnTo>
                      <a:pt x="542" y="34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4" y="36"/>
                    </a:lnTo>
                    <a:lnTo>
                      <a:pt x="544" y="38"/>
                    </a:lnTo>
                    <a:lnTo>
                      <a:pt x="546" y="36"/>
                    </a:lnTo>
                    <a:lnTo>
                      <a:pt x="546" y="38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9" y="38"/>
                    </a:lnTo>
                    <a:lnTo>
                      <a:pt x="551" y="38"/>
                    </a:lnTo>
                    <a:lnTo>
                      <a:pt x="551" y="39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3" y="40"/>
                    </a:lnTo>
                    <a:lnTo>
                      <a:pt x="553" y="39"/>
                    </a:lnTo>
                    <a:lnTo>
                      <a:pt x="555" y="40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7" y="41"/>
                    </a:lnTo>
                    <a:lnTo>
                      <a:pt x="559" y="41"/>
                    </a:lnTo>
                    <a:lnTo>
                      <a:pt x="559" y="43"/>
                    </a:lnTo>
                    <a:lnTo>
                      <a:pt x="560" y="43"/>
                    </a:lnTo>
                    <a:lnTo>
                      <a:pt x="561" y="43"/>
                    </a:lnTo>
                    <a:lnTo>
                      <a:pt x="561" y="41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4" y="41"/>
                    </a:lnTo>
                    <a:lnTo>
                      <a:pt x="564" y="43"/>
                    </a:lnTo>
                    <a:lnTo>
                      <a:pt x="564" y="44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8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8" y="48"/>
                    </a:lnTo>
                    <a:lnTo>
                      <a:pt x="569" y="48"/>
                    </a:lnTo>
                    <a:lnTo>
                      <a:pt x="569" y="49"/>
                    </a:lnTo>
                    <a:lnTo>
                      <a:pt x="570" y="49"/>
                    </a:lnTo>
                    <a:lnTo>
                      <a:pt x="570" y="51"/>
                    </a:lnTo>
                    <a:lnTo>
                      <a:pt x="570" y="52"/>
                    </a:lnTo>
                    <a:lnTo>
                      <a:pt x="572" y="52"/>
                    </a:lnTo>
                    <a:lnTo>
                      <a:pt x="572" y="53"/>
                    </a:lnTo>
                    <a:lnTo>
                      <a:pt x="572" y="55"/>
                    </a:lnTo>
                    <a:lnTo>
                      <a:pt x="573" y="55"/>
                    </a:lnTo>
                    <a:lnTo>
                      <a:pt x="573" y="56"/>
                    </a:lnTo>
                    <a:lnTo>
                      <a:pt x="573" y="57"/>
                    </a:lnTo>
                    <a:lnTo>
                      <a:pt x="574" y="57"/>
                    </a:lnTo>
                    <a:lnTo>
                      <a:pt x="574" y="58"/>
                    </a:lnTo>
                    <a:lnTo>
                      <a:pt x="574" y="60"/>
                    </a:lnTo>
                    <a:lnTo>
                      <a:pt x="576" y="60"/>
                    </a:lnTo>
                    <a:lnTo>
                      <a:pt x="574" y="60"/>
                    </a:lnTo>
                    <a:lnTo>
                      <a:pt x="573" y="60"/>
                    </a:lnTo>
                    <a:lnTo>
                      <a:pt x="572" y="60"/>
                    </a:lnTo>
                    <a:lnTo>
                      <a:pt x="570" y="60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8" y="58"/>
                    </a:lnTo>
                    <a:lnTo>
                      <a:pt x="567" y="58"/>
                    </a:lnTo>
                    <a:lnTo>
                      <a:pt x="567" y="57"/>
                    </a:lnTo>
                    <a:lnTo>
                      <a:pt x="565" y="57"/>
                    </a:lnTo>
                    <a:lnTo>
                      <a:pt x="565" y="56"/>
                    </a:lnTo>
                    <a:lnTo>
                      <a:pt x="564" y="56"/>
                    </a:lnTo>
                    <a:lnTo>
                      <a:pt x="563" y="56"/>
                    </a:lnTo>
                    <a:lnTo>
                      <a:pt x="563" y="55"/>
                    </a:lnTo>
                    <a:lnTo>
                      <a:pt x="561" y="55"/>
                    </a:lnTo>
                    <a:lnTo>
                      <a:pt x="561" y="53"/>
                    </a:lnTo>
                    <a:lnTo>
                      <a:pt x="560" y="53"/>
                    </a:lnTo>
                    <a:lnTo>
                      <a:pt x="560" y="52"/>
                    </a:lnTo>
                    <a:lnTo>
                      <a:pt x="559" y="52"/>
                    </a:lnTo>
                    <a:lnTo>
                      <a:pt x="557" y="52"/>
                    </a:lnTo>
                    <a:lnTo>
                      <a:pt x="556" y="52"/>
                    </a:lnTo>
                    <a:lnTo>
                      <a:pt x="556" y="51"/>
                    </a:lnTo>
                    <a:lnTo>
                      <a:pt x="555" y="52"/>
                    </a:lnTo>
                    <a:lnTo>
                      <a:pt x="553" y="52"/>
                    </a:lnTo>
                    <a:lnTo>
                      <a:pt x="552" y="52"/>
                    </a:lnTo>
                    <a:lnTo>
                      <a:pt x="551" y="52"/>
                    </a:lnTo>
                    <a:lnTo>
                      <a:pt x="551" y="56"/>
                    </a:lnTo>
                    <a:lnTo>
                      <a:pt x="552" y="58"/>
                    </a:lnTo>
                    <a:lnTo>
                      <a:pt x="552" y="61"/>
                    </a:lnTo>
                    <a:lnTo>
                      <a:pt x="552" y="62"/>
                    </a:lnTo>
                    <a:lnTo>
                      <a:pt x="551" y="66"/>
                    </a:lnTo>
                    <a:lnTo>
                      <a:pt x="549" y="69"/>
                    </a:lnTo>
                    <a:lnTo>
                      <a:pt x="549" y="70"/>
                    </a:lnTo>
                    <a:lnTo>
                      <a:pt x="551" y="70"/>
                    </a:lnTo>
                    <a:lnTo>
                      <a:pt x="551" y="72"/>
                    </a:lnTo>
                    <a:lnTo>
                      <a:pt x="552" y="72"/>
                    </a:lnTo>
                    <a:lnTo>
                      <a:pt x="552" y="73"/>
                    </a:lnTo>
                    <a:lnTo>
                      <a:pt x="552" y="74"/>
                    </a:lnTo>
                    <a:lnTo>
                      <a:pt x="553" y="74"/>
                    </a:lnTo>
                    <a:lnTo>
                      <a:pt x="553" y="76"/>
                    </a:lnTo>
                    <a:lnTo>
                      <a:pt x="553" y="77"/>
                    </a:lnTo>
                    <a:lnTo>
                      <a:pt x="555" y="77"/>
                    </a:lnTo>
                    <a:lnTo>
                      <a:pt x="556" y="78"/>
                    </a:lnTo>
                    <a:lnTo>
                      <a:pt x="556" y="79"/>
                    </a:lnTo>
                    <a:lnTo>
                      <a:pt x="557" y="79"/>
                    </a:lnTo>
                    <a:lnTo>
                      <a:pt x="556" y="79"/>
                    </a:lnTo>
                    <a:lnTo>
                      <a:pt x="556" y="81"/>
                    </a:lnTo>
                    <a:lnTo>
                      <a:pt x="557" y="81"/>
                    </a:lnTo>
                    <a:lnTo>
                      <a:pt x="557" y="82"/>
                    </a:lnTo>
                    <a:lnTo>
                      <a:pt x="557" y="83"/>
                    </a:lnTo>
                    <a:lnTo>
                      <a:pt x="557" y="85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7" y="86"/>
                    </a:lnTo>
                    <a:lnTo>
                      <a:pt x="557" y="87"/>
                    </a:lnTo>
                    <a:lnTo>
                      <a:pt x="556" y="87"/>
                    </a:lnTo>
                    <a:lnTo>
                      <a:pt x="557" y="87"/>
                    </a:lnTo>
                    <a:lnTo>
                      <a:pt x="557" y="89"/>
                    </a:lnTo>
                    <a:lnTo>
                      <a:pt x="556" y="89"/>
                    </a:lnTo>
                    <a:lnTo>
                      <a:pt x="556" y="90"/>
                    </a:lnTo>
                    <a:lnTo>
                      <a:pt x="556" y="91"/>
                    </a:lnTo>
                    <a:lnTo>
                      <a:pt x="555" y="91"/>
                    </a:lnTo>
                    <a:lnTo>
                      <a:pt x="555" y="93"/>
                    </a:lnTo>
                    <a:lnTo>
                      <a:pt x="555" y="94"/>
                    </a:lnTo>
                    <a:lnTo>
                      <a:pt x="553" y="94"/>
                    </a:lnTo>
                    <a:lnTo>
                      <a:pt x="553" y="95"/>
                    </a:lnTo>
                    <a:lnTo>
                      <a:pt x="553" y="96"/>
                    </a:lnTo>
                    <a:lnTo>
                      <a:pt x="553" y="98"/>
                    </a:lnTo>
                    <a:lnTo>
                      <a:pt x="553" y="99"/>
                    </a:lnTo>
                    <a:lnTo>
                      <a:pt x="555" y="99"/>
                    </a:lnTo>
                    <a:lnTo>
                      <a:pt x="553" y="99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2" y="102"/>
                    </a:lnTo>
                    <a:lnTo>
                      <a:pt x="553" y="102"/>
                    </a:lnTo>
                    <a:lnTo>
                      <a:pt x="552" y="102"/>
                    </a:lnTo>
                    <a:lnTo>
                      <a:pt x="552" y="103"/>
                    </a:lnTo>
                    <a:lnTo>
                      <a:pt x="552" y="104"/>
                    </a:lnTo>
                    <a:lnTo>
                      <a:pt x="553" y="104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2" y="107"/>
                    </a:lnTo>
                    <a:lnTo>
                      <a:pt x="553" y="107"/>
                    </a:lnTo>
                    <a:lnTo>
                      <a:pt x="552" y="107"/>
                    </a:lnTo>
                    <a:lnTo>
                      <a:pt x="551" y="107"/>
                    </a:lnTo>
                    <a:lnTo>
                      <a:pt x="551" y="106"/>
                    </a:lnTo>
                    <a:lnTo>
                      <a:pt x="551" y="104"/>
                    </a:lnTo>
                    <a:lnTo>
                      <a:pt x="549" y="104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7" y="103"/>
                    </a:lnTo>
                    <a:lnTo>
                      <a:pt x="547" y="104"/>
                    </a:lnTo>
                    <a:lnTo>
                      <a:pt x="546" y="104"/>
                    </a:lnTo>
                    <a:lnTo>
                      <a:pt x="546" y="106"/>
                    </a:lnTo>
                    <a:lnTo>
                      <a:pt x="546" y="104"/>
                    </a:lnTo>
                    <a:lnTo>
                      <a:pt x="544" y="104"/>
                    </a:lnTo>
                    <a:lnTo>
                      <a:pt x="544" y="106"/>
                    </a:lnTo>
                    <a:lnTo>
                      <a:pt x="544" y="104"/>
                    </a:lnTo>
                    <a:lnTo>
                      <a:pt x="543" y="104"/>
                    </a:lnTo>
                    <a:lnTo>
                      <a:pt x="542" y="104"/>
                    </a:lnTo>
                    <a:lnTo>
                      <a:pt x="542" y="106"/>
                    </a:lnTo>
                    <a:lnTo>
                      <a:pt x="542" y="104"/>
                    </a:lnTo>
                    <a:lnTo>
                      <a:pt x="540" y="104"/>
                    </a:lnTo>
                    <a:lnTo>
                      <a:pt x="539" y="104"/>
                    </a:lnTo>
                    <a:lnTo>
                      <a:pt x="538" y="103"/>
                    </a:lnTo>
                    <a:lnTo>
                      <a:pt x="538" y="102"/>
                    </a:lnTo>
                    <a:lnTo>
                      <a:pt x="538" y="100"/>
                    </a:lnTo>
                    <a:lnTo>
                      <a:pt x="538" y="99"/>
                    </a:lnTo>
                    <a:lnTo>
                      <a:pt x="536" y="99"/>
                    </a:lnTo>
                    <a:lnTo>
                      <a:pt x="535" y="99"/>
                    </a:lnTo>
                    <a:lnTo>
                      <a:pt x="535" y="98"/>
                    </a:lnTo>
                    <a:lnTo>
                      <a:pt x="534" y="98"/>
                    </a:lnTo>
                    <a:lnTo>
                      <a:pt x="534" y="96"/>
                    </a:lnTo>
                    <a:lnTo>
                      <a:pt x="532" y="95"/>
                    </a:lnTo>
                    <a:lnTo>
                      <a:pt x="532" y="94"/>
                    </a:lnTo>
                    <a:lnTo>
                      <a:pt x="531" y="94"/>
                    </a:lnTo>
                    <a:lnTo>
                      <a:pt x="530" y="94"/>
                    </a:lnTo>
                    <a:lnTo>
                      <a:pt x="529" y="94"/>
                    </a:lnTo>
                    <a:lnTo>
                      <a:pt x="529" y="95"/>
                    </a:lnTo>
                    <a:lnTo>
                      <a:pt x="527" y="95"/>
                    </a:lnTo>
                    <a:lnTo>
                      <a:pt x="526" y="95"/>
                    </a:lnTo>
                    <a:lnTo>
                      <a:pt x="525" y="95"/>
                    </a:lnTo>
                    <a:lnTo>
                      <a:pt x="523" y="95"/>
                    </a:lnTo>
                    <a:lnTo>
                      <a:pt x="522" y="95"/>
                    </a:lnTo>
                    <a:lnTo>
                      <a:pt x="522" y="96"/>
                    </a:lnTo>
                    <a:lnTo>
                      <a:pt x="522" y="98"/>
                    </a:lnTo>
                    <a:lnTo>
                      <a:pt x="522" y="99"/>
                    </a:lnTo>
                    <a:lnTo>
                      <a:pt x="521" y="99"/>
                    </a:lnTo>
                    <a:lnTo>
                      <a:pt x="521" y="100"/>
                    </a:lnTo>
                    <a:lnTo>
                      <a:pt x="519" y="100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8" y="103"/>
                    </a:lnTo>
                    <a:lnTo>
                      <a:pt x="517" y="103"/>
                    </a:lnTo>
                    <a:lnTo>
                      <a:pt x="515" y="103"/>
                    </a:lnTo>
                    <a:lnTo>
                      <a:pt x="514" y="103"/>
                    </a:lnTo>
                    <a:lnTo>
                      <a:pt x="513" y="103"/>
                    </a:lnTo>
                    <a:lnTo>
                      <a:pt x="513" y="102"/>
                    </a:lnTo>
                    <a:lnTo>
                      <a:pt x="512" y="102"/>
                    </a:lnTo>
                    <a:lnTo>
                      <a:pt x="510" y="102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8" y="100"/>
                    </a:lnTo>
                    <a:lnTo>
                      <a:pt x="508" y="99"/>
                    </a:lnTo>
                    <a:lnTo>
                      <a:pt x="506" y="99"/>
                    </a:lnTo>
                    <a:lnTo>
                      <a:pt x="506" y="98"/>
                    </a:lnTo>
                    <a:lnTo>
                      <a:pt x="506" y="96"/>
                    </a:lnTo>
                    <a:lnTo>
                      <a:pt x="506" y="95"/>
                    </a:lnTo>
                    <a:lnTo>
                      <a:pt x="506" y="96"/>
                    </a:lnTo>
                    <a:lnTo>
                      <a:pt x="505" y="96"/>
                    </a:lnTo>
                    <a:lnTo>
                      <a:pt x="505" y="98"/>
                    </a:lnTo>
                    <a:lnTo>
                      <a:pt x="505" y="99"/>
                    </a:lnTo>
                    <a:lnTo>
                      <a:pt x="505" y="100"/>
                    </a:lnTo>
                    <a:lnTo>
                      <a:pt x="505" y="102"/>
                    </a:lnTo>
                    <a:lnTo>
                      <a:pt x="506" y="103"/>
                    </a:lnTo>
                    <a:lnTo>
                      <a:pt x="505" y="103"/>
                    </a:lnTo>
                    <a:lnTo>
                      <a:pt x="504" y="103"/>
                    </a:lnTo>
                    <a:lnTo>
                      <a:pt x="504" y="104"/>
                    </a:lnTo>
                    <a:lnTo>
                      <a:pt x="502" y="104"/>
                    </a:lnTo>
                    <a:lnTo>
                      <a:pt x="501" y="104"/>
                    </a:lnTo>
                    <a:lnTo>
                      <a:pt x="501" y="103"/>
                    </a:lnTo>
                    <a:lnTo>
                      <a:pt x="500" y="103"/>
                    </a:lnTo>
                    <a:lnTo>
                      <a:pt x="500" y="102"/>
                    </a:lnTo>
                    <a:lnTo>
                      <a:pt x="500" y="100"/>
                    </a:lnTo>
                    <a:lnTo>
                      <a:pt x="498" y="100"/>
                    </a:lnTo>
                    <a:lnTo>
                      <a:pt x="497" y="100"/>
                    </a:lnTo>
                    <a:lnTo>
                      <a:pt x="496" y="100"/>
                    </a:lnTo>
                    <a:lnTo>
                      <a:pt x="495" y="100"/>
                    </a:lnTo>
                    <a:lnTo>
                      <a:pt x="495" y="102"/>
                    </a:lnTo>
                    <a:lnTo>
                      <a:pt x="493" y="102"/>
                    </a:lnTo>
                    <a:lnTo>
                      <a:pt x="493" y="103"/>
                    </a:lnTo>
                    <a:lnTo>
                      <a:pt x="492" y="103"/>
                    </a:lnTo>
                    <a:lnTo>
                      <a:pt x="492" y="104"/>
                    </a:lnTo>
                    <a:lnTo>
                      <a:pt x="492" y="106"/>
                    </a:lnTo>
                    <a:lnTo>
                      <a:pt x="492" y="107"/>
                    </a:lnTo>
                    <a:lnTo>
                      <a:pt x="492" y="110"/>
                    </a:lnTo>
                    <a:lnTo>
                      <a:pt x="492" y="111"/>
                    </a:lnTo>
                    <a:lnTo>
                      <a:pt x="493" y="111"/>
                    </a:lnTo>
                    <a:lnTo>
                      <a:pt x="493" y="112"/>
                    </a:lnTo>
                    <a:lnTo>
                      <a:pt x="492" y="113"/>
                    </a:lnTo>
                    <a:lnTo>
                      <a:pt x="492" y="115"/>
                    </a:lnTo>
                    <a:lnTo>
                      <a:pt x="492" y="11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9" name="Freeform 45">
                <a:extLst>
                  <a:ext uri="{FF2B5EF4-FFF2-40B4-BE49-F238E27FC236}">
                    <a16:creationId xmlns:a16="http://schemas.microsoft.com/office/drawing/2014/main" id="{7BEC27B0-1EE7-2EC2-5E83-C29E97020B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911"/>
                <a:ext cx="405" cy="363"/>
              </a:xfrm>
              <a:custGeom>
                <a:avLst/>
                <a:gdLst>
                  <a:gd name="T0" fmla="*/ 9 w 405"/>
                  <a:gd name="T1" fmla="*/ 13 h 363"/>
                  <a:gd name="T2" fmla="*/ 17 w 405"/>
                  <a:gd name="T3" fmla="*/ 22 h 363"/>
                  <a:gd name="T4" fmla="*/ 17 w 405"/>
                  <a:gd name="T5" fmla="*/ 37 h 363"/>
                  <a:gd name="T6" fmla="*/ 13 w 405"/>
                  <a:gd name="T7" fmla="*/ 46 h 363"/>
                  <a:gd name="T8" fmla="*/ 1 w 405"/>
                  <a:gd name="T9" fmla="*/ 55 h 363"/>
                  <a:gd name="T10" fmla="*/ 24 w 405"/>
                  <a:gd name="T11" fmla="*/ 81 h 363"/>
                  <a:gd name="T12" fmla="*/ 41 w 405"/>
                  <a:gd name="T13" fmla="*/ 111 h 363"/>
                  <a:gd name="T14" fmla="*/ 45 w 405"/>
                  <a:gd name="T15" fmla="*/ 130 h 363"/>
                  <a:gd name="T16" fmla="*/ 41 w 405"/>
                  <a:gd name="T17" fmla="*/ 138 h 363"/>
                  <a:gd name="T18" fmla="*/ 38 w 405"/>
                  <a:gd name="T19" fmla="*/ 149 h 363"/>
                  <a:gd name="T20" fmla="*/ 41 w 405"/>
                  <a:gd name="T21" fmla="*/ 156 h 363"/>
                  <a:gd name="T22" fmla="*/ 50 w 405"/>
                  <a:gd name="T23" fmla="*/ 161 h 363"/>
                  <a:gd name="T24" fmla="*/ 58 w 405"/>
                  <a:gd name="T25" fmla="*/ 157 h 363"/>
                  <a:gd name="T26" fmla="*/ 67 w 405"/>
                  <a:gd name="T27" fmla="*/ 153 h 363"/>
                  <a:gd name="T28" fmla="*/ 79 w 405"/>
                  <a:gd name="T29" fmla="*/ 153 h 363"/>
                  <a:gd name="T30" fmla="*/ 88 w 405"/>
                  <a:gd name="T31" fmla="*/ 153 h 363"/>
                  <a:gd name="T32" fmla="*/ 94 w 405"/>
                  <a:gd name="T33" fmla="*/ 156 h 363"/>
                  <a:gd name="T34" fmla="*/ 105 w 405"/>
                  <a:gd name="T35" fmla="*/ 151 h 363"/>
                  <a:gd name="T36" fmla="*/ 111 w 405"/>
                  <a:gd name="T37" fmla="*/ 145 h 363"/>
                  <a:gd name="T38" fmla="*/ 122 w 405"/>
                  <a:gd name="T39" fmla="*/ 152 h 363"/>
                  <a:gd name="T40" fmla="*/ 137 w 405"/>
                  <a:gd name="T41" fmla="*/ 147 h 363"/>
                  <a:gd name="T42" fmla="*/ 145 w 405"/>
                  <a:gd name="T43" fmla="*/ 160 h 363"/>
                  <a:gd name="T44" fmla="*/ 165 w 405"/>
                  <a:gd name="T45" fmla="*/ 157 h 363"/>
                  <a:gd name="T46" fmla="*/ 181 w 405"/>
                  <a:gd name="T47" fmla="*/ 158 h 363"/>
                  <a:gd name="T48" fmla="*/ 189 w 405"/>
                  <a:gd name="T49" fmla="*/ 156 h 363"/>
                  <a:gd name="T50" fmla="*/ 204 w 405"/>
                  <a:gd name="T51" fmla="*/ 158 h 363"/>
                  <a:gd name="T52" fmla="*/ 223 w 405"/>
                  <a:gd name="T53" fmla="*/ 162 h 363"/>
                  <a:gd name="T54" fmla="*/ 232 w 405"/>
                  <a:gd name="T55" fmla="*/ 166 h 363"/>
                  <a:gd name="T56" fmla="*/ 225 w 405"/>
                  <a:gd name="T57" fmla="*/ 155 h 363"/>
                  <a:gd name="T58" fmla="*/ 240 w 405"/>
                  <a:gd name="T59" fmla="*/ 152 h 363"/>
                  <a:gd name="T60" fmla="*/ 254 w 405"/>
                  <a:gd name="T61" fmla="*/ 155 h 363"/>
                  <a:gd name="T62" fmla="*/ 263 w 405"/>
                  <a:gd name="T63" fmla="*/ 156 h 363"/>
                  <a:gd name="T64" fmla="*/ 272 w 405"/>
                  <a:gd name="T65" fmla="*/ 153 h 363"/>
                  <a:gd name="T66" fmla="*/ 285 w 405"/>
                  <a:gd name="T67" fmla="*/ 168 h 363"/>
                  <a:gd name="T68" fmla="*/ 297 w 405"/>
                  <a:gd name="T69" fmla="*/ 172 h 363"/>
                  <a:gd name="T70" fmla="*/ 310 w 405"/>
                  <a:gd name="T71" fmla="*/ 178 h 363"/>
                  <a:gd name="T72" fmla="*/ 330 w 405"/>
                  <a:gd name="T73" fmla="*/ 185 h 363"/>
                  <a:gd name="T74" fmla="*/ 350 w 405"/>
                  <a:gd name="T75" fmla="*/ 186 h 363"/>
                  <a:gd name="T76" fmla="*/ 364 w 405"/>
                  <a:gd name="T77" fmla="*/ 195 h 363"/>
                  <a:gd name="T78" fmla="*/ 372 w 405"/>
                  <a:gd name="T79" fmla="*/ 203 h 363"/>
                  <a:gd name="T80" fmla="*/ 373 w 405"/>
                  <a:gd name="T81" fmla="*/ 211 h 363"/>
                  <a:gd name="T82" fmla="*/ 382 w 405"/>
                  <a:gd name="T83" fmla="*/ 219 h 363"/>
                  <a:gd name="T84" fmla="*/ 394 w 405"/>
                  <a:gd name="T85" fmla="*/ 221 h 363"/>
                  <a:gd name="T86" fmla="*/ 402 w 405"/>
                  <a:gd name="T87" fmla="*/ 227 h 363"/>
                  <a:gd name="T88" fmla="*/ 401 w 405"/>
                  <a:gd name="T89" fmla="*/ 240 h 363"/>
                  <a:gd name="T90" fmla="*/ 401 w 405"/>
                  <a:gd name="T91" fmla="*/ 254 h 363"/>
                  <a:gd name="T92" fmla="*/ 403 w 405"/>
                  <a:gd name="T93" fmla="*/ 267 h 363"/>
                  <a:gd name="T94" fmla="*/ 402 w 405"/>
                  <a:gd name="T95" fmla="*/ 280 h 363"/>
                  <a:gd name="T96" fmla="*/ 391 w 405"/>
                  <a:gd name="T97" fmla="*/ 284 h 363"/>
                  <a:gd name="T98" fmla="*/ 388 w 405"/>
                  <a:gd name="T99" fmla="*/ 295 h 363"/>
                  <a:gd name="T100" fmla="*/ 377 w 405"/>
                  <a:gd name="T101" fmla="*/ 297 h 363"/>
                  <a:gd name="T102" fmla="*/ 368 w 405"/>
                  <a:gd name="T103" fmla="*/ 305 h 363"/>
                  <a:gd name="T104" fmla="*/ 356 w 405"/>
                  <a:gd name="T105" fmla="*/ 309 h 363"/>
                  <a:gd name="T106" fmla="*/ 356 w 405"/>
                  <a:gd name="T107" fmla="*/ 318 h 363"/>
                  <a:gd name="T108" fmla="*/ 369 w 405"/>
                  <a:gd name="T109" fmla="*/ 326 h 363"/>
                  <a:gd name="T110" fmla="*/ 367 w 405"/>
                  <a:gd name="T111" fmla="*/ 338 h 363"/>
                  <a:gd name="T112" fmla="*/ 359 w 405"/>
                  <a:gd name="T113" fmla="*/ 351 h 363"/>
                  <a:gd name="T114" fmla="*/ 344 w 405"/>
                  <a:gd name="T115" fmla="*/ 351 h 363"/>
                  <a:gd name="T116" fmla="*/ 342 w 405"/>
                  <a:gd name="T117" fmla="*/ 360 h 363"/>
                  <a:gd name="T118" fmla="*/ 330 w 405"/>
                  <a:gd name="T119" fmla="*/ 361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5" h="363">
                    <a:moveTo>
                      <a:pt x="8" y="0"/>
                    </a:moveTo>
                    <a:lnTo>
                      <a:pt x="8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9" y="12"/>
                    </a:lnTo>
                    <a:lnTo>
                      <a:pt x="8" y="11"/>
                    </a:lnTo>
                    <a:lnTo>
                      <a:pt x="8" y="12"/>
                    </a:lnTo>
                    <a:lnTo>
                      <a:pt x="9" y="12"/>
                    </a:lnTo>
                    <a:lnTo>
                      <a:pt x="9" y="13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11" y="16"/>
                    </a:lnTo>
                    <a:lnTo>
                      <a:pt x="11" y="17"/>
                    </a:lnTo>
                    <a:lnTo>
                      <a:pt x="12" y="17"/>
                    </a:lnTo>
                    <a:lnTo>
                      <a:pt x="12" y="18"/>
                    </a:lnTo>
                    <a:lnTo>
                      <a:pt x="12" y="20"/>
                    </a:lnTo>
                    <a:lnTo>
                      <a:pt x="13" y="20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18" y="30"/>
                    </a:lnTo>
                    <a:lnTo>
                      <a:pt x="18" y="32"/>
                    </a:lnTo>
                    <a:lnTo>
                      <a:pt x="18" y="33"/>
                    </a:lnTo>
                    <a:lnTo>
                      <a:pt x="18" y="34"/>
                    </a:lnTo>
                    <a:lnTo>
                      <a:pt x="18" y="35"/>
                    </a:lnTo>
                    <a:lnTo>
                      <a:pt x="18" y="34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7" y="37"/>
                    </a:lnTo>
                    <a:lnTo>
                      <a:pt x="18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1"/>
                    </a:lnTo>
                    <a:lnTo>
                      <a:pt x="17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4" y="43"/>
                    </a:lnTo>
                    <a:lnTo>
                      <a:pt x="16" y="43"/>
                    </a:lnTo>
                    <a:lnTo>
                      <a:pt x="16" y="45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3" y="46"/>
                    </a:lnTo>
                    <a:lnTo>
                      <a:pt x="12" y="46"/>
                    </a:lnTo>
                    <a:lnTo>
                      <a:pt x="11" y="46"/>
                    </a:lnTo>
                    <a:lnTo>
                      <a:pt x="11" y="47"/>
                    </a:lnTo>
                    <a:lnTo>
                      <a:pt x="9" y="47"/>
                    </a:lnTo>
                    <a:lnTo>
                      <a:pt x="8" y="47"/>
                    </a:lnTo>
                    <a:lnTo>
                      <a:pt x="8" y="49"/>
                    </a:lnTo>
                    <a:lnTo>
                      <a:pt x="7" y="49"/>
                    </a:lnTo>
                    <a:lnTo>
                      <a:pt x="7" y="50"/>
                    </a:lnTo>
                    <a:lnTo>
                      <a:pt x="5" y="50"/>
                    </a:lnTo>
                    <a:lnTo>
                      <a:pt x="4" y="50"/>
                    </a:lnTo>
                    <a:lnTo>
                      <a:pt x="3" y="50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1" y="54"/>
                    </a:lnTo>
                    <a:lnTo>
                      <a:pt x="1" y="55"/>
                    </a:lnTo>
                    <a:lnTo>
                      <a:pt x="3" y="55"/>
                    </a:lnTo>
                    <a:lnTo>
                      <a:pt x="3" y="56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9" y="63"/>
                    </a:lnTo>
                    <a:lnTo>
                      <a:pt x="12" y="66"/>
                    </a:lnTo>
                    <a:lnTo>
                      <a:pt x="14" y="68"/>
                    </a:lnTo>
                    <a:lnTo>
                      <a:pt x="20" y="73"/>
                    </a:lnTo>
                    <a:lnTo>
                      <a:pt x="21" y="73"/>
                    </a:lnTo>
                    <a:lnTo>
                      <a:pt x="21" y="75"/>
                    </a:lnTo>
                    <a:lnTo>
                      <a:pt x="21" y="76"/>
                    </a:lnTo>
                    <a:lnTo>
                      <a:pt x="21" y="77"/>
                    </a:lnTo>
                    <a:lnTo>
                      <a:pt x="21" y="79"/>
                    </a:lnTo>
                    <a:lnTo>
                      <a:pt x="22" y="79"/>
                    </a:lnTo>
                    <a:lnTo>
                      <a:pt x="22" y="80"/>
                    </a:lnTo>
                    <a:lnTo>
                      <a:pt x="24" y="80"/>
                    </a:lnTo>
                    <a:lnTo>
                      <a:pt x="24" y="81"/>
                    </a:lnTo>
                    <a:lnTo>
                      <a:pt x="25" y="81"/>
                    </a:lnTo>
                    <a:lnTo>
                      <a:pt x="25" y="83"/>
                    </a:lnTo>
                    <a:lnTo>
                      <a:pt x="26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29" y="84"/>
                    </a:lnTo>
                    <a:lnTo>
                      <a:pt x="29" y="85"/>
                    </a:lnTo>
                    <a:lnTo>
                      <a:pt x="30" y="85"/>
                    </a:lnTo>
                    <a:lnTo>
                      <a:pt x="30" y="86"/>
                    </a:lnTo>
                    <a:lnTo>
                      <a:pt x="31" y="88"/>
                    </a:lnTo>
                    <a:lnTo>
                      <a:pt x="33" y="89"/>
                    </a:lnTo>
                    <a:lnTo>
                      <a:pt x="33" y="90"/>
                    </a:lnTo>
                    <a:lnTo>
                      <a:pt x="35" y="97"/>
                    </a:lnTo>
                    <a:lnTo>
                      <a:pt x="37" y="101"/>
                    </a:lnTo>
                    <a:lnTo>
                      <a:pt x="38" y="104"/>
                    </a:lnTo>
                    <a:lnTo>
                      <a:pt x="41" y="110"/>
                    </a:lnTo>
                    <a:lnTo>
                      <a:pt x="41" y="111"/>
                    </a:lnTo>
                    <a:lnTo>
                      <a:pt x="42" y="115"/>
                    </a:lnTo>
                    <a:lnTo>
                      <a:pt x="43" y="118"/>
                    </a:lnTo>
                    <a:lnTo>
                      <a:pt x="45" y="118"/>
                    </a:lnTo>
                    <a:lnTo>
                      <a:pt x="45" y="119"/>
                    </a:lnTo>
                    <a:lnTo>
                      <a:pt x="45" y="122"/>
                    </a:lnTo>
                    <a:lnTo>
                      <a:pt x="45" y="123"/>
                    </a:lnTo>
                    <a:lnTo>
                      <a:pt x="45" y="124"/>
                    </a:lnTo>
                    <a:lnTo>
                      <a:pt x="45" y="126"/>
                    </a:lnTo>
                    <a:lnTo>
                      <a:pt x="43" y="126"/>
                    </a:lnTo>
                    <a:lnTo>
                      <a:pt x="45" y="126"/>
                    </a:lnTo>
                    <a:lnTo>
                      <a:pt x="45" y="127"/>
                    </a:lnTo>
                    <a:lnTo>
                      <a:pt x="43" y="127"/>
                    </a:lnTo>
                    <a:lnTo>
                      <a:pt x="45" y="127"/>
                    </a:lnTo>
                    <a:lnTo>
                      <a:pt x="43" y="127"/>
                    </a:lnTo>
                    <a:lnTo>
                      <a:pt x="45" y="127"/>
                    </a:lnTo>
                    <a:lnTo>
                      <a:pt x="45" y="128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3" y="131"/>
                    </a:lnTo>
                    <a:lnTo>
                      <a:pt x="43" y="132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2" y="135"/>
                    </a:lnTo>
                    <a:lnTo>
                      <a:pt x="41" y="135"/>
                    </a:lnTo>
                    <a:lnTo>
                      <a:pt x="41" y="136"/>
                    </a:lnTo>
                    <a:lnTo>
                      <a:pt x="42" y="136"/>
                    </a:lnTo>
                    <a:lnTo>
                      <a:pt x="41" y="136"/>
                    </a:lnTo>
                    <a:lnTo>
                      <a:pt x="41" y="138"/>
                    </a:lnTo>
                    <a:lnTo>
                      <a:pt x="41" y="139"/>
                    </a:lnTo>
                    <a:lnTo>
                      <a:pt x="39" y="139"/>
                    </a:lnTo>
                    <a:lnTo>
                      <a:pt x="41" y="139"/>
                    </a:lnTo>
                    <a:lnTo>
                      <a:pt x="39" y="139"/>
                    </a:lnTo>
                    <a:lnTo>
                      <a:pt x="41" y="139"/>
                    </a:lnTo>
                    <a:lnTo>
                      <a:pt x="41" y="140"/>
                    </a:lnTo>
                    <a:lnTo>
                      <a:pt x="41" y="141"/>
                    </a:lnTo>
                    <a:lnTo>
                      <a:pt x="39" y="141"/>
                    </a:lnTo>
                    <a:lnTo>
                      <a:pt x="39" y="143"/>
                    </a:lnTo>
                    <a:lnTo>
                      <a:pt x="39" y="144"/>
                    </a:lnTo>
                    <a:lnTo>
                      <a:pt x="38" y="144"/>
                    </a:lnTo>
                    <a:lnTo>
                      <a:pt x="38" y="145"/>
                    </a:lnTo>
                    <a:lnTo>
                      <a:pt x="38" y="147"/>
                    </a:lnTo>
                    <a:lnTo>
                      <a:pt x="38" y="148"/>
                    </a:lnTo>
                    <a:lnTo>
                      <a:pt x="39" y="148"/>
                    </a:lnTo>
                    <a:lnTo>
                      <a:pt x="39" y="149"/>
                    </a:lnTo>
                    <a:lnTo>
                      <a:pt x="38" y="149"/>
                    </a:lnTo>
                    <a:lnTo>
                      <a:pt x="38" y="148"/>
                    </a:lnTo>
                    <a:lnTo>
                      <a:pt x="37" y="148"/>
                    </a:lnTo>
                    <a:lnTo>
                      <a:pt x="35" y="148"/>
                    </a:lnTo>
                    <a:lnTo>
                      <a:pt x="35" y="149"/>
                    </a:lnTo>
                    <a:lnTo>
                      <a:pt x="37" y="149"/>
                    </a:lnTo>
                    <a:lnTo>
                      <a:pt x="35" y="149"/>
                    </a:lnTo>
                    <a:lnTo>
                      <a:pt x="37" y="149"/>
                    </a:lnTo>
                    <a:lnTo>
                      <a:pt x="37" y="151"/>
                    </a:lnTo>
                    <a:lnTo>
                      <a:pt x="38" y="151"/>
                    </a:lnTo>
                    <a:lnTo>
                      <a:pt x="38" y="152"/>
                    </a:lnTo>
                    <a:lnTo>
                      <a:pt x="39" y="152"/>
                    </a:lnTo>
                    <a:lnTo>
                      <a:pt x="39" y="153"/>
                    </a:lnTo>
                    <a:lnTo>
                      <a:pt x="39" y="155"/>
                    </a:lnTo>
                    <a:lnTo>
                      <a:pt x="41" y="155"/>
                    </a:lnTo>
                    <a:lnTo>
                      <a:pt x="41" y="156"/>
                    </a:lnTo>
                    <a:lnTo>
                      <a:pt x="39" y="156"/>
                    </a:lnTo>
                    <a:lnTo>
                      <a:pt x="41" y="156"/>
                    </a:lnTo>
                    <a:lnTo>
                      <a:pt x="41" y="157"/>
                    </a:lnTo>
                    <a:lnTo>
                      <a:pt x="41" y="158"/>
                    </a:lnTo>
                    <a:lnTo>
                      <a:pt x="42" y="158"/>
                    </a:lnTo>
                    <a:lnTo>
                      <a:pt x="42" y="160"/>
                    </a:lnTo>
                    <a:lnTo>
                      <a:pt x="43" y="160"/>
                    </a:lnTo>
                    <a:lnTo>
                      <a:pt x="43" y="161"/>
                    </a:lnTo>
                    <a:lnTo>
                      <a:pt x="43" y="162"/>
                    </a:lnTo>
                    <a:lnTo>
                      <a:pt x="45" y="162"/>
                    </a:lnTo>
                    <a:lnTo>
                      <a:pt x="46" y="162"/>
                    </a:lnTo>
                    <a:lnTo>
                      <a:pt x="46" y="164"/>
                    </a:lnTo>
                    <a:lnTo>
                      <a:pt x="45" y="165"/>
                    </a:lnTo>
                    <a:lnTo>
                      <a:pt x="46" y="165"/>
                    </a:lnTo>
                    <a:lnTo>
                      <a:pt x="46" y="164"/>
                    </a:lnTo>
                    <a:lnTo>
                      <a:pt x="47" y="164"/>
                    </a:lnTo>
                    <a:lnTo>
                      <a:pt x="48" y="162"/>
                    </a:lnTo>
                    <a:lnTo>
                      <a:pt x="50" y="162"/>
                    </a:lnTo>
                    <a:lnTo>
                      <a:pt x="50" y="161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4" y="161"/>
                    </a:lnTo>
                    <a:lnTo>
                      <a:pt x="54" y="160"/>
                    </a:lnTo>
                    <a:lnTo>
                      <a:pt x="55" y="160"/>
                    </a:lnTo>
                    <a:lnTo>
                      <a:pt x="56" y="160"/>
                    </a:lnTo>
                    <a:lnTo>
                      <a:pt x="55" y="160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7"/>
                    </a:lnTo>
                    <a:lnTo>
                      <a:pt x="58" y="157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60" y="157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60" y="158"/>
                    </a:lnTo>
                    <a:lnTo>
                      <a:pt x="62" y="158"/>
                    </a:lnTo>
                    <a:lnTo>
                      <a:pt x="60" y="158"/>
                    </a:lnTo>
                    <a:lnTo>
                      <a:pt x="62" y="157"/>
                    </a:lnTo>
                    <a:lnTo>
                      <a:pt x="60" y="157"/>
                    </a:lnTo>
                    <a:lnTo>
                      <a:pt x="62" y="157"/>
                    </a:lnTo>
                    <a:lnTo>
                      <a:pt x="62" y="156"/>
                    </a:lnTo>
                    <a:lnTo>
                      <a:pt x="63" y="156"/>
                    </a:lnTo>
                    <a:lnTo>
                      <a:pt x="64" y="156"/>
                    </a:lnTo>
                    <a:lnTo>
                      <a:pt x="65" y="156"/>
                    </a:lnTo>
                    <a:lnTo>
                      <a:pt x="65" y="155"/>
                    </a:lnTo>
                    <a:lnTo>
                      <a:pt x="67" y="155"/>
                    </a:lnTo>
                    <a:lnTo>
                      <a:pt x="67" y="153"/>
                    </a:lnTo>
                    <a:lnTo>
                      <a:pt x="68" y="153"/>
                    </a:lnTo>
                    <a:lnTo>
                      <a:pt x="69" y="153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69" y="152"/>
                    </a:lnTo>
                    <a:lnTo>
                      <a:pt x="71" y="152"/>
                    </a:lnTo>
                    <a:lnTo>
                      <a:pt x="72" y="152"/>
                    </a:lnTo>
                    <a:lnTo>
                      <a:pt x="72" y="153"/>
                    </a:lnTo>
                    <a:lnTo>
                      <a:pt x="71" y="153"/>
                    </a:lnTo>
                    <a:lnTo>
                      <a:pt x="72" y="153"/>
                    </a:lnTo>
                    <a:lnTo>
                      <a:pt x="73" y="153"/>
                    </a:lnTo>
                    <a:lnTo>
                      <a:pt x="75" y="153"/>
                    </a:lnTo>
                    <a:lnTo>
                      <a:pt x="75" y="152"/>
                    </a:lnTo>
                    <a:lnTo>
                      <a:pt x="75" y="153"/>
                    </a:lnTo>
                    <a:lnTo>
                      <a:pt x="76" y="153"/>
                    </a:lnTo>
                    <a:lnTo>
                      <a:pt x="77" y="153"/>
                    </a:lnTo>
                    <a:lnTo>
                      <a:pt x="79" y="153"/>
                    </a:lnTo>
                    <a:lnTo>
                      <a:pt x="77" y="153"/>
                    </a:lnTo>
                    <a:lnTo>
                      <a:pt x="79" y="153"/>
                    </a:lnTo>
                    <a:lnTo>
                      <a:pt x="79" y="152"/>
                    </a:lnTo>
                    <a:lnTo>
                      <a:pt x="79" y="153"/>
                    </a:lnTo>
                    <a:lnTo>
                      <a:pt x="79" y="152"/>
                    </a:lnTo>
                    <a:lnTo>
                      <a:pt x="79" y="153"/>
                    </a:lnTo>
                    <a:lnTo>
                      <a:pt x="80" y="153"/>
                    </a:lnTo>
                    <a:lnTo>
                      <a:pt x="81" y="153"/>
                    </a:lnTo>
                    <a:lnTo>
                      <a:pt x="83" y="153"/>
                    </a:lnTo>
                    <a:lnTo>
                      <a:pt x="84" y="153"/>
                    </a:lnTo>
                    <a:lnTo>
                      <a:pt x="85" y="153"/>
                    </a:lnTo>
                    <a:lnTo>
                      <a:pt x="86" y="153"/>
                    </a:lnTo>
                    <a:lnTo>
                      <a:pt x="88" y="153"/>
                    </a:lnTo>
                    <a:lnTo>
                      <a:pt x="88" y="155"/>
                    </a:lnTo>
                    <a:lnTo>
                      <a:pt x="88" y="153"/>
                    </a:lnTo>
                    <a:lnTo>
                      <a:pt x="88" y="155"/>
                    </a:lnTo>
                    <a:lnTo>
                      <a:pt x="88" y="153"/>
                    </a:lnTo>
                    <a:lnTo>
                      <a:pt x="89" y="153"/>
                    </a:lnTo>
                    <a:lnTo>
                      <a:pt x="89" y="155"/>
                    </a:lnTo>
                    <a:lnTo>
                      <a:pt x="90" y="155"/>
                    </a:lnTo>
                    <a:lnTo>
                      <a:pt x="92" y="155"/>
                    </a:lnTo>
                    <a:lnTo>
                      <a:pt x="90" y="155"/>
                    </a:lnTo>
                    <a:lnTo>
                      <a:pt x="90" y="156"/>
                    </a:lnTo>
                    <a:lnTo>
                      <a:pt x="92" y="156"/>
                    </a:lnTo>
                    <a:lnTo>
                      <a:pt x="92" y="155"/>
                    </a:lnTo>
                    <a:lnTo>
                      <a:pt x="92" y="156"/>
                    </a:lnTo>
                    <a:lnTo>
                      <a:pt x="92" y="157"/>
                    </a:lnTo>
                    <a:lnTo>
                      <a:pt x="92" y="156"/>
                    </a:lnTo>
                    <a:lnTo>
                      <a:pt x="93" y="156"/>
                    </a:lnTo>
                    <a:lnTo>
                      <a:pt x="93" y="157"/>
                    </a:lnTo>
                    <a:lnTo>
                      <a:pt x="93" y="156"/>
                    </a:lnTo>
                    <a:lnTo>
                      <a:pt x="94" y="156"/>
                    </a:lnTo>
                    <a:lnTo>
                      <a:pt x="96" y="156"/>
                    </a:lnTo>
                    <a:lnTo>
                      <a:pt x="94" y="156"/>
                    </a:lnTo>
                    <a:lnTo>
                      <a:pt x="94" y="155"/>
                    </a:lnTo>
                    <a:lnTo>
                      <a:pt x="96" y="156"/>
                    </a:lnTo>
                    <a:lnTo>
                      <a:pt x="96" y="155"/>
                    </a:lnTo>
                    <a:lnTo>
                      <a:pt x="97" y="155"/>
                    </a:lnTo>
                    <a:lnTo>
                      <a:pt x="97" y="153"/>
                    </a:lnTo>
                    <a:lnTo>
                      <a:pt x="98" y="153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49"/>
                    </a:lnTo>
                    <a:lnTo>
                      <a:pt x="106" y="151"/>
                    </a:lnTo>
                    <a:lnTo>
                      <a:pt x="107" y="151"/>
                    </a:lnTo>
                    <a:lnTo>
                      <a:pt x="107" y="149"/>
                    </a:lnTo>
                    <a:lnTo>
                      <a:pt x="107" y="151"/>
                    </a:lnTo>
                    <a:lnTo>
                      <a:pt x="107" y="149"/>
                    </a:lnTo>
                    <a:lnTo>
                      <a:pt x="107" y="151"/>
                    </a:lnTo>
                    <a:lnTo>
                      <a:pt x="109" y="151"/>
                    </a:lnTo>
                    <a:lnTo>
                      <a:pt x="109" y="149"/>
                    </a:lnTo>
                    <a:lnTo>
                      <a:pt x="109" y="151"/>
                    </a:lnTo>
                    <a:lnTo>
                      <a:pt x="109" y="149"/>
                    </a:lnTo>
                    <a:lnTo>
                      <a:pt x="110" y="149"/>
                    </a:lnTo>
                    <a:lnTo>
                      <a:pt x="110" y="148"/>
                    </a:lnTo>
                    <a:lnTo>
                      <a:pt x="110" y="147"/>
                    </a:lnTo>
                    <a:lnTo>
                      <a:pt x="111" y="147"/>
                    </a:lnTo>
                    <a:lnTo>
                      <a:pt x="111" y="145"/>
                    </a:lnTo>
                    <a:lnTo>
                      <a:pt x="113" y="145"/>
                    </a:lnTo>
                    <a:lnTo>
                      <a:pt x="114" y="145"/>
                    </a:lnTo>
                    <a:lnTo>
                      <a:pt x="114" y="144"/>
                    </a:lnTo>
                    <a:lnTo>
                      <a:pt x="115" y="144"/>
                    </a:lnTo>
                    <a:lnTo>
                      <a:pt x="117" y="145"/>
                    </a:lnTo>
                    <a:lnTo>
                      <a:pt x="118" y="145"/>
                    </a:lnTo>
                    <a:lnTo>
                      <a:pt x="119" y="145"/>
                    </a:lnTo>
                    <a:lnTo>
                      <a:pt x="119" y="147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2" y="149"/>
                    </a:lnTo>
                    <a:lnTo>
                      <a:pt x="123" y="149"/>
                    </a:lnTo>
                    <a:lnTo>
                      <a:pt x="124" y="149"/>
                    </a:lnTo>
                    <a:lnTo>
                      <a:pt x="123" y="151"/>
                    </a:lnTo>
                    <a:lnTo>
                      <a:pt x="123" y="152"/>
                    </a:lnTo>
                    <a:lnTo>
                      <a:pt x="122" y="152"/>
                    </a:lnTo>
                    <a:lnTo>
                      <a:pt x="122" y="153"/>
                    </a:lnTo>
                    <a:lnTo>
                      <a:pt x="122" y="155"/>
                    </a:lnTo>
                    <a:lnTo>
                      <a:pt x="123" y="155"/>
                    </a:lnTo>
                    <a:lnTo>
                      <a:pt x="124" y="155"/>
                    </a:lnTo>
                    <a:lnTo>
                      <a:pt x="126" y="153"/>
                    </a:lnTo>
                    <a:lnTo>
                      <a:pt x="127" y="152"/>
                    </a:lnTo>
                    <a:lnTo>
                      <a:pt x="128" y="151"/>
                    </a:lnTo>
                    <a:lnTo>
                      <a:pt x="130" y="151"/>
                    </a:lnTo>
                    <a:lnTo>
                      <a:pt x="130" y="149"/>
                    </a:lnTo>
                    <a:lnTo>
                      <a:pt x="131" y="149"/>
                    </a:lnTo>
                    <a:lnTo>
                      <a:pt x="132" y="149"/>
                    </a:lnTo>
                    <a:lnTo>
                      <a:pt x="134" y="149"/>
                    </a:lnTo>
                    <a:lnTo>
                      <a:pt x="134" y="148"/>
                    </a:lnTo>
                    <a:lnTo>
                      <a:pt x="135" y="148"/>
                    </a:lnTo>
                    <a:lnTo>
                      <a:pt x="136" y="148"/>
                    </a:lnTo>
                    <a:lnTo>
                      <a:pt x="136" y="147"/>
                    </a:lnTo>
                    <a:lnTo>
                      <a:pt x="137" y="147"/>
                    </a:lnTo>
                    <a:lnTo>
                      <a:pt x="137" y="148"/>
                    </a:lnTo>
                    <a:lnTo>
                      <a:pt x="139" y="148"/>
                    </a:lnTo>
                    <a:lnTo>
                      <a:pt x="140" y="148"/>
                    </a:lnTo>
                    <a:lnTo>
                      <a:pt x="141" y="148"/>
                    </a:lnTo>
                    <a:lnTo>
                      <a:pt x="141" y="149"/>
                    </a:lnTo>
                    <a:lnTo>
                      <a:pt x="141" y="151"/>
                    </a:lnTo>
                    <a:lnTo>
                      <a:pt x="141" y="152"/>
                    </a:lnTo>
                    <a:lnTo>
                      <a:pt x="141" y="153"/>
                    </a:lnTo>
                    <a:lnTo>
                      <a:pt x="141" y="155"/>
                    </a:lnTo>
                    <a:lnTo>
                      <a:pt x="143" y="155"/>
                    </a:lnTo>
                    <a:lnTo>
                      <a:pt x="143" y="156"/>
                    </a:lnTo>
                    <a:lnTo>
                      <a:pt x="141" y="156"/>
                    </a:lnTo>
                    <a:lnTo>
                      <a:pt x="141" y="157"/>
                    </a:lnTo>
                    <a:lnTo>
                      <a:pt x="143" y="157"/>
                    </a:lnTo>
                    <a:lnTo>
                      <a:pt x="143" y="158"/>
                    </a:lnTo>
                    <a:lnTo>
                      <a:pt x="144" y="160"/>
                    </a:lnTo>
                    <a:lnTo>
                      <a:pt x="145" y="160"/>
                    </a:lnTo>
                    <a:lnTo>
                      <a:pt x="147" y="160"/>
                    </a:lnTo>
                    <a:lnTo>
                      <a:pt x="148" y="160"/>
                    </a:lnTo>
                    <a:lnTo>
                      <a:pt x="149" y="160"/>
                    </a:lnTo>
                    <a:lnTo>
                      <a:pt x="149" y="161"/>
                    </a:lnTo>
                    <a:lnTo>
                      <a:pt x="151" y="161"/>
                    </a:lnTo>
                    <a:lnTo>
                      <a:pt x="152" y="160"/>
                    </a:lnTo>
                    <a:lnTo>
                      <a:pt x="153" y="161"/>
                    </a:lnTo>
                    <a:lnTo>
                      <a:pt x="156" y="160"/>
                    </a:lnTo>
                    <a:lnTo>
                      <a:pt x="157" y="160"/>
                    </a:lnTo>
                    <a:lnTo>
                      <a:pt x="158" y="160"/>
                    </a:lnTo>
                    <a:lnTo>
                      <a:pt x="158" y="158"/>
                    </a:lnTo>
                    <a:lnTo>
                      <a:pt x="160" y="158"/>
                    </a:lnTo>
                    <a:lnTo>
                      <a:pt x="161" y="158"/>
                    </a:lnTo>
                    <a:lnTo>
                      <a:pt x="161" y="157"/>
                    </a:lnTo>
                    <a:lnTo>
                      <a:pt x="162" y="157"/>
                    </a:lnTo>
                    <a:lnTo>
                      <a:pt x="164" y="157"/>
                    </a:lnTo>
                    <a:lnTo>
                      <a:pt x="165" y="157"/>
                    </a:lnTo>
                    <a:lnTo>
                      <a:pt x="166" y="157"/>
                    </a:lnTo>
                    <a:lnTo>
                      <a:pt x="168" y="156"/>
                    </a:lnTo>
                    <a:lnTo>
                      <a:pt x="169" y="156"/>
                    </a:lnTo>
                    <a:lnTo>
                      <a:pt x="169" y="157"/>
                    </a:lnTo>
                    <a:lnTo>
                      <a:pt x="169" y="158"/>
                    </a:lnTo>
                    <a:lnTo>
                      <a:pt x="170" y="160"/>
                    </a:lnTo>
                    <a:lnTo>
                      <a:pt x="170" y="158"/>
                    </a:lnTo>
                    <a:lnTo>
                      <a:pt x="172" y="158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4" y="157"/>
                    </a:lnTo>
                    <a:lnTo>
                      <a:pt x="177" y="157"/>
                    </a:lnTo>
                    <a:lnTo>
                      <a:pt x="178" y="157"/>
                    </a:lnTo>
                    <a:lnTo>
                      <a:pt x="178" y="158"/>
                    </a:lnTo>
                    <a:lnTo>
                      <a:pt x="179" y="158"/>
                    </a:lnTo>
                    <a:lnTo>
                      <a:pt x="179" y="157"/>
                    </a:lnTo>
                    <a:lnTo>
                      <a:pt x="181" y="158"/>
                    </a:lnTo>
                    <a:lnTo>
                      <a:pt x="181" y="160"/>
                    </a:lnTo>
                    <a:lnTo>
                      <a:pt x="179" y="160"/>
                    </a:lnTo>
                    <a:lnTo>
                      <a:pt x="181" y="160"/>
                    </a:lnTo>
                    <a:lnTo>
                      <a:pt x="181" y="161"/>
                    </a:lnTo>
                    <a:lnTo>
                      <a:pt x="181" y="160"/>
                    </a:lnTo>
                    <a:lnTo>
                      <a:pt x="182" y="160"/>
                    </a:lnTo>
                    <a:lnTo>
                      <a:pt x="183" y="160"/>
                    </a:lnTo>
                    <a:lnTo>
                      <a:pt x="185" y="160"/>
                    </a:lnTo>
                    <a:lnTo>
                      <a:pt x="186" y="161"/>
                    </a:lnTo>
                    <a:lnTo>
                      <a:pt x="186" y="160"/>
                    </a:lnTo>
                    <a:lnTo>
                      <a:pt x="186" y="161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58"/>
                    </a:lnTo>
                    <a:lnTo>
                      <a:pt x="187" y="157"/>
                    </a:lnTo>
                    <a:lnTo>
                      <a:pt x="189" y="157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91" y="156"/>
                    </a:lnTo>
                    <a:lnTo>
                      <a:pt x="191" y="155"/>
                    </a:lnTo>
                    <a:lnTo>
                      <a:pt x="192" y="155"/>
                    </a:lnTo>
                    <a:lnTo>
                      <a:pt x="194" y="155"/>
                    </a:lnTo>
                    <a:lnTo>
                      <a:pt x="195" y="153"/>
                    </a:lnTo>
                    <a:lnTo>
                      <a:pt x="196" y="153"/>
                    </a:lnTo>
                    <a:lnTo>
                      <a:pt x="196" y="155"/>
                    </a:lnTo>
                    <a:lnTo>
                      <a:pt x="198" y="155"/>
                    </a:lnTo>
                    <a:lnTo>
                      <a:pt x="198" y="156"/>
                    </a:lnTo>
                    <a:lnTo>
                      <a:pt x="199" y="156"/>
                    </a:lnTo>
                    <a:lnTo>
                      <a:pt x="199" y="157"/>
                    </a:lnTo>
                    <a:lnTo>
                      <a:pt x="200" y="157"/>
                    </a:lnTo>
                    <a:lnTo>
                      <a:pt x="202" y="157"/>
                    </a:lnTo>
                    <a:lnTo>
                      <a:pt x="203" y="157"/>
                    </a:lnTo>
                    <a:lnTo>
                      <a:pt x="204" y="157"/>
                    </a:lnTo>
                    <a:lnTo>
                      <a:pt x="204" y="158"/>
                    </a:lnTo>
                    <a:lnTo>
                      <a:pt x="206" y="158"/>
                    </a:lnTo>
                    <a:lnTo>
                      <a:pt x="207" y="160"/>
                    </a:lnTo>
                    <a:lnTo>
                      <a:pt x="208" y="160"/>
                    </a:lnTo>
                    <a:lnTo>
                      <a:pt x="209" y="160"/>
                    </a:lnTo>
                    <a:lnTo>
                      <a:pt x="209" y="161"/>
                    </a:lnTo>
                    <a:lnTo>
                      <a:pt x="211" y="161"/>
                    </a:lnTo>
                    <a:lnTo>
                      <a:pt x="212" y="161"/>
                    </a:lnTo>
                    <a:lnTo>
                      <a:pt x="212" y="162"/>
                    </a:lnTo>
                    <a:lnTo>
                      <a:pt x="213" y="162"/>
                    </a:lnTo>
                    <a:lnTo>
                      <a:pt x="215" y="162"/>
                    </a:lnTo>
                    <a:lnTo>
                      <a:pt x="215" y="161"/>
                    </a:lnTo>
                    <a:lnTo>
                      <a:pt x="216" y="162"/>
                    </a:lnTo>
                    <a:lnTo>
                      <a:pt x="217" y="162"/>
                    </a:lnTo>
                    <a:lnTo>
                      <a:pt x="219" y="162"/>
                    </a:lnTo>
                    <a:lnTo>
                      <a:pt x="220" y="162"/>
                    </a:lnTo>
                    <a:lnTo>
                      <a:pt x="221" y="162"/>
                    </a:lnTo>
                    <a:lnTo>
                      <a:pt x="223" y="162"/>
                    </a:lnTo>
                    <a:lnTo>
                      <a:pt x="223" y="164"/>
                    </a:lnTo>
                    <a:lnTo>
                      <a:pt x="224" y="164"/>
                    </a:lnTo>
                    <a:lnTo>
                      <a:pt x="223" y="164"/>
                    </a:lnTo>
                    <a:lnTo>
                      <a:pt x="224" y="164"/>
                    </a:lnTo>
                    <a:lnTo>
                      <a:pt x="225" y="164"/>
                    </a:lnTo>
                    <a:lnTo>
                      <a:pt x="227" y="164"/>
                    </a:lnTo>
                    <a:lnTo>
                      <a:pt x="228" y="164"/>
                    </a:lnTo>
                    <a:lnTo>
                      <a:pt x="229" y="164"/>
                    </a:lnTo>
                    <a:lnTo>
                      <a:pt x="229" y="165"/>
                    </a:lnTo>
                    <a:lnTo>
                      <a:pt x="230" y="165"/>
                    </a:lnTo>
                    <a:lnTo>
                      <a:pt x="232" y="165"/>
                    </a:lnTo>
                    <a:lnTo>
                      <a:pt x="232" y="166"/>
                    </a:lnTo>
                    <a:lnTo>
                      <a:pt x="233" y="166"/>
                    </a:lnTo>
                    <a:lnTo>
                      <a:pt x="233" y="168"/>
                    </a:lnTo>
                    <a:lnTo>
                      <a:pt x="234" y="166"/>
                    </a:lnTo>
                    <a:lnTo>
                      <a:pt x="233" y="166"/>
                    </a:lnTo>
                    <a:lnTo>
                      <a:pt x="232" y="166"/>
                    </a:lnTo>
                    <a:lnTo>
                      <a:pt x="232" y="165"/>
                    </a:lnTo>
                    <a:lnTo>
                      <a:pt x="233" y="165"/>
                    </a:lnTo>
                    <a:lnTo>
                      <a:pt x="232" y="165"/>
                    </a:lnTo>
                    <a:lnTo>
                      <a:pt x="232" y="164"/>
                    </a:lnTo>
                    <a:lnTo>
                      <a:pt x="230" y="164"/>
                    </a:lnTo>
                    <a:lnTo>
                      <a:pt x="229" y="164"/>
                    </a:lnTo>
                    <a:lnTo>
                      <a:pt x="229" y="162"/>
                    </a:lnTo>
                    <a:lnTo>
                      <a:pt x="228" y="162"/>
                    </a:lnTo>
                    <a:lnTo>
                      <a:pt x="227" y="161"/>
                    </a:lnTo>
                    <a:lnTo>
                      <a:pt x="227" y="160"/>
                    </a:lnTo>
                    <a:lnTo>
                      <a:pt x="228" y="160"/>
                    </a:lnTo>
                    <a:lnTo>
                      <a:pt x="228" y="158"/>
                    </a:lnTo>
                    <a:lnTo>
                      <a:pt x="228" y="157"/>
                    </a:lnTo>
                    <a:lnTo>
                      <a:pt x="227" y="157"/>
                    </a:lnTo>
                    <a:lnTo>
                      <a:pt x="227" y="156"/>
                    </a:lnTo>
                    <a:lnTo>
                      <a:pt x="227" y="155"/>
                    </a:lnTo>
                    <a:lnTo>
                      <a:pt x="225" y="155"/>
                    </a:lnTo>
                    <a:lnTo>
                      <a:pt x="225" y="153"/>
                    </a:lnTo>
                    <a:lnTo>
                      <a:pt x="225" y="152"/>
                    </a:lnTo>
                    <a:lnTo>
                      <a:pt x="227" y="152"/>
                    </a:lnTo>
                    <a:lnTo>
                      <a:pt x="227" y="151"/>
                    </a:lnTo>
                    <a:lnTo>
                      <a:pt x="228" y="151"/>
                    </a:lnTo>
                    <a:lnTo>
                      <a:pt x="229" y="152"/>
                    </a:lnTo>
                    <a:lnTo>
                      <a:pt x="232" y="153"/>
                    </a:lnTo>
                    <a:lnTo>
                      <a:pt x="233" y="153"/>
                    </a:lnTo>
                    <a:lnTo>
                      <a:pt x="233" y="155"/>
                    </a:lnTo>
                    <a:lnTo>
                      <a:pt x="236" y="156"/>
                    </a:lnTo>
                    <a:lnTo>
                      <a:pt x="236" y="155"/>
                    </a:lnTo>
                    <a:lnTo>
                      <a:pt x="236" y="153"/>
                    </a:lnTo>
                    <a:lnTo>
                      <a:pt x="236" y="152"/>
                    </a:lnTo>
                    <a:lnTo>
                      <a:pt x="237" y="151"/>
                    </a:lnTo>
                    <a:lnTo>
                      <a:pt x="238" y="151"/>
                    </a:lnTo>
                    <a:lnTo>
                      <a:pt x="238" y="152"/>
                    </a:lnTo>
                    <a:lnTo>
                      <a:pt x="240" y="152"/>
                    </a:lnTo>
                    <a:lnTo>
                      <a:pt x="241" y="152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2" y="152"/>
                    </a:lnTo>
                    <a:lnTo>
                      <a:pt x="242" y="153"/>
                    </a:lnTo>
                    <a:lnTo>
                      <a:pt x="244" y="153"/>
                    </a:lnTo>
                    <a:lnTo>
                      <a:pt x="245" y="153"/>
                    </a:lnTo>
                    <a:lnTo>
                      <a:pt x="246" y="153"/>
                    </a:lnTo>
                    <a:lnTo>
                      <a:pt x="246" y="155"/>
                    </a:lnTo>
                    <a:lnTo>
                      <a:pt x="247" y="155"/>
                    </a:lnTo>
                    <a:lnTo>
                      <a:pt x="249" y="155"/>
                    </a:lnTo>
                    <a:lnTo>
                      <a:pt x="250" y="155"/>
                    </a:lnTo>
                    <a:lnTo>
                      <a:pt x="251" y="155"/>
                    </a:lnTo>
                    <a:lnTo>
                      <a:pt x="251" y="153"/>
                    </a:lnTo>
                    <a:lnTo>
                      <a:pt x="253" y="153"/>
                    </a:lnTo>
                    <a:lnTo>
                      <a:pt x="254" y="153"/>
                    </a:lnTo>
                    <a:lnTo>
                      <a:pt x="254" y="155"/>
                    </a:lnTo>
                    <a:lnTo>
                      <a:pt x="255" y="155"/>
                    </a:lnTo>
                    <a:lnTo>
                      <a:pt x="254" y="155"/>
                    </a:lnTo>
                    <a:lnTo>
                      <a:pt x="254" y="156"/>
                    </a:lnTo>
                    <a:lnTo>
                      <a:pt x="254" y="157"/>
                    </a:lnTo>
                    <a:lnTo>
                      <a:pt x="255" y="157"/>
                    </a:lnTo>
                    <a:lnTo>
                      <a:pt x="257" y="157"/>
                    </a:lnTo>
                    <a:lnTo>
                      <a:pt x="258" y="157"/>
                    </a:lnTo>
                    <a:lnTo>
                      <a:pt x="258" y="156"/>
                    </a:lnTo>
                    <a:lnTo>
                      <a:pt x="259" y="156"/>
                    </a:lnTo>
                    <a:lnTo>
                      <a:pt x="261" y="156"/>
                    </a:lnTo>
                    <a:lnTo>
                      <a:pt x="261" y="155"/>
                    </a:lnTo>
                    <a:lnTo>
                      <a:pt x="261" y="156"/>
                    </a:lnTo>
                    <a:lnTo>
                      <a:pt x="262" y="156"/>
                    </a:lnTo>
                    <a:lnTo>
                      <a:pt x="261" y="155"/>
                    </a:lnTo>
                    <a:lnTo>
                      <a:pt x="262" y="155"/>
                    </a:lnTo>
                    <a:lnTo>
                      <a:pt x="262" y="156"/>
                    </a:lnTo>
                    <a:lnTo>
                      <a:pt x="263" y="156"/>
                    </a:lnTo>
                    <a:lnTo>
                      <a:pt x="262" y="156"/>
                    </a:lnTo>
                    <a:lnTo>
                      <a:pt x="263" y="155"/>
                    </a:lnTo>
                    <a:lnTo>
                      <a:pt x="262" y="155"/>
                    </a:lnTo>
                    <a:lnTo>
                      <a:pt x="263" y="155"/>
                    </a:lnTo>
                    <a:lnTo>
                      <a:pt x="263" y="153"/>
                    </a:lnTo>
                    <a:lnTo>
                      <a:pt x="263" y="152"/>
                    </a:lnTo>
                    <a:lnTo>
                      <a:pt x="264" y="152"/>
                    </a:lnTo>
                    <a:lnTo>
                      <a:pt x="266" y="152"/>
                    </a:lnTo>
                    <a:lnTo>
                      <a:pt x="266" y="151"/>
                    </a:lnTo>
                    <a:lnTo>
                      <a:pt x="266" y="152"/>
                    </a:lnTo>
                    <a:lnTo>
                      <a:pt x="267" y="152"/>
                    </a:lnTo>
                    <a:lnTo>
                      <a:pt x="267" y="151"/>
                    </a:lnTo>
                    <a:lnTo>
                      <a:pt x="268" y="149"/>
                    </a:lnTo>
                    <a:lnTo>
                      <a:pt x="268" y="151"/>
                    </a:lnTo>
                    <a:lnTo>
                      <a:pt x="270" y="151"/>
                    </a:lnTo>
                    <a:lnTo>
                      <a:pt x="271" y="152"/>
                    </a:lnTo>
                    <a:lnTo>
                      <a:pt x="272" y="153"/>
                    </a:lnTo>
                    <a:lnTo>
                      <a:pt x="274" y="155"/>
                    </a:lnTo>
                    <a:lnTo>
                      <a:pt x="274" y="156"/>
                    </a:lnTo>
                    <a:lnTo>
                      <a:pt x="275" y="157"/>
                    </a:lnTo>
                    <a:lnTo>
                      <a:pt x="275" y="158"/>
                    </a:lnTo>
                    <a:lnTo>
                      <a:pt x="275" y="160"/>
                    </a:lnTo>
                    <a:lnTo>
                      <a:pt x="276" y="160"/>
                    </a:lnTo>
                    <a:lnTo>
                      <a:pt x="276" y="162"/>
                    </a:lnTo>
                    <a:lnTo>
                      <a:pt x="278" y="164"/>
                    </a:lnTo>
                    <a:lnTo>
                      <a:pt x="279" y="164"/>
                    </a:lnTo>
                    <a:lnTo>
                      <a:pt x="279" y="165"/>
                    </a:lnTo>
                    <a:lnTo>
                      <a:pt x="280" y="165"/>
                    </a:lnTo>
                    <a:lnTo>
                      <a:pt x="281" y="165"/>
                    </a:lnTo>
                    <a:lnTo>
                      <a:pt x="283" y="165"/>
                    </a:lnTo>
                    <a:lnTo>
                      <a:pt x="283" y="166"/>
                    </a:lnTo>
                    <a:lnTo>
                      <a:pt x="284" y="166"/>
                    </a:lnTo>
                    <a:lnTo>
                      <a:pt x="284" y="168"/>
                    </a:lnTo>
                    <a:lnTo>
                      <a:pt x="285" y="168"/>
                    </a:lnTo>
                    <a:lnTo>
                      <a:pt x="284" y="168"/>
                    </a:lnTo>
                    <a:lnTo>
                      <a:pt x="285" y="168"/>
                    </a:lnTo>
                    <a:lnTo>
                      <a:pt x="287" y="168"/>
                    </a:lnTo>
                    <a:lnTo>
                      <a:pt x="288" y="168"/>
                    </a:lnTo>
                    <a:lnTo>
                      <a:pt x="289" y="168"/>
                    </a:lnTo>
                    <a:lnTo>
                      <a:pt x="289" y="166"/>
                    </a:lnTo>
                    <a:lnTo>
                      <a:pt x="291" y="166"/>
                    </a:lnTo>
                    <a:lnTo>
                      <a:pt x="292" y="166"/>
                    </a:lnTo>
                    <a:lnTo>
                      <a:pt x="293" y="166"/>
                    </a:lnTo>
                    <a:lnTo>
                      <a:pt x="293" y="165"/>
                    </a:lnTo>
                    <a:lnTo>
                      <a:pt x="295" y="166"/>
                    </a:lnTo>
                    <a:lnTo>
                      <a:pt x="295" y="168"/>
                    </a:lnTo>
                    <a:lnTo>
                      <a:pt x="296" y="168"/>
                    </a:lnTo>
                    <a:lnTo>
                      <a:pt x="297" y="169"/>
                    </a:lnTo>
                    <a:lnTo>
                      <a:pt x="297" y="170"/>
                    </a:lnTo>
                    <a:lnTo>
                      <a:pt x="296" y="172"/>
                    </a:lnTo>
                    <a:lnTo>
                      <a:pt x="297" y="172"/>
                    </a:lnTo>
                    <a:lnTo>
                      <a:pt x="297" y="173"/>
                    </a:lnTo>
                    <a:lnTo>
                      <a:pt x="297" y="174"/>
                    </a:lnTo>
                    <a:lnTo>
                      <a:pt x="299" y="174"/>
                    </a:lnTo>
                    <a:lnTo>
                      <a:pt x="300" y="174"/>
                    </a:lnTo>
                    <a:lnTo>
                      <a:pt x="300" y="176"/>
                    </a:lnTo>
                    <a:lnTo>
                      <a:pt x="301" y="176"/>
                    </a:lnTo>
                    <a:lnTo>
                      <a:pt x="302" y="176"/>
                    </a:lnTo>
                    <a:lnTo>
                      <a:pt x="302" y="177"/>
                    </a:lnTo>
                    <a:lnTo>
                      <a:pt x="304" y="177"/>
                    </a:lnTo>
                    <a:lnTo>
                      <a:pt x="305" y="177"/>
                    </a:lnTo>
                    <a:lnTo>
                      <a:pt x="306" y="177"/>
                    </a:lnTo>
                    <a:lnTo>
                      <a:pt x="308" y="177"/>
                    </a:lnTo>
                    <a:lnTo>
                      <a:pt x="308" y="178"/>
                    </a:lnTo>
                    <a:lnTo>
                      <a:pt x="309" y="178"/>
                    </a:lnTo>
                    <a:lnTo>
                      <a:pt x="309" y="177"/>
                    </a:lnTo>
                    <a:lnTo>
                      <a:pt x="309" y="178"/>
                    </a:lnTo>
                    <a:lnTo>
                      <a:pt x="310" y="178"/>
                    </a:lnTo>
                    <a:lnTo>
                      <a:pt x="310" y="179"/>
                    </a:lnTo>
                    <a:lnTo>
                      <a:pt x="312" y="179"/>
                    </a:lnTo>
                    <a:lnTo>
                      <a:pt x="313" y="179"/>
                    </a:lnTo>
                    <a:lnTo>
                      <a:pt x="314" y="179"/>
                    </a:lnTo>
                    <a:lnTo>
                      <a:pt x="317" y="182"/>
                    </a:lnTo>
                    <a:lnTo>
                      <a:pt x="321" y="182"/>
                    </a:lnTo>
                    <a:lnTo>
                      <a:pt x="321" y="183"/>
                    </a:lnTo>
                    <a:lnTo>
                      <a:pt x="322" y="183"/>
                    </a:lnTo>
                    <a:lnTo>
                      <a:pt x="323" y="183"/>
                    </a:lnTo>
                    <a:lnTo>
                      <a:pt x="323" y="185"/>
                    </a:lnTo>
                    <a:lnTo>
                      <a:pt x="325" y="185"/>
                    </a:lnTo>
                    <a:lnTo>
                      <a:pt x="325" y="186"/>
                    </a:lnTo>
                    <a:lnTo>
                      <a:pt x="326" y="186"/>
                    </a:lnTo>
                    <a:lnTo>
                      <a:pt x="327" y="186"/>
                    </a:lnTo>
                    <a:lnTo>
                      <a:pt x="329" y="186"/>
                    </a:lnTo>
                    <a:lnTo>
                      <a:pt x="330" y="186"/>
                    </a:lnTo>
                    <a:lnTo>
                      <a:pt x="330" y="185"/>
                    </a:lnTo>
                    <a:lnTo>
                      <a:pt x="331" y="185"/>
                    </a:lnTo>
                    <a:lnTo>
                      <a:pt x="333" y="185"/>
                    </a:lnTo>
                    <a:lnTo>
                      <a:pt x="334" y="183"/>
                    </a:lnTo>
                    <a:lnTo>
                      <a:pt x="335" y="183"/>
                    </a:lnTo>
                    <a:lnTo>
                      <a:pt x="336" y="182"/>
                    </a:lnTo>
                    <a:lnTo>
                      <a:pt x="338" y="182"/>
                    </a:lnTo>
                    <a:lnTo>
                      <a:pt x="339" y="182"/>
                    </a:lnTo>
                    <a:lnTo>
                      <a:pt x="340" y="183"/>
                    </a:lnTo>
                    <a:lnTo>
                      <a:pt x="342" y="183"/>
                    </a:lnTo>
                    <a:lnTo>
                      <a:pt x="342" y="185"/>
                    </a:lnTo>
                    <a:lnTo>
                      <a:pt x="343" y="185"/>
                    </a:lnTo>
                    <a:lnTo>
                      <a:pt x="344" y="185"/>
                    </a:lnTo>
                    <a:lnTo>
                      <a:pt x="346" y="185"/>
                    </a:lnTo>
                    <a:lnTo>
                      <a:pt x="347" y="185"/>
                    </a:lnTo>
                    <a:lnTo>
                      <a:pt x="347" y="186"/>
                    </a:lnTo>
                    <a:lnTo>
                      <a:pt x="348" y="186"/>
                    </a:lnTo>
                    <a:lnTo>
                      <a:pt x="350" y="186"/>
                    </a:lnTo>
                    <a:lnTo>
                      <a:pt x="350" y="187"/>
                    </a:lnTo>
                    <a:lnTo>
                      <a:pt x="351" y="187"/>
                    </a:lnTo>
                    <a:lnTo>
                      <a:pt x="352" y="189"/>
                    </a:lnTo>
                    <a:lnTo>
                      <a:pt x="353" y="189"/>
                    </a:lnTo>
                    <a:lnTo>
                      <a:pt x="355" y="189"/>
                    </a:lnTo>
                    <a:lnTo>
                      <a:pt x="355" y="190"/>
                    </a:lnTo>
                    <a:lnTo>
                      <a:pt x="356" y="190"/>
                    </a:lnTo>
                    <a:lnTo>
                      <a:pt x="357" y="190"/>
                    </a:lnTo>
                    <a:lnTo>
                      <a:pt x="359" y="190"/>
                    </a:lnTo>
                    <a:lnTo>
                      <a:pt x="360" y="190"/>
                    </a:lnTo>
                    <a:lnTo>
                      <a:pt x="360" y="191"/>
                    </a:lnTo>
                    <a:lnTo>
                      <a:pt x="361" y="191"/>
                    </a:lnTo>
                    <a:lnTo>
                      <a:pt x="361" y="193"/>
                    </a:lnTo>
                    <a:lnTo>
                      <a:pt x="363" y="193"/>
                    </a:lnTo>
                    <a:lnTo>
                      <a:pt x="363" y="194"/>
                    </a:lnTo>
                    <a:lnTo>
                      <a:pt x="363" y="195"/>
                    </a:lnTo>
                    <a:lnTo>
                      <a:pt x="364" y="195"/>
                    </a:lnTo>
                    <a:lnTo>
                      <a:pt x="365" y="195"/>
                    </a:lnTo>
                    <a:lnTo>
                      <a:pt x="365" y="196"/>
                    </a:lnTo>
                    <a:lnTo>
                      <a:pt x="367" y="196"/>
                    </a:lnTo>
                    <a:lnTo>
                      <a:pt x="365" y="196"/>
                    </a:lnTo>
                    <a:lnTo>
                      <a:pt x="367" y="196"/>
                    </a:lnTo>
                    <a:lnTo>
                      <a:pt x="367" y="198"/>
                    </a:lnTo>
                    <a:lnTo>
                      <a:pt x="365" y="198"/>
                    </a:lnTo>
                    <a:lnTo>
                      <a:pt x="367" y="198"/>
                    </a:lnTo>
                    <a:lnTo>
                      <a:pt x="365" y="199"/>
                    </a:lnTo>
                    <a:lnTo>
                      <a:pt x="367" y="199"/>
                    </a:lnTo>
                    <a:lnTo>
                      <a:pt x="367" y="200"/>
                    </a:lnTo>
                    <a:lnTo>
                      <a:pt x="368" y="200"/>
                    </a:lnTo>
                    <a:lnTo>
                      <a:pt x="368" y="202"/>
                    </a:lnTo>
                    <a:lnTo>
                      <a:pt x="369" y="202"/>
                    </a:lnTo>
                    <a:lnTo>
                      <a:pt x="371" y="202"/>
                    </a:lnTo>
                    <a:lnTo>
                      <a:pt x="371" y="203"/>
                    </a:lnTo>
                    <a:lnTo>
                      <a:pt x="372" y="203"/>
                    </a:lnTo>
                    <a:lnTo>
                      <a:pt x="372" y="204"/>
                    </a:lnTo>
                    <a:lnTo>
                      <a:pt x="371" y="204"/>
                    </a:lnTo>
                    <a:lnTo>
                      <a:pt x="372" y="204"/>
                    </a:lnTo>
                    <a:lnTo>
                      <a:pt x="372" y="206"/>
                    </a:lnTo>
                    <a:lnTo>
                      <a:pt x="372" y="207"/>
                    </a:lnTo>
                    <a:lnTo>
                      <a:pt x="373" y="207"/>
                    </a:lnTo>
                    <a:lnTo>
                      <a:pt x="373" y="208"/>
                    </a:lnTo>
                    <a:lnTo>
                      <a:pt x="372" y="208"/>
                    </a:lnTo>
                    <a:lnTo>
                      <a:pt x="373" y="208"/>
                    </a:lnTo>
                    <a:lnTo>
                      <a:pt x="372" y="208"/>
                    </a:lnTo>
                    <a:lnTo>
                      <a:pt x="372" y="210"/>
                    </a:lnTo>
                    <a:lnTo>
                      <a:pt x="373" y="210"/>
                    </a:lnTo>
                    <a:lnTo>
                      <a:pt x="372" y="210"/>
                    </a:lnTo>
                    <a:lnTo>
                      <a:pt x="373" y="210"/>
                    </a:lnTo>
                    <a:lnTo>
                      <a:pt x="374" y="210"/>
                    </a:lnTo>
                    <a:lnTo>
                      <a:pt x="374" y="211"/>
                    </a:lnTo>
                    <a:lnTo>
                      <a:pt x="373" y="211"/>
                    </a:lnTo>
                    <a:lnTo>
                      <a:pt x="373" y="212"/>
                    </a:lnTo>
                    <a:lnTo>
                      <a:pt x="374" y="212"/>
                    </a:lnTo>
                    <a:lnTo>
                      <a:pt x="376" y="212"/>
                    </a:lnTo>
                    <a:lnTo>
                      <a:pt x="376" y="213"/>
                    </a:lnTo>
                    <a:lnTo>
                      <a:pt x="374" y="213"/>
                    </a:lnTo>
                    <a:lnTo>
                      <a:pt x="374" y="215"/>
                    </a:lnTo>
                    <a:lnTo>
                      <a:pt x="376" y="215"/>
                    </a:lnTo>
                    <a:lnTo>
                      <a:pt x="376" y="216"/>
                    </a:lnTo>
                    <a:lnTo>
                      <a:pt x="377" y="216"/>
                    </a:lnTo>
                    <a:lnTo>
                      <a:pt x="378" y="216"/>
                    </a:lnTo>
                    <a:lnTo>
                      <a:pt x="378" y="217"/>
                    </a:lnTo>
                    <a:lnTo>
                      <a:pt x="380" y="217"/>
                    </a:lnTo>
                    <a:lnTo>
                      <a:pt x="380" y="219"/>
                    </a:lnTo>
                    <a:lnTo>
                      <a:pt x="380" y="217"/>
                    </a:lnTo>
                    <a:lnTo>
                      <a:pt x="381" y="217"/>
                    </a:lnTo>
                    <a:lnTo>
                      <a:pt x="382" y="217"/>
                    </a:lnTo>
                    <a:lnTo>
                      <a:pt x="382" y="219"/>
                    </a:lnTo>
                    <a:lnTo>
                      <a:pt x="384" y="219"/>
                    </a:lnTo>
                    <a:lnTo>
                      <a:pt x="385" y="219"/>
                    </a:lnTo>
                    <a:lnTo>
                      <a:pt x="386" y="219"/>
                    </a:lnTo>
                    <a:lnTo>
                      <a:pt x="386" y="220"/>
                    </a:lnTo>
                    <a:lnTo>
                      <a:pt x="388" y="220"/>
                    </a:lnTo>
                    <a:lnTo>
                      <a:pt x="388" y="221"/>
                    </a:lnTo>
                    <a:lnTo>
                      <a:pt x="389" y="221"/>
                    </a:lnTo>
                    <a:lnTo>
                      <a:pt x="389" y="220"/>
                    </a:lnTo>
                    <a:lnTo>
                      <a:pt x="389" y="221"/>
                    </a:lnTo>
                    <a:lnTo>
                      <a:pt x="390" y="221"/>
                    </a:lnTo>
                    <a:lnTo>
                      <a:pt x="390" y="223"/>
                    </a:lnTo>
                    <a:lnTo>
                      <a:pt x="391" y="223"/>
                    </a:lnTo>
                    <a:lnTo>
                      <a:pt x="391" y="221"/>
                    </a:lnTo>
                    <a:lnTo>
                      <a:pt x="393" y="221"/>
                    </a:lnTo>
                    <a:lnTo>
                      <a:pt x="393" y="220"/>
                    </a:lnTo>
                    <a:lnTo>
                      <a:pt x="394" y="220"/>
                    </a:lnTo>
                    <a:lnTo>
                      <a:pt x="394" y="221"/>
                    </a:lnTo>
                    <a:lnTo>
                      <a:pt x="394" y="220"/>
                    </a:lnTo>
                    <a:lnTo>
                      <a:pt x="394" y="221"/>
                    </a:lnTo>
                    <a:lnTo>
                      <a:pt x="395" y="221"/>
                    </a:lnTo>
                    <a:lnTo>
                      <a:pt x="395" y="223"/>
                    </a:lnTo>
                    <a:lnTo>
                      <a:pt x="397" y="223"/>
                    </a:lnTo>
                    <a:lnTo>
                      <a:pt x="395" y="223"/>
                    </a:lnTo>
                    <a:lnTo>
                      <a:pt x="395" y="224"/>
                    </a:lnTo>
                    <a:lnTo>
                      <a:pt x="397" y="224"/>
                    </a:lnTo>
                    <a:lnTo>
                      <a:pt x="397" y="225"/>
                    </a:lnTo>
                    <a:lnTo>
                      <a:pt x="398" y="225"/>
                    </a:lnTo>
                    <a:lnTo>
                      <a:pt x="399" y="225"/>
                    </a:lnTo>
                    <a:lnTo>
                      <a:pt x="399" y="224"/>
                    </a:lnTo>
                    <a:lnTo>
                      <a:pt x="401" y="224"/>
                    </a:lnTo>
                    <a:lnTo>
                      <a:pt x="401" y="225"/>
                    </a:lnTo>
                    <a:lnTo>
                      <a:pt x="402" y="224"/>
                    </a:lnTo>
                    <a:lnTo>
                      <a:pt x="402" y="225"/>
                    </a:lnTo>
                    <a:lnTo>
                      <a:pt x="402" y="227"/>
                    </a:lnTo>
                    <a:lnTo>
                      <a:pt x="401" y="227"/>
                    </a:lnTo>
                    <a:lnTo>
                      <a:pt x="401" y="228"/>
                    </a:lnTo>
                    <a:lnTo>
                      <a:pt x="401" y="229"/>
                    </a:lnTo>
                    <a:lnTo>
                      <a:pt x="402" y="229"/>
                    </a:lnTo>
                    <a:lnTo>
                      <a:pt x="402" y="230"/>
                    </a:lnTo>
                    <a:lnTo>
                      <a:pt x="401" y="230"/>
                    </a:lnTo>
                    <a:lnTo>
                      <a:pt x="401" y="232"/>
                    </a:lnTo>
                    <a:lnTo>
                      <a:pt x="401" y="233"/>
                    </a:lnTo>
                    <a:lnTo>
                      <a:pt x="399" y="233"/>
                    </a:lnTo>
                    <a:lnTo>
                      <a:pt x="401" y="233"/>
                    </a:lnTo>
                    <a:lnTo>
                      <a:pt x="401" y="234"/>
                    </a:lnTo>
                    <a:lnTo>
                      <a:pt x="399" y="234"/>
                    </a:lnTo>
                    <a:lnTo>
                      <a:pt x="399" y="236"/>
                    </a:lnTo>
                    <a:lnTo>
                      <a:pt x="399" y="237"/>
                    </a:lnTo>
                    <a:lnTo>
                      <a:pt x="399" y="238"/>
                    </a:lnTo>
                    <a:lnTo>
                      <a:pt x="401" y="238"/>
                    </a:lnTo>
                    <a:lnTo>
                      <a:pt x="401" y="240"/>
                    </a:lnTo>
                    <a:lnTo>
                      <a:pt x="402" y="240"/>
                    </a:lnTo>
                    <a:lnTo>
                      <a:pt x="402" y="241"/>
                    </a:lnTo>
                    <a:lnTo>
                      <a:pt x="402" y="242"/>
                    </a:lnTo>
                    <a:lnTo>
                      <a:pt x="401" y="242"/>
                    </a:lnTo>
                    <a:lnTo>
                      <a:pt x="399" y="244"/>
                    </a:lnTo>
                    <a:lnTo>
                      <a:pt x="399" y="245"/>
                    </a:lnTo>
                    <a:lnTo>
                      <a:pt x="399" y="246"/>
                    </a:lnTo>
                    <a:lnTo>
                      <a:pt x="399" y="247"/>
                    </a:lnTo>
                    <a:lnTo>
                      <a:pt x="399" y="249"/>
                    </a:lnTo>
                    <a:lnTo>
                      <a:pt x="398" y="249"/>
                    </a:lnTo>
                    <a:lnTo>
                      <a:pt x="398" y="250"/>
                    </a:lnTo>
                    <a:lnTo>
                      <a:pt x="397" y="251"/>
                    </a:lnTo>
                    <a:lnTo>
                      <a:pt x="397" y="253"/>
                    </a:lnTo>
                    <a:lnTo>
                      <a:pt x="398" y="253"/>
                    </a:lnTo>
                    <a:lnTo>
                      <a:pt x="399" y="253"/>
                    </a:lnTo>
                    <a:lnTo>
                      <a:pt x="401" y="253"/>
                    </a:lnTo>
                    <a:lnTo>
                      <a:pt x="401" y="254"/>
                    </a:lnTo>
                    <a:lnTo>
                      <a:pt x="401" y="255"/>
                    </a:lnTo>
                    <a:lnTo>
                      <a:pt x="401" y="257"/>
                    </a:lnTo>
                    <a:lnTo>
                      <a:pt x="399" y="257"/>
                    </a:lnTo>
                    <a:lnTo>
                      <a:pt x="399" y="258"/>
                    </a:lnTo>
                    <a:lnTo>
                      <a:pt x="401" y="258"/>
                    </a:lnTo>
                    <a:lnTo>
                      <a:pt x="399" y="258"/>
                    </a:lnTo>
                    <a:lnTo>
                      <a:pt x="399" y="259"/>
                    </a:lnTo>
                    <a:lnTo>
                      <a:pt x="401" y="259"/>
                    </a:lnTo>
                    <a:lnTo>
                      <a:pt x="401" y="261"/>
                    </a:lnTo>
                    <a:lnTo>
                      <a:pt x="402" y="261"/>
                    </a:lnTo>
                    <a:lnTo>
                      <a:pt x="402" y="262"/>
                    </a:lnTo>
                    <a:lnTo>
                      <a:pt x="402" y="263"/>
                    </a:lnTo>
                    <a:lnTo>
                      <a:pt x="403" y="263"/>
                    </a:lnTo>
                    <a:lnTo>
                      <a:pt x="403" y="265"/>
                    </a:lnTo>
                    <a:lnTo>
                      <a:pt x="403" y="266"/>
                    </a:lnTo>
                    <a:lnTo>
                      <a:pt x="405" y="267"/>
                    </a:lnTo>
                    <a:lnTo>
                      <a:pt x="403" y="267"/>
                    </a:lnTo>
                    <a:lnTo>
                      <a:pt x="403" y="268"/>
                    </a:lnTo>
                    <a:lnTo>
                      <a:pt x="405" y="268"/>
                    </a:lnTo>
                    <a:lnTo>
                      <a:pt x="405" y="270"/>
                    </a:lnTo>
                    <a:lnTo>
                      <a:pt x="405" y="271"/>
                    </a:lnTo>
                    <a:lnTo>
                      <a:pt x="405" y="272"/>
                    </a:lnTo>
                    <a:lnTo>
                      <a:pt x="405" y="274"/>
                    </a:lnTo>
                    <a:lnTo>
                      <a:pt x="405" y="275"/>
                    </a:lnTo>
                    <a:lnTo>
                      <a:pt x="405" y="276"/>
                    </a:lnTo>
                    <a:lnTo>
                      <a:pt x="403" y="276"/>
                    </a:lnTo>
                    <a:lnTo>
                      <a:pt x="403" y="278"/>
                    </a:lnTo>
                    <a:lnTo>
                      <a:pt x="405" y="279"/>
                    </a:lnTo>
                    <a:lnTo>
                      <a:pt x="403" y="280"/>
                    </a:lnTo>
                    <a:lnTo>
                      <a:pt x="403" y="282"/>
                    </a:lnTo>
                    <a:lnTo>
                      <a:pt x="402" y="282"/>
                    </a:lnTo>
                    <a:lnTo>
                      <a:pt x="402" y="280"/>
                    </a:lnTo>
                    <a:lnTo>
                      <a:pt x="402" y="282"/>
                    </a:lnTo>
                    <a:lnTo>
                      <a:pt x="402" y="280"/>
                    </a:lnTo>
                    <a:lnTo>
                      <a:pt x="401" y="280"/>
                    </a:lnTo>
                    <a:lnTo>
                      <a:pt x="401" y="282"/>
                    </a:lnTo>
                    <a:lnTo>
                      <a:pt x="401" y="280"/>
                    </a:lnTo>
                    <a:lnTo>
                      <a:pt x="399" y="282"/>
                    </a:lnTo>
                    <a:lnTo>
                      <a:pt x="398" y="282"/>
                    </a:lnTo>
                    <a:lnTo>
                      <a:pt x="398" y="283"/>
                    </a:lnTo>
                    <a:lnTo>
                      <a:pt x="397" y="283"/>
                    </a:lnTo>
                    <a:lnTo>
                      <a:pt x="398" y="283"/>
                    </a:lnTo>
                    <a:lnTo>
                      <a:pt x="397" y="283"/>
                    </a:lnTo>
                    <a:lnTo>
                      <a:pt x="397" y="284"/>
                    </a:lnTo>
                    <a:lnTo>
                      <a:pt x="395" y="284"/>
                    </a:lnTo>
                    <a:lnTo>
                      <a:pt x="395" y="285"/>
                    </a:lnTo>
                    <a:lnTo>
                      <a:pt x="394" y="284"/>
                    </a:lnTo>
                    <a:lnTo>
                      <a:pt x="393" y="284"/>
                    </a:lnTo>
                    <a:lnTo>
                      <a:pt x="391" y="284"/>
                    </a:lnTo>
                    <a:lnTo>
                      <a:pt x="391" y="283"/>
                    </a:lnTo>
                    <a:lnTo>
                      <a:pt x="391" y="284"/>
                    </a:lnTo>
                    <a:lnTo>
                      <a:pt x="390" y="284"/>
                    </a:lnTo>
                    <a:lnTo>
                      <a:pt x="390" y="285"/>
                    </a:lnTo>
                    <a:lnTo>
                      <a:pt x="390" y="287"/>
                    </a:lnTo>
                    <a:lnTo>
                      <a:pt x="389" y="287"/>
                    </a:lnTo>
                    <a:lnTo>
                      <a:pt x="390" y="287"/>
                    </a:lnTo>
                    <a:lnTo>
                      <a:pt x="389" y="288"/>
                    </a:lnTo>
                    <a:lnTo>
                      <a:pt x="390" y="288"/>
                    </a:lnTo>
                    <a:lnTo>
                      <a:pt x="390" y="289"/>
                    </a:lnTo>
                    <a:lnTo>
                      <a:pt x="390" y="291"/>
                    </a:lnTo>
                    <a:lnTo>
                      <a:pt x="389" y="291"/>
                    </a:lnTo>
                    <a:lnTo>
                      <a:pt x="388" y="291"/>
                    </a:lnTo>
                    <a:lnTo>
                      <a:pt x="386" y="291"/>
                    </a:lnTo>
                    <a:lnTo>
                      <a:pt x="386" y="292"/>
                    </a:lnTo>
                    <a:lnTo>
                      <a:pt x="388" y="292"/>
                    </a:lnTo>
                    <a:lnTo>
                      <a:pt x="389" y="293"/>
                    </a:lnTo>
                    <a:lnTo>
                      <a:pt x="389" y="295"/>
                    </a:lnTo>
                    <a:lnTo>
                      <a:pt x="388" y="295"/>
                    </a:lnTo>
                    <a:lnTo>
                      <a:pt x="386" y="295"/>
                    </a:lnTo>
                    <a:lnTo>
                      <a:pt x="385" y="296"/>
                    </a:lnTo>
                    <a:lnTo>
                      <a:pt x="386" y="296"/>
                    </a:lnTo>
                    <a:lnTo>
                      <a:pt x="385" y="296"/>
                    </a:lnTo>
                    <a:lnTo>
                      <a:pt x="385" y="297"/>
                    </a:lnTo>
                    <a:lnTo>
                      <a:pt x="384" y="297"/>
                    </a:lnTo>
                    <a:lnTo>
                      <a:pt x="384" y="296"/>
                    </a:lnTo>
                    <a:lnTo>
                      <a:pt x="384" y="297"/>
                    </a:lnTo>
                    <a:lnTo>
                      <a:pt x="382" y="297"/>
                    </a:lnTo>
                    <a:lnTo>
                      <a:pt x="381" y="296"/>
                    </a:lnTo>
                    <a:lnTo>
                      <a:pt x="381" y="297"/>
                    </a:lnTo>
                    <a:lnTo>
                      <a:pt x="381" y="296"/>
                    </a:lnTo>
                    <a:lnTo>
                      <a:pt x="380" y="297"/>
                    </a:lnTo>
                    <a:lnTo>
                      <a:pt x="380" y="296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7" y="297"/>
                    </a:lnTo>
                    <a:lnTo>
                      <a:pt x="376" y="297"/>
                    </a:lnTo>
                    <a:lnTo>
                      <a:pt x="377" y="297"/>
                    </a:lnTo>
                    <a:lnTo>
                      <a:pt x="376" y="297"/>
                    </a:lnTo>
                    <a:lnTo>
                      <a:pt x="376" y="299"/>
                    </a:lnTo>
                    <a:lnTo>
                      <a:pt x="374" y="299"/>
                    </a:lnTo>
                    <a:lnTo>
                      <a:pt x="374" y="300"/>
                    </a:lnTo>
                    <a:lnTo>
                      <a:pt x="373" y="300"/>
                    </a:lnTo>
                    <a:lnTo>
                      <a:pt x="373" y="301"/>
                    </a:lnTo>
                    <a:lnTo>
                      <a:pt x="372" y="301"/>
                    </a:lnTo>
                    <a:lnTo>
                      <a:pt x="372" y="302"/>
                    </a:lnTo>
                    <a:lnTo>
                      <a:pt x="372" y="301"/>
                    </a:lnTo>
                    <a:lnTo>
                      <a:pt x="371" y="301"/>
                    </a:lnTo>
                    <a:lnTo>
                      <a:pt x="369" y="301"/>
                    </a:lnTo>
                    <a:lnTo>
                      <a:pt x="369" y="302"/>
                    </a:lnTo>
                    <a:lnTo>
                      <a:pt x="368" y="302"/>
                    </a:lnTo>
                    <a:lnTo>
                      <a:pt x="368" y="304"/>
                    </a:lnTo>
                    <a:lnTo>
                      <a:pt x="368" y="305"/>
                    </a:lnTo>
                    <a:lnTo>
                      <a:pt x="369" y="306"/>
                    </a:lnTo>
                    <a:lnTo>
                      <a:pt x="371" y="308"/>
                    </a:lnTo>
                    <a:lnTo>
                      <a:pt x="371" y="309"/>
                    </a:lnTo>
                    <a:lnTo>
                      <a:pt x="369" y="309"/>
                    </a:lnTo>
                    <a:lnTo>
                      <a:pt x="369" y="310"/>
                    </a:lnTo>
                    <a:lnTo>
                      <a:pt x="368" y="312"/>
                    </a:lnTo>
                    <a:lnTo>
                      <a:pt x="367" y="312"/>
                    </a:lnTo>
                    <a:lnTo>
                      <a:pt x="365" y="312"/>
                    </a:lnTo>
                    <a:lnTo>
                      <a:pt x="364" y="312"/>
                    </a:lnTo>
                    <a:lnTo>
                      <a:pt x="363" y="310"/>
                    </a:lnTo>
                    <a:lnTo>
                      <a:pt x="361" y="310"/>
                    </a:lnTo>
                    <a:lnTo>
                      <a:pt x="360" y="310"/>
                    </a:lnTo>
                    <a:lnTo>
                      <a:pt x="359" y="310"/>
                    </a:lnTo>
                    <a:lnTo>
                      <a:pt x="359" y="312"/>
                    </a:lnTo>
                    <a:lnTo>
                      <a:pt x="357" y="310"/>
                    </a:lnTo>
                    <a:lnTo>
                      <a:pt x="357" y="309"/>
                    </a:lnTo>
                    <a:lnTo>
                      <a:pt x="356" y="309"/>
                    </a:lnTo>
                    <a:lnTo>
                      <a:pt x="356" y="308"/>
                    </a:lnTo>
                    <a:lnTo>
                      <a:pt x="355" y="308"/>
                    </a:lnTo>
                    <a:lnTo>
                      <a:pt x="355" y="309"/>
                    </a:lnTo>
                    <a:lnTo>
                      <a:pt x="353" y="310"/>
                    </a:lnTo>
                    <a:lnTo>
                      <a:pt x="355" y="310"/>
                    </a:lnTo>
                    <a:lnTo>
                      <a:pt x="356" y="310"/>
                    </a:lnTo>
                    <a:lnTo>
                      <a:pt x="356" y="312"/>
                    </a:lnTo>
                    <a:lnTo>
                      <a:pt x="355" y="312"/>
                    </a:lnTo>
                    <a:lnTo>
                      <a:pt x="355" y="313"/>
                    </a:lnTo>
                    <a:lnTo>
                      <a:pt x="355" y="312"/>
                    </a:lnTo>
                    <a:lnTo>
                      <a:pt x="353" y="312"/>
                    </a:lnTo>
                    <a:lnTo>
                      <a:pt x="353" y="313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6" y="316"/>
                    </a:lnTo>
                    <a:lnTo>
                      <a:pt x="356" y="317"/>
                    </a:lnTo>
                    <a:lnTo>
                      <a:pt x="356" y="318"/>
                    </a:lnTo>
                    <a:lnTo>
                      <a:pt x="357" y="318"/>
                    </a:lnTo>
                    <a:lnTo>
                      <a:pt x="359" y="318"/>
                    </a:lnTo>
                    <a:lnTo>
                      <a:pt x="360" y="318"/>
                    </a:lnTo>
                    <a:lnTo>
                      <a:pt x="360" y="319"/>
                    </a:lnTo>
                    <a:lnTo>
                      <a:pt x="361" y="319"/>
                    </a:lnTo>
                    <a:lnTo>
                      <a:pt x="361" y="321"/>
                    </a:lnTo>
                    <a:lnTo>
                      <a:pt x="361" y="322"/>
                    </a:lnTo>
                    <a:lnTo>
                      <a:pt x="361" y="323"/>
                    </a:lnTo>
                    <a:lnTo>
                      <a:pt x="361" y="325"/>
                    </a:lnTo>
                    <a:lnTo>
                      <a:pt x="363" y="325"/>
                    </a:lnTo>
                    <a:lnTo>
                      <a:pt x="364" y="326"/>
                    </a:lnTo>
                    <a:lnTo>
                      <a:pt x="365" y="326"/>
                    </a:lnTo>
                    <a:lnTo>
                      <a:pt x="365" y="325"/>
                    </a:lnTo>
                    <a:lnTo>
                      <a:pt x="367" y="325"/>
                    </a:lnTo>
                    <a:lnTo>
                      <a:pt x="368" y="325"/>
                    </a:lnTo>
                    <a:lnTo>
                      <a:pt x="369" y="325"/>
                    </a:lnTo>
                    <a:lnTo>
                      <a:pt x="369" y="326"/>
                    </a:lnTo>
                    <a:lnTo>
                      <a:pt x="371" y="326"/>
                    </a:lnTo>
                    <a:lnTo>
                      <a:pt x="371" y="327"/>
                    </a:lnTo>
                    <a:lnTo>
                      <a:pt x="371" y="329"/>
                    </a:lnTo>
                    <a:lnTo>
                      <a:pt x="369" y="329"/>
                    </a:lnTo>
                    <a:lnTo>
                      <a:pt x="371" y="329"/>
                    </a:lnTo>
                    <a:lnTo>
                      <a:pt x="371" y="330"/>
                    </a:lnTo>
                    <a:lnTo>
                      <a:pt x="369" y="330"/>
                    </a:lnTo>
                    <a:lnTo>
                      <a:pt x="369" y="331"/>
                    </a:lnTo>
                    <a:lnTo>
                      <a:pt x="368" y="331"/>
                    </a:lnTo>
                    <a:lnTo>
                      <a:pt x="368" y="333"/>
                    </a:lnTo>
                    <a:lnTo>
                      <a:pt x="367" y="333"/>
                    </a:lnTo>
                    <a:lnTo>
                      <a:pt x="367" y="334"/>
                    </a:lnTo>
                    <a:lnTo>
                      <a:pt x="368" y="335"/>
                    </a:lnTo>
                    <a:lnTo>
                      <a:pt x="368" y="337"/>
                    </a:lnTo>
                    <a:lnTo>
                      <a:pt x="367" y="337"/>
                    </a:lnTo>
                    <a:lnTo>
                      <a:pt x="365" y="337"/>
                    </a:lnTo>
                    <a:lnTo>
                      <a:pt x="367" y="338"/>
                    </a:lnTo>
                    <a:lnTo>
                      <a:pt x="367" y="339"/>
                    </a:lnTo>
                    <a:lnTo>
                      <a:pt x="367" y="340"/>
                    </a:lnTo>
                    <a:lnTo>
                      <a:pt x="365" y="340"/>
                    </a:lnTo>
                    <a:lnTo>
                      <a:pt x="367" y="342"/>
                    </a:lnTo>
                    <a:lnTo>
                      <a:pt x="367" y="343"/>
                    </a:lnTo>
                    <a:lnTo>
                      <a:pt x="365" y="343"/>
                    </a:lnTo>
                    <a:lnTo>
                      <a:pt x="364" y="343"/>
                    </a:lnTo>
                    <a:lnTo>
                      <a:pt x="364" y="344"/>
                    </a:lnTo>
                    <a:lnTo>
                      <a:pt x="364" y="346"/>
                    </a:lnTo>
                    <a:lnTo>
                      <a:pt x="364" y="347"/>
                    </a:lnTo>
                    <a:lnTo>
                      <a:pt x="364" y="348"/>
                    </a:lnTo>
                    <a:lnTo>
                      <a:pt x="363" y="348"/>
                    </a:lnTo>
                    <a:lnTo>
                      <a:pt x="363" y="350"/>
                    </a:lnTo>
                    <a:lnTo>
                      <a:pt x="361" y="350"/>
                    </a:lnTo>
                    <a:lnTo>
                      <a:pt x="360" y="350"/>
                    </a:lnTo>
                    <a:lnTo>
                      <a:pt x="360" y="351"/>
                    </a:lnTo>
                    <a:lnTo>
                      <a:pt x="359" y="351"/>
                    </a:lnTo>
                    <a:lnTo>
                      <a:pt x="357" y="350"/>
                    </a:lnTo>
                    <a:lnTo>
                      <a:pt x="357" y="348"/>
                    </a:lnTo>
                    <a:lnTo>
                      <a:pt x="356" y="348"/>
                    </a:lnTo>
                    <a:lnTo>
                      <a:pt x="356" y="347"/>
                    </a:lnTo>
                    <a:lnTo>
                      <a:pt x="355" y="347"/>
                    </a:lnTo>
                    <a:lnTo>
                      <a:pt x="353" y="347"/>
                    </a:lnTo>
                    <a:lnTo>
                      <a:pt x="353" y="346"/>
                    </a:lnTo>
                    <a:lnTo>
                      <a:pt x="352" y="346"/>
                    </a:lnTo>
                    <a:lnTo>
                      <a:pt x="352" y="347"/>
                    </a:lnTo>
                    <a:lnTo>
                      <a:pt x="351" y="347"/>
                    </a:lnTo>
                    <a:lnTo>
                      <a:pt x="350" y="347"/>
                    </a:lnTo>
                    <a:lnTo>
                      <a:pt x="350" y="348"/>
                    </a:lnTo>
                    <a:lnTo>
                      <a:pt x="350" y="350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6" y="351"/>
                    </a:lnTo>
                    <a:lnTo>
                      <a:pt x="344" y="351"/>
                    </a:lnTo>
                    <a:lnTo>
                      <a:pt x="344" y="352"/>
                    </a:lnTo>
                    <a:lnTo>
                      <a:pt x="346" y="352"/>
                    </a:lnTo>
                    <a:lnTo>
                      <a:pt x="346" y="354"/>
                    </a:lnTo>
                    <a:lnTo>
                      <a:pt x="346" y="352"/>
                    </a:lnTo>
                    <a:lnTo>
                      <a:pt x="346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6" y="355"/>
                    </a:lnTo>
                    <a:lnTo>
                      <a:pt x="346" y="357"/>
                    </a:lnTo>
                    <a:lnTo>
                      <a:pt x="346" y="359"/>
                    </a:lnTo>
                    <a:lnTo>
                      <a:pt x="344" y="357"/>
                    </a:lnTo>
                    <a:lnTo>
                      <a:pt x="343" y="357"/>
                    </a:lnTo>
                    <a:lnTo>
                      <a:pt x="342" y="357"/>
                    </a:lnTo>
                    <a:lnTo>
                      <a:pt x="340" y="357"/>
                    </a:lnTo>
                    <a:lnTo>
                      <a:pt x="340" y="359"/>
                    </a:lnTo>
                    <a:lnTo>
                      <a:pt x="340" y="360"/>
                    </a:lnTo>
                    <a:lnTo>
                      <a:pt x="342" y="360"/>
                    </a:lnTo>
                    <a:lnTo>
                      <a:pt x="342" y="361"/>
                    </a:lnTo>
                    <a:lnTo>
                      <a:pt x="342" y="363"/>
                    </a:lnTo>
                    <a:lnTo>
                      <a:pt x="340" y="363"/>
                    </a:lnTo>
                    <a:lnTo>
                      <a:pt x="339" y="363"/>
                    </a:lnTo>
                    <a:lnTo>
                      <a:pt x="339" y="361"/>
                    </a:lnTo>
                    <a:lnTo>
                      <a:pt x="338" y="361"/>
                    </a:lnTo>
                    <a:lnTo>
                      <a:pt x="336" y="361"/>
                    </a:lnTo>
                    <a:lnTo>
                      <a:pt x="335" y="361"/>
                    </a:lnTo>
                    <a:lnTo>
                      <a:pt x="334" y="363"/>
                    </a:lnTo>
                    <a:lnTo>
                      <a:pt x="333" y="363"/>
                    </a:lnTo>
                    <a:lnTo>
                      <a:pt x="333" y="361"/>
                    </a:lnTo>
                    <a:lnTo>
                      <a:pt x="333" y="360"/>
                    </a:lnTo>
                    <a:lnTo>
                      <a:pt x="331" y="360"/>
                    </a:lnTo>
                    <a:lnTo>
                      <a:pt x="331" y="361"/>
                    </a:lnTo>
                    <a:lnTo>
                      <a:pt x="331" y="363"/>
                    </a:lnTo>
                    <a:lnTo>
                      <a:pt x="330" y="363"/>
                    </a:lnTo>
                    <a:lnTo>
                      <a:pt x="330" y="361"/>
                    </a:lnTo>
                    <a:lnTo>
                      <a:pt x="330" y="359"/>
                    </a:lnTo>
                    <a:lnTo>
                      <a:pt x="331" y="359"/>
                    </a:lnTo>
                    <a:lnTo>
                      <a:pt x="331" y="357"/>
                    </a:lnTo>
                    <a:lnTo>
                      <a:pt x="331" y="35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0" name="Freeform 46">
                <a:extLst>
                  <a:ext uri="{FF2B5EF4-FFF2-40B4-BE49-F238E27FC236}">
                    <a16:creationId xmlns:a16="http://schemas.microsoft.com/office/drawing/2014/main" id="{A568B2BE-CB3A-4C90-A883-99FEE7F7D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2" y="1265"/>
                <a:ext cx="389" cy="255"/>
              </a:xfrm>
              <a:custGeom>
                <a:avLst/>
                <a:gdLst>
                  <a:gd name="T0" fmla="*/ 289 w 389"/>
                  <a:gd name="T1" fmla="*/ 5 h 255"/>
                  <a:gd name="T2" fmla="*/ 279 w 389"/>
                  <a:gd name="T3" fmla="*/ 3 h 255"/>
                  <a:gd name="T4" fmla="*/ 270 w 389"/>
                  <a:gd name="T5" fmla="*/ 9 h 255"/>
                  <a:gd name="T6" fmla="*/ 276 w 389"/>
                  <a:gd name="T7" fmla="*/ 20 h 255"/>
                  <a:gd name="T8" fmla="*/ 285 w 389"/>
                  <a:gd name="T9" fmla="*/ 24 h 255"/>
                  <a:gd name="T10" fmla="*/ 291 w 389"/>
                  <a:gd name="T11" fmla="*/ 31 h 255"/>
                  <a:gd name="T12" fmla="*/ 296 w 389"/>
                  <a:gd name="T13" fmla="*/ 40 h 255"/>
                  <a:gd name="T14" fmla="*/ 300 w 389"/>
                  <a:gd name="T15" fmla="*/ 45 h 255"/>
                  <a:gd name="T16" fmla="*/ 306 w 389"/>
                  <a:gd name="T17" fmla="*/ 49 h 255"/>
                  <a:gd name="T18" fmla="*/ 316 w 389"/>
                  <a:gd name="T19" fmla="*/ 47 h 255"/>
                  <a:gd name="T20" fmla="*/ 317 w 389"/>
                  <a:gd name="T21" fmla="*/ 57 h 255"/>
                  <a:gd name="T22" fmla="*/ 319 w 389"/>
                  <a:gd name="T23" fmla="*/ 64 h 255"/>
                  <a:gd name="T24" fmla="*/ 326 w 389"/>
                  <a:gd name="T25" fmla="*/ 70 h 255"/>
                  <a:gd name="T26" fmla="*/ 333 w 389"/>
                  <a:gd name="T27" fmla="*/ 68 h 255"/>
                  <a:gd name="T28" fmla="*/ 337 w 389"/>
                  <a:gd name="T29" fmla="*/ 65 h 255"/>
                  <a:gd name="T30" fmla="*/ 344 w 389"/>
                  <a:gd name="T31" fmla="*/ 61 h 255"/>
                  <a:gd name="T32" fmla="*/ 350 w 389"/>
                  <a:gd name="T33" fmla="*/ 62 h 255"/>
                  <a:gd name="T34" fmla="*/ 359 w 389"/>
                  <a:gd name="T35" fmla="*/ 56 h 255"/>
                  <a:gd name="T36" fmla="*/ 368 w 389"/>
                  <a:gd name="T37" fmla="*/ 62 h 255"/>
                  <a:gd name="T38" fmla="*/ 368 w 389"/>
                  <a:gd name="T39" fmla="*/ 72 h 255"/>
                  <a:gd name="T40" fmla="*/ 371 w 389"/>
                  <a:gd name="T41" fmla="*/ 86 h 255"/>
                  <a:gd name="T42" fmla="*/ 364 w 389"/>
                  <a:gd name="T43" fmla="*/ 90 h 255"/>
                  <a:gd name="T44" fmla="*/ 359 w 389"/>
                  <a:gd name="T45" fmla="*/ 95 h 255"/>
                  <a:gd name="T46" fmla="*/ 360 w 389"/>
                  <a:gd name="T47" fmla="*/ 106 h 255"/>
                  <a:gd name="T48" fmla="*/ 355 w 389"/>
                  <a:gd name="T49" fmla="*/ 119 h 255"/>
                  <a:gd name="T50" fmla="*/ 348 w 389"/>
                  <a:gd name="T51" fmla="*/ 132 h 255"/>
                  <a:gd name="T52" fmla="*/ 334 w 389"/>
                  <a:gd name="T53" fmla="*/ 129 h 255"/>
                  <a:gd name="T54" fmla="*/ 327 w 389"/>
                  <a:gd name="T55" fmla="*/ 137 h 255"/>
                  <a:gd name="T56" fmla="*/ 342 w 389"/>
                  <a:gd name="T57" fmla="*/ 142 h 255"/>
                  <a:gd name="T58" fmla="*/ 354 w 389"/>
                  <a:gd name="T59" fmla="*/ 138 h 255"/>
                  <a:gd name="T60" fmla="*/ 365 w 389"/>
                  <a:gd name="T61" fmla="*/ 134 h 255"/>
                  <a:gd name="T62" fmla="*/ 374 w 389"/>
                  <a:gd name="T63" fmla="*/ 129 h 255"/>
                  <a:gd name="T64" fmla="*/ 380 w 389"/>
                  <a:gd name="T65" fmla="*/ 142 h 255"/>
                  <a:gd name="T66" fmla="*/ 386 w 389"/>
                  <a:gd name="T67" fmla="*/ 153 h 255"/>
                  <a:gd name="T68" fmla="*/ 382 w 389"/>
                  <a:gd name="T69" fmla="*/ 163 h 255"/>
                  <a:gd name="T70" fmla="*/ 378 w 389"/>
                  <a:gd name="T71" fmla="*/ 174 h 255"/>
                  <a:gd name="T72" fmla="*/ 361 w 389"/>
                  <a:gd name="T73" fmla="*/ 179 h 255"/>
                  <a:gd name="T74" fmla="*/ 325 w 389"/>
                  <a:gd name="T75" fmla="*/ 175 h 255"/>
                  <a:gd name="T76" fmla="*/ 318 w 389"/>
                  <a:gd name="T77" fmla="*/ 183 h 255"/>
                  <a:gd name="T78" fmla="*/ 266 w 389"/>
                  <a:gd name="T79" fmla="*/ 191 h 255"/>
                  <a:gd name="T80" fmla="*/ 162 w 389"/>
                  <a:gd name="T81" fmla="*/ 136 h 255"/>
                  <a:gd name="T82" fmla="*/ 141 w 389"/>
                  <a:gd name="T83" fmla="*/ 157 h 255"/>
                  <a:gd name="T84" fmla="*/ 130 w 389"/>
                  <a:gd name="T85" fmla="*/ 164 h 255"/>
                  <a:gd name="T86" fmla="*/ 113 w 389"/>
                  <a:gd name="T87" fmla="*/ 167 h 255"/>
                  <a:gd name="T88" fmla="*/ 94 w 389"/>
                  <a:gd name="T89" fmla="*/ 168 h 255"/>
                  <a:gd name="T90" fmla="*/ 84 w 389"/>
                  <a:gd name="T91" fmla="*/ 166 h 255"/>
                  <a:gd name="T92" fmla="*/ 80 w 389"/>
                  <a:gd name="T93" fmla="*/ 179 h 255"/>
                  <a:gd name="T94" fmla="*/ 80 w 389"/>
                  <a:gd name="T95" fmla="*/ 196 h 255"/>
                  <a:gd name="T96" fmla="*/ 79 w 389"/>
                  <a:gd name="T97" fmla="*/ 218 h 255"/>
                  <a:gd name="T98" fmla="*/ 79 w 389"/>
                  <a:gd name="T99" fmla="*/ 230 h 255"/>
                  <a:gd name="T100" fmla="*/ 83 w 389"/>
                  <a:gd name="T101" fmla="*/ 238 h 255"/>
                  <a:gd name="T102" fmla="*/ 89 w 389"/>
                  <a:gd name="T103" fmla="*/ 246 h 255"/>
                  <a:gd name="T104" fmla="*/ 83 w 389"/>
                  <a:gd name="T105" fmla="*/ 244 h 255"/>
                  <a:gd name="T106" fmla="*/ 73 w 389"/>
                  <a:gd name="T107" fmla="*/ 244 h 255"/>
                  <a:gd name="T108" fmla="*/ 66 w 389"/>
                  <a:gd name="T109" fmla="*/ 248 h 255"/>
                  <a:gd name="T110" fmla="*/ 59 w 389"/>
                  <a:gd name="T111" fmla="*/ 253 h 255"/>
                  <a:gd name="T112" fmla="*/ 50 w 389"/>
                  <a:gd name="T113" fmla="*/ 253 h 255"/>
                  <a:gd name="T114" fmla="*/ 39 w 389"/>
                  <a:gd name="T115" fmla="*/ 251 h 255"/>
                  <a:gd name="T116" fmla="*/ 38 w 389"/>
                  <a:gd name="T117" fmla="*/ 236 h 255"/>
                  <a:gd name="T118" fmla="*/ 41 w 389"/>
                  <a:gd name="T119" fmla="*/ 222 h 255"/>
                  <a:gd name="T120" fmla="*/ 34 w 389"/>
                  <a:gd name="T121" fmla="*/ 212 h 255"/>
                  <a:gd name="T122" fmla="*/ 0 w 389"/>
                  <a:gd name="T123" fmla="*/ 154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9" h="255">
                    <a:moveTo>
                      <a:pt x="297" y="2"/>
                    </a:moveTo>
                    <a:lnTo>
                      <a:pt x="296" y="2"/>
                    </a:lnTo>
                    <a:lnTo>
                      <a:pt x="297" y="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5" y="1"/>
                    </a:lnTo>
                    <a:lnTo>
                      <a:pt x="293" y="1"/>
                    </a:lnTo>
                    <a:lnTo>
                      <a:pt x="292" y="1"/>
                    </a:lnTo>
                    <a:lnTo>
                      <a:pt x="292" y="2"/>
                    </a:lnTo>
                    <a:lnTo>
                      <a:pt x="291" y="2"/>
                    </a:lnTo>
                    <a:lnTo>
                      <a:pt x="289" y="2"/>
                    </a:lnTo>
                    <a:lnTo>
                      <a:pt x="289" y="3"/>
                    </a:lnTo>
                    <a:lnTo>
                      <a:pt x="289" y="5"/>
                    </a:lnTo>
                    <a:lnTo>
                      <a:pt x="291" y="6"/>
                    </a:lnTo>
                    <a:lnTo>
                      <a:pt x="289" y="6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7" y="3"/>
                    </a:lnTo>
                    <a:lnTo>
                      <a:pt x="285" y="3"/>
                    </a:lnTo>
                    <a:lnTo>
                      <a:pt x="285" y="2"/>
                    </a:lnTo>
                    <a:lnTo>
                      <a:pt x="284" y="2"/>
                    </a:lnTo>
                    <a:lnTo>
                      <a:pt x="283" y="3"/>
                    </a:lnTo>
                    <a:lnTo>
                      <a:pt x="282" y="5"/>
                    </a:lnTo>
                    <a:lnTo>
                      <a:pt x="280" y="5"/>
                    </a:lnTo>
                    <a:lnTo>
                      <a:pt x="280" y="3"/>
                    </a:lnTo>
                    <a:lnTo>
                      <a:pt x="279" y="3"/>
                    </a:lnTo>
                    <a:lnTo>
                      <a:pt x="278" y="2"/>
                    </a:lnTo>
                    <a:lnTo>
                      <a:pt x="276" y="1"/>
                    </a:lnTo>
                    <a:lnTo>
                      <a:pt x="276" y="0"/>
                    </a:lnTo>
                    <a:lnTo>
                      <a:pt x="275" y="0"/>
                    </a:lnTo>
                    <a:lnTo>
                      <a:pt x="275" y="1"/>
                    </a:lnTo>
                    <a:lnTo>
                      <a:pt x="274" y="1"/>
                    </a:lnTo>
                    <a:lnTo>
                      <a:pt x="272" y="1"/>
                    </a:lnTo>
                    <a:lnTo>
                      <a:pt x="271" y="2"/>
                    </a:lnTo>
                    <a:lnTo>
                      <a:pt x="271" y="3"/>
                    </a:lnTo>
                    <a:lnTo>
                      <a:pt x="271" y="5"/>
                    </a:lnTo>
                    <a:lnTo>
                      <a:pt x="270" y="6"/>
                    </a:lnTo>
                    <a:lnTo>
                      <a:pt x="270" y="7"/>
                    </a:lnTo>
                    <a:lnTo>
                      <a:pt x="270" y="9"/>
                    </a:lnTo>
                    <a:lnTo>
                      <a:pt x="270" y="10"/>
                    </a:lnTo>
                    <a:lnTo>
                      <a:pt x="271" y="10"/>
                    </a:lnTo>
                    <a:lnTo>
                      <a:pt x="271" y="11"/>
                    </a:lnTo>
                    <a:lnTo>
                      <a:pt x="271" y="13"/>
                    </a:lnTo>
                    <a:lnTo>
                      <a:pt x="271" y="14"/>
                    </a:lnTo>
                    <a:lnTo>
                      <a:pt x="271" y="15"/>
                    </a:lnTo>
                    <a:lnTo>
                      <a:pt x="271" y="17"/>
                    </a:lnTo>
                    <a:lnTo>
                      <a:pt x="271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5" y="18"/>
                    </a:lnTo>
                    <a:lnTo>
                      <a:pt x="276" y="19"/>
                    </a:lnTo>
                    <a:lnTo>
                      <a:pt x="276" y="20"/>
                    </a:lnTo>
                    <a:lnTo>
                      <a:pt x="276" y="22"/>
                    </a:lnTo>
                    <a:lnTo>
                      <a:pt x="278" y="22"/>
                    </a:lnTo>
                    <a:lnTo>
                      <a:pt x="279" y="22"/>
                    </a:lnTo>
                    <a:lnTo>
                      <a:pt x="279" y="20"/>
                    </a:lnTo>
                    <a:lnTo>
                      <a:pt x="280" y="20"/>
                    </a:lnTo>
                    <a:lnTo>
                      <a:pt x="280" y="19"/>
                    </a:lnTo>
                    <a:lnTo>
                      <a:pt x="282" y="19"/>
                    </a:lnTo>
                    <a:lnTo>
                      <a:pt x="282" y="20"/>
                    </a:lnTo>
                    <a:lnTo>
                      <a:pt x="283" y="20"/>
                    </a:lnTo>
                    <a:lnTo>
                      <a:pt x="283" y="22"/>
                    </a:lnTo>
                    <a:lnTo>
                      <a:pt x="284" y="23"/>
                    </a:lnTo>
                    <a:lnTo>
                      <a:pt x="284" y="24"/>
                    </a:lnTo>
                    <a:lnTo>
                      <a:pt x="285" y="24"/>
                    </a:lnTo>
                    <a:lnTo>
                      <a:pt x="287" y="24"/>
                    </a:lnTo>
                    <a:lnTo>
                      <a:pt x="287" y="26"/>
                    </a:lnTo>
                    <a:lnTo>
                      <a:pt x="288" y="26"/>
                    </a:lnTo>
                    <a:lnTo>
                      <a:pt x="288" y="27"/>
                    </a:lnTo>
                    <a:lnTo>
                      <a:pt x="288" y="26"/>
                    </a:lnTo>
                    <a:lnTo>
                      <a:pt x="289" y="26"/>
                    </a:lnTo>
                    <a:lnTo>
                      <a:pt x="289" y="27"/>
                    </a:lnTo>
                    <a:lnTo>
                      <a:pt x="289" y="28"/>
                    </a:lnTo>
                    <a:lnTo>
                      <a:pt x="288" y="28"/>
                    </a:lnTo>
                    <a:lnTo>
                      <a:pt x="288" y="30"/>
                    </a:lnTo>
                    <a:lnTo>
                      <a:pt x="288" y="31"/>
                    </a:lnTo>
                    <a:lnTo>
                      <a:pt x="289" y="31"/>
                    </a:lnTo>
                    <a:lnTo>
                      <a:pt x="291" y="31"/>
                    </a:lnTo>
                    <a:lnTo>
                      <a:pt x="292" y="30"/>
                    </a:lnTo>
                    <a:lnTo>
                      <a:pt x="293" y="28"/>
                    </a:lnTo>
                    <a:lnTo>
                      <a:pt x="295" y="30"/>
                    </a:lnTo>
                    <a:lnTo>
                      <a:pt x="295" y="31"/>
                    </a:lnTo>
                    <a:lnTo>
                      <a:pt x="293" y="31"/>
                    </a:lnTo>
                    <a:lnTo>
                      <a:pt x="295" y="32"/>
                    </a:lnTo>
                    <a:lnTo>
                      <a:pt x="295" y="34"/>
                    </a:lnTo>
                    <a:lnTo>
                      <a:pt x="295" y="35"/>
                    </a:lnTo>
                    <a:lnTo>
                      <a:pt x="296" y="35"/>
                    </a:lnTo>
                    <a:lnTo>
                      <a:pt x="296" y="36"/>
                    </a:lnTo>
                    <a:lnTo>
                      <a:pt x="296" y="37"/>
                    </a:lnTo>
                    <a:lnTo>
                      <a:pt x="296" y="39"/>
                    </a:lnTo>
                    <a:lnTo>
                      <a:pt x="296" y="40"/>
                    </a:lnTo>
                    <a:lnTo>
                      <a:pt x="296" y="41"/>
                    </a:lnTo>
                    <a:lnTo>
                      <a:pt x="295" y="41"/>
                    </a:lnTo>
                    <a:lnTo>
                      <a:pt x="295" y="43"/>
                    </a:lnTo>
                    <a:lnTo>
                      <a:pt x="296" y="43"/>
                    </a:lnTo>
                    <a:lnTo>
                      <a:pt x="296" y="44"/>
                    </a:lnTo>
                    <a:lnTo>
                      <a:pt x="296" y="43"/>
                    </a:lnTo>
                    <a:lnTo>
                      <a:pt x="297" y="43"/>
                    </a:lnTo>
                    <a:lnTo>
                      <a:pt x="297" y="44"/>
                    </a:lnTo>
                    <a:lnTo>
                      <a:pt x="297" y="45"/>
                    </a:lnTo>
                    <a:lnTo>
                      <a:pt x="297" y="47"/>
                    </a:lnTo>
                    <a:lnTo>
                      <a:pt x="299" y="47"/>
                    </a:lnTo>
                    <a:lnTo>
                      <a:pt x="299" y="45"/>
                    </a:lnTo>
                    <a:lnTo>
                      <a:pt x="300" y="45"/>
                    </a:lnTo>
                    <a:lnTo>
                      <a:pt x="300" y="44"/>
                    </a:lnTo>
                    <a:lnTo>
                      <a:pt x="300" y="45"/>
                    </a:lnTo>
                    <a:lnTo>
                      <a:pt x="300" y="44"/>
                    </a:lnTo>
                    <a:lnTo>
                      <a:pt x="301" y="45"/>
                    </a:lnTo>
                    <a:lnTo>
                      <a:pt x="301" y="47"/>
                    </a:lnTo>
                    <a:lnTo>
                      <a:pt x="301" y="48"/>
                    </a:lnTo>
                    <a:lnTo>
                      <a:pt x="301" y="47"/>
                    </a:lnTo>
                    <a:lnTo>
                      <a:pt x="302" y="47"/>
                    </a:lnTo>
                    <a:lnTo>
                      <a:pt x="302" y="48"/>
                    </a:lnTo>
                    <a:lnTo>
                      <a:pt x="304" y="48"/>
                    </a:lnTo>
                    <a:lnTo>
                      <a:pt x="305" y="48"/>
                    </a:lnTo>
                    <a:lnTo>
                      <a:pt x="305" y="49"/>
                    </a:lnTo>
                    <a:lnTo>
                      <a:pt x="306" y="49"/>
                    </a:lnTo>
                    <a:lnTo>
                      <a:pt x="308" y="49"/>
                    </a:lnTo>
                    <a:lnTo>
                      <a:pt x="308" y="48"/>
                    </a:lnTo>
                    <a:lnTo>
                      <a:pt x="308" y="47"/>
                    </a:lnTo>
                    <a:lnTo>
                      <a:pt x="310" y="47"/>
                    </a:lnTo>
                    <a:lnTo>
                      <a:pt x="310" y="48"/>
                    </a:lnTo>
                    <a:lnTo>
                      <a:pt x="310" y="49"/>
                    </a:lnTo>
                    <a:lnTo>
                      <a:pt x="310" y="51"/>
                    </a:lnTo>
                    <a:lnTo>
                      <a:pt x="312" y="51"/>
                    </a:lnTo>
                    <a:lnTo>
                      <a:pt x="312" y="49"/>
                    </a:lnTo>
                    <a:lnTo>
                      <a:pt x="313" y="49"/>
                    </a:lnTo>
                    <a:lnTo>
                      <a:pt x="313" y="48"/>
                    </a:lnTo>
                    <a:lnTo>
                      <a:pt x="314" y="47"/>
                    </a:lnTo>
                    <a:lnTo>
                      <a:pt x="316" y="47"/>
                    </a:lnTo>
                    <a:lnTo>
                      <a:pt x="314" y="48"/>
                    </a:lnTo>
                    <a:lnTo>
                      <a:pt x="316" y="49"/>
                    </a:lnTo>
                    <a:lnTo>
                      <a:pt x="314" y="49"/>
                    </a:lnTo>
                    <a:lnTo>
                      <a:pt x="314" y="51"/>
                    </a:lnTo>
                    <a:lnTo>
                      <a:pt x="314" y="52"/>
                    </a:lnTo>
                    <a:lnTo>
                      <a:pt x="313" y="52"/>
                    </a:lnTo>
                    <a:lnTo>
                      <a:pt x="313" y="53"/>
                    </a:lnTo>
                    <a:lnTo>
                      <a:pt x="314" y="53"/>
                    </a:lnTo>
                    <a:lnTo>
                      <a:pt x="314" y="55"/>
                    </a:lnTo>
                    <a:lnTo>
                      <a:pt x="316" y="55"/>
                    </a:lnTo>
                    <a:lnTo>
                      <a:pt x="316" y="56"/>
                    </a:lnTo>
                    <a:lnTo>
                      <a:pt x="317" y="56"/>
                    </a:lnTo>
                    <a:lnTo>
                      <a:pt x="317" y="57"/>
                    </a:lnTo>
                    <a:lnTo>
                      <a:pt x="318" y="57"/>
                    </a:lnTo>
                    <a:lnTo>
                      <a:pt x="318" y="56"/>
                    </a:lnTo>
                    <a:lnTo>
                      <a:pt x="319" y="56"/>
                    </a:lnTo>
                    <a:lnTo>
                      <a:pt x="319" y="57"/>
                    </a:lnTo>
                    <a:lnTo>
                      <a:pt x="321" y="57"/>
                    </a:lnTo>
                    <a:lnTo>
                      <a:pt x="319" y="57"/>
                    </a:lnTo>
                    <a:lnTo>
                      <a:pt x="319" y="58"/>
                    </a:lnTo>
                    <a:lnTo>
                      <a:pt x="318" y="58"/>
                    </a:lnTo>
                    <a:lnTo>
                      <a:pt x="318" y="60"/>
                    </a:lnTo>
                    <a:lnTo>
                      <a:pt x="318" y="61"/>
                    </a:lnTo>
                    <a:lnTo>
                      <a:pt x="318" y="62"/>
                    </a:lnTo>
                    <a:lnTo>
                      <a:pt x="319" y="62"/>
                    </a:lnTo>
                    <a:lnTo>
                      <a:pt x="319" y="64"/>
                    </a:lnTo>
                    <a:lnTo>
                      <a:pt x="319" y="65"/>
                    </a:lnTo>
                    <a:lnTo>
                      <a:pt x="321" y="65"/>
                    </a:lnTo>
                    <a:lnTo>
                      <a:pt x="321" y="66"/>
                    </a:lnTo>
                    <a:lnTo>
                      <a:pt x="322" y="66"/>
                    </a:lnTo>
                    <a:lnTo>
                      <a:pt x="322" y="68"/>
                    </a:lnTo>
                    <a:lnTo>
                      <a:pt x="323" y="69"/>
                    </a:lnTo>
                    <a:lnTo>
                      <a:pt x="322" y="69"/>
                    </a:lnTo>
                    <a:lnTo>
                      <a:pt x="322" y="70"/>
                    </a:lnTo>
                    <a:lnTo>
                      <a:pt x="323" y="70"/>
                    </a:lnTo>
                    <a:lnTo>
                      <a:pt x="323" y="69"/>
                    </a:lnTo>
                    <a:lnTo>
                      <a:pt x="325" y="69"/>
                    </a:lnTo>
                    <a:lnTo>
                      <a:pt x="326" y="69"/>
                    </a:lnTo>
                    <a:lnTo>
                      <a:pt x="326" y="70"/>
                    </a:lnTo>
                    <a:lnTo>
                      <a:pt x="327" y="70"/>
                    </a:lnTo>
                    <a:lnTo>
                      <a:pt x="327" y="69"/>
                    </a:lnTo>
                    <a:lnTo>
                      <a:pt x="329" y="69"/>
                    </a:lnTo>
                    <a:lnTo>
                      <a:pt x="329" y="68"/>
                    </a:lnTo>
                    <a:lnTo>
                      <a:pt x="329" y="69"/>
                    </a:lnTo>
                    <a:lnTo>
                      <a:pt x="330" y="69"/>
                    </a:lnTo>
                    <a:lnTo>
                      <a:pt x="330" y="70"/>
                    </a:lnTo>
                    <a:lnTo>
                      <a:pt x="330" y="72"/>
                    </a:lnTo>
                    <a:lnTo>
                      <a:pt x="331" y="72"/>
                    </a:lnTo>
                    <a:lnTo>
                      <a:pt x="331" y="70"/>
                    </a:lnTo>
                    <a:lnTo>
                      <a:pt x="331" y="69"/>
                    </a:lnTo>
                    <a:lnTo>
                      <a:pt x="331" y="68"/>
                    </a:lnTo>
                    <a:lnTo>
                      <a:pt x="333" y="68"/>
                    </a:lnTo>
                    <a:lnTo>
                      <a:pt x="334" y="68"/>
                    </a:lnTo>
                    <a:lnTo>
                      <a:pt x="333" y="68"/>
                    </a:lnTo>
                    <a:lnTo>
                      <a:pt x="333" y="69"/>
                    </a:lnTo>
                    <a:lnTo>
                      <a:pt x="334" y="69"/>
                    </a:lnTo>
                    <a:lnTo>
                      <a:pt x="334" y="68"/>
                    </a:lnTo>
                    <a:lnTo>
                      <a:pt x="334" y="66"/>
                    </a:lnTo>
                    <a:lnTo>
                      <a:pt x="335" y="66"/>
                    </a:lnTo>
                    <a:lnTo>
                      <a:pt x="335" y="65"/>
                    </a:lnTo>
                    <a:lnTo>
                      <a:pt x="335" y="64"/>
                    </a:lnTo>
                    <a:lnTo>
                      <a:pt x="337" y="64"/>
                    </a:lnTo>
                    <a:lnTo>
                      <a:pt x="338" y="64"/>
                    </a:lnTo>
                    <a:lnTo>
                      <a:pt x="338" y="65"/>
                    </a:lnTo>
                    <a:lnTo>
                      <a:pt x="337" y="65"/>
                    </a:lnTo>
                    <a:lnTo>
                      <a:pt x="335" y="65"/>
                    </a:lnTo>
                    <a:lnTo>
                      <a:pt x="335" y="66"/>
                    </a:lnTo>
                    <a:lnTo>
                      <a:pt x="337" y="66"/>
                    </a:lnTo>
                    <a:lnTo>
                      <a:pt x="338" y="66"/>
                    </a:lnTo>
                    <a:lnTo>
                      <a:pt x="338" y="65"/>
                    </a:lnTo>
                    <a:lnTo>
                      <a:pt x="339" y="65"/>
                    </a:lnTo>
                    <a:lnTo>
                      <a:pt x="339" y="64"/>
                    </a:lnTo>
                    <a:lnTo>
                      <a:pt x="340" y="64"/>
                    </a:lnTo>
                    <a:lnTo>
                      <a:pt x="340" y="62"/>
                    </a:lnTo>
                    <a:lnTo>
                      <a:pt x="342" y="62"/>
                    </a:lnTo>
                    <a:lnTo>
                      <a:pt x="342" y="61"/>
                    </a:lnTo>
                    <a:lnTo>
                      <a:pt x="343" y="61"/>
                    </a:lnTo>
                    <a:lnTo>
                      <a:pt x="344" y="61"/>
                    </a:lnTo>
                    <a:lnTo>
                      <a:pt x="344" y="62"/>
                    </a:lnTo>
                    <a:lnTo>
                      <a:pt x="346" y="62"/>
                    </a:lnTo>
                    <a:lnTo>
                      <a:pt x="346" y="64"/>
                    </a:lnTo>
                    <a:lnTo>
                      <a:pt x="346" y="65"/>
                    </a:lnTo>
                    <a:lnTo>
                      <a:pt x="346" y="66"/>
                    </a:lnTo>
                    <a:lnTo>
                      <a:pt x="346" y="65"/>
                    </a:lnTo>
                    <a:lnTo>
                      <a:pt x="347" y="65"/>
                    </a:lnTo>
                    <a:lnTo>
                      <a:pt x="347" y="64"/>
                    </a:lnTo>
                    <a:lnTo>
                      <a:pt x="348" y="64"/>
                    </a:lnTo>
                    <a:lnTo>
                      <a:pt x="348" y="65"/>
                    </a:lnTo>
                    <a:lnTo>
                      <a:pt x="348" y="64"/>
                    </a:lnTo>
                    <a:lnTo>
                      <a:pt x="350" y="64"/>
                    </a:lnTo>
                    <a:lnTo>
                      <a:pt x="350" y="62"/>
                    </a:lnTo>
                    <a:lnTo>
                      <a:pt x="348" y="62"/>
                    </a:lnTo>
                    <a:lnTo>
                      <a:pt x="350" y="62"/>
                    </a:lnTo>
                    <a:lnTo>
                      <a:pt x="350" y="61"/>
                    </a:lnTo>
                    <a:lnTo>
                      <a:pt x="351" y="61"/>
                    </a:lnTo>
                    <a:lnTo>
                      <a:pt x="352" y="61"/>
                    </a:lnTo>
                    <a:lnTo>
                      <a:pt x="354" y="61"/>
                    </a:lnTo>
                    <a:lnTo>
                      <a:pt x="355" y="61"/>
                    </a:lnTo>
                    <a:lnTo>
                      <a:pt x="356" y="60"/>
                    </a:lnTo>
                    <a:lnTo>
                      <a:pt x="356" y="58"/>
                    </a:lnTo>
                    <a:lnTo>
                      <a:pt x="356" y="57"/>
                    </a:lnTo>
                    <a:lnTo>
                      <a:pt x="356" y="56"/>
                    </a:lnTo>
                    <a:lnTo>
                      <a:pt x="357" y="56"/>
                    </a:lnTo>
                    <a:lnTo>
                      <a:pt x="359" y="56"/>
                    </a:lnTo>
                    <a:lnTo>
                      <a:pt x="359" y="57"/>
                    </a:lnTo>
                    <a:lnTo>
                      <a:pt x="360" y="57"/>
                    </a:lnTo>
                    <a:lnTo>
                      <a:pt x="361" y="57"/>
                    </a:lnTo>
                    <a:lnTo>
                      <a:pt x="361" y="56"/>
                    </a:lnTo>
                    <a:lnTo>
                      <a:pt x="361" y="57"/>
                    </a:lnTo>
                    <a:lnTo>
                      <a:pt x="363" y="57"/>
                    </a:lnTo>
                    <a:lnTo>
                      <a:pt x="363" y="58"/>
                    </a:lnTo>
                    <a:lnTo>
                      <a:pt x="363" y="60"/>
                    </a:lnTo>
                    <a:lnTo>
                      <a:pt x="364" y="61"/>
                    </a:lnTo>
                    <a:lnTo>
                      <a:pt x="364" y="62"/>
                    </a:lnTo>
                    <a:lnTo>
                      <a:pt x="365" y="62"/>
                    </a:lnTo>
                    <a:lnTo>
                      <a:pt x="367" y="62"/>
                    </a:lnTo>
                    <a:lnTo>
                      <a:pt x="368" y="62"/>
                    </a:lnTo>
                    <a:lnTo>
                      <a:pt x="369" y="62"/>
                    </a:lnTo>
                    <a:lnTo>
                      <a:pt x="371" y="62"/>
                    </a:lnTo>
                    <a:lnTo>
                      <a:pt x="371" y="64"/>
                    </a:lnTo>
                    <a:lnTo>
                      <a:pt x="371" y="65"/>
                    </a:lnTo>
                    <a:lnTo>
                      <a:pt x="369" y="65"/>
                    </a:lnTo>
                    <a:lnTo>
                      <a:pt x="368" y="65"/>
                    </a:lnTo>
                    <a:lnTo>
                      <a:pt x="368" y="66"/>
                    </a:lnTo>
                    <a:lnTo>
                      <a:pt x="368" y="68"/>
                    </a:lnTo>
                    <a:lnTo>
                      <a:pt x="367" y="68"/>
                    </a:lnTo>
                    <a:lnTo>
                      <a:pt x="367" y="69"/>
                    </a:lnTo>
                    <a:lnTo>
                      <a:pt x="367" y="70"/>
                    </a:lnTo>
                    <a:lnTo>
                      <a:pt x="367" y="72"/>
                    </a:lnTo>
                    <a:lnTo>
                      <a:pt x="368" y="72"/>
                    </a:lnTo>
                    <a:lnTo>
                      <a:pt x="369" y="72"/>
                    </a:lnTo>
                    <a:lnTo>
                      <a:pt x="369" y="73"/>
                    </a:lnTo>
                    <a:lnTo>
                      <a:pt x="369" y="74"/>
                    </a:lnTo>
                    <a:lnTo>
                      <a:pt x="369" y="75"/>
                    </a:lnTo>
                    <a:lnTo>
                      <a:pt x="369" y="77"/>
                    </a:lnTo>
                    <a:lnTo>
                      <a:pt x="368" y="77"/>
                    </a:lnTo>
                    <a:lnTo>
                      <a:pt x="368" y="78"/>
                    </a:lnTo>
                    <a:lnTo>
                      <a:pt x="368" y="79"/>
                    </a:lnTo>
                    <a:lnTo>
                      <a:pt x="368" y="82"/>
                    </a:lnTo>
                    <a:lnTo>
                      <a:pt x="367" y="82"/>
                    </a:lnTo>
                    <a:lnTo>
                      <a:pt x="368" y="83"/>
                    </a:lnTo>
                    <a:lnTo>
                      <a:pt x="369" y="85"/>
                    </a:lnTo>
                    <a:lnTo>
                      <a:pt x="371" y="86"/>
                    </a:lnTo>
                    <a:lnTo>
                      <a:pt x="371" y="87"/>
                    </a:lnTo>
                    <a:lnTo>
                      <a:pt x="369" y="87"/>
                    </a:lnTo>
                    <a:lnTo>
                      <a:pt x="368" y="86"/>
                    </a:lnTo>
                    <a:lnTo>
                      <a:pt x="367" y="86"/>
                    </a:lnTo>
                    <a:lnTo>
                      <a:pt x="367" y="85"/>
                    </a:lnTo>
                    <a:lnTo>
                      <a:pt x="365" y="85"/>
                    </a:lnTo>
                    <a:lnTo>
                      <a:pt x="365" y="86"/>
                    </a:lnTo>
                    <a:lnTo>
                      <a:pt x="365" y="87"/>
                    </a:lnTo>
                    <a:lnTo>
                      <a:pt x="365" y="89"/>
                    </a:lnTo>
                    <a:lnTo>
                      <a:pt x="365" y="90"/>
                    </a:lnTo>
                    <a:lnTo>
                      <a:pt x="365" y="91"/>
                    </a:lnTo>
                    <a:lnTo>
                      <a:pt x="364" y="91"/>
                    </a:lnTo>
                    <a:lnTo>
                      <a:pt x="364" y="90"/>
                    </a:lnTo>
                    <a:lnTo>
                      <a:pt x="363" y="90"/>
                    </a:lnTo>
                    <a:lnTo>
                      <a:pt x="363" y="89"/>
                    </a:lnTo>
                    <a:lnTo>
                      <a:pt x="361" y="89"/>
                    </a:lnTo>
                    <a:lnTo>
                      <a:pt x="361" y="90"/>
                    </a:lnTo>
                    <a:lnTo>
                      <a:pt x="359" y="89"/>
                    </a:lnTo>
                    <a:lnTo>
                      <a:pt x="356" y="90"/>
                    </a:lnTo>
                    <a:lnTo>
                      <a:pt x="355" y="90"/>
                    </a:lnTo>
                    <a:lnTo>
                      <a:pt x="355" y="91"/>
                    </a:lnTo>
                    <a:lnTo>
                      <a:pt x="355" y="92"/>
                    </a:lnTo>
                    <a:lnTo>
                      <a:pt x="356" y="94"/>
                    </a:lnTo>
                    <a:lnTo>
                      <a:pt x="357" y="94"/>
                    </a:lnTo>
                    <a:lnTo>
                      <a:pt x="357" y="95"/>
                    </a:lnTo>
                    <a:lnTo>
                      <a:pt x="359" y="95"/>
                    </a:lnTo>
                    <a:lnTo>
                      <a:pt x="360" y="95"/>
                    </a:lnTo>
                    <a:lnTo>
                      <a:pt x="361" y="95"/>
                    </a:lnTo>
                    <a:lnTo>
                      <a:pt x="361" y="96"/>
                    </a:lnTo>
                    <a:lnTo>
                      <a:pt x="363" y="96"/>
                    </a:lnTo>
                    <a:lnTo>
                      <a:pt x="363" y="98"/>
                    </a:lnTo>
                    <a:lnTo>
                      <a:pt x="363" y="99"/>
                    </a:lnTo>
                    <a:lnTo>
                      <a:pt x="363" y="100"/>
                    </a:lnTo>
                    <a:lnTo>
                      <a:pt x="363" y="102"/>
                    </a:lnTo>
                    <a:lnTo>
                      <a:pt x="361" y="102"/>
                    </a:lnTo>
                    <a:lnTo>
                      <a:pt x="361" y="103"/>
                    </a:lnTo>
                    <a:lnTo>
                      <a:pt x="361" y="104"/>
                    </a:lnTo>
                    <a:lnTo>
                      <a:pt x="361" y="106"/>
                    </a:lnTo>
                    <a:lnTo>
                      <a:pt x="360" y="106"/>
                    </a:lnTo>
                    <a:lnTo>
                      <a:pt x="360" y="107"/>
                    </a:lnTo>
                    <a:lnTo>
                      <a:pt x="359" y="107"/>
                    </a:lnTo>
                    <a:lnTo>
                      <a:pt x="359" y="108"/>
                    </a:lnTo>
                    <a:lnTo>
                      <a:pt x="357" y="109"/>
                    </a:lnTo>
                    <a:lnTo>
                      <a:pt x="357" y="111"/>
                    </a:lnTo>
                    <a:lnTo>
                      <a:pt x="357" y="112"/>
                    </a:lnTo>
                    <a:lnTo>
                      <a:pt x="357" y="113"/>
                    </a:lnTo>
                    <a:lnTo>
                      <a:pt x="356" y="113"/>
                    </a:lnTo>
                    <a:lnTo>
                      <a:pt x="356" y="115"/>
                    </a:lnTo>
                    <a:lnTo>
                      <a:pt x="356" y="116"/>
                    </a:lnTo>
                    <a:lnTo>
                      <a:pt x="356" y="117"/>
                    </a:lnTo>
                    <a:lnTo>
                      <a:pt x="355" y="117"/>
                    </a:lnTo>
                    <a:lnTo>
                      <a:pt x="355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21"/>
                    </a:lnTo>
                    <a:lnTo>
                      <a:pt x="352" y="121"/>
                    </a:lnTo>
                    <a:lnTo>
                      <a:pt x="352" y="123"/>
                    </a:lnTo>
                    <a:lnTo>
                      <a:pt x="352" y="126"/>
                    </a:lnTo>
                    <a:lnTo>
                      <a:pt x="352" y="128"/>
                    </a:lnTo>
                    <a:lnTo>
                      <a:pt x="352" y="129"/>
                    </a:lnTo>
                    <a:lnTo>
                      <a:pt x="352" y="130"/>
                    </a:lnTo>
                    <a:lnTo>
                      <a:pt x="351" y="130"/>
                    </a:lnTo>
                    <a:lnTo>
                      <a:pt x="351" y="132"/>
                    </a:lnTo>
                    <a:lnTo>
                      <a:pt x="350" y="132"/>
                    </a:lnTo>
                    <a:lnTo>
                      <a:pt x="348" y="132"/>
                    </a:lnTo>
                    <a:lnTo>
                      <a:pt x="347" y="132"/>
                    </a:lnTo>
                    <a:lnTo>
                      <a:pt x="346" y="132"/>
                    </a:lnTo>
                    <a:lnTo>
                      <a:pt x="344" y="132"/>
                    </a:lnTo>
                    <a:lnTo>
                      <a:pt x="344" y="130"/>
                    </a:lnTo>
                    <a:lnTo>
                      <a:pt x="343" y="130"/>
                    </a:lnTo>
                    <a:lnTo>
                      <a:pt x="342" y="130"/>
                    </a:lnTo>
                    <a:lnTo>
                      <a:pt x="340" y="130"/>
                    </a:lnTo>
                    <a:lnTo>
                      <a:pt x="339" y="130"/>
                    </a:lnTo>
                    <a:lnTo>
                      <a:pt x="338" y="130"/>
                    </a:lnTo>
                    <a:lnTo>
                      <a:pt x="337" y="130"/>
                    </a:lnTo>
                    <a:lnTo>
                      <a:pt x="335" y="130"/>
                    </a:lnTo>
                    <a:lnTo>
                      <a:pt x="334" y="130"/>
                    </a:lnTo>
                    <a:lnTo>
                      <a:pt x="334" y="129"/>
                    </a:lnTo>
                    <a:lnTo>
                      <a:pt x="333" y="129"/>
                    </a:lnTo>
                    <a:lnTo>
                      <a:pt x="333" y="130"/>
                    </a:lnTo>
                    <a:lnTo>
                      <a:pt x="331" y="130"/>
                    </a:lnTo>
                    <a:lnTo>
                      <a:pt x="331" y="132"/>
                    </a:lnTo>
                    <a:lnTo>
                      <a:pt x="330" y="132"/>
                    </a:lnTo>
                    <a:lnTo>
                      <a:pt x="330" y="133"/>
                    </a:lnTo>
                    <a:lnTo>
                      <a:pt x="329" y="133"/>
                    </a:lnTo>
                    <a:lnTo>
                      <a:pt x="329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6"/>
                    </a:lnTo>
                    <a:lnTo>
                      <a:pt x="326" y="137"/>
                    </a:lnTo>
                    <a:lnTo>
                      <a:pt x="327" y="137"/>
                    </a:lnTo>
                    <a:lnTo>
                      <a:pt x="327" y="138"/>
                    </a:lnTo>
                    <a:lnTo>
                      <a:pt x="329" y="138"/>
                    </a:lnTo>
                    <a:lnTo>
                      <a:pt x="330" y="140"/>
                    </a:lnTo>
                    <a:lnTo>
                      <a:pt x="331" y="141"/>
                    </a:lnTo>
                    <a:lnTo>
                      <a:pt x="331" y="142"/>
                    </a:lnTo>
                    <a:lnTo>
                      <a:pt x="333" y="142"/>
                    </a:lnTo>
                    <a:lnTo>
                      <a:pt x="334" y="142"/>
                    </a:lnTo>
                    <a:lnTo>
                      <a:pt x="335" y="142"/>
                    </a:lnTo>
                    <a:lnTo>
                      <a:pt x="337" y="142"/>
                    </a:lnTo>
                    <a:lnTo>
                      <a:pt x="338" y="142"/>
                    </a:lnTo>
                    <a:lnTo>
                      <a:pt x="339" y="142"/>
                    </a:lnTo>
                    <a:lnTo>
                      <a:pt x="340" y="142"/>
                    </a:lnTo>
                    <a:lnTo>
                      <a:pt x="342" y="142"/>
                    </a:lnTo>
                    <a:lnTo>
                      <a:pt x="343" y="142"/>
                    </a:lnTo>
                    <a:lnTo>
                      <a:pt x="344" y="142"/>
                    </a:lnTo>
                    <a:lnTo>
                      <a:pt x="344" y="141"/>
                    </a:lnTo>
                    <a:lnTo>
                      <a:pt x="346" y="141"/>
                    </a:lnTo>
                    <a:lnTo>
                      <a:pt x="347" y="140"/>
                    </a:lnTo>
                    <a:lnTo>
                      <a:pt x="347" y="138"/>
                    </a:lnTo>
                    <a:lnTo>
                      <a:pt x="347" y="137"/>
                    </a:lnTo>
                    <a:lnTo>
                      <a:pt x="348" y="137"/>
                    </a:lnTo>
                    <a:lnTo>
                      <a:pt x="350" y="137"/>
                    </a:lnTo>
                    <a:lnTo>
                      <a:pt x="351" y="137"/>
                    </a:lnTo>
                    <a:lnTo>
                      <a:pt x="352" y="137"/>
                    </a:lnTo>
                    <a:lnTo>
                      <a:pt x="352" y="138"/>
                    </a:lnTo>
                    <a:lnTo>
                      <a:pt x="354" y="138"/>
                    </a:lnTo>
                    <a:lnTo>
                      <a:pt x="354" y="137"/>
                    </a:lnTo>
                    <a:lnTo>
                      <a:pt x="355" y="136"/>
                    </a:lnTo>
                    <a:lnTo>
                      <a:pt x="355" y="134"/>
                    </a:lnTo>
                    <a:lnTo>
                      <a:pt x="356" y="134"/>
                    </a:lnTo>
                    <a:lnTo>
                      <a:pt x="357" y="134"/>
                    </a:lnTo>
                    <a:lnTo>
                      <a:pt x="357" y="136"/>
                    </a:lnTo>
                    <a:lnTo>
                      <a:pt x="359" y="136"/>
                    </a:lnTo>
                    <a:lnTo>
                      <a:pt x="360" y="136"/>
                    </a:lnTo>
                    <a:lnTo>
                      <a:pt x="361" y="136"/>
                    </a:lnTo>
                    <a:lnTo>
                      <a:pt x="363" y="136"/>
                    </a:lnTo>
                    <a:lnTo>
                      <a:pt x="364" y="136"/>
                    </a:lnTo>
                    <a:lnTo>
                      <a:pt x="364" y="134"/>
                    </a:lnTo>
                    <a:lnTo>
                      <a:pt x="365" y="134"/>
                    </a:lnTo>
                    <a:lnTo>
                      <a:pt x="365" y="133"/>
                    </a:lnTo>
                    <a:lnTo>
                      <a:pt x="365" y="132"/>
                    </a:lnTo>
                    <a:lnTo>
                      <a:pt x="367" y="132"/>
                    </a:lnTo>
                    <a:lnTo>
                      <a:pt x="368" y="132"/>
                    </a:lnTo>
                    <a:lnTo>
                      <a:pt x="369" y="132"/>
                    </a:lnTo>
                    <a:lnTo>
                      <a:pt x="369" y="133"/>
                    </a:lnTo>
                    <a:lnTo>
                      <a:pt x="371" y="133"/>
                    </a:lnTo>
                    <a:lnTo>
                      <a:pt x="372" y="133"/>
                    </a:lnTo>
                    <a:lnTo>
                      <a:pt x="372" y="132"/>
                    </a:lnTo>
                    <a:lnTo>
                      <a:pt x="372" y="130"/>
                    </a:lnTo>
                    <a:lnTo>
                      <a:pt x="373" y="130"/>
                    </a:lnTo>
                    <a:lnTo>
                      <a:pt x="373" y="129"/>
                    </a:lnTo>
                    <a:lnTo>
                      <a:pt x="374" y="129"/>
                    </a:lnTo>
                    <a:lnTo>
                      <a:pt x="374" y="130"/>
                    </a:lnTo>
                    <a:lnTo>
                      <a:pt x="374" y="132"/>
                    </a:lnTo>
                    <a:lnTo>
                      <a:pt x="374" y="133"/>
                    </a:lnTo>
                    <a:lnTo>
                      <a:pt x="374" y="134"/>
                    </a:lnTo>
                    <a:lnTo>
                      <a:pt x="374" y="136"/>
                    </a:lnTo>
                    <a:lnTo>
                      <a:pt x="374" y="137"/>
                    </a:lnTo>
                    <a:lnTo>
                      <a:pt x="376" y="137"/>
                    </a:lnTo>
                    <a:lnTo>
                      <a:pt x="376" y="138"/>
                    </a:lnTo>
                    <a:lnTo>
                      <a:pt x="377" y="138"/>
                    </a:lnTo>
                    <a:lnTo>
                      <a:pt x="377" y="140"/>
                    </a:lnTo>
                    <a:lnTo>
                      <a:pt x="378" y="140"/>
                    </a:lnTo>
                    <a:lnTo>
                      <a:pt x="378" y="141"/>
                    </a:lnTo>
                    <a:lnTo>
                      <a:pt x="380" y="142"/>
                    </a:lnTo>
                    <a:lnTo>
                      <a:pt x="380" y="144"/>
                    </a:lnTo>
                    <a:lnTo>
                      <a:pt x="381" y="144"/>
                    </a:lnTo>
                    <a:lnTo>
                      <a:pt x="381" y="145"/>
                    </a:lnTo>
                    <a:lnTo>
                      <a:pt x="382" y="145"/>
                    </a:lnTo>
                    <a:lnTo>
                      <a:pt x="382" y="146"/>
                    </a:lnTo>
                    <a:lnTo>
                      <a:pt x="382" y="147"/>
                    </a:lnTo>
                    <a:lnTo>
                      <a:pt x="382" y="149"/>
                    </a:lnTo>
                    <a:lnTo>
                      <a:pt x="384" y="149"/>
                    </a:lnTo>
                    <a:lnTo>
                      <a:pt x="384" y="150"/>
                    </a:lnTo>
                    <a:lnTo>
                      <a:pt x="385" y="150"/>
                    </a:lnTo>
                    <a:lnTo>
                      <a:pt x="385" y="151"/>
                    </a:lnTo>
                    <a:lnTo>
                      <a:pt x="386" y="151"/>
                    </a:lnTo>
                    <a:lnTo>
                      <a:pt x="386" y="153"/>
                    </a:lnTo>
                    <a:lnTo>
                      <a:pt x="388" y="153"/>
                    </a:lnTo>
                    <a:lnTo>
                      <a:pt x="389" y="155"/>
                    </a:lnTo>
                    <a:lnTo>
                      <a:pt x="389" y="157"/>
                    </a:lnTo>
                    <a:lnTo>
                      <a:pt x="389" y="158"/>
                    </a:lnTo>
                    <a:lnTo>
                      <a:pt x="389" y="159"/>
                    </a:lnTo>
                    <a:lnTo>
                      <a:pt x="388" y="159"/>
                    </a:lnTo>
                    <a:lnTo>
                      <a:pt x="388" y="161"/>
                    </a:lnTo>
                    <a:lnTo>
                      <a:pt x="386" y="161"/>
                    </a:lnTo>
                    <a:lnTo>
                      <a:pt x="386" y="162"/>
                    </a:lnTo>
                    <a:lnTo>
                      <a:pt x="385" y="162"/>
                    </a:lnTo>
                    <a:lnTo>
                      <a:pt x="384" y="162"/>
                    </a:lnTo>
                    <a:lnTo>
                      <a:pt x="384" y="163"/>
                    </a:lnTo>
                    <a:lnTo>
                      <a:pt x="382" y="163"/>
                    </a:lnTo>
                    <a:lnTo>
                      <a:pt x="382" y="164"/>
                    </a:lnTo>
                    <a:lnTo>
                      <a:pt x="381" y="164"/>
                    </a:lnTo>
                    <a:lnTo>
                      <a:pt x="380" y="164"/>
                    </a:lnTo>
                    <a:lnTo>
                      <a:pt x="380" y="166"/>
                    </a:lnTo>
                    <a:lnTo>
                      <a:pt x="380" y="167"/>
                    </a:lnTo>
                    <a:lnTo>
                      <a:pt x="381" y="167"/>
                    </a:lnTo>
                    <a:lnTo>
                      <a:pt x="381" y="168"/>
                    </a:lnTo>
                    <a:lnTo>
                      <a:pt x="381" y="170"/>
                    </a:lnTo>
                    <a:lnTo>
                      <a:pt x="381" y="171"/>
                    </a:lnTo>
                    <a:lnTo>
                      <a:pt x="381" y="172"/>
                    </a:lnTo>
                    <a:lnTo>
                      <a:pt x="380" y="172"/>
                    </a:lnTo>
                    <a:lnTo>
                      <a:pt x="380" y="174"/>
                    </a:lnTo>
                    <a:lnTo>
                      <a:pt x="378" y="174"/>
                    </a:lnTo>
                    <a:lnTo>
                      <a:pt x="377" y="174"/>
                    </a:lnTo>
                    <a:lnTo>
                      <a:pt x="376" y="172"/>
                    </a:lnTo>
                    <a:lnTo>
                      <a:pt x="374" y="172"/>
                    </a:lnTo>
                    <a:lnTo>
                      <a:pt x="373" y="172"/>
                    </a:lnTo>
                    <a:lnTo>
                      <a:pt x="373" y="174"/>
                    </a:lnTo>
                    <a:lnTo>
                      <a:pt x="372" y="174"/>
                    </a:lnTo>
                    <a:lnTo>
                      <a:pt x="371" y="175"/>
                    </a:lnTo>
                    <a:lnTo>
                      <a:pt x="371" y="176"/>
                    </a:lnTo>
                    <a:lnTo>
                      <a:pt x="371" y="178"/>
                    </a:lnTo>
                    <a:lnTo>
                      <a:pt x="367" y="178"/>
                    </a:lnTo>
                    <a:lnTo>
                      <a:pt x="365" y="178"/>
                    </a:lnTo>
                    <a:lnTo>
                      <a:pt x="363" y="178"/>
                    </a:lnTo>
                    <a:lnTo>
                      <a:pt x="361" y="179"/>
                    </a:lnTo>
                    <a:lnTo>
                      <a:pt x="359" y="179"/>
                    </a:lnTo>
                    <a:lnTo>
                      <a:pt x="356" y="178"/>
                    </a:lnTo>
                    <a:lnTo>
                      <a:pt x="352" y="179"/>
                    </a:lnTo>
                    <a:lnTo>
                      <a:pt x="350" y="178"/>
                    </a:lnTo>
                    <a:lnTo>
                      <a:pt x="346" y="176"/>
                    </a:lnTo>
                    <a:lnTo>
                      <a:pt x="344" y="174"/>
                    </a:lnTo>
                    <a:lnTo>
                      <a:pt x="342" y="168"/>
                    </a:lnTo>
                    <a:lnTo>
                      <a:pt x="338" y="168"/>
                    </a:lnTo>
                    <a:lnTo>
                      <a:pt x="337" y="170"/>
                    </a:lnTo>
                    <a:lnTo>
                      <a:pt x="333" y="172"/>
                    </a:lnTo>
                    <a:lnTo>
                      <a:pt x="329" y="175"/>
                    </a:lnTo>
                    <a:lnTo>
                      <a:pt x="326" y="175"/>
                    </a:lnTo>
                    <a:lnTo>
                      <a:pt x="325" y="175"/>
                    </a:lnTo>
                    <a:lnTo>
                      <a:pt x="322" y="175"/>
                    </a:lnTo>
                    <a:lnTo>
                      <a:pt x="318" y="174"/>
                    </a:lnTo>
                    <a:lnTo>
                      <a:pt x="314" y="174"/>
                    </a:lnTo>
                    <a:lnTo>
                      <a:pt x="312" y="174"/>
                    </a:lnTo>
                    <a:lnTo>
                      <a:pt x="308" y="174"/>
                    </a:lnTo>
                    <a:lnTo>
                      <a:pt x="305" y="175"/>
                    </a:lnTo>
                    <a:lnTo>
                      <a:pt x="304" y="180"/>
                    </a:lnTo>
                    <a:lnTo>
                      <a:pt x="304" y="184"/>
                    </a:lnTo>
                    <a:lnTo>
                      <a:pt x="306" y="185"/>
                    </a:lnTo>
                    <a:lnTo>
                      <a:pt x="308" y="185"/>
                    </a:lnTo>
                    <a:lnTo>
                      <a:pt x="312" y="183"/>
                    </a:lnTo>
                    <a:lnTo>
                      <a:pt x="314" y="183"/>
                    </a:lnTo>
                    <a:lnTo>
                      <a:pt x="318" y="183"/>
                    </a:lnTo>
                    <a:lnTo>
                      <a:pt x="317" y="187"/>
                    </a:lnTo>
                    <a:lnTo>
                      <a:pt x="316" y="188"/>
                    </a:lnTo>
                    <a:lnTo>
                      <a:pt x="316" y="191"/>
                    </a:lnTo>
                    <a:lnTo>
                      <a:pt x="317" y="193"/>
                    </a:lnTo>
                    <a:lnTo>
                      <a:pt x="317" y="196"/>
                    </a:lnTo>
                    <a:lnTo>
                      <a:pt x="313" y="196"/>
                    </a:lnTo>
                    <a:lnTo>
                      <a:pt x="306" y="200"/>
                    </a:lnTo>
                    <a:lnTo>
                      <a:pt x="295" y="200"/>
                    </a:lnTo>
                    <a:lnTo>
                      <a:pt x="285" y="198"/>
                    </a:lnTo>
                    <a:lnTo>
                      <a:pt x="284" y="198"/>
                    </a:lnTo>
                    <a:lnTo>
                      <a:pt x="274" y="195"/>
                    </a:lnTo>
                    <a:lnTo>
                      <a:pt x="271" y="193"/>
                    </a:lnTo>
                    <a:lnTo>
                      <a:pt x="266" y="191"/>
                    </a:lnTo>
                    <a:lnTo>
                      <a:pt x="263" y="189"/>
                    </a:lnTo>
                    <a:lnTo>
                      <a:pt x="257" y="188"/>
                    </a:lnTo>
                    <a:lnTo>
                      <a:pt x="251" y="188"/>
                    </a:lnTo>
                    <a:lnTo>
                      <a:pt x="245" y="181"/>
                    </a:lnTo>
                    <a:lnTo>
                      <a:pt x="224" y="164"/>
                    </a:lnTo>
                    <a:lnTo>
                      <a:pt x="219" y="159"/>
                    </a:lnTo>
                    <a:lnTo>
                      <a:pt x="211" y="155"/>
                    </a:lnTo>
                    <a:lnTo>
                      <a:pt x="207" y="153"/>
                    </a:lnTo>
                    <a:lnTo>
                      <a:pt x="194" y="144"/>
                    </a:lnTo>
                    <a:lnTo>
                      <a:pt x="183" y="137"/>
                    </a:lnTo>
                    <a:lnTo>
                      <a:pt x="173" y="137"/>
                    </a:lnTo>
                    <a:lnTo>
                      <a:pt x="170" y="137"/>
                    </a:lnTo>
                    <a:lnTo>
                      <a:pt x="162" y="136"/>
                    </a:lnTo>
                    <a:lnTo>
                      <a:pt x="155" y="137"/>
                    </a:lnTo>
                    <a:lnTo>
                      <a:pt x="143" y="140"/>
                    </a:lnTo>
                    <a:lnTo>
                      <a:pt x="143" y="142"/>
                    </a:lnTo>
                    <a:lnTo>
                      <a:pt x="144" y="142"/>
                    </a:lnTo>
                    <a:lnTo>
                      <a:pt x="145" y="144"/>
                    </a:lnTo>
                    <a:lnTo>
                      <a:pt x="145" y="145"/>
                    </a:lnTo>
                    <a:lnTo>
                      <a:pt x="145" y="146"/>
                    </a:lnTo>
                    <a:lnTo>
                      <a:pt x="144" y="147"/>
                    </a:lnTo>
                    <a:lnTo>
                      <a:pt x="144" y="149"/>
                    </a:lnTo>
                    <a:lnTo>
                      <a:pt x="144" y="150"/>
                    </a:lnTo>
                    <a:lnTo>
                      <a:pt x="144" y="151"/>
                    </a:lnTo>
                    <a:lnTo>
                      <a:pt x="143" y="151"/>
                    </a:lnTo>
                    <a:lnTo>
                      <a:pt x="141" y="157"/>
                    </a:lnTo>
                    <a:lnTo>
                      <a:pt x="141" y="158"/>
                    </a:lnTo>
                    <a:lnTo>
                      <a:pt x="141" y="159"/>
                    </a:lnTo>
                    <a:lnTo>
                      <a:pt x="140" y="159"/>
                    </a:lnTo>
                    <a:lnTo>
                      <a:pt x="139" y="159"/>
                    </a:lnTo>
                    <a:lnTo>
                      <a:pt x="139" y="161"/>
                    </a:lnTo>
                    <a:lnTo>
                      <a:pt x="138" y="161"/>
                    </a:lnTo>
                    <a:lnTo>
                      <a:pt x="136" y="162"/>
                    </a:lnTo>
                    <a:lnTo>
                      <a:pt x="135" y="162"/>
                    </a:lnTo>
                    <a:lnTo>
                      <a:pt x="134" y="162"/>
                    </a:lnTo>
                    <a:lnTo>
                      <a:pt x="134" y="163"/>
                    </a:lnTo>
                    <a:lnTo>
                      <a:pt x="132" y="163"/>
                    </a:lnTo>
                    <a:lnTo>
                      <a:pt x="131" y="163"/>
                    </a:lnTo>
                    <a:lnTo>
                      <a:pt x="130" y="164"/>
                    </a:lnTo>
                    <a:lnTo>
                      <a:pt x="128" y="164"/>
                    </a:lnTo>
                    <a:lnTo>
                      <a:pt x="127" y="164"/>
                    </a:lnTo>
                    <a:lnTo>
                      <a:pt x="126" y="164"/>
                    </a:lnTo>
                    <a:lnTo>
                      <a:pt x="124" y="164"/>
                    </a:lnTo>
                    <a:lnTo>
                      <a:pt x="123" y="164"/>
                    </a:lnTo>
                    <a:lnTo>
                      <a:pt x="122" y="164"/>
                    </a:lnTo>
                    <a:lnTo>
                      <a:pt x="121" y="166"/>
                    </a:lnTo>
                    <a:lnTo>
                      <a:pt x="119" y="166"/>
                    </a:lnTo>
                    <a:lnTo>
                      <a:pt x="118" y="166"/>
                    </a:lnTo>
                    <a:lnTo>
                      <a:pt x="117" y="166"/>
                    </a:lnTo>
                    <a:lnTo>
                      <a:pt x="115" y="166"/>
                    </a:lnTo>
                    <a:lnTo>
                      <a:pt x="114" y="166"/>
                    </a:lnTo>
                    <a:lnTo>
                      <a:pt x="113" y="167"/>
                    </a:lnTo>
                    <a:lnTo>
                      <a:pt x="109" y="166"/>
                    </a:lnTo>
                    <a:lnTo>
                      <a:pt x="107" y="166"/>
                    </a:lnTo>
                    <a:lnTo>
                      <a:pt x="107" y="167"/>
                    </a:lnTo>
                    <a:lnTo>
                      <a:pt x="106" y="167"/>
                    </a:lnTo>
                    <a:lnTo>
                      <a:pt x="106" y="168"/>
                    </a:lnTo>
                    <a:lnTo>
                      <a:pt x="106" y="172"/>
                    </a:lnTo>
                    <a:lnTo>
                      <a:pt x="102" y="174"/>
                    </a:lnTo>
                    <a:lnTo>
                      <a:pt x="98" y="171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7" y="168"/>
                    </a:lnTo>
                    <a:lnTo>
                      <a:pt x="96" y="168"/>
                    </a:lnTo>
                    <a:lnTo>
                      <a:pt x="94" y="168"/>
                    </a:lnTo>
                    <a:lnTo>
                      <a:pt x="93" y="168"/>
                    </a:lnTo>
                    <a:lnTo>
                      <a:pt x="93" y="167"/>
                    </a:lnTo>
                    <a:lnTo>
                      <a:pt x="92" y="167"/>
                    </a:lnTo>
                    <a:lnTo>
                      <a:pt x="90" y="167"/>
                    </a:lnTo>
                    <a:lnTo>
                      <a:pt x="90" y="166"/>
                    </a:lnTo>
                    <a:lnTo>
                      <a:pt x="89" y="166"/>
                    </a:lnTo>
                    <a:lnTo>
                      <a:pt x="89" y="164"/>
                    </a:lnTo>
                    <a:lnTo>
                      <a:pt x="88" y="163"/>
                    </a:lnTo>
                    <a:lnTo>
                      <a:pt x="86" y="163"/>
                    </a:lnTo>
                    <a:lnTo>
                      <a:pt x="86" y="164"/>
                    </a:lnTo>
                    <a:lnTo>
                      <a:pt x="85" y="164"/>
                    </a:lnTo>
                    <a:lnTo>
                      <a:pt x="85" y="166"/>
                    </a:lnTo>
                    <a:lnTo>
                      <a:pt x="84" y="166"/>
                    </a:lnTo>
                    <a:lnTo>
                      <a:pt x="84" y="167"/>
                    </a:lnTo>
                    <a:lnTo>
                      <a:pt x="83" y="167"/>
                    </a:lnTo>
                    <a:lnTo>
                      <a:pt x="83" y="168"/>
                    </a:lnTo>
                    <a:lnTo>
                      <a:pt x="81" y="168"/>
                    </a:lnTo>
                    <a:lnTo>
                      <a:pt x="81" y="171"/>
                    </a:lnTo>
                    <a:lnTo>
                      <a:pt x="80" y="172"/>
                    </a:lnTo>
                    <a:lnTo>
                      <a:pt x="80" y="174"/>
                    </a:lnTo>
                    <a:lnTo>
                      <a:pt x="80" y="175"/>
                    </a:lnTo>
                    <a:lnTo>
                      <a:pt x="81" y="175"/>
                    </a:lnTo>
                    <a:lnTo>
                      <a:pt x="81" y="176"/>
                    </a:lnTo>
                    <a:lnTo>
                      <a:pt x="80" y="176"/>
                    </a:lnTo>
                    <a:lnTo>
                      <a:pt x="80" y="178"/>
                    </a:lnTo>
                    <a:lnTo>
                      <a:pt x="80" y="179"/>
                    </a:lnTo>
                    <a:lnTo>
                      <a:pt x="80" y="180"/>
                    </a:lnTo>
                    <a:lnTo>
                      <a:pt x="80" y="181"/>
                    </a:lnTo>
                    <a:lnTo>
                      <a:pt x="80" y="183"/>
                    </a:lnTo>
                    <a:lnTo>
                      <a:pt x="80" y="184"/>
                    </a:lnTo>
                    <a:lnTo>
                      <a:pt x="80" y="185"/>
                    </a:lnTo>
                    <a:lnTo>
                      <a:pt x="80" y="187"/>
                    </a:lnTo>
                    <a:lnTo>
                      <a:pt x="80" y="188"/>
                    </a:lnTo>
                    <a:lnTo>
                      <a:pt x="80" y="189"/>
                    </a:lnTo>
                    <a:lnTo>
                      <a:pt x="80" y="191"/>
                    </a:lnTo>
                    <a:lnTo>
                      <a:pt x="80" y="192"/>
                    </a:lnTo>
                    <a:lnTo>
                      <a:pt x="80" y="193"/>
                    </a:lnTo>
                    <a:lnTo>
                      <a:pt x="80" y="195"/>
                    </a:lnTo>
                    <a:lnTo>
                      <a:pt x="80" y="196"/>
                    </a:lnTo>
                    <a:lnTo>
                      <a:pt x="75" y="202"/>
                    </a:lnTo>
                    <a:lnTo>
                      <a:pt x="71" y="208"/>
                    </a:lnTo>
                    <a:lnTo>
                      <a:pt x="71" y="209"/>
                    </a:lnTo>
                    <a:lnTo>
                      <a:pt x="72" y="209"/>
                    </a:lnTo>
                    <a:lnTo>
                      <a:pt x="72" y="210"/>
                    </a:lnTo>
                    <a:lnTo>
                      <a:pt x="73" y="210"/>
                    </a:lnTo>
                    <a:lnTo>
                      <a:pt x="73" y="212"/>
                    </a:lnTo>
                    <a:lnTo>
                      <a:pt x="73" y="210"/>
                    </a:lnTo>
                    <a:lnTo>
                      <a:pt x="73" y="212"/>
                    </a:lnTo>
                    <a:lnTo>
                      <a:pt x="77" y="216"/>
                    </a:lnTo>
                    <a:lnTo>
                      <a:pt x="77" y="217"/>
                    </a:lnTo>
                    <a:lnTo>
                      <a:pt x="77" y="218"/>
                    </a:lnTo>
                    <a:lnTo>
                      <a:pt x="79" y="218"/>
                    </a:lnTo>
                    <a:lnTo>
                      <a:pt x="79" y="219"/>
                    </a:lnTo>
                    <a:lnTo>
                      <a:pt x="80" y="219"/>
                    </a:lnTo>
                    <a:lnTo>
                      <a:pt x="80" y="221"/>
                    </a:lnTo>
                    <a:lnTo>
                      <a:pt x="80" y="222"/>
                    </a:lnTo>
                    <a:lnTo>
                      <a:pt x="80" y="223"/>
                    </a:lnTo>
                    <a:lnTo>
                      <a:pt x="80" y="225"/>
                    </a:lnTo>
                    <a:lnTo>
                      <a:pt x="80" y="226"/>
                    </a:lnTo>
                    <a:lnTo>
                      <a:pt x="80" y="227"/>
                    </a:lnTo>
                    <a:lnTo>
                      <a:pt x="79" y="227"/>
                    </a:lnTo>
                    <a:lnTo>
                      <a:pt x="79" y="229"/>
                    </a:lnTo>
                    <a:lnTo>
                      <a:pt x="77" y="229"/>
                    </a:lnTo>
                    <a:lnTo>
                      <a:pt x="77" y="230"/>
                    </a:lnTo>
                    <a:lnTo>
                      <a:pt x="79" y="230"/>
                    </a:lnTo>
                    <a:lnTo>
                      <a:pt x="77" y="230"/>
                    </a:lnTo>
                    <a:lnTo>
                      <a:pt x="77" y="231"/>
                    </a:lnTo>
                    <a:lnTo>
                      <a:pt x="79" y="231"/>
                    </a:lnTo>
                    <a:lnTo>
                      <a:pt x="80" y="231"/>
                    </a:lnTo>
                    <a:lnTo>
                      <a:pt x="80" y="233"/>
                    </a:lnTo>
                    <a:lnTo>
                      <a:pt x="80" y="231"/>
                    </a:lnTo>
                    <a:lnTo>
                      <a:pt x="81" y="231"/>
                    </a:lnTo>
                    <a:lnTo>
                      <a:pt x="81" y="233"/>
                    </a:lnTo>
                    <a:lnTo>
                      <a:pt x="83" y="233"/>
                    </a:lnTo>
                    <a:lnTo>
                      <a:pt x="83" y="234"/>
                    </a:lnTo>
                    <a:lnTo>
                      <a:pt x="83" y="235"/>
                    </a:lnTo>
                    <a:lnTo>
                      <a:pt x="83" y="236"/>
                    </a:lnTo>
                    <a:lnTo>
                      <a:pt x="83" y="238"/>
                    </a:lnTo>
                    <a:lnTo>
                      <a:pt x="84" y="238"/>
                    </a:lnTo>
                    <a:lnTo>
                      <a:pt x="85" y="238"/>
                    </a:lnTo>
                    <a:lnTo>
                      <a:pt x="85" y="239"/>
                    </a:lnTo>
                    <a:lnTo>
                      <a:pt x="86" y="239"/>
                    </a:lnTo>
                    <a:lnTo>
                      <a:pt x="86" y="240"/>
                    </a:lnTo>
                    <a:lnTo>
                      <a:pt x="88" y="240"/>
                    </a:lnTo>
                    <a:lnTo>
                      <a:pt x="88" y="242"/>
                    </a:lnTo>
                    <a:lnTo>
                      <a:pt x="88" y="243"/>
                    </a:lnTo>
                    <a:lnTo>
                      <a:pt x="89" y="243"/>
                    </a:lnTo>
                    <a:lnTo>
                      <a:pt x="88" y="243"/>
                    </a:lnTo>
                    <a:lnTo>
                      <a:pt x="88" y="244"/>
                    </a:lnTo>
                    <a:lnTo>
                      <a:pt x="88" y="246"/>
                    </a:lnTo>
                    <a:lnTo>
                      <a:pt x="89" y="246"/>
                    </a:lnTo>
                    <a:lnTo>
                      <a:pt x="89" y="247"/>
                    </a:lnTo>
                    <a:lnTo>
                      <a:pt x="89" y="246"/>
                    </a:lnTo>
                    <a:lnTo>
                      <a:pt x="88" y="246"/>
                    </a:lnTo>
                    <a:lnTo>
                      <a:pt x="88" y="247"/>
                    </a:lnTo>
                    <a:lnTo>
                      <a:pt x="86" y="247"/>
                    </a:lnTo>
                    <a:lnTo>
                      <a:pt x="85" y="247"/>
                    </a:lnTo>
                    <a:lnTo>
                      <a:pt x="84" y="247"/>
                    </a:lnTo>
                    <a:lnTo>
                      <a:pt x="84" y="246"/>
                    </a:lnTo>
                    <a:lnTo>
                      <a:pt x="83" y="246"/>
                    </a:lnTo>
                    <a:lnTo>
                      <a:pt x="84" y="246"/>
                    </a:lnTo>
                    <a:lnTo>
                      <a:pt x="83" y="244"/>
                    </a:lnTo>
                    <a:lnTo>
                      <a:pt x="83" y="243"/>
                    </a:lnTo>
                    <a:lnTo>
                      <a:pt x="83" y="244"/>
                    </a:lnTo>
                    <a:lnTo>
                      <a:pt x="81" y="244"/>
                    </a:lnTo>
                    <a:lnTo>
                      <a:pt x="81" y="243"/>
                    </a:lnTo>
                    <a:lnTo>
                      <a:pt x="80" y="243"/>
                    </a:lnTo>
                    <a:lnTo>
                      <a:pt x="79" y="243"/>
                    </a:lnTo>
                    <a:lnTo>
                      <a:pt x="79" y="242"/>
                    </a:lnTo>
                    <a:lnTo>
                      <a:pt x="77" y="242"/>
                    </a:lnTo>
                    <a:lnTo>
                      <a:pt x="76" y="242"/>
                    </a:lnTo>
                    <a:lnTo>
                      <a:pt x="76" y="243"/>
                    </a:lnTo>
                    <a:lnTo>
                      <a:pt x="75" y="243"/>
                    </a:lnTo>
                    <a:lnTo>
                      <a:pt x="75" y="244"/>
                    </a:lnTo>
                    <a:lnTo>
                      <a:pt x="75" y="243"/>
                    </a:lnTo>
                    <a:lnTo>
                      <a:pt x="73" y="243"/>
                    </a:lnTo>
                    <a:lnTo>
                      <a:pt x="73" y="244"/>
                    </a:lnTo>
                    <a:lnTo>
                      <a:pt x="72" y="244"/>
                    </a:lnTo>
                    <a:lnTo>
                      <a:pt x="71" y="244"/>
                    </a:lnTo>
                    <a:lnTo>
                      <a:pt x="71" y="246"/>
                    </a:lnTo>
                    <a:lnTo>
                      <a:pt x="71" y="244"/>
                    </a:lnTo>
                    <a:lnTo>
                      <a:pt x="71" y="246"/>
                    </a:lnTo>
                    <a:lnTo>
                      <a:pt x="69" y="246"/>
                    </a:lnTo>
                    <a:lnTo>
                      <a:pt x="68" y="246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7" y="246"/>
                    </a:lnTo>
                    <a:lnTo>
                      <a:pt x="67" y="247"/>
                    </a:lnTo>
                    <a:lnTo>
                      <a:pt x="66" y="247"/>
                    </a:lnTo>
                    <a:lnTo>
                      <a:pt x="66" y="248"/>
                    </a:lnTo>
                    <a:lnTo>
                      <a:pt x="64" y="248"/>
                    </a:lnTo>
                    <a:lnTo>
                      <a:pt x="64" y="250"/>
                    </a:lnTo>
                    <a:lnTo>
                      <a:pt x="64" y="251"/>
                    </a:lnTo>
                    <a:lnTo>
                      <a:pt x="63" y="251"/>
                    </a:lnTo>
                    <a:lnTo>
                      <a:pt x="64" y="251"/>
                    </a:lnTo>
                    <a:lnTo>
                      <a:pt x="63" y="251"/>
                    </a:lnTo>
                    <a:lnTo>
                      <a:pt x="63" y="252"/>
                    </a:lnTo>
                    <a:lnTo>
                      <a:pt x="63" y="251"/>
                    </a:lnTo>
                    <a:lnTo>
                      <a:pt x="63" y="252"/>
                    </a:lnTo>
                    <a:lnTo>
                      <a:pt x="62" y="252"/>
                    </a:lnTo>
                    <a:lnTo>
                      <a:pt x="62" y="253"/>
                    </a:lnTo>
                    <a:lnTo>
                      <a:pt x="60" y="253"/>
                    </a:lnTo>
                    <a:lnTo>
                      <a:pt x="59" y="253"/>
                    </a:lnTo>
                    <a:lnTo>
                      <a:pt x="58" y="253"/>
                    </a:lnTo>
                    <a:lnTo>
                      <a:pt x="58" y="255"/>
                    </a:lnTo>
                    <a:lnTo>
                      <a:pt x="56" y="255"/>
                    </a:lnTo>
                    <a:lnTo>
                      <a:pt x="56" y="253"/>
                    </a:lnTo>
                    <a:lnTo>
                      <a:pt x="55" y="253"/>
                    </a:lnTo>
                    <a:lnTo>
                      <a:pt x="55" y="255"/>
                    </a:lnTo>
                    <a:lnTo>
                      <a:pt x="55" y="253"/>
                    </a:lnTo>
                    <a:lnTo>
                      <a:pt x="55" y="255"/>
                    </a:lnTo>
                    <a:lnTo>
                      <a:pt x="54" y="255"/>
                    </a:lnTo>
                    <a:lnTo>
                      <a:pt x="52" y="255"/>
                    </a:lnTo>
                    <a:lnTo>
                      <a:pt x="52" y="253"/>
                    </a:lnTo>
                    <a:lnTo>
                      <a:pt x="51" y="253"/>
                    </a:lnTo>
                    <a:lnTo>
                      <a:pt x="50" y="253"/>
                    </a:lnTo>
                    <a:lnTo>
                      <a:pt x="49" y="253"/>
                    </a:lnTo>
                    <a:lnTo>
                      <a:pt x="47" y="253"/>
                    </a:lnTo>
                    <a:lnTo>
                      <a:pt x="46" y="253"/>
                    </a:lnTo>
                    <a:lnTo>
                      <a:pt x="45" y="253"/>
                    </a:lnTo>
                    <a:lnTo>
                      <a:pt x="45" y="252"/>
                    </a:lnTo>
                    <a:lnTo>
                      <a:pt x="45" y="253"/>
                    </a:lnTo>
                    <a:lnTo>
                      <a:pt x="43" y="252"/>
                    </a:lnTo>
                    <a:lnTo>
                      <a:pt x="42" y="252"/>
                    </a:lnTo>
                    <a:lnTo>
                      <a:pt x="42" y="253"/>
                    </a:lnTo>
                    <a:lnTo>
                      <a:pt x="41" y="253"/>
                    </a:lnTo>
                    <a:lnTo>
                      <a:pt x="41" y="252"/>
                    </a:lnTo>
                    <a:lnTo>
                      <a:pt x="41" y="251"/>
                    </a:lnTo>
                    <a:lnTo>
                      <a:pt x="39" y="251"/>
                    </a:lnTo>
                    <a:lnTo>
                      <a:pt x="39" y="250"/>
                    </a:lnTo>
                    <a:lnTo>
                      <a:pt x="39" y="248"/>
                    </a:lnTo>
                    <a:lnTo>
                      <a:pt x="38" y="247"/>
                    </a:lnTo>
                    <a:lnTo>
                      <a:pt x="39" y="247"/>
                    </a:lnTo>
                    <a:lnTo>
                      <a:pt x="39" y="246"/>
                    </a:lnTo>
                    <a:lnTo>
                      <a:pt x="39" y="244"/>
                    </a:lnTo>
                    <a:lnTo>
                      <a:pt x="39" y="243"/>
                    </a:lnTo>
                    <a:lnTo>
                      <a:pt x="39" y="242"/>
                    </a:lnTo>
                    <a:lnTo>
                      <a:pt x="39" y="240"/>
                    </a:lnTo>
                    <a:lnTo>
                      <a:pt x="39" y="239"/>
                    </a:lnTo>
                    <a:lnTo>
                      <a:pt x="39" y="238"/>
                    </a:lnTo>
                    <a:lnTo>
                      <a:pt x="39" y="236"/>
                    </a:lnTo>
                    <a:lnTo>
                      <a:pt x="38" y="236"/>
                    </a:lnTo>
                    <a:lnTo>
                      <a:pt x="38" y="235"/>
                    </a:lnTo>
                    <a:lnTo>
                      <a:pt x="38" y="234"/>
                    </a:lnTo>
                    <a:lnTo>
                      <a:pt x="38" y="233"/>
                    </a:lnTo>
                    <a:lnTo>
                      <a:pt x="38" y="231"/>
                    </a:lnTo>
                    <a:lnTo>
                      <a:pt x="38" y="230"/>
                    </a:lnTo>
                    <a:lnTo>
                      <a:pt x="38" y="229"/>
                    </a:lnTo>
                    <a:lnTo>
                      <a:pt x="38" y="227"/>
                    </a:lnTo>
                    <a:lnTo>
                      <a:pt x="38" y="226"/>
                    </a:lnTo>
                    <a:lnTo>
                      <a:pt x="39" y="226"/>
                    </a:lnTo>
                    <a:lnTo>
                      <a:pt x="39" y="225"/>
                    </a:lnTo>
                    <a:lnTo>
                      <a:pt x="41" y="225"/>
                    </a:lnTo>
                    <a:lnTo>
                      <a:pt x="41" y="223"/>
                    </a:lnTo>
                    <a:lnTo>
                      <a:pt x="41" y="222"/>
                    </a:lnTo>
                    <a:lnTo>
                      <a:pt x="41" y="221"/>
                    </a:lnTo>
                    <a:lnTo>
                      <a:pt x="39" y="221"/>
                    </a:lnTo>
                    <a:lnTo>
                      <a:pt x="39" y="219"/>
                    </a:lnTo>
                    <a:lnTo>
                      <a:pt x="39" y="218"/>
                    </a:lnTo>
                    <a:lnTo>
                      <a:pt x="38" y="218"/>
                    </a:lnTo>
                    <a:lnTo>
                      <a:pt x="38" y="217"/>
                    </a:lnTo>
                    <a:lnTo>
                      <a:pt x="38" y="216"/>
                    </a:lnTo>
                    <a:lnTo>
                      <a:pt x="37" y="216"/>
                    </a:lnTo>
                    <a:lnTo>
                      <a:pt x="37" y="214"/>
                    </a:lnTo>
                    <a:lnTo>
                      <a:pt x="35" y="214"/>
                    </a:lnTo>
                    <a:lnTo>
                      <a:pt x="35" y="213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26" y="198"/>
                    </a:lnTo>
                    <a:lnTo>
                      <a:pt x="22" y="193"/>
                    </a:lnTo>
                    <a:lnTo>
                      <a:pt x="16" y="181"/>
                    </a:lnTo>
                    <a:lnTo>
                      <a:pt x="14" y="180"/>
                    </a:lnTo>
                    <a:lnTo>
                      <a:pt x="13" y="175"/>
                    </a:lnTo>
                    <a:lnTo>
                      <a:pt x="8" y="168"/>
                    </a:lnTo>
                    <a:lnTo>
                      <a:pt x="5" y="167"/>
                    </a:lnTo>
                    <a:lnTo>
                      <a:pt x="5" y="166"/>
                    </a:lnTo>
                    <a:lnTo>
                      <a:pt x="3" y="164"/>
                    </a:lnTo>
                    <a:lnTo>
                      <a:pt x="3" y="157"/>
                    </a:lnTo>
                    <a:lnTo>
                      <a:pt x="0" y="155"/>
                    </a:lnTo>
                    <a:lnTo>
                      <a:pt x="0" y="154"/>
                    </a:lnTo>
                    <a:lnTo>
                      <a:pt x="0" y="1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1" name="Freeform 47">
                <a:extLst>
                  <a:ext uri="{FF2B5EF4-FFF2-40B4-BE49-F238E27FC236}">
                    <a16:creationId xmlns:a16="http://schemas.microsoft.com/office/drawing/2014/main" id="{6573BBD4-31BD-A6EE-47D7-7537B81AD1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0" y="425"/>
                <a:ext cx="552" cy="311"/>
              </a:xfrm>
              <a:custGeom>
                <a:avLst/>
                <a:gdLst>
                  <a:gd name="T0" fmla="*/ 122 w 552"/>
                  <a:gd name="T1" fmla="*/ 270 h 311"/>
                  <a:gd name="T2" fmla="*/ 118 w 552"/>
                  <a:gd name="T3" fmla="*/ 304 h 311"/>
                  <a:gd name="T4" fmla="*/ 109 w 552"/>
                  <a:gd name="T5" fmla="*/ 300 h 311"/>
                  <a:gd name="T6" fmla="*/ 93 w 552"/>
                  <a:gd name="T7" fmla="*/ 292 h 311"/>
                  <a:gd name="T8" fmla="*/ 79 w 552"/>
                  <a:gd name="T9" fmla="*/ 281 h 311"/>
                  <a:gd name="T10" fmla="*/ 68 w 552"/>
                  <a:gd name="T11" fmla="*/ 265 h 311"/>
                  <a:gd name="T12" fmla="*/ 68 w 552"/>
                  <a:gd name="T13" fmla="*/ 247 h 311"/>
                  <a:gd name="T14" fmla="*/ 48 w 552"/>
                  <a:gd name="T15" fmla="*/ 245 h 311"/>
                  <a:gd name="T16" fmla="*/ 38 w 552"/>
                  <a:gd name="T17" fmla="*/ 230 h 311"/>
                  <a:gd name="T18" fmla="*/ 26 w 552"/>
                  <a:gd name="T19" fmla="*/ 215 h 311"/>
                  <a:gd name="T20" fmla="*/ 8 w 552"/>
                  <a:gd name="T21" fmla="*/ 203 h 311"/>
                  <a:gd name="T22" fmla="*/ 1 w 552"/>
                  <a:gd name="T23" fmla="*/ 182 h 311"/>
                  <a:gd name="T24" fmla="*/ 4 w 552"/>
                  <a:gd name="T25" fmla="*/ 154 h 311"/>
                  <a:gd name="T26" fmla="*/ 18 w 552"/>
                  <a:gd name="T27" fmla="*/ 138 h 311"/>
                  <a:gd name="T28" fmla="*/ 26 w 552"/>
                  <a:gd name="T29" fmla="*/ 121 h 311"/>
                  <a:gd name="T30" fmla="*/ 39 w 552"/>
                  <a:gd name="T31" fmla="*/ 108 h 311"/>
                  <a:gd name="T32" fmla="*/ 43 w 552"/>
                  <a:gd name="T33" fmla="*/ 82 h 311"/>
                  <a:gd name="T34" fmla="*/ 48 w 552"/>
                  <a:gd name="T35" fmla="*/ 57 h 311"/>
                  <a:gd name="T36" fmla="*/ 89 w 552"/>
                  <a:gd name="T37" fmla="*/ 65 h 311"/>
                  <a:gd name="T38" fmla="*/ 174 w 552"/>
                  <a:gd name="T39" fmla="*/ 59 h 311"/>
                  <a:gd name="T40" fmla="*/ 219 w 552"/>
                  <a:gd name="T41" fmla="*/ 61 h 311"/>
                  <a:gd name="T42" fmla="*/ 238 w 552"/>
                  <a:gd name="T43" fmla="*/ 72 h 311"/>
                  <a:gd name="T44" fmla="*/ 263 w 552"/>
                  <a:gd name="T45" fmla="*/ 59 h 311"/>
                  <a:gd name="T46" fmla="*/ 298 w 552"/>
                  <a:gd name="T47" fmla="*/ 62 h 311"/>
                  <a:gd name="T48" fmla="*/ 312 w 552"/>
                  <a:gd name="T49" fmla="*/ 70 h 311"/>
                  <a:gd name="T50" fmla="*/ 326 w 552"/>
                  <a:gd name="T51" fmla="*/ 86 h 311"/>
                  <a:gd name="T52" fmla="*/ 339 w 552"/>
                  <a:gd name="T53" fmla="*/ 82 h 311"/>
                  <a:gd name="T54" fmla="*/ 351 w 552"/>
                  <a:gd name="T55" fmla="*/ 66 h 311"/>
                  <a:gd name="T56" fmla="*/ 363 w 552"/>
                  <a:gd name="T57" fmla="*/ 65 h 311"/>
                  <a:gd name="T58" fmla="*/ 378 w 552"/>
                  <a:gd name="T59" fmla="*/ 50 h 311"/>
                  <a:gd name="T60" fmla="*/ 391 w 552"/>
                  <a:gd name="T61" fmla="*/ 33 h 311"/>
                  <a:gd name="T62" fmla="*/ 407 w 552"/>
                  <a:gd name="T63" fmla="*/ 19 h 311"/>
                  <a:gd name="T64" fmla="*/ 416 w 552"/>
                  <a:gd name="T65" fmla="*/ 37 h 311"/>
                  <a:gd name="T66" fmla="*/ 442 w 552"/>
                  <a:gd name="T67" fmla="*/ 20 h 311"/>
                  <a:gd name="T68" fmla="*/ 458 w 552"/>
                  <a:gd name="T69" fmla="*/ 4 h 311"/>
                  <a:gd name="T70" fmla="*/ 491 w 552"/>
                  <a:gd name="T71" fmla="*/ 24 h 311"/>
                  <a:gd name="T72" fmla="*/ 514 w 552"/>
                  <a:gd name="T73" fmla="*/ 32 h 311"/>
                  <a:gd name="T74" fmla="*/ 535 w 552"/>
                  <a:gd name="T75" fmla="*/ 23 h 311"/>
                  <a:gd name="T76" fmla="*/ 548 w 552"/>
                  <a:gd name="T77" fmla="*/ 41 h 311"/>
                  <a:gd name="T78" fmla="*/ 538 w 552"/>
                  <a:gd name="T79" fmla="*/ 79 h 311"/>
                  <a:gd name="T80" fmla="*/ 534 w 552"/>
                  <a:gd name="T81" fmla="*/ 97 h 311"/>
                  <a:gd name="T82" fmla="*/ 531 w 552"/>
                  <a:gd name="T83" fmla="*/ 121 h 311"/>
                  <a:gd name="T84" fmla="*/ 520 w 552"/>
                  <a:gd name="T85" fmla="*/ 138 h 311"/>
                  <a:gd name="T86" fmla="*/ 513 w 552"/>
                  <a:gd name="T87" fmla="*/ 158 h 311"/>
                  <a:gd name="T88" fmla="*/ 491 w 552"/>
                  <a:gd name="T89" fmla="*/ 172 h 311"/>
                  <a:gd name="T90" fmla="*/ 471 w 552"/>
                  <a:gd name="T91" fmla="*/ 177 h 311"/>
                  <a:gd name="T92" fmla="*/ 452 w 552"/>
                  <a:gd name="T93" fmla="*/ 188 h 311"/>
                  <a:gd name="T94" fmla="*/ 436 w 552"/>
                  <a:gd name="T95" fmla="*/ 188 h 311"/>
                  <a:gd name="T96" fmla="*/ 412 w 552"/>
                  <a:gd name="T97" fmla="*/ 190 h 311"/>
                  <a:gd name="T98" fmla="*/ 387 w 552"/>
                  <a:gd name="T99" fmla="*/ 199 h 311"/>
                  <a:gd name="T100" fmla="*/ 367 w 552"/>
                  <a:gd name="T101" fmla="*/ 195 h 311"/>
                  <a:gd name="T102" fmla="*/ 352 w 552"/>
                  <a:gd name="T103" fmla="*/ 210 h 311"/>
                  <a:gd name="T104" fmla="*/ 330 w 552"/>
                  <a:gd name="T105" fmla="*/ 214 h 311"/>
                  <a:gd name="T106" fmla="*/ 306 w 552"/>
                  <a:gd name="T107" fmla="*/ 224 h 311"/>
                  <a:gd name="T108" fmla="*/ 300 w 552"/>
                  <a:gd name="T109" fmla="*/ 216 h 311"/>
                  <a:gd name="T110" fmla="*/ 293 w 552"/>
                  <a:gd name="T111" fmla="*/ 195 h 311"/>
                  <a:gd name="T112" fmla="*/ 281 w 552"/>
                  <a:gd name="T113" fmla="*/ 184 h 311"/>
                  <a:gd name="T114" fmla="*/ 266 w 552"/>
                  <a:gd name="T115" fmla="*/ 192 h 311"/>
                  <a:gd name="T116" fmla="*/ 246 w 552"/>
                  <a:gd name="T117" fmla="*/ 205 h 311"/>
                  <a:gd name="T118" fmla="*/ 225 w 552"/>
                  <a:gd name="T119" fmla="*/ 237 h 311"/>
                  <a:gd name="T120" fmla="*/ 223 w 552"/>
                  <a:gd name="T121" fmla="*/ 224 h 311"/>
                  <a:gd name="T122" fmla="*/ 196 w 552"/>
                  <a:gd name="T123" fmla="*/ 22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2" h="311">
                    <a:moveTo>
                      <a:pt x="173" y="236"/>
                    </a:moveTo>
                    <a:lnTo>
                      <a:pt x="171" y="236"/>
                    </a:lnTo>
                    <a:lnTo>
                      <a:pt x="170" y="236"/>
                    </a:lnTo>
                    <a:lnTo>
                      <a:pt x="169" y="237"/>
                    </a:lnTo>
                    <a:lnTo>
                      <a:pt x="166" y="239"/>
                    </a:lnTo>
                    <a:lnTo>
                      <a:pt x="165" y="239"/>
                    </a:lnTo>
                    <a:lnTo>
                      <a:pt x="164" y="239"/>
                    </a:lnTo>
                    <a:lnTo>
                      <a:pt x="162" y="240"/>
                    </a:lnTo>
                    <a:lnTo>
                      <a:pt x="158" y="241"/>
                    </a:lnTo>
                    <a:lnTo>
                      <a:pt x="156" y="243"/>
                    </a:lnTo>
                    <a:lnTo>
                      <a:pt x="154" y="245"/>
                    </a:lnTo>
                    <a:lnTo>
                      <a:pt x="153" y="247"/>
                    </a:lnTo>
                    <a:lnTo>
                      <a:pt x="152" y="247"/>
                    </a:lnTo>
                    <a:lnTo>
                      <a:pt x="151" y="248"/>
                    </a:lnTo>
                    <a:lnTo>
                      <a:pt x="149" y="249"/>
                    </a:lnTo>
                    <a:lnTo>
                      <a:pt x="145" y="254"/>
                    </a:lnTo>
                    <a:lnTo>
                      <a:pt x="145" y="256"/>
                    </a:lnTo>
                    <a:lnTo>
                      <a:pt x="141" y="261"/>
                    </a:lnTo>
                    <a:lnTo>
                      <a:pt x="140" y="264"/>
                    </a:lnTo>
                    <a:lnTo>
                      <a:pt x="136" y="264"/>
                    </a:lnTo>
                    <a:lnTo>
                      <a:pt x="135" y="265"/>
                    </a:lnTo>
                    <a:lnTo>
                      <a:pt x="132" y="266"/>
                    </a:lnTo>
                    <a:lnTo>
                      <a:pt x="131" y="266"/>
                    </a:lnTo>
                    <a:lnTo>
                      <a:pt x="127" y="267"/>
                    </a:lnTo>
                    <a:lnTo>
                      <a:pt x="124" y="269"/>
                    </a:lnTo>
                    <a:lnTo>
                      <a:pt x="122" y="270"/>
                    </a:lnTo>
                    <a:lnTo>
                      <a:pt x="119" y="270"/>
                    </a:lnTo>
                    <a:lnTo>
                      <a:pt x="118" y="270"/>
                    </a:lnTo>
                    <a:lnTo>
                      <a:pt x="118" y="271"/>
                    </a:lnTo>
                    <a:lnTo>
                      <a:pt x="116" y="271"/>
                    </a:lnTo>
                    <a:lnTo>
                      <a:pt x="116" y="273"/>
                    </a:lnTo>
                    <a:lnTo>
                      <a:pt x="116" y="274"/>
                    </a:lnTo>
                    <a:lnTo>
                      <a:pt x="116" y="275"/>
                    </a:lnTo>
                    <a:lnTo>
                      <a:pt x="116" y="279"/>
                    </a:lnTo>
                    <a:lnTo>
                      <a:pt x="119" y="281"/>
                    </a:lnTo>
                    <a:lnTo>
                      <a:pt x="120" y="283"/>
                    </a:lnTo>
                    <a:lnTo>
                      <a:pt x="122" y="285"/>
                    </a:lnTo>
                    <a:lnTo>
                      <a:pt x="123" y="287"/>
                    </a:lnTo>
                    <a:lnTo>
                      <a:pt x="124" y="290"/>
                    </a:lnTo>
                    <a:lnTo>
                      <a:pt x="124" y="291"/>
                    </a:lnTo>
                    <a:lnTo>
                      <a:pt x="124" y="294"/>
                    </a:lnTo>
                    <a:lnTo>
                      <a:pt x="123" y="295"/>
                    </a:lnTo>
                    <a:lnTo>
                      <a:pt x="123" y="296"/>
                    </a:lnTo>
                    <a:lnTo>
                      <a:pt x="123" y="298"/>
                    </a:lnTo>
                    <a:lnTo>
                      <a:pt x="122" y="299"/>
                    </a:lnTo>
                    <a:lnTo>
                      <a:pt x="120" y="300"/>
                    </a:lnTo>
                    <a:lnTo>
                      <a:pt x="119" y="300"/>
                    </a:lnTo>
                    <a:lnTo>
                      <a:pt x="119" y="302"/>
                    </a:lnTo>
                    <a:lnTo>
                      <a:pt x="120" y="302"/>
                    </a:lnTo>
                    <a:lnTo>
                      <a:pt x="120" y="303"/>
                    </a:lnTo>
                    <a:lnTo>
                      <a:pt x="119" y="304"/>
                    </a:lnTo>
                    <a:lnTo>
                      <a:pt x="118" y="304"/>
                    </a:lnTo>
                    <a:lnTo>
                      <a:pt x="116" y="304"/>
                    </a:lnTo>
                    <a:lnTo>
                      <a:pt x="116" y="305"/>
                    </a:lnTo>
                    <a:lnTo>
                      <a:pt x="118" y="305"/>
                    </a:lnTo>
                    <a:lnTo>
                      <a:pt x="118" y="307"/>
                    </a:lnTo>
                    <a:lnTo>
                      <a:pt x="116" y="307"/>
                    </a:lnTo>
                    <a:lnTo>
                      <a:pt x="115" y="307"/>
                    </a:lnTo>
                    <a:lnTo>
                      <a:pt x="114" y="307"/>
                    </a:lnTo>
                    <a:lnTo>
                      <a:pt x="114" y="308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3" y="308"/>
                    </a:lnTo>
                    <a:lnTo>
                      <a:pt x="111" y="308"/>
                    </a:lnTo>
                    <a:lnTo>
                      <a:pt x="111" y="309"/>
                    </a:lnTo>
                    <a:lnTo>
                      <a:pt x="113" y="309"/>
                    </a:lnTo>
                    <a:lnTo>
                      <a:pt x="113" y="311"/>
                    </a:lnTo>
                    <a:lnTo>
                      <a:pt x="111" y="311"/>
                    </a:lnTo>
                    <a:lnTo>
                      <a:pt x="111" y="309"/>
                    </a:lnTo>
                    <a:lnTo>
                      <a:pt x="110" y="309"/>
                    </a:lnTo>
                    <a:lnTo>
                      <a:pt x="109" y="309"/>
                    </a:lnTo>
                    <a:lnTo>
                      <a:pt x="109" y="308"/>
                    </a:lnTo>
                    <a:lnTo>
                      <a:pt x="109" y="307"/>
                    </a:lnTo>
                    <a:lnTo>
                      <a:pt x="109" y="305"/>
                    </a:lnTo>
                    <a:lnTo>
                      <a:pt x="109" y="304"/>
                    </a:lnTo>
                    <a:lnTo>
                      <a:pt x="109" y="303"/>
                    </a:lnTo>
                    <a:lnTo>
                      <a:pt x="109" y="302"/>
                    </a:lnTo>
                    <a:lnTo>
                      <a:pt x="109" y="300"/>
                    </a:lnTo>
                    <a:lnTo>
                      <a:pt x="107" y="300"/>
                    </a:lnTo>
                    <a:lnTo>
                      <a:pt x="106" y="300"/>
                    </a:lnTo>
                    <a:lnTo>
                      <a:pt x="106" y="299"/>
                    </a:lnTo>
                    <a:lnTo>
                      <a:pt x="106" y="298"/>
                    </a:lnTo>
                    <a:lnTo>
                      <a:pt x="105" y="298"/>
                    </a:lnTo>
                    <a:lnTo>
                      <a:pt x="103" y="298"/>
                    </a:lnTo>
                    <a:lnTo>
                      <a:pt x="103" y="296"/>
                    </a:lnTo>
                    <a:lnTo>
                      <a:pt x="103" y="295"/>
                    </a:lnTo>
                    <a:lnTo>
                      <a:pt x="105" y="294"/>
                    </a:lnTo>
                    <a:lnTo>
                      <a:pt x="103" y="294"/>
                    </a:lnTo>
                    <a:lnTo>
                      <a:pt x="103" y="292"/>
                    </a:lnTo>
                    <a:lnTo>
                      <a:pt x="102" y="292"/>
                    </a:lnTo>
                    <a:lnTo>
                      <a:pt x="102" y="294"/>
                    </a:lnTo>
                    <a:lnTo>
                      <a:pt x="103" y="294"/>
                    </a:lnTo>
                    <a:lnTo>
                      <a:pt x="103" y="295"/>
                    </a:lnTo>
                    <a:lnTo>
                      <a:pt x="102" y="295"/>
                    </a:lnTo>
                    <a:lnTo>
                      <a:pt x="101" y="294"/>
                    </a:lnTo>
                    <a:lnTo>
                      <a:pt x="99" y="294"/>
                    </a:lnTo>
                    <a:lnTo>
                      <a:pt x="98" y="294"/>
                    </a:lnTo>
                    <a:lnTo>
                      <a:pt x="97" y="294"/>
                    </a:lnTo>
                    <a:lnTo>
                      <a:pt x="97" y="292"/>
                    </a:lnTo>
                    <a:lnTo>
                      <a:pt x="96" y="292"/>
                    </a:lnTo>
                    <a:lnTo>
                      <a:pt x="96" y="294"/>
                    </a:lnTo>
                    <a:lnTo>
                      <a:pt x="94" y="294"/>
                    </a:lnTo>
                    <a:lnTo>
                      <a:pt x="93" y="294"/>
                    </a:lnTo>
                    <a:lnTo>
                      <a:pt x="93" y="292"/>
                    </a:lnTo>
                    <a:lnTo>
                      <a:pt x="92" y="292"/>
                    </a:lnTo>
                    <a:lnTo>
                      <a:pt x="90" y="292"/>
                    </a:lnTo>
                    <a:lnTo>
                      <a:pt x="89" y="292"/>
                    </a:lnTo>
                    <a:lnTo>
                      <a:pt x="89" y="291"/>
                    </a:lnTo>
                    <a:lnTo>
                      <a:pt x="88" y="291"/>
                    </a:lnTo>
                    <a:lnTo>
                      <a:pt x="86" y="291"/>
                    </a:lnTo>
                    <a:lnTo>
                      <a:pt x="85" y="291"/>
                    </a:lnTo>
                    <a:lnTo>
                      <a:pt x="84" y="291"/>
                    </a:lnTo>
                    <a:lnTo>
                      <a:pt x="85" y="290"/>
                    </a:lnTo>
                    <a:lnTo>
                      <a:pt x="85" y="288"/>
                    </a:lnTo>
                    <a:lnTo>
                      <a:pt x="84" y="287"/>
                    </a:lnTo>
                    <a:lnTo>
                      <a:pt x="82" y="287"/>
                    </a:lnTo>
                    <a:lnTo>
                      <a:pt x="81" y="286"/>
                    </a:lnTo>
                    <a:lnTo>
                      <a:pt x="80" y="286"/>
                    </a:lnTo>
                    <a:lnTo>
                      <a:pt x="80" y="287"/>
                    </a:lnTo>
                    <a:lnTo>
                      <a:pt x="79" y="287"/>
                    </a:lnTo>
                    <a:lnTo>
                      <a:pt x="79" y="286"/>
                    </a:lnTo>
                    <a:lnTo>
                      <a:pt x="77" y="286"/>
                    </a:lnTo>
                    <a:lnTo>
                      <a:pt x="76" y="285"/>
                    </a:lnTo>
                    <a:lnTo>
                      <a:pt x="77" y="285"/>
                    </a:lnTo>
                    <a:lnTo>
                      <a:pt x="79" y="285"/>
                    </a:lnTo>
                    <a:lnTo>
                      <a:pt x="79" y="283"/>
                    </a:lnTo>
                    <a:lnTo>
                      <a:pt x="77" y="283"/>
                    </a:lnTo>
                    <a:lnTo>
                      <a:pt x="77" y="282"/>
                    </a:lnTo>
                    <a:lnTo>
                      <a:pt x="79" y="282"/>
                    </a:lnTo>
                    <a:lnTo>
                      <a:pt x="79" y="281"/>
                    </a:lnTo>
                    <a:lnTo>
                      <a:pt x="79" y="279"/>
                    </a:lnTo>
                    <a:lnTo>
                      <a:pt x="77" y="279"/>
                    </a:lnTo>
                    <a:lnTo>
                      <a:pt x="77" y="278"/>
                    </a:lnTo>
                    <a:lnTo>
                      <a:pt x="76" y="278"/>
                    </a:lnTo>
                    <a:lnTo>
                      <a:pt x="76" y="277"/>
                    </a:lnTo>
                    <a:lnTo>
                      <a:pt x="75" y="275"/>
                    </a:lnTo>
                    <a:lnTo>
                      <a:pt x="73" y="275"/>
                    </a:lnTo>
                    <a:lnTo>
                      <a:pt x="72" y="275"/>
                    </a:lnTo>
                    <a:lnTo>
                      <a:pt x="71" y="275"/>
                    </a:lnTo>
                    <a:lnTo>
                      <a:pt x="71" y="274"/>
                    </a:lnTo>
                    <a:lnTo>
                      <a:pt x="69" y="274"/>
                    </a:lnTo>
                    <a:lnTo>
                      <a:pt x="68" y="274"/>
                    </a:lnTo>
                    <a:lnTo>
                      <a:pt x="68" y="273"/>
                    </a:lnTo>
                    <a:lnTo>
                      <a:pt x="67" y="273"/>
                    </a:lnTo>
                    <a:lnTo>
                      <a:pt x="67" y="271"/>
                    </a:lnTo>
                    <a:lnTo>
                      <a:pt x="65" y="271"/>
                    </a:lnTo>
                    <a:lnTo>
                      <a:pt x="65" y="270"/>
                    </a:lnTo>
                    <a:lnTo>
                      <a:pt x="65" y="269"/>
                    </a:lnTo>
                    <a:lnTo>
                      <a:pt x="64" y="269"/>
                    </a:lnTo>
                    <a:lnTo>
                      <a:pt x="64" y="267"/>
                    </a:lnTo>
                    <a:lnTo>
                      <a:pt x="64" y="266"/>
                    </a:lnTo>
                    <a:lnTo>
                      <a:pt x="64" y="265"/>
                    </a:lnTo>
                    <a:lnTo>
                      <a:pt x="65" y="265"/>
                    </a:lnTo>
                    <a:lnTo>
                      <a:pt x="67" y="266"/>
                    </a:lnTo>
                    <a:lnTo>
                      <a:pt x="67" y="265"/>
                    </a:lnTo>
                    <a:lnTo>
                      <a:pt x="68" y="265"/>
                    </a:lnTo>
                    <a:lnTo>
                      <a:pt x="69" y="264"/>
                    </a:lnTo>
                    <a:lnTo>
                      <a:pt x="71" y="264"/>
                    </a:lnTo>
                    <a:lnTo>
                      <a:pt x="71" y="262"/>
                    </a:lnTo>
                    <a:lnTo>
                      <a:pt x="71" y="261"/>
                    </a:lnTo>
                    <a:lnTo>
                      <a:pt x="72" y="261"/>
                    </a:lnTo>
                    <a:lnTo>
                      <a:pt x="72" y="260"/>
                    </a:lnTo>
                    <a:lnTo>
                      <a:pt x="71" y="260"/>
                    </a:lnTo>
                    <a:lnTo>
                      <a:pt x="69" y="260"/>
                    </a:lnTo>
                    <a:lnTo>
                      <a:pt x="68" y="258"/>
                    </a:lnTo>
                    <a:lnTo>
                      <a:pt x="69" y="258"/>
                    </a:lnTo>
                    <a:lnTo>
                      <a:pt x="71" y="258"/>
                    </a:lnTo>
                    <a:lnTo>
                      <a:pt x="71" y="257"/>
                    </a:lnTo>
                    <a:lnTo>
                      <a:pt x="72" y="257"/>
                    </a:lnTo>
                    <a:lnTo>
                      <a:pt x="72" y="256"/>
                    </a:lnTo>
                    <a:lnTo>
                      <a:pt x="72" y="254"/>
                    </a:lnTo>
                    <a:lnTo>
                      <a:pt x="72" y="253"/>
                    </a:lnTo>
                    <a:lnTo>
                      <a:pt x="71" y="253"/>
                    </a:lnTo>
                    <a:lnTo>
                      <a:pt x="69" y="252"/>
                    </a:lnTo>
                    <a:lnTo>
                      <a:pt x="69" y="250"/>
                    </a:lnTo>
                    <a:lnTo>
                      <a:pt x="68" y="250"/>
                    </a:lnTo>
                    <a:lnTo>
                      <a:pt x="67" y="250"/>
                    </a:lnTo>
                    <a:lnTo>
                      <a:pt x="67" y="249"/>
                    </a:lnTo>
                    <a:lnTo>
                      <a:pt x="65" y="248"/>
                    </a:lnTo>
                    <a:lnTo>
                      <a:pt x="67" y="248"/>
                    </a:lnTo>
                    <a:lnTo>
                      <a:pt x="68" y="248"/>
                    </a:lnTo>
                    <a:lnTo>
                      <a:pt x="68" y="247"/>
                    </a:lnTo>
                    <a:lnTo>
                      <a:pt x="68" y="245"/>
                    </a:lnTo>
                    <a:lnTo>
                      <a:pt x="67" y="245"/>
                    </a:lnTo>
                    <a:lnTo>
                      <a:pt x="67" y="244"/>
                    </a:lnTo>
                    <a:lnTo>
                      <a:pt x="65" y="244"/>
                    </a:lnTo>
                    <a:lnTo>
                      <a:pt x="64" y="244"/>
                    </a:lnTo>
                    <a:lnTo>
                      <a:pt x="64" y="243"/>
                    </a:lnTo>
                    <a:lnTo>
                      <a:pt x="63" y="243"/>
                    </a:lnTo>
                    <a:lnTo>
                      <a:pt x="63" y="241"/>
                    </a:lnTo>
                    <a:lnTo>
                      <a:pt x="61" y="241"/>
                    </a:lnTo>
                    <a:lnTo>
                      <a:pt x="60" y="241"/>
                    </a:lnTo>
                    <a:lnTo>
                      <a:pt x="60" y="240"/>
                    </a:lnTo>
                    <a:lnTo>
                      <a:pt x="60" y="239"/>
                    </a:lnTo>
                    <a:lnTo>
                      <a:pt x="59" y="239"/>
                    </a:lnTo>
                    <a:lnTo>
                      <a:pt x="58" y="239"/>
                    </a:lnTo>
                    <a:lnTo>
                      <a:pt x="56" y="239"/>
                    </a:lnTo>
                    <a:lnTo>
                      <a:pt x="56" y="240"/>
                    </a:lnTo>
                    <a:lnTo>
                      <a:pt x="55" y="240"/>
                    </a:lnTo>
                    <a:lnTo>
                      <a:pt x="55" y="241"/>
                    </a:lnTo>
                    <a:lnTo>
                      <a:pt x="54" y="243"/>
                    </a:lnTo>
                    <a:lnTo>
                      <a:pt x="54" y="244"/>
                    </a:lnTo>
                    <a:lnTo>
                      <a:pt x="52" y="244"/>
                    </a:lnTo>
                    <a:lnTo>
                      <a:pt x="52" y="245"/>
                    </a:lnTo>
                    <a:lnTo>
                      <a:pt x="52" y="244"/>
                    </a:lnTo>
                    <a:lnTo>
                      <a:pt x="51" y="244"/>
                    </a:lnTo>
                    <a:lnTo>
                      <a:pt x="50" y="245"/>
                    </a:lnTo>
                    <a:lnTo>
                      <a:pt x="48" y="245"/>
                    </a:lnTo>
                    <a:lnTo>
                      <a:pt x="48" y="244"/>
                    </a:lnTo>
                    <a:lnTo>
                      <a:pt x="47" y="244"/>
                    </a:lnTo>
                    <a:lnTo>
                      <a:pt x="46" y="244"/>
                    </a:lnTo>
                    <a:lnTo>
                      <a:pt x="44" y="244"/>
                    </a:lnTo>
                    <a:lnTo>
                      <a:pt x="43" y="244"/>
                    </a:lnTo>
                    <a:lnTo>
                      <a:pt x="43" y="243"/>
                    </a:lnTo>
                    <a:lnTo>
                      <a:pt x="43" y="241"/>
                    </a:lnTo>
                    <a:lnTo>
                      <a:pt x="42" y="241"/>
                    </a:lnTo>
                    <a:lnTo>
                      <a:pt x="42" y="240"/>
                    </a:lnTo>
                    <a:lnTo>
                      <a:pt x="41" y="240"/>
                    </a:lnTo>
                    <a:lnTo>
                      <a:pt x="39" y="240"/>
                    </a:lnTo>
                    <a:lnTo>
                      <a:pt x="38" y="240"/>
                    </a:lnTo>
                    <a:lnTo>
                      <a:pt x="38" y="239"/>
                    </a:lnTo>
                    <a:lnTo>
                      <a:pt x="37" y="239"/>
                    </a:lnTo>
                    <a:lnTo>
                      <a:pt x="37" y="237"/>
                    </a:lnTo>
                    <a:lnTo>
                      <a:pt x="35" y="237"/>
                    </a:lnTo>
                    <a:lnTo>
                      <a:pt x="37" y="237"/>
                    </a:lnTo>
                    <a:lnTo>
                      <a:pt x="37" y="236"/>
                    </a:lnTo>
                    <a:lnTo>
                      <a:pt x="38" y="235"/>
                    </a:lnTo>
                    <a:lnTo>
                      <a:pt x="38" y="233"/>
                    </a:lnTo>
                    <a:lnTo>
                      <a:pt x="39" y="233"/>
                    </a:lnTo>
                    <a:lnTo>
                      <a:pt x="38" y="233"/>
                    </a:lnTo>
                    <a:lnTo>
                      <a:pt x="38" y="232"/>
                    </a:lnTo>
                    <a:lnTo>
                      <a:pt x="38" y="231"/>
                    </a:lnTo>
                    <a:lnTo>
                      <a:pt x="37" y="231"/>
                    </a:lnTo>
                    <a:lnTo>
                      <a:pt x="38" y="230"/>
                    </a:lnTo>
                    <a:lnTo>
                      <a:pt x="39" y="230"/>
                    </a:lnTo>
                    <a:lnTo>
                      <a:pt x="41" y="230"/>
                    </a:lnTo>
                    <a:lnTo>
                      <a:pt x="41" y="228"/>
                    </a:lnTo>
                    <a:lnTo>
                      <a:pt x="42" y="228"/>
                    </a:lnTo>
                    <a:lnTo>
                      <a:pt x="42" y="227"/>
                    </a:lnTo>
                    <a:lnTo>
                      <a:pt x="42" y="226"/>
                    </a:lnTo>
                    <a:lnTo>
                      <a:pt x="42" y="224"/>
                    </a:lnTo>
                    <a:lnTo>
                      <a:pt x="41" y="224"/>
                    </a:lnTo>
                    <a:lnTo>
                      <a:pt x="41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38" y="222"/>
                    </a:lnTo>
                    <a:lnTo>
                      <a:pt x="38" y="220"/>
                    </a:lnTo>
                    <a:lnTo>
                      <a:pt x="37" y="220"/>
                    </a:lnTo>
                    <a:lnTo>
                      <a:pt x="35" y="220"/>
                    </a:lnTo>
                    <a:lnTo>
                      <a:pt x="34" y="220"/>
                    </a:lnTo>
                    <a:lnTo>
                      <a:pt x="33" y="220"/>
                    </a:lnTo>
                    <a:lnTo>
                      <a:pt x="31" y="220"/>
                    </a:lnTo>
                    <a:lnTo>
                      <a:pt x="30" y="220"/>
                    </a:lnTo>
                    <a:lnTo>
                      <a:pt x="29" y="220"/>
                    </a:lnTo>
                    <a:lnTo>
                      <a:pt x="29" y="219"/>
                    </a:lnTo>
                    <a:lnTo>
                      <a:pt x="29" y="218"/>
                    </a:lnTo>
                    <a:lnTo>
                      <a:pt x="29" y="216"/>
                    </a:lnTo>
                    <a:lnTo>
                      <a:pt x="27" y="216"/>
                    </a:lnTo>
                    <a:lnTo>
                      <a:pt x="27" y="215"/>
                    </a:lnTo>
                    <a:lnTo>
                      <a:pt x="26" y="215"/>
                    </a:lnTo>
                    <a:lnTo>
                      <a:pt x="25" y="215"/>
                    </a:lnTo>
                    <a:lnTo>
                      <a:pt x="25" y="214"/>
                    </a:lnTo>
                    <a:lnTo>
                      <a:pt x="24" y="214"/>
                    </a:lnTo>
                    <a:lnTo>
                      <a:pt x="24" y="213"/>
                    </a:lnTo>
                    <a:lnTo>
                      <a:pt x="22" y="213"/>
                    </a:lnTo>
                    <a:lnTo>
                      <a:pt x="21" y="213"/>
                    </a:lnTo>
                    <a:lnTo>
                      <a:pt x="20" y="213"/>
                    </a:lnTo>
                    <a:lnTo>
                      <a:pt x="18" y="211"/>
                    </a:lnTo>
                    <a:lnTo>
                      <a:pt x="18" y="210"/>
                    </a:lnTo>
                    <a:lnTo>
                      <a:pt x="18" y="209"/>
                    </a:lnTo>
                    <a:lnTo>
                      <a:pt x="18" y="207"/>
                    </a:lnTo>
                    <a:lnTo>
                      <a:pt x="20" y="207"/>
                    </a:lnTo>
                    <a:lnTo>
                      <a:pt x="20" y="206"/>
                    </a:lnTo>
                    <a:lnTo>
                      <a:pt x="18" y="206"/>
                    </a:lnTo>
                    <a:lnTo>
                      <a:pt x="18" y="205"/>
                    </a:lnTo>
                    <a:lnTo>
                      <a:pt x="17" y="205"/>
                    </a:lnTo>
                    <a:lnTo>
                      <a:pt x="17" y="203"/>
                    </a:lnTo>
                    <a:lnTo>
                      <a:pt x="16" y="203"/>
                    </a:lnTo>
                    <a:lnTo>
                      <a:pt x="16" y="202"/>
                    </a:lnTo>
                    <a:lnTo>
                      <a:pt x="14" y="202"/>
                    </a:lnTo>
                    <a:lnTo>
                      <a:pt x="13" y="202"/>
                    </a:lnTo>
                    <a:lnTo>
                      <a:pt x="13" y="203"/>
                    </a:lnTo>
                    <a:lnTo>
                      <a:pt x="12" y="203"/>
                    </a:lnTo>
                    <a:lnTo>
                      <a:pt x="10" y="203"/>
                    </a:lnTo>
                    <a:lnTo>
                      <a:pt x="9" y="203"/>
                    </a:lnTo>
                    <a:lnTo>
                      <a:pt x="8" y="203"/>
                    </a:lnTo>
                    <a:lnTo>
                      <a:pt x="7" y="203"/>
                    </a:lnTo>
                    <a:lnTo>
                      <a:pt x="5" y="203"/>
                    </a:lnTo>
                    <a:lnTo>
                      <a:pt x="5" y="202"/>
                    </a:lnTo>
                    <a:lnTo>
                      <a:pt x="5" y="201"/>
                    </a:lnTo>
                    <a:lnTo>
                      <a:pt x="4" y="201"/>
                    </a:lnTo>
                    <a:lnTo>
                      <a:pt x="4" y="199"/>
                    </a:lnTo>
                    <a:lnTo>
                      <a:pt x="3" y="199"/>
                    </a:lnTo>
                    <a:lnTo>
                      <a:pt x="1" y="199"/>
                    </a:lnTo>
                    <a:lnTo>
                      <a:pt x="1" y="198"/>
                    </a:lnTo>
                    <a:lnTo>
                      <a:pt x="1" y="197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3" y="194"/>
                    </a:lnTo>
                    <a:lnTo>
                      <a:pt x="1" y="193"/>
                    </a:lnTo>
                    <a:lnTo>
                      <a:pt x="3" y="193"/>
                    </a:lnTo>
                    <a:lnTo>
                      <a:pt x="3" y="192"/>
                    </a:lnTo>
                    <a:lnTo>
                      <a:pt x="1" y="192"/>
                    </a:lnTo>
                    <a:lnTo>
                      <a:pt x="3" y="192"/>
                    </a:lnTo>
                    <a:lnTo>
                      <a:pt x="3" y="190"/>
                    </a:lnTo>
                    <a:lnTo>
                      <a:pt x="1" y="190"/>
                    </a:lnTo>
                    <a:lnTo>
                      <a:pt x="1" y="189"/>
                    </a:lnTo>
                    <a:lnTo>
                      <a:pt x="1" y="188"/>
                    </a:lnTo>
                    <a:lnTo>
                      <a:pt x="1" y="186"/>
                    </a:lnTo>
                    <a:lnTo>
                      <a:pt x="1" y="185"/>
                    </a:lnTo>
                    <a:lnTo>
                      <a:pt x="1" y="184"/>
                    </a:lnTo>
                    <a:lnTo>
                      <a:pt x="1" y="182"/>
                    </a:lnTo>
                    <a:lnTo>
                      <a:pt x="1" y="181"/>
                    </a:lnTo>
                    <a:lnTo>
                      <a:pt x="0" y="181"/>
                    </a:lnTo>
                    <a:lnTo>
                      <a:pt x="0" y="180"/>
                    </a:lnTo>
                    <a:lnTo>
                      <a:pt x="0" y="178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0" y="175"/>
                    </a:lnTo>
                    <a:lnTo>
                      <a:pt x="0" y="173"/>
                    </a:lnTo>
                    <a:lnTo>
                      <a:pt x="0" y="172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7"/>
                    </a:lnTo>
                    <a:lnTo>
                      <a:pt x="1" y="167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1" y="163"/>
                    </a:lnTo>
                    <a:lnTo>
                      <a:pt x="1" y="161"/>
                    </a:lnTo>
                    <a:lnTo>
                      <a:pt x="1" y="160"/>
                    </a:lnTo>
                    <a:lnTo>
                      <a:pt x="1" y="159"/>
                    </a:lnTo>
                    <a:lnTo>
                      <a:pt x="1" y="158"/>
                    </a:lnTo>
                    <a:lnTo>
                      <a:pt x="1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4" y="155"/>
                    </a:lnTo>
                    <a:lnTo>
                      <a:pt x="4" y="154"/>
                    </a:lnTo>
                    <a:lnTo>
                      <a:pt x="4" y="152"/>
                    </a:lnTo>
                    <a:lnTo>
                      <a:pt x="4" y="151"/>
                    </a:lnTo>
                    <a:lnTo>
                      <a:pt x="4" y="150"/>
                    </a:lnTo>
                    <a:lnTo>
                      <a:pt x="5" y="150"/>
                    </a:lnTo>
                    <a:lnTo>
                      <a:pt x="5" y="148"/>
                    </a:lnTo>
                    <a:lnTo>
                      <a:pt x="7" y="148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9" y="147"/>
                    </a:lnTo>
                    <a:lnTo>
                      <a:pt x="10" y="147"/>
                    </a:lnTo>
                    <a:lnTo>
                      <a:pt x="12" y="147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3" y="147"/>
                    </a:lnTo>
                    <a:lnTo>
                      <a:pt x="14" y="147"/>
                    </a:lnTo>
                    <a:lnTo>
                      <a:pt x="14" y="146"/>
                    </a:lnTo>
                    <a:lnTo>
                      <a:pt x="14" y="144"/>
                    </a:lnTo>
                    <a:lnTo>
                      <a:pt x="16" y="144"/>
                    </a:lnTo>
                    <a:lnTo>
                      <a:pt x="16" y="143"/>
                    </a:lnTo>
                    <a:lnTo>
                      <a:pt x="14" y="142"/>
                    </a:lnTo>
                    <a:lnTo>
                      <a:pt x="16" y="142"/>
                    </a:lnTo>
                    <a:lnTo>
                      <a:pt x="16" y="141"/>
                    </a:lnTo>
                    <a:lnTo>
                      <a:pt x="16" y="139"/>
                    </a:lnTo>
                    <a:lnTo>
                      <a:pt x="16" y="138"/>
                    </a:lnTo>
                    <a:lnTo>
                      <a:pt x="17" y="138"/>
                    </a:lnTo>
                    <a:lnTo>
                      <a:pt x="18" y="138"/>
                    </a:lnTo>
                    <a:lnTo>
                      <a:pt x="20" y="138"/>
                    </a:lnTo>
                    <a:lnTo>
                      <a:pt x="21" y="138"/>
                    </a:lnTo>
                    <a:lnTo>
                      <a:pt x="21" y="137"/>
                    </a:lnTo>
                    <a:lnTo>
                      <a:pt x="22" y="137"/>
                    </a:lnTo>
                    <a:lnTo>
                      <a:pt x="22" y="138"/>
                    </a:lnTo>
                    <a:lnTo>
                      <a:pt x="24" y="137"/>
                    </a:lnTo>
                    <a:lnTo>
                      <a:pt x="25" y="137"/>
                    </a:lnTo>
                    <a:lnTo>
                      <a:pt x="25" y="135"/>
                    </a:lnTo>
                    <a:lnTo>
                      <a:pt x="26" y="135"/>
                    </a:lnTo>
                    <a:lnTo>
                      <a:pt x="26" y="134"/>
                    </a:lnTo>
                    <a:lnTo>
                      <a:pt x="26" y="133"/>
                    </a:lnTo>
                    <a:lnTo>
                      <a:pt x="26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7" y="129"/>
                    </a:lnTo>
                    <a:lnTo>
                      <a:pt x="27" y="127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5" y="126"/>
                    </a:lnTo>
                    <a:lnTo>
                      <a:pt x="25" y="125"/>
                    </a:lnTo>
                    <a:lnTo>
                      <a:pt x="25" y="124"/>
                    </a:lnTo>
                    <a:lnTo>
                      <a:pt x="25" y="122"/>
                    </a:lnTo>
                    <a:lnTo>
                      <a:pt x="26" y="122"/>
                    </a:lnTo>
                    <a:lnTo>
                      <a:pt x="26" y="121"/>
                    </a:lnTo>
                    <a:lnTo>
                      <a:pt x="27" y="121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18"/>
                    </a:lnTo>
                    <a:lnTo>
                      <a:pt x="29" y="118"/>
                    </a:lnTo>
                    <a:lnTo>
                      <a:pt x="29" y="120"/>
                    </a:lnTo>
                    <a:lnTo>
                      <a:pt x="30" y="120"/>
                    </a:lnTo>
                    <a:lnTo>
                      <a:pt x="31" y="120"/>
                    </a:lnTo>
                    <a:lnTo>
                      <a:pt x="33" y="120"/>
                    </a:lnTo>
                    <a:lnTo>
                      <a:pt x="33" y="118"/>
                    </a:lnTo>
                    <a:lnTo>
                      <a:pt x="33" y="117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4" y="114"/>
                    </a:lnTo>
                    <a:lnTo>
                      <a:pt x="35" y="114"/>
                    </a:lnTo>
                    <a:lnTo>
                      <a:pt x="37" y="114"/>
                    </a:lnTo>
                    <a:lnTo>
                      <a:pt x="38" y="114"/>
                    </a:lnTo>
                    <a:lnTo>
                      <a:pt x="38" y="113"/>
                    </a:lnTo>
                    <a:lnTo>
                      <a:pt x="37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9" y="112"/>
                    </a:lnTo>
                    <a:lnTo>
                      <a:pt x="39" y="110"/>
                    </a:lnTo>
                    <a:lnTo>
                      <a:pt x="39" y="109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1" y="106"/>
                    </a:lnTo>
                    <a:lnTo>
                      <a:pt x="41" y="105"/>
                    </a:lnTo>
                    <a:lnTo>
                      <a:pt x="41" y="104"/>
                    </a:lnTo>
                    <a:lnTo>
                      <a:pt x="39" y="104"/>
                    </a:lnTo>
                    <a:lnTo>
                      <a:pt x="39" y="103"/>
                    </a:lnTo>
                    <a:lnTo>
                      <a:pt x="41" y="101"/>
                    </a:lnTo>
                    <a:lnTo>
                      <a:pt x="41" y="100"/>
                    </a:lnTo>
                    <a:lnTo>
                      <a:pt x="41" y="99"/>
                    </a:lnTo>
                    <a:lnTo>
                      <a:pt x="41" y="97"/>
                    </a:lnTo>
                    <a:lnTo>
                      <a:pt x="41" y="96"/>
                    </a:lnTo>
                    <a:lnTo>
                      <a:pt x="41" y="95"/>
                    </a:lnTo>
                    <a:lnTo>
                      <a:pt x="41" y="93"/>
                    </a:lnTo>
                    <a:lnTo>
                      <a:pt x="42" y="93"/>
                    </a:lnTo>
                    <a:lnTo>
                      <a:pt x="41" y="92"/>
                    </a:lnTo>
                    <a:lnTo>
                      <a:pt x="39" y="92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89"/>
                    </a:lnTo>
                    <a:lnTo>
                      <a:pt x="41" y="88"/>
                    </a:lnTo>
                    <a:lnTo>
                      <a:pt x="42" y="88"/>
                    </a:lnTo>
                    <a:lnTo>
                      <a:pt x="42" y="87"/>
                    </a:lnTo>
                    <a:lnTo>
                      <a:pt x="42" y="86"/>
                    </a:lnTo>
                    <a:lnTo>
                      <a:pt x="43" y="84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79"/>
                    </a:lnTo>
                    <a:lnTo>
                      <a:pt x="43" y="78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6"/>
                    </a:lnTo>
                    <a:lnTo>
                      <a:pt x="43" y="75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3" y="71"/>
                    </a:lnTo>
                    <a:lnTo>
                      <a:pt x="43" y="70"/>
                    </a:lnTo>
                    <a:lnTo>
                      <a:pt x="44" y="70"/>
                    </a:lnTo>
                    <a:lnTo>
                      <a:pt x="44" y="69"/>
                    </a:lnTo>
                    <a:lnTo>
                      <a:pt x="44" y="67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6" y="65"/>
                    </a:lnTo>
                    <a:lnTo>
                      <a:pt x="47" y="65"/>
                    </a:lnTo>
                    <a:lnTo>
                      <a:pt x="47" y="63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50" y="62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50" y="57"/>
                    </a:lnTo>
                    <a:lnTo>
                      <a:pt x="48" y="57"/>
                    </a:lnTo>
                    <a:lnTo>
                      <a:pt x="50" y="57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5" y="59"/>
                    </a:lnTo>
                    <a:lnTo>
                      <a:pt x="56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9" y="62"/>
                    </a:lnTo>
                    <a:lnTo>
                      <a:pt x="59" y="63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5"/>
                    </a:lnTo>
                    <a:lnTo>
                      <a:pt x="63" y="65"/>
                    </a:lnTo>
                    <a:lnTo>
                      <a:pt x="64" y="65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8" y="66"/>
                    </a:lnTo>
                    <a:lnTo>
                      <a:pt x="69" y="66"/>
                    </a:lnTo>
                    <a:lnTo>
                      <a:pt x="69" y="65"/>
                    </a:lnTo>
                    <a:lnTo>
                      <a:pt x="75" y="65"/>
                    </a:lnTo>
                    <a:lnTo>
                      <a:pt x="80" y="65"/>
                    </a:lnTo>
                    <a:lnTo>
                      <a:pt x="84" y="65"/>
                    </a:lnTo>
                    <a:lnTo>
                      <a:pt x="86" y="65"/>
                    </a:lnTo>
                    <a:lnTo>
                      <a:pt x="89" y="65"/>
                    </a:lnTo>
                    <a:lnTo>
                      <a:pt x="92" y="65"/>
                    </a:lnTo>
                    <a:lnTo>
                      <a:pt x="93" y="65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6" y="65"/>
                    </a:lnTo>
                    <a:lnTo>
                      <a:pt x="109" y="65"/>
                    </a:lnTo>
                    <a:lnTo>
                      <a:pt x="110" y="65"/>
                    </a:lnTo>
                    <a:lnTo>
                      <a:pt x="126" y="65"/>
                    </a:lnTo>
                    <a:lnTo>
                      <a:pt x="132" y="65"/>
                    </a:lnTo>
                    <a:lnTo>
                      <a:pt x="133" y="65"/>
                    </a:lnTo>
                    <a:lnTo>
                      <a:pt x="136" y="65"/>
                    </a:lnTo>
                    <a:lnTo>
                      <a:pt x="139" y="65"/>
                    </a:lnTo>
                    <a:lnTo>
                      <a:pt x="143" y="65"/>
                    </a:lnTo>
                    <a:lnTo>
                      <a:pt x="144" y="66"/>
                    </a:lnTo>
                    <a:lnTo>
                      <a:pt x="147" y="66"/>
                    </a:lnTo>
                    <a:lnTo>
                      <a:pt x="149" y="66"/>
                    </a:lnTo>
                    <a:lnTo>
                      <a:pt x="151" y="66"/>
                    </a:lnTo>
                    <a:lnTo>
                      <a:pt x="156" y="66"/>
                    </a:lnTo>
                    <a:lnTo>
                      <a:pt x="157" y="66"/>
                    </a:lnTo>
                    <a:lnTo>
                      <a:pt x="157" y="59"/>
                    </a:lnTo>
                    <a:lnTo>
                      <a:pt x="165" y="59"/>
                    </a:lnTo>
                    <a:lnTo>
                      <a:pt x="166" y="59"/>
                    </a:lnTo>
                    <a:lnTo>
                      <a:pt x="168" y="59"/>
                    </a:lnTo>
                    <a:lnTo>
                      <a:pt x="169" y="59"/>
                    </a:lnTo>
                    <a:lnTo>
                      <a:pt x="171" y="59"/>
                    </a:lnTo>
                    <a:lnTo>
                      <a:pt x="174" y="59"/>
                    </a:lnTo>
                    <a:lnTo>
                      <a:pt x="175" y="59"/>
                    </a:lnTo>
                    <a:lnTo>
                      <a:pt x="178" y="59"/>
                    </a:lnTo>
                    <a:lnTo>
                      <a:pt x="179" y="59"/>
                    </a:lnTo>
                    <a:lnTo>
                      <a:pt x="185" y="59"/>
                    </a:lnTo>
                    <a:lnTo>
                      <a:pt x="191" y="58"/>
                    </a:lnTo>
                    <a:lnTo>
                      <a:pt x="194" y="58"/>
                    </a:lnTo>
                    <a:lnTo>
                      <a:pt x="196" y="58"/>
                    </a:lnTo>
                    <a:lnTo>
                      <a:pt x="196" y="59"/>
                    </a:lnTo>
                    <a:lnTo>
                      <a:pt x="196" y="61"/>
                    </a:lnTo>
                    <a:lnTo>
                      <a:pt x="196" y="62"/>
                    </a:lnTo>
                    <a:lnTo>
                      <a:pt x="199" y="62"/>
                    </a:lnTo>
                    <a:lnTo>
                      <a:pt x="200" y="62"/>
                    </a:lnTo>
                    <a:lnTo>
                      <a:pt x="202" y="62"/>
                    </a:lnTo>
                    <a:lnTo>
                      <a:pt x="203" y="62"/>
                    </a:lnTo>
                    <a:lnTo>
                      <a:pt x="204" y="62"/>
                    </a:lnTo>
                    <a:lnTo>
                      <a:pt x="205" y="62"/>
                    </a:lnTo>
                    <a:lnTo>
                      <a:pt x="207" y="62"/>
                    </a:lnTo>
                    <a:lnTo>
                      <a:pt x="208" y="61"/>
                    </a:lnTo>
                    <a:lnTo>
                      <a:pt x="209" y="61"/>
                    </a:lnTo>
                    <a:lnTo>
                      <a:pt x="211" y="61"/>
                    </a:lnTo>
                    <a:lnTo>
                      <a:pt x="212" y="61"/>
                    </a:lnTo>
                    <a:lnTo>
                      <a:pt x="213" y="61"/>
                    </a:lnTo>
                    <a:lnTo>
                      <a:pt x="215" y="61"/>
                    </a:lnTo>
                    <a:lnTo>
                      <a:pt x="216" y="61"/>
                    </a:lnTo>
                    <a:lnTo>
                      <a:pt x="217" y="61"/>
                    </a:lnTo>
                    <a:lnTo>
                      <a:pt x="219" y="61"/>
                    </a:lnTo>
                    <a:lnTo>
                      <a:pt x="221" y="61"/>
                    </a:lnTo>
                    <a:lnTo>
                      <a:pt x="223" y="61"/>
                    </a:lnTo>
                    <a:lnTo>
                      <a:pt x="224" y="61"/>
                    </a:lnTo>
                    <a:lnTo>
                      <a:pt x="225" y="61"/>
                    </a:lnTo>
                    <a:lnTo>
                      <a:pt x="225" y="62"/>
                    </a:lnTo>
                    <a:lnTo>
                      <a:pt x="225" y="63"/>
                    </a:lnTo>
                    <a:lnTo>
                      <a:pt x="225" y="65"/>
                    </a:lnTo>
                    <a:lnTo>
                      <a:pt x="225" y="66"/>
                    </a:lnTo>
                    <a:lnTo>
                      <a:pt x="225" y="69"/>
                    </a:lnTo>
                    <a:lnTo>
                      <a:pt x="226" y="69"/>
                    </a:lnTo>
                    <a:lnTo>
                      <a:pt x="226" y="67"/>
                    </a:lnTo>
                    <a:lnTo>
                      <a:pt x="228" y="67"/>
                    </a:lnTo>
                    <a:lnTo>
                      <a:pt x="232" y="67"/>
                    </a:lnTo>
                    <a:lnTo>
                      <a:pt x="234" y="67"/>
                    </a:lnTo>
                    <a:lnTo>
                      <a:pt x="234" y="69"/>
                    </a:lnTo>
                    <a:lnTo>
                      <a:pt x="234" y="70"/>
                    </a:lnTo>
                    <a:lnTo>
                      <a:pt x="234" y="71"/>
                    </a:lnTo>
                    <a:lnTo>
                      <a:pt x="236" y="71"/>
                    </a:lnTo>
                    <a:lnTo>
                      <a:pt x="234" y="71"/>
                    </a:lnTo>
                    <a:lnTo>
                      <a:pt x="234" y="72"/>
                    </a:lnTo>
                    <a:lnTo>
                      <a:pt x="234" y="74"/>
                    </a:lnTo>
                    <a:lnTo>
                      <a:pt x="233" y="74"/>
                    </a:lnTo>
                    <a:lnTo>
                      <a:pt x="234" y="74"/>
                    </a:lnTo>
                    <a:lnTo>
                      <a:pt x="236" y="74"/>
                    </a:lnTo>
                    <a:lnTo>
                      <a:pt x="237" y="74"/>
                    </a:lnTo>
                    <a:lnTo>
                      <a:pt x="238" y="72"/>
                    </a:lnTo>
                    <a:lnTo>
                      <a:pt x="240" y="72"/>
                    </a:lnTo>
                    <a:lnTo>
                      <a:pt x="241" y="72"/>
                    </a:lnTo>
                    <a:lnTo>
                      <a:pt x="241" y="71"/>
                    </a:lnTo>
                    <a:lnTo>
                      <a:pt x="242" y="71"/>
                    </a:lnTo>
                    <a:lnTo>
                      <a:pt x="242" y="70"/>
                    </a:lnTo>
                    <a:lnTo>
                      <a:pt x="242" y="69"/>
                    </a:lnTo>
                    <a:lnTo>
                      <a:pt x="243" y="69"/>
                    </a:lnTo>
                    <a:lnTo>
                      <a:pt x="243" y="66"/>
                    </a:lnTo>
                    <a:lnTo>
                      <a:pt x="245" y="65"/>
                    </a:lnTo>
                    <a:lnTo>
                      <a:pt x="245" y="63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9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3" y="62"/>
                    </a:lnTo>
                    <a:lnTo>
                      <a:pt x="254" y="62"/>
                    </a:lnTo>
                    <a:lnTo>
                      <a:pt x="255" y="62"/>
                    </a:lnTo>
                    <a:lnTo>
                      <a:pt x="255" y="61"/>
                    </a:lnTo>
                    <a:lnTo>
                      <a:pt x="255" y="59"/>
                    </a:lnTo>
                    <a:lnTo>
                      <a:pt x="257" y="59"/>
                    </a:lnTo>
                    <a:lnTo>
                      <a:pt x="258" y="59"/>
                    </a:lnTo>
                    <a:lnTo>
                      <a:pt x="259" y="59"/>
                    </a:lnTo>
                    <a:lnTo>
                      <a:pt x="260" y="59"/>
                    </a:lnTo>
                    <a:lnTo>
                      <a:pt x="262" y="59"/>
                    </a:lnTo>
                    <a:lnTo>
                      <a:pt x="263" y="59"/>
                    </a:lnTo>
                    <a:lnTo>
                      <a:pt x="263" y="61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6" y="62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70" y="62"/>
                    </a:lnTo>
                    <a:lnTo>
                      <a:pt x="272" y="62"/>
                    </a:lnTo>
                    <a:lnTo>
                      <a:pt x="274" y="62"/>
                    </a:lnTo>
                    <a:lnTo>
                      <a:pt x="277" y="62"/>
                    </a:lnTo>
                    <a:lnTo>
                      <a:pt x="279" y="62"/>
                    </a:lnTo>
                    <a:lnTo>
                      <a:pt x="280" y="62"/>
                    </a:lnTo>
                    <a:lnTo>
                      <a:pt x="281" y="62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5" y="62"/>
                    </a:lnTo>
                    <a:lnTo>
                      <a:pt x="287" y="62"/>
                    </a:lnTo>
                    <a:lnTo>
                      <a:pt x="288" y="62"/>
                    </a:lnTo>
                    <a:lnTo>
                      <a:pt x="289" y="62"/>
                    </a:lnTo>
                    <a:lnTo>
                      <a:pt x="291" y="62"/>
                    </a:lnTo>
                    <a:lnTo>
                      <a:pt x="292" y="62"/>
                    </a:lnTo>
                    <a:lnTo>
                      <a:pt x="293" y="62"/>
                    </a:lnTo>
                    <a:lnTo>
                      <a:pt x="295" y="62"/>
                    </a:lnTo>
                    <a:lnTo>
                      <a:pt x="296" y="62"/>
                    </a:lnTo>
                    <a:lnTo>
                      <a:pt x="297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1" y="62"/>
                    </a:lnTo>
                    <a:lnTo>
                      <a:pt x="302" y="62"/>
                    </a:lnTo>
                    <a:lnTo>
                      <a:pt x="304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4" y="65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5" y="67"/>
                    </a:lnTo>
                    <a:lnTo>
                      <a:pt x="306" y="67"/>
                    </a:lnTo>
                    <a:lnTo>
                      <a:pt x="308" y="67"/>
                    </a:lnTo>
                    <a:lnTo>
                      <a:pt x="308" y="66"/>
                    </a:lnTo>
                    <a:lnTo>
                      <a:pt x="309" y="66"/>
                    </a:lnTo>
                    <a:lnTo>
                      <a:pt x="309" y="65"/>
                    </a:lnTo>
                    <a:lnTo>
                      <a:pt x="310" y="65"/>
                    </a:lnTo>
                    <a:lnTo>
                      <a:pt x="312" y="65"/>
                    </a:lnTo>
                    <a:lnTo>
                      <a:pt x="313" y="65"/>
                    </a:lnTo>
                    <a:lnTo>
                      <a:pt x="314" y="65"/>
                    </a:lnTo>
                    <a:lnTo>
                      <a:pt x="315" y="66"/>
                    </a:lnTo>
                    <a:lnTo>
                      <a:pt x="315" y="67"/>
                    </a:lnTo>
                    <a:lnTo>
                      <a:pt x="315" y="69"/>
                    </a:lnTo>
                    <a:lnTo>
                      <a:pt x="315" y="70"/>
                    </a:lnTo>
                    <a:lnTo>
                      <a:pt x="314" y="70"/>
                    </a:lnTo>
                    <a:lnTo>
                      <a:pt x="313" y="70"/>
                    </a:lnTo>
                    <a:lnTo>
                      <a:pt x="312" y="70"/>
                    </a:lnTo>
                    <a:lnTo>
                      <a:pt x="312" y="71"/>
                    </a:lnTo>
                    <a:lnTo>
                      <a:pt x="310" y="72"/>
                    </a:lnTo>
                    <a:lnTo>
                      <a:pt x="310" y="74"/>
                    </a:lnTo>
                    <a:lnTo>
                      <a:pt x="309" y="75"/>
                    </a:lnTo>
                    <a:lnTo>
                      <a:pt x="310" y="75"/>
                    </a:lnTo>
                    <a:lnTo>
                      <a:pt x="312" y="76"/>
                    </a:lnTo>
                    <a:lnTo>
                      <a:pt x="313" y="76"/>
                    </a:lnTo>
                    <a:lnTo>
                      <a:pt x="313" y="75"/>
                    </a:lnTo>
                    <a:lnTo>
                      <a:pt x="314" y="75"/>
                    </a:lnTo>
                    <a:lnTo>
                      <a:pt x="314" y="74"/>
                    </a:lnTo>
                    <a:lnTo>
                      <a:pt x="315" y="74"/>
                    </a:lnTo>
                    <a:lnTo>
                      <a:pt x="317" y="75"/>
                    </a:lnTo>
                    <a:lnTo>
                      <a:pt x="318" y="76"/>
                    </a:lnTo>
                    <a:lnTo>
                      <a:pt x="318" y="78"/>
                    </a:lnTo>
                    <a:lnTo>
                      <a:pt x="317" y="79"/>
                    </a:lnTo>
                    <a:lnTo>
                      <a:pt x="319" y="79"/>
                    </a:lnTo>
                    <a:lnTo>
                      <a:pt x="319" y="80"/>
                    </a:lnTo>
                    <a:lnTo>
                      <a:pt x="321" y="80"/>
                    </a:lnTo>
                    <a:lnTo>
                      <a:pt x="322" y="80"/>
                    </a:lnTo>
                    <a:lnTo>
                      <a:pt x="322" y="82"/>
                    </a:lnTo>
                    <a:lnTo>
                      <a:pt x="323" y="82"/>
                    </a:lnTo>
                    <a:lnTo>
                      <a:pt x="325" y="82"/>
                    </a:lnTo>
                    <a:lnTo>
                      <a:pt x="325" y="83"/>
                    </a:lnTo>
                    <a:lnTo>
                      <a:pt x="326" y="83"/>
                    </a:lnTo>
                    <a:lnTo>
                      <a:pt x="326" y="84"/>
                    </a:lnTo>
                    <a:lnTo>
                      <a:pt x="326" y="86"/>
                    </a:lnTo>
                    <a:lnTo>
                      <a:pt x="326" y="87"/>
                    </a:lnTo>
                    <a:lnTo>
                      <a:pt x="326" y="88"/>
                    </a:lnTo>
                    <a:lnTo>
                      <a:pt x="327" y="89"/>
                    </a:lnTo>
                    <a:lnTo>
                      <a:pt x="327" y="91"/>
                    </a:lnTo>
                    <a:lnTo>
                      <a:pt x="327" y="92"/>
                    </a:lnTo>
                    <a:lnTo>
                      <a:pt x="329" y="92"/>
                    </a:lnTo>
                    <a:lnTo>
                      <a:pt x="329" y="91"/>
                    </a:lnTo>
                    <a:lnTo>
                      <a:pt x="329" y="92"/>
                    </a:lnTo>
                    <a:lnTo>
                      <a:pt x="330" y="92"/>
                    </a:lnTo>
                    <a:lnTo>
                      <a:pt x="330" y="91"/>
                    </a:lnTo>
                    <a:lnTo>
                      <a:pt x="331" y="91"/>
                    </a:lnTo>
                    <a:lnTo>
                      <a:pt x="331" y="89"/>
                    </a:lnTo>
                    <a:lnTo>
                      <a:pt x="332" y="89"/>
                    </a:lnTo>
                    <a:lnTo>
                      <a:pt x="334" y="89"/>
                    </a:lnTo>
                    <a:lnTo>
                      <a:pt x="334" y="88"/>
                    </a:lnTo>
                    <a:lnTo>
                      <a:pt x="335" y="88"/>
                    </a:lnTo>
                    <a:lnTo>
                      <a:pt x="336" y="88"/>
                    </a:lnTo>
                    <a:lnTo>
                      <a:pt x="336" y="87"/>
                    </a:lnTo>
                    <a:lnTo>
                      <a:pt x="336" y="86"/>
                    </a:lnTo>
                    <a:lnTo>
                      <a:pt x="336" y="84"/>
                    </a:lnTo>
                    <a:lnTo>
                      <a:pt x="336" y="83"/>
                    </a:lnTo>
                    <a:lnTo>
                      <a:pt x="338" y="83"/>
                    </a:lnTo>
                    <a:lnTo>
                      <a:pt x="339" y="83"/>
                    </a:lnTo>
                    <a:lnTo>
                      <a:pt x="339" y="82"/>
                    </a:lnTo>
                    <a:lnTo>
                      <a:pt x="338" y="82"/>
                    </a:lnTo>
                    <a:lnTo>
                      <a:pt x="339" y="82"/>
                    </a:lnTo>
                    <a:lnTo>
                      <a:pt x="339" y="80"/>
                    </a:lnTo>
                    <a:lnTo>
                      <a:pt x="338" y="80"/>
                    </a:lnTo>
                    <a:lnTo>
                      <a:pt x="339" y="79"/>
                    </a:lnTo>
                    <a:lnTo>
                      <a:pt x="338" y="79"/>
                    </a:lnTo>
                    <a:lnTo>
                      <a:pt x="339" y="78"/>
                    </a:lnTo>
                    <a:lnTo>
                      <a:pt x="339" y="75"/>
                    </a:lnTo>
                    <a:lnTo>
                      <a:pt x="339" y="74"/>
                    </a:lnTo>
                    <a:lnTo>
                      <a:pt x="340" y="74"/>
                    </a:lnTo>
                    <a:lnTo>
                      <a:pt x="342" y="72"/>
                    </a:lnTo>
                    <a:lnTo>
                      <a:pt x="340" y="72"/>
                    </a:lnTo>
                    <a:lnTo>
                      <a:pt x="340" y="71"/>
                    </a:lnTo>
                    <a:lnTo>
                      <a:pt x="342" y="71"/>
                    </a:lnTo>
                    <a:lnTo>
                      <a:pt x="342" y="70"/>
                    </a:lnTo>
                    <a:lnTo>
                      <a:pt x="343" y="70"/>
                    </a:lnTo>
                    <a:lnTo>
                      <a:pt x="343" y="69"/>
                    </a:lnTo>
                    <a:lnTo>
                      <a:pt x="343" y="67"/>
                    </a:lnTo>
                    <a:lnTo>
                      <a:pt x="344" y="66"/>
                    </a:lnTo>
                    <a:lnTo>
                      <a:pt x="344" y="65"/>
                    </a:lnTo>
                    <a:lnTo>
                      <a:pt x="346" y="65"/>
                    </a:lnTo>
                    <a:lnTo>
                      <a:pt x="346" y="63"/>
                    </a:lnTo>
                    <a:lnTo>
                      <a:pt x="347" y="63"/>
                    </a:lnTo>
                    <a:lnTo>
                      <a:pt x="347" y="65"/>
                    </a:lnTo>
                    <a:lnTo>
                      <a:pt x="348" y="65"/>
                    </a:lnTo>
                    <a:lnTo>
                      <a:pt x="349" y="65"/>
                    </a:lnTo>
                    <a:lnTo>
                      <a:pt x="351" y="65"/>
                    </a:lnTo>
                    <a:lnTo>
                      <a:pt x="351" y="66"/>
                    </a:lnTo>
                    <a:lnTo>
                      <a:pt x="351" y="67"/>
                    </a:lnTo>
                    <a:lnTo>
                      <a:pt x="351" y="69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3" y="70"/>
                    </a:lnTo>
                    <a:lnTo>
                      <a:pt x="353" y="69"/>
                    </a:lnTo>
                    <a:lnTo>
                      <a:pt x="353" y="67"/>
                    </a:lnTo>
                    <a:lnTo>
                      <a:pt x="353" y="66"/>
                    </a:lnTo>
                    <a:lnTo>
                      <a:pt x="355" y="66"/>
                    </a:lnTo>
                    <a:lnTo>
                      <a:pt x="355" y="65"/>
                    </a:lnTo>
                    <a:lnTo>
                      <a:pt x="356" y="65"/>
                    </a:lnTo>
                    <a:lnTo>
                      <a:pt x="356" y="63"/>
                    </a:lnTo>
                    <a:lnTo>
                      <a:pt x="356" y="62"/>
                    </a:lnTo>
                    <a:lnTo>
                      <a:pt x="357" y="62"/>
                    </a:lnTo>
                    <a:lnTo>
                      <a:pt x="359" y="62"/>
                    </a:lnTo>
                    <a:lnTo>
                      <a:pt x="359" y="61"/>
                    </a:lnTo>
                    <a:lnTo>
                      <a:pt x="359" y="62"/>
                    </a:lnTo>
                    <a:lnTo>
                      <a:pt x="360" y="62"/>
                    </a:lnTo>
                    <a:lnTo>
                      <a:pt x="360" y="63"/>
                    </a:lnTo>
                    <a:lnTo>
                      <a:pt x="360" y="65"/>
                    </a:lnTo>
                    <a:lnTo>
                      <a:pt x="361" y="65"/>
                    </a:lnTo>
                    <a:lnTo>
                      <a:pt x="363" y="65"/>
                    </a:lnTo>
                    <a:lnTo>
                      <a:pt x="363" y="63"/>
                    </a:lnTo>
                    <a:lnTo>
                      <a:pt x="363" y="65"/>
                    </a:lnTo>
                    <a:lnTo>
                      <a:pt x="364" y="65"/>
                    </a:lnTo>
                    <a:lnTo>
                      <a:pt x="365" y="65"/>
                    </a:lnTo>
                    <a:lnTo>
                      <a:pt x="364" y="65"/>
                    </a:lnTo>
                    <a:lnTo>
                      <a:pt x="365" y="63"/>
                    </a:lnTo>
                    <a:lnTo>
                      <a:pt x="367" y="62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59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69" y="54"/>
                    </a:lnTo>
                    <a:lnTo>
                      <a:pt x="370" y="54"/>
                    </a:lnTo>
                    <a:lnTo>
                      <a:pt x="372" y="54"/>
                    </a:lnTo>
                    <a:lnTo>
                      <a:pt x="373" y="54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6" y="53"/>
                    </a:lnTo>
                    <a:lnTo>
                      <a:pt x="374" y="53"/>
                    </a:lnTo>
                    <a:lnTo>
                      <a:pt x="376" y="52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49"/>
                    </a:lnTo>
                    <a:lnTo>
                      <a:pt x="378" y="49"/>
                    </a:lnTo>
                    <a:lnTo>
                      <a:pt x="378" y="50"/>
                    </a:lnTo>
                    <a:lnTo>
                      <a:pt x="380" y="50"/>
                    </a:lnTo>
                    <a:lnTo>
                      <a:pt x="381" y="50"/>
                    </a:lnTo>
                    <a:lnTo>
                      <a:pt x="381" y="52"/>
                    </a:lnTo>
                    <a:lnTo>
                      <a:pt x="382" y="52"/>
                    </a:lnTo>
                    <a:lnTo>
                      <a:pt x="384" y="52"/>
                    </a:lnTo>
                    <a:lnTo>
                      <a:pt x="385" y="52"/>
                    </a:lnTo>
                    <a:lnTo>
                      <a:pt x="385" y="50"/>
                    </a:lnTo>
                    <a:lnTo>
                      <a:pt x="386" y="50"/>
                    </a:lnTo>
                    <a:lnTo>
                      <a:pt x="386" y="52"/>
                    </a:lnTo>
                    <a:lnTo>
                      <a:pt x="387" y="52"/>
                    </a:lnTo>
                    <a:lnTo>
                      <a:pt x="387" y="50"/>
                    </a:lnTo>
                    <a:lnTo>
                      <a:pt x="389" y="50"/>
                    </a:lnTo>
                    <a:lnTo>
                      <a:pt x="390" y="50"/>
                    </a:lnTo>
                    <a:lnTo>
                      <a:pt x="390" y="49"/>
                    </a:lnTo>
                    <a:lnTo>
                      <a:pt x="391" y="49"/>
                    </a:lnTo>
                    <a:lnTo>
                      <a:pt x="391" y="48"/>
                    </a:lnTo>
                    <a:lnTo>
                      <a:pt x="390" y="46"/>
                    </a:lnTo>
                    <a:lnTo>
                      <a:pt x="390" y="45"/>
                    </a:lnTo>
                    <a:lnTo>
                      <a:pt x="391" y="45"/>
                    </a:lnTo>
                    <a:lnTo>
                      <a:pt x="390" y="44"/>
                    </a:lnTo>
                    <a:lnTo>
                      <a:pt x="390" y="42"/>
                    </a:lnTo>
                    <a:lnTo>
                      <a:pt x="390" y="41"/>
                    </a:lnTo>
                    <a:lnTo>
                      <a:pt x="389" y="38"/>
                    </a:lnTo>
                    <a:lnTo>
                      <a:pt x="390" y="38"/>
                    </a:lnTo>
                    <a:lnTo>
                      <a:pt x="391" y="34"/>
                    </a:lnTo>
                    <a:lnTo>
                      <a:pt x="391" y="33"/>
                    </a:lnTo>
                    <a:lnTo>
                      <a:pt x="391" y="32"/>
                    </a:lnTo>
                    <a:lnTo>
                      <a:pt x="391" y="31"/>
                    </a:lnTo>
                    <a:lnTo>
                      <a:pt x="391" y="29"/>
                    </a:lnTo>
                    <a:lnTo>
                      <a:pt x="393" y="29"/>
                    </a:lnTo>
                    <a:lnTo>
                      <a:pt x="393" y="28"/>
                    </a:lnTo>
                    <a:lnTo>
                      <a:pt x="391" y="27"/>
                    </a:lnTo>
                    <a:lnTo>
                      <a:pt x="391" y="25"/>
                    </a:lnTo>
                    <a:lnTo>
                      <a:pt x="393" y="24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7" y="21"/>
                    </a:lnTo>
                    <a:lnTo>
                      <a:pt x="397" y="20"/>
                    </a:lnTo>
                    <a:lnTo>
                      <a:pt x="398" y="20"/>
                    </a:lnTo>
                    <a:lnTo>
                      <a:pt x="399" y="20"/>
                    </a:lnTo>
                    <a:lnTo>
                      <a:pt x="401" y="20"/>
                    </a:lnTo>
                    <a:lnTo>
                      <a:pt x="401" y="19"/>
                    </a:lnTo>
                    <a:lnTo>
                      <a:pt x="401" y="17"/>
                    </a:lnTo>
                    <a:lnTo>
                      <a:pt x="402" y="17"/>
                    </a:lnTo>
                    <a:lnTo>
                      <a:pt x="403" y="17"/>
                    </a:lnTo>
                    <a:lnTo>
                      <a:pt x="404" y="17"/>
                    </a:lnTo>
                    <a:lnTo>
                      <a:pt x="404" y="19"/>
                    </a:lnTo>
                    <a:lnTo>
                      <a:pt x="406" y="19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0" y="19"/>
                    </a:lnTo>
                    <a:lnTo>
                      <a:pt x="411" y="19"/>
                    </a:lnTo>
                    <a:lnTo>
                      <a:pt x="412" y="19"/>
                    </a:lnTo>
                    <a:lnTo>
                      <a:pt x="412" y="20"/>
                    </a:lnTo>
                    <a:lnTo>
                      <a:pt x="411" y="20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11" y="24"/>
                    </a:lnTo>
                    <a:lnTo>
                      <a:pt x="411" y="25"/>
                    </a:lnTo>
                    <a:lnTo>
                      <a:pt x="412" y="27"/>
                    </a:lnTo>
                    <a:lnTo>
                      <a:pt x="412" y="28"/>
                    </a:lnTo>
                    <a:lnTo>
                      <a:pt x="412" y="29"/>
                    </a:lnTo>
                    <a:lnTo>
                      <a:pt x="412" y="31"/>
                    </a:lnTo>
                    <a:lnTo>
                      <a:pt x="412" y="32"/>
                    </a:lnTo>
                    <a:lnTo>
                      <a:pt x="414" y="32"/>
                    </a:lnTo>
                    <a:lnTo>
                      <a:pt x="414" y="33"/>
                    </a:lnTo>
                    <a:lnTo>
                      <a:pt x="415" y="33"/>
                    </a:lnTo>
                    <a:lnTo>
                      <a:pt x="415" y="34"/>
                    </a:lnTo>
                    <a:lnTo>
                      <a:pt x="416" y="34"/>
                    </a:lnTo>
                    <a:lnTo>
                      <a:pt x="416" y="36"/>
                    </a:lnTo>
                    <a:lnTo>
                      <a:pt x="416" y="37"/>
                    </a:lnTo>
                    <a:lnTo>
                      <a:pt x="418" y="37"/>
                    </a:lnTo>
                    <a:lnTo>
                      <a:pt x="418" y="36"/>
                    </a:lnTo>
                    <a:lnTo>
                      <a:pt x="419" y="34"/>
                    </a:lnTo>
                    <a:lnTo>
                      <a:pt x="419" y="33"/>
                    </a:lnTo>
                    <a:lnTo>
                      <a:pt x="419" y="32"/>
                    </a:lnTo>
                    <a:lnTo>
                      <a:pt x="420" y="32"/>
                    </a:lnTo>
                    <a:lnTo>
                      <a:pt x="421" y="32"/>
                    </a:lnTo>
                    <a:lnTo>
                      <a:pt x="423" y="32"/>
                    </a:lnTo>
                    <a:lnTo>
                      <a:pt x="423" y="31"/>
                    </a:lnTo>
                    <a:lnTo>
                      <a:pt x="424" y="31"/>
                    </a:lnTo>
                    <a:lnTo>
                      <a:pt x="424" y="29"/>
                    </a:lnTo>
                    <a:lnTo>
                      <a:pt x="424" y="28"/>
                    </a:lnTo>
                    <a:lnTo>
                      <a:pt x="425" y="27"/>
                    </a:lnTo>
                    <a:lnTo>
                      <a:pt x="424" y="25"/>
                    </a:lnTo>
                    <a:lnTo>
                      <a:pt x="424" y="24"/>
                    </a:lnTo>
                    <a:lnTo>
                      <a:pt x="425" y="24"/>
                    </a:lnTo>
                    <a:lnTo>
                      <a:pt x="427" y="24"/>
                    </a:lnTo>
                    <a:lnTo>
                      <a:pt x="429" y="21"/>
                    </a:lnTo>
                    <a:lnTo>
                      <a:pt x="431" y="21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0"/>
                    </a:lnTo>
                    <a:lnTo>
                      <a:pt x="437" y="20"/>
                    </a:lnTo>
                    <a:lnTo>
                      <a:pt x="439" y="20"/>
                    </a:lnTo>
                    <a:lnTo>
                      <a:pt x="441" y="20"/>
                    </a:lnTo>
                    <a:lnTo>
                      <a:pt x="442" y="20"/>
                    </a:lnTo>
                    <a:lnTo>
                      <a:pt x="442" y="19"/>
                    </a:lnTo>
                    <a:lnTo>
                      <a:pt x="444" y="19"/>
                    </a:lnTo>
                    <a:lnTo>
                      <a:pt x="445" y="19"/>
                    </a:lnTo>
                    <a:lnTo>
                      <a:pt x="446" y="19"/>
                    </a:lnTo>
                    <a:lnTo>
                      <a:pt x="446" y="17"/>
                    </a:lnTo>
                    <a:lnTo>
                      <a:pt x="448" y="17"/>
                    </a:lnTo>
                    <a:lnTo>
                      <a:pt x="448" y="16"/>
                    </a:lnTo>
                    <a:lnTo>
                      <a:pt x="446" y="15"/>
                    </a:lnTo>
                    <a:lnTo>
                      <a:pt x="446" y="14"/>
                    </a:lnTo>
                    <a:lnTo>
                      <a:pt x="445" y="14"/>
                    </a:lnTo>
                    <a:lnTo>
                      <a:pt x="444" y="12"/>
                    </a:lnTo>
                    <a:lnTo>
                      <a:pt x="442" y="12"/>
                    </a:lnTo>
                    <a:lnTo>
                      <a:pt x="441" y="11"/>
                    </a:lnTo>
                    <a:lnTo>
                      <a:pt x="441" y="10"/>
                    </a:lnTo>
                    <a:lnTo>
                      <a:pt x="441" y="8"/>
                    </a:lnTo>
                    <a:lnTo>
                      <a:pt x="442" y="8"/>
                    </a:lnTo>
                    <a:lnTo>
                      <a:pt x="442" y="7"/>
                    </a:lnTo>
                    <a:lnTo>
                      <a:pt x="442" y="6"/>
                    </a:lnTo>
                    <a:lnTo>
                      <a:pt x="442" y="4"/>
                    </a:lnTo>
                    <a:lnTo>
                      <a:pt x="442" y="3"/>
                    </a:lnTo>
                    <a:lnTo>
                      <a:pt x="444" y="3"/>
                    </a:lnTo>
                    <a:lnTo>
                      <a:pt x="444" y="2"/>
                    </a:lnTo>
                    <a:lnTo>
                      <a:pt x="445" y="2"/>
                    </a:lnTo>
                    <a:lnTo>
                      <a:pt x="445" y="0"/>
                    </a:lnTo>
                    <a:lnTo>
                      <a:pt x="454" y="3"/>
                    </a:lnTo>
                    <a:lnTo>
                      <a:pt x="458" y="4"/>
                    </a:lnTo>
                    <a:lnTo>
                      <a:pt x="462" y="6"/>
                    </a:lnTo>
                    <a:lnTo>
                      <a:pt x="465" y="6"/>
                    </a:lnTo>
                    <a:lnTo>
                      <a:pt x="467" y="6"/>
                    </a:lnTo>
                    <a:lnTo>
                      <a:pt x="473" y="7"/>
                    </a:lnTo>
                    <a:lnTo>
                      <a:pt x="476" y="8"/>
                    </a:lnTo>
                    <a:lnTo>
                      <a:pt x="478" y="8"/>
                    </a:lnTo>
                    <a:lnTo>
                      <a:pt x="479" y="10"/>
                    </a:lnTo>
                    <a:lnTo>
                      <a:pt x="480" y="10"/>
                    </a:lnTo>
                    <a:lnTo>
                      <a:pt x="483" y="10"/>
                    </a:lnTo>
                    <a:lnTo>
                      <a:pt x="484" y="11"/>
                    </a:lnTo>
                    <a:lnTo>
                      <a:pt x="487" y="12"/>
                    </a:lnTo>
                    <a:lnTo>
                      <a:pt x="488" y="12"/>
                    </a:lnTo>
                    <a:lnTo>
                      <a:pt x="490" y="12"/>
                    </a:lnTo>
                    <a:lnTo>
                      <a:pt x="493" y="14"/>
                    </a:lnTo>
                    <a:lnTo>
                      <a:pt x="493" y="15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3" y="17"/>
                    </a:lnTo>
                    <a:lnTo>
                      <a:pt x="492" y="19"/>
                    </a:lnTo>
                    <a:lnTo>
                      <a:pt x="491" y="19"/>
                    </a:lnTo>
                    <a:lnTo>
                      <a:pt x="491" y="20"/>
                    </a:lnTo>
                    <a:lnTo>
                      <a:pt x="491" y="21"/>
                    </a:lnTo>
                    <a:lnTo>
                      <a:pt x="491" y="23"/>
                    </a:lnTo>
                    <a:lnTo>
                      <a:pt x="491" y="24"/>
                    </a:lnTo>
                    <a:lnTo>
                      <a:pt x="491" y="25"/>
                    </a:lnTo>
                    <a:lnTo>
                      <a:pt x="492" y="25"/>
                    </a:lnTo>
                    <a:lnTo>
                      <a:pt x="492" y="24"/>
                    </a:lnTo>
                    <a:lnTo>
                      <a:pt x="493" y="24"/>
                    </a:lnTo>
                    <a:lnTo>
                      <a:pt x="493" y="25"/>
                    </a:lnTo>
                    <a:lnTo>
                      <a:pt x="495" y="25"/>
                    </a:lnTo>
                    <a:lnTo>
                      <a:pt x="496" y="25"/>
                    </a:lnTo>
                    <a:lnTo>
                      <a:pt x="497" y="25"/>
                    </a:lnTo>
                    <a:lnTo>
                      <a:pt x="499" y="25"/>
                    </a:lnTo>
                    <a:lnTo>
                      <a:pt x="499" y="27"/>
                    </a:lnTo>
                    <a:lnTo>
                      <a:pt x="500" y="27"/>
                    </a:lnTo>
                    <a:lnTo>
                      <a:pt x="501" y="27"/>
                    </a:lnTo>
                    <a:lnTo>
                      <a:pt x="501" y="28"/>
                    </a:lnTo>
                    <a:lnTo>
                      <a:pt x="503" y="28"/>
                    </a:lnTo>
                    <a:lnTo>
                      <a:pt x="504" y="28"/>
                    </a:lnTo>
                    <a:lnTo>
                      <a:pt x="504" y="29"/>
                    </a:lnTo>
                    <a:lnTo>
                      <a:pt x="505" y="29"/>
                    </a:lnTo>
                    <a:lnTo>
                      <a:pt x="505" y="31"/>
                    </a:lnTo>
                    <a:lnTo>
                      <a:pt x="507" y="31"/>
                    </a:lnTo>
                    <a:lnTo>
                      <a:pt x="507" y="32"/>
                    </a:lnTo>
                    <a:lnTo>
                      <a:pt x="508" y="32"/>
                    </a:lnTo>
                    <a:lnTo>
                      <a:pt x="509" y="32"/>
                    </a:lnTo>
                    <a:lnTo>
                      <a:pt x="511" y="32"/>
                    </a:lnTo>
                    <a:lnTo>
                      <a:pt x="512" y="32"/>
                    </a:lnTo>
                    <a:lnTo>
                      <a:pt x="513" y="32"/>
                    </a:lnTo>
                    <a:lnTo>
                      <a:pt x="514" y="32"/>
                    </a:lnTo>
                    <a:lnTo>
                      <a:pt x="516" y="32"/>
                    </a:lnTo>
                    <a:lnTo>
                      <a:pt x="517" y="32"/>
                    </a:lnTo>
                    <a:lnTo>
                      <a:pt x="518" y="32"/>
                    </a:lnTo>
                    <a:lnTo>
                      <a:pt x="520" y="32"/>
                    </a:lnTo>
                    <a:lnTo>
                      <a:pt x="521" y="32"/>
                    </a:lnTo>
                    <a:lnTo>
                      <a:pt x="522" y="31"/>
                    </a:lnTo>
                    <a:lnTo>
                      <a:pt x="521" y="31"/>
                    </a:lnTo>
                    <a:lnTo>
                      <a:pt x="522" y="31"/>
                    </a:lnTo>
                    <a:lnTo>
                      <a:pt x="522" y="29"/>
                    </a:lnTo>
                    <a:lnTo>
                      <a:pt x="524" y="29"/>
                    </a:lnTo>
                    <a:lnTo>
                      <a:pt x="524" y="28"/>
                    </a:lnTo>
                    <a:lnTo>
                      <a:pt x="525" y="28"/>
                    </a:lnTo>
                    <a:lnTo>
                      <a:pt x="525" y="27"/>
                    </a:lnTo>
                    <a:lnTo>
                      <a:pt x="526" y="27"/>
                    </a:lnTo>
                    <a:lnTo>
                      <a:pt x="526" y="25"/>
                    </a:lnTo>
                    <a:lnTo>
                      <a:pt x="528" y="25"/>
                    </a:lnTo>
                    <a:lnTo>
                      <a:pt x="528" y="24"/>
                    </a:lnTo>
                    <a:lnTo>
                      <a:pt x="529" y="24"/>
                    </a:lnTo>
                    <a:lnTo>
                      <a:pt x="530" y="24"/>
                    </a:lnTo>
                    <a:lnTo>
                      <a:pt x="530" y="23"/>
                    </a:lnTo>
                    <a:lnTo>
                      <a:pt x="531" y="23"/>
                    </a:lnTo>
                    <a:lnTo>
                      <a:pt x="533" y="23"/>
                    </a:lnTo>
                    <a:lnTo>
                      <a:pt x="533" y="21"/>
                    </a:lnTo>
                    <a:lnTo>
                      <a:pt x="534" y="21"/>
                    </a:lnTo>
                    <a:lnTo>
                      <a:pt x="534" y="23"/>
                    </a:lnTo>
                    <a:lnTo>
                      <a:pt x="535" y="23"/>
                    </a:lnTo>
                    <a:lnTo>
                      <a:pt x="535" y="24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8" y="24"/>
                    </a:lnTo>
                    <a:lnTo>
                      <a:pt x="539" y="24"/>
                    </a:lnTo>
                    <a:lnTo>
                      <a:pt x="539" y="25"/>
                    </a:lnTo>
                    <a:lnTo>
                      <a:pt x="538" y="25"/>
                    </a:lnTo>
                    <a:lnTo>
                      <a:pt x="538" y="27"/>
                    </a:lnTo>
                    <a:lnTo>
                      <a:pt x="539" y="27"/>
                    </a:lnTo>
                    <a:lnTo>
                      <a:pt x="541" y="27"/>
                    </a:lnTo>
                    <a:lnTo>
                      <a:pt x="541" y="28"/>
                    </a:lnTo>
                    <a:lnTo>
                      <a:pt x="541" y="29"/>
                    </a:lnTo>
                    <a:lnTo>
                      <a:pt x="541" y="31"/>
                    </a:lnTo>
                    <a:lnTo>
                      <a:pt x="541" y="32"/>
                    </a:lnTo>
                    <a:lnTo>
                      <a:pt x="542" y="32"/>
                    </a:lnTo>
                    <a:lnTo>
                      <a:pt x="542" y="33"/>
                    </a:lnTo>
                    <a:lnTo>
                      <a:pt x="543" y="34"/>
                    </a:lnTo>
                    <a:lnTo>
                      <a:pt x="545" y="36"/>
                    </a:lnTo>
                    <a:lnTo>
                      <a:pt x="546" y="37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8" y="40"/>
                    </a:lnTo>
                    <a:lnTo>
                      <a:pt x="548" y="41"/>
                    </a:lnTo>
                    <a:lnTo>
                      <a:pt x="548" y="42"/>
                    </a:lnTo>
                    <a:lnTo>
                      <a:pt x="548" y="44"/>
                    </a:lnTo>
                    <a:lnTo>
                      <a:pt x="550" y="49"/>
                    </a:lnTo>
                    <a:lnTo>
                      <a:pt x="550" y="54"/>
                    </a:lnTo>
                    <a:lnTo>
                      <a:pt x="550" y="59"/>
                    </a:lnTo>
                    <a:lnTo>
                      <a:pt x="551" y="63"/>
                    </a:lnTo>
                    <a:lnTo>
                      <a:pt x="552" y="63"/>
                    </a:lnTo>
                    <a:lnTo>
                      <a:pt x="551" y="65"/>
                    </a:lnTo>
                    <a:lnTo>
                      <a:pt x="551" y="66"/>
                    </a:lnTo>
                    <a:lnTo>
                      <a:pt x="551" y="67"/>
                    </a:lnTo>
                    <a:lnTo>
                      <a:pt x="551" y="69"/>
                    </a:lnTo>
                    <a:lnTo>
                      <a:pt x="551" y="67"/>
                    </a:lnTo>
                    <a:lnTo>
                      <a:pt x="550" y="67"/>
                    </a:lnTo>
                    <a:lnTo>
                      <a:pt x="550" y="69"/>
                    </a:lnTo>
                    <a:lnTo>
                      <a:pt x="548" y="71"/>
                    </a:lnTo>
                    <a:lnTo>
                      <a:pt x="543" y="72"/>
                    </a:lnTo>
                    <a:lnTo>
                      <a:pt x="542" y="72"/>
                    </a:lnTo>
                    <a:lnTo>
                      <a:pt x="541" y="72"/>
                    </a:lnTo>
                    <a:lnTo>
                      <a:pt x="541" y="74"/>
                    </a:lnTo>
                    <a:lnTo>
                      <a:pt x="539" y="72"/>
                    </a:lnTo>
                    <a:lnTo>
                      <a:pt x="539" y="74"/>
                    </a:lnTo>
                    <a:lnTo>
                      <a:pt x="538" y="74"/>
                    </a:lnTo>
                    <a:lnTo>
                      <a:pt x="538" y="75"/>
                    </a:lnTo>
                    <a:lnTo>
                      <a:pt x="538" y="76"/>
                    </a:lnTo>
                    <a:lnTo>
                      <a:pt x="538" y="78"/>
                    </a:lnTo>
                    <a:lnTo>
                      <a:pt x="538" y="79"/>
                    </a:lnTo>
                    <a:lnTo>
                      <a:pt x="538" y="80"/>
                    </a:lnTo>
                    <a:lnTo>
                      <a:pt x="537" y="80"/>
                    </a:lnTo>
                    <a:lnTo>
                      <a:pt x="537" y="82"/>
                    </a:lnTo>
                    <a:lnTo>
                      <a:pt x="535" y="82"/>
                    </a:lnTo>
                    <a:lnTo>
                      <a:pt x="535" y="83"/>
                    </a:lnTo>
                    <a:lnTo>
                      <a:pt x="537" y="83"/>
                    </a:lnTo>
                    <a:lnTo>
                      <a:pt x="537" y="84"/>
                    </a:lnTo>
                    <a:lnTo>
                      <a:pt x="537" y="86"/>
                    </a:lnTo>
                    <a:lnTo>
                      <a:pt x="537" y="87"/>
                    </a:lnTo>
                    <a:lnTo>
                      <a:pt x="535" y="87"/>
                    </a:lnTo>
                    <a:lnTo>
                      <a:pt x="537" y="88"/>
                    </a:lnTo>
                    <a:lnTo>
                      <a:pt x="538" y="88"/>
                    </a:lnTo>
                    <a:lnTo>
                      <a:pt x="538" y="89"/>
                    </a:lnTo>
                    <a:lnTo>
                      <a:pt x="537" y="89"/>
                    </a:lnTo>
                    <a:lnTo>
                      <a:pt x="538" y="89"/>
                    </a:lnTo>
                    <a:lnTo>
                      <a:pt x="537" y="89"/>
                    </a:lnTo>
                    <a:lnTo>
                      <a:pt x="537" y="91"/>
                    </a:lnTo>
                    <a:lnTo>
                      <a:pt x="538" y="91"/>
                    </a:lnTo>
                    <a:lnTo>
                      <a:pt x="537" y="91"/>
                    </a:lnTo>
                    <a:lnTo>
                      <a:pt x="537" y="92"/>
                    </a:lnTo>
                    <a:lnTo>
                      <a:pt x="537" y="93"/>
                    </a:lnTo>
                    <a:lnTo>
                      <a:pt x="535" y="93"/>
                    </a:lnTo>
                    <a:lnTo>
                      <a:pt x="535" y="95"/>
                    </a:lnTo>
                    <a:lnTo>
                      <a:pt x="535" y="96"/>
                    </a:lnTo>
                    <a:lnTo>
                      <a:pt x="535" y="97"/>
                    </a:lnTo>
                    <a:lnTo>
                      <a:pt x="534" y="97"/>
                    </a:lnTo>
                    <a:lnTo>
                      <a:pt x="535" y="97"/>
                    </a:lnTo>
                    <a:lnTo>
                      <a:pt x="534" y="97"/>
                    </a:lnTo>
                    <a:lnTo>
                      <a:pt x="534" y="99"/>
                    </a:lnTo>
                    <a:lnTo>
                      <a:pt x="534" y="100"/>
                    </a:lnTo>
                    <a:lnTo>
                      <a:pt x="533" y="100"/>
                    </a:lnTo>
                    <a:lnTo>
                      <a:pt x="533" y="101"/>
                    </a:lnTo>
                    <a:lnTo>
                      <a:pt x="531" y="101"/>
                    </a:lnTo>
                    <a:lnTo>
                      <a:pt x="531" y="103"/>
                    </a:lnTo>
                    <a:lnTo>
                      <a:pt x="531" y="104"/>
                    </a:lnTo>
                    <a:lnTo>
                      <a:pt x="531" y="105"/>
                    </a:lnTo>
                    <a:lnTo>
                      <a:pt x="531" y="106"/>
                    </a:lnTo>
                    <a:lnTo>
                      <a:pt x="531" y="108"/>
                    </a:lnTo>
                    <a:lnTo>
                      <a:pt x="530" y="108"/>
                    </a:lnTo>
                    <a:lnTo>
                      <a:pt x="530" y="109"/>
                    </a:lnTo>
                    <a:lnTo>
                      <a:pt x="530" y="110"/>
                    </a:lnTo>
                    <a:lnTo>
                      <a:pt x="530" y="112"/>
                    </a:lnTo>
                    <a:lnTo>
                      <a:pt x="530" y="113"/>
                    </a:lnTo>
                    <a:lnTo>
                      <a:pt x="530" y="114"/>
                    </a:lnTo>
                    <a:lnTo>
                      <a:pt x="530" y="116"/>
                    </a:lnTo>
                    <a:lnTo>
                      <a:pt x="531" y="116"/>
                    </a:lnTo>
                    <a:lnTo>
                      <a:pt x="531" y="117"/>
                    </a:lnTo>
                    <a:lnTo>
                      <a:pt x="531" y="118"/>
                    </a:lnTo>
                    <a:lnTo>
                      <a:pt x="533" y="118"/>
                    </a:lnTo>
                    <a:lnTo>
                      <a:pt x="533" y="120"/>
                    </a:lnTo>
                    <a:lnTo>
                      <a:pt x="531" y="120"/>
                    </a:lnTo>
                    <a:lnTo>
                      <a:pt x="531" y="121"/>
                    </a:lnTo>
                    <a:lnTo>
                      <a:pt x="533" y="121"/>
                    </a:lnTo>
                    <a:lnTo>
                      <a:pt x="531" y="121"/>
                    </a:lnTo>
                    <a:lnTo>
                      <a:pt x="531" y="122"/>
                    </a:lnTo>
                    <a:lnTo>
                      <a:pt x="533" y="122"/>
                    </a:lnTo>
                    <a:lnTo>
                      <a:pt x="533" y="124"/>
                    </a:lnTo>
                    <a:lnTo>
                      <a:pt x="531" y="124"/>
                    </a:lnTo>
                    <a:lnTo>
                      <a:pt x="531" y="125"/>
                    </a:lnTo>
                    <a:lnTo>
                      <a:pt x="530" y="125"/>
                    </a:lnTo>
                    <a:lnTo>
                      <a:pt x="530" y="126"/>
                    </a:lnTo>
                    <a:lnTo>
                      <a:pt x="530" y="127"/>
                    </a:lnTo>
                    <a:lnTo>
                      <a:pt x="529" y="127"/>
                    </a:lnTo>
                    <a:lnTo>
                      <a:pt x="528" y="127"/>
                    </a:lnTo>
                    <a:lnTo>
                      <a:pt x="528" y="129"/>
                    </a:lnTo>
                    <a:lnTo>
                      <a:pt x="526" y="129"/>
                    </a:lnTo>
                    <a:lnTo>
                      <a:pt x="526" y="130"/>
                    </a:lnTo>
                    <a:lnTo>
                      <a:pt x="525" y="130"/>
                    </a:lnTo>
                    <a:lnTo>
                      <a:pt x="525" y="131"/>
                    </a:lnTo>
                    <a:lnTo>
                      <a:pt x="525" y="133"/>
                    </a:lnTo>
                    <a:lnTo>
                      <a:pt x="524" y="133"/>
                    </a:lnTo>
                    <a:lnTo>
                      <a:pt x="522" y="133"/>
                    </a:lnTo>
                    <a:lnTo>
                      <a:pt x="522" y="134"/>
                    </a:lnTo>
                    <a:lnTo>
                      <a:pt x="521" y="134"/>
                    </a:lnTo>
                    <a:lnTo>
                      <a:pt x="521" y="135"/>
                    </a:lnTo>
                    <a:lnTo>
                      <a:pt x="520" y="135"/>
                    </a:lnTo>
                    <a:lnTo>
                      <a:pt x="520" y="137"/>
                    </a:lnTo>
                    <a:lnTo>
                      <a:pt x="520" y="138"/>
                    </a:lnTo>
                    <a:lnTo>
                      <a:pt x="518" y="138"/>
                    </a:lnTo>
                    <a:lnTo>
                      <a:pt x="518" y="139"/>
                    </a:lnTo>
                    <a:lnTo>
                      <a:pt x="517" y="139"/>
                    </a:lnTo>
                    <a:lnTo>
                      <a:pt x="516" y="139"/>
                    </a:lnTo>
                    <a:lnTo>
                      <a:pt x="516" y="141"/>
                    </a:lnTo>
                    <a:lnTo>
                      <a:pt x="514" y="141"/>
                    </a:lnTo>
                    <a:lnTo>
                      <a:pt x="516" y="141"/>
                    </a:lnTo>
                    <a:lnTo>
                      <a:pt x="516" y="142"/>
                    </a:lnTo>
                    <a:lnTo>
                      <a:pt x="516" y="143"/>
                    </a:lnTo>
                    <a:lnTo>
                      <a:pt x="514" y="143"/>
                    </a:lnTo>
                    <a:lnTo>
                      <a:pt x="514" y="144"/>
                    </a:lnTo>
                    <a:lnTo>
                      <a:pt x="514" y="146"/>
                    </a:lnTo>
                    <a:lnTo>
                      <a:pt x="514" y="147"/>
                    </a:lnTo>
                    <a:lnTo>
                      <a:pt x="514" y="148"/>
                    </a:lnTo>
                    <a:lnTo>
                      <a:pt x="516" y="148"/>
                    </a:lnTo>
                    <a:lnTo>
                      <a:pt x="516" y="150"/>
                    </a:lnTo>
                    <a:lnTo>
                      <a:pt x="516" y="151"/>
                    </a:lnTo>
                    <a:lnTo>
                      <a:pt x="516" y="152"/>
                    </a:lnTo>
                    <a:lnTo>
                      <a:pt x="514" y="152"/>
                    </a:lnTo>
                    <a:lnTo>
                      <a:pt x="514" y="154"/>
                    </a:lnTo>
                    <a:lnTo>
                      <a:pt x="514" y="155"/>
                    </a:lnTo>
                    <a:lnTo>
                      <a:pt x="514" y="156"/>
                    </a:lnTo>
                    <a:lnTo>
                      <a:pt x="516" y="156"/>
                    </a:lnTo>
                    <a:lnTo>
                      <a:pt x="516" y="158"/>
                    </a:lnTo>
                    <a:lnTo>
                      <a:pt x="514" y="158"/>
                    </a:lnTo>
                    <a:lnTo>
                      <a:pt x="513" y="158"/>
                    </a:lnTo>
                    <a:lnTo>
                      <a:pt x="513" y="159"/>
                    </a:lnTo>
                    <a:lnTo>
                      <a:pt x="512" y="159"/>
                    </a:lnTo>
                    <a:lnTo>
                      <a:pt x="511" y="159"/>
                    </a:lnTo>
                    <a:lnTo>
                      <a:pt x="509" y="159"/>
                    </a:lnTo>
                    <a:lnTo>
                      <a:pt x="509" y="160"/>
                    </a:lnTo>
                    <a:lnTo>
                      <a:pt x="508" y="160"/>
                    </a:lnTo>
                    <a:lnTo>
                      <a:pt x="508" y="161"/>
                    </a:lnTo>
                    <a:lnTo>
                      <a:pt x="507" y="161"/>
                    </a:lnTo>
                    <a:lnTo>
                      <a:pt x="505" y="163"/>
                    </a:lnTo>
                    <a:lnTo>
                      <a:pt x="504" y="163"/>
                    </a:lnTo>
                    <a:lnTo>
                      <a:pt x="504" y="164"/>
                    </a:lnTo>
                    <a:lnTo>
                      <a:pt x="503" y="164"/>
                    </a:lnTo>
                    <a:lnTo>
                      <a:pt x="503" y="165"/>
                    </a:lnTo>
                    <a:lnTo>
                      <a:pt x="501" y="167"/>
                    </a:lnTo>
                    <a:lnTo>
                      <a:pt x="500" y="167"/>
                    </a:lnTo>
                    <a:lnTo>
                      <a:pt x="499" y="167"/>
                    </a:lnTo>
                    <a:lnTo>
                      <a:pt x="499" y="168"/>
                    </a:lnTo>
                    <a:lnTo>
                      <a:pt x="499" y="169"/>
                    </a:lnTo>
                    <a:lnTo>
                      <a:pt x="497" y="169"/>
                    </a:lnTo>
                    <a:lnTo>
                      <a:pt x="496" y="169"/>
                    </a:lnTo>
                    <a:lnTo>
                      <a:pt x="495" y="169"/>
                    </a:lnTo>
                    <a:lnTo>
                      <a:pt x="493" y="169"/>
                    </a:lnTo>
                    <a:lnTo>
                      <a:pt x="493" y="171"/>
                    </a:lnTo>
                    <a:lnTo>
                      <a:pt x="492" y="171"/>
                    </a:lnTo>
                    <a:lnTo>
                      <a:pt x="491" y="171"/>
                    </a:lnTo>
                    <a:lnTo>
                      <a:pt x="491" y="172"/>
                    </a:lnTo>
                    <a:lnTo>
                      <a:pt x="490" y="172"/>
                    </a:lnTo>
                    <a:lnTo>
                      <a:pt x="490" y="173"/>
                    </a:lnTo>
                    <a:lnTo>
                      <a:pt x="488" y="173"/>
                    </a:lnTo>
                    <a:lnTo>
                      <a:pt x="488" y="175"/>
                    </a:lnTo>
                    <a:lnTo>
                      <a:pt x="487" y="175"/>
                    </a:lnTo>
                    <a:lnTo>
                      <a:pt x="487" y="173"/>
                    </a:lnTo>
                    <a:lnTo>
                      <a:pt x="487" y="175"/>
                    </a:lnTo>
                    <a:lnTo>
                      <a:pt x="486" y="175"/>
                    </a:lnTo>
                    <a:lnTo>
                      <a:pt x="486" y="173"/>
                    </a:lnTo>
                    <a:lnTo>
                      <a:pt x="484" y="173"/>
                    </a:lnTo>
                    <a:lnTo>
                      <a:pt x="484" y="175"/>
                    </a:lnTo>
                    <a:lnTo>
                      <a:pt x="483" y="175"/>
                    </a:lnTo>
                    <a:lnTo>
                      <a:pt x="482" y="175"/>
                    </a:lnTo>
                    <a:lnTo>
                      <a:pt x="480" y="175"/>
                    </a:lnTo>
                    <a:lnTo>
                      <a:pt x="480" y="173"/>
                    </a:lnTo>
                    <a:lnTo>
                      <a:pt x="480" y="175"/>
                    </a:lnTo>
                    <a:lnTo>
                      <a:pt x="479" y="175"/>
                    </a:lnTo>
                    <a:lnTo>
                      <a:pt x="479" y="176"/>
                    </a:lnTo>
                    <a:lnTo>
                      <a:pt x="478" y="175"/>
                    </a:lnTo>
                    <a:lnTo>
                      <a:pt x="476" y="175"/>
                    </a:lnTo>
                    <a:lnTo>
                      <a:pt x="476" y="176"/>
                    </a:lnTo>
                    <a:lnTo>
                      <a:pt x="475" y="176"/>
                    </a:lnTo>
                    <a:lnTo>
                      <a:pt x="474" y="176"/>
                    </a:lnTo>
                    <a:lnTo>
                      <a:pt x="474" y="177"/>
                    </a:lnTo>
                    <a:lnTo>
                      <a:pt x="473" y="177"/>
                    </a:lnTo>
                    <a:lnTo>
                      <a:pt x="471" y="177"/>
                    </a:lnTo>
                    <a:lnTo>
                      <a:pt x="471" y="178"/>
                    </a:lnTo>
                    <a:lnTo>
                      <a:pt x="470" y="178"/>
                    </a:lnTo>
                    <a:lnTo>
                      <a:pt x="469" y="178"/>
                    </a:lnTo>
                    <a:lnTo>
                      <a:pt x="467" y="178"/>
                    </a:lnTo>
                    <a:lnTo>
                      <a:pt x="467" y="180"/>
                    </a:lnTo>
                    <a:lnTo>
                      <a:pt x="466" y="180"/>
                    </a:lnTo>
                    <a:lnTo>
                      <a:pt x="466" y="178"/>
                    </a:lnTo>
                    <a:lnTo>
                      <a:pt x="465" y="178"/>
                    </a:lnTo>
                    <a:lnTo>
                      <a:pt x="463" y="178"/>
                    </a:lnTo>
                    <a:lnTo>
                      <a:pt x="463" y="180"/>
                    </a:lnTo>
                    <a:lnTo>
                      <a:pt x="462" y="180"/>
                    </a:lnTo>
                    <a:lnTo>
                      <a:pt x="461" y="180"/>
                    </a:lnTo>
                    <a:lnTo>
                      <a:pt x="459" y="180"/>
                    </a:lnTo>
                    <a:lnTo>
                      <a:pt x="459" y="181"/>
                    </a:lnTo>
                    <a:lnTo>
                      <a:pt x="459" y="182"/>
                    </a:lnTo>
                    <a:lnTo>
                      <a:pt x="458" y="182"/>
                    </a:lnTo>
                    <a:lnTo>
                      <a:pt x="457" y="182"/>
                    </a:lnTo>
                    <a:lnTo>
                      <a:pt x="457" y="184"/>
                    </a:lnTo>
                    <a:lnTo>
                      <a:pt x="456" y="184"/>
                    </a:lnTo>
                    <a:lnTo>
                      <a:pt x="454" y="184"/>
                    </a:lnTo>
                    <a:lnTo>
                      <a:pt x="453" y="185"/>
                    </a:lnTo>
                    <a:lnTo>
                      <a:pt x="452" y="185"/>
                    </a:lnTo>
                    <a:lnTo>
                      <a:pt x="452" y="186"/>
                    </a:lnTo>
                    <a:lnTo>
                      <a:pt x="450" y="186"/>
                    </a:lnTo>
                    <a:lnTo>
                      <a:pt x="450" y="188"/>
                    </a:lnTo>
                    <a:lnTo>
                      <a:pt x="452" y="188"/>
                    </a:lnTo>
                    <a:lnTo>
                      <a:pt x="450" y="188"/>
                    </a:lnTo>
                    <a:lnTo>
                      <a:pt x="449" y="188"/>
                    </a:lnTo>
                    <a:lnTo>
                      <a:pt x="449" y="186"/>
                    </a:lnTo>
                    <a:lnTo>
                      <a:pt x="449" y="188"/>
                    </a:lnTo>
                    <a:lnTo>
                      <a:pt x="449" y="186"/>
                    </a:lnTo>
                    <a:lnTo>
                      <a:pt x="449" y="188"/>
                    </a:lnTo>
                    <a:lnTo>
                      <a:pt x="448" y="188"/>
                    </a:lnTo>
                    <a:lnTo>
                      <a:pt x="448" y="186"/>
                    </a:lnTo>
                    <a:lnTo>
                      <a:pt x="448" y="185"/>
                    </a:lnTo>
                    <a:lnTo>
                      <a:pt x="446" y="185"/>
                    </a:lnTo>
                    <a:lnTo>
                      <a:pt x="446" y="186"/>
                    </a:lnTo>
                    <a:lnTo>
                      <a:pt x="445" y="186"/>
                    </a:lnTo>
                    <a:lnTo>
                      <a:pt x="445" y="185"/>
                    </a:lnTo>
                    <a:lnTo>
                      <a:pt x="444" y="185"/>
                    </a:lnTo>
                    <a:lnTo>
                      <a:pt x="442" y="185"/>
                    </a:lnTo>
                    <a:lnTo>
                      <a:pt x="444" y="185"/>
                    </a:lnTo>
                    <a:lnTo>
                      <a:pt x="444" y="186"/>
                    </a:lnTo>
                    <a:lnTo>
                      <a:pt x="442" y="186"/>
                    </a:lnTo>
                    <a:lnTo>
                      <a:pt x="442" y="185"/>
                    </a:lnTo>
                    <a:lnTo>
                      <a:pt x="441" y="185"/>
                    </a:lnTo>
                    <a:lnTo>
                      <a:pt x="441" y="186"/>
                    </a:lnTo>
                    <a:lnTo>
                      <a:pt x="440" y="186"/>
                    </a:lnTo>
                    <a:lnTo>
                      <a:pt x="439" y="186"/>
                    </a:lnTo>
                    <a:lnTo>
                      <a:pt x="439" y="188"/>
                    </a:lnTo>
                    <a:lnTo>
                      <a:pt x="437" y="188"/>
                    </a:lnTo>
                    <a:lnTo>
                      <a:pt x="436" y="188"/>
                    </a:lnTo>
                    <a:lnTo>
                      <a:pt x="436" y="189"/>
                    </a:lnTo>
                    <a:lnTo>
                      <a:pt x="435" y="189"/>
                    </a:lnTo>
                    <a:lnTo>
                      <a:pt x="433" y="190"/>
                    </a:lnTo>
                    <a:lnTo>
                      <a:pt x="433" y="192"/>
                    </a:lnTo>
                    <a:lnTo>
                      <a:pt x="432" y="192"/>
                    </a:lnTo>
                    <a:lnTo>
                      <a:pt x="432" y="190"/>
                    </a:lnTo>
                    <a:lnTo>
                      <a:pt x="431" y="190"/>
                    </a:lnTo>
                    <a:lnTo>
                      <a:pt x="431" y="192"/>
                    </a:lnTo>
                    <a:lnTo>
                      <a:pt x="431" y="190"/>
                    </a:lnTo>
                    <a:lnTo>
                      <a:pt x="431" y="192"/>
                    </a:lnTo>
                    <a:lnTo>
                      <a:pt x="429" y="192"/>
                    </a:lnTo>
                    <a:lnTo>
                      <a:pt x="429" y="190"/>
                    </a:lnTo>
                    <a:lnTo>
                      <a:pt x="428" y="190"/>
                    </a:lnTo>
                    <a:lnTo>
                      <a:pt x="427" y="190"/>
                    </a:lnTo>
                    <a:lnTo>
                      <a:pt x="425" y="190"/>
                    </a:lnTo>
                    <a:lnTo>
                      <a:pt x="425" y="192"/>
                    </a:lnTo>
                    <a:lnTo>
                      <a:pt x="424" y="192"/>
                    </a:lnTo>
                    <a:lnTo>
                      <a:pt x="423" y="192"/>
                    </a:lnTo>
                    <a:lnTo>
                      <a:pt x="421" y="192"/>
                    </a:lnTo>
                    <a:lnTo>
                      <a:pt x="420" y="192"/>
                    </a:lnTo>
                    <a:lnTo>
                      <a:pt x="419" y="190"/>
                    </a:lnTo>
                    <a:lnTo>
                      <a:pt x="418" y="190"/>
                    </a:lnTo>
                    <a:lnTo>
                      <a:pt x="416" y="190"/>
                    </a:lnTo>
                    <a:lnTo>
                      <a:pt x="415" y="190"/>
                    </a:lnTo>
                    <a:lnTo>
                      <a:pt x="414" y="190"/>
                    </a:lnTo>
                    <a:lnTo>
                      <a:pt x="412" y="190"/>
                    </a:lnTo>
                    <a:lnTo>
                      <a:pt x="412" y="192"/>
                    </a:lnTo>
                    <a:lnTo>
                      <a:pt x="411" y="192"/>
                    </a:lnTo>
                    <a:lnTo>
                      <a:pt x="410" y="193"/>
                    </a:lnTo>
                    <a:lnTo>
                      <a:pt x="408" y="194"/>
                    </a:lnTo>
                    <a:lnTo>
                      <a:pt x="407" y="194"/>
                    </a:lnTo>
                    <a:lnTo>
                      <a:pt x="407" y="195"/>
                    </a:lnTo>
                    <a:lnTo>
                      <a:pt x="406" y="195"/>
                    </a:lnTo>
                    <a:lnTo>
                      <a:pt x="404" y="195"/>
                    </a:lnTo>
                    <a:lnTo>
                      <a:pt x="403" y="195"/>
                    </a:lnTo>
                    <a:lnTo>
                      <a:pt x="402" y="195"/>
                    </a:lnTo>
                    <a:lnTo>
                      <a:pt x="402" y="197"/>
                    </a:lnTo>
                    <a:lnTo>
                      <a:pt x="401" y="197"/>
                    </a:lnTo>
                    <a:lnTo>
                      <a:pt x="399" y="197"/>
                    </a:lnTo>
                    <a:lnTo>
                      <a:pt x="398" y="197"/>
                    </a:lnTo>
                    <a:lnTo>
                      <a:pt x="398" y="198"/>
                    </a:lnTo>
                    <a:lnTo>
                      <a:pt x="397" y="198"/>
                    </a:lnTo>
                    <a:lnTo>
                      <a:pt x="395" y="198"/>
                    </a:lnTo>
                    <a:lnTo>
                      <a:pt x="395" y="197"/>
                    </a:lnTo>
                    <a:lnTo>
                      <a:pt x="394" y="197"/>
                    </a:lnTo>
                    <a:lnTo>
                      <a:pt x="394" y="198"/>
                    </a:lnTo>
                    <a:lnTo>
                      <a:pt x="393" y="198"/>
                    </a:lnTo>
                    <a:lnTo>
                      <a:pt x="391" y="198"/>
                    </a:lnTo>
                    <a:lnTo>
                      <a:pt x="390" y="198"/>
                    </a:lnTo>
                    <a:lnTo>
                      <a:pt x="389" y="198"/>
                    </a:lnTo>
                    <a:lnTo>
                      <a:pt x="387" y="198"/>
                    </a:lnTo>
                    <a:lnTo>
                      <a:pt x="387" y="199"/>
                    </a:lnTo>
                    <a:lnTo>
                      <a:pt x="387" y="198"/>
                    </a:lnTo>
                    <a:lnTo>
                      <a:pt x="386" y="198"/>
                    </a:lnTo>
                    <a:lnTo>
                      <a:pt x="385" y="198"/>
                    </a:lnTo>
                    <a:lnTo>
                      <a:pt x="384" y="198"/>
                    </a:lnTo>
                    <a:lnTo>
                      <a:pt x="384" y="197"/>
                    </a:lnTo>
                    <a:lnTo>
                      <a:pt x="382" y="197"/>
                    </a:lnTo>
                    <a:lnTo>
                      <a:pt x="382" y="195"/>
                    </a:lnTo>
                    <a:lnTo>
                      <a:pt x="381" y="195"/>
                    </a:lnTo>
                    <a:lnTo>
                      <a:pt x="381" y="194"/>
                    </a:lnTo>
                    <a:lnTo>
                      <a:pt x="380" y="193"/>
                    </a:lnTo>
                    <a:lnTo>
                      <a:pt x="378" y="193"/>
                    </a:lnTo>
                    <a:lnTo>
                      <a:pt x="378" y="192"/>
                    </a:lnTo>
                    <a:lnTo>
                      <a:pt x="377" y="192"/>
                    </a:lnTo>
                    <a:lnTo>
                      <a:pt x="376" y="192"/>
                    </a:lnTo>
                    <a:lnTo>
                      <a:pt x="374" y="192"/>
                    </a:lnTo>
                    <a:lnTo>
                      <a:pt x="373" y="192"/>
                    </a:lnTo>
                    <a:lnTo>
                      <a:pt x="373" y="190"/>
                    </a:lnTo>
                    <a:lnTo>
                      <a:pt x="372" y="190"/>
                    </a:lnTo>
                    <a:lnTo>
                      <a:pt x="370" y="190"/>
                    </a:lnTo>
                    <a:lnTo>
                      <a:pt x="369" y="190"/>
                    </a:lnTo>
                    <a:lnTo>
                      <a:pt x="368" y="190"/>
                    </a:lnTo>
                    <a:lnTo>
                      <a:pt x="368" y="192"/>
                    </a:lnTo>
                    <a:lnTo>
                      <a:pt x="368" y="193"/>
                    </a:lnTo>
                    <a:lnTo>
                      <a:pt x="367" y="193"/>
                    </a:lnTo>
                    <a:lnTo>
                      <a:pt x="367" y="194"/>
                    </a:lnTo>
                    <a:lnTo>
                      <a:pt x="367" y="195"/>
                    </a:lnTo>
                    <a:lnTo>
                      <a:pt x="367" y="197"/>
                    </a:lnTo>
                    <a:lnTo>
                      <a:pt x="367" y="198"/>
                    </a:lnTo>
                    <a:lnTo>
                      <a:pt x="367" y="199"/>
                    </a:lnTo>
                    <a:lnTo>
                      <a:pt x="367" y="201"/>
                    </a:lnTo>
                    <a:lnTo>
                      <a:pt x="365" y="201"/>
                    </a:lnTo>
                    <a:lnTo>
                      <a:pt x="365" y="202"/>
                    </a:lnTo>
                    <a:lnTo>
                      <a:pt x="365" y="203"/>
                    </a:lnTo>
                    <a:lnTo>
                      <a:pt x="365" y="205"/>
                    </a:lnTo>
                    <a:lnTo>
                      <a:pt x="365" y="206"/>
                    </a:lnTo>
                    <a:lnTo>
                      <a:pt x="365" y="207"/>
                    </a:lnTo>
                    <a:lnTo>
                      <a:pt x="365" y="209"/>
                    </a:lnTo>
                    <a:lnTo>
                      <a:pt x="365" y="210"/>
                    </a:lnTo>
                    <a:lnTo>
                      <a:pt x="365" y="211"/>
                    </a:lnTo>
                    <a:lnTo>
                      <a:pt x="364" y="211"/>
                    </a:lnTo>
                    <a:lnTo>
                      <a:pt x="364" y="213"/>
                    </a:lnTo>
                    <a:lnTo>
                      <a:pt x="363" y="213"/>
                    </a:lnTo>
                    <a:lnTo>
                      <a:pt x="361" y="213"/>
                    </a:lnTo>
                    <a:lnTo>
                      <a:pt x="360" y="213"/>
                    </a:lnTo>
                    <a:lnTo>
                      <a:pt x="360" y="214"/>
                    </a:lnTo>
                    <a:lnTo>
                      <a:pt x="360" y="213"/>
                    </a:lnTo>
                    <a:lnTo>
                      <a:pt x="359" y="213"/>
                    </a:lnTo>
                    <a:lnTo>
                      <a:pt x="357" y="213"/>
                    </a:lnTo>
                    <a:lnTo>
                      <a:pt x="356" y="211"/>
                    </a:lnTo>
                    <a:lnTo>
                      <a:pt x="355" y="211"/>
                    </a:lnTo>
                    <a:lnTo>
                      <a:pt x="353" y="210"/>
                    </a:lnTo>
                    <a:lnTo>
                      <a:pt x="352" y="210"/>
                    </a:lnTo>
                    <a:lnTo>
                      <a:pt x="352" y="209"/>
                    </a:lnTo>
                    <a:lnTo>
                      <a:pt x="351" y="209"/>
                    </a:lnTo>
                    <a:lnTo>
                      <a:pt x="349" y="209"/>
                    </a:lnTo>
                    <a:lnTo>
                      <a:pt x="348" y="209"/>
                    </a:lnTo>
                    <a:lnTo>
                      <a:pt x="347" y="209"/>
                    </a:lnTo>
                    <a:lnTo>
                      <a:pt x="347" y="210"/>
                    </a:lnTo>
                    <a:lnTo>
                      <a:pt x="346" y="210"/>
                    </a:lnTo>
                    <a:lnTo>
                      <a:pt x="346" y="211"/>
                    </a:lnTo>
                    <a:lnTo>
                      <a:pt x="344" y="211"/>
                    </a:lnTo>
                    <a:lnTo>
                      <a:pt x="344" y="213"/>
                    </a:lnTo>
                    <a:lnTo>
                      <a:pt x="343" y="213"/>
                    </a:lnTo>
                    <a:lnTo>
                      <a:pt x="343" y="214"/>
                    </a:lnTo>
                    <a:lnTo>
                      <a:pt x="343" y="215"/>
                    </a:lnTo>
                    <a:lnTo>
                      <a:pt x="342" y="215"/>
                    </a:lnTo>
                    <a:lnTo>
                      <a:pt x="342" y="216"/>
                    </a:lnTo>
                    <a:lnTo>
                      <a:pt x="340" y="216"/>
                    </a:lnTo>
                    <a:lnTo>
                      <a:pt x="339" y="216"/>
                    </a:lnTo>
                    <a:lnTo>
                      <a:pt x="338" y="216"/>
                    </a:lnTo>
                    <a:lnTo>
                      <a:pt x="336" y="216"/>
                    </a:lnTo>
                    <a:lnTo>
                      <a:pt x="336" y="218"/>
                    </a:lnTo>
                    <a:lnTo>
                      <a:pt x="335" y="216"/>
                    </a:lnTo>
                    <a:lnTo>
                      <a:pt x="334" y="216"/>
                    </a:lnTo>
                    <a:lnTo>
                      <a:pt x="332" y="215"/>
                    </a:lnTo>
                    <a:lnTo>
                      <a:pt x="331" y="215"/>
                    </a:lnTo>
                    <a:lnTo>
                      <a:pt x="330" y="215"/>
                    </a:lnTo>
                    <a:lnTo>
                      <a:pt x="330" y="214"/>
                    </a:lnTo>
                    <a:lnTo>
                      <a:pt x="329" y="214"/>
                    </a:lnTo>
                    <a:lnTo>
                      <a:pt x="327" y="214"/>
                    </a:lnTo>
                    <a:lnTo>
                      <a:pt x="326" y="214"/>
                    </a:lnTo>
                    <a:lnTo>
                      <a:pt x="326" y="215"/>
                    </a:lnTo>
                    <a:lnTo>
                      <a:pt x="325" y="215"/>
                    </a:lnTo>
                    <a:lnTo>
                      <a:pt x="323" y="215"/>
                    </a:lnTo>
                    <a:lnTo>
                      <a:pt x="322" y="214"/>
                    </a:lnTo>
                    <a:lnTo>
                      <a:pt x="321" y="214"/>
                    </a:lnTo>
                    <a:lnTo>
                      <a:pt x="319" y="214"/>
                    </a:lnTo>
                    <a:lnTo>
                      <a:pt x="318" y="214"/>
                    </a:lnTo>
                    <a:lnTo>
                      <a:pt x="318" y="215"/>
                    </a:lnTo>
                    <a:lnTo>
                      <a:pt x="317" y="215"/>
                    </a:lnTo>
                    <a:lnTo>
                      <a:pt x="315" y="215"/>
                    </a:lnTo>
                    <a:lnTo>
                      <a:pt x="315" y="216"/>
                    </a:lnTo>
                    <a:lnTo>
                      <a:pt x="315" y="218"/>
                    </a:lnTo>
                    <a:lnTo>
                      <a:pt x="314" y="218"/>
                    </a:lnTo>
                    <a:lnTo>
                      <a:pt x="314" y="219"/>
                    </a:lnTo>
                    <a:lnTo>
                      <a:pt x="313" y="219"/>
                    </a:lnTo>
                    <a:lnTo>
                      <a:pt x="313" y="220"/>
                    </a:lnTo>
                    <a:lnTo>
                      <a:pt x="313" y="222"/>
                    </a:lnTo>
                    <a:lnTo>
                      <a:pt x="312" y="222"/>
                    </a:lnTo>
                    <a:lnTo>
                      <a:pt x="312" y="223"/>
                    </a:lnTo>
                    <a:lnTo>
                      <a:pt x="310" y="224"/>
                    </a:lnTo>
                    <a:lnTo>
                      <a:pt x="309" y="224"/>
                    </a:lnTo>
                    <a:lnTo>
                      <a:pt x="308" y="224"/>
                    </a:lnTo>
                    <a:lnTo>
                      <a:pt x="306" y="224"/>
                    </a:lnTo>
                    <a:lnTo>
                      <a:pt x="305" y="223"/>
                    </a:lnTo>
                    <a:lnTo>
                      <a:pt x="305" y="222"/>
                    </a:lnTo>
                    <a:lnTo>
                      <a:pt x="305" y="220"/>
                    </a:lnTo>
                    <a:lnTo>
                      <a:pt x="304" y="220"/>
                    </a:lnTo>
                    <a:lnTo>
                      <a:pt x="304" y="219"/>
                    </a:lnTo>
                    <a:lnTo>
                      <a:pt x="302" y="219"/>
                    </a:lnTo>
                    <a:lnTo>
                      <a:pt x="301" y="219"/>
                    </a:lnTo>
                    <a:lnTo>
                      <a:pt x="301" y="220"/>
                    </a:lnTo>
                    <a:lnTo>
                      <a:pt x="300" y="220"/>
                    </a:lnTo>
                    <a:lnTo>
                      <a:pt x="300" y="222"/>
                    </a:lnTo>
                    <a:lnTo>
                      <a:pt x="298" y="222"/>
                    </a:lnTo>
                    <a:lnTo>
                      <a:pt x="298" y="223"/>
                    </a:lnTo>
                    <a:lnTo>
                      <a:pt x="298" y="224"/>
                    </a:lnTo>
                    <a:lnTo>
                      <a:pt x="297" y="226"/>
                    </a:lnTo>
                    <a:lnTo>
                      <a:pt x="296" y="224"/>
                    </a:lnTo>
                    <a:lnTo>
                      <a:pt x="295" y="224"/>
                    </a:lnTo>
                    <a:lnTo>
                      <a:pt x="295" y="223"/>
                    </a:lnTo>
                    <a:lnTo>
                      <a:pt x="295" y="222"/>
                    </a:lnTo>
                    <a:lnTo>
                      <a:pt x="295" y="220"/>
                    </a:lnTo>
                    <a:lnTo>
                      <a:pt x="295" y="219"/>
                    </a:lnTo>
                    <a:lnTo>
                      <a:pt x="296" y="219"/>
                    </a:lnTo>
                    <a:lnTo>
                      <a:pt x="297" y="219"/>
                    </a:lnTo>
                    <a:lnTo>
                      <a:pt x="297" y="218"/>
                    </a:lnTo>
                    <a:lnTo>
                      <a:pt x="298" y="218"/>
                    </a:lnTo>
                    <a:lnTo>
                      <a:pt x="298" y="216"/>
                    </a:lnTo>
                    <a:lnTo>
                      <a:pt x="300" y="216"/>
                    </a:lnTo>
                    <a:lnTo>
                      <a:pt x="300" y="215"/>
                    </a:lnTo>
                    <a:lnTo>
                      <a:pt x="301" y="215"/>
                    </a:lnTo>
                    <a:lnTo>
                      <a:pt x="301" y="214"/>
                    </a:lnTo>
                    <a:lnTo>
                      <a:pt x="302" y="214"/>
                    </a:lnTo>
                    <a:lnTo>
                      <a:pt x="302" y="213"/>
                    </a:lnTo>
                    <a:lnTo>
                      <a:pt x="304" y="213"/>
                    </a:lnTo>
                    <a:lnTo>
                      <a:pt x="304" y="211"/>
                    </a:lnTo>
                    <a:lnTo>
                      <a:pt x="305" y="210"/>
                    </a:lnTo>
                    <a:lnTo>
                      <a:pt x="305" y="209"/>
                    </a:lnTo>
                    <a:lnTo>
                      <a:pt x="304" y="209"/>
                    </a:lnTo>
                    <a:lnTo>
                      <a:pt x="304" y="207"/>
                    </a:lnTo>
                    <a:lnTo>
                      <a:pt x="304" y="206"/>
                    </a:lnTo>
                    <a:lnTo>
                      <a:pt x="302" y="206"/>
                    </a:lnTo>
                    <a:lnTo>
                      <a:pt x="302" y="205"/>
                    </a:lnTo>
                    <a:lnTo>
                      <a:pt x="302" y="203"/>
                    </a:lnTo>
                    <a:lnTo>
                      <a:pt x="302" y="202"/>
                    </a:lnTo>
                    <a:lnTo>
                      <a:pt x="301" y="202"/>
                    </a:lnTo>
                    <a:lnTo>
                      <a:pt x="300" y="201"/>
                    </a:lnTo>
                    <a:lnTo>
                      <a:pt x="298" y="199"/>
                    </a:lnTo>
                    <a:lnTo>
                      <a:pt x="297" y="199"/>
                    </a:lnTo>
                    <a:lnTo>
                      <a:pt x="296" y="199"/>
                    </a:lnTo>
                    <a:lnTo>
                      <a:pt x="296" y="198"/>
                    </a:lnTo>
                    <a:lnTo>
                      <a:pt x="295" y="198"/>
                    </a:lnTo>
                    <a:lnTo>
                      <a:pt x="295" y="197"/>
                    </a:lnTo>
                    <a:lnTo>
                      <a:pt x="293" y="197"/>
                    </a:lnTo>
                    <a:lnTo>
                      <a:pt x="293" y="195"/>
                    </a:lnTo>
                    <a:lnTo>
                      <a:pt x="293" y="194"/>
                    </a:lnTo>
                    <a:lnTo>
                      <a:pt x="293" y="193"/>
                    </a:lnTo>
                    <a:lnTo>
                      <a:pt x="295" y="193"/>
                    </a:lnTo>
                    <a:lnTo>
                      <a:pt x="296" y="193"/>
                    </a:lnTo>
                    <a:lnTo>
                      <a:pt x="297" y="193"/>
                    </a:lnTo>
                    <a:lnTo>
                      <a:pt x="297" y="192"/>
                    </a:lnTo>
                    <a:lnTo>
                      <a:pt x="297" y="190"/>
                    </a:lnTo>
                    <a:lnTo>
                      <a:pt x="297" y="189"/>
                    </a:lnTo>
                    <a:lnTo>
                      <a:pt x="296" y="189"/>
                    </a:lnTo>
                    <a:lnTo>
                      <a:pt x="296" y="188"/>
                    </a:lnTo>
                    <a:lnTo>
                      <a:pt x="296" y="186"/>
                    </a:lnTo>
                    <a:lnTo>
                      <a:pt x="296" y="185"/>
                    </a:lnTo>
                    <a:lnTo>
                      <a:pt x="295" y="184"/>
                    </a:lnTo>
                    <a:lnTo>
                      <a:pt x="293" y="184"/>
                    </a:lnTo>
                    <a:lnTo>
                      <a:pt x="293" y="182"/>
                    </a:lnTo>
                    <a:lnTo>
                      <a:pt x="292" y="181"/>
                    </a:lnTo>
                    <a:lnTo>
                      <a:pt x="291" y="181"/>
                    </a:lnTo>
                    <a:lnTo>
                      <a:pt x="289" y="181"/>
                    </a:lnTo>
                    <a:lnTo>
                      <a:pt x="288" y="181"/>
                    </a:lnTo>
                    <a:lnTo>
                      <a:pt x="287" y="181"/>
                    </a:lnTo>
                    <a:lnTo>
                      <a:pt x="287" y="182"/>
                    </a:lnTo>
                    <a:lnTo>
                      <a:pt x="285" y="182"/>
                    </a:lnTo>
                    <a:lnTo>
                      <a:pt x="284" y="182"/>
                    </a:lnTo>
                    <a:lnTo>
                      <a:pt x="283" y="182"/>
                    </a:lnTo>
                    <a:lnTo>
                      <a:pt x="283" y="184"/>
                    </a:lnTo>
                    <a:lnTo>
                      <a:pt x="281" y="184"/>
                    </a:lnTo>
                    <a:lnTo>
                      <a:pt x="281" y="185"/>
                    </a:lnTo>
                    <a:lnTo>
                      <a:pt x="280" y="185"/>
                    </a:lnTo>
                    <a:lnTo>
                      <a:pt x="279" y="185"/>
                    </a:lnTo>
                    <a:lnTo>
                      <a:pt x="279" y="184"/>
                    </a:lnTo>
                    <a:lnTo>
                      <a:pt x="277" y="184"/>
                    </a:lnTo>
                    <a:lnTo>
                      <a:pt x="276" y="184"/>
                    </a:lnTo>
                    <a:lnTo>
                      <a:pt x="276" y="182"/>
                    </a:lnTo>
                    <a:lnTo>
                      <a:pt x="275" y="182"/>
                    </a:lnTo>
                    <a:lnTo>
                      <a:pt x="275" y="181"/>
                    </a:lnTo>
                    <a:lnTo>
                      <a:pt x="274" y="181"/>
                    </a:lnTo>
                    <a:lnTo>
                      <a:pt x="272" y="181"/>
                    </a:lnTo>
                    <a:lnTo>
                      <a:pt x="271" y="181"/>
                    </a:lnTo>
                    <a:lnTo>
                      <a:pt x="270" y="181"/>
                    </a:lnTo>
                    <a:lnTo>
                      <a:pt x="268" y="181"/>
                    </a:lnTo>
                    <a:lnTo>
                      <a:pt x="267" y="181"/>
                    </a:lnTo>
                    <a:lnTo>
                      <a:pt x="267" y="182"/>
                    </a:lnTo>
                    <a:lnTo>
                      <a:pt x="266" y="182"/>
                    </a:lnTo>
                    <a:lnTo>
                      <a:pt x="266" y="184"/>
                    </a:lnTo>
                    <a:lnTo>
                      <a:pt x="266" y="185"/>
                    </a:lnTo>
                    <a:lnTo>
                      <a:pt x="266" y="186"/>
                    </a:lnTo>
                    <a:lnTo>
                      <a:pt x="267" y="186"/>
                    </a:lnTo>
                    <a:lnTo>
                      <a:pt x="267" y="188"/>
                    </a:lnTo>
                    <a:lnTo>
                      <a:pt x="267" y="189"/>
                    </a:lnTo>
                    <a:lnTo>
                      <a:pt x="267" y="190"/>
                    </a:lnTo>
                    <a:lnTo>
                      <a:pt x="267" y="192"/>
                    </a:lnTo>
                    <a:lnTo>
                      <a:pt x="266" y="192"/>
                    </a:lnTo>
                    <a:lnTo>
                      <a:pt x="266" y="193"/>
                    </a:lnTo>
                    <a:lnTo>
                      <a:pt x="264" y="193"/>
                    </a:lnTo>
                    <a:lnTo>
                      <a:pt x="263" y="194"/>
                    </a:lnTo>
                    <a:lnTo>
                      <a:pt x="262" y="194"/>
                    </a:lnTo>
                    <a:lnTo>
                      <a:pt x="262" y="195"/>
                    </a:lnTo>
                    <a:lnTo>
                      <a:pt x="260" y="195"/>
                    </a:lnTo>
                    <a:lnTo>
                      <a:pt x="260" y="197"/>
                    </a:lnTo>
                    <a:lnTo>
                      <a:pt x="259" y="197"/>
                    </a:lnTo>
                    <a:lnTo>
                      <a:pt x="259" y="198"/>
                    </a:lnTo>
                    <a:lnTo>
                      <a:pt x="258" y="198"/>
                    </a:lnTo>
                    <a:lnTo>
                      <a:pt x="257" y="198"/>
                    </a:lnTo>
                    <a:lnTo>
                      <a:pt x="255" y="198"/>
                    </a:lnTo>
                    <a:lnTo>
                      <a:pt x="254" y="198"/>
                    </a:lnTo>
                    <a:lnTo>
                      <a:pt x="253" y="198"/>
                    </a:lnTo>
                    <a:lnTo>
                      <a:pt x="251" y="198"/>
                    </a:lnTo>
                    <a:lnTo>
                      <a:pt x="251" y="199"/>
                    </a:lnTo>
                    <a:lnTo>
                      <a:pt x="251" y="201"/>
                    </a:lnTo>
                    <a:lnTo>
                      <a:pt x="251" y="202"/>
                    </a:lnTo>
                    <a:lnTo>
                      <a:pt x="251" y="203"/>
                    </a:lnTo>
                    <a:lnTo>
                      <a:pt x="251" y="205"/>
                    </a:lnTo>
                    <a:lnTo>
                      <a:pt x="251" y="206"/>
                    </a:lnTo>
                    <a:lnTo>
                      <a:pt x="251" y="207"/>
                    </a:lnTo>
                    <a:lnTo>
                      <a:pt x="250" y="207"/>
                    </a:lnTo>
                    <a:lnTo>
                      <a:pt x="249" y="206"/>
                    </a:lnTo>
                    <a:lnTo>
                      <a:pt x="247" y="206"/>
                    </a:lnTo>
                    <a:lnTo>
                      <a:pt x="246" y="205"/>
                    </a:lnTo>
                    <a:lnTo>
                      <a:pt x="246" y="203"/>
                    </a:lnTo>
                    <a:lnTo>
                      <a:pt x="245" y="202"/>
                    </a:lnTo>
                    <a:lnTo>
                      <a:pt x="243" y="201"/>
                    </a:lnTo>
                    <a:lnTo>
                      <a:pt x="242" y="202"/>
                    </a:lnTo>
                    <a:lnTo>
                      <a:pt x="242" y="201"/>
                    </a:lnTo>
                    <a:lnTo>
                      <a:pt x="241" y="201"/>
                    </a:lnTo>
                    <a:lnTo>
                      <a:pt x="240" y="201"/>
                    </a:lnTo>
                    <a:lnTo>
                      <a:pt x="238" y="201"/>
                    </a:lnTo>
                    <a:lnTo>
                      <a:pt x="237" y="202"/>
                    </a:lnTo>
                    <a:lnTo>
                      <a:pt x="228" y="207"/>
                    </a:lnTo>
                    <a:lnTo>
                      <a:pt x="228" y="213"/>
                    </a:lnTo>
                    <a:lnTo>
                      <a:pt x="234" y="227"/>
                    </a:lnTo>
                    <a:lnTo>
                      <a:pt x="233" y="227"/>
                    </a:lnTo>
                    <a:lnTo>
                      <a:pt x="233" y="228"/>
                    </a:lnTo>
                    <a:lnTo>
                      <a:pt x="232" y="228"/>
                    </a:lnTo>
                    <a:lnTo>
                      <a:pt x="230" y="230"/>
                    </a:lnTo>
                    <a:lnTo>
                      <a:pt x="230" y="231"/>
                    </a:lnTo>
                    <a:lnTo>
                      <a:pt x="229" y="231"/>
                    </a:lnTo>
                    <a:lnTo>
                      <a:pt x="229" y="232"/>
                    </a:lnTo>
                    <a:lnTo>
                      <a:pt x="228" y="232"/>
                    </a:lnTo>
                    <a:lnTo>
                      <a:pt x="228" y="233"/>
                    </a:lnTo>
                    <a:lnTo>
                      <a:pt x="226" y="233"/>
                    </a:lnTo>
                    <a:lnTo>
                      <a:pt x="226" y="235"/>
                    </a:lnTo>
                    <a:lnTo>
                      <a:pt x="225" y="235"/>
                    </a:lnTo>
                    <a:lnTo>
                      <a:pt x="225" y="236"/>
                    </a:lnTo>
                    <a:lnTo>
                      <a:pt x="225" y="237"/>
                    </a:lnTo>
                    <a:lnTo>
                      <a:pt x="224" y="237"/>
                    </a:lnTo>
                    <a:lnTo>
                      <a:pt x="224" y="239"/>
                    </a:lnTo>
                    <a:lnTo>
                      <a:pt x="223" y="239"/>
                    </a:lnTo>
                    <a:lnTo>
                      <a:pt x="223" y="240"/>
                    </a:lnTo>
                    <a:lnTo>
                      <a:pt x="221" y="240"/>
                    </a:lnTo>
                    <a:lnTo>
                      <a:pt x="220" y="240"/>
                    </a:lnTo>
                    <a:lnTo>
                      <a:pt x="219" y="239"/>
                    </a:lnTo>
                    <a:lnTo>
                      <a:pt x="219" y="237"/>
                    </a:lnTo>
                    <a:lnTo>
                      <a:pt x="220" y="237"/>
                    </a:lnTo>
                    <a:lnTo>
                      <a:pt x="220" y="236"/>
                    </a:lnTo>
                    <a:lnTo>
                      <a:pt x="221" y="235"/>
                    </a:lnTo>
                    <a:lnTo>
                      <a:pt x="223" y="233"/>
                    </a:lnTo>
                    <a:lnTo>
                      <a:pt x="224" y="233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1"/>
                    </a:lnTo>
                    <a:lnTo>
                      <a:pt x="226" y="230"/>
                    </a:lnTo>
                    <a:lnTo>
                      <a:pt x="226" y="228"/>
                    </a:lnTo>
                    <a:lnTo>
                      <a:pt x="228" y="227"/>
                    </a:lnTo>
                    <a:lnTo>
                      <a:pt x="228" y="226"/>
                    </a:lnTo>
                    <a:lnTo>
                      <a:pt x="228" y="224"/>
                    </a:lnTo>
                    <a:lnTo>
                      <a:pt x="226" y="224"/>
                    </a:lnTo>
                    <a:lnTo>
                      <a:pt x="226" y="223"/>
                    </a:lnTo>
                    <a:lnTo>
                      <a:pt x="225" y="223"/>
                    </a:lnTo>
                    <a:lnTo>
                      <a:pt x="224" y="224"/>
                    </a:lnTo>
                    <a:lnTo>
                      <a:pt x="223" y="224"/>
                    </a:lnTo>
                    <a:lnTo>
                      <a:pt x="221" y="224"/>
                    </a:lnTo>
                    <a:lnTo>
                      <a:pt x="220" y="224"/>
                    </a:lnTo>
                    <a:lnTo>
                      <a:pt x="219" y="224"/>
                    </a:lnTo>
                    <a:lnTo>
                      <a:pt x="217" y="224"/>
                    </a:lnTo>
                    <a:lnTo>
                      <a:pt x="217" y="223"/>
                    </a:lnTo>
                    <a:lnTo>
                      <a:pt x="216" y="223"/>
                    </a:lnTo>
                    <a:lnTo>
                      <a:pt x="216" y="222"/>
                    </a:lnTo>
                    <a:lnTo>
                      <a:pt x="215" y="222"/>
                    </a:lnTo>
                    <a:lnTo>
                      <a:pt x="213" y="222"/>
                    </a:lnTo>
                    <a:lnTo>
                      <a:pt x="212" y="223"/>
                    </a:lnTo>
                    <a:lnTo>
                      <a:pt x="211" y="223"/>
                    </a:lnTo>
                    <a:lnTo>
                      <a:pt x="209" y="223"/>
                    </a:lnTo>
                    <a:lnTo>
                      <a:pt x="209" y="222"/>
                    </a:lnTo>
                    <a:lnTo>
                      <a:pt x="209" y="220"/>
                    </a:lnTo>
                    <a:lnTo>
                      <a:pt x="208" y="220"/>
                    </a:lnTo>
                    <a:lnTo>
                      <a:pt x="207" y="220"/>
                    </a:lnTo>
                    <a:lnTo>
                      <a:pt x="205" y="222"/>
                    </a:lnTo>
                    <a:lnTo>
                      <a:pt x="204" y="222"/>
                    </a:lnTo>
                    <a:lnTo>
                      <a:pt x="203" y="222"/>
                    </a:lnTo>
                    <a:lnTo>
                      <a:pt x="202" y="222"/>
                    </a:lnTo>
                    <a:lnTo>
                      <a:pt x="200" y="222"/>
                    </a:lnTo>
                    <a:lnTo>
                      <a:pt x="200" y="220"/>
                    </a:lnTo>
                    <a:lnTo>
                      <a:pt x="199" y="220"/>
                    </a:lnTo>
                    <a:lnTo>
                      <a:pt x="199" y="222"/>
                    </a:lnTo>
                    <a:lnTo>
                      <a:pt x="198" y="222"/>
                    </a:lnTo>
                    <a:lnTo>
                      <a:pt x="196" y="220"/>
                    </a:lnTo>
                    <a:lnTo>
                      <a:pt x="195" y="220"/>
                    </a:lnTo>
                    <a:lnTo>
                      <a:pt x="194" y="220"/>
                    </a:lnTo>
                    <a:lnTo>
                      <a:pt x="192" y="220"/>
                    </a:lnTo>
                    <a:lnTo>
                      <a:pt x="191" y="220"/>
                    </a:lnTo>
                    <a:lnTo>
                      <a:pt x="190" y="222"/>
                    </a:lnTo>
                    <a:lnTo>
                      <a:pt x="188" y="222"/>
                    </a:lnTo>
                    <a:lnTo>
                      <a:pt x="187" y="223"/>
                    </a:lnTo>
                    <a:lnTo>
                      <a:pt x="186" y="223"/>
                    </a:lnTo>
                    <a:lnTo>
                      <a:pt x="185" y="224"/>
                    </a:lnTo>
                    <a:lnTo>
                      <a:pt x="185" y="226"/>
                    </a:lnTo>
                    <a:lnTo>
                      <a:pt x="183" y="226"/>
                    </a:lnTo>
                    <a:lnTo>
                      <a:pt x="182" y="226"/>
                    </a:lnTo>
                    <a:lnTo>
                      <a:pt x="182" y="227"/>
                    </a:lnTo>
                    <a:lnTo>
                      <a:pt x="182" y="228"/>
                    </a:lnTo>
                    <a:lnTo>
                      <a:pt x="181" y="228"/>
                    </a:lnTo>
                    <a:lnTo>
                      <a:pt x="181" y="230"/>
                    </a:lnTo>
                    <a:lnTo>
                      <a:pt x="179" y="230"/>
                    </a:lnTo>
                    <a:lnTo>
                      <a:pt x="179" y="231"/>
                    </a:lnTo>
                    <a:lnTo>
                      <a:pt x="178" y="232"/>
                    </a:lnTo>
                    <a:lnTo>
                      <a:pt x="178" y="233"/>
                    </a:lnTo>
                    <a:lnTo>
                      <a:pt x="177" y="233"/>
                    </a:lnTo>
                    <a:lnTo>
                      <a:pt x="175" y="233"/>
                    </a:lnTo>
                    <a:lnTo>
                      <a:pt x="174" y="233"/>
                    </a:lnTo>
                    <a:lnTo>
                      <a:pt x="173" y="235"/>
                    </a:lnTo>
                    <a:lnTo>
                      <a:pt x="173" y="236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2" name="Freeform 48">
                <a:extLst>
                  <a:ext uri="{FF2B5EF4-FFF2-40B4-BE49-F238E27FC236}">
                    <a16:creationId xmlns:a16="http://schemas.microsoft.com/office/drawing/2014/main" id="{BE9ED6CC-EC36-C185-80D6-6E3BEB54E0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0" y="425"/>
                <a:ext cx="552" cy="311"/>
              </a:xfrm>
              <a:custGeom>
                <a:avLst/>
                <a:gdLst>
                  <a:gd name="T0" fmla="*/ 145 w 552"/>
                  <a:gd name="T1" fmla="*/ 256 h 311"/>
                  <a:gd name="T2" fmla="*/ 116 w 552"/>
                  <a:gd name="T3" fmla="*/ 279 h 311"/>
                  <a:gd name="T4" fmla="*/ 119 w 552"/>
                  <a:gd name="T5" fmla="*/ 304 h 311"/>
                  <a:gd name="T6" fmla="*/ 111 w 552"/>
                  <a:gd name="T7" fmla="*/ 311 h 311"/>
                  <a:gd name="T8" fmla="*/ 103 w 552"/>
                  <a:gd name="T9" fmla="*/ 296 h 311"/>
                  <a:gd name="T10" fmla="*/ 94 w 552"/>
                  <a:gd name="T11" fmla="*/ 294 h 311"/>
                  <a:gd name="T12" fmla="*/ 80 w 552"/>
                  <a:gd name="T13" fmla="*/ 287 h 311"/>
                  <a:gd name="T14" fmla="*/ 75 w 552"/>
                  <a:gd name="T15" fmla="*/ 275 h 311"/>
                  <a:gd name="T16" fmla="*/ 65 w 552"/>
                  <a:gd name="T17" fmla="*/ 265 h 311"/>
                  <a:gd name="T18" fmla="*/ 72 w 552"/>
                  <a:gd name="T19" fmla="*/ 256 h 311"/>
                  <a:gd name="T20" fmla="*/ 64 w 552"/>
                  <a:gd name="T21" fmla="*/ 244 h 311"/>
                  <a:gd name="T22" fmla="*/ 52 w 552"/>
                  <a:gd name="T23" fmla="*/ 245 h 311"/>
                  <a:gd name="T24" fmla="*/ 38 w 552"/>
                  <a:gd name="T25" fmla="*/ 239 h 311"/>
                  <a:gd name="T26" fmla="*/ 42 w 552"/>
                  <a:gd name="T27" fmla="*/ 228 h 311"/>
                  <a:gd name="T28" fmla="*/ 29 w 552"/>
                  <a:gd name="T29" fmla="*/ 219 h 311"/>
                  <a:gd name="T30" fmla="*/ 20 w 552"/>
                  <a:gd name="T31" fmla="*/ 207 h 311"/>
                  <a:gd name="T32" fmla="*/ 5 w 552"/>
                  <a:gd name="T33" fmla="*/ 202 h 311"/>
                  <a:gd name="T34" fmla="*/ 1 w 552"/>
                  <a:gd name="T35" fmla="*/ 190 h 311"/>
                  <a:gd name="T36" fmla="*/ 0 w 552"/>
                  <a:gd name="T37" fmla="*/ 169 h 311"/>
                  <a:gd name="T38" fmla="*/ 4 w 552"/>
                  <a:gd name="T39" fmla="*/ 151 h 311"/>
                  <a:gd name="T40" fmla="*/ 16 w 552"/>
                  <a:gd name="T41" fmla="*/ 143 h 311"/>
                  <a:gd name="T42" fmla="*/ 26 w 552"/>
                  <a:gd name="T43" fmla="*/ 134 h 311"/>
                  <a:gd name="T44" fmla="*/ 26 w 552"/>
                  <a:gd name="T45" fmla="*/ 120 h 311"/>
                  <a:gd name="T46" fmla="*/ 37 w 552"/>
                  <a:gd name="T47" fmla="*/ 113 h 311"/>
                  <a:gd name="T48" fmla="*/ 41 w 552"/>
                  <a:gd name="T49" fmla="*/ 99 h 311"/>
                  <a:gd name="T50" fmla="*/ 43 w 552"/>
                  <a:gd name="T51" fmla="*/ 82 h 311"/>
                  <a:gd name="T52" fmla="*/ 46 w 552"/>
                  <a:gd name="T53" fmla="*/ 65 h 311"/>
                  <a:gd name="T54" fmla="*/ 58 w 552"/>
                  <a:gd name="T55" fmla="*/ 62 h 311"/>
                  <a:gd name="T56" fmla="*/ 86 w 552"/>
                  <a:gd name="T57" fmla="*/ 65 h 311"/>
                  <a:gd name="T58" fmla="*/ 149 w 552"/>
                  <a:gd name="T59" fmla="*/ 66 h 311"/>
                  <a:gd name="T60" fmla="*/ 196 w 552"/>
                  <a:gd name="T61" fmla="*/ 58 h 311"/>
                  <a:gd name="T62" fmla="*/ 216 w 552"/>
                  <a:gd name="T63" fmla="*/ 61 h 311"/>
                  <a:gd name="T64" fmla="*/ 234 w 552"/>
                  <a:gd name="T65" fmla="*/ 69 h 311"/>
                  <a:gd name="T66" fmla="*/ 242 w 552"/>
                  <a:gd name="T67" fmla="*/ 69 h 311"/>
                  <a:gd name="T68" fmla="*/ 259 w 552"/>
                  <a:gd name="T69" fmla="*/ 59 h 311"/>
                  <a:gd name="T70" fmla="*/ 283 w 552"/>
                  <a:gd name="T71" fmla="*/ 62 h 311"/>
                  <a:gd name="T72" fmla="*/ 305 w 552"/>
                  <a:gd name="T73" fmla="*/ 62 h 311"/>
                  <a:gd name="T74" fmla="*/ 315 w 552"/>
                  <a:gd name="T75" fmla="*/ 69 h 311"/>
                  <a:gd name="T76" fmla="*/ 318 w 552"/>
                  <a:gd name="T77" fmla="*/ 76 h 311"/>
                  <a:gd name="T78" fmla="*/ 327 w 552"/>
                  <a:gd name="T79" fmla="*/ 91 h 311"/>
                  <a:gd name="T80" fmla="*/ 336 w 552"/>
                  <a:gd name="T81" fmla="*/ 83 h 311"/>
                  <a:gd name="T82" fmla="*/ 342 w 552"/>
                  <a:gd name="T83" fmla="*/ 71 h 311"/>
                  <a:gd name="T84" fmla="*/ 352 w 552"/>
                  <a:gd name="T85" fmla="*/ 69 h 311"/>
                  <a:gd name="T86" fmla="*/ 360 w 552"/>
                  <a:gd name="T87" fmla="*/ 62 h 311"/>
                  <a:gd name="T88" fmla="*/ 368 w 552"/>
                  <a:gd name="T89" fmla="*/ 55 h 311"/>
                  <a:gd name="T90" fmla="*/ 381 w 552"/>
                  <a:gd name="T91" fmla="*/ 50 h 311"/>
                  <a:gd name="T92" fmla="*/ 391 w 552"/>
                  <a:gd name="T93" fmla="*/ 45 h 311"/>
                  <a:gd name="T94" fmla="*/ 394 w 552"/>
                  <a:gd name="T95" fmla="*/ 21 h 311"/>
                  <a:gd name="T96" fmla="*/ 407 w 552"/>
                  <a:gd name="T97" fmla="*/ 17 h 311"/>
                  <a:gd name="T98" fmla="*/ 412 w 552"/>
                  <a:gd name="T99" fmla="*/ 31 h 311"/>
                  <a:gd name="T100" fmla="*/ 423 w 552"/>
                  <a:gd name="T101" fmla="*/ 31 h 311"/>
                  <a:gd name="T102" fmla="*/ 442 w 552"/>
                  <a:gd name="T103" fmla="*/ 20 h 311"/>
                  <a:gd name="T104" fmla="*/ 442 w 552"/>
                  <a:gd name="T105" fmla="*/ 7 h 311"/>
                  <a:gd name="T106" fmla="*/ 480 w 552"/>
                  <a:gd name="T107" fmla="*/ 10 h 311"/>
                  <a:gd name="T108" fmla="*/ 491 w 552"/>
                  <a:gd name="T109" fmla="*/ 23 h 311"/>
                  <a:gd name="T110" fmla="*/ 504 w 552"/>
                  <a:gd name="T111" fmla="*/ 29 h 311"/>
                  <a:gd name="T112" fmla="*/ 521 w 552"/>
                  <a:gd name="T113" fmla="*/ 31 h 311"/>
                  <a:gd name="T114" fmla="*/ 534 w 552"/>
                  <a:gd name="T115" fmla="*/ 21 h 311"/>
                  <a:gd name="T116" fmla="*/ 541 w 552"/>
                  <a:gd name="T117" fmla="*/ 29 h 311"/>
                  <a:gd name="T118" fmla="*/ 551 w 552"/>
                  <a:gd name="T119" fmla="*/ 63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52" h="311">
                    <a:moveTo>
                      <a:pt x="173" y="236"/>
                    </a:moveTo>
                    <a:lnTo>
                      <a:pt x="171" y="236"/>
                    </a:lnTo>
                    <a:lnTo>
                      <a:pt x="170" y="236"/>
                    </a:lnTo>
                    <a:lnTo>
                      <a:pt x="169" y="237"/>
                    </a:lnTo>
                    <a:lnTo>
                      <a:pt x="166" y="239"/>
                    </a:lnTo>
                    <a:lnTo>
                      <a:pt x="165" y="239"/>
                    </a:lnTo>
                    <a:lnTo>
                      <a:pt x="164" y="239"/>
                    </a:lnTo>
                    <a:lnTo>
                      <a:pt x="162" y="240"/>
                    </a:lnTo>
                    <a:lnTo>
                      <a:pt x="158" y="241"/>
                    </a:lnTo>
                    <a:lnTo>
                      <a:pt x="156" y="243"/>
                    </a:lnTo>
                    <a:lnTo>
                      <a:pt x="154" y="245"/>
                    </a:lnTo>
                    <a:lnTo>
                      <a:pt x="153" y="247"/>
                    </a:lnTo>
                    <a:lnTo>
                      <a:pt x="152" y="247"/>
                    </a:lnTo>
                    <a:lnTo>
                      <a:pt x="151" y="248"/>
                    </a:lnTo>
                    <a:lnTo>
                      <a:pt x="149" y="249"/>
                    </a:lnTo>
                    <a:lnTo>
                      <a:pt x="145" y="254"/>
                    </a:lnTo>
                    <a:lnTo>
                      <a:pt x="145" y="256"/>
                    </a:lnTo>
                    <a:lnTo>
                      <a:pt x="141" y="261"/>
                    </a:lnTo>
                    <a:lnTo>
                      <a:pt x="140" y="264"/>
                    </a:lnTo>
                    <a:lnTo>
                      <a:pt x="136" y="264"/>
                    </a:lnTo>
                    <a:lnTo>
                      <a:pt x="135" y="265"/>
                    </a:lnTo>
                    <a:lnTo>
                      <a:pt x="132" y="266"/>
                    </a:lnTo>
                    <a:lnTo>
                      <a:pt x="131" y="266"/>
                    </a:lnTo>
                    <a:lnTo>
                      <a:pt x="127" y="267"/>
                    </a:lnTo>
                    <a:lnTo>
                      <a:pt x="124" y="269"/>
                    </a:lnTo>
                    <a:lnTo>
                      <a:pt x="122" y="270"/>
                    </a:lnTo>
                    <a:lnTo>
                      <a:pt x="119" y="270"/>
                    </a:lnTo>
                    <a:lnTo>
                      <a:pt x="118" y="270"/>
                    </a:lnTo>
                    <a:lnTo>
                      <a:pt x="118" y="271"/>
                    </a:lnTo>
                    <a:lnTo>
                      <a:pt x="116" y="271"/>
                    </a:lnTo>
                    <a:lnTo>
                      <a:pt x="116" y="273"/>
                    </a:lnTo>
                    <a:lnTo>
                      <a:pt x="116" y="274"/>
                    </a:lnTo>
                    <a:lnTo>
                      <a:pt x="116" y="275"/>
                    </a:lnTo>
                    <a:lnTo>
                      <a:pt x="116" y="279"/>
                    </a:lnTo>
                    <a:lnTo>
                      <a:pt x="119" y="281"/>
                    </a:lnTo>
                    <a:lnTo>
                      <a:pt x="120" y="283"/>
                    </a:lnTo>
                    <a:lnTo>
                      <a:pt x="122" y="285"/>
                    </a:lnTo>
                    <a:lnTo>
                      <a:pt x="123" y="287"/>
                    </a:lnTo>
                    <a:lnTo>
                      <a:pt x="124" y="290"/>
                    </a:lnTo>
                    <a:lnTo>
                      <a:pt x="124" y="291"/>
                    </a:lnTo>
                    <a:lnTo>
                      <a:pt x="124" y="294"/>
                    </a:lnTo>
                    <a:lnTo>
                      <a:pt x="123" y="295"/>
                    </a:lnTo>
                    <a:lnTo>
                      <a:pt x="123" y="296"/>
                    </a:lnTo>
                    <a:lnTo>
                      <a:pt x="123" y="298"/>
                    </a:lnTo>
                    <a:lnTo>
                      <a:pt x="122" y="299"/>
                    </a:lnTo>
                    <a:lnTo>
                      <a:pt x="120" y="300"/>
                    </a:lnTo>
                    <a:lnTo>
                      <a:pt x="119" y="300"/>
                    </a:lnTo>
                    <a:lnTo>
                      <a:pt x="119" y="302"/>
                    </a:lnTo>
                    <a:lnTo>
                      <a:pt x="120" y="302"/>
                    </a:lnTo>
                    <a:lnTo>
                      <a:pt x="120" y="303"/>
                    </a:lnTo>
                    <a:lnTo>
                      <a:pt x="119" y="304"/>
                    </a:lnTo>
                    <a:lnTo>
                      <a:pt x="118" y="304"/>
                    </a:lnTo>
                    <a:lnTo>
                      <a:pt x="116" y="304"/>
                    </a:lnTo>
                    <a:lnTo>
                      <a:pt x="116" y="305"/>
                    </a:lnTo>
                    <a:lnTo>
                      <a:pt x="118" y="305"/>
                    </a:lnTo>
                    <a:lnTo>
                      <a:pt x="118" y="307"/>
                    </a:lnTo>
                    <a:lnTo>
                      <a:pt x="116" y="307"/>
                    </a:lnTo>
                    <a:lnTo>
                      <a:pt x="115" y="307"/>
                    </a:lnTo>
                    <a:lnTo>
                      <a:pt x="114" y="307"/>
                    </a:lnTo>
                    <a:lnTo>
                      <a:pt x="114" y="308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3" y="308"/>
                    </a:lnTo>
                    <a:lnTo>
                      <a:pt x="111" y="308"/>
                    </a:lnTo>
                    <a:lnTo>
                      <a:pt x="111" y="309"/>
                    </a:lnTo>
                    <a:lnTo>
                      <a:pt x="113" y="309"/>
                    </a:lnTo>
                    <a:lnTo>
                      <a:pt x="113" y="311"/>
                    </a:lnTo>
                    <a:lnTo>
                      <a:pt x="111" y="311"/>
                    </a:lnTo>
                    <a:lnTo>
                      <a:pt x="111" y="309"/>
                    </a:lnTo>
                    <a:lnTo>
                      <a:pt x="110" y="309"/>
                    </a:lnTo>
                    <a:lnTo>
                      <a:pt x="109" y="309"/>
                    </a:lnTo>
                    <a:lnTo>
                      <a:pt x="109" y="308"/>
                    </a:lnTo>
                    <a:lnTo>
                      <a:pt x="109" y="307"/>
                    </a:lnTo>
                    <a:lnTo>
                      <a:pt x="109" y="305"/>
                    </a:lnTo>
                    <a:lnTo>
                      <a:pt x="109" y="304"/>
                    </a:lnTo>
                    <a:lnTo>
                      <a:pt x="109" y="303"/>
                    </a:lnTo>
                    <a:lnTo>
                      <a:pt x="109" y="302"/>
                    </a:lnTo>
                    <a:lnTo>
                      <a:pt x="109" y="300"/>
                    </a:lnTo>
                    <a:lnTo>
                      <a:pt x="107" y="300"/>
                    </a:lnTo>
                    <a:lnTo>
                      <a:pt x="106" y="300"/>
                    </a:lnTo>
                    <a:lnTo>
                      <a:pt x="106" y="299"/>
                    </a:lnTo>
                    <a:lnTo>
                      <a:pt x="106" y="298"/>
                    </a:lnTo>
                    <a:lnTo>
                      <a:pt x="105" y="298"/>
                    </a:lnTo>
                    <a:lnTo>
                      <a:pt x="103" y="298"/>
                    </a:lnTo>
                    <a:lnTo>
                      <a:pt x="103" y="296"/>
                    </a:lnTo>
                    <a:lnTo>
                      <a:pt x="103" y="295"/>
                    </a:lnTo>
                    <a:lnTo>
                      <a:pt x="105" y="294"/>
                    </a:lnTo>
                    <a:lnTo>
                      <a:pt x="103" y="294"/>
                    </a:lnTo>
                    <a:lnTo>
                      <a:pt x="103" y="292"/>
                    </a:lnTo>
                    <a:lnTo>
                      <a:pt x="102" y="292"/>
                    </a:lnTo>
                    <a:lnTo>
                      <a:pt x="102" y="294"/>
                    </a:lnTo>
                    <a:lnTo>
                      <a:pt x="103" y="294"/>
                    </a:lnTo>
                    <a:lnTo>
                      <a:pt x="103" y="295"/>
                    </a:lnTo>
                    <a:lnTo>
                      <a:pt x="102" y="295"/>
                    </a:lnTo>
                    <a:lnTo>
                      <a:pt x="101" y="294"/>
                    </a:lnTo>
                    <a:lnTo>
                      <a:pt x="99" y="294"/>
                    </a:lnTo>
                    <a:lnTo>
                      <a:pt x="98" y="294"/>
                    </a:lnTo>
                    <a:lnTo>
                      <a:pt x="97" y="294"/>
                    </a:lnTo>
                    <a:lnTo>
                      <a:pt x="97" y="292"/>
                    </a:lnTo>
                    <a:lnTo>
                      <a:pt x="96" y="292"/>
                    </a:lnTo>
                    <a:lnTo>
                      <a:pt x="96" y="294"/>
                    </a:lnTo>
                    <a:lnTo>
                      <a:pt x="94" y="294"/>
                    </a:lnTo>
                    <a:lnTo>
                      <a:pt x="93" y="294"/>
                    </a:lnTo>
                    <a:lnTo>
                      <a:pt x="93" y="292"/>
                    </a:lnTo>
                    <a:lnTo>
                      <a:pt x="92" y="292"/>
                    </a:lnTo>
                    <a:lnTo>
                      <a:pt x="90" y="292"/>
                    </a:lnTo>
                    <a:lnTo>
                      <a:pt x="89" y="292"/>
                    </a:lnTo>
                    <a:lnTo>
                      <a:pt x="89" y="291"/>
                    </a:lnTo>
                    <a:lnTo>
                      <a:pt x="88" y="291"/>
                    </a:lnTo>
                    <a:lnTo>
                      <a:pt x="86" y="291"/>
                    </a:lnTo>
                    <a:lnTo>
                      <a:pt x="85" y="291"/>
                    </a:lnTo>
                    <a:lnTo>
                      <a:pt x="84" y="291"/>
                    </a:lnTo>
                    <a:lnTo>
                      <a:pt x="85" y="290"/>
                    </a:lnTo>
                    <a:lnTo>
                      <a:pt x="85" y="288"/>
                    </a:lnTo>
                    <a:lnTo>
                      <a:pt x="84" y="287"/>
                    </a:lnTo>
                    <a:lnTo>
                      <a:pt x="82" y="287"/>
                    </a:lnTo>
                    <a:lnTo>
                      <a:pt x="81" y="286"/>
                    </a:lnTo>
                    <a:lnTo>
                      <a:pt x="80" y="286"/>
                    </a:lnTo>
                    <a:lnTo>
                      <a:pt x="80" y="287"/>
                    </a:lnTo>
                    <a:lnTo>
                      <a:pt x="79" y="287"/>
                    </a:lnTo>
                    <a:lnTo>
                      <a:pt x="79" y="286"/>
                    </a:lnTo>
                    <a:lnTo>
                      <a:pt x="77" y="286"/>
                    </a:lnTo>
                    <a:lnTo>
                      <a:pt x="76" y="285"/>
                    </a:lnTo>
                    <a:lnTo>
                      <a:pt x="77" y="285"/>
                    </a:lnTo>
                    <a:lnTo>
                      <a:pt x="79" y="285"/>
                    </a:lnTo>
                    <a:lnTo>
                      <a:pt x="79" y="283"/>
                    </a:lnTo>
                    <a:lnTo>
                      <a:pt x="77" y="283"/>
                    </a:lnTo>
                    <a:lnTo>
                      <a:pt x="77" y="282"/>
                    </a:lnTo>
                    <a:lnTo>
                      <a:pt x="79" y="282"/>
                    </a:lnTo>
                    <a:lnTo>
                      <a:pt x="79" y="281"/>
                    </a:lnTo>
                    <a:lnTo>
                      <a:pt x="79" y="279"/>
                    </a:lnTo>
                    <a:lnTo>
                      <a:pt x="77" y="279"/>
                    </a:lnTo>
                    <a:lnTo>
                      <a:pt x="77" y="278"/>
                    </a:lnTo>
                    <a:lnTo>
                      <a:pt x="76" y="278"/>
                    </a:lnTo>
                    <a:lnTo>
                      <a:pt x="76" y="277"/>
                    </a:lnTo>
                    <a:lnTo>
                      <a:pt x="75" y="275"/>
                    </a:lnTo>
                    <a:lnTo>
                      <a:pt x="73" y="275"/>
                    </a:lnTo>
                    <a:lnTo>
                      <a:pt x="72" y="275"/>
                    </a:lnTo>
                    <a:lnTo>
                      <a:pt x="71" y="275"/>
                    </a:lnTo>
                    <a:lnTo>
                      <a:pt x="71" y="274"/>
                    </a:lnTo>
                    <a:lnTo>
                      <a:pt x="69" y="274"/>
                    </a:lnTo>
                    <a:lnTo>
                      <a:pt x="68" y="274"/>
                    </a:lnTo>
                    <a:lnTo>
                      <a:pt x="68" y="273"/>
                    </a:lnTo>
                    <a:lnTo>
                      <a:pt x="67" y="273"/>
                    </a:lnTo>
                    <a:lnTo>
                      <a:pt x="67" y="271"/>
                    </a:lnTo>
                    <a:lnTo>
                      <a:pt x="65" y="271"/>
                    </a:lnTo>
                    <a:lnTo>
                      <a:pt x="65" y="270"/>
                    </a:lnTo>
                    <a:lnTo>
                      <a:pt x="65" y="269"/>
                    </a:lnTo>
                    <a:lnTo>
                      <a:pt x="64" y="269"/>
                    </a:lnTo>
                    <a:lnTo>
                      <a:pt x="64" y="267"/>
                    </a:lnTo>
                    <a:lnTo>
                      <a:pt x="64" y="266"/>
                    </a:lnTo>
                    <a:lnTo>
                      <a:pt x="64" y="265"/>
                    </a:lnTo>
                    <a:lnTo>
                      <a:pt x="65" y="265"/>
                    </a:lnTo>
                    <a:lnTo>
                      <a:pt x="67" y="266"/>
                    </a:lnTo>
                    <a:lnTo>
                      <a:pt x="67" y="265"/>
                    </a:lnTo>
                    <a:lnTo>
                      <a:pt x="68" y="265"/>
                    </a:lnTo>
                    <a:lnTo>
                      <a:pt x="69" y="264"/>
                    </a:lnTo>
                    <a:lnTo>
                      <a:pt x="71" y="264"/>
                    </a:lnTo>
                    <a:lnTo>
                      <a:pt x="71" y="262"/>
                    </a:lnTo>
                    <a:lnTo>
                      <a:pt x="71" y="261"/>
                    </a:lnTo>
                    <a:lnTo>
                      <a:pt x="72" y="261"/>
                    </a:lnTo>
                    <a:lnTo>
                      <a:pt x="72" y="260"/>
                    </a:lnTo>
                    <a:lnTo>
                      <a:pt x="71" y="260"/>
                    </a:lnTo>
                    <a:lnTo>
                      <a:pt x="69" y="260"/>
                    </a:lnTo>
                    <a:lnTo>
                      <a:pt x="68" y="258"/>
                    </a:lnTo>
                    <a:lnTo>
                      <a:pt x="69" y="258"/>
                    </a:lnTo>
                    <a:lnTo>
                      <a:pt x="71" y="258"/>
                    </a:lnTo>
                    <a:lnTo>
                      <a:pt x="71" y="257"/>
                    </a:lnTo>
                    <a:lnTo>
                      <a:pt x="72" y="257"/>
                    </a:lnTo>
                    <a:lnTo>
                      <a:pt x="72" y="256"/>
                    </a:lnTo>
                    <a:lnTo>
                      <a:pt x="72" y="254"/>
                    </a:lnTo>
                    <a:lnTo>
                      <a:pt x="72" y="253"/>
                    </a:lnTo>
                    <a:lnTo>
                      <a:pt x="71" y="253"/>
                    </a:lnTo>
                    <a:lnTo>
                      <a:pt x="69" y="252"/>
                    </a:lnTo>
                    <a:lnTo>
                      <a:pt x="69" y="250"/>
                    </a:lnTo>
                    <a:lnTo>
                      <a:pt x="68" y="250"/>
                    </a:lnTo>
                    <a:lnTo>
                      <a:pt x="67" y="250"/>
                    </a:lnTo>
                    <a:lnTo>
                      <a:pt x="67" y="249"/>
                    </a:lnTo>
                    <a:lnTo>
                      <a:pt x="65" y="248"/>
                    </a:lnTo>
                    <a:lnTo>
                      <a:pt x="67" y="248"/>
                    </a:lnTo>
                    <a:lnTo>
                      <a:pt x="68" y="248"/>
                    </a:lnTo>
                    <a:lnTo>
                      <a:pt x="68" y="247"/>
                    </a:lnTo>
                    <a:lnTo>
                      <a:pt x="68" y="245"/>
                    </a:lnTo>
                    <a:lnTo>
                      <a:pt x="67" y="245"/>
                    </a:lnTo>
                    <a:lnTo>
                      <a:pt x="67" y="244"/>
                    </a:lnTo>
                    <a:lnTo>
                      <a:pt x="65" y="244"/>
                    </a:lnTo>
                    <a:lnTo>
                      <a:pt x="64" y="244"/>
                    </a:lnTo>
                    <a:lnTo>
                      <a:pt x="64" y="243"/>
                    </a:lnTo>
                    <a:lnTo>
                      <a:pt x="63" y="243"/>
                    </a:lnTo>
                    <a:lnTo>
                      <a:pt x="63" y="241"/>
                    </a:lnTo>
                    <a:lnTo>
                      <a:pt x="61" y="241"/>
                    </a:lnTo>
                    <a:lnTo>
                      <a:pt x="60" y="241"/>
                    </a:lnTo>
                    <a:lnTo>
                      <a:pt x="60" y="240"/>
                    </a:lnTo>
                    <a:lnTo>
                      <a:pt x="60" y="239"/>
                    </a:lnTo>
                    <a:lnTo>
                      <a:pt x="59" y="239"/>
                    </a:lnTo>
                    <a:lnTo>
                      <a:pt x="58" y="239"/>
                    </a:lnTo>
                    <a:lnTo>
                      <a:pt x="56" y="239"/>
                    </a:lnTo>
                    <a:lnTo>
                      <a:pt x="56" y="240"/>
                    </a:lnTo>
                    <a:lnTo>
                      <a:pt x="55" y="240"/>
                    </a:lnTo>
                    <a:lnTo>
                      <a:pt x="55" y="241"/>
                    </a:lnTo>
                    <a:lnTo>
                      <a:pt x="54" y="243"/>
                    </a:lnTo>
                    <a:lnTo>
                      <a:pt x="54" y="244"/>
                    </a:lnTo>
                    <a:lnTo>
                      <a:pt x="52" y="244"/>
                    </a:lnTo>
                    <a:lnTo>
                      <a:pt x="52" y="245"/>
                    </a:lnTo>
                    <a:lnTo>
                      <a:pt x="52" y="244"/>
                    </a:lnTo>
                    <a:lnTo>
                      <a:pt x="51" y="244"/>
                    </a:lnTo>
                    <a:lnTo>
                      <a:pt x="50" y="245"/>
                    </a:lnTo>
                    <a:lnTo>
                      <a:pt x="48" y="245"/>
                    </a:lnTo>
                    <a:lnTo>
                      <a:pt x="48" y="244"/>
                    </a:lnTo>
                    <a:lnTo>
                      <a:pt x="47" y="244"/>
                    </a:lnTo>
                    <a:lnTo>
                      <a:pt x="46" y="244"/>
                    </a:lnTo>
                    <a:lnTo>
                      <a:pt x="44" y="244"/>
                    </a:lnTo>
                    <a:lnTo>
                      <a:pt x="43" y="244"/>
                    </a:lnTo>
                    <a:lnTo>
                      <a:pt x="43" y="243"/>
                    </a:lnTo>
                    <a:lnTo>
                      <a:pt x="43" y="241"/>
                    </a:lnTo>
                    <a:lnTo>
                      <a:pt x="42" y="241"/>
                    </a:lnTo>
                    <a:lnTo>
                      <a:pt x="42" y="240"/>
                    </a:lnTo>
                    <a:lnTo>
                      <a:pt x="41" y="240"/>
                    </a:lnTo>
                    <a:lnTo>
                      <a:pt x="39" y="240"/>
                    </a:lnTo>
                    <a:lnTo>
                      <a:pt x="38" y="240"/>
                    </a:lnTo>
                    <a:lnTo>
                      <a:pt x="38" y="239"/>
                    </a:lnTo>
                    <a:lnTo>
                      <a:pt x="37" y="239"/>
                    </a:lnTo>
                    <a:lnTo>
                      <a:pt x="37" y="237"/>
                    </a:lnTo>
                    <a:lnTo>
                      <a:pt x="35" y="237"/>
                    </a:lnTo>
                    <a:lnTo>
                      <a:pt x="37" y="237"/>
                    </a:lnTo>
                    <a:lnTo>
                      <a:pt x="37" y="236"/>
                    </a:lnTo>
                    <a:lnTo>
                      <a:pt x="38" y="235"/>
                    </a:lnTo>
                    <a:lnTo>
                      <a:pt x="38" y="233"/>
                    </a:lnTo>
                    <a:lnTo>
                      <a:pt x="39" y="233"/>
                    </a:lnTo>
                    <a:lnTo>
                      <a:pt x="38" y="233"/>
                    </a:lnTo>
                    <a:lnTo>
                      <a:pt x="38" y="232"/>
                    </a:lnTo>
                    <a:lnTo>
                      <a:pt x="38" y="231"/>
                    </a:lnTo>
                    <a:lnTo>
                      <a:pt x="37" y="231"/>
                    </a:lnTo>
                    <a:lnTo>
                      <a:pt x="38" y="230"/>
                    </a:lnTo>
                    <a:lnTo>
                      <a:pt x="39" y="230"/>
                    </a:lnTo>
                    <a:lnTo>
                      <a:pt x="41" y="230"/>
                    </a:lnTo>
                    <a:lnTo>
                      <a:pt x="41" y="228"/>
                    </a:lnTo>
                    <a:lnTo>
                      <a:pt x="42" y="228"/>
                    </a:lnTo>
                    <a:lnTo>
                      <a:pt x="42" y="227"/>
                    </a:lnTo>
                    <a:lnTo>
                      <a:pt x="42" y="226"/>
                    </a:lnTo>
                    <a:lnTo>
                      <a:pt x="42" y="224"/>
                    </a:lnTo>
                    <a:lnTo>
                      <a:pt x="41" y="224"/>
                    </a:lnTo>
                    <a:lnTo>
                      <a:pt x="41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38" y="222"/>
                    </a:lnTo>
                    <a:lnTo>
                      <a:pt x="38" y="220"/>
                    </a:lnTo>
                    <a:lnTo>
                      <a:pt x="37" y="220"/>
                    </a:lnTo>
                    <a:lnTo>
                      <a:pt x="35" y="220"/>
                    </a:lnTo>
                    <a:lnTo>
                      <a:pt x="34" y="220"/>
                    </a:lnTo>
                    <a:lnTo>
                      <a:pt x="33" y="220"/>
                    </a:lnTo>
                    <a:lnTo>
                      <a:pt x="31" y="220"/>
                    </a:lnTo>
                    <a:lnTo>
                      <a:pt x="30" y="220"/>
                    </a:lnTo>
                    <a:lnTo>
                      <a:pt x="29" y="220"/>
                    </a:lnTo>
                    <a:lnTo>
                      <a:pt x="29" y="219"/>
                    </a:lnTo>
                    <a:lnTo>
                      <a:pt x="29" y="218"/>
                    </a:lnTo>
                    <a:lnTo>
                      <a:pt x="29" y="216"/>
                    </a:lnTo>
                    <a:lnTo>
                      <a:pt x="27" y="216"/>
                    </a:lnTo>
                    <a:lnTo>
                      <a:pt x="27" y="215"/>
                    </a:lnTo>
                    <a:lnTo>
                      <a:pt x="26" y="215"/>
                    </a:lnTo>
                    <a:lnTo>
                      <a:pt x="25" y="215"/>
                    </a:lnTo>
                    <a:lnTo>
                      <a:pt x="25" y="214"/>
                    </a:lnTo>
                    <a:lnTo>
                      <a:pt x="24" y="214"/>
                    </a:lnTo>
                    <a:lnTo>
                      <a:pt x="24" y="213"/>
                    </a:lnTo>
                    <a:lnTo>
                      <a:pt x="22" y="213"/>
                    </a:lnTo>
                    <a:lnTo>
                      <a:pt x="21" y="213"/>
                    </a:lnTo>
                    <a:lnTo>
                      <a:pt x="20" y="213"/>
                    </a:lnTo>
                    <a:lnTo>
                      <a:pt x="18" y="211"/>
                    </a:lnTo>
                    <a:lnTo>
                      <a:pt x="18" y="210"/>
                    </a:lnTo>
                    <a:lnTo>
                      <a:pt x="18" y="209"/>
                    </a:lnTo>
                    <a:lnTo>
                      <a:pt x="18" y="207"/>
                    </a:lnTo>
                    <a:lnTo>
                      <a:pt x="20" y="207"/>
                    </a:lnTo>
                    <a:lnTo>
                      <a:pt x="20" y="206"/>
                    </a:lnTo>
                    <a:lnTo>
                      <a:pt x="18" y="206"/>
                    </a:lnTo>
                    <a:lnTo>
                      <a:pt x="18" y="205"/>
                    </a:lnTo>
                    <a:lnTo>
                      <a:pt x="17" y="205"/>
                    </a:lnTo>
                    <a:lnTo>
                      <a:pt x="17" y="203"/>
                    </a:lnTo>
                    <a:lnTo>
                      <a:pt x="16" y="203"/>
                    </a:lnTo>
                    <a:lnTo>
                      <a:pt x="16" y="202"/>
                    </a:lnTo>
                    <a:lnTo>
                      <a:pt x="14" y="202"/>
                    </a:lnTo>
                    <a:lnTo>
                      <a:pt x="13" y="202"/>
                    </a:lnTo>
                    <a:lnTo>
                      <a:pt x="13" y="203"/>
                    </a:lnTo>
                    <a:lnTo>
                      <a:pt x="12" y="203"/>
                    </a:lnTo>
                    <a:lnTo>
                      <a:pt x="10" y="203"/>
                    </a:lnTo>
                    <a:lnTo>
                      <a:pt x="9" y="203"/>
                    </a:lnTo>
                    <a:lnTo>
                      <a:pt x="8" y="203"/>
                    </a:lnTo>
                    <a:lnTo>
                      <a:pt x="7" y="203"/>
                    </a:lnTo>
                    <a:lnTo>
                      <a:pt x="5" y="203"/>
                    </a:lnTo>
                    <a:lnTo>
                      <a:pt x="5" y="202"/>
                    </a:lnTo>
                    <a:lnTo>
                      <a:pt x="5" y="201"/>
                    </a:lnTo>
                    <a:lnTo>
                      <a:pt x="4" y="201"/>
                    </a:lnTo>
                    <a:lnTo>
                      <a:pt x="4" y="199"/>
                    </a:lnTo>
                    <a:lnTo>
                      <a:pt x="3" y="199"/>
                    </a:lnTo>
                    <a:lnTo>
                      <a:pt x="1" y="199"/>
                    </a:lnTo>
                    <a:lnTo>
                      <a:pt x="1" y="198"/>
                    </a:lnTo>
                    <a:lnTo>
                      <a:pt x="1" y="197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3" y="194"/>
                    </a:lnTo>
                    <a:lnTo>
                      <a:pt x="1" y="193"/>
                    </a:lnTo>
                    <a:lnTo>
                      <a:pt x="3" y="193"/>
                    </a:lnTo>
                    <a:lnTo>
                      <a:pt x="3" y="192"/>
                    </a:lnTo>
                    <a:lnTo>
                      <a:pt x="1" y="192"/>
                    </a:lnTo>
                    <a:lnTo>
                      <a:pt x="3" y="192"/>
                    </a:lnTo>
                    <a:lnTo>
                      <a:pt x="3" y="190"/>
                    </a:lnTo>
                    <a:lnTo>
                      <a:pt x="1" y="190"/>
                    </a:lnTo>
                    <a:lnTo>
                      <a:pt x="1" y="189"/>
                    </a:lnTo>
                    <a:lnTo>
                      <a:pt x="1" y="188"/>
                    </a:lnTo>
                    <a:lnTo>
                      <a:pt x="1" y="186"/>
                    </a:lnTo>
                    <a:lnTo>
                      <a:pt x="1" y="185"/>
                    </a:lnTo>
                    <a:lnTo>
                      <a:pt x="1" y="184"/>
                    </a:lnTo>
                    <a:lnTo>
                      <a:pt x="1" y="182"/>
                    </a:lnTo>
                    <a:lnTo>
                      <a:pt x="1" y="181"/>
                    </a:lnTo>
                    <a:lnTo>
                      <a:pt x="0" y="181"/>
                    </a:lnTo>
                    <a:lnTo>
                      <a:pt x="0" y="180"/>
                    </a:lnTo>
                    <a:lnTo>
                      <a:pt x="0" y="178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0" y="175"/>
                    </a:lnTo>
                    <a:lnTo>
                      <a:pt x="0" y="173"/>
                    </a:lnTo>
                    <a:lnTo>
                      <a:pt x="0" y="172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7"/>
                    </a:lnTo>
                    <a:lnTo>
                      <a:pt x="1" y="167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1" y="163"/>
                    </a:lnTo>
                    <a:lnTo>
                      <a:pt x="1" y="161"/>
                    </a:lnTo>
                    <a:lnTo>
                      <a:pt x="1" y="160"/>
                    </a:lnTo>
                    <a:lnTo>
                      <a:pt x="1" y="159"/>
                    </a:lnTo>
                    <a:lnTo>
                      <a:pt x="1" y="158"/>
                    </a:lnTo>
                    <a:lnTo>
                      <a:pt x="1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4" y="155"/>
                    </a:lnTo>
                    <a:lnTo>
                      <a:pt x="4" y="154"/>
                    </a:lnTo>
                    <a:lnTo>
                      <a:pt x="4" y="152"/>
                    </a:lnTo>
                    <a:lnTo>
                      <a:pt x="4" y="151"/>
                    </a:lnTo>
                    <a:lnTo>
                      <a:pt x="4" y="150"/>
                    </a:lnTo>
                    <a:lnTo>
                      <a:pt x="5" y="150"/>
                    </a:lnTo>
                    <a:lnTo>
                      <a:pt x="5" y="148"/>
                    </a:lnTo>
                    <a:lnTo>
                      <a:pt x="7" y="148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9" y="147"/>
                    </a:lnTo>
                    <a:lnTo>
                      <a:pt x="10" y="147"/>
                    </a:lnTo>
                    <a:lnTo>
                      <a:pt x="12" y="147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3" y="147"/>
                    </a:lnTo>
                    <a:lnTo>
                      <a:pt x="14" y="147"/>
                    </a:lnTo>
                    <a:lnTo>
                      <a:pt x="14" y="146"/>
                    </a:lnTo>
                    <a:lnTo>
                      <a:pt x="14" y="144"/>
                    </a:lnTo>
                    <a:lnTo>
                      <a:pt x="16" y="144"/>
                    </a:lnTo>
                    <a:lnTo>
                      <a:pt x="16" y="143"/>
                    </a:lnTo>
                    <a:lnTo>
                      <a:pt x="14" y="142"/>
                    </a:lnTo>
                    <a:lnTo>
                      <a:pt x="16" y="142"/>
                    </a:lnTo>
                    <a:lnTo>
                      <a:pt x="16" y="141"/>
                    </a:lnTo>
                    <a:lnTo>
                      <a:pt x="16" y="139"/>
                    </a:lnTo>
                    <a:lnTo>
                      <a:pt x="16" y="138"/>
                    </a:lnTo>
                    <a:lnTo>
                      <a:pt x="17" y="138"/>
                    </a:lnTo>
                    <a:lnTo>
                      <a:pt x="18" y="138"/>
                    </a:lnTo>
                    <a:lnTo>
                      <a:pt x="20" y="138"/>
                    </a:lnTo>
                    <a:lnTo>
                      <a:pt x="21" y="138"/>
                    </a:lnTo>
                    <a:lnTo>
                      <a:pt x="21" y="137"/>
                    </a:lnTo>
                    <a:lnTo>
                      <a:pt x="22" y="137"/>
                    </a:lnTo>
                    <a:lnTo>
                      <a:pt x="22" y="138"/>
                    </a:lnTo>
                    <a:lnTo>
                      <a:pt x="24" y="137"/>
                    </a:lnTo>
                    <a:lnTo>
                      <a:pt x="25" y="137"/>
                    </a:lnTo>
                    <a:lnTo>
                      <a:pt x="25" y="135"/>
                    </a:lnTo>
                    <a:lnTo>
                      <a:pt x="26" y="135"/>
                    </a:lnTo>
                    <a:lnTo>
                      <a:pt x="26" y="134"/>
                    </a:lnTo>
                    <a:lnTo>
                      <a:pt x="26" y="133"/>
                    </a:lnTo>
                    <a:lnTo>
                      <a:pt x="26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7" y="129"/>
                    </a:lnTo>
                    <a:lnTo>
                      <a:pt x="27" y="127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5" y="126"/>
                    </a:lnTo>
                    <a:lnTo>
                      <a:pt x="25" y="125"/>
                    </a:lnTo>
                    <a:lnTo>
                      <a:pt x="25" y="124"/>
                    </a:lnTo>
                    <a:lnTo>
                      <a:pt x="25" y="122"/>
                    </a:lnTo>
                    <a:lnTo>
                      <a:pt x="26" y="122"/>
                    </a:lnTo>
                    <a:lnTo>
                      <a:pt x="26" y="121"/>
                    </a:lnTo>
                    <a:lnTo>
                      <a:pt x="27" y="121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18"/>
                    </a:lnTo>
                    <a:lnTo>
                      <a:pt x="29" y="118"/>
                    </a:lnTo>
                    <a:lnTo>
                      <a:pt x="29" y="120"/>
                    </a:lnTo>
                    <a:lnTo>
                      <a:pt x="30" y="120"/>
                    </a:lnTo>
                    <a:lnTo>
                      <a:pt x="31" y="120"/>
                    </a:lnTo>
                    <a:lnTo>
                      <a:pt x="33" y="120"/>
                    </a:lnTo>
                    <a:lnTo>
                      <a:pt x="33" y="118"/>
                    </a:lnTo>
                    <a:lnTo>
                      <a:pt x="33" y="117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4" y="114"/>
                    </a:lnTo>
                    <a:lnTo>
                      <a:pt x="35" y="114"/>
                    </a:lnTo>
                    <a:lnTo>
                      <a:pt x="37" y="114"/>
                    </a:lnTo>
                    <a:lnTo>
                      <a:pt x="38" y="114"/>
                    </a:lnTo>
                    <a:lnTo>
                      <a:pt x="38" y="113"/>
                    </a:lnTo>
                    <a:lnTo>
                      <a:pt x="37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9" y="112"/>
                    </a:lnTo>
                    <a:lnTo>
                      <a:pt x="39" y="110"/>
                    </a:lnTo>
                    <a:lnTo>
                      <a:pt x="39" y="109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1" y="106"/>
                    </a:lnTo>
                    <a:lnTo>
                      <a:pt x="41" y="105"/>
                    </a:lnTo>
                    <a:lnTo>
                      <a:pt x="41" y="104"/>
                    </a:lnTo>
                    <a:lnTo>
                      <a:pt x="39" y="104"/>
                    </a:lnTo>
                    <a:lnTo>
                      <a:pt x="39" y="103"/>
                    </a:lnTo>
                    <a:lnTo>
                      <a:pt x="41" y="101"/>
                    </a:lnTo>
                    <a:lnTo>
                      <a:pt x="41" y="100"/>
                    </a:lnTo>
                    <a:lnTo>
                      <a:pt x="41" y="99"/>
                    </a:lnTo>
                    <a:lnTo>
                      <a:pt x="41" y="97"/>
                    </a:lnTo>
                    <a:lnTo>
                      <a:pt x="41" y="96"/>
                    </a:lnTo>
                    <a:lnTo>
                      <a:pt x="41" y="95"/>
                    </a:lnTo>
                    <a:lnTo>
                      <a:pt x="41" y="93"/>
                    </a:lnTo>
                    <a:lnTo>
                      <a:pt x="42" y="93"/>
                    </a:lnTo>
                    <a:lnTo>
                      <a:pt x="41" y="92"/>
                    </a:lnTo>
                    <a:lnTo>
                      <a:pt x="39" y="92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89"/>
                    </a:lnTo>
                    <a:lnTo>
                      <a:pt x="41" y="88"/>
                    </a:lnTo>
                    <a:lnTo>
                      <a:pt x="42" y="88"/>
                    </a:lnTo>
                    <a:lnTo>
                      <a:pt x="42" y="87"/>
                    </a:lnTo>
                    <a:lnTo>
                      <a:pt x="42" y="86"/>
                    </a:lnTo>
                    <a:lnTo>
                      <a:pt x="43" y="84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79"/>
                    </a:lnTo>
                    <a:lnTo>
                      <a:pt x="43" y="78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6"/>
                    </a:lnTo>
                    <a:lnTo>
                      <a:pt x="43" y="75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3" y="71"/>
                    </a:lnTo>
                    <a:lnTo>
                      <a:pt x="43" y="70"/>
                    </a:lnTo>
                    <a:lnTo>
                      <a:pt x="44" y="70"/>
                    </a:lnTo>
                    <a:lnTo>
                      <a:pt x="44" y="69"/>
                    </a:lnTo>
                    <a:lnTo>
                      <a:pt x="44" y="67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6" y="65"/>
                    </a:lnTo>
                    <a:lnTo>
                      <a:pt x="47" y="65"/>
                    </a:lnTo>
                    <a:lnTo>
                      <a:pt x="47" y="63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50" y="62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50" y="57"/>
                    </a:lnTo>
                    <a:lnTo>
                      <a:pt x="48" y="57"/>
                    </a:lnTo>
                    <a:lnTo>
                      <a:pt x="50" y="57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5" y="59"/>
                    </a:lnTo>
                    <a:lnTo>
                      <a:pt x="56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9" y="62"/>
                    </a:lnTo>
                    <a:lnTo>
                      <a:pt x="59" y="63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5"/>
                    </a:lnTo>
                    <a:lnTo>
                      <a:pt x="63" y="65"/>
                    </a:lnTo>
                    <a:lnTo>
                      <a:pt x="64" y="65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8" y="66"/>
                    </a:lnTo>
                    <a:lnTo>
                      <a:pt x="69" y="66"/>
                    </a:lnTo>
                    <a:lnTo>
                      <a:pt x="69" y="65"/>
                    </a:lnTo>
                    <a:lnTo>
                      <a:pt x="75" y="65"/>
                    </a:lnTo>
                    <a:lnTo>
                      <a:pt x="80" y="65"/>
                    </a:lnTo>
                    <a:lnTo>
                      <a:pt x="84" y="65"/>
                    </a:lnTo>
                    <a:lnTo>
                      <a:pt x="86" y="65"/>
                    </a:lnTo>
                    <a:lnTo>
                      <a:pt x="89" y="65"/>
                    </a:lnTo>
                    <a:lnTo>
                      <a:pt x="92" y="65"/>
                    </a:lnTo>
                    <a:lnTo>
                      <a:pt x="93" y="65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6" y="65"/>
                    </a:lnTo>
                    <a:lnTo>
                      <a:pt x="109" y="65"/>
                    </a:lnTo>
                    <a:lnTo>
                      <a:pt x="110" y="65"/>
                    </a:lnTo>
                    <a:lnTo>
                      <a:pt x="126" y="65"/>
                    </a:lnTo>
                    <a:lnTo>
                      <a:pt x="132" y="65"/>
                    </a:lnTo>
                    <a:lnTo>
                      <a:pt x="133" y="65"/>
                    </a:lnTo>
                    <a:lnTo>
                      <a:pt x="136" y="65"/>
                    </a:lnTo>
                    <a:lnTo>
                      <a:pt x="139" y="65"/>
                    </a:lnTo>
                    <a:lnTo>
                      <a:pt x="143" y="65"/>
                    </a:lnTo>
                    <a:lnTo>
                      <a:pt x="144" y="66"/>
                    </a:lnTo>
                    <a:lnTo>
                      <a:pt x="147" y="66"/>
                    </a:lnTo>
                    <a:lnTo>
                      <a:pt x="149" y="66"/>
                    </a:lnTo>
                    <a:lnTo>
                      <a:pt x="151" y="66"/>
                    </a:lnTo>
                    <a:lnTo>
                      <a:pt x="156" y="66"/>
                    </a:lnTo>
                    <a:lnTo>
                      <a:pt x="157" y="66"/>
                    </a:lnTo>
                    <a:lnTo>
                      <a:pt x="157" y="59"/>
                    </a:lnTo>
                    <a:lnTo>
                      <a:pt x="165" y="59"/>
                    </a:lnTo>
                    <a:lnTo>
                      <a:pt x="166" y="59"/>
                    </a:lnTo>
                    <a:lnTo>
                      <a:pt x="168" y="59"/>
                    </a:lnTo>
                    <a:lnTo>
                      <a:pt x="169" y="59"/>
                    </a:lnTo>
                    <a:lnTo>
                      <a:pt x="171" y="59"/>
                    </a:lnTo>
                    <a:lnTo>
                      <a:pt x="174" y="59"/>
                    </a:lnTo>
                    <a:lnTo>
                      <a:pt x="175" y="59"/>
                    </a:lnTo>
                    <a:lnTo>
                      <a:pt x="178" y="59"/>
                    </a:lnTo>
                    <a:lnTo>
                      <a:pt x="179" y="59"/>
                    </a:lnTo>
                    <a:lnTo>
                      <a:pt x="185" y="59"/>
                    </a:lnTo>
                    <a:lnTo>
                      <a:pt x="191" y="58"/>
                    </a:lnTo>
                    <a:lnTo>
                      <a:pt x="194" y="58"/>
                    </a:lnTo>
                    <a:lnTo>
                      <a:pt x="196" y="58"/>
                    </a:lnTo>
                    <a:lnTo>
                      <a:pt x="196" y="59"/>
                    </a:lnTo>
                    <a:lnTo>
                      <a:pt x="196" y="61"/>
                    </a:lnTo>
                    <a:lnTo>
                      <a:pt x="196" y="62"/>
                    </a:lnTo>
                    <a:lnTo>
                      <a:pt x="199" y="62"/>
                    </a:lnTo>
                    <a:lnTo>
                      <a:pt x="200" y="62"/>
                    </a:lnTo>
                    <a:lnTo>
                      <a:pt x="202" y="62"/>
                    </a:lnTo>
                    <a:lnTo>
                      <a:pt x="203" y="62"/>
                    </a:lnTo>
                    <a:lnTo>
                      <a:pt x="204" y="62"/>
                    </a:lnTo>
                    <a:lnTo>
                      <a:pt x="205" y="62"/>
                    </a:lnTo>
                    <a:lnTo>
                      <a:pt x="207" y="62"/>
                    </a:lnTo>
                    <a:lnTo>
                      <a:pt x="208" y="61"/>
                    </a:lnTo>
                    <a:lnTo>
                      <a:pt x="209" y="61"/>
                    </a:lnTo>
                    <a:lnTo>
                      <a:pt x="211" y="61"/>
                    </a:lnTo>
                    <a:lnTo>
                      <a:pt x="212" y="61"/>
                    </a:lnTo>
                    <a:lnTo>
                      <a:pt x="213" y="61"/>
                    </a:lnTo>
                    <a:lnTo>
                      <a:pt x="215" y="61"/>
                    </a:lnTo>
                    <a:lnTo>
                      <a:pt x="216" y="61"/>
                    </a:lnTo>
                    <a:lnTo>
                      <a:pt x="217" y="61"/>
                    </a:lnTo>
                    <a:lnTo>
                      <a:pt x="219" y="61"/>
                    </a:lnTo>
                    <a:lnTo>
                      <a:pt x="221" y="61"/>
                    </a:lnTo>
                    <a:lnTo>
                      <a:pt x="223" y="61"/>
                    </a:lnTo>
                    <a:lnTo>
                      <a:pt x="224" y="61"/>
                    </a:lnTo>
                    <a:lnTo>
                      <a:pt x="225" y="61"/>
                    </a:lnTo>
                    <a:lnTo>
                      <a:pt x="225" y="62"/>
                    </a:lnTo>
                    <a:lnTo>
                      <a:pt x="225" y="63"/>
                    </a:lnTo>
                    <a:lnTo>
                      <a:pt x="225" y="65"/>
                    </a:lnTo>
                    <a:lnTo>
                      <a:pt x="225" y="66"/>
                    </a:lnTo>
                    <a:lnTo>
                      <a:pt x="225" y="69"/>
                    </a:lnTo>
                    <a:lnTo>
                      <a:pt x="226" y="69"/>
                    </a:lnTo>
                    <a:lnTo>
                      <a:pt x="226" y="67"/>
                    </a:lnTo>
                    <a:lnTo>
                      <a:pt x="228" y="67"/>
                    </a:lnTo>
                    <a:lnTo>
                      <a:pt x="232" y="67"/>
                    </a:lnTo>
                    <a:lnTo>
                      <a:pt x="234" y="67"/>
                    </a:lnTo>
                    <a:lnTo>
                      <a:pt x="234" y="69"/>
                    </a:lnTo>
                    <a:lnTo>
                      <a:pt x="234" y="70"/>
                    </a:lnTo>
                    <a:lnTo>
                      <a:pt x="234" y="71"/>
                    </a:lnTo>
                    <a:lnTo>
                      <a:pt x="236" y="71"/>
                    </a:lnTo>
                    <a:lnTo>
                      <a:pt x="234" y="71"/>
                    </a:lnTo>
                    <a:lnTo>
                      <a:pt x="234" y="72"/>
                    </a:lnTo>
                    <a:lnTo>
                      <a:pt x="234" y="74"/>
                    </a:lnTo>
                    <a:lnTo>
                      <a:pt x="233" y="74"/>
                    </a:lnTo>
                    <a:lnTo>
                      <a:pt x="234" y="74"/>
                    </a:lnTo>
                    <a:lnTo>
                      <a:pt x="236" y="74"/>
                    </a:lnTo>
                    <a:lnTo>
                      <a:pt x="237" y="74"/>
                    </a:lnTo>
                    <a:lnTo>
                      <a:pt x="238" y="72"/>
                    </a:lnTo>
                    <a:lnTo>
                      <a:pt x="240" y="72"/>
                    </a:lnTo>
                    <a:lnTo>
                      <a:pt x="241" y="72"/>
                    </a:lnTo>
                    <a:lnTo>
                      <a:pt x="241" y="71"/>
                    </a:lnTo>
                    <a:lnTo>
                      <a:pt x="242" y="71"/>
                    </a:lnTo>
                    <a:lnTo>
                      <a:pt x="242" y="70"/>
                    </a:lnTo>
                    <a:lnTo>
                      <a:pt x="242" y="69"/>
                    </a:lnTo>
                    <a:lnTo>
                      <a:pt x="243" y="69"/>
                    </a:lnTo>
                    <a:lnTo>
                      <a:pt x="243" y="66"/>
                    </a:lnTo>
                    <a:lnTo>
                      <a:pt x="245" y="65"/>
                    </a:lnTo>
                    <a:lnTo>
                      <a:pt x="245" y="63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9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3" y="62"/>
                    </a:lnTo>
                    <a:lnTo>
                      <a:pt x="254" y="62"/>
                    </a:lnTo>
                    <a:lnTo>
                      <a:pt x="255" y="62"/>
                    </a:lnTo>
                    <a:lnTo>
                      <a:pt x="255" y="61"/>
                    </a:lnTo>
                    <a:lnTo>
                      <a:pt x="255" y="59"/>
                    </a:lnTo>
                    <a:lnTo>
                      <a:pt x="257" y="59"/>
                    </a:lnTo>
                    <a:lnTo>
                      <a:pt x="258" y="59"/>
                    </a:lnTo>
                    <a:lnTo>
                      <a:pt x="259" y="59"/>
                    </a:lnTo>
                    <a:lnTo>
                      <a:pt x="260" y="59"/>
                    </a:lnTo>
                    <a:lnTo>
                      <a:pt x="262" y="59"/>
                    </a:lnTo>
                    <a:lnTo>
                      <a:pt x="263" y="59"/>
                    </a:lnTo>
                    <a:lnTo>
                      <a:pt x="263" y="61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6" y="62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70" y="62"/>
                    </a:lnTo>
                    <a:lnTo>
                      <a:pt x="272" y="62"/>
                    </a:lnTo>
                    <a:lnTo>
                      <a:pt x="274" y="62"/>
                    </a:lnTo>
                    <a:lnTo>
                      <a:pt x="277" y="62"/>
                    </a:lnTo>
                    <a:lnTo>
                      <a:pt x="279" y="62"/>
                    </a:lnTo>
                    <a:lnTo>
                      <a:pt x="280" y="62"/>
                    </a:lnTo>
                    <a:lnTo>
                      <a:pt x="281" y="62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5" y="62"/>
                    </a:lnTo>
                    <a:lnTo>
                      <a:pt x="287" y="62"/>
                    </a:lnTo>
                    <a:lnTo>
                      <a:pt x="288" y="62"/>
                    </a:lnTo>
                    <a:lnTo>
                      <a:pt x="289" y="62"/>
                    </a:lnTo>
                    <a:lnTo>
                      <a:pt x="291" y="62"/>
                    </a:lnTo>
                    <a:lnTo>
                      <a:pt x="292" y="62"/>
                    </a:lnTo>
                    <a:lnTo>
                      <a:pt x="293" y="62"/>
                    </a:lnTo>
                    <a:lnTo>
                      <a:pt x="295" y="62"/>
                    </a:lnTo>
                    <a:lnTo>
                      <a:pt x="296" y="62"/>
                    </a:lnTo>
                    <a:lnTo>
                      <a:pt x="297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1" y="62"/>
                    </a:lnTo>
                    <a:lnTo>
                      <a:pt x="302" y="62"/>
                    </a:lnTo>
                    <a:lnTo>
                      <a:pt x="304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4" y="65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5" y="67"/>
                    </a:lnTo>
                    <a:lnTo>
                      <a:pt x="306" y="67"/>
                    </a:lnTo>
                    <a:lnTo>
                      <a:pt x="308" y="67"/>
                    </a:lnTo>
                    <a:lnTo>
                      <a:pt x="308" y="66"/>
                    </a:lnTo>
                    <a:lnTo>
                      <a:pt x="309" y="66"/>
                    </a:lnTo>
                    <a:lnTo>
                      <a:pt x="309" y="65"/>
                    </a:lnTo>
                    <a:lnTo>
                      <a:pt x="310" y="65"/>
                    </a:lnTo>
                    <a:lnTo>
                      <a:pt x="312" y="65"/>
                    </a:lnTo>
                    <a:lnTo>
                      <a:pt x="313" y="65"/>
                    </a:lnTo>
                    <a:lnTo>
                      <a:pt x="314" y="65"/>
                    </a:lnTo>
                    <a:lnTo>
                      <a:pt x="315" y="66"/>
                    </a:lnTo>
                    <a:lnTo>
                      <a:pt x="315" y="67"/>
                    </a:lnTo>
                    <a:lnTo>
                      <a:pt x="315" y="69"/>
                    </a:lnTo>
                    <a:lnTo>
                      <a:pt x="315" y="70"/>
                    </a:lnTo>
                    <a:lnTo>
                      <a:pt x="314" y="70"/>
                    </a:lnTo>
                    <a:lnTo>
                      <a:pt x="313" y="70"/>
                    </a:lnTo>
                    <a:lnTo>
                      <a:pt x="312" y="70"/>
                    </a:lnTo>
                    <a:lnTo>
                      <a:pt x="312" y="71"/>
                    </a:lnTo>
                    <a:lnTo>
                      <a:pt x="310" y="72"/>
                    </a:lnTo>
                    <a:lnTo>
                      <a:pt x="310" y="74"/>
                    </a:lnTo>
                    <a:lnTo>
                      <a:pt x="309" y="75"/>
                    </a:lnTo>
                    <a:lnTo>
                      <a:pt x="310" y="75"/>
                    </a:lnTo>
                    <a:lnTo>
                      <a:pt x="312" y="76"/>
                    </a:lnTo>
                    <a:lnTo>
                      <a:pt x="313" y="76"/>
                    </a:lnTo>
                    <a:lnTo>
                      <a:pt x="313" y="75"/>
                    </a:lnTo>
                    <a:lnTo>
                      <a:pt x="314" y="75"/>
                    </a:lnTo>
                    <a:lnTo>
                      <a:pt x="314" y="74"/>
                    </a:lnTo>
                    <a:lnTo>
                      <a:pt x="315" y="74"/>
                    </a:lnTo>
                    <a:lnTo>
                      <a:pt x="317" y="75"/>
                    </a:lnTo>
                    <a:lnTo>
                      <a:pt x="318" y="76"/>
                    </a:lnTo>
                    <a:lnTo>
                      <a:pt x="318" y="78"/>
                    </a:lnTo>
                    <a:lnTo>
                      <a:pt x="317" y="79"/>
                    </a:lnTo>
                    <a:lnTo>
                      <a:pt x="319" y="79"/>
                    </a:lnTo>
                    <a:lnTo>
                      <a:pt x="319" y="80"/>
                    </a:lnTo>
                    <a:lnTo>
                      <a:pt x="321" y="80"/>
                    </a:lnTo>
                    <a:lnTo>
                      <a:pt x="322" y="80"/>
                    </a:lnTo>
                    <a:lnTo>
                      <a:pt x="322" y="82"/>
                    </a:lnTo>
                    <a:lnTo>
                      <a:pt x="323" y="82"/>
                    </a:lnTo>
                    <a:lnTo>
                      <a:pt x="325" y="82"/>
                    </a:lnTo>
                    <a:lnTo>
                      <a:pt x="325" y="83"/>
                    </a:lnTo>
                    <a:lnTo>
                      <a:pt x="326" y="83"/>
                    </a:lnTo>
                    <a:lnTo>
                      <a:pt x="326" y="84"/>
                    </a:lnTo>
                    <a:lnTo>
                      <a:pt x="326" y="86"/>
                    </a:lnTo>
                    <a:lnTo>
                      <a:pt x="326" y="87"/>
                    </a:lnTo>
                    <a:lnTo>
                      <a:pt x="326" y="88"/>
                    </a:lnTo>
                    <a:lnTo>
                      <a:pt x="327" y="89"/>
                    </a:lnTo>
                    <a:lnTo>
                      <a:pt x="327" y="91"/>
                    </a:lnTo>
                    <a:lnTo>
                      <a:pt x="327" y="92"/>
                    </a:lnTo>
                    <a:lnTo>
                      <a:pt x="329" y="92"/>
                    </a:lnTo>
                    <a:lnTo>
                      <a:pt x="329" y="91"/>
                    </a:lnTo>
                    <a:lnTo>
                      <a:pt x="329" y="92"/>
                    </a:lnTo>
                    <a:lnTo>
                      <a:pt x="330" y="92"/>
                    </a:lnTo>
                    <a:lnTo>
                      <a:pt x="330" y="91"/>
                    </a:lnTo>
                    <a:lnTo>
                      <a:pt x="331" y="91"/>
                    </a:lnTo>
                    <a:lnTo>
                      <a:pt x="331" y="89"/>
                    </a:lnTo>
                    <a:lnTo>
                      <a:pt x="332" y="89"/>
                    </a:lnTo>
                    <a:lnTo>
                      <a:pt x="334" y="89"/>
                    </a:lnTo>
                    <a:lnTo>
                      <a:pt x="334" y="88"/>
                    </a:lnTo>
                    <a:lnTo>
                      <a:pt x="335" y="88"/>
                    </a:lnTo>
                    <a:lnTo>
                      <a:pt x="336" y="88"/>
                    </a:lnTo>
                    <a:lnTo>
                      <a:pt x="336" y="87"/>
                    </a:lnTo>
                    <a:lnTo>
                      <a:pt x="336" y="86"/>
                    </a:lnTo>
                    <a:lnTo>
                      <a:pt x="336" y="84"/>
                    </a:lnTo>
                    <a:lnTo>
                      <a:pt x="336" y="83"/>
                    </a:lnTo>
                    <a:lnTo>
                      <a:pt x="338" y="83"/>
                    </a:lnTo>
                    <a:lnTo>
                      <a:pt x="339" y="83"/>
                    </a:lnTo>
                    <a:lnTo>
                      <a:pt x="339" y="82"/>
                    </a:lnTo>
                    <a:lnTo>
                      <a:pt x="338" y="82"/>
                    </a:lnTo>
                    <a:lnTo>
                      <a:pt x="339" y="82"/>
                    </a:lnTo>
                    <a:lnTo>
                      <a:pt x="339" y="80"/>
                    </a:lnTo>
                    <a:lnTo>
                      <a:pt x="338" y="80"/>
                    </a:lnTo>
                    <a:lnTo>
                      <a:pt x="339" y="79"/>
                    </a:lnTo>
                    <a:lnTo>
                      <a:pt x="338" y="79"/>
                    </a:lnTo>
                    <a:lnTo>
                      <a:pt x="339" y="78"/>
                    </a:lnTo>
                    <a:lnTo>
                      <a:pt x="339" y="75"/>
                    </a:lnTo>
                    <a:lnTo>
                      <a:pt x="339" y="74"/>
                    </a:lnTo>
                    <a:lnTo>
                      <a:pt x="340" y="74"/>
                    </a:lnTo>
                    <a:lnTo>
                      <a:pt x="342" y="72"/>
                    </a:lnTo>
                    <a:lnTo>
                      <a:pt x="340" y="72"/>
                    </a:lnTo>
                    <a:lnTo>
                      <a:pt x="340" y="71"/>
                    </a:lnTo>
                    <a:lnTo>
                      <a:pt x="342" y="71"/>
                    </a:lnTo>
                    <a:lnTo>
                      <a:pt x="342" y="70"/>
                    </a:lnTo>
                    <a:lnTo>
                      <a:pt x="343" y="70"/>
                    </a:lnTo>
                    <a:lnTo>
                      <a:pt x="343" y="69"/>
                    </a:lnTo>
                    <a:lnTo>
                      <a:pt x="343" y="67"/>
                    </a:lnTo>
                    <a:lnTo>
                      <a:pt x="344" y="66"/>
                    </a:lnTo>
                    <a:lnTo>
                      <a:pt x="344" y="65"/>
                    </a:lnTo>
                    <a:lnTo>
                      <a:pt x="346" y="65"/>
                    </a:lnTo>
                    <a:lnTo>
                      <a:pt x="346" y="63"/>
                    </a:lnTo>
                    <a:lnTo>
                      <a:pt x="347" y="63"/>
                    </a:lnTo>
                    <a:lnTo>
                      <a:pt x="347" y="65"/>
                    </a:lnTo>
                    <a:lnTo>
                      <a:pt x="348" y="65"/>
                    </a:lnTo>
                    <a:lnTo>
                      <a:pt x="349" y="65"/>
                    </a:lnTo>
                    <a:lnTo>
                      <a:pt x="351" y="65"/>
                    </a:lnTo>
                    <a:lnTo>
                      <a:pt x="351" y="66"/>
                    </a:lnTo>
                    <a:lnTo>
                      <a:pt x="351" y="67"/>
                    </a:lnTo>
                    <a:lnTo>
                      <a:pt x="351" y="69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3" y="70"/>
                    </a:lnTo>
                    <a:lnTo>
                      <a:pt x="353" y="69"/>
                    </a:lnTo>
                    <a:lnTo>
                      <a:pt x="353" y="67"/>
                    </a:lnTo>
                    <a:lnTo>
                      <a:pt x="353" y="66"/>
                    </a:lnTo>
                    <a:lnTo>
                      <a:pt x="355" y="66"/>
                    </a:lnTo>
                    <a:lnTo>
                      <a:pt x="355" y="65"/>
                    </a:lnTo>
                    <a:lnTo>
                      <a:pt x="356" y="65"/>
                    </a:lnTo>
                    <a:lnTo>
                      <a:pt x="356" y="63"/>
                    </a:lnTo>
                    <a:lnTo>
                      <a:pt x="356" y="62"/>
                    </a:lnTo>
                    <a:lnTo>
                      <a:pt x="357" y="62"/>
                    </a:lnTo>
                    <a:lnTo>
                      <a:pt x="359" y="62"/>
                    </a:lnTo>
                    <a:lnTo>
                      <a:pt x="359" y="61"/>
                    </a:lnTo>
                    <a:lnTo>
                      <a:pt x="359" y="62"/>
                    </a:lnTo>
                    <a:lnTo>
                      <a:pt x="360" y="62"/>
                    </a:lnTo>
                    <a:lnTo>
                      <a:pt x="360" y="63"/>
                    </a:lnTo>
                    <a:lnTo>
                      <a:pt x="360" y="65"/>
                    </a:lnTo>
                    <a:lnTo>
                      <a:pt x="361" y="65"/>
                    </a:lnTo>
                    <a:lnTo>
                      <a:pt x="363" y="65"/>
                    </a:lnTo>
                    <a:lnTo>
                      <a:pt x="363" y="63"/>
                    </a:lnTo>
                    <a:lnTo>
                      <a:pt x="363" y="65"/>
                    </a:lnTo>
                    <a:lnTo>
                      <a:pt x="364" y="65"/>
                    </a:lnTo>
                    <a:lnTo>
                      <a:pt x="365" y="65"/>
                    </a:lnTo>
                    <a:lnTo>
                      <a:pt x="364" y="65"/>
                    </a:lnTo>
                    <a:lnTo>
                      <a:pt x="365" y="63"/>
                    </a:lnTo>
                    <a:lnTo>
                      <a:pt x="367" y="62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59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69" y="54"/>
                    </a:lnTo>
                    <a:lnTo>
                      <a:pt x="370" y="54"/>
                    </a:lnTo>
                    <a:lnTo>
                      <a:pt x="372" y="54"/>
                    </a:lnTo>
                    <a:lnTo>
                      <a:pt x="373" y="54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6" y="53"/>
                    </a:lnTo>
                    <a:lnTo>
                      <a:pt x="374" y="53"/>
                    </a:lnTo>
                    <a:lnTo>
                      <a:pt x="376" y="52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49"/>
                    </a:lnTo>
                    <a:lnTo>
                      <a:pt x="378" y="49"/>
                    </a:lnTo>
                    <a:lnTo>
                      <a:pt x="378" y="50"/>
                    </a:lnTo>
                    <a:lnTo>
                      <a:pt x="380" y="50"/>
                    </a:lnTo>
                    <a:lnTo>
                      <a:pt x="381" y="50"/>
                    </a:lnTo>
                    <a:lnTo>
                      <a:pt x="381" y="52"/>
                    </a:lnTo>
                    <a:lnTo>
                      <a:pt x="382" y="52"/>
                    </a:lnTo>
                    <a:lnTo>
                      <a:pt x="384" y="52"/>
                    </a:lnTo>
                    <a:lnTo>
                      <a:pt x="385" y="52"/>
                    </a:lnTo>
                    <a:lnTo>
                      <a:pt x="385" y="50"/>
                    </a:lnTo>
                    <a:lnTo>
                      <a:pt x="386" y="50"/>
                    </a:lnTo>
                    <a:lnTo>
                      <a:pt x="386" y="52"/>
                    </a:lnTo>
                    <a:lnTo>
                      <a:pt x="387" y="52"/>
                    </a:lnTo>
                    <a:lnTo>
                      <a:pt x="387" y="50"/>
                    </a:lnTo>
                    <a:lnTo>
                      <a:pt x="389" y="50"/>
                    </a:lnTo>
                    <a:lnTo>
                      <a:pt x="390" y="50"/>
                    </a:lnTo>
                    <a:lnTo>
                      <a:pt x="390" y="49"/>
                    </a:lnTo>
                    <a:lnTo>
                      <a:pt x="391" y="49"/>
                    </a:lnTo>
                    <a:lnTo>
                      <a:pt x="391" y="48"/>
                    </a:lnTo>
                    <a:lnTo>
                      <a:pt x="390" y="46"/>
                    </a:lnTo>
                    <a:lnTo>
                      <a:pt x="390" y="45"/>
                    </a:lnTo>
                    <a:lnTo>
                      <a:pt x="391" y="45"/>
                    </a:lnTo>
                    <a:lnTo>
                      <a:pt x="390" y="44"/>
                    </a:lnTo>
                    <a:lnTo>
                      <a:pt x="390" y="42"/>
                    </a:lnTo>
                    <a:lnTo>
                      <a:pt x="390" y="41"/>
                    </a:lnTo>
                    <a:lnTo>
                      <a:pt x="389" y="38"/>
                    </a:lnTo>
                    <a:lnTo>
                      <a:pt x="390" y="38"/>
                    </a:lnTo>
                    <a:lnTo>
                      <a:pt x="391" y="34"/>
                    </a:lnTo>
                    <a:lnTo>
                      <a:pt x="391" y="33"/>
                    </a:lnTo>
                    <a:lnTo>
                      <a:pt x="391" y="32"/>
                    </a:lnTo>
                    <a:lnTo>
                      <a:pt x="391" y="31"/>
                    </a:lnTo>
                    <a:lnTo>
                      <a:pt x="391" y="29"/>
                    </a:lnTo>
                    <a:lnTo>
                      <a:pt x="393" y="29"/>
                    </a:lnTo>
                    <a:lnTo>
                      <a:pt x="393" y="28"/>
                    </a:lnTo>
                    <a:lnTo>
                      <a:pt x="391" y="27"/>
                    </a:lnTo>
                    <a:lnTo>
                      <a:pt x="391" y="25"/>
                    </a:lnTo>
                    <a:lnTo>
                      <a:pt x="393" y="24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7" y="21"/>
                    </a:lnTo>
                    <a:lnTo>
                      <a:pt x="397" y="20"/>
                    </a:lnTo>
                    <a:lnTo>
                      <a:pt x="398" y="20"/>
                    </a:lnTo>
                    <a:lnTo>
                      <a:pt x="399" y="20"/>
                    </a:lnTo>
                    <a:lnTo>
                      <a:pt x="401" y="20"/>
                    </a:lnTo>
                    <a:lnTo>
                      <a:pt x="401" y="19"/>
                    </a:lnTo>
                    <a:lnTo>
                      <a:pt x="401" y="17"/>
                    </a:lnTo>
                    <a:lnTo>
                      <a:pt x="402" y="17"/>
                    </a:lnTo>
                    <a:lnTo>
                      <a:pt x="403" y="17"/>
                    </a:lnTo>
                    <a:lnTo>
                      <a:pt x="404" y="17"/>
                    </a:lnTo>
                    <a:lnTo>
                      <a:pt x="404" y="19"/>
                    </a:lnTo>
                    <a:lnTo>
                      <a:pt x="406" y="19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0" y="19"/>
                    </a:lnTo>
                    <a:lnTo>
                      <a:pt x="411" y="19"/>
                    </a:lnTo>
                    <a:lnTo>
                      <a:pt x="412" y="19"/>
                    </a:lnTo>
                    <a:lnTo>
                      <a:pt x="412" y="20"/>
                    </a:lnTo>
                    <a:lnTo>
                      <a:pt x="411" y="20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11" y="24"/>
                    </a:lnTo>
                    <a:lnTo>
                      <a:pt x="411" y="25"/>
                    </a:lnTo>
                    <a:lnTo>
                      <a:pt x="412" y="27"/>
                    </a:lnTo>
                    <a:lnTo>
                      <a:pt x="412" y="28"/>
                    </a:lnTo>
                    <a:lnTo>
                      <a:pt x="412" y="29"/>
                    </a:lnTo>
                    <a:lnTo>
                      <a:pt x="412" y="31"/>
                    </a:lnTo>
                    <a:lnTo>
                      <a:pt x="412" y="32"/>
                    </a:lnTo>
                    <a:lnTo>
                      <a:pt x="414" y="32"/>
                    </a:lnTo>
                    <a:lnTo>
                      <a:pt x="414" y="33"/>
                    </a:lnTo>
                    <a:lnTo>
                      <a:pt x="415" y="33"/>
                    </a:lnTo>
                    <a:lnTo>
                      <a:pt x="415" y="34"/>
                    </a:lnTo>
                    <a:lnTo>
                      <a:pt x="416" y="34"/>
                    </a:lnTo>
                    <a:lnTo>
                      <a:pt x="416" y="36"/>
                    </a:lnTo>
                    <a:lnTo>
                      <a:pt x="416" y="37"/>
                    </a:lnTo>
                    <a:lnTo>
                      <a:pt x="418" y="37"/>
                    </a:lnTo>
                    <a:lnTo>
                      <a:pt x="418" y="36"/>
                    </a:lnTo>
                    <a:lnTo>
                      <a:pt x="419" y="34"/>
                    </a:lnTo>
                    <a:lnTo>
                      <a:pt x="419" y="33"/>
                    </a:lnTo>
                    <a:lnTo>
                      <a:pt x="419" y="32"/>
                    </a:lnTo>
                    <a:lnTo>
                      <a:pt x="420" y="32"/>
                    </a:lnTo>
                    <a:lnTo>
                      <a:pt x="421" y="32"/>
                    </a:lnTo>
                    <a:lnTo>
                      <a:pt x="423" y="32"/>
                    </a:lnTo>
                    <a:lnTo>
                      <a:pt x="423" y="31"/>
                    </a:lnTo>
                    <a:lnTo>
                      <a:pt x="424" y="31"/>
                    </a:lnTo>
                    <a:lnTo>
                      <a:pt x="424" y="29"/>
                    </a:lnTo>
                    <a:lnTo>
                      <a:pt x="424" y="28"/>
                    </a:lnTo>
                    <a:lnTo>
                      <a:pt x="425" y="27"/>
                    </a:lnTo>
                    <a:lnTo>
                      <a:pt x="424" y="25"/>
                    </a:lnTo>
                    <a:lnTo>
                      <a:pt x="424" y="24"/>
                    </a:lnTo>
                    <a:lnTo>
                      <a:pt x="425" y="24"/>
                    </a:lnTo>
                    <a:lnTo>
                      <a:pt x="427" y="24"/>
                    </a:lnTo>
                    <a:lnTo>
                      <a:pt x="429" y="21"/>
                    </a:lnTo>
                    <a:lnTo>
                      <a:pt x="431" y="21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0"/>
                    </a:lnTo>
                    <a:lnTo>
                      <a:pt x="437" y="20"/>
                    </a:lnTo>
                    <a:lnTo>
                      <a:pt x="439" y="20"/>
                    </a:lnTo>
                    <a:lnTo>
                      <a:pt x="441" y="20"/>
                    </a:lnTo>
                    <a:lnTo>
                      <a:pt x="442" y="20"/>
                    </a:lnTo>
                    <a:lnTo>
                      <a:pt x="442" y="19"/>
                    </a:lnTo>
                    <a:lnTo>
                      <a:pt x="444" y="19"/>
                    </a:lnTo>
                    <a:lnTo>
                      <a:pt x="445" y="19"/>
                    </a:lnTo>
                    <a:lnTo>
                      <a:pt x="446" y="19"/>
                    </a:lnTo>
                    <a:lnTo>
                      <a:pt x="446" y="17"/>
                    </a:lnTo>
                    <a:lnTo>
                      <a:pt x="448" y="17"/>
                    </a:lnTo>
                    <a:lnTo>
                      <a:pt x="448" y="16"/>
                    </a:lnTo>
                    <a:lnTo>
                      <a:pt x="446" y="15"/>
                    </a:lnTo>
                    <a:lnTo>
                      <a:pt x="446" y="14"/>
                    </a:lnTo>
                    <a:lnTo>
                      <a:pt x="445" y="14"/>
                    </a:lnTo>
                    <a:lnTo>
                      <a:pt x="444" y="12"/>
                    </a:lnTo>
                    <a:lnTo>
                      <a:pt x="442" y="12"/>
                    </a:lnTo>
                    <a:lnTo>
                      <a:pt x="441" y="11"/>
                    </a:lnTo>
                    <a:lnTo>
                      <a:pt x="441" y="10"/>
                    </a:lnTo>
                    <a:lnTo>
                      <a:pt x="441" y="8"/>
                    </a:lnTo>
                    <a:lnTo>
                      <a:pt x="442" y="8"/>
                    </a:lnTo>
                    <a:lnTo>
                      <a:pt x="442" y="7"/>
                    </a:lnTo>
                    <a:lnTo>
                      <a:pt x="442" y="6"/>
                    </a:lnTo>
                    <a:lnTo>
                      <a:pt x="442" y="4"/>
                    </a:lnTo>
                    <a:lnTo>
                      <a:pt x="442" y="3"/>
                    </a:lnTo>
                    <a:lnTo>
                      <a:pt x="444" y="3"/>
                    </a:lnTo>
                    <a:lnTo>
                      <a:pt x="444" y="2"/>
                    </a:lnTo>
                    <a:lnTo>
                      <a:pt x="445" y="2"/>
                    </a:lnTo>
                    <a:lnTo>
                      <a:pt x="445" y="0"/>
                    </a:lnTo>
                    <a:lnTo>
                      <a:pt x="454" y="3"/>
                    </a:lnTo>
                    <a:lnTo>
                      <a:pt x="458" y="4"/>
                    </a:lnTo>
                    <a:lnTo>
                      <a:pt x="462" y="6"/>
                    </a:lnTo>
                    <a:lnTo>
                      <a:pt x="465" y="6"/>
                    </a:lnTo>
                    <a:lnTo>
                      <a:pt x="467" y="6"/>
                    </a:lnTo>
                    <a:lnTo>
                      <a:pt x="473" y="7"/>
                    </a:lnTo>
                    <a:lnTo>
                      <a:pt x="476" y="8"/>
                    </a:lnTo>
                    <a:lnTo>
                      <a:pt x="478" y="8"/>
                    </a:lnTo>
                    <a:lnTo>
                      <a:pt x="479" y="10"/>
                    </a:lnTo>
                    <a:lnTo>
                      <a:pt x="480" y="10"/>
                    </a:lnTo>
                    <a:lnTo>
                      <a:pt x="483" y="10"/>
                    </a:lnTo>
                    <a:lnTo>
                      <a:pt x="484" y="11"/>
                    </a:lnTo>
                    <a:lnTo>
                      <a:pt x="487" y="12"/>
                    </a:lnTo>
                    <a:lnTo>
                      <a:pt x="488" y="12"/>
                    </a:lnTo>
                    <a:lnTo>
                      <a:pt x="490" y="12"/>
                    </a:lnTo>
                    <a:lnTo>
                      <a:pt x="493" y="14"/>
                    </a:lnTo>
                    <a:lnTo>
                      <a:pt x="493" y="15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3" y="17"/>
                    </a:lnTo>
                    <a:lnTo>
                      <a:pt x="492" y="19"/>
                    </a:lnTo>
                    <a:lnTo>
                      <a:pt x="491" y="19"/>
                    </a:lnTo>
                    <a:lnTo>
                      <a:pt x="491" y="20"/>
                    </a:lnTo>
                    <a:lnTo>
                      <a:pt x="491" y="21"/>
                    </a:lnTo>
                    <a:lnTo>
                      <a:pt x="491" y="23"/>
                    </a:lnTo>
                    <a:lnTo>
                      <a:pt x="491" y="24"/>
                    </a:lnTo>
                    <a:lnTo>
                      <a:pt x="491" y="25"/>
                    </a:lnTo>
                    <a:lnTo>
                      <a:pt x="492" y="25"/>
                    </a:lnTo>
                    <a:lnTo>
                      <a:pt x="492" y="24"/>
                    </a:lnTo>
                    <a:lnTo>
                      <a:pt x="493" y="24"/>
                    </a:lnTo>
                    <a:lnTo>
                      <a:pt x="493" y="25"/>
                    </a:lnTo>
                    <a:lnTo>
                      <a:pt x="495" y="25"/>
                    </a:lnTo>
                    <a:lnTo>
                      <a:pt x="496" y="25"/>
                    </a:lnTo>
                    <a:lnTo>
                      <a:pt x="497" y="25"/>
                    </a:lnTo>
                    <a:lnTo>
                      <a:pt x="499" y="25"/>
                    </a:lnTo>
                    <a:lnTo>
                      <a:pt x="499" y="27"/>
                    </a:lnTo>
                    <a:lnTo>
                      <a:pt x="500" y="27"/>
                    </a:lnTo>
                    <a:lnTo>
                      <a:pt x="501" y="27"/>
                    </a:lnTo>
                    <a:lnTo>
                      <a:pt x="501" y="28"/>
                    </a:lnTo>
                    <a:lnTo>
                      <a:pt x="503" y="28"/>
                    </a:lnTo>
                    <a:lnTo>
                      <a:pt x="504" y="28"/>
                    </a:lnTo>
                    <a:lnTo>
                      <a:pt x="504" y="29"/>
                    </a:lnTo>
                    <a:lnTo>
                      <a:pt x="505" y="29"/>
                    </a:lnTo>
                    <a:lnTo>
                      <a:pt x="505" y="31"/>
                    </a:lnTo>
                    <a:lnTo>
                      <a:pt x="507" y="31"/>
                    </a:lnTo>
                    <a:lnTo>
                      <a:pt x="507" y="32"/>
                    </a:lnTo>
                    <a:lnTo>
                      <a:pt x="508" y="32"/>
                    </a:lnTo>
                    <a:lnTo>
                      <a:pt x="509" y="32"/>
                    </a:lnTo>
                    <a:lnTo>
                      <a:pt x="511" y="32"/>
                    </a:lnTo>
                    <a:lnTo>
                      <a:pt x="512" y="32"/>
                    </a:lnTo>
                    <a:lnTo>
                      <a:pt x="513" y="32"/>
                    </a:lnTo>
                    <a:lnTo>
                      <a:pt x="514" y="32"/>
                    </a:lnTo>
                    <a:lnTo>
                      <a:pt x="516" y="32"/>
                    </a:lnTo>
                    <a:lnTo>
                      <a:pt x="517" y="32"/>
                    </a:lnTo>
                    <a:lnTo>
                      <a:pt x="518" y="32"/>
                    </a:lnTo>
                    <a:lnTo>
                      <a:pt x="520" y="32"/>
                    </a:lnTo>
                    <a:lnTo>
                      <a:pt x="521" y="32"/>
                    </a:lnTo>
                    <a:lnTo>
                      <a:pt x="522" y="31"/>
                    </a:lnTo>
                    <a:lnTo>
                      <a:pt x="521" y="31"/>
                    </a:lnTo>
                    <a:lnTo>
                      <a:pt x="522" y="31"/>
                    </a:lnTo>
                    <a:lnTo>
                      <a:pt x="522" y="29"/>
                    </a:lnTo>
                    <a:lnTo>
                      <a:pt x="524" y="29"/>
                    </a:lnTo>
                    <a:lnTo>
                      <a:pt x="524" y="28"/>
                    </a:lnTo>
                    <a:lnTo>
                      <a:pt x="525" y="28"/>
                    </a:lnTo>
                    <a:lnTo>
                      <a:pt x="525" y="27"/>
                    </a:lnTo>
                    <a:lnTo>
                      <a:pt x="526" y="27"/>
                    </a:lnTo>
                    <a:lnTo>
                      <a:pt x="526" y="25"/>
                    </a:lnTo>
                    <a:lnTo>
                      <a:pt x="528" y="25"/>
                    </a:lnTo>
                    <a:lnTo>
                      <a:pt x="528" y="24"/>
                    </a:lnTo>
                    <a:lnTo>
                      <a:pt x="529" y="24"/>
                    </a:lnTo>
                    <a:lnTo>
                      <a:pt x="530" y="24"/>
                    </a:lnTo>
                    <a:lnTo>
                      <a:pt x="530" y="23"/>
                    </a:lnTo>
                    <a:lnTo>
                      <a:pt x="531" y="23"/>
                    </a:lnTo>
                    <a:lnTo>
                      <a:pt x="533" y="23"/>
                    </a:lnTo>
                    <a:lnTo>
                      <a:pt x="533" y="21"/>
                    </a:lnTo>
                    <a:lnTo>
                      <a:pt x="534" y="21"/>
                    </a:lnTo>
                    <a:lnTo>
                      <a:pt x="534" y="23"/>
                    </a:lnTo>
                    <a:lnTo>
                      <a:pt x="535" y="23"/>
                    </a:lnTo>
                    <a:lnTo>
                      <a:pt x="535" y="24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8" y="24"/>
                    </a:lnTo>
                    <a:lnTo>
                      <a:pt x="539" y="24"/>
                    </a:lnTo>
                    <a:lnTo>
                      <a:pt x="539" y="25"/>
                    </a:lnTo>
                    <a:lnTo>
                      <a:pt x="538" y="25"/>
                    </a:lnTo>
                    <a:lnTo>
                      <a:pt x="538" y="27"/>
                    </a:lnTo>
                    <a:lnTo>
                      <a:pt x="539" y="27"/>
                    </a:lnTo>
                    <a:lnTo>
                      <a:pt x="541" y="27"/>
                    </a:lnTo>
                    <a:lnTo>
                      <a:pt x="541" y="28"/>
                    </a:lnTo>
                    <a:lnTo>
                      <a:pt x="541" y="29"/>
                    </a:lnTo>
                    <a:lnTo>
                      <a:pt x="541" y="31"/>
                    </a:lnTo>
                    <a:lnTo>
                      <a:pt x="541" y="32"/>
                    </a:lnTo>
                    <a:lnTo>
                      <a:pt x="542" y="32"/>
                    </a:lnTo>
                    <a:lnTo>
                      <a:pt x="542" y="33"/>
                    </a:lnTo>
                    <a:lnTo>
                      <a:pt x="543" y="34"/>
                    </a:lnTo>
                    <a:lnTo>
                      <a:pt x="545" y="36"/>
                    </a:lnTo>
                    <a:lnTo>
                      <a:pt x="546" y="37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8" y="40"/>
                    </a:lnTo>
                    <a:lnTo>
                      <a:pt x="548" y="41"/>
                    </a:lnTo>
                    <a:lnTo>
                      <a:pt x="548" y="42"/>
                    </a:lnTo>
                    <a:lnTo>
                      <a:pt x="548" y="44"/>
                    </a:lnTo>
                    <a:lnTo>
                      <a:pt x="550" y="49"/>
                    </a:lnTo>
                    <a:lnTo>
                      <a:pt x="550" y="54"/>
                    </a:lnTo>
                    <a:lnTo>
                      <a:pt x="550" y="59"/>
                    </a:lnTo>
                    <a:lnTo>
                      <a:pt x="551" y="63"/>
                    </a:lnTo>
                    <a:lnTo>
                      <a:pt x="552" y="63"/>
                    </a:lnTo>
                    <a:lnTo>
                      <a:pt x="551" y="65"/>
                    </a:lnTo>
                    <a:lnTo>
                      <a:pt x="551" y="66"/>
                    </a:lnTo>
                    <a:lnTo>
                      <a:pt x="551" y="6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3" name="Freeform 49">
                <a:extLst>
                  <a:ext uri="{FF2B5EF4-FFF2-40B4-BE49-F238E27FC236}">
                    <a16:creationId xmlns:a16="http://schemas.microsoft.com/office/drawing/2014/main" id="{B5E634A6-77C9-DC52-96AA-07C274BF5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3" y="492"/>
                <a:ext cx="378" cy="173"/>
              </a:xfrm>
              <a:custGeom>
                <a:avLst/>
                <a:gdLst>
                  <a:gd name="T0" fmla="*/ 368 w 378"/>
                  <a:gd name="T1" fmla="*/ 7 h 173"/>
                  <a:gd name="T2" fmla="*/ 364 w 378"/>
                  <a:gd name="T3" fmla="*/ 15 h 173"/>
                  <a:gd name="T4" fmla="*/ 365 w 378"/>
                  <a:gd name="T5" fmla="*/ 22 h 173"/>
                  <a:gd name="T6" fmla="*/ 362 w 378"/>
                  <a:gd name="T7" fmla="*/ 28 h 173"/>
                  <a:gd name="T8" fmla="*/ 358 w 378"/>
                  <a:gd name="T9" fmla="*/ 34 h 173"/>
                  <a:gd name="T10" fmla="*/ 357 w 378"/>
                  <a:gd name="T11" fmla="*/ 46 h 173"/>
                  <a:gd name="T12" fmla="*/ 360 w 378"/>
                  <a:gd name="T13" fmla="*/ 54 h 173"/>
                  <a:gd name="T14" fmla="*/ 356 w 378"/>
                  <a:gd name="T15" fmla="*/ 60 h 173"/>
                  <a:gd name="T16" fmla="*/ 349 w 378"/>
                  <a:gd name="T17" fmla="*/ 67 h 173"/>
                  <a:gd name="T18" fmla="*/ 343 w 378"/>
                  <a:gd name="T19" fmla="*/ 74 h 173"/>
                  <a:gd name="T20" fmla="*/ 343 w 378"/>
                  <a:gd name="T21" fmla="*/ 81 h 173"/>
                  <a:gd name="T22" fmla="*/ 341 w 378"/>
                  <a:gd name="T23" fmla="*/ 91 h 173"/>
                  <a:gd name="T24" fmla="*/ 332 w 378"/>
                  <a:gd name="T25" fmla="*/ 96 h 173"/>
                  <a:gd name="T26" fmla="*/ 324 w 378"/>
                  <a:gd name="T27" fmla="*/ 102 h 173"/>
                  <a:gd name="T28" fmla="*/ 315 w 378"/>
                  <a:gd name="T29" fmla="*/ 106 h 173"/>
                  <a:gd name="T30" fmla="*/ 309 w 378"/>
                  <a:gd name="T31" fmla="*/ 108 h 173"/>
                  <a:gd name="T32" fmla="*/ 301 w 378"/>
                  <a:gd name="T33" fmla="*/ 109 h 173"/>
                  <a:gd name="T34" fmla="*/ 293 w 378"/>
                  <a:gd name="T35" fmla="*/ 111 h 173"/>
                  <a:gd name="T36" fmla="*/ 284 w 378"/>
                  <a:gd name="T37" fmla="*/ 115 h 173"/>
                  <a:gd name="T38" fmla="*/ 277 w 378"/>
                  <a:gd name="T39" fmla="*/ 121 h 173"/>
                  <a:gd name="T40" fmla="*/ 273 w 378"/>
                  <a:gd name="T41" fmla="*/ 119 h 173"/>
                  <a:gd name="T42" fmla="*/ 268 w 378"/>
                  <a:gd name="T43" fmla="*/ 119 h 173"/>
                  <a:gd name="T44" fmla="*/ 259 w 378"/>
                  <a:gd name="T45" fmla="*/ 125 h 173"/>
                  <a:gd name="T46" fmla="*/ 252 w 378"/>
                  <a:gd name="T47" fmla="*/ 123 h 173"/>
                  <a:gd name="T48" fmla="*/ 241 w 378"/>
                  <a:gd name="T49" fmla="*/ 123 h 173"/>
                  <a:gd name="T50" fmla="*/ 230 w 378"/>
                  <a:gd name="T51" fmla="*/ 128 h 173"/>
                  <a:gd name="T52" fmla="*/ 221 w 378"/>
                  <a:gd name="T53" fmla="*/ 130 h 173"/>
                  <a:gd name="T54" fmla="*/ 212 w 378"/>
                  <a:gd name="T55" fmla="*/ 131 h 173"/>
                  <a:gd name="T56" fmla="*/ 204 w 378"/>
                  <a:gd name="T57" fmla="*/ 125 h 173"/>
                  <a:gd name="T58" fmla="*/ 195 w 378"/>
                  <a:gd name="T59" fmla="*/ 126 h 173"/>
                  <a:gd name="T60" fmla="*/ 192 w 378"/>
                  <a:gd name="T61" fmla="*/ 136 h 173"/>
                  <a:gd name="T62" fmla="*/ 188 w 378"/>
                  <a:gd name="T63" fmla="*/ 146 h 173"/>
                  <a:gd name="T64" fmla="*/ 179 w 378"/>
                  <a:gd name="T65" fmla="*/ 142 h 173"/>
                  <a:gd name="T66" fmla="*/ 170 w 378"/>
                  <a:gd name="T67" fmla="*/ 146 h 173"/>
                  <a:gd name="T68" fmla="*/ 162 w 378"/>
                  <a:gd name="T69" fmla="*/ 149 h 173"/>
                  <a:gd name="T70" fmla="*/ 152 w 378"/>
                  <a:gd name="T71" fmla="*/ 148 h 173"/>
                  <a:gd name="T72" fmla="*/ 142 w 378"/>
                  <a:gd name="T73" fmla="*/ 151 h 173"/>
                  <a:gd name="T74" fmla="*/ 135 w 378"/>
                  <a:gd name="T75" fmla="*/ 157 h 173"/>
                  <a:gd name="T76" fmla="*/ 127 w 378"/>
                  <a:gd name="T77" fmla="*/ 153 h 173"/>
                  <a:gd name="T78" fmla="*/ 122 w 378"/>
                  <a:gd name="T79" fmla="*/ 153 h 173"/>
                  <a:gd name="T80" fmla="*/ 128 w 378"/>
                  <a:gd name="T81" fmla="*/ 147 h 173"/>
                  <a:gd name="T82" fmla="*/ 129 w 378"/>
                  <a:gd name="T83" fmla="*/ 139 h 173"/>
                  <a:gd name="T84" fmla="*/ 122 w 378"/>
                  <a:gd name="T85" fmla="*/ 131 h 173"/>
                  <a:gd name="T86" fmla="*/ 124 w 378"/>
                  <a:gd name="T87" fmla="*/ 123 h 173"/>
                  <a:gd name="T88" fmla="*/ 118 w 378"/>
                  <a:gd name="T89" fmla="*/ 114 h 173"/>
                  <a:gd name="T90" fmla="*/ 108 w 378"/>
                  <a:gd name="T91" fmla="*/ 118 h 173"/>
                  <a:gd name="T92" fmla="*/ 99 w 378"/>
                  <a:gd name="T93" fmla="*/ 114 h 173"/>
                  <a:gd name="T94" fmla="*/ 94 w 378"/>
                  <a:gd name="T95" fmla="*/ 119 h 173"/>
                  <a:gd name="T96" fmla="*/ 89 w 378"/>
                  <a:gd name="T97" fmla="*/ 128 h 173"/>
                  <a:gd name="T98" fmla="*/ 78 w 378"/>
                  <a:gd name="T99" fmla="*/ 131 h 173"/>
                  <a:gd name="T100" fmla="*/ 74 w 378"/>
                  <a:gd name="T101" fmla="*/ 139 h 173"/>
                  <a:gd name="T102" fmla="*/ 64 w 378"/>
                  <a:gd name="T103" fmla="*/ 135 h 173"/>
                  <a:gd name="T104" fmla="*/ 56 w 378"/>
                  <a:gd name="T105" fmla="*/ 165 h 173"/>
                  <a:gd name="T106" fmla="*/ 50 w 378"/>
                  <a:gd name="T107" fmla="*/ 172 h 173"/>
                  <a:gd name="T108" fmla="*/ 51 w 378"/>
                  <a:gd name="T109" fmla="*/ 166 h 173"/>
                  <a:gd name="T110" fmla="*/ 53 w 378"/>
                  <a:gd name="T111" fmla="*/ 156 h 173"/>
                  <a:gd name="T112" fmla="*/ 43 w 378"/>
                  <a:gd name="T113" fmla="*/ 155 h 173"/>
                  <a:gd name="T114" fmla="*/ 32 w 378"/>
                  <a:gd name="T115" fmla="*/ 155 h 173"/>
                  <a:gd name="T116" fmla="*/ 22 w 378"/>
                  <a:gd name="T117" fmla="*/ 153 h 173"/>
                  <a:gd name="T118" fmla="*/ 10 w 378"/>
                  <a:gd name="T119" fmla="*/ 159 h 173"/>
                  <a:gd name="T120" fmla="*/ 4 w 378"/>
                  <a:gd name="T121" fmla="*/ 16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78" h="173">
                    <a:moveTo>
                      <a:pt x="378" y="0"/>
                    </a:moveTo>
                    <a:lnTo>
                      <a:pt x="378" y="2"/>
                    </a:lnTo>
                    <a:lnTo>
                      <a:pt x="378" y="0"/>
                    </a:lnTo>
                    <a:lnTo>
                      <a:pt x="377" y="0"/>
                    </a:lnTo>
                    <a:lnTo>
                      <a:pt x="377" y="2"/>
                    </a:lnTo>
                    <a:lnTo>
                      <a:pt x="375" y="4"/>
                    </a:lnTo>
                    <a:lnTo>
                      <a:pt x="370" y="5"/>
                    </a:lnTo>
                    <a:lnTo>
                      <a:pt x="369" y="5"/>
                    </a:lnTo>
                    <a:lnTo>
                      <a:pt x="368" y="5"/>
                    </a:lnTo>
                    <a:lnTo>
                      <a:pt x="368" y="7"/>
                    </a:lnTo>
                    <a:lnTo>
                      <a:pt x="366" y="5"/>
                    </a:lnTo>
                    <a:lnTo>
                      <a:pt x="366" y="7"/>
                    </a:lnTo>
                    <a:lnTo>
                      <a:pt x="365" y="7"/>
                    </a:lnTo>
                    <a:lnTo>
                      <a:pt x="365" y="8"/>
                    </a:lnTo>
                    <a:lnTo>
                      <a:pt x="365" y="9"/>
                    </a:lnTo>
                    <a:lnTo>
                      <a:pt x="365" y="11"/>
                    </a:lnTo>
                    <a:lnTo>
                      <a:pt x="365" y="12"/>
                    </a:lnTo>
                    <a:lnTo>
                      <a:pt x="365" y="13"/>
                    </a:lnTo>
                    <a:lnTo>
                      <a:pt x="364" y="13"/>
                    </a:lnTo>
                    <a:lnTo>
                      <a:pt x="364" y="15"/>
                    </a:lnTo>
                    <a:lnTo>
                      <a:pt x="362" y="15"/>
                    </a:lnTo>
                    <a:lnTo>
                      <a:pt x="362" y="16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4" y="19"/>
                    </a:lnTo>
                    <a:lnTo>
                      <a:pt x="364" y="20"/>
                    </a:lnTo>
                    <a:lnTo>
                      <a:pt x="362" y="20"/>
                    </a:lnTo>
                    <a:lnTo>
                      <a:pt x="364" y="21"/>
                    </a:lnTo>
                    <a:lnTo>
                      <a:pt x="365" y="21"/>
                    </a:lnTo>
                    <a:lnTo>
                      <a:pt x="365" y="22"/>
                    </a:lnTo>
                    <a:lnTo>
                      <a:pt x="364" y="22"/>
                    </a:lnTo>
                    <a:lnTo>
                      <a:pt x="365" y="22"/>
                    </a:lnTo>
                    <a:lnTo>
                      <a:pt x="364" y="22"/>
                    </a:lnTo>
                    <a:lnTo>
                      <a:pt x="364" y="24"/>
                    </a:lnTo>
                    <a:lnTo>
                      <a:pt x="365" y="24"/>
                    </a:lnTo>
                    <a:lnTo>
                      <a:pt x="364" y="24"/>
                    </a:lnTo>
                    <a:lnTo>
                      <a:pt x="364" y="25"/>
                    </a:lnTo>
                    <a:lnTo>
                      <a:pt x="364" y="26"/>
                    </a:lnTo>
                    <a:lnTo>
                      <a:pt x="362" y="26"/>
                    </a:lnTo>
                    <a:lnTo>
                      <a:pt x="362" y="28"/>
                    </a:lnTo>
                    <a:lnTo>
                      <a:pt x="362" y="29"/>
                    </a:lnTo>
                    <a:lnTo>
                      <a:pt x="362" y="30"/>
                    </a:lnTo>
                    <a:lnTo>
                      <a:pt x="361" y="30"/>
                    </a:lnTo>
                    <a:lnTo>
                      <a:pt x="362" y="30"/>
                    </a:lnTo>
                    <a:lnTo>
                      <a:pt x="361" y="30"/>
                    </a:lnTo>
                    <a:lnTo>
                      <a:pt x="361" y="32"/>
                    </a:lnTo>
                    <a:lnTo>
                      <a:pt x="361" y="33"/>
                    </a:lnTo>
                    <a:lnTo>
                      <a:pt x="360" y="33"/>
                    </a:lnTo>
                    <a:lnTo>
                      <a:pt x="360" y="34"/>
                    </a:lnTo>
                    <a:lnTo>
                      <a:pt x="358" y="34"/>
                    </a:lnTo>
                    <a:lnTo>
                      <a:pt x="358" y="36"/>
                    </a:lnTo>
                    <a:lnTo>
                      <a:pt x="358" y="37"/>
                    </a:lnTo>
                    <a:lnTo>
                      <a:pt x="358" y="38"/>
                    </a:lnTo>
                    <a:lnTo>
                      <a:pt x="358" y="39"/>
                    </a:lnTo>
                    <a:lnTo>
                      <a:pt x="358" y="41"/>
                    </a:lnTo>
                    <a:lnTo>
                      <a:pt x="357" y="41"/>
                    </a:lnTo>
                    <a:lnTo>
                      <a:pt x="357" y="42"/>
                    </a:lnTo>
                    <a:lnTo>
                      <a:pt x="357" y="43"/>
                    </a:lnTo>
                    <a:lnTo>
                      <a:pt x="357" y="45"/>
                    </a:lnTo>
                    <a:lnTo>
                      <a:pt x="357" y="46"/>
                    </a:lnTo>
                    <a:lnTo>
                      <a:pt x="357" y="47"/>
                    </a:lnTo>
                    <a:lnTo>
                      <a:pt x="357" y="49"/>
                    </a:lnTo>
                    <a:lnTo>
                      <a:pt x="358" y="49"/>
                    </a:lnTo>
                    <a:lnTo>
                      <a:pt x="358" y="50"/>
                    </a:lnTo>
                    <a:lnTo>
                      <a:pt x="358" y="51"/>
                    </a:lnTo>
                    <a:lnTo>
                      <a:pt x="360" y="51"/>
                    </a:lnTo>
                    <a:lnTo>
                      <a:pt x="360" y="53"/>
                    </a:lnTo>
                    <a:lnTo>
                      <a:pt x="358" y="53"/>
                    </a:lnTo>
                    <a:lnTo>
                      <a:pt x="358" y="54"/>
                    </a:lnTo>
                    <a:lnTo>
                      <a:pt x="360" y="54"/>
                    </a:lnTo>
                    <a:lnTo>
                      <a:pt x="358" y="54"/>
                    </a:lnTo>
                    <a:lnTo>
                      <a:pt x="358" y="55"/>
                    </a:lnTo>
                    <a:lnTo>
                      <a:pt x="360" y="55"/>
                    </a:lnTo>
                    <a:lnTo>
                      <a:pt x="360" y="57"/>
                    </a:lnTo>
                    <a:lnTo>
                      <a:pt x="358" y="57"/>
                    </a:lnTo>
                    <a:lnTo>
                      <a:pt x="358" y="58"/>
                    </a:lnTo>
                    <a:lnTo>
                      <a:pt x="357" y="58"/>
                    </a:lnTo>
                    <a:lnTo>
                      <a:pt x="357" y="59"/>
                    </a:lnTo>
                    <a:lnTo>
                      <a:pt x="357" y="60"/>
                    </a:lnTo>
                    <a:lnTo>
                      <a:pt x="356" y="60"/>
                    </a:lnTo>
                    <a:lnTo>
                      <a:pt x="355" y="60"/>
                    </a:lnTo>
                    <a:lnTo>
                      <a:pt x="355" y="62"/>
                    </a:lnTo>
                    <a:lnTo>
                      <a:pt x="353" y="62"/>
                    </a:lnTo>
                    <a:lnTo>
                      <a:pt x="353" y="63"/>
                    </a:lnTo>
                    <a:lnTo>
                      <a:pt x="352" y="63"/>
                    </a:lnTo>
                    <a:lnTo>
                      <a:pt x="352" y="64"/>
                    </a:lnTo>
                    <a:lnTo>
                      <a:pt x="352" y="66"/>
                    </a:lnTo>
                    <a:lnTo>
                      <a:pt x="351" y="66"/>
                    </a:lnTo>
                    <a:lnTo>
                      <a:pt x="349" y="66"/>
                    </a:lnTo>
                    <a:lnTo>
                      <a:pt x="349" y="67"/>
                    </a:lnTo>
                    <a:lnTo>
                      <a:pt x="348" y="67"/>
                    </a:lnTo>
                    <a:lnTo>
                      <a:pt x="348" y="68"/>
                    </a:lnTo>
                    <a:lnTo>
                      <a:pt x="347" y="68"/>
                    </a:lnTo>
                    <a:lnTo>
                      <a:pt x="347" y="70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5" y="72"/>
                    </a:lnTo>
                    <a:lnTo>
                      <a:pt x="344" y="72"/>
                    </a:lnTo>
                    <a:lnTo>
                      <a:pt x="343" y="72"/>
                    </a:lnTo>
                    <a:lnTo>
                      <a:pt x="343" y="74"/>
                    </a:lnTo>
                    <a:lnTo>
                      <a:pt x="341" y="74"/>
                    </a:lnTo>
                    <a:lnTo>
                      <a:pt x="343" y="74"/>
                    </a:lnTo>
                    <a:lnTo>
                      <a:pt x="343" y="75"/>
                    </a:lnTo>
                    <a:lnTo>
                      <a:pt x="343" y="76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1" y="79"/>
                    </a:lnTo>
                    <a:lnTo>
                      <a:pt x="341" y="80"/>
                    </a:lnTo>
                    <a:lnTo>
                      <a:pt x="341" y="81"/>
                    </a:lnTo>
                    <a:lnTo>
                      <a:pt x="343" y="81"/>
                    </a:lnTo>
                    <a:lnTo>
                      <a:pt x="343" y="83"/>
                    </a:lnTo>
                    <a:lnTo>
                      <a:pt x="343" y="84"/>
                    </a:lnTo>
                    <a:lnTo>
                      <a:pt x="343" y="85"/>
                    </a:lnTo>
                    <a:lnTo>
                      <a:pt x="341" y="85"/>
                    </a:lnTo>
                    <a:lnTo>
                      <a:pt x="341" y="87"/>
                    </a:lnTo>
                    <a:lnTo>
                      <a:pt x="341" y="88"/>
                    </a:lnTo>
                    <a:lnTo>
                      <a:pt x="341" y="89"/>
                    </a:lnTo>
                    <a:lnTo>
                      <a:pt x="343" y="89"/>
                    </a:lnTo>
                    <a:lnTo>
                      <a:pt x="343" y="91"/>
                    </a:lnTo>
                    <a:lnTo>
                      <a:pt x="341" y="91"/>
                    </a:lnTo>
                    <a:lnTo>
                      <a:pt x="340" y="91"/>
                    </a:lnTo>
                    <a:lnTo>
                      <a:pt x="340" y="92"/>
                    </a:lnTo>
                    <a:lnTo>
                      <a:pt x="339" y="92"/>
                    </a:lnTo>
                    <a:lnTo>
                      <a:pt x="338" y="92"/>
                    </a:lnTo>
                    <a:lnTo>
                      <a:pt x="336" y="92"/>
                    </a:lnTo>
                    <a:lnTo>
                      <a:pt x="336" y="93"/>
                    </a:lnTo>
                    <a:lnTo>
                      <a:pt x="335" y="93"/>
                    </a:lnTo>
                    <a:lnTo>
                      <a:pt x="335" y="94"/>
                    </a:lnTo>
                    <a:lnTo>
                      <a:pt x="334" y="94"/>
                    </a:lnTo>
                    <a:lnTo>
                      <a:pt x="332" y="96"/>
                    </a:lnTo>
                    <a:lnTo>
                      <a:pt x="331" y="96"/>
                    </a:lnTo>
                    <a:lnTo>
                      <a:pt x="331" y="97"/>
                    </a:lnTo>
                    <a:lnTo>
                      <a:pt x="330" y="97"/>
                    </a:lnTo>
                    <a:lnTo>
                      <a:pt x="330" y="98"/>
                    </a:lnTo>
                    <a:lnTo>
                      <a:pt x="328" y="100"/>
                    </a:lnTo>
                    <a:lnTo>
                      <a:pt x="327" y="100"/>
                    </a:lnTo>
                    <a:lnTo>
                      <a:pt x="326" y="100"/>
                    </a:lnTo>
                    <a:lnTo>
                      <a:pt x="326" y="101"/>
                    </a:lnTo>
                    <a:lnTo>
                      <a:pt x="326" y="102"/>
                    </a:lnTo>
                    <a:lnTo>
                      <a:pt x="324" y="102"/>
                    </a:lnTo>
                    <a:lnTo>
                      <a:pt x="323" y="102"/>
                    </a:lnTo>
                    <a:lnTo>
                      <a:pt x="322" y="102"/>
                    </a:lnTo>
                    <a:lnTo>
                      <a:pt x="320" y="102"/>
                    </a:lnTo>
                    <a:lnTo>
                      <a:pt x="320" y="104"/>
                    </a:lnTo>
                    <a:lnTo>
                      <a:pt x="319" y="104"/>
                    </a:lnTo>
                    <a:lnTo>
                      <a:pt x="318" y="104"/>
                    </a:lnTo>
                    <a:lnTo>
                      <a:pt x="318" y="105"/>
                    </a:lnTo>
                    <a:lnTo>
                      <a:pt x="317" y="105"/>
                    </a:lnTo>
                    <a:lnTo>
                      <a:pt x="317" y="106"/>
                    </a:lnTo>
                    <a:lnTo>
                      <a:pt x="315" y="106"/>
                    </a:lnTo>
                    <a:lnTo>
                      <a:pt x="315" y="108"/>
                    </a:lnTo>
                    <a:lnTo>
                      <a:pt x="314" y="108"/>
                    </a:lnTo>
                    <a:lnTo>
                      <a:pt x="314" y="106"/>
                    </a:lnTo>
                    <a:lnTo>
                      <a:pt x="314" y="108"/>
                    </a:lnTo>
                    <a:lnTo>
                      <a:pt x="313" y="108"/>
                    </a:lnTo>
                    <a:lnTo>
                      <a:pt x="313" y="106"/>
                    </a:lnTo>
                    <a:lnTo>
                      <a:pt x="311" y="106"/>
                    </a:lnTo>
                    <a:lnTo>
                      <a:pt x="311" y="108"/>
                    </a:lnTo>
                    <a:lnTo>
                      <a:pt x="310" y="108"/>
                    </a:lnTo>
                    <a:lnTo>
                      <a:pt x="309" y="108"/>
                    </a:lnTo>
                    <a:lnTo>
                      <a:pt x="307" y="108"/>
                    </a:lnTo>
                    <a:lnTo>
                      <a:pt x="307" y="106"/>
                    </a:lnTo>
                    <a:lnTo>
                      <a:pt x="307" y="108"/>
                    </a:lnTo>
                    <a:lnTo>
                      <a:pt x="306" y="108"/>
                    </a:lnTo>
                    <a:lnTo>
                      <a:pt x="306" y="109"/>
                    </a:lnTo>
                    <a:lnTo>
                      <a:pt x="305" y="108"/>
                    </a:lnTo>
                    <a:lnTo>
                      <a:pt x="303" y="108"/>
                    </a:lnTo>
                    <a:lnTo>
                      <a:pt x="303" y="109"/>
                    </a:lnTo>
                    <a:lnTo>
                      <a:pt x="302" y="109"/>
                    </a:lnTo>
                    <a:lnTo>
                      <a:pt x="301" y="109"/>
                    </a:lnTo>
                    <a:lnTo>
                      <a:pt x="301" y="110"/>
                    </a:lnTo>
                    <a:lnTo>
                      <a:pt x="300" y="110"/>
                    </a:lnTo>
                    <a:lnTo>
                      <a:pt x="298" y="110"/>
                    </a:lnTo>
                    <a:lnTo>
                      <a:pt x="298" y="111"/>
                    </a:lnTo>
                    <a:lnTo>
                      <a:pt x="297" y="111"/>
                    </a:lnTo>
                    <a:lnTo>
                      <a:pt x="296" y="111"/>
                    </a:lnTo>
                    <a:lnTo>
                      <a:pt x="294" y="111"/>
                    </a:lnTo>
                    <a:lnTo>
                      <a:pt x="294" y="113"/>
                    </a:lnTo>
                    <a:lnTo>
                      <a:pt x="293" y="113"/>
                    </a:lnTo>
                    <a:lnTo>
                      <a:pt x="293" y="111"/>
                    </a:lnTo>
                    <a:lnTo>
                      <a:pt x="292" y="111"/>
                    </a:lnTo>
                    <a:lnTo>
                      <a:pt x="290" y="111"/>
                    </a:lnTo>
                    <a:lnTo>
                      <a:pt x="290" y="113"/>
                    </a:lnTo>
                    <a:lnTo>
                      <a:pt x="289" y="113"/>
                    </a:lnTo>
                    <a:lnTo>
                      <a:pt x="288" y="113"/>
                    </a:lnTo>
                    <a:lnTo>
                      <a:pt x="286" y="113"/>
                    </a:lnTo>
                    <a:lnTo>
                      <a:pt x="286" y="114"/>
                    </a:lnTo>
                    <a:lnTo>
                      <a:pt x="286" y="115"/>
                    </a:lnTo>
                    <a:lnTo>
                      <a:pt x="285" y="115"/>
                    </a:lnTo>
                    <a:lnTo>
                      <a:pt x="284" y="115"/>
                    </a:lnTo>
                    <a:lnTo>
                      <a:pt x="284" y="117"/>
                    </a:lnTo>
                    <a:lnTo>
                      <a:pt x="283" y="117"/>
                    </a:lnTo>
                    <a:lnTo>
                      <a:pt x="281" y="117"/>
                    </a:lnTo>
                    <a:lnTo>
                      <a:pt x="280" y="118"/>
                    </a:lnTo>
                    <a:lnTo>
                      <a:pt x="279" y="118"/>
                    </a:lnTo>
                    <a:lnTo>
                      <a:pt x="279" y="119"/>
                    </a:lnTo>
                    <a:lnTo>
                      <a:pt x="277" y="119"/>
                    </a:lnTo>
                    <a:lnTo>
                      <a:pt x="277" y="121"/>
                    </a:lnTo>
                    <a:lnTo>
                      <a:pt x="279" y="121"/>
                    </a:lnTo>
                    <a:lnTo>
                      <a:pt x="277" y="121"/>
                    </a:lnTo>
                    <a:lnTo>
                      <a:pt x="276" y="121"/>
                    </a:lnTo>
                    <a:lnTo>
                      <a:pt x="276" y="119"/>
                    </a:lnTo>
                    <a:lnTo>
                      <a:pt x="276" y="121"/>
                    </a:lnTo>
                    <a:lnTo>
                      <a:pt x="276" y="119"/>
                    </a:lnTo>
                    <a:lnTo>
                      <a:pt x="276" y="121"/>
                    </a:lnTo>
                    <a:lnTo>
                      <a:pt x="275" y="121"/>
                    </a:lnTo>
                    <a:lnTo>
                      <a:pt x="275" y="119"/>
                    </a:lnTo>
                    <a:lnTo>
                      <a:pt x="275" y="118"/>
                    </a:lnTo>
                    <a:lnTo>
                      <a:pt x="273" y="118"/>
                    </a:lnTo>
                    <a:lnTo>
                      <a:pt x="273" y="119"/>
                    </a:lnTo>
                    <a:lnTo>
                      <a:pt x="272" y="119"/>
                    </a:lnTo>
                    <a:lnTo>
                      <a:pt x="272" y="118"/>
                    </a:lnTo>
                    <a:lnTo>
                      <a:pt x="271" y="118"/>
                    </a:lnTo>
                    <a:lnTo>
                      <a:pt x="269" y="118"/>
                    </a:lnTo>
                    <a:lnTo>
                      <a:pt x="271" y="118"/>
                    </a:lnTo>
                    <a:lnTo>
                      <a:pt x="271" y="119"/>
                    </a:lnTo>
                    <a:lnTo>
                      <a:pt x="269" y="119"/>
                    </a:lnTo>
                    <a:lnTo>
                      <a:pt x="269" y="118"/>
                    </a:lnTo>
                    <a:lnTo>
                      <a:pt x="268" y="118"/>
                    </a:lnTo>
                    <a:lnTo>
                      <a:pt x="268" y="119"/>
                    </a:lnTo>
                    <a:lnTo>
                      <a:pt x="267" y="119"/>
                    </a:lnTo>
                    <a:lnTo>
                      <a:pt x="266" y="119"/>
                    </a:lnTo>
                    <a:lnTo>
                      <a:pt x="266" y="121"/>
                    </a:lnTo>
                    <a:lnTo>
                      <a:pt x="264" y="121"/>
                    </a:lnTo>
                    <a:lnTo>
                      <a:pt x="263" y="121"/>
                    </a:lnTo>
                    <a:lnTo>
                      <a:pt x="263" y="122"/>
                    </a:lnTo>
                    <a:lnTo>
                      <a:pt x="262" y="122"/>
                    </a:lnTo>
                    <a:lnTo>
                      <a:pt x="260" y="123"/>
                    </a:lnTo>
                    <a:lnTo>
                      <a:pt x="260" y="125"/>
                    </a:lnTo>
                    <a:lnTo>
                      <a:pt x="259" y="125"/>
                    </a:lnTo>
                    <a:lnTo>
                      <a:pt x="259" y="123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6" y="125"/>
                    </a:lnTo>
                    <a:lnTo>
                      <a:pt x="256" y="123"/>
                    </a:lnTo>
                    <a:lnTo>
                      <a:pt x="255" y="123"/>
                    </a:lnTo>
                    <a:lnTo>
                      <a:pt x="254" y="123"/>
                    </a:lnTo>
                    <a:lnTo>
                      <a:pt x="252" y="123"/>
                    </a:lnTo>
                    <a:lnTo>
                      <a:pt x="252" y="125"/>
                    </a:lnTo>
                    <a:lnTo>
                      <a:pt x="251" y="125"/>
                    </a:lnTo>
                    <a:lnTo>
                      <a:pt x="250" y="125"/>
                    </a:lnTo>
                    <a:lnTo>
                      <a:pt x="248" y="125"/>
                    </a:lnTo>
                    <a:lnTo>
                      <a:pt x="247" y="125"/>
                    </a:lnTo>
                    <a:lnTo>
                      <a:pt x="246" y="123"/>
                    </a:lnTo>
                    <a:lnTo>
                      <a:pt x="245" y="123"/>
                    </a:lnTo>
                    <a:lnTo>
                      <a:pt x="243" y="123"/>
                    </a:lnTo>
                    <a:lnTo>
                      <a:pt x="242" y="123"/>
                    </a:lnTo>
                    <a:lnTo>
                      <a:pt x="241" y="123"/>
                    </a:lnTo>
                    <a:lnTo>
                      <a:pt x="239" y="123"/>
                    </a:lnTo>
                    <a:lnTo>
                      <a:pt x="239" y="125"/>
                    </a:lnTo>
                    <a:lnTo>
                      <a:pt x="238" y="125"/>
                    </a:lnTo>
                    <a:lnTo>
                      <a:pt x="237" y="126"/>
                    </a:lnTo>
                    <a:lnTo>
                      <a:pt x="235" y="127"/>
                    </a:lnTo>
                    <a:lnTo>
                      <a:pt x="234" y="127"/>
                    </a:lnTo>
                    <a:lnTo>
                      <a:pt x="234" y="128"/>
                    </a:lnTo>
                    <a:lnTo>
                      <a:pt x="233" y="128"/>
                    </a:lnTo>
                    <a:lnTo>
                      <a:pt x="231" y="128"/>
                    </a:lnTo>
                    <a:lnTo>
                      <a:pt x="230" y="128"/>
                    </a:lnTo>
                    <a:lnTo>
                      <a:pt x="229" y="128"/>
                    </a:lnTo>
                    <a:lnTo>
                      <a:pt x="229" y="130"/>
                    </a:lnTo>
                    <a:lnTo>
                      <a:pt x="228" y="130"/>
                    </a:lnTo>
                    <a:lnTo>
                      <a:pt x="226" y="130"/>
                    </a:lnTo>
                    <a:lnTo>
                      <a:pt x="225" y="130"/>
                    </a:lnTo>
                    <a:lnTo>
                      <a:pt x="225" y="131"/>
                    </a:lnTo>
                    <a:lnTo>
                      <a:pt x="224" y="131"/>
                    </a:lnTo>
                    <a:lnTo>
                      <a:pt x="222" y="131"/>
                    </a:lnTo>
                    <a:lnTo>
                      <a:pt x="222" y="130"/>
                    </a:lnTo>
                    <a:lnTo>
                      <a:pt x="221" y="130"/>
                    </a:lnTo>
                    <a:lnTo>
                      <a:pt x="221" y="131"/>
                    </a:lnTo>
                    <a:lnTo>
                      <a:pt x="220" y="131"/>
                    </a:lnTo>
                    <a:lnTo>
                      <a:pt x="218" y="131"/>
                    </a:lnTo>
                    <a:lnTo>
                      <a:pt x="217" y="131"/>
                    </a:lnTo>
                    <a:lnTo>
                      <a:pt x="216" y="131"/>
                    </a:lnTo>
                    <a:lnTo>
                      <a:pt x="214" y="131"/>
                    </a:lnTo>
                    <a:lnTo>
                      <a:pt x="214" y="132"/>
                    </a:lnTo>
                    <a:lnTo>
                      <a:pt x="214" y="131"/>
                    </a:lnTo>
                    <a:lnTo>
                      <a:pt x="213" y="131"/>
                    </a:lnTo>
                    <a:lnTo>
                      <a:pt x="212" y="131"/>
                    </a:lnTo>
                    <a:lnTo>
                      <a:pt x="211" y="131"/>
                    </a:lnTo>
                    <a:lnTo>
                      <a:pt x="211" y="130"/>
                    </a:lnTo>
                    <a:lnTo>
                      <a:pt x="209" y="130"/>
                    </a:lnTo>
                    <a:lnTo>
                      <a:pt x="209" y="128"/>
                    </a:lnTo>
                    <a:lnTo>
                      <a:pt x="208" y="128"/>
                    </a:lnTo>
                    <a:lnTo>
                      <a:pt x="208" y="127"/>
                    </a:lnTo>
                    <a:lnTo>
                      <a:pt x="207" y="126"/>
                    </a:lnTo>
                    <a:lnTo>
                      <a:pt x="205" y="126"/>
                    </a:lnTo>
                    <a:lnTo>
                      <a:pt x="205" y="125"/>
                    </a:lnTo>
                    <a:lnTo>
                      <a:pt x="204" y="125"/>
                    </a:lnTo>
                    <a:lnTo>
                      <a:pt x="203" y="125"/>
                    </a:lnTo>
                    <a:lnTo>
                      <a:pt x="201" y="125"/>
                    </a:lnTo>
                    <a:lnTo>
                      <a:pt x="200" y="125"/>
                    </a:lnTo>
                    <a:lnTo>
                      <a:pt x="200" y="123"/>
                    </a:lnTo>
                    <a:lnTo>
                      <a:pt x="199" y="123"/>
                    </a:lnTo>
                    <a:lnTo>
                      <a:pt x="197" y="123"/>
                    </a:lnTo>
                    <a:lnTo>
                      <a:pt x="196" y="123"/>
                    </a:lnTo>
                    <a:lnTo>
                      <a:pt x="195" y="123"/>
                    </a:lnTo>
                    <a:lnTo>
                      <a:pt x="195" y="125"/>
                    </a:lnTo>
                    <a:lnTo>
                      <a:pt x="195" y="126"/>
                    </a:lnTo>
                    <a:lnTo>
                      <a:pt x="194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4" y="130"/>
                    </a:lnTo>
                    <a:lnTo>
                      <a:pt x="194" y="131"/>
                    </a:lnTo>
                    <a:lnTo>
                      <a:pt x="194" y="132"/>
                    </a:lnTo>
                    <a:lnTo>
                      <a:pt x="194" y="134"/>
                    </a:lnTo>
                    <a:lnTo>
                      <a:pt x="192" y="134"/>
                    </a:lnTo>
                    <a:lnTo>
                      <a:pt x="192" y="135"/>
                    </a:lnTo>
                    <a:lnTo>
                      <a:pt x="192" y="136"/>
                    </a:lnTo>
                    <a:lnTo>
                      <a:pt x="192" y="138"/>
                    </a:lnTo>
                    <a:lnTo>
                      <a:pt x="192" y="139"/>
                    </a:lnTo>
                    <a:lnTo>
                      <a:pt x="192" y="140"/>
                    </a:lnTo>
                    <a:lnTo>
                      <a:pt x="192" y="142"/>
                    </a:lnTo>
                    <a:lnTo>
                      <a:pt x="192" y="143"/>
                    </a:lnTo>
                    <a:lnTo>
                      <a:pt x="192" y="144"/>
                    </a:lnTo>
                    <a:lnTo>
                      <a:pt x="191" y="144"/>
                    </a:lnTo>
                    <a:lnTo>
                      <a:pt x="191" y="146"/>
                    </a:lnTo>
                    <a:lnTo>
                      <a:pt x="190" y="146"/>
                    </a:lnTo>
                    <a:lnTo>
                      <a:pt x="188" y="146"/>
                    </a:lnTo>
                    <a:lnTo>
                      <a:pt x="187" y="146"/>
                    </a:lnTo>
                    <a:lnTo>
                      <a:pt x="187" y="147"/>
                    </a:lnTo>
                    <a:lnTo>
                      <a:pt x="187" y="146"/>
                    </a:lnTo>
                    <a:lnTo>
                      <a:pt x="186" y="146"/>
                    </a:lnTo>
                    <a:lnTo>
                      <a:pt x="184" y="146"/>
                    </a:lnTo>
                    <a:lnTo>
                      <a:pt x="183" y="144"/>
                    </a:lnTo>
                    <a:lnTo>
                      <a:pt x="182" y="144"/>
                    </a:lnTo>
                    <a:lnTo>
                      <a:pt x="180" y="143"/>
                    </a:lnTo>
                    <a:lnTo>
                      <a:pt x="179" y="143"/>
                    </a:lnTo>
                    <a:lnTo>
                      <a:pt x="179" y="142"/>
                    </a:lnTo>
                    <a:lnTo>
                      <a:pt x="178" y="142"/>
                    </a:lnTo>
                    <a:lnTo>
                      <a:pt x="176" y="142"/>
                    </a:lnTo>
                    <a:lnTo>
                      <a:pt x="175" y="142"/>
                    </a:lnTo>
                    <a:lnTo>
                      <a:pt x="174" y="142"/>
                    </a:lnTo>
                    <a:lnTo>
                      <a:pt x="174" y="143"/>
                    </a:lnTo>
                    <a:lnTo>
                      <a:pt x="173" y="143"/>
                    </a:lnTo>
                    <a:lnTo>
                      <a:pt x="173" y="144"/>
                    </a:lnTo>
                    <a:lnTo>
                      <a:pt x="171" y="144"/>
                    </a:lnTo>
                    <a:lnTo>
                      <a:pt x="171" y="146"/>
                    </a:lnTo>
                    <a:lnTo>
                      <a:pt x="170" y="146"/>
                    </a:lnTo>
                    <a:lnTo>
                      <a:pt x="170" y="147"/>
                    </a:lnTo>
                    <a:lnTo>
                      <a:pt x="170" y="148"/>
                    </a:lnTo>
                    <a:lnTo>
                      <a:pt x="169" y="148"/>
                    </a:lnTo>
                    <a:lnTo>
                      <a:pt x="169" y="149"/>
                    </a:lnTo>
                    <a:lnTo>
                      <a:pt x="167" y="149"/>
                    </a:lnTo>
                    <a:lnTo>
                      <a:pt x="166" y="149"/>
                    </a:lnTo>
                    <a:lnTo>
                      <a:pt x="165" y="149"/>
                    </a:lnTo>
                    <a:lnTo>
                      <a:pt x="163" y="149"/>
                    </a:lnTo>
                    <a:lnTo>
                      <a:pt x="163" y="151"/>
                    </a:lnTo>
                    <a:lnTo>
                      <a:pt x="162" y="149"/>
                    </a:lnTo>
                    <a:lnTo>
                      <a:pt x="161" y="149"/>
                    </a:lnTo>
                    <a:lnTo>
                      <a:pt x="159" y="148"/>
                    </a:lnTo>
                    <a:lnTo>
                      <a:pt x="158" y="148"/>
                    </a:lnTo>
                    <a:lnTo>
                      <a:pt x="157" y="148"/>
                    </a:lnTo>
                    <a:lnTo>
                      <a:pt x="157" y="147"/>
                    </a:lnTo>
                    <a:lnTo>
                      <a:pt x="156" y="147"/>
                    </a:lnTo>
                    <a:lnTo>
                      <a:pt x="154" y="147"/>
                    </a:lnTo>
                    <a:lnTo>
                      <a:pt x="153" y="147"/>
                    </a:lnTo>
                    <a:lnTo>
                      <a:pt x="153" y="148"/>
                    </a:lnTo>
                    <a:lnTo>
                      <a:pt x="152" y="148"/>
                    </a:lnTo>
                    <a:lnTo>
                      <a:pt x="150" y="148"/>
                    </a:lnTo>
                    <a:lnTo>
                      <a:pt x="149" y="147"/>
                    </a:lnTo>
                    <a:lnTo>
                      <a:pt x="148" y="147"/>
                    </a:lnTo>
                    <a:lnTo>
                      <a:pt x="146" y="147"/>
                    </a:lnTo>
                    <a:lnTo>
                      <a:pt x="145" y="147"/>
                    </a:lnTo>
                    <a:lnTo>
                      <a:pt x="145" y="148"/>
                    </a:lnTo>
                    <a:lnTo>
                      <a:pt x="144" y="148"/>
                    </a:lnTo>
                    <a:lnTo>
                      <a:pt x="142" y="148"/>
                    </a:lnTo>
                    <a:lnTo>
                      <a:pt x="142" y="149"/>
                    </a:lnTo>
                    <a:lnTo>
                      <a:pt x="142" y="151"/>
                    </a:lnTo>
                    <a:lnTo>
                      <a:pt x="141" y="151"/>
                    </a:lnTo>
                    <a:lnTo>
                      <a:pt x="141" y="152"/>
                    </a:lnTo>
                    <a:lnTo>
                      <a:pt x="140" y="152"/>
                    </a:lnTo>
                    <a:lnTo>
                      <a:pt x="140" y="153"/>
                    </a:lnTo>
                    <a:lnTo>
                      <a:pt x="140" y="155"/>
                    </a:lnTo>
                    <a:lnTo>
                      <a:pt x="139" y="155"/>
                    </a:lnTo>
                    <a:lnTo>
                      <a:pt x="139" y="156"/>
                    </a:lnTo>
                    <a:lnTo>
                      <a:pt x="137" y="157"/>
                    </a:lnTo>
                    <a:lnTo>
                      <a:pt x="136" y="157"/>
                    </a:lnTo>
                    <a:lnTo>
                      <a:pt x="135" y="157"/>
                    </a:lnTo>
                    <a:lnTo>
                      <a:pt x="133" y="157"/>
                    </a:lnTo>
                    <a:lnTo>
                      <a:pt x="132" y="156"/>
                    </a:lnTo>
                    <a:lnTo>
                      <a:pt x="132" y="155"/>
                    </a:lnTo>
                    <a:lnTo>
                      <a:pt x="132" y="153"/>
                    </a:lnTo>
                    <a:lnTo>
                      <a:pt x="131" y="153"/>
                    </a:lnTo>
                    <a:lnTo>
                      <a:pt x="131" y="152"/>
                    </a:lnTo>
                    <a:lnTo>
                      <a:pt x="129" y="152"/>
                    </a:lnTo>
                    <a:lnTo>
                      <a:pt x="128" y="152"/>
                    </a:lnTo>
                    <a:lnTo>
                      <a:pt x="128" y="153"/>
                    </a:lnTo>
                    <a:lnTo>
                      <a:pt x="127" y="153"/>
                    </a:lnTo>
                    <a:lnTo>
                      <a:pt x="127" y="155"/>
                    </a:lnTo>
                    <a:lnTo>
                      <a:pt x="125" y="155"/>
                    </a:lnTo>
                    <a:lnTo>
                      <a:pt x="125" y="156"/>
                    </a:lnTo>
                    <a:lnTo>
                      <a:pt x="125" y="157"/>
                    </a:lnTo>
                    <a:lnTo>
                      <a:pt x="124" y="159"/>
                    </a:lnTo>
                    <a:lnTo>
                      <a:pt x="123" y="157"/>
                    </a:lnTo>
                    <a:lnTo>
                      <a:pt x="122" y="157"/>
                    </a:lnTo>
                    <a:lnTo>
                      <a:pt x="122" y="156"/>
                    </a:lnTo>
                    <a:lnTo>
                      <a:pt x="122" y="155"/>
                    </a:lnTo>
                    <a:lnTo>
                      <a:pt x="122" y="153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1"/>
                    </a:lnTo>
                    <a:lnTo>
                      <a:pt x="125" y="151"/>
                    </a:lnTo>
                    <a:lnTo>
                      <a:pt x="125" y="149"/>
                    </a:lnTo>
                    <a:lnTo>
                      <a:pt x="127" y="149"/>
                    </a:lnTo>
                    <a:lnTo>
                      <a:pt x="127" y="148"/>
                    </a:lnTo>
                    <a:lnTo>
                      <a:pt x="128" y="148"/>
                    </a:lnTo>
                    <a:lnTo>
                      <a:pt x="128" y="147"/>
                    </a:lnTo>
                    <a:lnTo>
                      <a:pt x="129" y="147"/>
                    </a:lnTo>
                    <a:lnTo>
                      <a:pt x="129" y="146"/>
                    </a:lnTo>
                    <a:lnTo>
                      <a:pt x="131" y="146"/>
                    </a:lnTo>
                    <a:lnTo>
                      <a:pt x="131" y="144"/>
                    </a:lnTo>
                    <a:lnTo>
                      <a:pt x="132" y="143"/>
                    </a:lnTo>
                    <a:lnTo>
                      <a:pt x="132" y="142"/>
                    </a:lnTo>
                    <a:lnTo>
                      <a:pt x="131" y="142"/>
                    </a:lnTo>
                    <a:lnTo>
                      <a:pt x="131" y="140"/>
                    </a:lnTo>
                    <a:lnTo>
                      <a:pt x="131" y="139"/>
                    </a:lnTo>
                    <a:lnTo>
                      <a:pt x="129" y="139"/>
                    </a:lnTo>
                    <a:lnTo>
                      <a:pt x="129" y="138"/>
                    </a:lnTo>
                    <a:lnTo>
                      <a:pt x="129" y="136"/>
                    </a:lnTo>
                    <a:lnTo>
                      <a:pt x="129" y="135"/>
                    </a:lnTo>
                    <a:lnTo>
                      <a:pt x="128" y="135"/>
                    </a:lnTo>
                    <a:lnTo>
                      <a:pt x="127" y="134"/>
                    </a:lnTo>
                    <a:lnTo>
                      <a:pt x="125" y="132"/>
                    </a:lnTo>
                    <a:lnTo>
                      <a:pt x="124" y="132"/>
                    </a:lnTo>
                    <a:lnTo>
                      <a:pt x="123" y="132"/>
                    </a:lnTo>
                    <a:lnTo>
                      <a:pt x="123" y="131"/>
                    </a:lnTo>
                    <a:lnTo>
                      <a:pt x="122" y="131"/>
                    </a:lnTo>
                    <a:lnTo>
                      <a:pt x="122" y="130"/>
                    </a:lnTo>
                    <a:lnTo>
                      <a:pt x="120" y="130"/>
                    </a:lnTo>
                    <a:lnTo>
                      <a:pt x="120" y="128"/>
                    </a:lnTo>
                    <a:lnTo>
                      <a:pt x="120" y="127"/>
                    </a:lnTo>
                    <a:lnTo>
                      <a:pt x="120" y="126"/>
                    </a:lnTo>
                    <a:lnTo>
                      <a:pt x="122" y="126"/>
                    </a:lnTo>
                    <a:lnTo>
                      <a:pt x="123" y="126"/>
                    </a:lnTo>
                    <a:lnTo>
                      <a:pt x="124" y="126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4" y="122"/>
                    </a:lnTo>
                    <a:lnTo>
                      <a:pt x="123" y="122"/>
                    </a:lnTo>
                    <a:lnTo>
                      <a:pt x="123" y="121"/>
                    </a:lnTo>
                    <a:lnTo>
                      <a:pt x="123" y="119"/>
                    </a:lnTo>
                    <a:lnTo>
                      <a:pt x="123" y="118"/>
                    </a:lnTo>
                    <a:lnTo>
                      <a:pt x="122" y="117"/>
                    </a:lnTo>
                    <a:lnTo>
                      <a:pt x="120" y="117"/>
                    </a:lnTo>
                    <a:lnTo>
                      <a:pt x="120" y="115"/>
                    </a:lnTo>
                    <a:lnTo>
                      <a:pt x="119" y="114"/>
                    </a:lnTo>
                    <a:lnTo>
                      <a:pt x="118" y="114"/>
                    </a:lnTo>
                    <a:lnTo>
                      <a:pt x="116" y="114"/>
                    </a:lnTo>
                    <a:lnTo>
                      <a:pt x="115" y="114"/>
                    </a:lnTo>
                    <a:lnTo>
                      <a:pt x="114" y="114"/>
                    </a:lnTo>
                    <a:lnTo>
                      <a:pt x="114" y="115"/>
                    </a:lnTo>
                    <a:lnTo>
                      <a:pt x="112" y="115"/>
                    </a:lnTo>
                    <a:lnTo>
                      <a:pt x="111" y="115"/>
                    </a:lnTo>
                    <a:lnTo>
                      <a:pt x="110" y="115"/>
                    </a:lnTo>
                    <a:lnTo>
                      <a:pt x="110" y="117"/>
                    </a:lnTo>
                    <a:lnTo>
                      <a:pt x="108" y="117"/>
                    </a:lnTo>
                    <a:lnTo>
                      <a:pt x="108" y="118"/>
                    </a:lnTo>
                    <a:lnTo>
                      <a:pt x="107" y="118"/>
                    </a:lnTo>
                    <a:lnTo>
                      <a:pt x="106" y="118"/>
                    </a:lnTo>
                    <a:lnTo>
                      <a:pt x="106" y="117"/>
                    </a:lnTo>
                    <a:lnTo>
                      <a:pt x="104" y="117"/>
                    </a:lnTo>
                    <a:lnTo>
                      <a:pt x="103" y="117"/>
                    </a:lnTo>
                    <a:lnTo>
                      <a:pt x="103" y="115"/>
                    </a:lnTo>
                    <a:lnTo>
                      <a:pt x="102" y="115"/>
                    </a:lnTo>
                    <a:lnTo>
                      <a:pt x="102" y="114"/>
                    </a:lnTo>
                    <a:lnTo>
                      <a:pt x="101" y="114"/>
                    </a:lnTo>
                    <a:lnTo>
                      <a:pt x="99" y="114"/>
                    </a:lnTo>
                    <a:lnTo>
                      <a:pt x="98" y="114"/>
                    </a:lnTo>
                    <a:lnTo>
                      <a:pt x="97" y="114"/>
                    </a:lnTo>
                    <a:lnTo>
                      <a:pt x="95" y="114"/>
                    </a:lnTo>
                    <a:lnTo>
                      <a:pt x="94" y="114"/>
                    </a:lnTo>
                    <a:lnTo>
                      <a:pt x="94" y="115"/>
                    </a:lnTo>
                    <a:lnTo>
                      <a:pt x="93" y="115"/>
                    </a:lnTo>
                    <a:lnTo>
                      <a:pt x="93" y="117"/>
                    </a:lnTo>
                    <a:lnTo>
                      <a:pt x="93" y="118"/>
                    </a:lnTo>
                    <a:lnTo>
                      <a:pt x="93" y="119"/>
                    </a:lnTo>
                    <a:lnTo>
                      <a:pt x="94" y="119"/>
                    </a:lnTo>
                    <a:lnTo>
                      <a:pt x="94" y="121"/>
                    </a:lnTo>
                    <a:lnTo>
                      <a:pt x="94" y="122"/>
                    </a:lnTo>
                    <a:lnTo>
                      <a:pt x="94" y="123"/>
                    </a:lnTo>
                    <a:lnTo>
                      <a:pt x="94" y="125"/>
                    </a:lnTo>
                    <a:lnTo>
                      <a:pt x="93" y="125"/>
                    </a:lnTo>
                    <a:lnTo>
                      <a:pt x="93" y="126"/>
                    </a:lnTo>
                    <a:lnTo>
                      <a:pt x="91" y="126"/>
                    </a:lnTo>
                    <a:lnTo>
                      <a:pt x="90" y="127"/>
                    </a:lnTo>
                    <a:lnTo>
                      <a:pt x="89" y="127"/>
                    </a:lnTo>
                    <a:lnTo>
                      <a:pt x="89" y="128"/>
                    </a:lnTo>
                    <a:lnTo>
                      <a:pt x="87" y="128"/>
                    </a:lnTo>
                    <a:lnTo>
                      <a:pt x="87" y="130"/>
                    </a:lnTo>
                    <a:lnTo>
                      <a:pt x="86" y="130"/>
                    </a:lnTo>
                    <a:lnTo>
                      <a:pt x="86" y="131"/>
                    </a:lnTo>
                    <a:lnTo>
                      <a:pt x="85" y="131"/>
                    </a:lnTo>
                    <a:lnTo>
                      <a:pt x="84" y="131"/>
                    </a:lnTo>
                    <a:lnTo>
                      <a:pt x="82" y="131"/>
                    </a:lnTo>
                    <a:lnTo>
                      <a:pt x="81" y="131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8" y="132"/>
                    </a:lnTo>
                    <a:lnTo>
                      <a:pt x="78" y="134"/>
                    </a:lnTo>
                    <a:lnTo>
                      <a:pt x="78" y="135"/>
                    </a:lnTo>
                    <a:lnTo>
                      <a:pt x="78" y="136"/>
                    </a:lnTo>
                    <a:lnTo>
                      <a:pt x="78" y="138"/>
                    </a:lnTo>
                    <a:lnTo>
                      <a:pt x="78" y="139"/>
                    </a:lnTo>
                    <a:lnTo>
                      <a:pt x="78" y="140"/>
                    </a:lnTo>
                    <a:lnTo>
                      <a:pt x="77" y="140"/>
                    </a:lnTo>
                    <a:lnTo>
                      <a:pt x="76" y="139"/>
                    </a:lnTo>
                    <a:lnTo>
                      <a:pt x="74" y="139"/>
                    </a:lnTo>
                    <a:lnTo>
                      <a:pt x="73" y="138"/>
                    </a:lnTo>
                    <a:lnTo>
                      <a:pt x="73" y="136"/>
                    </a:lnTo>
                    <a:lnTo>
                      <a:pt x="72" y="135"/>
                    </a:lnTo>
                    <a:lnTo>
                      <a:pt x="70" y="134"/>
                    </a:lnTo>
                    <a:lnTo>
                      <a:pt x="69" y="135"/>
                    </a:lnTo>
                    <a:lnTo>
                      <a:pt x="69" y="134"/>
                    </a:lnTo>
                    <a:lnTo>
                      <a:pt x="68" y="134"/>
                    </a:lnTo>
                    <a:lnTo>
                      <a:pt x="67" y="134"/>
                    </a:lnTo>
                    <a:lnTo>
                      <a:pt x="65" y="134"/>
                    </a:lnTo>
                    <a:lnTo>
                      <a:pt x="64" y="135"/>
                    </a:lnTo>
                    <a:lnTo>
                      <a:pt x="55" y="140"/>
                    </a:lnTo>
                    <a:lnTo>
                      <a:pt x="55" y="146"/>
                    </a:lnTo>
                    <a:lnTo>
                      <a:pt x="61" y="160"/>
                    </a:lnTo>
                    <a:lnTo>
                      <a:pt x="60" y="160"/>
                    </a:lnTo>
                    <a:lnTo>
                      <a:pt x="60" y="161"/>
                    </a:lnTo>
                    <a:lnTo>
                      <a:pt x="59" y="161"/>
                    </a:lnTo>
                    <a:lnTo>
                      <a:pt x="57" y="163"/>
                    </a:lnTo>
                    <a:lnTo>
                      <a:pt x="57" y="164"/>
                    </a:lnTo>
                    <a:lnTo>
                      <a:pt x="56" y="164"/>
                    </a:lnTo>
                    <a:lnTo>
                      <a:pt x="56" y="165"/>
                    </a:lnTo>
                    <a:lnTo>
                      <a:pt x="55" y="165"/>
                    </a:lnTo>
                    <a:lnTo>
                      <a:pt x="55" y="166"/>
                    </a:lnTo>
                    <a:lnTo>
                      <a:pt x="53" y="166"/>
                    </a:lnTo>
                    <a:lnTo>
                      <a:pt x="53" y="168"/>
                    </a:lnTo>
                    <a:lnTo>
                      <a:pt x="52" y="168"/>
                    </a:lnTo>
                    <a:lnTo>
                      <a:pt x="52" y="169"/>
                    </a:lnTo>
                    <a:lnTo>
                      <a:pt x="52" y="170"/>
                    </a:lnTo>
                    <a:lnTo>
                      <a:pt x="51" y="170"/>
                    </a:lnTo>
                    <a:lnTo>
                      <a:pt x="51" y="172"/>
                    </a:lnTo>
                    <a:lnTo>
                      <a:pt x="50" y="172"/>
                    </a:lnTo>
                    <a:lnTo>
                      <a:pt x="50" y="173"/>
                    </a:lnTo>
                    <a:lnTo>
                      <a:pt x="48" y="173"/>
                    </a:lnTo>
                    <a:lnTo>
                      <a:pt x="47" y="173"/>
                    </a:lnTo>
                    <a:lnTo>
                      <a:pt x="46" y="172"/>
                    </a:lnTo>
                    <a:lnTo>
                      <a:pt x="46" y="170"/>
                    </a:lnTo>
                    <a:lnTo>
                      <a:pt x="47" y="170"/>
                    </a:lnTo>
                    <a:lnTo>
                      <a:pt x="47" y="169"/>
                    </a:lnTo>
                    <a:lnTo>
                      <a:pt x="48" y="168"/>
                    </a:lnTo>
                    <a:lnTo>
                      <a:pt x="50" y="166"/>
                    </a:lnTo>
                    <a:lnTo>
                      <a:pt x="51" y="166"/>
                    </a:lnTo>
                    <a:lnTo>
                      <a:pt x="51" y="165"/>
                    </a:lnTo>
                    <a:lnTo>
                      <a:pt x="52" y="165"/>
                    </a:lnTo>
                    <a:lnTo>
                      <a:pt x="52" y="164"/>
                    </a:lnTo>
                    <a:lnTo>
                      <a:pt x="53" y="163"/>
                    </a:lnTo>
                    <a:lnTo>
                      <a:pt x="53" y="161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7"/>
                    </a:lnTo>
                    <a:lnTo>
                      <a:pt x="53" y="157"/>
                    </a:lnTo>
                    <a:lnTo>
                      <a:pt x="53" y="156"/>
                    </a:lnTo>
                    <a:lnTo>
                      <a:pt x="52" y="156"/>
                    </a:lnTo>
                    <a:lnTo>
                      <a:pt x="51" y="157"/>
                    </a:lnTo>
                    <a:lnTo>
                      <a:pt x="50" y="157"/>
                    </a:lnTo>
                    <a:lnTo>
                      <a:pt x="48" y="157"/>
                    </a:lnTo>
                    <a:lnTo>
                      <a:pt x="47" y="157"/>
                    </a:lnTo>
                    <a:lnTo>
                      <a:pt x="46" y="157"/>
                    </a:lnTo>
                    <a:lnTo>
                      <a:pt x="44" y="157"/>
                    </a:lnTo>
                    <a:lnTo>
                      <a:pt x="44" y="156"/>
                    </a:lnTo>
                    <a:lnTo>
                      <a:pt x="43" y="156"/>
                    </a:lnTo>
                    <a:lnTo>
                      <a:pt x="43" y="155"/>
                    </a:lnTo>
                    <a:lnTo>
                      <a:pt x="42" y="155"/>
                    </a:lnTo>
                    <a:lnTo>
                      <a:pt x="40" y="155"/>
                    </a:lnTo>
                    <a:lnTo>
                      <a:pt x="39" y="156"/>
                    </a:lnTo>
                    <a:lnTo>
                      <a:pt x="38" y="156"/>
                    </a:lnTo>
                    <a:lnTo>
                      <a:pt x="36" y="156"/>
                    </a:lnTo>
                    <a:lnTo>
                      <a:pt x="36" y="155"/>
                    </a:lnTo>
                    <a:lnTo>
                      <a:pt x="36" y="153"/>
                    </a:lnTo>
                    <a:lnTo>
                      <a:pt x="35" y="153"/>
                    </a:lnTo>
                    <a:lnTo>
                      <a:pt x="34" y="153"/>
                    </a:lnTo>
                    <a:lnTo>
                      <a:pt x="32" y="155"/>
                    </a:lnTo>
                    <a:lnTo>
                      <a:pt x="31" y="155"/>
                    </a:lnTo>
                    <a:lnTo>
                      <a:pt x="30" y="155"/>
                    </a:lnTo>
                    <a:lnTo>
                      <a:pt x="29" y="155"/>
                    </a:lnTo>
                    <a:lnTo>
                      <a:pt x="27" y="155"/>
                    </a:lnTo>
                    <a:lnTo>
                      <a:pt x="27" y="153"/>
                    </a:lnTo>
                    <a:lnTo>
                      <a:pt x="26" y="153"/>
                    </a:lnTo>
                    <a:lnTo>
                      <a:pt x="26" y="155"/>
                    </a:lnTo>
                    <a:lnTo>
                      <a:pt x="25" y="155"/>
                    </a:lnTo>
                    <a:lnTo>
                      <a:pt x="23" y="153"/>
                    </a:lnTo>
                    <a:lnTo>
                      <a:pt x="22" y="153"/>
                    </a:lnTo>
                    <a:lnTo>
                      <a:pt x="21" y="153"/>
                    </a:lnTo>
                    <a:lnTo>
                      <a:pt x="19" y="153"/>
                    </a:lnTo>
                    <a:lnTo>
                      <a:pt x="18" y="153"/>
                    </a:lnTo>
                    <a:lnTo>
                      <a:pt x="17" y="155"/>
                    </a:lnTo>
                    <a:lnTo>
                      <a:pt x="15" y="155"/>
                    </a:lnTo>
                    <a:lnTo>
                      <a:pt x="14" y="156"/>
                    </a:lnTo>
                    <a:lnTo>
                      <a:pt x="13" y="156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60"/>
                    </a:lnTo>
                    <a:lnTo>
                      <a:pt x="9" y="161"/>
                    </a:lnTo>
                    <a:lnTo>
                      <a:pt x="8" y="161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6" y="164"/>
                    </a:lnTo>
                    <a:lnTo>
                      <a:pt x="5" y="165"/>
                    </a:lnTo>
                    <a:lnTo>
                      <a:pt x="5" y="166"/>
                    </a:lnTo>
                    <a:lnTo>
                      <a:pt x="4" y="166"/>
                    </a:lnTo>
                    <a:lnTo>
                      <a:pt x="2" y="166"/>
                    </a:lnTo>
                    <a:lnTo>
                      <a:pt x="1" y="166"/>
                    </a:lnTo>
                    <a:lnTo>
                      <a:pt x="0" y="168"/>
                    </a:lnTo>
                    <a:lnTo>
                      <a:pt x="0" y="169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4" name="Freeform 50">
                <a:extLst>
                  <a:ext uri="{FF2B5EF4-FFF2-40B4-BE49-F238E27FC236}">
                    <a16:creationId xmlns:a16="http://schemas.microsoft.com/office/drawing/2014/main" id="{DAB614C4-694B-4A8F-0722-29881BFAFF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473"/>
                <a:ext cx="521" cy="484"/>
              </a:xfrm>
              <a:custGeom>
                <a:avLst/>
                <a:gdLst>
                  <a:gd name="T0" fmla="*/ 142 w 521"/>
                  <a:gd name="T1" fmla="*/ 466 h 484"/>
                  <a:gd name="T2" fmla="*/ 104 w 521"/>
                  <a:gd name="T3" fmla="*/ 479 h 484"/>
                  <a:gd name="T4" fmla="*/ 90 w 521"/>
                  <a:gd name="T5" fmla="*/ 484 h 484"/>
                  <a:gd name="T6" fmla="*/ 74 w 521"/>
                  <a:gd name="T7" fmla="*/ 483 h 484"/>
                  <a:gd name="T8" fmla="*/ 64 w 521"/>
                  <a:gd name="T9" fmla="*/ 468 h 484"/>
                  <a:gd name="T10" fmla="*/ 55 w 521"/>
                  <a:gd name="T11" fmla="*/ 452 h 484"/>
                  <a:gd name="T12" fmla="*/ 60 w 521"/>
                  <a:gd name="T13" fmla="*/ 434 h 484"/>
                  <a:gd name="T14" fmla="*/ 73 w 521"/>
                  <a:gd name="T15" fmla="*/ 417 h 484"/>
                  <a:gd name="T16" fmla="*/ 63 w 521"/>
                  <a:gd name="T17" fmla="*/ 399 h 484"/>
                  <a:gd name="T18" fmla="*/ 65 w 521"/>
                  <a:gd name="T19" fmla="*/ 378 h 484"/>
                  <a:gd name="T20" fmla="*/ 61 w 521"/>
                  <a:gd name="T21" fmla="*/ 360 h 484"/>
                  <a:gd name="T22" fmla="*/ 53 w 521"/>
                  <a:gd name="T23" fmla="*/ 339 h 484"/>
                  <a:gd name="T24" fmla="*/ 52 w 521"/>
                  <a:gd name="T25" fmla="*/ 319 h 484"/>
                  <a:gd name="T26" fmla="*/ 51 w 521"/>
                  <a:gd name="T27" fmla="*/ 298 h 484"/>
                  <a:gd name="T28" fmla="*/ 60 w 521"/>
                  <a:gd name="T29" fmla="*/ 281 h 484"/>
                  <a:gd name="T30" fmla="*/ 53 w 521"/>
                  <a:gd name="T31" fmla="*/ 263 h 484"/>
                  <a:gd name="T32" fmla="*/ 34 w 521"/>
                  <a:gd name="T33" fmla="*/ 252 h 484"/>
                  <a:gd name="T34" fmla="*/ 35 w 521"/>
                  <a:gd name="T35" fmla="*/ 231 h 484"/>
                  <a:gd name="T36" fmla="*/ 49 w 521"/>
                  <a:gd name="T37" fmla="*/ 219 h 484"/>
                  <a:gd name="T38" fmla="*/ 49 w 521"/>
                  <a:gd name="T39" fmla="*/ 209 h 484"/>
                  <a:gd name="T40" fmla="*/ 30 w 521"/>
                  <a:gd name="T41" fmla="*/ 201 h 484"/>
                  <a:gd name="T42" fmla="*/ 21 w 521"/>
                  <a:gd name="T43" fmla="*/ 185 h 484"/>
                  <a:gd name="T44" fmla="*/ 14 w 521"/>
                  <a:gd name="T45" fmla="*/ 167 h 484"/>
                  <a:gd name="T46" fmla="*/ 4 w 521"/>
                  <a:gd name="T47" fmla="*/ 150 h 484"/>
                  <a:gd name="T48" fmla="*/ 6 w 521"/>
                  <a:gd name="T49" fmla="*/ 132 h 484"/>
                  <a:gd name="T50" fmla="*/ 6 w 521"/>
                  <a:gd name="T51" fmla="*/ 115 h 484"/>
                  <a:gd name="T52" fmla="*/ 11 w 521"/>
                  <a:gd name="T53" fmla="*/ 100 h 484"/>
                  <a:gd name="T54" fmla="*/ 21 w 521"/>
                  <a:gd name="T55" fmla="*/ 78 h 484"/>
                  <a:gd name="T56" fmla="*/ 26 w 521"/>
                  <a:gd name="T57" fmla="*/ 57 h 484"/>
                  <a:gd name="T58" fmla="*/ 42 w 521"/>
                  <a:gd name="T59" fmla="*/ 43 h 484"/>
                  <a:gd name="T60" fmla="*/ 35 w 521"/>
                  <a:gd name="T61" fmla="*/ 23 h 484"/>
                  <a:gd name="T62" fmla="*/ 60 w 521"/>
                  <a:gd name="T63" fmla="*/ 9 h 484"/>
                  <a:gd name="T64" fmla="*/ 169 w 521"/>
                  <a:gd name="T65" fmla="*/ 5 h 484"/>
                  <a:gd name="T66" fmla="*/ 480 w 521"/>
                  <a:gd name="T67" fmla="*/ 0 h 484"/>
                  <a:gd name="T68" fmla="*/ 514 w 521"/>
                  <a:gd name="T69" fmla="*/ 28 h 484"/>
                  <a:gd name="T70" fmla="*/ 512 w 521"/>
                  <a:gd name="T71" fmla="*/ 48 h 484"/>
                  <a:gd name="T72" fmla="*/ 509 w 521"/>
                  <a:gd name="T73" fmla="*/ 66 h 484"/>
                  <a:gd name="T74" fmla="*/ 496 w 521"/>
                  <a:gd name="T75" fmla="*/ 76 h 484"/>
                  <a:gd name="T76" fmla="*/ 489 w 521"/>
                  <a:gd name="T77" fmla="*/ 90 h 484"/>
                  <a:gd name="T78" fmla="*/ 476 w 521"/>
                  <a:gd name="T79" fmla="*/ 100 h 484"/>
                  <a:gd name="T80" fmla="*/ 471 w 521"/>
                  <a:gd name="T81" fmla="*/ 123 h 484"/>
                  <a:gd name="T82" fmla="*/ 474 w 521"/>
                  <a:gd name="T83" fmla="*/ 145 h 484"/>
                  <a:gd name="T84" fmla="*/ 485 w 521"/>
                  <a:gd name="T85" fmla="*/ 154 h 484"/>
                  <a:gd name="T86" fmla="*/ 498 w 521"/>
                  <a:gd name="T87" fmla="*/ 167 h 484"/>
                  <a:gd name="T88" fmla="*/ 513 w 521"/>
                  <a:gd name="T89" fmla="*/ 180 h 484"/>
                  <a:gd name="T90" fmla="*/ 513 w 521"/>
                  <a:gd name="T91" fmla="*/ 192 h 484"/>
                  <a:gd name="T92" fmla="*/ 508 w 521"/>
                  <a:gd name="T93" fmla="*/ 205 h 484"/>
                  <a:gd name="T94" fmla="*/ 454 w 521"/>
                  <a:gd name="T95" fmla="*/ 264 h 484"/>
                  <a:gd name="T96" fmla="*/ 441 w 521"/>
                  <a:gd name="T97" fmla="*/ 294 h 484"/>
                  <a:gd name="T98" fmla="*/ 451 w 521"/>
                  <a:gd name="T99" fmla="*/ 309 h 484"/>
                  <a:gd name="T100" fmla="*/ 466 w 521"/>
                  <a:gd name="T101" fmla="*/ 323 h 484"/>
                  <a:gd name="T102" fmla="*/ 454 w 521"/>
                  <a:gd name="T103" fmla="*/ 333 h 484"/>
                  <a:gd name="T104" fmla="*/ 450 w 521"/>
                  <a:gd name="T105" fmla="*/ 339 h 484"/>
                  <a:gd name="T106" fmla="*/ 436 w 521"/>
                  <a:gd name="T107" fmla="*/ 348 h 484"/>
                  <a:gd name="T108" fmla="*/ 423 w 521"/>
                  <a:gd name="T109" fmla="*/ 353 h 484"/>
                  <a:gd name="T110" fmla="*/ 424 w 521"/>
                  <a:gd name="T111" fmla="*/ 371 h 484"/>
                  <a:gd name="T112" fmla="*/ 425 w 521"/>
                  <a:gd name="T113" fmla="*/ 390 h 484"/>
                  <a:gd name="T114" fmla="*/ 423 w 521"/>
                  <a:gd name="T115" fmla="*/ 418 h 484"/>
                  <a:gd name="T116" fmla="*/ 327 w 521"/>
                  <a:gd name="T117" fmla="*/ 417 h 484"/>
                  <a:gd name="T118" fmla="*/ 302 w 521"/>
                  <a:gd name="T119" fmla="*/ 432 h 484"/>
                  <a:gd name="T120" fmla="*/ 191 w 521"/>
                  <a:gd name="T121" fmla="*/ 43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1" h="484">
                    <a:moveTo>
                      <a:pt x="154" y="443"/>
                    </a:moveTo>
                    <a:lnTo>
                      <a:pt x="153" y="443"/>
                    </a:lnTo>
                    <a:lnTo>
                      <a:pt x="152" y="443"/>
                    </a:lnTo>
                    <a:lnTo>
                      <a:pt x="150" y="443"/>
                    </a:lnTo>
                    <a:lnTo>
                      <a:pt x="149" y="445"/>
                    </a:lnTo>
                    <a:lnTo>
                      <a:pt x="149" y="446"/>
                    </a:lnTo>
                    <a:lnTo>
                      <a:pt x="149" y="447"/>
                    </a:lnTo>
                    <a:lnTo>
                      <a:pt x="149" y="450"/>
                    </a:lnTo>
                    <a:lnTo>
                      <a:pt x="149" y="451"/>
                    </a:lnTo>
                    <a:lnTo>
                      <a:pt x="149" y="452"/>
                    </a:lnTo>
                    <a:lnTo>
                      <a:pt x="149" y="454"/>
                    </a:lnTo>
                    <a:lnTo>
                      <a:pt x="149" y="455"/>
                    </a:lnTo>
                    <a:lnTo>
                      <a:pt x="149" y="456"/>
                    </a:lnTo>
                    <a:lnTo>
                      <a:pt x="148" y="458"/>
                    </a:lnTo>
                    <a:lnTo>
                      <a:pt x="148" y="459"/>
                    </a:lnTo>
                    <a:lnTo>
                      <a:pt x="148" y="460"/>
                    </a:lnTo>
                    <a:lnTo>
                      <a:pt x="146" y="462"/>
                    </a:lnTo>
                    <a:lnTo>
                      <a:pt x="145" y="463"/>
                    </a:lnTo>
                    <a:lnTo>
                      <a:pt x="145" y="464"/>
                    </a:lnTo>
                    <a:lnTo>
                      <a:pt x="144" y="466"/>
                    </a:lnTo>
                    <a:lnTo>
                      <a:pt x="142" y="466"/>
                    </a:lnTo>
                    <a:lnTo>
                      <a:pt x="141" y="466"/>
                    </a:lnTo>
                    <a:lnTo>
                      <a:pt x="138" y="468"/>
                    </a:lnTo>
                    <a:lnTo>
                      <a:pt x="133" y="470"/>
                    </a:lnTo>
                    <a:lnTo>
                      <a:pt x="131" y="470"/>
                    </a:lnTo>
                    <a:lnTo>
                      <a:pt x="128" y="471"/>
                    </a:lnTo>
                    <a:lnTo>
                      <a:pt x="127" y="471"/>
                    </a:lnTo>
                    <a:lnTo>
                      <a:pt x="124" y="472"/>
                    </a:lnTo>
                    <a:lnTo>
                      <a:pt x="123" y="472"/>
                    </a:lnTo>
                    <a:lnTo>
                      <a:pt x="120" y="473"/>
                    </a:lnTo>
                    <a:lnTo>
                      <a:pt x="117" y="473"/>
                    </a:lnTo>
                    <a:lnTo>
                      <a:pt x="115" y="475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1" y="476"/>
                    </a:lnTo>
                    <a:lnTo>
                      <a:pt x="111" y="477"/>
                    </a:lnTo>
                    <a:lnTo>
                      <a:pt x="110" y="477"/>
                    </a:lnTo>
                    <a:lnTo>
                      <a:pt x="108" y="477"/>
                    </a:lnTo>
                    <a:lnTo>
                      <a:pt x="108" y="479"/>
                    </a:lnTo>
                    <a:lnTo>
                      <a:pt x="107" y="479"/>
                    </a:lnTo>
                    <a:lnTo>
                      <a:pt x="106" y="479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3" y="480"/>
                    </a:lnTo>
                    <a:lnTo>
                      <a:pt x="103" y="479"/>
                    </a:lnTo>
                    <a:lnTo>
                      <a:pt x="102" y="479"/>
                    </a:lnTo>
                    <a:lnTo>
                      <a:pt x="102" y="480"/>
                    </a:lnTo>
                    <a:lnTo>
                      <a:pt x="100" y="480"/>
                    </a:lnTo>
                    <a:lnTo>
                      <a:pt x="99" y="480"/>
                    </a:lnTo>
                    <a:lnTo>
                      <a:pt x="98" y="480"/>
                    </a:lnTo>
                    <a:lnTo>
                      <a:pt x="97" y="480"/>
                    </a:lnTo>
                    <a:lnTo>
                      <a:pt x="97" y="481"/>
                    </a:lnTo>
                    <a:lnTo>
                      <a:pt x="95" y="481"/>
                    </a:lnTo>
                    <a:lnTo>
                      <a:pt x="94" y="481"/>
                    </a:lnTo>
                    <a:lnTo>
                      <a:pt x="94" y="483"/>
                    </a:lnTo>
                    <a:lnTo>
                      <a:pt x="93" y="483"/>
                    </a:lnTo>
                    <a:lnTo>
                      <a:pt x="91" y="483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89" y="484"/>
                    </a:lnTo>
                    <a:lnTo>
                      <a:pt x="89" y="483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6" y="484"/>
                    </a:lnTo>
                    <a:lnTo>
                      <a:pt x="85" y="484"/>
                    </a:lnTo>
                    <a:lnTo>
                      <a:pt x="83" y="484"/>
                    </a:lnTo>
                    <a:lnTo>
                      <a:pt x="82" y="484"/>
                    </a:lnTo>
                    <a:lnTo>
                      <a:pt x="82" y="483"/>
                    </a:lnTo>
                    <a:lnTo>
                      <a:pt x="81" y="483"/>
                    </a:lnTo>
                    <a:lnTo>
                      <a:pt x="80" y="483"/>
                    </a:lnTo>
                    <a:lnTo>
                      <a:pt x="78" y="483"/>
                    </a:lnTo>
                    <a:lnTo>
                      <a:pt x="77" y="483"/>
                    </a:lnTo>
                    <a:lnTo>
                      <a:pt x="77" y="484"/>
                    </a:lnTo>
                    <a:lnTo>
                      <a:pt x="77" y="483"/>
                    </a:lnTo>
                    <a:lnTo>
                      <a:pt x="76" y="483"/>
                    </a:lnTo>
                    <a:lnTo>
                      <a:pt x="74" y="483"/>
                    </a:lnTo>
                    <a:lnTo>
                      <a:pt x="74" y="481"/>
                    </a:lnTo>
                    <a:lnTo>
                      <a:pt x="73" y="481"/>
                    </a:lnTo>
                    <a:lnTo>
                      <a:pt x="73" y="480"/>
                    </a:lnTo>
                    <a:lnTo>
                      <a:pt x="72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68" y="480"/>
                    </a:lnTo>
                    <a:lnTo>
                      <a:pt x="66" y="480"/>
                    </a:lnTo>
                    <a:lnTo>
                      <a:pt x="66" y="479"/>
                    </a:lnTo>
                    <a:lnTo>
                      <a:pt x="66" y="477"/>
                    </a:lnTo>
                    <a:lnTo>
                      <a:pt x="65" y="477"/>
                    </a:lnTo>
                    <a:lnTo>
                      <a:pt x="65" y="476"/>
                    </a:lnTo>
                    <a:lnTo>
                      <a:pt x="64" y="476"/>
                    </a:lnTo>
                    <a:lnTo>
                      <a:pt x="64" y="475"/>
                    </a:lnTo>
                    <a:lnTo>
                      <a:pt x="64" y="473"/>
                    </a:lnTo>
                    <a:lnTo>
                      <a:pt x="64" y="472"/>
                    </a:lnTo>
                    <a:lnTo>
                      <a:pt x="64" y="471"/>
                    </a:lnTo>
                    <a:lnTo>
                      <a:pt x="64" y="470"/>
                    </a:lnTo>
                    <a:lnTo>
                      <a:pt x="64" y="468"/>
                    </a:lnTo>
                    <a:lnTo>
                      <a:pt x="64" y="467"/>
                    </a:lnTo>
                    <a:lnTo>
                      <a:pt x="63" y="467"/>
                    </a:lnTo>
                    <a:lnTo>
                      <a:pt x="63" y="466"/>
                    </a:lnTo>
                    <a:lnTo>
                      <a:pt x="61" y="466"/>
                    </a:lnTo>
                    <a:lnTo>
                      <a:pt x="60" y="466"/>
                    </a:lnTo>
                    <a:lnTo>
                      <a:pt x="59" y="466"/>
                    </a:lnTo>
                    <a:lnTo>
                      <a:pt x="57" y="466"/>
                    </a:lnTo>
                    <a:lnTo>
                      <a:pt x="57" y="464"/>
                    </a:lnTo>
                    <a:lnTo>
                      <a:pt x="56" y="464"/>
                    </a:lnTo>
                    <a:lnTo>
                      <a:pt x="55" y="464"/>
                    </a:lnTo>
                    <a:lnTo>
                      <a:pt x="55" y="463"/>
                    </a:lnTo>
                    <a:lnTo>
                      <a:pt x="53" y="463"/>
                    </a:lnTo>
                    <a:lnTo>
                      <a:pt x="53" y="462"/>
                    </a:lnTo>
                    <a:lnTo>
                      <a:pt x="53" y="460"/>
                    </a:lnTo>
                    <a:lnTo>
                      <a:pt x="53" y="459"/>
                    </a:lnTo>
                    <a:lnTo>
                      <a:pt x="53" y="458"/>
                    </a:lnTo>
                    <a:lnTo>
                      <a:pt x="53" y="456"/>
                    </a:lnTo>
                    <a:lnTo>
                      <a:pt x="53" y="455"/>
                    </a:lnTo>
                    <a:lnTo>
                      <a:pt x="53" y="454"/>
                    </a:lnTo>
                    <a:lnTo>
                      <a:pt x="55" y="454"/>
                    </a:lnTo>
                    <a:lnTo>
                      <a:pt x="55" y="452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2" y="447"/>
                    </a:lnTo>
                    <a:lnTo>
                      <a:pt x="52" y="446"/>
                    </a:lnTo>
                    <a:lnTo>
                      <a:pt x="52" y="445"/>
                    </a:lnTo>
                    <a:lnTo>
                      <a:pt x="52" y="443"/>
                    </a:lnTo>
                    <a:lnTo>
                      <a:pt x="53" y="443"/>
                    </a:lnTo>
                    <a:lnTo>
                      <a:pt x="53" y="442"/>
                    </a:lnTo>
                    <a:lnTo>
                      <a:pt x="55" y="442"/>
                    </a:lnTo>
                    <a:lnTo>
                      <a:pt x="56" y="441"/>
                    </a:lnTo>
                    <a:lnTo>
                      <a:pt x="56" y="439"/>
                    </a:lnTo>
                    <a:lnTo>
                      <a:pt x="57" y="439"/>
                    </a:lnTo>
                    <a:lnTo>
                      <a:pt x="57" y="438"/>
                    </a:lnTo>
                    <a:lnTo>
                      <a:pt x="57" y="437"/>
                    </a:lnTo>
                    <a:lnTo>
                      <a:pt x="57" y="435"/>
                    </a:lnTo>
                    <a:lnTo>
                      <a:pt x="59" y="435"/>
                    </a:lnTo>
                    <a:lnTo>
                      <a:pt x="59" y="434"/>
                    </a:lnTo>
                    <a:lnTo>
                      <a:pt x="60" y="434"/>
                    </a:lnTo>
                    <a:lnTo>
                      <a:pt x="60" y="433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1" y="430"/>
                    </a:lnTo>
                    <a:lnTo>
                      <a:pt x="61" y="429"/>
                    </a:lnTo>
                    <a:lnTo>
                      <a:pt x="63" y="429"/>
                    </a:lnTo>
                    <a:lnTo>
                      <a:pt x="63" y="428"/>
                    </a:lnTo>
                    <a:lnTo>
                      <a:pt x="63" y="426"/>
                    </a:lnTo>
                    <a:lnTo>
                      <a:pt x="63" y="425"/>
                    </a:lnTo>
                    <a:lnTo>
                      <a:pt x="64" y="425"/>
                    </a:lnTo>
                    <a:lnTo>
                      <a:pt x="64" y="424"/>
                    </a:lnTo>
                    <a:lnTo>
                      <a:pt x="65" y="424"/>
                    </a:lnTo>
                    <a:lnTo>
                      <a:pt x="66" y="422"/>
                    </a:lnTo>
                    <a:lnTo>
                      <a:pt x="68" y="422"/>
                    </a:lnTo>
                    <a:lnTo>
                      <a:pt x="69" y="421"/>
                    </a:lnTo>
                    <a:lnTo>
                      <a:pt x="70" y="421"/>
                    </a:lnTo>
                    <a:lnTo>
                      <a:pt x="72" y="421"/>
                    </a:lnTo>
                    <a:lnTo>
                      <a:pt x="72" y="420"/>
                    </a:lnTo>
                    <a:lnTo>
                      <a:pt x="73" y="420"/>
                    </a:lnTo>
                    <a:lnTo>
                      <a:pt x="73" y="418"/>
                    </a:lnTo>
                    <a:lnTo>
                      <a:pt x="73" y="417"/>
                    </a:lnTo>
                    <a:lnTo>
                      <a:pt x="74" y="417"/>
                    </a:lnTo>
                    <a:lnTo>
                      <a:pt x="74" y="416"/>
                    </a:lnTo>
                    <a:lnTo>
                      <a:pt x="73" y="415"/>
                    </a:lnTo>
                    <a:lnTo>
                      <a:pt x="73" y="413"/>
                    </a:lnTo>
                    <a:lnTo>
                      <a:pt x="72" y="412"/>
                    </a:lnTo>
                    <a:lnTo>
                      <a:pt x="72" y="411"/>
                    </a:lnTo>
                    <a:lnTo>
                      <a:pt x="70" y="411"/>
                    </a:lnTo>
                    <a:lnTo>
                      <a:pt x="70" y="409"/>
                    </a:lnTo>
                    <a:lnTo>
                      <a:pt x="69" y="409"/>
                    </a:lnTo>
                    <a:lnTo>
                      <a:pt x="69" y="408"/>
                    </a:lnTo>
                    <a:lnTo>
                      <a:pt x="68" y="408"/>
                    </a:lnTo>
                    <a:lnTo>
                      <a:pt x="66" y="407"/>
                    </a:lnTo>
                    <a:lnTo>
                      <a:pt x="66" y="405"/>
                    </a:lnTo>
                    <a:lnTo>
                      <a:pt x="65" y="405"/>
                    </a:lnTo>
                    <a:lnTo>
                      <a:pt x="65" y="404"/>
                    </a:lnTo>
                    <a:lnTo>
                      <a:pt x="65" y="403"/>
                    </a:lnTo>
                    <a:lnTo>
                      <a:pt x="64" y="403"/>
                    </a:lnTo>
                    <a:lnTo>
                      <a:pt x="64" y="401"/>
                    </a:lnTo>
                    <a:lnTo>
                      <a:pt x="64" y="400"/>
                    </a:lnTo>
                    <a:lnTo>
                      <a:pt x="63" y="400"/>
                    </a:lnTo>
                    <a:lnTo>
                      <a:pt x="63" y="399"/>
                    </a:lnTo>
                    <a:lnTo>
                      <a:pt x="63" y="398"/>
                    </a:lnTo>
                    <a:lnTo>
                      <a:pt x="61" y="398"/>
                    </a:lnTo>
                    <a:lnTo>
                      <a:pt x="61" y="396"/>
                    </a:lnTo>
                    <a:lnTo>
                      <a:pt x="61" y="395"/>
                    </a:lnTo>
                    <a:lnTo>
                      <a:pt x="61" y="394"/>
                    </a:lnTo>
                    <a:lnTo>
                      <a:pt x="61" y="392"/>
                    </a:lnTo>
                    <a:lnTo>
                      <a:pt x="63" y="392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1" y="390"/>
                    </a:lnTo>
                    <a:lnTo>
                      <a:pt x="61" y="388"/>
                    </a:lnTo>
                    <a:lnTo>
                      <a:pt x="61" y="387"/>
                    </a:lnTo>
                    <a:lnTo>
                      <a:pt x="61" y="386"/>
                    </a:lnTo>
                    <a:lnTo>
                      <a:pt x="61" y="384"/>
                    </a:lnTo>
                    <a:lnTo>
                      <a:pt x="63" y="384"/>
                    </a:lnTo>
                    <a:lnTo>
                      <a:pt x="63" y="383"/>
                    </a:lnTo>
                    <a:lnTo>
                      <a:pt x="63" y="382"/>
                    </a:lnTo>
                    <a:lnTo>
                      <a:pt x="64" y="380"/>
                    </a:lnTo>
                    <a:lnTo>
                      <a:pt x="64" y="379"/>
                    </a:lnTo>
                    <a:lnTo>
                      <a:pt x="64" y="378"/>
                    </a:lnTo>
                    <a:lnTo>
                      <a:pt x="65" y="378"/>
                    </a:lnTo>
                    <a:lnTo>
                      <a:pt x="65" y="377"/>
                    </a:lnTo>
                    <a:lnTo>
                      <a:pt x="66" y="377"/>
                    </a:lnTo>
                    <a:lnTo>
                      <a:pt x="66" y="375"/>
                    </a:lnTo>
                    <a:lnTo>
                      <a:pt x="68" y="375"/>
                    </a:lnTo>
                    <a:lnTo>
                      <a:pt x="68" y="374"/>
                    </a:lnTo>
                    <a:lnTo>
                      <a:pt x="68" y="373"/>
                    </a:lnTo>
                    <a:lnTo>
                      <a:pt x="68" y="371"/>
                    </a:lnTo>
                    <a:lnTo>
                      <a:pt x="68" y="370"/>
                    </a:lnTo>
                    <a:lnTo>
                      <a:pt x="68" y="369"/>
                    </a:lnTo>
                    <a:lnTo>
                      <a:pt x="68" y="367"/>
                    </a:lnTo>
                    <a:lnTo>
                      <a:pt x="66" y="367"/>
                    </a:lnTo>
                    <a:lnTo>
                      <a:pt x="66" y="366"/>
                    </a:lnTo>
                    <a:lnTo>
                      <a:pt x="66" y="365"/>
                    </a:lnTo>
                    <a:lnTo>
                      <a:pt x="66" y="363"/>
                    </a:lnTo>
                    <a:lnTo>
                      <a:pt x="65" y="363"/>
                    </a:lnTo>
                    <a:lnTo>
                      <a:pt x="65" y="362"/>
                    </a:lnTo>
                    <a:lnTo>
                      <a:pt x="64" y="362"/>
                    </a:lnTo>
                    <a:lnTo>
                      <a:pt x="64" y="361"/>
                    </a:lnTo>
                    <a:lnTo>
                      <a:pt x="63" y="361"/>
                    </a:lnTo>
                    <a:lnTo>
                      <a:pt x="63" y="360"/>
                    </a:lnTo>
                    <a:lnTo>
                      <a:pt x="61" y="360"/>
                    </a:lnTo>
                    <a:lnTo>
                      <a:pt x="61" y="358"/>
                    </a:lnTo>
                    <a:lnTo>
                      <a:pt x="60" y="358"/>
                    </a:lnTo>
                    <a:lnTo>
                      <a:pt x="60" y="357"/>
                    </a:lnTo>
                    <a:lnTo>
                      <a:pt x="59" y="356"/>
                    </a:lnTo>
                    <a:lnTo>
                      <a:pt x="59" y="354"/>
                    </a:lnTo>
                    <a:lnTo>
                      <a:pt x="57" y="354"/>
                    </a:lnTo>
                    <a:lnTo>
                      <a:pt x="57" y="353"/>
                    </a:lnTo>
                    <a:lnTo>
                      <a:pt x="57" y="352"/>
                    </a:lnTo>
                    <a:lnTo>
                      <a:pt x="57" y="350"/>
                    </a:lnTo>
                    <a:lnTo>
                      <a:pt x="56" y="350"/>
                    </a:lnTo>
                    <a:lnTo>
                      <a:pt x="56" y="349"/>
                    </a:lnTo>
                    <a:lnTo>
                      <a:pt x="56" y="348"/>
                    </a:lnTo>
                    <a:lnTo>
                      <a:pt x="55" y="348"/>
                    </a:lnTo>
                    <a:lnTo>
                      <a:pt x="55" y="346"/>
                    </a:lnTo>
                    <a:lnTo>
                      <a:pt x="55" y="345"/>
                    </a:lnTo>
                    <a:lnTo>
                      <a:pt x="55" y="344"/>
                    </a:lnTo>
                    <a:lnTo>
                      <a:pt x="55" y="343"/>
                    </a:lnTo>
                    <a:lnTo>
                      <a:pt x="55" y="341"/>
                    </a:lnTo>
                    <a:lnTo>
                      <a:pt x="55" y="340"/>
                    </a:lnTo>
                    <a:lnTo>
                      <a:pt x="53" y="340"/>
                    </a:lnTo>
                    <a:lnTo>
                      <a:pt x="53" y="339"/>
                    </a:lnTo>
                    <a:lnTo>
                      <a:pt x="53" y="337"/>
                    </a:lnTo>
                    <a:lnTo>
                      <a:pt x="52" y="336"/>
                    </a:lnTo>
                    <a:lnTo>
                      <a:pt x="52" y="335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2" y="331"/>
                    </a:lnTo>
                    <a:lnTo>
                      <a:pt x="52" y="329"/>
                    </a:lnTo>
                    <a:lnTo>
                      <a:pt x="52" y="328"/>
                    </a:lnTo>
                    <a:lnTo>
                      <a:pt x="52" y="327"/>
                    </a:lnTo>
                    <a:lnTo>
                      <a:pt x="52" y="326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2" y="324"/>
                    </a:lnTo>
                    <a:lnTo>
                      <a:pt x="52" y="323"/>
                    </a:lnTo>
                    <a:lnTo>
                      <a:pt x="52" y="322"/>
                    </a:lnTo>
                    <a:lnTo>
                      <a:pt x="52" y="320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1" y="316"/>
                    </a:lnTo>
                    <a:lnTo>
                      <a:pt x="51" y="315"/>
                    </a:lnTo>
                    <a:lnTo>
                      <a:pt x="51" y="314"/>
                    </a:lnTo>
                    <a:lnTo>
                      <a:pt x="51" y="312"/>
                    </a:lnTo>
                    <a:lnTo>
                      <a:pt x="52" y="312"/>
                    </a:lnTo>
                    <a:lnTo>
                      <a:pt x="52" y="311"/>
                    </a:lnTo>
                    <a:lnTo>
                      <a:pt x="52" y="310"/>
                    </a:lnTo>
                    <a:lnTo>
                      <a:pt x="53" y="310"/>
                    </a:lnTo>
                    <a:lnTo>
                      <a:pt x="53" y="309"/>
                    </a:lnTo>
                    <a:lnTo>
                      <a:pt x="53" y="307"/>
                    </a:lnTo>
                    <a:lnTo>
                      <a:pt x="52" y="307"/>
                    </a:lnTo>
                    <a:lnTo>
                      <a:pt x="52" y="306"/>
                    </a:lnTo>
                    <a:lnTo>
                      <a:pt x="52" y="305"/>
                    </a:lnTo>
                    <a:lnTo>
                      <a:pt x="52" y="303"/>
                    </a:lnTo>
                    <a:lnTo>
                      <a:pt x="52" y="302"/>
                    </a:lnTo>
                    <a:lnTo>
                      <a:pt x="52" y="301"/>
                    </a:lnTo>
                    <a:lnTo>
                      <a:pt x="52" y="299"/>
                    </a:lnTo>
                    <a:lnTo>
                      <a:pt x="51" y="299"/>
                    </a:lnTo>
                    <a:lnTo>
                      <a:pt x="51" y="298"/>
                    </a:lnTo>
                    <a:lnTo>
                      <a:pt x="51" y="297"/>
                    </a:lnTo>
                    <a:lnTo>
                      <a:pt x="51" y="295"/>
                    </a:lnTo>
                    <a:lnTo>
                      <a:pt x="51" y="294"/>
                    </a:lnTo>
                    <a:lnTo>
                      <a:pt x="49" y="294"/>
                    </a:lnTo>
                    <a:lnTo>
                      <a:pt x="49" y="293"/>
                    </a:lnTo>
                    <a:lnTo>
                      <a:pt x="49" y="291"/>
                    </a:lnTo>
                    <a:lnTo>
                      <a:pt x="49" y="290"/>
                    </a:lnTo>
                    <a:lnTo>
                      <a:pt x="49" y="289"/>
                    </a:lnTo>
                    <a:lnTo>
                      <a:pt x="51" y="289"/>
                    </a:lnTo>
                    <a:lnTo>
                      <a:pt x="51" y="288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3" y="286"/>
                    </a:lnTo>
                    <a:lnTo>
                      <a:pt x="53" y="285"/>
                    </a:lnTo>
                    <a:lnTo>
                      <a:pt x="55" y="285"/>
                    </a:lnTo>
                    <a:lnTo>
                      <a:pt x="56" y="285"/>
                    </a:lnTo>
                    <a:lnTo>
                      <a:pt x="56" y="284"/>
                    </a:lnTo>
                    <a:lnTo>
                      <a:pt x="57" y="284"/>
                    </a:lnTo>
                    <a:lnTo>
                      <a:pt x="59" y="282"/>
                    </a:lnTo>
                    <a:lnTo>
                      <a:pt x="60" y="282"/>
                    </a:lnTo>
                    <a:lnTo>
                      <a:pt x="60" y="281"/>
                    </a:lnTo>
                    <a:lnTo>
                      <a:pt x="61" y="281"/>
                    </a:lnTo>
                    <a:lnTo>
                      <a:pt x="61" y="280"/>
                    </a:lnTo>
                    <a:lnTo>
                      <a:pt x="63" y="280"/>
                    </a:lnTo>
                    <a:lnTo>
                      <a:pt x="63" y="278"/>
                    </a:lnTo>
                    <a:lnTo>
                      <a:pt x="63" y="277"/>
                    </a:lnTo>
                    <a:lnTo>
                      <a:pt x="64" y="277"/>
                    </a:lnTo>
                    <a:lnTo>
                      <a:pt x="64" y="276"/>
                    </a:lnTo>
                    <a:lnTo>
                      <a:pt x="64" y="274"/>
                    </a:lnTo>
                    <a:lnTo>
                      <a:pt x="64" y="273"/>
                    </a:lnTo>
                    <a:lnTo>
                      <a:pt x="64" y="272"/>
                    </a:lnTo>
                    <a:lnTo>
                      <a:pt x="64" y="271"/>
                    </a:lnTo>
                    <a:lnTo>
                      <a:pt x="63" y="268"/>
                    </a:lnTo>
                    <a:lnTo>
                      <a:pt x="63" y="267"/>
                    </a:lnTo>
                    <a:lnTo>
                      <a:pt x="61" y="267"/>
                    </a:lnTo>
                    <a:lnTo>
                      <a:pt x="61" y="265"/>
                    </a:lnTo>
                    <a:lnTo>
                      <a:pt x="60" y="265"/>
                    </a:lnTo>
                    <a:lnTo>
                      <a:pt x="59" y="265"/>
                    </a:lnTo>
                    <a:lnTo>
                      <a:pt x="59" y="264"/>
                    </a:lnTo>
                    <a:lnTo>
                      <a:pt x="56" y="264"/>
                    </a:lnTo>
                    <a:lnTo>
                      <a:pt x="55" y="263"/>
                    </a:lnTo>
                    <a:lnTo>
                      <a:pt x="53" y="263"/>
                    </a:lnTo>
                    <a:lnTo>
                      <a:pt x="52" y="263"/>
                    </a:lnTo>
                    <a:lnTo>
                      <a:pt x="51" y="263"/>
                    </a:lnTo>
                    <a:lnTo>
                      <a:pt x="49" y="263"/>
                    </a:lnTo>
                    <a:lnTo>
                      <a:pt x="49" y="261"/>
                    </a:lnTo>
                    <a:lnTo>
                      <a:pt x="48" y="261"/>
                    </a:lnTo>
                    <a:lnTo>
                      <a:pt x="47" y="261"/>
                    </a:lnTo>
                    <a:lnTo>
                      <a:pt x="47" y="260"/>
                    </a:lnTo>
                    <a:lnTo>
                      <a:pt x="45" y="260"/>
                    </a:lnTo>
                    <a:lnTo>
                      <a:pt x="44" y="259"/>
                    </a:lnTo>
                    <a:lnTo>
                      <a:pt x="43" y="259"/>
                    </a:lnTo>
                    <a:lnTo>
                      <a:pt x="43" y="257"/>
                    </a:lnTo>
                    <a:lnTo>
                      <a:pt x="42" y="257"/>
                    </a:lnTo>
                    <a:lnTo>
                      <a:pt x="40" y="257"/>
                    </a:lnTo>
                    <a:lnTo>
                      <a:pt x="40" y="256"/>
                    </a:lnTo>
                    <a:lnTo>
                      <a:pt x="39" y="256"/>
                    </a:lnTo>
                    <a:lnTo>
                      <a:pt x="38" y="255"/>
                    </a:lnTo>
                    <a:lnTo>
                      <a:pt x="36" y="255"/>
                    </a:lnTo>
                    <a:lnTo>
                      <a:pt x="36" y="254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4" y="250"/>
                    </a:lnTo>
                    <a:lnTo>
                      <a:pt x="32" y="250"/>
                    </a:lnTo>
                    <a:lnTo>
                      <a:pt x="32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4"/>
                    </a:lnTo>
                    <a:lnTo>
                      <a:pt x="32" y="244"/>
                    </a:lnTo>
                    <a:lnTo>
                      <a:pt x="32" y="243"/>
                    </a:lnTo>
                    <a:lnTo>
                      <a:pt x="32" y="242"/>
                    </a:lnTo>
                    <a:lnTo>
                      <a:pt x="34" y="242"/>
                    </a:lnTo>
                    <a:lnTo>
                      <a:pt x="34" y="240"/>
                    </a:lnTo>
                    <a:lnTo>
                      <a:pt x="34" y="239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4" y="235"/>
                    </a:lnTo>
                    <a:lnTo>
                      <a:pt x="34" y="234"/>
                    </a:lnTo>
                    <a:lnTo>
                      <a:pt x="34" y="233"/>
                    </a:lnTo>
                    <a:lnTo>
                      <a:pt x="34" y="231"/>
                    </a:lnTo>
                    <a:lnTo>
                      <a:pt x="35" y="231"/>
                    </a:lnTo>
                    <a:lnTo>
                      <a:pt x="35" y="230"/>
                    </a:lnTo>
                    <a:lnTo>
                      <a:pt x="35" y="229"/>
                    </a:lnTo>
                    <a:lnTo>
                      <a:pt x="36" y="229"/>
                    </a:lnTo>
                    <a:lnTo>
                      <a:pt x="36" y="227"/>
                    </a:lnTo>
                    <a:lnTo>
                      <a:pt x="36" y="226"/>
                    </a:lnTo>
                    <a:lnTo>
                      <a:pt x="36" y="225"/>
                    </a:lnTo>
                    <a:lnTo>
                      <a:pt x="38" y="225"/>
                    </a:lnTo>
                    <a:lnTo>
                      <a:pt x="38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40" y="222"/>
                    </a:lnTo>
                    <a:lnTo>
                      <a:pt x="40" y="221"/>
                    </a:lnTo>
                    <a:lnTo>
                      <a:pt x="42" y="221"/>
                    </a:lnTo>
                    <a:lnTo>
                      <a:pt x="43" y="221"/>
                    </a:lnTo>
                    <a:lnTo>
                      <a:pt x="43" y="219"/>
                    </a:lnTo>
                    <a:lnTo>
                      <a:pt x="44" y="219"/>
                    </a:lnTo>
                    <a:lnTo>
                      <a:pt x="45" y="219"/>
                    </a:lnTo>
                    <a:lnTo>
                      <a:pt x="47" y="219"/>
                    </a:lnTo>
                    <a:lnTo>
                      <a:pt x="48" y="221"/>
                    </a:lnTo>
                    <a:lnTo>
                      <a:pt x="49" y="221"/>
                    </a:lnTo>
                    <a:lnTo>
                      <a:pt x="49" y="219"/>
                    </a:lnTo>
                    <a:lnTo>
                      <a:pt x="51" y="219"/>
                    </a:lnTo>
                    <a:lnTo>
                      <a:pt x="51" y="218"/>
                    </a:lnTo>
                    <a:lnTo>
                      <a:pt x="52" y="218"/>
                    </a:lnTo>
                    <a:lnTo>
                      <a:pt x="53" y="218"/>
                    </a:lnTo>
                    <a:lnTo>
                      <a:pt x="53" y="217"/>
                    </a:lnTo>
                    <a:lnTo>
                      <a:pt x="55" y="217"/>
                    </a:lnTo>
                    <a:lnTo>
                      <a:pt x="56" y="217"/>
                    </a:lnTo>
                    <a:lnTo>
                      <a:pt x="56" y="216"/>
                    </a:lnTo>
                    <a:lnTo>
                      <a:pt x="57" y="216"/>
                    </a:lnTo>
                    <a:lnTo>
                      <a:pt x="57" y="214"/>
                    </a:lnTo>
                    <a:lnTo>
                      <a:pt x="57" y="213"/>
                    </a:lnTo>
                    <a:lnTo>
                      <a:pt x="57" y="212"/>
                    </a:lnTo>
                    <a:lnTo>
                      <a:pt x="59" y="212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6" y="210"/>
                    </a:lnTo>
                    <a:lnTo>
                      <a:pt x="55" y="210"/>
                    </a:lnTo>
                    <a:lnTo>
                      <a:pt x="53" y="210"/>
                    </a:lnTo>
                    <a:lnTo>
                      <a:pt x="52" y="210"/>
                    </a:lnTo>
                    <a:lnTo>
                      <a:pt x="51" y="210"/>
                    </a:lnTo>
                    <a:lnTo>
                      <a:pt x="49" y="209"/>
                    </a:lnTo>
                    <a:lnTo>
                      <a:pt x="48" y="209"/>
                    </a:lnTo>
                    <a:lnTo>
                      <a:pt x="47" y="209"/>
                    </a:lnTo>
                    <a:lnTo>
                      <a:pt x="45" y="209"/>
                    </a:lnTo>
                    <a:lnTo>
                      <a:pt x="44" y="209"/>
                    </a:lnTo>
                    <a:lnTo>
                      <a:pt x="44" y="208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0" y="208"/>
                    </a:lnTo>
                    <a:lnTo>
                      <a:pt x="39" y="208"/>
                    </a:lnTo>
                    <a:lnTo>
                      <a:pt x="39" y="206"/>
                    </a:lnTo>
                    <a:lnTo>
                      <a:pt x="38" y="206"/>
                    </a:lnTo>
                    <a:lnTo>
                      <a:pt x="36" y="206"/>
                    </a:lnTo>
                    <a:lnTo>
                      <a:pt x="36" y="205"/>
                    </a:lnTo>
                    <a:lnTo>
                      <a:pt x="35" y="205"/>
                    </a:lnTo>
                    <a:lnTo>
                      <a:pt x="34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31" y="202"/>
                    </a:lnTo>
                    <a:lnTo>
                      <a:pt x="30" y="202"/>
                    </a:lnTo>
                    <a:lnTo>
                      <a:pt x="30" y="201"/>
                    </a:lnTo>
                    <a:lnTo>
                      <a:pt x="28" y="201"/>
                    </a:lnTo>
                    <a:lnTo>
                      <a:pt x="27" y="201"/>
                    </a:lnTo>
                    <a:lnTo>
                      <a:pt x="27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7"/>
                    </a:lnTo>
                    <a:lnTo>
                      <a:pt x="25" y="197"/>
                    </a:lnTo>
                    <a:lnTo>
                      <a:pt x="25" y="196"/>
                    </a:lnTo>
                    <a:lnTo>
                      <a:pt x="25" y="195"/>
                    </a:lnTo>
                    <a:lnTo>
                      <a:pt x="25" y="193"/>
                    </a:lnTo>
                    <a:lnTo>
                      <a:pt x="25" y="192"/>
                    </a:lnTo>
                    <a:lnTo>
                      <a:pt x="25" y="191"/>
                    </a:lnTo>
                    <a:lnTo>
                      <a:pt x="23" y="191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3" y="187"/>
                    </a:lnTo>
                    <a:lnTo>
                      <a:pt x="22" y="187"/>
                    </a:lnTo>
                    <a:lnTo>
                      <a:pt x="22" y="185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19" y="184"/>
                    </a:lnTo>
                    <a:lnTo>
                      <a:pt x="19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5" y="180"/>
                    </a:lnTo>
                    <a:lnTo>
                      <a:pt x="15" y="179"/>
                    </a:lnTo>
                    <a:lnTo>
                      <a:pt x="15" y="178"/>
                    </a:lnTo>
                    <a:lnTo>
                      <a:pt x="14" y="178"/>
                    </a:lnTo>
                    <a:lnTo>
                      <a:pt x="14" y="176"/>
                    </a:lnTo>
                    <a:lnTo>
                      <a:pt x="14" y="175"/>
                    </a:lnTo>
                    <a:lnTo>
                      <a:pt x="14" y="174"/>
                    </a:lnTo>
                    <a:lnTo>
                      <a:pt x="15" y="174"/>
                    </a:lnTo>
                    <a:lnTo>
                      <a:pt x="15" y="172"/>
                    </a:lnTo>
                    <a:lnTo>
                      <a:pt x="15" y="171"/>
                    </a:lnTo>
                    <a:lnTo>
                      <a:pt x="15" y="170"/>
                    </a:lnTo>
                    <a:lnTo>
                      <a:pt x="14" y="170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3" y="167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1" y="165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0" y="161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5"/>
                    </a:lnTo>
                    <a:lnTo>
                      <a:pt x="6" y="155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6" y="151"/>
                    </a:lnTo>
                    <a:lnTo>
                      <a:pt x="5" y="151"/>
                    </a:lnTo>
                    <a:lnTo>
                      <a:pt x="5" y="150"/>
                    </a:lnTo>
                    <a:lnTo>
                      <a:pt x="4" y="150"/>
                    </a:lnTo>
                    <a:lnTo>
                      <a:pt x="2" y="149"/>
                    </a:lnTo>
                    <a:lnTo>
                      <a:pt x="2" y="147"/>
                    </a:lnTo>
                    <a:lnTo>
                      <a:pt x="1" y="147"/>
                    </a:lnTo>
                    <a:lnTo>
                      <a:pt x="1" y="146"/>
                    </a:lnTo>
                    <a:lnTo>
                      <a:pt x="0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38"/>
                    </a:lnTo>
                    <a:lnTo>
                      <a:pt x="1" y="138"/>
                    </a:lnTo>
                    <a:lnTo>
                      <a:pt x="1" y="137"/>
                    </a:lnTo>
                    <a:lnTo>
                      <a:pt x="1" y="136"/>
                    </a:lnTo>
                    <a:lnTo>
                      <a:pt x="2" y="136"/>
                    </a:lnTo>
                    <a:lnTo>
                      <a:pt x="2" y="134"/>
                    </a:lnTo>
                    <a:lnTo>
                      <a:pt x="4" y="133"/>
                    </a:lnTo>
                    <a:lnTo>
                      <a:pt x="4" y="132"/>
                    </a:lnTo>
                    <a:lnTo>
                      <a:pt x="5" y="132"/>
                    </a:lnTo>
                    <a:lnTo>
                      <a:pt x="6" y="132"/>
                    </a:lnTo>
                    <a:lnTo>
                      <a:pt x="6" y="130"/>
                    </a:lnTo>
                    <a:lnTo>
                      <a:pt x="8" y="130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1" y="124"/>
                    </a:lnTo>
                    <a:lnTo>
                      <a:pt x="11" y="123"/>
                    </a:lnTo>
                    <a:lnTo>
                      <a:pt x="13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1" y="116"/>
                    </a:lnTo>
                    <a:lnTo>
                      <a:pt x="10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8" y="115"/>
                    </a:lnTo>
                    <a:lnTo>
                      <a:pt x="6" y="115"/>
                    </a:lnTo>
                    <a:lnTo>
                      <a:pt x="5" y="115"/>
                    </a:lnTo>
                    <a:lnTo>
                      <a:pt x="4" y="115"/>
                    </a:lnTo>
                    <a:lnTo>
                      <a:pt x="2" y="113"/>
                    </a:lnTo>
                    <a:lnTo>
                      <a:pt x="1" y="113"/>
                    </a:lnTo>
                    <a:lnTo>
                      <a:pt x="1" y="112"/>
                    </a:lnTo>
                    <a:lnTo>
                      <a:pt x="1" y="111"/>
                    </a:lnTo>
                    <a:lnTo>
                      <a:pt x="1" y="110"/>
                    </a:lnTo>
                    <a:lnTo>
                      <a:pt x="1" y="108"/>
                    </a:lnTo>
                    <a:lnTo>
                      <a:pt x="2" y="108"/>
                    </a:lnTo>
                    <a:lnTo>
                      <a:pt x="2" y="107"/>
                    </a:lnTo>
                    <a:lnTo>
                      <a:pt x="4" y="107"/>
                    </a:lnTo>
                    <a:lnTo>
                      <a:pt x="5" y="107"/>
                    </a:lnTo>
                    <a:lnTo>
                      <a:pt x="5" y="106"/>
                    </a:lnTo>
                    <a:lnTo>
                      <a:pt x="6" y="106"/>
                    </a:lnTo>
                    <a:lnTo>
                      <a:pt x="8" y="104"/>
                    </a:lnTo>
                    <a:lnTo>
                      <a:pt x="8" y="103"/>
                    </a:lnTo>
                    <a:lnTo>
                      <a:pt x="9" y="103"/>
                    </a:lnTo>
                    <a:lnTo>
                      <a:pt x="9" y="102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1" y="100"/>
                    </a:lnTo>
                    <a:lnTo>
                      <a:pt x="11" y="99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4" y="98"/>
                    </a:lnTo>
                    <a:lnTo>
                      <a:pt x="14" y="96"/>
                    </a:lnTo>
                    <a:lnTo>
                      <a:pt x="15" y="95"/>
                    </a:lnTo>
                    <a:lnTo>
                      <a:pt x="15" y="94"/>
                    </a:lnTo>
                    <a:lnTo>
                      <a:pt x="17" y="94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7" y="89"/>
                    </a:lnTo>
                    <a:lnTo>
                      <a:pt x="18" y="89"/>
                    </a:lnTo>
                    <a:lnTo>
                      <a:pt x="18" y="87"/>
                    </a:lnTo>
                    <a:lnTo>
                      <a:pt x="18" y="86"/>
                    </a:lnTo>
                    <a:lnTo>
                      <a:pt x="19" y="85"/>
                    </a:lnTo>
                    <a:lnTo>
                      <a:pt x="19" y="83"/>
                    </a:lnTo>
                    <a:lnTo>
                      <a:pt x="21" y="82"/>
                    </a:lnTo>
                    <a:lnTo>
                      <a:pt x="21" y="81"/>
                    </a:lnTo>
                    <a:lnTo>
                      <a:pt x="21" y="79"/>
                    </a:lnTo>
                    <a:lnTo>
                      <a:pt x="21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1" y="76"/>
                    </a:lnTo>
                    <a:lnTo>
                      <a:pt x="21" y="74"/>
                    </a:lnTo>
                    <a:lnTo>
                      <a:pt x="22" y="74"/>
                    </a:lnTo>
                    <a:lnTo>
                      <a:pt x="22" y="73"/>
                    </a:lnTo>
                    <a:lnTo>
                      <a:pt x="21" y="73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5" y="66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7" y="62"/>
                    </a:lnTo>
                    <a:lnTo>
                      <a:pt x="27" y="61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6" y="57"/>
                    </a:lnTo>
                    <a:lnTo>
                      <a:pt x="26" y="56"/>
                    </a:lnTo>
                    <a:lnTo>
                      <a:pt x="26" y="55"/>
                    </a:lnTo>
                    <a:lnTo>
                      <a:pt x="26" y="53"/>
                    </a:lnTo>
                    <a:lnTo>
                      <a:pt x="26" y="52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1" y="51"/>
                    </a:lnTo>
                    <a:lnTo>
                      <a:pt x="32" y="51"/>
                    </a:lnTo>
                    <a:lnTo>
                      <a:pt x="34" y="51"/>
                    </a:lnTo>
                    <a:lnTo>
                      <a:pt x="35" y="51"/>
                    </a:lnTo>
                    <a:lnTo>
                      <a:pt x="36" y="49"/>
                    </a:lnTo>
                    <a:lnTo>
                      <a:pt x="38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45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2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3" y="35"/>
                    </a:lnTo>
                    <a:lnTo>
                      <a:pt x="43" y="34"/>
                    </a:lnTo>
                    <a:lnTo>
                      <a:pt x="42" y="34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0" y="31"/>
                    </a:lnTo>
                    <a:lnTo>
                      <a:pt x="40" y="30"/>
                    </a:lnTo>
                    <a:lnTo>
                      <a:pt x="39" y="30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5" y="24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1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36" y="13"/>
                    </a:lnTo>
                    <a:lnTo>
                      <a:pt x="38" y="11"/>
                    </a:lnTo>
                    <a:lnTo>
                      <a:pt x="39" y="11"/>
                    </a:lnTo>
                    <a:lnTo>
                      <a:pt x="43" y="11"/>
                    </a:lnTo>
                    <a:lnTo>
                      <a:pt x="44" y="11"/>
                    </a:lnTo>
                    <a:lnTo>
                      <a:pt x="47" y="11"/>
                    </a:lnTo>
                    <a:lnTo>
                      <a:pt x="53" y="11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9" y="11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3" y="7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6"/>
                    </a:lnTo>
                    <a:lnTo>
                      <a:pt x="69" y="6"/>
                    </a:lnTo>
                    <a:lnTo>
                      <a:pt x="74" y="6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9" y="6"/>
                    </a:lnTo>
                    <a:lnTo>
                      <a:pt x="104" y="6"/>
                    </a:lnTo>
                    <a:lnTo>
                      <a:pt x="106" y="6"/>
                    </a:lnTo>
                    <a:lnTo>
                      <a:pt x="108" y="6"/>
                    </a:lnTo>
                    <a:lnTo>
                      <a:pt x="110" y="6"/>
                    </a:lnTo>
                    <a:lnTo>
                      <a:pt x="111" y="6"/>
                    </a:lnTo>
                    <a:lnTo>
                      <a:pt x="123" y="6"/>
                    </a:lnTo>
                    <a:lnTo>
                      <a:pt x="133" y="7"/>
                    </a:lnTo>
                    <a:lnTo>
                      <a:pt x="138" y="7"/>
                    </a:lnTo>
                    <a:lnTo>
                      <a:pt x="153" y="7"/>
                    </a:lnTo>
                    <a:lnTo>
                      <a:pt x="169" y="5"/>
                    </a:lnTo>
                    <a:lnTo>
                      <a:pt x="183" y="7"/>
                    </a:lnTo>
                    <a:lnTo>
                      <a:pt x="193" y="10"/>
                    </a:lnTo>
                    <a:lnTo>
                      <a:pt x="200" y="10"/>
                    </a:lnTo>
                    <a:lnTo>
                      <a:pt x="204" y="10"/>
                    </a:lnTo>
                    <a:lnTo>
                      <a:pt x="208" y="10"/>
                    </a:lnTo>
                    <a:lnTo>
                      <a:pt x="216" y="10"/>
                    </a:lnTo>
                    <a:lnTo>
                      <a:pt x="221" y="9"/>
                    </a:lnTo>
                    <a:lnTo>
                      <a:pt x="230" y="7"/>
                    </a:lnTo>
                    <a:lnTo>
                      <a:pt x="238" y="7"/>
                    </a:lnTo>
                    <a:lnTo>
                      <a:pt x="248" y="6"/>
                    </a:lnTo>
                    <a:lnTo>
                      <a:pt x="260" y="6"/>
                    </a:lnTo>
                    <a:lnTo>
                      <a:pt x="264" y="6"/>
                    </a:lnTo>
                    <a:lnTo>
                      <a:pt x="282" y="9"/>
                    </a:lnTo>
                    <a:lnTo>
                      <a:pt x="296" y="9"/>
                    </a:lnTo>
                    <a:lnTo>
                      <a:pt x="303" y="7"/>
                    </a:lnTo>
                    <a:lnTo>
                      <a:pt x="311" y="9"/>
                    </a:lnTo>
                    <a:lnTo>
                      <a:pt x="322" y="11"/>
                    </a:lnTo>
                    <a:lnTo>
                      <a:pt x="373" y="11"/>
                    </a:lnTo>
                    <a:lnTo>
                      <a:pt x="412" y="10"/>
                    </a:lnTo>
                    <a:lnTo>
                      <a:pt x="412" y="0"/>
                    </a:lnTo>
                    <a:lnTo>
                      <a:pt x="480" y="0"/>
                    </a:lnTo>
                    <a:lnTo>
                      <a:pt x="480" y="10"/>
                    </a:lnTo>
                    <a:lnTo>
                      <a:pt x="521" y="9"/>
                    </a:lnTo>
                    <a:lnTo>
                      <a:pt x="521" y="11"/>
                    </a:lnTo>
                    <a:lnTo>
                      <a:pt x="521" y="13"/>
                    </a:lnTo>
                    <a:lnTo>
                      <a:pt x="521" y="14"/>
                    </a:lnTo>
                    <a:lnTo>
                      <a:pt x="519" y="14"/>
                    </a:lnTo>
                    <a:lnTo>
                      <a:pt x="519" y="15"/>
                    </a:lnTo>
                    <a:lnTo>
                      <a:pt x="518" y="15"/>
                    </a:lnTo>
                    <a:lnTo>
                      <a:pt x="518" y="17"/>
                    </a:lnTo>
                    <a:lnTo>
                      <a:pt x="517" y="17"/>
                    </a:lnTo>
                    <a:lnTo>
                      <a:pt x="517" y="18"/>
                    </a:lnTo>
                    <a:lnTo>
                      <a:pt x="515" y="18"/>
                    </a:lnTo>
                    <a:lnTo>
                      <a:pt x="515" y="19"/>
                    </a:lnTo>
                    <a:lnTo>
                      <a:pt x="515" y="21"/>
                    </a:lnTo>
                    <a:lnTo>
                      <a:pt x="515" y="22"/>
                    </a:lnTo>
                    <a:lnTo>
                      <a:pt x="514" y="22"/>
                    </a:lnTo>
                    <a:lnTo>
                      <a:pt x="514" y="23"/>
                    </a:lnTo>
                    <a:lnTo>
                      <a:pt x="514" y="24"/>
                    </a:lnTo>
                    <a:lnTo>
                      <a:pt x="514" y="26"/>
                    </a:lnTo>
                    <a:lnTo>
                      <a:pt x="514" y="27"/>
                    </a:lnTo>
                    <a:lnTo>
                      <a:pt x="514" y="28"/>
                    </a:lnTo>
                    <a:lnTo>
                      <a:pt x="514" y="30"/>
                    </a:lnTo>
                    <a:lnTo>
                      <a:pt x="515" y="30"/>
                    </a:lnTo>
                    <a:lnTo>
                      <a:pt x="514" y="30"/>
                    </a:lnTo>
                    <a:lnTo>
                      <a:pt x="514" y="31"/>
                    </a:lnTo>
                    <a:lnTo>
                      <a:pt x="514" y="32"/>
                    </a:lnTo>
                    <a:lnTo>
                      <a:pt x="514" y="34"/>
                    </a:lnTo>
                    <a:lnTo>
                      <a:pt x="514" y="35"/>
                    </a:lnTo>
                    <a:lnTo>
                      <a:pt x="514" y="36"/>
                    </a:lnTo>
                    <a:lnTo>
                      <a:pt x="513" y="38"/>
                    </a:lnTo>
                    <a:lnTo>
                      <a:pt x="513" y="39"/>
                    </a:lnTo>
                    <a:lnTo>
                      <a:pt x="513" y="40"/>
                    </a:lnTo>
                    <a:lnTo>
                      <a:pt x="512" y="40"/>
                    </a:lnTo>
                    <a:lnTo>
                      <a:pt x="512" y="41"/>
                    </a:lnTo>
                    <a:lnTo>
                      <a:pt x="512" y="43"/>
                    </a:lnTo>
                    <a:lnTo>
                      <a:pt x="510" y="43"/>
                    </a:lnTo>
                    <a:lnTo>
                      <a:pt x="510" y="44"/>
                    </a:lnTo>
                    <a:lnTo>
                      <a:pt x="512" y="44"/>
                    </a:lnTo>
                    <a:lnTo>
                      <a:pt x="513" y="45"/>
                    </a:lnTo>
                    <a:lnTo>
                      <a:pt x="512" y="45"/>
                    </a:lnTo>
                    <a:lnTo>
                      <a:pt x="512" y="47"/>
                    </a:lnTo>
                    <a:lnTo>
                      <a:pt x="512" y="48"/>
                    </a:lnTo>
                    <a:lnTo>
                      <a:pt x="512" y="49"/>
                    </a:lnTo>
                    <a:lnTo>
                      <a:pt x="512" y="51"/>
                    </a:lnTo>
                    <a:lnTo>
                      <a:pt x="512" y="52"/>
                    </a:lnTo>
                    <a:lnTo>
                      <a:pt x="512" y="53"/>
                    </a:lnTo>
                    <a:lnTo>
                      <a:pt x="510" y="55"/>
                    </a:lnTo>
                    <a:lnTo>
                      <a:pt x="510" y="56"/>
                    </a:lnTo>
                    <a:lnTo>
                      <a:pt x="512" y="56"/>
                    </a:lnTo>
                    <a:lnTo>
                      <a:pt x="512" y="57"/>
                    </a:lnTo>
                    <a:lnTo>
                      <a:pt x="512" y="58"/>
                    </a:lnTo>
                    <a:lnTo>
                      <a:pt x="512" y="60"/>
                    </a:lnTo>
                    <a:lnTo>
                      <a:pt x="510" y="60"/>
                    </a:lnTo>
                    <a:lnTo>
                      <a:pt x="510" y="61"/>
                    </a:lnTo>
                    <a:lnTo>
                      <a:pt x="510" y="62"/>
                    </a:lnTo>
                    <a:lnTo>
                      <a:pt x="510" y="64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08" y="65"/>
                    </a:lnTo>
                    <a:lnTo>
                      <a:pt x="509" y="65"/>
                    </a:lnTo>
                    <a:lnTo>
                      <a:pt x="509" y="66"/>
                    </a:lnTo>
                    <a:lnTo>
                      <a:pt x="508" y="66"/>
                    </a:lnTo>
                    <a:lnTo>
                      <a:pt x="506" y="66"/>
                    </a:lnTo>
                    <a:lnTo>
                      <a:pt x="505" y="66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4" y="69"/>
                    </a:lnTo>
                    <a:lnTo>
                      <a:pt x="504" y="70"/>
                    </a:lnTo>
                    <a:lnTo>
                      <a:pt x="504" y="72"/>
                    </a:lnTo>
                    <a:lnTo>
                      <a:pt x="502" y="72"/>
                    </a:lnTo>
                    <a:lnTo>
                      <a:pt x="501" y="72"/>
                    </a:lnTo>
                    <a:lnTo>
                      <a:pt x="500" y="72"/>
                    </a:lnTo>
                    <a:lnTo>
                      <a:pt x="500" y="70"/>
                    </a:lnTo>
                    <a:lnTo>
                      <a:pt x="498" y="70"/>
                    </a:lnTo>
                    <a:lnTo>
                      <a:pt x="498" y="72"/>
                    </a:lnTo>
                    <a:lnTo>
                      <a:pt x="497" y="72"/>
                    </a:lnTo>
                    <a:lnTo>
                      <a:pt x="497" y="73"/>
                    </a:lnTo>
                    <a:lnTo>
                      <a:pt x="498" y="73"/>
                    </a:lnTo>
                    <a:lnTo>
                      <a:pt x="497" y="73"/>
                    </a:lnTo>
                    <a:lnTo>
                      <a:pt x="497" y="74"/>
                    </a:lnTo>
                    <a:lnTo>
                      <a:pt x="496" y="74"/>
                    </a:lnTo>
                    <a:lnTo>
                      <a:pt x="496" y="76"/>
                    </a:lnTo>
                    <a:lnTo>
                      <a:pt x="496" y="77"/>
                    </a:lnTo>
                    <a:lnTo>
                      <a:pt x="496" y="78"/>
                    </a:lnTo>
                    <a:lnTo>
                      <a:pt x="497" y="78"/>
                    </a:lnTo>
                    <a:lnTo>
                      <a:pt x="497" y="79"/>
                    </a:lnTo>
                    <a:lnTo>
                      <a:pt x="498" y="79"/>
                    </a:lnTo>
                    <a:lnTo>
                      <a:pt x="498" y="81"/>
                    </a:lnTo>
                    <a:lnTo>
                      <a:pt x="498" y="82"/>
                    </a:lnTo>
                    <a:lnTo>
                      <a:pt x="498" y="83"/>
                    </a:lnTo>
                    <a:lnTo>
                      <a:pt x="497" y="83"/>
                    </a:lnTo>
                    <a:lnTo>
                      <a:pt x="497" y="85"/>
                    </a:lnTo>
                    <a:lnTo>
                      <a:pt x="497" y="86"/>
                    </a:lnTo>
                    <a:lnTo>
                      <a:pt x="497" y="87"/>
                    </a:lnTo>
                    <a:lnTo>
                      <a:pt x="496" y="87"/>
                    </a:lnTo>
                    <a:lnTo>
                      <a:pt x="496" y="89"/>
                    </a:lnTo>
                    <a:lnTo>
                      <a:pt x="495" y="89"/>
                    </a:lnTo>
                    <a:lnTo>
                      <a:pt x="493" y="90"/>
                    </a:lnTo>
                    <a:lnTo>
                      <a:pt x="493" y="89"/>
                    </a:lnTo>
                    <a:lnTo>
                      <a:pt x="492" y="89"/>
                    </a:lnTo>
                    <a:lnTo>
                      <a:pt x="492" y="90"/>
                    </a:lnTo>
                    <a:lnTo>
                      <a:pt x="491" y="90"/>
                    </a:lnTo>
                    <a:lnTo>
                      <a:pt x="489" y="90"/>
                    </a:lnTo>
                    <a:lnTo>
                      <a:pt x="488" y="90"/>
                    </a:lnTo>
                    <a:lnTo>
                      <a:pt x="487" y="90"/>
                    </a:lnTo>
                    <a:lnTo>
                      <a:pt x="487" y="91"/>
                    </a:lnTo>
                    <a:lnTo>
                      <a:pt x="487" y="93"/>
                    </a:lnTo>
                    <a:lnTo>
                      <a:pt x="487" y="94"/>
                    </a:lnTo>
                    <a:lnTo>
                      <a:pt x="485" y="94"/>
                    </a:lnTo>
                    <a:lnTo>
                      <a:pt x="487" y="95"/>
                    </a:lnTo>
                    <a:lnTo>
                      <a:pt x="487" y="96"/>
                    </a:lnTo>
                    <a:lnTo>
                      <a:pt x="485" y="96"/>
                    </a:lnTo>
                    <a:lnTo>
                      <a:pt x="485" y="98"/>
                    </a:lnTo>
                    <a:lnTo>
                      <a:pt x="485" y="99"/>
                    </a:lnTo>
                    <a:lnTo>
                      <a:pt x="484" y="99"/>
                    </a:lnTo>
                    <a:lnTo>
                      <a:pt x="484" y="100"/>
                    </a:lnTo>
                    <a:lnTo>
                      <a:pt x="483" y="100"/>
                    </a:lnTo>
                    <a:lnTo>
                      <a:pt x="483" y="99"/>
                    </a:lnTo>
                    <a:lnTo>
                      <a:pt x="481" y="99"/>
                    </a:lnTo>
                    <a:lnTo>
                      <a:pt x="480" y="99"/>
                    </a:lnTo>
                    <a:lnTo>
                      <a:pt x="479" y="99"/>
                    </a:lnTo>
                    <a:lnTo>
                      <a:pt x="478" y="99"/>
                    </a:lnTo>
                    <a:lnTo>
                      <a:pt x="478" y="100"/>
                    </a:lnTo>
                    <a:lnTo>
                      <a:pt x="476" y="100"/>
                    </a:lnTo>
                    <a:lnTo>
                      <a:pt x="476" y="102"/>
                    </a:lnTo>
                    <a:lnTo>
                      <a:pt x="475" y="102"/>
                    </a:lnTo>
                    <a:lnTo>
                      <a:pt x="475" y="103"/>
                    </a:lnTo>
                    <a:lnTo>
                      <a:pt x="475" y="104"/>
                    </a:lnTo>
                    <a:lnTo>
                      <a:pt x="475" y="106"/>
                    </a:lnTo>
                    <a:lnTo>
                      <a:pt x="475" y="107"/>
                    </a:lnTo>
                    <a:lnTo>
                      <a:pt x="474" y="107"/>
                    </a:lnTo>
                    <a:lnTo>
                      <a:pt x="474" y="108"/>
                    </a:lnTo>
                    <a:lnTo>
                      <a:pt x="472" y="108"/>
                    </a:lnTo>
                    <a:lnTo>
                      <a:pt x="472" y="110"/>
                    </a:lnTo>
                    <a:lnTo>
                      <a:pt x="472" y="111"/>
                    </a:lnTo>
                    <a:lnTo>
                      <a:pt x="472" y="112"/>
                    </a:lnTo>
                    <a:lnTo>
                      <a:pt x="472" y="113"/>
                    </a:lnTo>
                    <a:lnTo>
                      <a:pt x="472" y="115"/>
                    </a:lnTo>
                    <a:lnTo>
                      <a:pt x="472" y="116"/>
                    </a:lnTo>
                    <a:lnTo>
                      <a:pt x="472" y="117"/>
                    </a:lnTo>
                    <a:lnTo>
                      <a:pt x="472" y="119"/>
                    </a:lnTo>
                    <a:lnTo>
                      <a:pt x="471" y="119"/>
                    </a:lnTo>
                    <a:lnTo>
                      <a:pt x="471" y="120"/>
                    </a:lnTo>
                    <a:lnTo>
                      <a:pt x="471" y="121"/>
                    </a:lnTo>
                    <a:lnTo>
                      <a:pt x="471" y="123"/>
                    </a:lnTo>
                    <a:lnTo>
                      <a:pt x="471" y="124"/>
                    </a:lnTo>
                    <a:lnTo>
                      <a:pt x="471" y="125"/>
                    </a:lnTo>
                    <a:lnTo>
                      <a:pt x="471" y="127"/>
                    </a:lnTo>
                    <a:lnTo>
                      <a:pt x="471" y="128"/>
                    </a:lnTo>
                    <a:lnTo>
                      <a:pt x="471" y="129"/>
                    </a:lnTo>
                    <a:lnTo>
                      <a:pt x="471" y="130"/>
                    </a:lnTo>
                    <a:lnTo>
                      <a:pt x="471" y="132"/>
                    </a:lnTo>
                    <a:lnTo>
                      <a:pt x="471" y="133"/>
                    </a:lnTo>
                    <a:lnTo>
                      <a:pt x="472" y="133"/>
                    </a:lnTo>
                    <a:lnTo>
                      <a:pt x="472" y="134"/>
                    </a:lnTo>
                    <a:lnTo>
                      <a:pt x="472" y="136"/>
                    </a:lnTo>
                    <a:lnTo>
                      <a:pt x="472" y="137"/>
                    </a:lnTo>
                    <a:lnTo>
                      <a:pt x="472" y="138"/>
                    </a:lnTo>
                    <a:lnTo>
                      <a:pt x="472" y="140"/>
                    </a:lnTo>
                    <a:lnTo>
                      <a:pt x="472" y="141"/>
                    </a:lnTo>
                    <a:lnTo>
                      <a:pt x="472" y="142"/>
                    </a:lnTo>
                    <a:lnTo>
                      <a:pt x="474" y="142"/>
                    </a:lnTo>
                    <a:lnTo>
                      <a:pt x="474" y="144"/>
                    </a:lnTo>
                    <a:lnTo>
                      <a:pt x="472" y="144"/>
                    </a:lnTo>
                    <a:lnTo>
                      <a:pt x="474" y="144"/>
                    </a:lnTo>
                    <a:lnTo>
                      <a:pt x="474" y="145"/>
                    </a:lnTo>
                    <a:lnTo>
                      <a:pt x="472" y="145"/>
                    </a:lnTo>
                    <a:lnTo>
                      <a:pt x="474" y="146"/>
                    </a:lnTo>
                    <a:lnTo>
                      <a:pt x="474" y="147"/>
                    </a:lnTo>
                    <a:lnTo>
                      <a:pt x="472" y="147"/>
                    </a:lnTo>
                    <a:lnTo>
                      <a:pt x="472" y="149"/>
                    </a:lnTo>
                    <a:lnTo>
                      <a:pt x="472" y="150"/>
                    </a:lnTo>
                    <a:lnTo>
                      <a:pt x="472" y="151"/>
                    </a:lnTo>
                    <a:lnTo>
                      <a:pt x="474" y="151"/>
                    </a:lnTo>
                    <a:lnTo>
                      <a:pt x="475" y="151"/>
                    </a:lnTo>
                    <a:lnTo>
                      <a:pt x="475" y="153"/>
                    </a:lnTo>
                    <a:lnTo>
                      <a:pt x="476" y="153"/>
                    </a:lnTo>
                    <a:lnTo>
                      <a:pt x="476" y="154"/>
                    </a:lnTo>
                    <a:lnTo>
                      <a:pt x="476" y="155"/>
                    </a:lnTo>
                    <a:lnTo>
                      <a:pt x="478" y="155"/>
                    </a:lnTo>
                    <a:lnTo>
                      <a:pt x="479" y="155"/>
                    </a:lnTo>
                    <a:lnTo>
                      <a:pt x="480" y="155"/>
                    </a:lnTo>
                    <a:lnTo>
                      <a:pt x="481" y="155"/>
                    </a:lnTo>
                    <a:lnTo>
                      <a:pt x="483" y="155"/>
                    </a:lnTo>
                    <a:lnTo>
                      <a:pt x="484" y="155"/>
                    </a:lnTo>
                    <a:lnTo>
                      <a:pt x="484" y="154"/>
                    </a:lnTo>
                    <a:lnTo>
                      <a:pt x="485" y="154"/>
                    </a:lnTo>
                    <a:lnTo>
                      <a:pt x="487" y="154"/>
                    </a:lnTo>
                    <a:lnTo>
                      <a:pt x="487" y="155"/>
                    </a:lnTo>
                    <a:lnTo>
                      <a:pt x="488" y="155"/>
                    </a:lnTo>
                    <a:lnTo>
                      <a:pt x="488" y="157"/>
                    </a:lnTo>
                    <a:lnTo>
                      <a:pt x="489" y="157"/>
                    </a:lnTo>
                    <a:lnTo>
                      <a:pt x="489" y="158"/>
                    </a:lnTo>
                    <a:lnTo>
                      <a:pt x="491" y="158"/>
                    </a:lnTo>
                    <a:lnTo>
                      <a:pt x="491" y="159"/>
                    </a:lnTo>
                    <a:lnTo>
                      <a:pt x="489" y="159"/>
                    </a:lnTo>
                    <a:lnTo>
                      <a:pt x="489" y="161"/>
                    </a:lnTo>
                    <a:lnTo>
                      <a:pt x="489" y="162"/>
                    </a:lnTo>
                    <a:lnTo>
                      <a:pt x="489" y="163"/>
                    </a:lnTo>
                    <a:lnTo>
                      <a:pt x="491" y="165"/>
                    </a:lnTo>
                    <a:lnTo>
                      <a:pt x="492" y="165"/>
                    </a:lnTo>
                    <a:lnTo>
                      <a:pt x="493" y="165"/>
                    </a:lnTo>
                    <a:lnTo>
                      <a:pt x="495" y="165"/>
                    </a:lnTo>
                    <a:lnTo>
                      <a:pt x="495" y="166"/>
                    </a:lnTo>
                    <a:lnTo>
                      <a:pt x="496" y="166"/>
                    </a:lnTo>
                    <a:lnTo>
                      <a:pt x="496" y="167"/>
                    </a:lnTo>
                    <a:lnTo>
                      <a:pt x="497" y="167"/>
                    </a:lnTo>
                    <a:lnTo>
                      <a:pt x="498" y="167"/>
                    </a:lnTo>
                    <a:lnTo>
                      <a:pt x="498" y="168"/>
                    </a:lnTo>
                    <a:lnTo>
                      <a:pt x="500" y="168"/>
                    </a:lnTo>
                    <a:lnTo>
                      <a:pt x="500" y="170"/>
                    </a:lnTo>
                    <a:lnTo>
                      <a:pt x="500" y="171"/>
                    </a:lnTo>
                    <a:lnTo>
                      <a:pt x="500" y="172"/>
                    </a:lnTo>
                    <a:lnTo>
                      <a:pt x="501" y="172"/>
                    </a:lnTo>
                    <a:lnTo>
                      <a:pt x="502" y="172"/>
                    </a:lnTo>
                    <a:lnTo>
                      <a:pt x="504" y="172"/>
                    </a:lnTo>
                    <a:lnTo>
                      <a:pt x="505" y="172"/>
                    </a:lnTo>
                    <a:lnTo>
                      <a:pt x="506" y="172"/>
                    </a:lnTo>
                    <a:lnTo>
                      <a:pt x="508" y="172"/>
                    </a:lnTo>
                    <a:lnTo>
                      <a:pt x="509" y="172"/>
                    </a:lnTo>
                    <a:lnTo>
                      <a:pt x="509" y="174"/>
                    </a:lnTo>
                    <a:lnTo>
                      <a:pt x="510" y="174"/>
                    </a:lnTo>
                    <a:lnTo>
                      <a:pt x="510" y="175"/>
                    </a:lnTo>
                    <a:lnTo>
                      <a:pt x="512" y="175"/>
                    </a:lnTo>
                    <a:lnTo>
                      <a:pt x="512" y="176"/>
                    </a:lnTo>
                    <a:lnTo>
                      <a:pt x="513" y="176"/>
                    </a:lnTo>
                    <a:lnTo>
                      <a:pt x="513" y="178"/>
                    </a:lnTo>
                    <a:lnTo>
                      <a:pt x="513" y="179"/>
                    </a:lnTo>
                    <a:lnTo>
                      <a:pt x="513" y="180"/>
                    </a:lnTo>
                    <a:lnTo>
                      <a:pt x="512" y="180"/>
                    </a:lnTo>
                    <a:lnTo>
                      <a:pt x="512" y="182"/>
                    </a:lnTo>
                    <a:lnTo>
                      <a:pt x="510" y="182"/>
                    </a:lnTo>
                    <a:lnTo>
                      <a:pt x="509" y="182"/>
                    </a:lnTo>
                    <a:lnTo>
                      <a:pt x="508" y="183"/>
                    </a:lnTo>
                    <a:lnTo>
                      <a:pt x="509" y="183"/>
                    </a:lnTo>
                    <a:lnTo>
                      <a:pt x="509" y="184"/>
                    </a:lnTo>
                    <a:lnTo>
                      <a:pt x="509" y="185"/>
                    </a:lnTo>
                    <a:lnTo>
                      <a:pt x="510" y="185"/>
                    </a:lnTo>
                    <a:lnTo>
                      <a:pt x="509" y="185"/>
                    </a:lnTo>
                    <a:lnTo>
                      <a:pt x="509" y="187"/>
                    </a:lnTo>
                    <a:lnTo>
                      <a:pt x="508" y="188"/>
                    </a:lnTo>
                    <a:lnTo>
                      <a:pt x="508" y="189"/>
                    </a:lnTo>
                    <a:lnTo>
                      <a:pt x="506" y="189"/>
                    </a:lnTo>
                    <a:lnTo>
                      <a:pt x="508" y="189"/>
                    </a:lnTo>
                    <a:lnTo>
                      <a:pt x="508" y="191"/>
                    </a:lnTo>
                    <a:lnTo>
                      <a:pt x="509" y="191"/>
                    </a:lnTo>
                    <a:lnTo>
                      <a:pt x="509" y="192"/>
                    </a:lnTo>
                    <a:lnTo>
                      <a:pt x="510" y="192"/>
                    </a:lnTo>
                    <a:lnTo>
                      <a:pt x="512" y="192"/>
                    </a:lnTo>
                    <a:lnTo>
                      <a:pt x="513" y="192"/>
                    </a:lnTo>
                    <a:lnTo>
                      <a:pt x="513" y="193"/>
                    </a:lnTo>
                    <a:lnTo>
                      <a:pt x="514" y="193"/>
                    </a:lnTo>
                    <a:lnTo>
                      <a:pt x="514" y="195"/>
                    </a:lnTo>
                    <a:lnTo>
                      <a:pt x="514" y="196"/>
                    </a:lnTo>
                    <a:lnTo>
                      <a:pt x="515" y="196"/>
                    </a:lnTo>
                    <a:lnTo>
                      <a:pt x="517" y="196"/>
                    </a:lnTo>
                    <a:lnTo>
                      <a:pt x="518" y="196"/>
                    </a:lnTo>
                    <a:lnTo>
                      <a:pt x="517" y="197"/>
                    </a:lnTo>
                    <a:lnTo>
                      <a:pt x="515" y="197"/>
                    </a:lnTo>
                    <a:lnTo>
                      <a:pt x="515" y="199"/>
                    </a:lnTo>
                    <a:lnTo>
                      <a:pt x="514" y="199"/>
                    </a:lnTo>
                    <a:lnTo>
                      <a:pt x="514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2" y="201"/>
                    </a:lnTo>
                    <a:lnTo>
                      <a:pt x="510" y="201"/>
                    </a:lnTo>
                    <a:lnTo>
                      <a:pt x="510" y="202"/>
                    </a:lnTo>
                    <a:lnTo>
                      <a:pt x="509" y="202"/>
                    </a:lnTo>
                    <a:lnTo>
                      <a:pt x="509" y="204"/>
                    </a:lnTo>
                    <a:lnTo>
                      <a:pt x="508" y="204"/>
                    </a:lnTo>
                    <a:lnTo>
                      <a:pt x="508" y="205"/>
                    </a:lnTo>
                    <a:lnTo>
                      <a:pt x="506" y="205"/>
                    </a:lnTo>
                    <a:lnTo>
                      <a:pt x="505" y="205"/>
                    </a:lnTo>
                    <a:lnTo>
                      <a:pt x="505" y="206"/>
                    </a:lnTo>
                    <a:lnTo>
                      <a:pt x="505" y="208"/>
                    </a:lnTo>
                    <a:lnTo>
                      <a:pt x="504" y="208"/>
                    </a:lnTo>
                    <a:lnTo>
                      <a:pt x="502" y="209"/>
                    </a:lnTo>
                    <a:lnTo>
                      <a:pt x="498" y="212"/>
                    </a:lnTo>
                    <a:lnTo>
                      <a:pt x="493" y="214"/>
                    </a:lnTo>
                    <a:lnTo>
                      <a:pt x="492" y="216"/>
                    </a:lnTo>
                    <a:lnTo>
                      <a:pt x="489" y="217"/>
                    </a:lnTo>
                    <a:lnTo>
                      <a:pt x="487" y="219"/>
                    </a:lnTo>
                    <a:lnTo>
                      <a:pt x="484" y="222"/>
                    </a:lnTo>
                    <a:lnTo>
                      <a:pt x="480" y="226"/>
                    </a:lnTo>
                    <a:lnTo>
                      <a:pt x="479" y="227"/>
                    </a:lnTo>
                    <a:lnTo>
                      <a:pt x="478" y="229"/>
                    </a:lnTo>
                    <a:lnTo>
                      <a:pt x="475" y="231"/>
                    </a:lnTo>
                    <a:lnTo>
                      <a:pt x="474" y="233"/>
                    </a:lnTo>
                    <a:lnTo>
                      <a:pt x="471" y="235"/>
                    </a:lnTo>
                    <a:lnTo>
                      <a:pt x="470" y="238"/>
                    </a:lnTo>
                    <a:lnTo>
                      <a:pt x="459" y="256"/>
                    </a:lnTo>
                    <a:lnTo>
                      <a:pt x="454" y="264"/>
                    </a:lnTo>
                    <a:lnTo>
                      <a:pt x="453" y="269"/>
                    </a:lnTo>
                    <a:lnTo>
                      <a:pt x="449" y="276"/>
                    </a:lnTo>
                    <a:lnTo>
                      <a:pt x="447" y="278"/>
                    </a:lnTo>
                    <a:lnTo>
                      <a:pt x="446" y="281"/>
                    </a:lnTo>
                    <a:lnTo>
                      <a:pt x="446" y="282"/>
                    </a:lnTo>
                    <a:lnTo>
                      <a:pt x="445" y="282"/>
                    </a:lnTo>
                    <a:lnTo>
                      <a:pt x="445" y="284"/>
                    </a:lnTo>
                    <a:lnTo>
                      <a:pt x="445" y="285"/>
                    </a:lnTo>
                    <a:lnTo>
                      <a:pt x="445" y="286"/>
                    </a:lnTo>
                    <a:lnTo>
                      <a:pt x="443" y="286"/>
                    </a:lnTo>
                    <a:lnTo>
                      <a:pt x="443" y="288"/>
                    </a:lnTo>
                    <a:lnTo>
                      <a:pt x="445" y="288"/>
                    </a:lnTo>
                    <a:lnTo>
                      <a:pt x="443" y="288"/>
                    </a:lnTo>
                    <a:lnTo>
                      <a:pt x="443" y="289"/>
                    </a:lnTo>
                    <a:lnTo>
                      <a:pt x="442" y="289"/>
                    </a:lnTo>
                    <a:lnTo>
                      <a:pt x="442" y="290"/>
                    </a:lnTo>
                    <a:lnTo>
                      <a:pt x="441" y="290"/>
                    </a:lnTo>
                    <a:lnTo>
                      <a:pt x="441" y="291"/>
                    </a:lnTo>
                    <a:lnTo>
                      <a:pt x="440" y="293"/>
                    </a:lnTo>
                    <a:lnTo>
                      <a:pt x="440" y="294"/>
                    </a:lnTo>
                    <a:lnTo>
                      <a:pt x="441" y="294"/>
                    </a:lnTo>
                    <a:lnTo>
                      <a:pt x="441" y="295"/>
                    </a:lnTo>
                    <a:lnTo>
                      <a:pt x="441" y="297"/>
                    </a:lnTo>
                    <a:lnTo>
                      <a:pt x="440" y="297"/>
                    </a:lnTo>
                    <a:lnTo>
                      <a:pt x="440" y="298"/>
                    </a:lnTo>
                    <a:lnTo>
                      <a:pt x="441" y="298"/>
                    </a:lnTo>
                    <a:lnTo>
                      <a:pt x="441" y="299"/>
                    </a:lnTo>
                    <a:lnTo>
                      <a:pt x="441" y="301"/>
                    </a:lnTo>
                    <a:lnTo>
                      <a:pt x="442" y="301"/>
                    </a:lnTo>
                    <a:lnTo>
                      <a:pt x="442" y="302"/>
                    </a:lnTo>
                    <a:lnTo>
                      <a:pt x="443" y="302"/>
                    </a:lnTo>
                    <a:lnTo>
                      <a:pt x="445" y="302"/>
                    </a:lnTo>
                    <a:lnTo>
                      <a:pt x="446" y="302"/>
                    </a:lnTo>
                    <a:lnTo>
                      <a:pt x="446" y="303"/>
                    </a:lnTo>
                    <a:lnTo>
                      <a:pt x="447" y="303"/>
                    </a:lnTo>
                    <a:lnTo>
                      <a:pt x="449" y="303"/>
                    </a:lnTo>
                    <a:lnTo>
                      <a:pt x="449" y="305"/>
                    </a:lnTo>
                    <a:lnTo>
                      <a:pt x="450" y="305"/>
                    </a:lnTo>
                    <a:lnTo>
                      <a:pt x="450" y="306"/>
                    </a:lnTo>
                    <a:lnTo>
                      <a:pt x="450" y="307"/>
                    </a:lnTo>
                    <a:lnTo>
                      <a:pt x="451" y="307"/>
                    </a:lnTo>
                    <a:lnTo>
                      <a:pt x="451" y="309"/>
                    </a:lnTo>
                    <a:lnTo>
                      <a:pt x="453" y="309"/>
                    </a:lnTo>
                    <a:lnTo>
                      <a:pt x="453" y="310"/>
                    </a:lnTo>
                    <a:lnTo>
                      <a:pt x="454" y="311"/>
                    </a:lnTo>
                    <a:lnTo>
                      <a:pt x="455" y="311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9" y="311"/>
                    </a:lnTo>
                    <a:lnTo>
                      <a:pt x="460" y="311"/>
                    </a:lnTo>
                    <a:lnTo>
                      <a:pt x="462" y="312"/>
                    </a:lnTo>
                    <a:lnTo>
                      <a:pt x="462" y="314"/>
                    </a:lnTo>
                    <a:lnTo>
                      <a:pt x="462" y="315"/>
                    </a:lnTo>
                    <a:lnTo>
                      <a:pt x="462" y="316"/>
                    </a:lnTo>
                    <a:lnTo>
                      <a:pt x="463" y="316"/>
                    </a:lnTo>
                    <a:lnTo>
                      <a:pt x="464" y="318"/>
                    </a:lnTo>
                    <a:lnTo>
                      <a:pt x="463" y="318"/>
                    </a:lnTo>
                    <a:lnTo>
                      <a:pt x="463" y="319"/>
                    </a:lnTo>
                    <a:lnTo>
                      <a:pt x="463" y="320"/>
                    </a:lnTo>
                    <a:lnTo>
                      <a:pt x="464" y="320"/>
                    </a:lnTo>
                    <a:lnTo>
                      <a:pt x="464" y="322"/>
                    </a:lnTo>
                    <a:lnTo>
                      <a:pt x="466" y="322"/>
                    </a:lnTo>
                    <a:lnTo>
                      <a:pt x="466" y="323"/>
                    </a:lnTo>
                    <a:lnTo>
                      <a:pt x="466" y="324"/>
                    </a:lnTo>
                    <a:lnTo>
                      <a:pt x="464" y="324"/>
                    </a:lnTo>
                    <a:lnTo>
                      <a:pt x="466" y="324"/>
                    </a:lnTo>
                    <a:lnTo>
                      <a:pt x="464" y="324"/>
                    </a:lnTo>
                    <a:lnTo>
                      <a:pt x="464" y="326"/>
                    </a:lnTo>
                    <a:lnTo>
                      <a:pt x="464" y="327"/>
                    </a:lnTo>
                    <a:lnTo>
                      <a:pt x="466" y="327"/>
                    </a:lnTo>
                    <a:lnTo>
                      <a:pt x="466" y="328"/>
                    </a:lnTo>
                    <a:lnTo>
                      <a:pt x="466" y="329"/>
                    </a:lnTo>
                    <a:lnTo>
                      <a:pt x="466" y="331"/>
                    </a:lnTo>
                    <a:lnTo>
                      <a:pt x="464" y="331"/>
                    </a:lnTo>
                    <a:lnTo>
                      <a:pt x="463" y="331"/>
                    </a:lnTo>
                    <a:lnTo>
                      <a:pt x="462" y="331"/>
                    </a:lnTo>
                    <a:lnTo>
                      <a:pt x="462" y="332"/>
                    </a:lnTo>
                    <a:lnTo>
                      <a:pt x="460" y="332"/>
                    </a:lnTo>
                    <a:lnTo>
                      <a:pt x="459" y="332"/>
                    </a:lnTo>
                    <a:lnTo>
                      <a:pt x="458" y="332"/>
                    </a:lnTo>
                    <a:lnTo>
                      <a:pt x="458" y="333"/>
                    </a:lnTo>
                    <a:lnTo>
                      <a:pt x="457" y="333"/>
                    </a:lnTo>
                    <a:lnTo>
                      <a:pt x="455" y="333"/>
                    </a:lnTo>
                    <a:lnTo>
                      <a:pt x="454" y="333"/>
                    </a:lnTo>
                    <a:lnTo>
                      <a:pt x="454" y="332"/>
                    </a:lnTo>
                    <a:lnTo>
                      <a:pt x="453" y="332"/>
                    </a:lnTo>
                    <a:lnTo>
                      <a:pt x="453" y="331"/>
                    </a:lnTo>
                    <a:lnTo>
                      <a:pt x="453" y="329"/>
                    </a:lnTo>
                    <a:lnTo>
                      <a:pt x="451" y="329"/>
                    </a:lnTo>
                    <a:lnTo>
                      <a:pt x="450" y="329"/>
                    </a:lnTo>
                    <a:lnTo>
                      <a:pt x="449" y="329"/>
                    </a:lnTo>
                    <a:lnTo>
                      <a:pt x="449" y="331"/>
                    </a:lnTo>
                    <a:lnTo>
                      <a:pt x="447" y="331"/>
                    </a:lnTo>
                    <a:lnTo>
                      <a:pt x="446" y="331"/>
                    </a:lnTo>
                    <a:lnTo>
                      <a:pt x="445" y="331"/>
                    </a:lnTo>
                    <a:lnTo>
                      <a:pt x="443" y="331"/>
                    </a:lnTo>
                    <a:lnTo>
                      <a:pt x="442" y="331"/>
                    </a:lnTo>
                    <a:lnTo>
                      <a:pt x="442" y="332"/>
                    </a:lnTo>
                    <a:lnTo>
                      <a:pt x="443" y="333"/>
                    </a:lnTo>
                    <a:lnTo>
                      <a:pt x="445" y="335"/>
                    </a:lnTo>
                    <a:lnTo>
                      <a:pt x="446" y="336"/>
                    </a:lnTo>
                    <a:lnTo>
                      <a:pt x="447" y="337"/>
                    </a:lnTo>
                    <a:lnTo>
                      <a:pt x="449" y="337"/>
                    </a:lnTo>
                    <a:lnTo>
                      <a:pt x="449" y="339"/>
                    </a:lnTo>
                    <a:lnTo>
                      <a:pt x="450" y="339"/>
                    </a:lnTo>
                    <a:lnTo>
                      <a:pt x="451" y="339"/>
                    </a:lnTo>
                    <a:lnTo>
                      <a:pt x="451" y="340"/>
                    </a:lnTo>
                    <a:lnTo>
                      <a:pt x="450" y="340"/>
                    </a:lnTo>
                    <a:lnTo>
                      <a:pt x="450" y="341"/>
                    </a:lnTo>
                    <a:lnTo>
                      <a:pt x="450" y="343"/>
                    </a:lnTo>
                    <a:lnTo>
                      <a:pt x="449" y="343"/>
                    </a:lnTo>
                    <a:lnTo>
                      <a:pt x="447" y="344"/>
                    </a:lnTo>
                    <a:lnTo>
                      <a:pt x="446" y="344"/>
                    </a:lnTo>
                    <a:lnTo>
                      <a:pt x="445" y="344"/>
                    </a:lnTo>
                    <a:lnTo>
                      <a:pt x="443" y="343"/>
                    </a:lnTo>
                    <a:lnTo>
                      <a:pt x="442" y="343"/>
                    </a:lnTo>
                    <a:lnTo>
                      <a:pt x="441" y="343"/>
                    </a:lnTo>
                    <a:lnTo>
                      <a:pt x="441" y="341"/>
                    </a:lnTo>
                    <a:lnTo>
                      <a:pt x="440" y="341"/>
                    </a:lnTo>
                    <a:lnTo>
                      <a:pt x="438" y="341"/>
                    </a:lnTo>
                    <a:lnTo>
                      <a:pt x="438" y="343"/>
                    </a:lnTo>
                    <a:lnTo>
                      <a:pt x="438" y="344"/>
                    </a:lnTo>
                    <a:lnTo>
                      <a:pt x="438" y="345"/>
                    </a:lnTo>
                    <a:lnTo>
                      <a:pt x="437" y="346"/>
                    </a:lnTo>
                    <a:lnTo>
                      <a:pt x="437" y="348"/>
                    </a:lnTo>
                    <a:lnTo>
                      <a:pt x="436" y="348"/>
                    </a:lnTo>
                    <a:lnTo>
                      <a:pt x="434" y="348"/>
                    </a:lnTo>
                    <a:lnTo>
                      <a:pt x="434" y="346"/>
                    </a:lnTo>
                    <a:lnTo>
                      <a:pt x="433" y="345"/>
                    </a:lnTo>
                    <a:lnTo>
                      <a:pt x="432" y="344"/>
                    </a:lnTo>
                    <a:lnTo>
                      <a:pt x="430" y="344"/>
                    </a:lnTo>
                    <a:lnTo>
                      <a:pt x="430" y="345"/>
                    </a:lnTo>
                    <a:lnTo>
                      <a:pt x="429" y="345"/>
                    </a:lnTo>
                    <a:lnTo>
                      <a:pt x="429" y="346"/>
                    </a:lnTo>
                    <a:lnTo>
                      <a:pt x="429" y="348"/>
                    </a:lnTo>
                    <a:lnTo>
                      <a:pt x="429" y="349"/>
                    </a:lnTo>
                    <a:lnTo>
                      <a:pt x="428" y="349"/>
                    </a:lnTo>
                    <a:lnTo>
                      <a:pt x="428" y="348"/>
                    </a:lnTo>
                    <a:lnTo>
                      <a:pt x="428" y="349"/>
                    </a:lnTo>
                    <a:lnTo>
                      <a:pt x="426" y="349"/>
                    </a:lnTo>
                    <a:lnTo>
                      <a:pt x="426" y="350"/>
                    </a:lnTo>
                    <a:lnTo>
                      <a:pt x="426" y="352"/>
                    </a:lnTo>
                    <a:lnTo>
                      <a:pt x="425" y="353"/>
                    </a:lnTo>
                    <a:lnTo>
                      <a:pt x="424" y="353"/>
                    </a:lnTo>
                    <a:lnTo>
                      <a:pt x="423" y="353"/>
                    </a:lnTo>
                    <a:lnTo>
                      <a:pt x="423" y="352"/>
                    </a:lnTo>
                    <a:lnTo>
                      <a:pt x="423" y="353"/>
                    </a:lnTo>
                    <a:lnTo>
                      <a:pt x="421" y="353"/>
                    </a:lnTo>
                    <a:lnTo>
                      <a:pt x="421" y="354"/>
                    </a:lnTo>
                    <a:lnTo>
                      <a:pt x="421" y="356"/>
                    </a:lnTo>
                    <a:lnTo>
                      <a:pt x="421" y="357"/>
                    </a:lnTo>
                    <a:lnTo>
                      <a:pt x="420" y="357"/>
                    </a:lnTo>
                    <a:lnTo>
                      <a:pt x="420" y="358"/>
                    </a:lnTo>
                    <a:lnTo>
                      <a:pt x="421" y="358"/>
                    </a:lnTo>
                    <a:lnTo>
                      <a:pt x="421" y="360"/>
                    </a:lnTo>
                    <a:lnTo>
                      <a:pt x="421" y="361"/>
                    </a:lnTo>
                    <a:lnTo>
                      <a:pt x="423" y="361"/>
                    </a:lnTo>
                    <a:lnTo>
                      <a:pt x="423" y="362"/>
                    </a:lnTo>
                    <a:lnTo>
                      <a:pt x="424" y="363"/>
                    </a:lnTo>
                    <a:lnTo>
                      <a:pt x="423" y="365"/>
                    </a:lnTo>
                    <a:lnTo>
                      <a:pt x="423" y="366"/>
                    </a:lnTo>
                    <a:lnTo>
                      <a:pt x="423" y="367"/>
                    </a:lnTo>
                    <a:lnTo>
                      <a:pt x="424" y="367"/>
                    </a:lnTo>
                    <a:lnTo>
                      <a:pt x="424" y="369"/>
                    </a:lnTo>
                    <a:lnTo>
                      <a:pt x="424" y="370"/>
                    </a:lnTo>
                    <a:lnTo>
                      <a:pt x="423" y="370"/>
                    </a:lnTo>
                    <a:lnTo>
                      <a:pt x="423" y="371"/>
                    </a:lnTo>
                    <a:lnTo>
                      <a:pt x="424" y="371"/>
                    </a:lnTo>
                    <a:lnTo>
                      <a:pt x="424" y="373"/>
                    </a:lnTo>
                    <a:lnTo>
                      <a:pt x="424" y="374"/>
                    </a:lnTo>
                    <a:lnTo>
                      <a:pt x="424" y="375"/>
                    </a:lnTo>
                    <a:lnTo>
                      <a:pt x="425" y="375"/>
                    </a:lnTo>
                    <a:lnTo>
                      <a:pt x="424" y="377"/>
                    </a:lnTo>
                    <a:lnTo>
                      <a:pt x="423" y="377"/>
                    </a:lnTo>
                    <a:lnTo>
                      <a:pt x="421" y="377"/>
                    </a:lnTo>
                    <a:lnTo>
                      <a:pt x="421" y="378"/>
                    </a:lnTo>
                    <a:lnTo>
                      <a:pt x="421" y="379"/>
                    </a:lnTo>
                    <a:lnTo>
                      <a:pt x="423" y="379"/>
                    </a:lnTo>
                    <a:lnTo>
                      <a:pt x="423" y="380"/>
                    </a:lnTo>
                    <a:lnTo>
                      <a:pt x="423" y="382"/>
                    </a:lnTo>
                    <a:lnTo>
                      <a:pt x="424" y="382"/>
                    </a:lnTo>
                    <a:lnTo>
                      <a:pt x="425" y="383"/>
                    </a:lnTo>
                    <a:lnTo>
                      <a:pt x="425" y="384"/>
                    </a:lnTo>
                    <a:lnTo>
                      <a:pt x="425" y="386"/>
                    </a:lnTo>
                    <a:lnTo>
                      <a:pt x="425" y="387"/>
                    </a:lnTo>
                    <a:lnTo>
                      <a:pt x="425" y="388"/>
                    </a:lnTo>
                    <a:lnTo>
                      <a:pt x="425" y="390"/>
                    </a:lnTo>
                    <a:lnTo>
                      <a:pt x="424" y="390"/>
                    </a:lnTo>
                    <a:lnTo>
                      <a:pt x="425" y="390"/>
                    </a:lnTo>
                    <a:lnTo>
                      <a:pt x="425" y="391"/>
                    </a:lnTo>
                    <a:lnTo>
                      <a:pt x="424" y="391"/>
                    </a:lnTo>
                    <a:lnTo>
                      <a:pt x="425" y="392"/>
                    </a:lnTo>
                    <a:lnTo>
                      <a:pt x="426" y="392"/>
                    </a:lnTo>
                    <a:lnTo>
                      <a:pt x="426" y="394"/>
                    </a:lnTo>
                    <a:lnTo>
                      <a:pt x="428" y="394"/>
                    </a:lnTo>
                    <a:lnTo>
                      <a:pt x="428" y="395"/>
                    </a:lnTo>
                    <a:lnTo>
                      <a:pt x="428" y="396"/>
                    </a:lnTo>
                    <a:lnTo>
                      <a:pt x="428" y="398"/>
                    </a:lnTo>
                    <a:lnTo>
                      <a:pt x="428" y="399"/>
                    </a:lnTo>
                    <a:lnTo>
                      <a:pt x="428" y="400"/>
                    </a:lnTo>
                    <a:lnTo>
                      <a:pt x="428" y="401"/>
                    </a:lnTo>
                    <a:lnTo>
                      <a:pt x="428" y="403"/>
                    </a:lnTo>
                    <a:lnTo>
                      <a:pt x="426" y="405"/>
                    </a:lnTo>
                    <a:lnTo>
                      <a:pt x="426" y="408"/>
                    </a:lnTo>
                    <a:lnTo>
                      <a:pt x="426" y="409"/>
                    </a:lnTo>
                    <a:lnTo>
                      <a:pt x="426" y="412"/>
                    </a:lnTo>
                    <a:lnTo>
                      <a:pt x="425" y="417"/>
                    </a:lnTo>
                    <a:lnTo>
                      <a:pt x="424" y="417"/>
                    </a:lnTo>
                    <a:lnTo>
                      <a:pt x="424" y="418"/>
                    </a:lnTo>
                    <a:lnTo>
                      <a:pt x="423" y="418"/>
                    </a:lnTo>
                    <a:lnTo>
                      <a:pt x="420" y="418"/>
                    </a:lnTo>
                    <a:lnTo>
                      <a:pt x="419" y="418"/>
                    </a:lnTo>
                    <a:lnTo>
                      <a:pt x="416" y="418"/>
                    </a:lnTo>
                    <a:lnTo>
                      <a:pt x="412" y="418"/>
                    </a:lnTo>
                    <a:lnTo>
                      <a:pt x="409" y="418"/>
                    </a:lnTo>
                    <a:lnTo>
                      <a:pt x="404" y="418"/>
                    </a:lnTo>
                    <a:lnTo>
                      <a:pt x="398" y="418"/>
                    </a:lnTo>
                    <a:lnTo>
                      <a:pt x="395" y="418"/>
                    </a:lnTo>
                    <a:lnTo>
                      <a:pt x="390" y="418"/>
                    </a:lnTo>
                    <a:lnTo>
                      <a:pt x="385" y="418"/>
                    </a:lnTo>
                    <a:lnTo>
                      <a:pt x="382" y="418"/>
                    </a:lnTo>
                    <a:lnTo>
                      <a:pt x="379" y="418"/>
                    </a:lnTo>
                    <a:lnTo>
                      <a:pt x="375" y="418"/>
                    </a:lnTo>
                    <a:lnTo>
                      <a:pt x="366" y="417"/>
                    </a:lnTo>
                    <a:lnTo>
                      <a:pt x="362" y="417"/>
                    </a:lnTo>
                    <a:lnTo>
                      <a:pt x="358" y="417"/>
                    </a:lnTo>
                    <a:lnTo>
                      <a:pt x="344" y="417"/>
                    </a:lnTo>
                    <a:lnTo>
                      <a:pt x="340" y="417"/>
                    </a:lnTo>
                    <a:lnTo>
                      <a:pt x="336" y="417"/>
                    </a:lnTo>
                    <a:lnTo>
                      <a:pt x="328" y="417"/>
                    </a:lnTo>
                    <a:lnTo>
                      <a:pt x="327" y="417"/>
                    </a:lnTo>
                    <a:lnTo>
                      <a:pt x="323" y="417"/>
                    </a:lnTo>
                    <a:lnTo>
                      <a:pt x="323" y="418"/>
                    </a:lnTo>
                    <a:lnTo>
                      <a:pt x="322" y="418"/>
                    </a:lnTo>
                    <a:lnTo>
                      <a:pt x="322" y="420"/>
                    </a:lnTo>
                    <a:lnTo>
                      <a:pt x="320" y="421"/>
                    </a:lnTo>
                    <a:lnTo>
                      <a:pt x="320" y="422"/>
                    </a:lnTo>
                    <a:lnTo>
                      <a:pt x="319" y="424"/>
                    </a:lnTo>
                    <a:lnTo>
                      <a:pt x="319" y="425"/>
                    </a:lnTo>
                    <a:lnTo>
                      <a:pt x="318" y="426"/>
                    </a:lnTo>
                    <a:lnTo>
                      <a:pt x="318" y="428"/>
                    </a:lnTo>
                    <a:lnTo>
                      <a:pt x="316" y="429"/>
                    </a:lnTo>
                    <a:lnTo>
                      <a:pt x="315" y="430"/>
                    </a:lnTo>
                    <a:lnTo>
                      <a:pt x="314" y="432"/>
                    </a:lnTo>
                    <a:lnTo>
                      <a:pt x="313" y="432"/>
                    </a:lnTo>
                    <a:lnTo>
                      <a:pt x="311" y="432"/>
                    </a:lnTo>
                    <a:lnTo>
                      <a:pt x="310" y="432"/>
                    </a:lnTo>
                    <a:lnTo>
                      <a:pt x="309" y="433"/>
                    </a:lnTo>
                    <a:lnTo>
                      <a:pt x="307" y="433"/>
                    </a:lnTo>
                    <a:lnTo>
                      <a:pt x="306" y="433"/>
                    </a:lnTo>
                    <a:lnTo>
                      <a:pt x="303" y="432"/>
                    </a:lnTo>
                    <a:lnTo>
                      <a:pt x="302" y="432"/>
                    </a:lnTo>
                    <a:lnTo>
                      <a:pt x="299" y="432"/>
                    </a:lnTo>
                    <a:lnTo>
                      <a:pt x="296" y="432"/>
                    </a:lnTo>
                    <a:lnTo>
                      <a:pt x="294" y="430"/>
                    </a:lnTo>
                    <a:lnTo>
                      <a:pt x="293" y="429"/>
                    </a:lnTo>
                    <a:lnTo>
                      <a:pt x="292" y="422"/>
                    </a:lnTo>
                    <a:lnTo>
                      <a:pt x="290" y="421"/>
                    </a:lnTo>
                    <a:lnTo>
                      <a:pt x="288" y="421"/>
                    </a:lnTo>
                    <a:lnTo>
                      <a:pt x="285" y="421"/>
                    </a:lnTo>
                    <a:lnTo>
                      <a:pt x="284" y="421"/>
                    </a:lnTo>
                    <a:lnTo>
                      <a:pt x="276" y="422"/>
                    </a:lnTo>
                    <a:lnTo>
                      <a:pt x="268" y="424"/>
                    </a:lnTo>
                    <a:lnTo>
                      <a:pt x="263" y="425"/>
                    </a:lnTo>
                    <a:lnTo>
                      <a:pt x="259" y="425"/>
                    </a:lnTo>
                    <a:lnTo>
                      <a:pt x="244" y="428"/>
                    </a:lnTo>
                    <a:lnTo>
                      <a:pt x="241" y="428"/>
                    </a:lnTo>
                    <a:lnTo>
                      <a:pt x="230" y="429"/>
                    </a:lnTo>
                    <a:lnTo>
                      <a:pt x="212" y="432"/>
                    </a:lnTo>
                    <a:lnTo>
                      <a:pt x="208" y="432"/>
                    </a:lnTo>
                    <a:lnTo>
                      <a:pt x="204" y="432"/>
                    </a:lnTo>
                    <a:lnTo>
                      <a:pt x="199" y="433"/>
                    </a:lnTo>
                    <a:lnTo>
                      <a:pt x="191" y="433"/>
                    </a:lnTo>
                    <a:lnTo>
                      <a:pt x="186" y="434"/>
                    </a:lnTo>
                    <a:lnTo>
                      <a:pt x="179" y="435"/>
                    </a:lnTo>
                    <a:lnTo>
                      <a:pt x="178" y="435"/>
                    </a:lnTo>
                    <a:lnTo>
                      <a:pt x="171" y="438"/>
                    </a:lnTo>
                    <a:lnTo>
                      <a:pt x="169" y="438"/>
                    </a:lnTo>
                    <a:lnTo>
                      <a:pt x="162" y="441"/>
                    </a:lnTo>
                    <a:lnTo>
                      <a:pt x="159" y="441"/>
                    </a:lnTo>
                    <a:lnTo>
                      <a:pt x="157" y="442"/>
                    </a:lnTo>
                    <a:lnTo>
                      <a:pt x="154" y="442"/>
                    </a:lnTo>
                    <a:lnTo>
                      <a:pt x="154" y="44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5" name="Freeform 51">
                <a:extLst>
                  <a:ext uri="{FF2B5EF4-FFF2-40B4-BE49-F238E27FC236}">
                    <a16:creationId xmlns:a16="http://schemas.microsoft.com/office/drawing/2014/main" id="{E1D83473-778A-B553-C023-CB8E5D5B8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473"/>
                <a:ext cx="521" cy="484"/>
              </a:xfrm>
              <a:custGeom>
                <a:avLst/>
                <a:gdLst>
                  <a:gd name="T0" fmla="*/ 146 w 521"/>
                  <a:gd name="T1" fmla="*/ 462 h 484"/>
                  <a:gd name="T2" fmla="*/ 112 w 521"/>
                  <a:gd name="T3" fmla="*/ 476 h 484"/>
                  <a:gd name="T4" fmla="*/ 102 w 521"/>
                  <a:gd name="T5" fmla="*/ 480 h 484"/>
                  <a:gd name="T6" fmla="*/ 87 w 521"/>
                  <a:gd name="T7" fmla="*/ 483 h 484"/>
                  <a:gd name="T8" fmla="*/ 74 w 521"/>
                  <a:gd name="T9" fmla="*/ 481 h 484"/>
                  <a:gd name="T10" fmla="*/ 64 w 521"/>
                  <a:gd name="T11" fmla="*/ 472 h 484"/>
                  <a:gd name="T12" fmla="*/ 53 w 521"/>
                  <a:gd name="T13" fmla="*/ 460 h 484"/>
                  <a:gd name="T14" fmla="*/ 53 w 521"/>
                  <a:gd name="T15" fmla="*/ 443 h 484"/>
                  <a:gd name="T16" fmla="*/ 63 w 521"/>
                  <a:gd name="T17" fmla="*/ 429 h 484"/>
                  <a:gd name="T18" fmla="*/ 74 w 521"/>
                  <a:gd name="T19" fmla="*/ 416 h 484"/>
                  <a:gd name="T20" fmla="*/ 64 w 521"/>
                  <a:gd name="T21" fmla="*/ 400 h 484"/>
                  <a:gd name="T22" fmla="*/ 63 w 521"/>
                  <a:gd name="T23" fmla="*/ 384 h 484"/>
                  <a:gd name="T24" fmla="*/ 66 w 521"/>
                  <a:gd name="T25" fmla="*/ 367 h 484"/>
                  <a:gd name="T26" fmla="*/ 57 w 521"/>
                  <a:gd name="T27" fmla="*/ 353 h 484"/>
                  <a:gd name="T28" fmla="*/ 52 w 521"/>
                  <a:gd name="T29" fmla="*/ 335 h 484"/>
                  <a:gd name="T30" fmla="*/ 51 w 521"/>
                  <a:gd name="T31" fmla="*/ 319 h 484"/>
                  <a:gd name="T32" fmla="*/ 52 w 521"/>
                  <a:gd name="T33" fmla="*/ 303 h 484"/>
                  <a:gd name="T34" fmla="*/ 52 w 521"/>
                  <a:gd name="T35" fmla="*/ 286 h 484"/>
                  <a:gd name="T36" fmla="*/ 64 w 521"/>
                  <a:gd name="T37" fmla="*/ 274 h 484"/>
                  <a:gd name="T38" fmla="*/ 49 w 521"/>
                  <a:gd name="T39" fmla="*/ 261 h 484"/>
                  <a:gd name="T40" fmla="*/ 34 w 521"/>
                  <a:gd name="T41" fmla="*/ 252 h 484"/>
                  <a:gd name="T42" fmla="*/ 34 w 521"/>
                  <a:gd name="T43" fmla="*/ 235 h 484"/>
                  <a:gd name="T44" fmla="*/ 42 w 521"/>
                  <a:gd name="T45" fmla="*/ 221 h 484"/>
                  <a:gd name="T46" fmla="*/ 57 w 521"/>
                  <a:gd name="T47" fmla="*/ 216 h 484"/>
                  <a:gd name="T48" fmla="*/ 44 w 521"/>
                  <a:gd name="T49" fmla="*/ 208 h 484"/>
                  <a:gd name="T50" fmla="*/ 28 w 521"/>
                  <a:gd name="T51" fmla="*/ 201 h 484"/>
                  <a:gd name="T52" fmla="*/ 22 w 521"/>
                  <a:gd name="T53" fmla="*/ 185 h 484"/>
                  <a:gd name="T54" fmla="*/ 14 w 521"/>
                  <a:gd name="T55" fmla="*/ 174 h 484"/>
                  <a:gd name="T56" fmla="*/ 9 w 521"/>
                  <a:gd name="T57" fmla="*/ 159 h 484"/>
                  <a:gd name="T58" fmla="*/ 1 w 521"/>
                  <a:gd name="T59" fmla="*/ 145 h 484"/>
                  <a:gd name="T60" fmla="*/ 8 w 521"/>
                  <a:gd name="T61" fmla="*/ 130 h 484"/>
                  <a:gd name="T62" fmla="*/ 9 w 521"/>
                  <a:gd name="T63" fmla="*/ 115 h 484"/>
                  <a:gd name="T64" fmla="*/ 8 w 521"/>
                  <a:gd name="T65" fmla="*/ 104 h 484"/>
                  <a:gd name="T66" fmla="*/ 17 w 521"/>
                  <a:gd name="T67" fmla="*/ 90 h 484"/>
                  <a:gd name="T68" fmla="*/ 21 w 521"/>
                  <a:gd name="T69" fmla="*/ 73 h 484"/>
                  <a:gd name="T70" fmla="*/ 26 w 521"/>
                  <a:gd name="T71" fmla="*/ 53 h 484"/>
                  <a:gd name="T72" fmla="*/ 40 w 521"/>
                  <a:gd name="T73" fmla="*/ 43 h 484"/>
                  <a:gd name="T74" fmla="*/ 38 w 521"/>
                  <a:gd name="T75" fmla="*/ 28 h 484"/>
                  <a:gd name="T76" fmla="*/ 43 w 521"/>
                  <a:gd name="T77" fmla="*/ 11 h 484"/>
                  <a:gd name="T78" fmla="*/ 74 w 521"/>
                  <a:gd name="T79" fmla="*/ 6 h 484"/>
                  <a:gd name="T80" fmla="*/ 204 w 521"/>
                  <a:gd name="T81" fmla="*/ 10 h 484"/>
                  <a:gd name="T82" fmla="*/ 480 w 521"/>
                  <a:gd name="T83" fmla="*/ 0 h 484"/>
                  <a:gd name="T84" fmla="*/ 514 w 521"/>
                  <a:gd name="T85" fmla="*/ 23 h 484"/>
                  <a:gd name="T86" fmla="*/ 512 w 521"/>
                  <a:gd name="T87" fmla="*/ 41 h 484"/>
                  <a:gd name="T88" fmla="*/ 512 w 521"/>
                  <a:gd name="T89" fmla="*/ 58 h 484"/>
                  <a:gd name="T90" fmla="*/ 504 w 521"/>
                  <a:gd name="T91" fmla="*/ 68 h 484"/>
                  <a:gd name="T92" fmla="*/ 496 w 521"/>
                  <a:gd name="T93" fmla="*/ 77 h 484"/>
                  <a:gd name="T94" fmla="*/ 492 w 521"/>
                  <a:gd name="T95" fmla="*/ 89 h 484"/>
                  <a:gd name="T96" fmla="*/ 483 w 521"/>
                  <a:gd name="T97" fmla="*/ 100 h 484"/>
                  <a:gd name="T98" fmla="*/ 472 w 521"/>
                  <a:gd name="T99" fmla="*/ 110 h 484"/>
                  <a:gd name="T100" fmla="*/ 471 w 521"/>
                  <a:gd name="T101" fmla="*/ 130 h 484"/>
                  <a:gd name="T102" fmla="*/ 474 w 521"/>
                  <a:gd name="T103" fmla="*/ 146 h 484"/>
                  <a:gd name="T104" fmla="*/ 484 w 521"/>
                  <a:gd name="T105" fmla="*/ 155 h 484"/>
                  <a:gd name="T106" fmla="*/ 493 w 521"/>
                  <a:gd name="T107" fmla="*/ 165 h 484"/>
                  <a:gd name="T108" fmla="*/ 508 w 521"/>
                  <a:gd name="T109" fmla="*/ 172 h 484"/>
                  <a:gd name="T110" fmla="*/ 509 w 521"/>
                  <a:gd name="T111" fmla="*/ 184 h 484"/>
                  <a:gd name="T112" fmla="*/ 514 w 521"/>
                  <a:gd name="T113" fmla="*/ 195 h 484"/>
                  <a:gd name="T114" fmla="*/ 508 w 521"/>
                  <a:gd name="T115" fmla="*/ 204 h 484"/>
                  <a:gd name="T116" fmla="*/ 475 w 521"/>
                  <a:gd name="T117" fmla="*/ 231 h 484"/>
                  <a:gd name="T118" fmla="*/ 445 w 521"/>
                  <a:gd name="T119" fmla="*/ 288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21" h="484">
                    <a:moveTo>
                      <a:pt x="154" y="443"/>
                    </a:moveTo>
                    <a:lnTo>
                      <a:pt x="153" y="443"/>
                    </a:lnTo>
                    <a:lnTo>
                      <a:pt x="152" y="443"/>
                    </a:lnTo>
                    <a:lnTo>
                      <a:pt x="150" y="443"/>
                    </a:lnTo>
                    <a:lnTo>
                      <a:pt x="149" y="445"/>
                    </a:lnTo>
                    <a:lnTo>
                      <a:pt x="149" y="446"/>
                    </a:lnTo>
                    <a:lnTo>
                      <a:pt x="149" y="447"/>
                    </a:lnTo>
                    <a:lnTo>
                      <a:pt x="149" y="450"/>
                    </a:lnTo>
                    <a:lnTo>
                      <a:pt x="149" y="451"/>
                    </a:lnTo>
                    <a:lnTo>
                      <a:pt x="149" y="452"/>
                    </a:lnTo>
                    <a:lnTo>
                      <a:pt x="149" y="454"/>
                    </a:lnTo>
                    <a:lnTo>
                      <a:pt x="149" y="455"/>
                    </a:lnTo>
                    <a:lnTo>
                      <a:pt x="149" y="456"/>
                    </a:lnTo>
                    <a:lnTo>
                      <a:pt x="148" y="458"/>
                    </a:lnTo>
                    <a:lnTo>
                      <a:pt x="148" y="459"/>
                    </a:lnTo>
                    <a:lnTo>
                      <a:pt x="148" y="460"/>
                    </a:lnTo>
                    <a:lnTo>
                      <a:pt x="146" y="462"/>
                    </a:lnTo>
                    <a:lnTo>
                      <a:pt x="145" y="463"/>
                    </a:lnTo>
                    <a:lnTo>
                      <a:pt x="145" y="464"/>
                    </a:lnTo>
                    <a:lnTo>
                      <a:pt x="144" y="466"/>
                    </a:lnTo>
                    <a:lnTo>
                      <a:pt x="142" y="466"/>
                    </a:lnTo>
                    <a:lnTo>
                      <a:pt x="141" y="466"/>
                    </a:lnTo>
                    <a:lnTo>
                      <a:pt x="138" y="468"/>
                    </a:lnTo>
                    <a:lnTo>
                      <a:pt x="133" y="470"/>
                    </a:lnTo>
                    <a:lnTo>
                      <a:pt x="131" y="470"/>
                    </a:lnTo>
                    <a:lnTo>
                      <a:pt x="128" y="471"/>
                    </a:lnTo>
                    <a:lnTo>
                      <a:pt x="127" y="471"/>
                    </a:lnTo>
                    <a:lnTo>
                      <a:pt x="124" y="472"/>
                    </a:lnTo>
                    <a:lnTo>
                      <a:pt x="123" y="472"/>
                    </a:lnTo>
                    <a:lnTo>
                      <a:pt x="120" y="473"/>
                    </a:lnTo>
                    <a:lnTo>
                      <a:pt x="117" y="473"/>
                    </a:lnTo>
                    <a:lnTo>
                      <a:pt x="115" y="475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1" y="476"/>
                    </a:lnTo>
                    <a:lnTo>
                      <a:pt x="111" y="477"/>
                    </a:lnTo>
                    <a:lnTo>
                      <a:pt x="110" y="477"/>
                    </a:lnTo>
                    <a:lnTo>
                      <a:pt x="108" y="477"/>
                    </a:lnTo>
                    <a:lnTo>
                      <a:pt x="108" y="479"/>
                    </a:lnTo>
                    <a:lnTo>
                      <a:pt x="107" y="479"/>
                    </a:lnTo>
                    <a:lnTo>
                      <a:pt x="106" y="479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3" y="480"/>
                    </a:lnTo>
                    <a:lnTo>
                      <a:pt x="103" y="479"/>
                    </a:lnTo>
                    <a:lnTo>
                      <a:pt x="102" y="479"/>
                    </a:lnTo>
                    <a:lnTo>
                      <a:pt x="102" y="480"/>
                    </a:lnTo>
                    <a:lnTo>
                      <a:pt x="100" y="480"/>
                    </a:lnTo>
                    <a:lnTo>
                      <a:pt x="99" y="480"/>
                    </a:lnTo>
                    <a:lnTo>
                      <a:pt x="98" y="480"/>
                    </a:lnTo>
                    <a:lnTo>
                      <a:pt x="97" y="480"/>
                    </a:lnTo>
                    <a:lnTo>
                      <a:pt x="97" y="481"/>
                    </a:lnTo>
                    <a:lnTo>
                      <a:pt x="95" y="481"/>
                    </a:lnTo>
                    <a:lnTo>
                      <a:pt x="94" y="481"/>
                    </a:lnTo>
                    <a:lnTo>
                      <a:pt x="94" y="483"/>
                    </a:lnTo>
                    <a:lnTo>
                      <a:pt x="93" y="483"/>
                    </a:lnTo>
                    <a:lnTo>
                      <a:pt x="91" y="483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89" y="484"/>
                    </a:lnTo>
                    <a:lnTo>
                      <a:pt x="89" y="483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6" y="484"/>
                    </a:lnTo>
                    <a:lnTo>
                      <a:pt x="85" y="484"/>
                    </a:lnTo>
                    <a:lnTo>
                      <a:pt x="83" y="484"/>
                    </a:lnTo>
                    <a:lnTo>
                      <a:pt x="82" y="484"/>
                    </a:lnTo>
                    <a:lnTo>
                      <a:pt x="82" y="483"/>
                    </a:lnTo>
                    <a:lnTo>
                      <a:pt x="81" y="483"/>
                    </a:lnTo>
                    <a:lnTo>
                      <a:pt x="80" y="483"/>
                    </a:lnTo>
                    <a:lnTo>
                      <a:pt x="78" y="483"/>
                    </a:lnTo>
                    <a:lnTo>
                      <a:pt x="77" y="483"/>
                    </a:lnTo>
                    <a:lnTo>
                      <a:pt x="77" y="484"/>
                    </a:lnTo>
                    <a:lnTo>
                      <a:pt x="77" y="483"/>
                    </a:lnTo>
                    <a:lnTo>
                      <a:pt x="76" y="483"/>
                    </a:lnTo>
                    <a:lnTo>
                      <a:pt x="74" y="483"/>
                    </a:lnTo>
                    <a:lnTo>
                      <a:pt x="74" y="481"/>
                    </a:lnTo>
                    <a:lnTo>
                      <a:pt x="73" y="481"/>
                    </a:lnTo>
                    <a:lnTo>
                      <a:pt x="73" y="480"/>
                    </a:lnTo>
                    <a:lnTo>
                      <a:pt x="72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68" y="480"/>
                    </a:lnTo>
                    <a:lnTo>
                      <a:pt x="66" y="480"/>
                    </a:lnTo>
                    <a:lnTo>
                      <a:pt x="66" y="479"/>
                    </a:lnTo>
                    <a:lnTo>
                      <a:pt x="66" y="477"/>
                    </a:lnTo>
                    <a:lnTo>
                      <a:pt x="65" y="477"/>
                    </a:lnTo>
                    <a:lnTo>
                      <a:pt x="65" y="476"/>
                    </a:lnTo>
                    <a:lnTo>
                      <a:pt x="64" y="476"/>
                    </a:lnTo>
                    <a:lnTo>
                      <a:pt x="64" y="475"/>
                    </a:lnTo>
                    <a:lnTo>
                      <a:pt x="64" y="473"/>
                    </a:lnTo>
                    <a:lnTo>
                      <a:pt x="64" y="472"/>
                    </a:lnTo>
                    <a:lnTo>
                      <a:pt x="64" y="471"/>
                    </a:lnTo>
                    <a:lnTo>
                      <a:pt x="64" y="470"/>
                    </a:lnTo>
                    <a:lnTo>
                      <a:pt x="64" y="468"/>
                    </a:lnTo>
                    <a:lnTo>
                      <a:pt x="64" y="467"/>
                    </a:lnTo>
                    <a:lnTo>
                      <a:pt x="63" y="467"/>
                    </a:lnTo>
                    <a:lnTo>
                      <a:pt x="63" y="466"/>
                    </a:lnTo>
                    <a:lnTo>
                      <a:pt x="61" y="466"/>
                    </a:lnTo>
                    <a:lnTo>
                      <a:pt x="60" y="466"/>
                    </a:lnTo>
                    <a:lnTo>
                      <a:pt x="59" y="466"/>
                    </a:lnTo>
                    <a:lnTo>
                      <a:pt x="57" y="466"/>
                    </a:lnTo>
                    <a:lnTo>
                      <a:pt x="57" y="464"/>
                    </a:lnTo>
                    <a:lnTo>
                      <a:pt x="56" y="464"/>
                    </a:lnTo>
                    <a:lnTo>
                      <a:pt x="55" y="464"/>
                    </a:lnTo>
                    <a:lnTo>
                      <a:pt x="55" y="463"/>
                    </a:lnTo>
                    <a:lnTo>
                      <a:pt x="53" y="463"/>
                    </a:lnTo>
                    <a:lnTo>
                      <a:pt x="53" y="462"/>
                    </a:lnTo>
                    <a:lnTo>
                      <a:pt x="53" y="460"/>
                    </a:lnTo>
                    <a:lnTo>
                      <a:pt x="53" y="459"/>
                    </a:lnTo>
                    <a:lnTo>
                      <a:pt x="53" y="458"/>
                    </a:lnTo>
                    <a:lnTo>
                      <a:pt x="53" y="456"/>
                    </a:lnTo>
                    <a:lnTo>
                      <a:pt x="53" y="455"/>
                    </a:lnTo>
                    <a:lnTo>
                      <a:pt x="53" y="454"/>
                    </a:lnTo>
                    <a:lnTo>
                      <a:pt x="55" y="454"/>
                    </a:lnTo>
                    <a:lnTo>
                      <a:pt x="55" y="452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2" y="447"/>
                    </a:lnTo>
                    <a:lnTo>
                      <a:pt x="52" y="446"/>
                    </a:lnTo>
                    <a:lnTo>
                      <a:pt x="52" y="445"/>
                    </a:lnTo>
                    <a:lnTo>
                      <a:pt x="52" y="443"/>
                    </a:lnTo>
                    <a:lnTo>
                      <a:pt x="53" y="443"/>
                    </a:lnTo>
                    <a:lnTo>
                      <a:pt x="53" y="442"/>
                    </a:lnTo>
                    <a:lnTo>
                      <a:pt x="55" y="442"/>
                    </a:lnTo>
                    <a:lnTo>
                      <a:pt x="56" y="441"/>
                    </a:lnTo>
                    <a:lnTo>
                      <a:pt x="56" y="439"/>
                    </a:lnTo>
                    <a:lnTo>
                      <a:pt x="57" y="439"/>
                    </a:lnTo>
                    <a:lnTo>
                      <a:pt x="57" y="438"/>
                    </a:lnTo>
                    <a:lnTo>
                      <a:pt x="57" y="437"/>
                    </a:lnTo>
                    <a:lnTo>
                      <a:pt x="57" y="435"/>
                    </a:lnTo>
                    <a:lnTo>
                      <a:pt x="59" y="435"/>
                    </a:lnTo>
                    <a:lnTo>
                      <a:pt x="59" y="434"/>
                    </a:lnTo>
                    <a:lnTo>
                      <a:pt x="60" y="434"/>
                    </a:lnTo>
                    <a:lnTo>
                      <a:pt x="60" y="433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1" y="430"/>
                    </a:lnTo>
                    <a:lnTo>
                      <a:pt x="61" y="429"/>
                    </a:lnTo>
                    <a:lnTo>
                      <a:pt x="63" y="429"/>
                    </a:lnTo>
                    <a:lnTo>
                      <a:pt x="63" y="428"/>
                    </a:lnTo>
                    <a:lnTo>
                      <a:pt x="63" y="426"/>
                    </a:lnTo>
                    <a:lnTo>
                      <a:pt x="63" y="425"/>
                    </a:lnTo>
                    <a:lnTo>
                      <a:pt x="64" y="425"/>
                    </a:lnTo>
                    <a:lnTo>
                      <a:pt x="64" y="424"/>
                    </a:lnTo>
                    <a:lnTo>
                      <a:pt x="65" y="424"/>
                    </a:lnTo>
                    <a:lnTo>
                      <a:pt x="66" y="422"/>
                    </a:lnTo>
                    <a:lnTo>
                      <a:pt x="68" y="422"/>
                    </a:lnTo>
                    <a:lnTo>
                      <a:pt x="69" y="421"/>
                    </a:lnTo>
                    <a:lnTo>
                      <a:pt x="70" y="421"/>
                    </a:lnTo>
                    <a:lnTo>
                      <a:pt x="72" y="421"/>
                    </a:lnTo>
                    <a:lnTo>
                      <a:pt x="72" y="420"/>
                    </a:lnTo>
                    <a:lnTo>
                      <a:pt x="73" y="420"/>
                    </a:lnTo>
                    <a:lnTo>
                      <a:pt x="73" y="418"/>
                    </a:lnTo>
                    <a:lnTo>
                      <a:pt x="73" y="417"/>
                    </a:lnTo>
                    <a:lnTo>
                      <a:pt x="74" y="417"/>
                    </a:lnTo>
                    <a:lnTo>
                      <a:pt x="74" y="416"/>
                    </a:lnTo>
                    <a:lnTo>
                      <a:pt x="73" y="415"/>
                    </a:lnTo>
                    <a:lnTo>
                      <a:pt x="73" y="413"/>
                    </a:lnTo>
                    <a:lnTo>
                      <a:pt x="72" y="412"/>
                    </a:lnTo>
                    <a:lnTo>
                      <a:pt x="72" y="411"/>
                    </a:lnTo>
                    <a:lnTo>
                      <a:pt x="70" y="411"/>
                    </a:lnTo>
                    <a:lnTo>
                      <a:pt x="70" y="409"/>
                    </a:lnTo>
                    <a:lnTo>
                      <a:pt x="69" y="409"/>
                    </a:lnTo>
                    <a:lnTo>
                      <a:pt x="69" y="408"/>
                    </a:lnTo>
                    <a:lnTo>
                      <a:pt x="68" y="408"/>
                    </a:lnTo>
                    <a:lnTo>
                      <a:pt x="66" y="407"/>
                    </a:lnTo>
                    <a:lnTo>
                      <a:pt x="66" y="405"/>
                    </a:lnTo>
                    <a:lnTo>
                      <a:pt x="65" y="405"/>
                    </a:lnTo>
                    <a:lnTo>
                      <a:pt x="65" y="404"/>
                    </a:lnTo>
                    <a:lnTo>
                      <a:pt x="65" y="403"/>
                    </a:lnTo>
                    <a:lnTo>
                      <a:pt x="64" y="403"/>
                    </a:lnTo>
                    <a:lnTo>
                      <a:pt x="64" y="401"/>
                    </a:lnTo>
                    <a:lnTo>
                      <a:pt x="64" y="400"/>
                    </a:lnTo>
                    <a:lnTo>
                      <a:pt x="63" y="400"/>
                    </a:lnTo>
                    <a:lnTo>
                      <a:pt x="63" y="399"/>
                    </a:lnTo>
                    <a:lnTo>
                      <a:pt x="63" y="398"/>
                    </a:lnTo>
                    <a:lnTo>
                      <a:pt x="61" y="398"/>
                    </a:lnTo>
                    <a:lnTo>
                      <a:pt x="61" y="396"/>
                    </a:lnTo>
                    <a:lnTo>
                      <a:pt x="61" y="395"/>
                    </a:lnTo>
                    <a:lnTo>
                      <a:pt x="61" y="394"/>
                    </a:lnTo>
                    <a:lnTo>
                      <a:pt x="61" y="392"/>
                    </a:lnTo>
                    <a:lnTo>
                      <a:pt x="63" y="392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1" y="390"/>
                    </a:lnTo>
                    <a:lnTo>
                      <a:pt x="61" y="388"/>
                    </a:lnTo>
                    <a:lnTo>
                      <a:pt x="61" y="387"/>
                    </a:lnTo>
                    <a:lnTo>
                      <a:pt x="61" y="386"/>
                    </a:lnTo>
                    <a:lnTo>
                      <a:pt x="61" y="384"/>
                    </a:lnTo>
                    <a:lnTo>
                      <a:pt x="63" y="384"/>
                    </a:lnTo>
                    <a:lnTo>
                      <a:pt x="63" y="383"/>
                    </a:lnTo>
                    <a:lnTo>
                      <a:pt x="63" y="382"/>
                    </a:lnTo>
                    <a:lnTo>
                      <a:pt x="64" y="380"/>
                    </a:lnTo>
                    <a:lnTo>
                      <a:pt x="64" y="379"/>
                    </a:lnTo>
                    <a:lnTo>
                      <a:pt x="64" y="378"/>
                    </a:lnTo>
                    <a:lnTo>
                      <a:pt x="65" y="378"/>
                    </a:lnTo>
                    <a:lnTo>
                      <a:pt x="65" y="377"/>
                    </a:lnTo>
                    <a:lnTo>
                      <a:pt x="66" y="377"/>
                    </a:lnTo>
                    <a:lnTo>
                      <a:pt x="66" y="375"/>
                    </a:lnTo>
                    <a:lnTo>
                      <a:pt x="68" y="375"/>
                    </a:lnTo>
                    <a:lnTo>
                      <a:pt x="68" y="374"/>
                    </a:lnTo>
                    <a:lnTo>
                      <a:pt x="68" y="373"/>
                    </a:lnTo>
                    <a:lnTo>
                      <a:pt x="68" y="371"/>
                    </a:lnTo>
                    <a:lnTo>
                      <a:pt x="68" y="370"/>
                    </a:lnTo>
                    <a:lnTo>
                      <a:pt x="68" y="369"/>
                    </a:lnTo>
                    <a:lnTo>
                      <a:pt x="68" y="367"/>
                    </a:lnTo>
                    <a:lnTo>
                      <a:pt x="66" y="367"/>
                    </a:lnTo>
                    <a:lnTo>
                      <a:pt x="66" y="366"/>
                    </a:lnTo>
                    <a:lnTo>
                      <a:pt x="66" y="365"/>
                    </a:lnTo>
                    <a:lnTo>
                      <a:pt x="66" y="363"/>
                    </a:lnTo>
                    <a:lnTo>
                      <a:pt x="65" y="363"/>
                    </a:lnTo>
                    <a:lnTo>
                      <a:pt x="65" y="362"/>
                    </a:lnTo>
                    <a:lnTo>
                      <a:pt x="64" y="362"/>
                    </a:lnTo>
                    <a:lnTo>
                      <a:pt x="64" y="361"/>
                    </a:lnTo>
                    <a:lnTo>
                      <a:pt x="63" y="361"/>
                    </a:lnTo>
                    <a:lnTo>
                      <a:pt x="63" y="360"/>
                    </a:lnTo>
                    <a:lnTo>
                      <a:pt x="61" y="360"/>
                    </a:lnTo>
                    <a:lnTo>
                      <a:pt x="61" y="358"/>
                    </a:lnTo>
                    <a:lnTo>
                      <a:pt x="60" y="358"/>
                    </a:lnTo>
                    <a:lnTo>
                      <a:pt x="60" y="357"/>
                    </a:lnTo>
                    <a:lnTo>
                      <a:pt x="59" y="356"/>
                    </a:lnTo>
                    <a:lnTo>
                      <a:pt x="59" y="354"/>
                    </a:lnTo>
                    <a:lnTo>
                      <a:pt x="57" y="354"/>
                    </a:lnTo>
                    <a:lnTo>
                      <a:pt x="57" y="353"/>
                    </a:lnTo>
                    <a:lnTo>
                      <a:pt x="57" y="352"/>
                    </a:lnTo>
                    <a:lnTo>
                      <a:pt x="57" y="350"/>
                    </a:lnTo>
                    <a:lnTo>
                      <a:pt x="56" y="350"/>
                    </a:lnTo>
                    <a:lnTo>
                      <a:pt x="56" y="349"/>
                    </a:lnTo>
                    <a:lnTo>
                      <a:pt x="56" y="348"/>
                    </a:lnTo>
                    <a:lnTo>
                      <a:pt x="55" y="348"/>
                    </a:lnTo>
                    <a:lnTo>
                      <a:pt x="55" y="346"/>
                    </a:lnTo>
                    <a:lnTo>
                      <a:pt x="55" y="345"/>
                    </a:lnTo>
                    <a:lnTo>
                      <a:pt x="55" y="344"/>
                    </a:lnTo>
                    <a:lnTo>
                      <a:pt x="55" y="343"/>
                    </a:lnTo>
                    <a:lnTo>
                      <a:pt x="55" y="341"/>
                    </a:lnTo>
                    <a:lnTo>
                      <a:pt x="55" y="340"/>
                    </a:lnTo>
                    <a:lnTo>
                      <a:pt x="53" y="340"/>
                    </a:lnTo>
                    <a:lnTo>
                      <a:pt x="53" y="339"/>
                    </a:lnTo>
                    <a:lnTo>
                      <a:pt x="53" y="337"/>
                    </a:lnTo>
                    <a:lnTo>
                      <a:pt x="52" y="336"/>
                    </a:lnTo>
                    <a:lnTo>
                      <a:pt x="52" y="335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2" y="331"/>
                    </a:lnTo>
                    <a:lnTo>
                      <a:pt x="52" y="329"/>
                    </a:lnTo>
                    <a:lnTo>
                      <a:pt x="52" y="328"/>
                    </a:lnTo>
                    <a:lnTo>
                      <a:pt x="52" y="327"/>
                    </a:lnTo>
                    <a:lnTo>
                      <a:pt x="52" y="326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2" y="324"/>
                    </a:lnTo>
                    <a:lnTo>
                      <a:pt x="52" y="323"/>
                    </a:lnTo>
                    <a:lnTo>
                      <a:pt x="52" y="322"/>
                    </a:lnTo>
                    <a:lnTo>
                      <a:pt x="52" y="320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1" y="316"/>
                    </a:lnTo>
                    <a:lnTo>
                      <a:pt x="51" y="315"/>
                    </a:lnTo>
                    <a:lnTo>
                      <a:pt x="51" y="314"/>
                    </a:lnTo>
                    <a:lnTo>
                      <a:pt x="51" y="312"/>
                    </a:lnTo>
                    <a:lnTo>
                      <a:pt x="52" y="312"/>
                    </a:lnTo>
                    <a:lnTo>
                      <a:pt x="52" y="311"/>
                    </a:lnTo>
                    <a:lnTo>
                      <a:pt x="52" y="310"/>
                    </a:lnTo>
                    <a:lnTo>
                      <a:pt x="53" y="310"/>
                    </a:lnTo>
                    <a:lnTo>
                      <a:pt x="53" y="309"/>
                    </a:lnTo>
                    <a:lnTo>
                      <a:pt x="53" y="307"/>
                    </a:lnTo>
                    <a:lnTo>
                      <a:pt x="52" y="307"/>
                    </a:lnTo>
                    <a:lnTo>
                      <a:pt x="52" y="306"/>
                    </a:lnTo>
                    <a:lnTo>
                      <a:pt x="52" y="305"/>
                    </a:lnTo>
                    <a:lnTo>
                      <a:pt x="52" y="303"/>
                    </a:lnTo>
                    <a:lnTo>
                      <a:pt x="52" y="302"/>
                    </a:lnTo>
                    <a:lnTo>
                      <a:pt x="52" y="301"/>
                    </a:lnTo>
                    <a:lnTo>
                      <a:pt x="52" y="299"/>
                    </a:lnTo>
                    <a:lnTo>
                      <a:pt x="51" y="299"/>
                    </a:lnTo>
                    <a:lnTo>
                      <a:pt x="51" y="298"/>
                    </a:lnTo>
                    <a:lnTo>
                      <a:pt x="51" y="297"/>
                    </a:lnTo>
                    <a:lnTo>
                      <a:pt x="51" y="295"/>
                    </a:lnTo>
                    <a:lnTo>
                      <a:pt x="51" y="294"/>
                    </a:lnTo>
                    <a:lnTo>
                      <a:pt x="49" y="294"/>
                    </a:lnTo>
                    <a:lnTo>
                      <a:pt x="49" y="293"/>
                    </a:lnTo>
                    <a:lnTo>
                      <a:pt x="49" y="291"/>
                    </a:lnTo>
                    <a:lnTo>
                      <a:pt x="49" y="290"/>
                    </a:lnTo>
                    <a:lnTo>
                      <a:pt x="49" y="289"/>
                    </a:lnTo>
                    <a:lnTo>
                      <a:pt x="51" y="289"/>
                    </a:lnTo>
                    <a:lnTo>
                      <a:pt x="51" y="288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3" y="286"/>
                    </a:lnTo>
                    <a:lnTo>
                      <a:pt x="53" y="285"/>
                    </a:lnTo>
                    <a:lnTo>
                      <a:pt x="55" y="285"/>
                    </a:lnTo>
                    <a:lnTo>
                      <a:pt x="56" y="285"/>
                    </a:lnTo>
                    <a:lnTo>
                      <a:pt x="56" y="284"/>
                    </a:lnTo>
                    <a:lnTo>
                      <a:pt x="57" y="284"/>
                    </a:lnTo>
                    <a:lnTo>
                      <a:pt x="59" y="282"/>
                    </a:lnTo>
                    <a:lnTo>
                      <a:pt x="60" y="282"/>
                    </a:lnTo>
                    <a:lnTo>
                      <a:pt x="60" y="281"/>
                    </a:lnTo>
                    <a:lnTo>
                      <a:pt x="61" y="281"/>
                    </a:lnTo>
                    <a:lnTo>
                      <a:pt x="61" y="280"/>
                    </a:lnTo>
                    <a:lnTo>
                      <a:pt x="63" y="280"/>
                    </a:lnTo>
                    <a:lnTo>
                      <a:pt x="63" y="278"/>
                    </a:lnTo>
                    <a:lnTo>
                      <a:pt x="63" y="277"/>
                    </a:lnTo>
                    <a:lnTo>
                      <a:pt x="64" y="277"/>
                    </a:lnTo>
                    <a:lnTo>
                      <a:pt x="64" y="276"/>
                    </a:lnTo>
                    <a:lnTo>
                      <a:pt x="64" y="274"/>
                    </a:lnTo>
                    <a:lnTo>
                      <a:pt x="64" y="273"/>
                    </a:lnTo>
                    <a:lnTo>
                      <a:pt x="64" y="272"/>
                    </a:lnTo>
                    <a:lnTo>
                      <a:pt x="64" y="271"/>
                    </a:lnTo>
                    <a:lnTo>
                      <a:pt x="63" y="268"/>
                    </a:lnTo>
                    <a:lnTo>
                      <a:pt x="63" y="267"/>
                    </a:lnTo>
                    <a:lnTo>
                      <a:pt x="61" y="267"/>
                    </a:lnTo>
                    <a:lnTo>
                      <a:pt x="61" y="265"/>
                    </a:lnTo>
                    <a:lnTo>
                      <a:pt x="60" y="265"/>
                    </a:lnTo>
                    <a:lnTo>
                      <a:pt x="59" y="265"/>
                    </a:lnTo>
                    <a:lnTo>
                      <a:pt x="59" y="264"/>
                    </a:lnTo>
                    <a:lnTo>
                      <a:pt x="56" y="264"/>
                    </a:lnTo>
                    <a:lnTo>
                      <a:pt x="55" y="263"/>
                    </a:lnTo>
                    <a:lnTo>
                      <a:pt x="53" y="263"/>
                    </a:lnTo>
                    <a:lnTo>
                      <a:pt x="52" y="263"/>
                    </a:lnTo>
                    <a:lnTo>
                      <a:pt x="51" y="263"/>
                    </a:lnTo>
                    <a:lnTo>
                      <a:pt x="49" y="263"/>
                    </a:lnTo>
                    <a:lnTo>
                      <a:pt x="49" y="261"/>
                    </a:lnTo>
                    <a:lnTo>
                      <a:pt x="48" y="261"/>
                    </a:lnTo>
                    <a:lnTo>
                      <a:pt x="47" y="261"/>
                    </a:lnTo>
                    <a:lnTo>
                      <a:pt x="47" y="260"/>
                    </a:lnTo>
                    <a:lnTo>
                      <a:pt x="45" y="260"/>
                    </a:lnTo>
                    <a:lnTo>
                      <a:pt x="44" y="259"/>
                    </a:lnTo>
                    <a:lnTo>
                      <a:pt x="43" y="259"/>
                    </a:lnTo>
                    <a:lnTo>
                      <a:pt x="43" y="257"/>
                    </a:lnTo>
                    <a:lnTo>
                      <a:pt x="42" y="257"/>
                    </a:lnTo>
                    <a:lnTo>
                      <a:pt x="40" y="257"/>
                    </a:lnTo>
                    <a:lnTo>
                      <a:pt x="40" y="256"/>
                    </a:lnTo>
                    <a:lnTo>
                      <a:pt x="39" y="256"/>
                    </a:lnTo>
                    <a:lnTo>
                      <a:pt x="38" y="255"/>
                    </a:lnTo>
                    <a:lnTo>
                      <a:pt x="36" y="255"/>
                    </a:lnTo>
                    <a:lnTo>
                      <a:pt x="36" y="254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4" y="250"/>
                    </a:lnTo>
                    <a:lnTo>
                      <a:pt x="32" y="250"/>
                    </a:lnTo>
                    <a:lnTo>
                      <a:pt x="32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4"/>
                    </a:lnTo>
                    <a:lnTo>
                      <a:pt x="32" y="244"/>
                    </a:lnTo>
                    <a:lnTo>
                      <a:pt x="32" y="243"/>
                    </a:lnTo>
                    <a:lnTo>
                      <a:pt x="32" y="242"/>
                    </a:lnTo>
                    <a:lnTo>
                      <a:pt x="34" y="242"/>
                    </a:lnTo>
                    <a:lnTo>
                      <a:pt x="34" y="240"/>
                    </a:lnTo>
                    <a:lnTo>
                      <a:pt x="34" y="239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4" y="235"/>
                    </a:lnTo>
                    <a:lnTo>
                      <a:pt x="34" y="234"/>
                    </a:lnTo>
                    <a:lnTo>
                      <a:pt x="34" y="233"/>
                    </a:lnTo>
                    <a:lnTo>
                      <a:pt x="34" y="231"/>
                    </a:lnTo>
                    <a:lnTo>
                      <a:pt x="35" y="231"/>
                    </a:lnTo>
                    <a:lnTo>
                      <a:pt x="35" y="230"/>
                    </a:lnTo>
                    <a:lnTo>
                      <a:pt x="35" y="229"/>
                    </a:lnTo>
                    <a:lnTo>
                      <a:pt x="36" y="229"/>
                    </a:lnTo>
                    <a:lnTo>
                      <a:pt x="36" y="227"/>
                    </a:lnTo>
                    <a:lnTo>
                      <a:pt x="36" y="226"/>
                    </a:lnTo>
                    <a:lnTo>
                      <a:pt x="36" y="225"/>
                    </a:lnTo>
                    <a:lnTo>
                      <a:pt x="38" y="225"/>
                    </a:lnTo>
                    <a:lnTo>
                      <a:pt x="38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40" y="222"/>
                    </a:lnTo>
                    <a:lnTo>
                      <a:pt x="40" y="221"/>
                    </a:lnTo>
                    <a:lnTo>
                      <a:pt x="42" y="221"/>
                    </a:lnTo>
                    <a:lnTo>
                      <a:pt x="43" y="221"/>
                    </a:lnTo>
                    <a:lnTo>
                      <a:pt x="43" y="219"/>
                    </a:lnTo>
                    <a:lnTo>
                      <a:pt x="44" y="219"/>
                    </a:lnTo>
                    <a:lnTo>
                      <a:pt x="45" y="219"/>
                    </a:lnTo>
                    <a:lnTo>
                      <a:pt x="47" y="219"/>
                    </a:lnTo>
                    <a:lnTo>
                      <a:pt x="48" y="221"/>
                    </a:lnTo>
                    <a:lnTo>
                      <a:pt x="49" y="221"/>
                    </a:lnTo>
                    <a:lnTo>
                      <a:pt x="49" y="219"/>
                    </a:lnTo>
                    <a:lnTo>
                      <a:pt x="51" y="219"/>
                    </a:lnTo>
                    <a:lnTo>
                      <a:pt x="51" y="218"/>
                    </a:lnTo>
                    <a:lnTo>
                      <a:pt x="52" y="218"/>
                    </a:lnTo>
                    <a:lnTo>
                      <a:pt x="53" y="218"/>
                    </a:lnTo>
                    <a:lnTo>
                      <a:pt x="53" y="217"/>
                    </a:lnTo>
                    <a:lnTo>
                      <a:pt x="55" y="217"/>
                    </a:lnTo>
                    <a:lnTo>
                      <a:pt x="56" y="217"/>
                    </a:lnTo>
                    <a:lnTo>
                      <a:pt x="56" y="216"/>
                    </a:lnTo>
                    <a:lnTo>
                      <a:pt x="57" y="216"/>
                    </a:lnTo>
                    <a:lnTo>
                      <a:pt x="57" y="214"/>
                    </a:lnTo>
                    <a:lnTo>
                      <a:pt x="57" y="213"/>
                    </a:lnTo>
                    <a:lnTo>
                      <a:pt x="57" y="212"/>
                    </a:lnTo>
                    <a:lnTo>
                      <a:pt x="59" y="212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6" y="210"/>
                    </a:lnTo>
                    <a:lnTo>
                      <a:pt x="55" y="210"/>
                    </a:lnTo>
                    <a:lnTo>
                      <a:pt x="53" y="210"/>
                    </a:lnTo>
                    <a:lnTo>
                      <a:pt x="52" y="210"/>
                    </a:lnTo>
                    <a:lnTo>
                      <a:pt x="51" y="210"/>
                    </a:lnTo>
                    <a:lnTo>
                      <a:pt x="49" y="209"/>
                    </a:lnTo>
                    <a:lnTo>
                      <a:pt x="48" y="209"/>
                    </a:lnTo>
                    <a:lnTo>
                      <a:pt x="47" y="209"/>
                    </a:lnTo>
                    <a:lnTo>
                      <a:pt x="45" y="209"/>
                    </a:lnTo>
                    <a:lnTo>
                      <a:pt x="44" y="209"/>
                    </a:lnTo>
                    <a:lnTo>
                      <a:pt x="44" y="208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0" y="208"/>
                    </a:lnTo>
                    <a:lnTo>
                      <a:pt x="39" y="208"/>
                    </a:lnTo>
                    <a:lnTo>
                      <a:pt x="39" y="206"/>
                    </a:lnTo>
                    <a:lnTo>
                      <a:pt x="38" y="206"/>
                    </a:lnTo>
                    <a:lnTo>
                      <a:pt x="36" y="206"/>
                    </a:lnTo>
                    <a:lnTo>
                      <a:pt x="36" y="205"/>
                    </a:lnTo>
                    <a:lnTo>
                      <a:pt x="35" y="205"/>
                    </a:lnTo>
                    <a:lnTo>
                      <a:pt x="34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31" y="202"/>
                    </a:lnTo>
                    <a:lnTo>
                      <a:pt x="30" y="202"/>
                    </a:lnTo>
                    <a:lnTo>
                      <a:pt x="30" y="201"/>
                    </a:lnTo>
                    <a:lnTo>
                      <a:pt x="28" y="201"/>
                    </a:lnTo>
                    <a:lnTo>
                      <a:pt x="27" y="201"/>
                    </a:lnTo>
                    <a:lnTo>
                      <a:pt x="27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7"/>
                    </a:lnTo>
                    <a:lnTo>
                      <a:pt x="25" y="197"/>
                    </a:lnTo>
                    <a:lnTo>
                      <a:pt x="25" y="196"/>
                    </a:lnTo>
                    <a:lnTo>
                      <a:pt x="25" y="195"/>
                    </a:lnTo>
                    <a:lnTo>
                      <a:pt x="25" y="193"/>
                    </a:lnTo>
                    <a:lnTo>
                      <a:pt x="25" y="192"/>
                    </a:lnTo>
                    <a:lnTo>
                      <a:pt x="25" y="191"/>
                    </a:lnTo>
                    <a:lnTo>
                      <a:pt x="23" y="191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3" y="187"/>
                    </a:lnTo>
                    <a:lnTo>
                      <a:pt x="22" y="187"/>
                    </a:lnTo>
                    <a:lnTo>
                      <a:pt x="22" y="185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19" y="184"/>
                    </a:lnTo>
                    <a:lnTo>
                      <a:pt x="19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5" y="180"/>
                    </a:lnTo>
                    <a:lnTo>
                      <a:pt x="15" y="179"/>
                    </a:lnTo>
                    <a:lnTo>
                      <a:pt x="15" y="178"/>
                    </a:lnTo>
                    <a:lnTo>
                      <a:pt x="14" y="178"/>
                    </a:lnTo>
                    <a:lnTo>
                      <a:pt x="14" y="176"/>
                    </a:lnTo>
                    <a:lnTo>
                      <a:pt x="14" y="175"/>
                    </a:lnTo>
                    <a:lnTo>
                      <a:pt x="14" y="174"/>
                    </a:lnTo>
                    <a:lnTo>
                      <a:pt x="15" y="174"/>
                    </a:lnTo>
                    <a:lnTo>
                      <a:pt x="15" y="172"/>
                    </a:lnTo>
                    <a:lnTo>
                      <a:pt x="15" y="171"/>
                    </a:lnTo>
                    <a:lnTo>
                      <a:pt x="15" y="170"/>
                    </a:lnTo>
                    <a:lnTo>
                      <a:pt x="14" y="170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3" y="167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1" y="165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0" y="161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5"/>
                    </a:lnTo>
                    <a:lnTo>
                      <a:pt x="6" y="155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6" y="151"/>
                    </a:lnTo>
                    <a:lnTo>
                      <a:pt x="5" y="151"/>
                    </a:lnTo>
                    <a:lnTo>
                      <a:pt x="5" y="150"/>
                    </a:lnTo>
                    <a:lnTo>
                      <a:pt x="4" y="150"/>
                    </a:lnTo>
                    <a:lnTo>
                      <a:pt x="2" y="149"/>
                    </a:lnTo>
                    <a:lnTo>
                      <a:pt x="2" y="147"/>
                    </a:lnTo>
                    <a:lnTo>
                      <a:pt x="1" y="147"/>
                    </a:lnTo>
                    <a:lnTo>
                      <a:pt x="1" y="146"/>
                    </a:lnTo>
                    <a:lnTo>
                      <a:pt x="0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38"/>
                    </a:lnTo>
                    <a:lnTo>
                      <a:pt x="1" y="138"/>
                    </a:lnTo>
                    <a:lnTo>
                      <a:pt x="1" y="137"/>
                    </a:lnTo>
                    <a:lnTo>
                      <a:pt x="1" y="136"/>
                    </a:lnTo>
                    <a:lnTo>
                      <a:pt x="2" y="136"/>
                    </a:lnTo>
                    <a:lnTo>
                      <a:pt x="2" y="134"/>
                    </a:lnTo>
                    <a:lnTo>
                      <a:pt x="4" y="133"/>
                    </a:lnTo>
                    <a:lnTo>
                      <a:pt x="4" y="132"/>
                    </a:lnTo>
                    <a:lnTo>
                      <a:pt x="5" y="132"/>
                    </a:lnTo>
                    <a:lnTo>
                      <a:pt x="6" y="132"/>
                    </a:lnTo>
                    <a:lnTo>
                      <a:pt x="6" y="130"/>
                    </a:lnTo>
                    <a:lnTo>
                      <a:pt x="8" y="130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1" y="124"/>
                    </a:lnTo>
                    <a:lnTo>
                      <a:pt x="11" y="123"/>
                    </a:lnTo>
                    <a:lnTo>
                      <a:pt x="13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1" y="116"/>
                    </a:lnTo>
                    <a:lnTo>
                      <a:pt x="10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8" y="115"/>
                    </a:lnTo>
                    <a:lnTo>
                      <a:pt x="6" y="115"/>
                    </a:lnTo>
                    <a:lnTo>
                      <a:pt x="5" y="115"/>
                    </a:lnTo>
                    <a:lnTo>
                      <a:pt x="4" y="115"/>
                    </a:lnTo>
                    <a:lnTo>
                      <a:pt x="2" y="113"/>
                    </a:lnTo>
                    <a:lnTo>
                      <a:pt x="1" y="113"/>
                    </a:lnTo>
                    <a:lnTo>
                      <a:pt x="1" y="112"/>
                    </a:lnTo>
                    <a:lnTo>
                      <a:pt x="1" y="111"/>
                    </a:lnTo>
                    <a:lnTo>
                      <a:pt x="1" y="110"/>
                    </a:lnTo>
                    <a:lnTo>
                      <a:pt x="1" y="108"/>
                    </a:lnTo>
                    <a:lnTo>
                      <a:pt x="2" y="108"/>
                    </a:lnTo>
                    <a:lnTo>
                      <a:pt x="2" y="107"/>
                    </a:lnTo>
                    <a:lnTo>
                      <a:pt x="4" y="107"/>
                    </a:lnTo>
                    <a:lnTo>
                      <a:pt x="5" y="107"/>
                    </a:lnTo>
                    <a:lnTo>
                      <a:pt x="5" y="106"/>
                    </a:lnTo>
                    <a:lnTo>
                      <a:pt x="6" y="106"/>
                    </a:lnTo>
                    <a:lnTo>
                      <a:pt x="8" y="104"/>
                    </a:lnTo>
                    <a:lnTo>
                      <a:pt x="8" y="103"/>
                    </a:lnTo>
                    <a:lnTo>
                      <a:pt x="9" y="103"/>
                    </a:lnTo>
                    <a:lnTo>
                      <a:pt x="9" y="102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1" y="100"/>
                    </a:lnTo>
                    <a:lnTo>
                      <a:pt x="11" y="99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4" y="98"/>
                    </a:lnTo>
                    <a:lnTo>
                      <a:pt x="14" y="96"/>
                    </a:lnTo>
                    <a:lnTo>
                      <a:pt x="15" y="95"/>
                    </a:lnTo>
                    <a:lnTo>
                      <a:pt x="15" y="94"/>
                    </a:lnTo>
                    <a:lnTo>
                      <a:pt x="17" y="94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7" y="89"/>
                    </a:lnTo>
                    <a:lnTo>
                      <a:pt x="18" y="89"/>
                    </a:lnTo>
                    <a:lnTo>
                      <a:pt x="18" y="87"/>
                    </a:lnTo>
                    <a:lnTo>
                      <a:pt x="18" y="86"/>
                    </a:lnTo>
                    <a:lnTo>
                      <a:pt x="19" y="85"/>
                    </a:lnTo>
                    <a:lnTo>
                      <a:pt x="19" y="83"/>
                    </a:lnTo>
                    <a:lnTo>
                      <a:pt x="21" y="82"/>
                    </a:lnTo>
                    <a:lnTo>
                      <a:pt x="21" y="81"/>
                    </a:lnTo>
                    <a:lnTo>
                      <a:pt x="21" y="79"/>
                    </a:lnTo>
                    <a:lnTo>
                      <a:pt x="21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1" y="76"/>
                    </a:lnTo>
                    <a:lnTo>
                      <a:pt x="21" y="74"/>
                    </a:lnTo>
                    <a:lnTo>
                      <a:pt x="22" y="74"/>
                    </a:lnTo>
                    <a:lnTo>
                      <a:pt x="22" y="73"/>
                    </a:lnTo>
                    <a:lnTo>
                      <a:pt x="21" y="73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5" y="66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7" y="62"/>
                    </a:lnTo>
                    <a:lnTo>
                      <a:pt x="27" y="61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6" y="57"/>
                    </a:lnTo>
                    <a:lnTo>
                      <a:pt x="26" y="56"/>
                    </a:lnTo>
                    <a:lnTo>
                      <a:pt x="26" y="55"/>
                    </a:lnTo>
                    <a:lnTo>
                      <a:pt x="26" y="53"/>
                    </a:lnTo>
                    <a:lnTo>
                      <a:pt x="26" y="52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1" y="51"/>
                    </a:lnTo>
                    <a:lnTo>
                      <a:pt x="32" y="51"/>
                    </a:lnTo>
                    <a:lnTo>
                      <a:pt x="34" y="51"/>
                    </a:lnTo>
                    <a:lnTo>
                      <a:pt x="35" y="51"/>
                    </a:lnTo>
                    <a:lnTo>
                      <a:pt x="36" y="49"/>
                    </a:lnTo>
                    <a:lnTo>
                      <a:pt x="38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45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2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3" y="35"/>
                    </a:lnTo>
                    <a:lnTo>
                      <a:pt x="43" y="34"/>
                    </a:lnTo>
                    <a:lnTo>
                      <a:pt x="42" y="34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0" y="31"/>
                    </a:lnTo>
                    <a:lnTo>
                      <a:pt x="40" y="30"/>
                    </a:lnTo>
                    <a:lnTo>
                      <a:pt x="39" y="30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5" y="24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1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36" y="13"/>
                    </a:lnTo>
                    <a:lnTo>
                      <a:pt x="38" y="11"/>
                    </a:lnTo>
                    <a:lnTo>
                      <a:pt x="39" y="11"/>
                    </a:lnTo>
                    <a:lnTo>
                      <a:pt x="43" y="11"/>
                    </a:lnTo>
                    <a:lnTo>
                      <a:pt x="44" y="11"/>
                    </a:lnTo>
                    <a:lnTo>
                      <a:pt x="47" y="11"/>
                    </a:lnTo>
                    <a:lnTo>
                      <a:pt x="53" y="11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9" y="11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3" y="7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6"/>
                    </a:lnTo>
                    <a:lnTo>
                      <a:pt x="69" y="6"/>
                    </a:lnTo>
                    <a:lnTo>
                      <a:pt x="74" y="6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9" y="6"/>
                    </a:lnTo>
                    <a:lnTo>
                      <a:pt x="104" y="6"/>
                    </a:lnTo>
                    <a:lnTo>
                      <a:pt x="106" y="6"/>
                    </a:lnTo>
                    <a:lnTo>
                      <a:pt x="108" y="6"/>
                    </a:lnTo>
                    <a:lnTo>
                      <a:pt x="110" y="6"/>
                    </a:lnTo>
                    <a:lnTo>
                      <a:pt x="111" y="6"/>
                    </a:lnTo>
                    <a:lnTo>
                      <a:pt x="123" y="6"/>
                    </a:lnTo>
                    <a:lnTo>
                      <a:pt x="133" y="7"/>
                    </a:lnTo>
                    <a:lnTo>
                      <a:pt x="138" y="7"/>
                    </a:lnTo>
                    <a:lnTo>
                      <a:pt x="153" y="7"/>
                    </a:lnTo>
                    <a:lnTo>
                      <a:pt x="169" y="5"/>
                    </a:lnTo>
                    <a:lnTo>
                      <a:pt x="183" y="7"/>
                    </a:lnTo>
                    <a:lnTo>
                      <a:pt x="193" y="10"/>
                    </a:lnTo>
                    <a:lnTo>
                      <a:pt x="200" y="10"/>
                    </a:lnTo>
                    <a:lnTo>
                      <a:pt x="204" y="10"/>
                    </a:lnTo>
                    <a:lnTo>
                      <a:pt x="208" y="10"/>
                    </a:lnTo>
                    <a:lnTo>
                      <a:pt x="216" y="10"/>
                    </a:lnTo>
                    <a:lnTo>
                      <a:pt x="221" y="9"/>
                    </a:lnTo>
                    <a:lnTo>
                      <a:pt x="230" y="7"/>
                    </a:lnTo>
                    <a:lnTo>
                      <a:pt x="238" y="7"/>
                    </a:lnTo>
                    <a:lnTo>
                      <a:pt x="248" y="6"/>
                    </a:lnTo>
                    <a:lnTo>
                      <a:pt x="260" y="6"/>
                    </a:lnTo>
                    <a:lnTo>
                      <a:pt x="264" y="6"/>
                    </a:lnTo>
                    <a:lnTo>
                      <a:pt x="282" y="9"/>
                    </a:lnTo>
                    <a:lnTo>
                      <a:pt x="296" y="9"/>
                    </a:lnTo>
                    <a:lnTo>
                      <a:pt x="303" y="7"/>
                    </a:lnTo>
                    <a:lnTo>
                      <a:pt x="311" y="9"/>
                    </a:lnTo>
                    <a:lnTo>
                      <a:pt x="322" y="11"/>
                    </a:lnTo>
                    <a:lnTo>
                      <a:pt x="373" y="11"/>
                    </a:lnTo>
                    <a:lnTo>
                      <a:pt x="412" y="10"/>
                    </a:lnTo>
                    <a:lnTo>
                      <a:pt x="412" y="0"/>
                    </a:lnTo>
                    <a:lnTo>
                      <a:pt x="480" y="0"/>
                    </a:lnTo>
                    <a:lnTo>
                      <a:pt x="480" y="10"/>
                    </a:lnTo>
                    <a:lnTo>
                      <a:pt x="521" y="9"/>
                    </a:lnTo>
                    <a:lnTo>
                      <a:pt x="521" y="11"/>
                    </a:lnTo>
                    <a:lnTo>
                      <a:pt x="521" y="13"/>
                    </a:lnTo>
                    <a:lnTo>
                      <a:pt x="521" y="14"/>
                    </a:lnTo>
                    <a:lnTo>
                      <a:pt x="519" y="14"/>
                    </a:lnTo>
                    <a:lnTo>
                      <a:pt x="519" y="15"/>
                    </a:lnTo>
                    <a:lnTo>
                      <a:pt x="518" y="15"/>
                    </a:lnTo>
                    <a:lnTo>
                      <a:pt x="518" y="17"/>
                    </a:lnTo>
                    <a:lnTo>
                      <a:pt x="517" y="17"/>
                    </a:lnTo>
                    <a:lnTo>
                      <a:pt x="517" y="18"/>
                    </a:lnTo>
                    <a:lnTo>
                      <a:pt x="515" y="18"/>
                    </a:lnTo>
                    <a:lnTo>
                      <a:pt x="515" y="19"/>
                    </a:lnTo>
                    <a:lnTo>
                      <a:pt x="515" y="21"/>
                    </a:lnTo>
                    <a:lnTo>
                      <a:pt x="515" y="22"/>
                    </a:lnTo>
                    <a:lnTo>
                      <a:pt x="514" y="22"/>
                    </a:lnTo>
                    <a:lnTo>
                      <a:pt x="514" y="23"/>
                    </a:lnTo>
                    <a:lnTo>
                      <a:pt x="514" y="24"/>
                    </a:lnTo>
                    <a:lnTo>
                      <a:pt x="514" y="26"/>
                    </a:lnTo>
                    <a:lnTo>
                      <a:pt x="514" y="27"/>
                    </a:lnTo>
                    <a:lnTo>
                      <a:pt x="514" y="28"/>
                    </a:lnTo>
                    <a:lnTo>
                      <a:pt x="514" y="30"/>
                    </a:lnTo>
                    <a:lnTo>
                      <a:pt x="515" y="30"/>
                    </a:lnTo>
                    <a:lnTo>
                      <a:pt x="514" y="30"/>
                    </a:lnTo>
                    <a:lnTo>
                      <a:pt x="514" y="31"/>
                    </a:lnTo>
                    <a:lnTo>
                      <a:pt x="514" y="32"/>
                    </a:lnTo>
                    <a:lnTo>
                      <a:pt x="514" y="34"/>
                    </a:lnTo>
                    <a:lnTo>
                      <a:pt x="514" y="35"/>
                    </a:lnTo>
                    <a:lnTo>
                      <a:pt x="514" y="36"/>
                    </a:lnTo>
                    <a:lnTo>
                      <a:pt x="513" y="38"/>
                    </a:lnTo>
                    <a:lnTo>
                      <a:pt x="513" y="39"/>
                    </a:lnTo>
                    <a:lnTo>
                      <a:pt x="513" y="40"/>
                    </a:lnTo>
                    <a:lnTo>
                      <a:pt x="512" y="40"/>
                    </a:lnTo>
                    <a:lnTo>
                      <a:pt x="512" y="41"/>
                    </a:lnTo>
                    <a:lnTo>
                      <a:pt x="512" y="43"/>
                    </a:lnTo>
                    <a:lnTo>
                      <a:pt x="510" y="43"/>
                    </a:lnTo>
                    <a:lnTo>
                      <a:pt x="510" y="44"/>
                    </a:lnTo>
                    <a:lnTo>
                      <a:pt x="512" y="44"/>
                    </a:lnTo>
                    <a:lnTo>
                      <a:pt x="513" y="45"/>
                    </a:lnTo>
                    <a:lnTo>
                      <a:pt x="512" y="45"/>
                    </a:lnTo>
                    <a:lnTo>
                      <a:pt x="512" y="47"/>
                    </a:lnTo>
                    <a:lnTo>
                      <a:pt x="512" y="48"/>
                    </a:lnTo>
                    <a:lnTo>
                      <a:pt x="512" y="49"/>
                    </a:lnTo>
                    <a:lnTo>
                      <a:pt x="512" y="51"/>
                    </a:lnTo>
                    <a:lnTo>
                      <a:pt x="512" y="52"/>
                    </a:lnTo>
                    <a:lnTo>
                      <a:pt x="512" y="53"/>
                    </a:lnTo>
                    <a:lnTo>
                      <a:pt x="510" y="55"/>
                    </a:lnTo>
                    <a:lnTo>
                      <a:pt x="510" y="56"/>
                    </a:lnTo>
                    <a:lnTo>
                      <a:pt x="512" y="56"/>
                    </a:lnTo>
                    <a:lnTo>
                      <a:pt x="512" y="57"/>
                    </a:lnTo>
                    <a:lnTo>
                      <a:pt x="512" y="58"/>
                    </a:lnTo>
                    <a:lnTo>
                      <a:pt x="512" y="60"/>
                    </a:lnTo>
                    <a:lnTo>
                      <a:pt x="510" y="60"/>
                    </a:lnTo>
                    <a:lnTo>
                      <a:pt x="510" y="61"/>
                    </a:lnTo>
                    <a:lnTo>
                      <a:pt x="510" y="62"/>
                    </a:lnTo>
                    <a:lnTo>
                      <a:pt x="510" y="64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08" y="65"/>
                    </a:lnTo>
                    <a:lnTo>
                      <a:pt x="509" y="65"/>
                    </a:lnTo>
                    <a:lnTo>
                      <a:pt x="509" y="66"/>
                    </a:lnTo>
                    <a:lnTo>
                      <a:pt x="508" y="66"/>
                    </a:lnTo>
                    <a:lnTo>
                      <a:pt x="506" y="66"/>
                    </a:lnTo>
                    <a:lnTo>
                      <a:pt x="505" y="66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4" y="69"/>
                    </a:lnTo>
                    <a:lnTo>
                      <a:pt x="504" y="70"/>
                    </a:lnTo>
                    <a:lnTo>
                      <a:pt x="504" y="72"/>
                    </a:lnTo>
                    <a:lnTo>
                      <a:pt x="502" y="72"/>
                    </a:lnTo>
                    <a:lnTo>
                      <a:pt x="501" y="72"/>
                    </a:lnTo>
                    <a:lnTo>
                      <a:pt x="500" y="72"/>
                    </a:lnTo>
                    <a:lnTo>
                      <a:pt x="500" y="70"/>
                    </a:lnTo>
                    <a:lnTo>
                      <a:pt x="498" y="70"/>
                    </a:lnTo>
                    <a:lnTo>
                      <a:pt x="498" y="72"/>
                    </a:lnTo>
                    <a:lnTo>
                      <a:pt x="497" y="72"/>
                    </a:lnTo>
                    <a:lnTo>
                      <a:pt x="497" y="73"/>
                    </a:lnTo>
                    <a:lnTo>
                      <a:pt x="498" y="73"/>
                    </a:lnTo>
                    <a:lnTo>
                      <a:pt x="497" y="73"/>
                    </a:lnTo>
                    <a:lnTo>
                      <a:pt x="497" y="74"/>
                    </a:lnTo>
                    <a:lnTo>
                      <a:pt x="496" y="74"/>
                    </a:lnTo>
                    <a:lnTo>
                      <a:pt x="496" y="76"/>
                    </a:lnTo>
                    <a:lnTo>
                      <a:pt x="496" y="77"/>
                    </a:lnTo>
                    <a:lnTo>
                      <a:pt x="496" y="78"/>
                    </a:lnTo>
                    <a:lnTo>
                      <a:pt x="497" y="78"/>
                    </a:lnTo>
                    <a:lnTo>
                      <a:pt x="497" y="79"/>
                    </a:lnTo>
                    <a:lnTo>
                      <a:pt x="498" y="79"/>
                    </a:lnTo>
                    <a:lnTo>
                      <a:pt x="498" y="81"/>
                    </a:lnTo>
                    <a:lnTo>
                      <a:pt x="498" y="82"/>
                    </a:lnTo>
                    <a:lnTo>
                      <a:pt x="498" y="83"/>
                    </a:lnTo>
                    <a:lnTo>
                      <a:pt x="497" y="83"/>
                    </a:lnTo>
                    <a:lnTo>
                      <a:pt x="497" y="85"/>
                    </a:lnTo>
                    <a:lnTo>
                      <a:pt x="497" y="86"/>
                    </a:lnTo>
                    <a:lnTo>
                      <a:pt x="497" y="87"/>
                    </a:lnTo>
                    <a:lnTo>
                      <a:pt x="496" y="87"/>
                    </a:lnTo>
                    <a:lnTo>
                      <a:pt x="496" y="89"/>
                    </a:lnTo>
                    <a:lnTo>
                      <a:pt x="495" y="89"/>
                    </a:lnTo>
                    <a:lnTo>
                      <a:pt x="493" y="90"/>
                    </a:lnTo>
                    <a:lnTo>
                      <a:pt x="493" y="89"/>
                    </a:lnTo>
                    <a:lnTo>
                      <a:pt x="492" y="89"/>
                    </a:lnTo>
                    <a:lnTo>
                      <a:pt x="492" y="90"/>
                    </a:lnTo>
                    <a:lnTo>
                      <a:pt x="491" y="90"/>
                    </a:lnTo>
                    <a:lnTo>
                      <a:pt x="489" y="90"/>
                    </a:lnTo>
                    <a:lnTo>
                      <a:pt x="488" y="90"/>
                    </a:lnTo>
                    <a:lnTo>
                      <a:pt x="487" y="90"/>
                    </a:lnTo>
                    <a:lnTo>
                      <a:pt x="487" y="91"/>
                    </a:lnTo>
                    <a:lnTo>
                      <a:pt x="487" y="93"/>
                    </a:lnTo>
                    <a:lnTo>
                      <a:pt x="487" y="94"/>
                    </a:lnTo>
                    <a:lnTo>
                      <a:pt x="485" y="94"/>
                    </a:lnTo>
                    <a:lnTo>
                      <a:pt x="487" y="95"/>
                    </a:lnTo>
                    <a:lnTo>
                      <a:pt x="487" y="96"/>
                    </a:lnTo>
                    <a:lnTo>
                      <a:pt x="485" y="96"/>
                    </a:lnTo>
                    <a:lnTo>
                      <a:pt x="485" y="98"/>
                    </a:lnTo>
                    <a:lnTo>
                      <a:pt x="485" y="99"/>
                    </a:lnTo>
                    <a:lnTo>
                      <a:pt x="484" y="99"/>
                    </a:lnTo>
                    <a:lnTo>
                      <a:pt x="484" y="100"/>
                    </a:lnTo>
                    <a:lnTo>
                      <a:pt x="483" y="100"/>
                    </a:lnTo>
                    <a:lnTo>
                      <a:pt x="483" y="99"/>
                    </a:lnTo>
                    <a:lnTo>
                      <a:pt x="481" y="99"/>
                    </a:lnTo>
                    <a:lnTo>
                      <a:pt x="480" y="99"/>
                    </a:lnTo>
                    <a:lnTo>
                      <a:pt x="479" y="99"/>
                    </a:lnTo>
                    <a:lnTo>
                      <a:pt x="478" y="99"/>
                    </a:lnTo>
                    <a:lnTo>
                      <a:pt x="478" y="100"/>
                    </a:lnTo>
                    <a:lnTo>
                      <a:pt x="476" y="100"/>
                    </a:lnTo>
                    <a:lnTo>
                      <a:pt x="476" y="102"/>
                    </a:lnTo>
                    <a:lnTo>
                      <a:pt x="475" y="102"/>
                    </a:lnTo>
                    <a:lnTo>
                      <a:pt x="475" y="103"/>
                    </a:lnTo>
                    <a:lnTo>
                      <a:pt x="475" y="104"/>
                    </a:lnTo>
                    <a:lnTo>
                      <a:pt x="475" y="106"/>
                    </a:lnTo>
                    <a:lnTo>
                      <a:pt x="475" y="107"/>
                    </a:lnTo>
                    <a:lnTo>
                      <a:pt x="474" y="107"/>
                    </a:lnTo>
                    <a:lnTo>
                      <a:pt x="474" y="108"/>
                    </a:lnTo>
                    <a:lnTo>
                      <a:pt x="472" y="108"/>
                    </a:lnTo>
                    <a:lnTo>
                      <a:pt x="472" y="110"/>
                    </a:lnTo>
                    <a:lnTo>
                      <a:pt x="472" y="111"/>
                    </a:lnTo>
                    <a:lnTo>
                      <a:pt x="472" y="112"/>
                    </a:lnTo>
                    <a:lnTo>
                      <a:pt x="472" y="113"/>
                    </a:lnTo>
                    <a:lnTo>
                      <a:pt x="472" y="115"/>
                    </a:lnTo>
                    <a:lnTo>
                      <a:pt x="472" y="116"/>
                    </a:lnTo>
                    <a:lnTo>
                      <a:pt x="472" y="117"/>
                    </a:lnTo>
                    <a:lnTo>
                      <a:pt x="472" y="119"/>
                    </a:lnTo>
                    <a:lnTo>
                      <a:pt x="471" y="119"/>
                    </a:lnTo>
                    <a:lnTo>
                      <a:pt x="471" y="120"/>
                    </a:lnTo>
                    <a:lnTo>
                      <a:pt x="471" y="121"/>
                    </a:lnTo>
                    <a:lnTo>
                      <a:pt x="471" y="123"/>
                    </a:lnTo>
                    <a:lnTo>
                      <a:pt x="471" y="124"/>
                    </a:lnTo>
                    <a:lnTo>
                      <a:pt x="471" y="125"/>
                    </a:lnTo>
                    <a:lnTo>
                      <a:pt x="471" y="127"/>
                    </a:lnTo>
                    <a:lnTo>
                      <a:pt x="471" y="128"/>
                    </a:lnTo>
                    <a:lnTo>
                      <a:pt x="471" y="129"/>
                    </a:lnTo>
                    <a:lnTo>
                      <a:pt x="471" y="130"/>
                    </a:lnTo>
                    <a:lnTo>
                      <a:pt x="471" y="132"/>
                    </a:lnTo>
                    <a:lnTo>
                      <a:pt x="471" y="133"/>
                    </a:lnTo>
                    <a:lnTo>
                      <a:pt x="472" y="133"/>
                    </a:lnTo>
                    <a:lnTo>
                      <a:pt x="472" y="134"/>
                    </a:lnTo>
                    <a:lnTo>
                      <a:pt x="472" y="136"/>
                    </a:lnTo>
                    <a:lnTo>
                      <a:pt x="472" y="137"/>
                    </a:lnTo>
                    <a:lnTo>
                      <a:pt x="472" y="138"/>
                    </a:lnTo>
                    <a:lnTo>
                      <a:pt x="472" y="140"/>
                    </a:lnTo>
                    <a:lnTo>
                      <a:pt x="472" y="141"/>
                    </a:lnTo>
                    <a:lnTo>
                      <a:pt x="472" y="142"/>
                    </a:lnTo>
                    <a:lnTo>
                      <a:pt x="474" y="142"/>
                    </a:lnTo>
                    <a:lnTo>
                      <a:pt x="474" y="144"/>
                    </a:lnTo>
                    <a:lnTo>
                      <a:pt x="472" y="144"/>
                    </a:lnTo>
                    <a:lnTo>
                      <a:pt x="474" y="144"/>
                    </a:lnTo>
                    <a:lnTo>
                      <a:pt x="474" y="145"/>
                    </a:lnTo>
                    <a:lnTo>
                      <a:pt x="472" y="145"/>
                    </a:lnTo>
                    <a:lnTo>
                      <a:pt x="474" y="146"/>
                    </a:lnTo>
                    <a:lnTo>
                      <a:pt x="474" y="147"/>
                    </a:lnTo>
                    <a:lnTo>
                      <a:pt x="472" y="147"/>
                    </a:lnTo>
                    <a:lnTo>
                      <a:pt x="472" y="149"/>
                    </a:lnTo>
                    <a:lnTo>
                      <a:pt x="472" y="150"/>
                    </a:lnTo>
                    <a:lnTo>
                      <a:pt x="472" y="151"/>
                    </a:lnTo>
                    <a:lnTo>
                      <a:pt x="474" y="151"/>
                    </a:lnTo>
                    <a:lnTo>
                      <a:pt x="475" y="151"/>
                    </a:lnTo>
                    <a:lnTo>
                      <a:pt x="475" y="153"/>
                    </a:lnTo>
                    <a:lnTo>
                      <a:pt x="476" y="153"/>
                    </a:lnTo>
                    <a:lnTo>
                      <a:pt x="476" y="154"/>
                    </a:lnTo>
                    <a:lnTo>
                      <a:pt x="476" y="155"/>
                    </a:lnTo>
                    <a:lnTo>
                      <a:pt x="478" y="155"/>
                    </a:lnTo>
                    <a:lnTo>
                      <a:pt x="479" y="155"/>
                    </a:lnTo>
                    <a:lnTo>
                      <a:pt x="480" y="155"/>
                    </a:lnTo>
                    <a:lnTo>
                      <a:pt x="481" y="155"/>
                    </a:lnTo>
                    <a:lnTo>
                      <a:pt x="483" y="155"/>
                    </a:lnTo>
                    <a:lnTo>
                      <a:pt x="484" y="155"/>
                    </a:lnTo>
                    <a:lnTo>
                      <a:pt x="484" y="154"/>
                    </a:lnTo>
                    <a:lnTo>
                      <a:pt x="485" y="154"/>
                    </a:lnTo>
                    <a:lnTo>
                      <a:pt x="487" y="154"/>
                    </a:lnTo>
                    <a:lnTo>
                      <a:pt x="487" y="155"/>
                    </a:lnTo>
                    <a:lnTo>
                      <a:pt x="488" y="155"/>
                    </a:lnTo>
                    <a:lnTo>
                      <a:pt x="488" y="157"/>
                    </a:lnTo>
                    <a:lnTo>
                      <a:pt x="489" y="157"/>
                    </a:lnTo>
                    <a:lnTo>
                      <a:pt x="489" y="158"/>
                    </a:lnTo>
                    <a:lnTo>
                      <a:pt x="491" y="158"/>
                    </a:lnTo>
                    <a:lnTo>
                      <a:pt x="491" y="159"/>
                    </a:lnTo>
                    <a:lnTo>
                      <a:pt x="489" y="159"/>
                    </a:lnTo>
                    <a:lnTo>
                      <a:pt x="489" y="161"/>
                    </a:lnTo>
                    <a:lnTo>
                      <a:pt x="489" y="162"/>
                    </a:lnTo>
                    <a:lnTo>
                      <a:pt x="489" y="163"/>
                    </a:lnTo>
                    <a:lnTo>
                      <a:pt x="491" y="165"/>
                    </a:lnTo>
                    <a:lnTo>
                      <a:pt x="492" y="165"/>
                    </a:lnTo>
                    <a:lnTo>
                      <a:pt x="493" y="165"/>
                    </a:lnTo>
                    <a:lnTo>
                      <a:pt x="495" y="165"/>
                    </a:lnTo>
                    <a:lnTo>
                      <a:pt x="495" y="166"/>
                    </a:lnTo>
                    <a:lnTo>
                      <a:pt x="496" y="166"/>
                    </a:lnTo>
                    <a:lnTo>
                      <a:pt x="496" y="167"/>
                    </a:lnTo>
                    <a:lnTo>
                      <a:pt x="497" y="167"/>
                    </a:lnTo>
                    <a:lnTo>
                      <a:pt x="498" y="167"/>
                    </a:lnTo>
                    <a:lnTo>
                      <a:pt x="498" y="168"/>
                    </a:lnTo>
                    <a:lnTo>
                      <a:pt x="500" y="168"/>
                    </a:lnTo>
                    <a:lnTo>
                      <a:pt x="500" y="170"/>
                    </a:lnTo>
                    <a:lnTo>
                      <a:pt x="500" y="171"/>
                    </a:lnTo>
                    <a:lnTo>
                      <a:pt x="500" y="172"/>
                    </a:lnTo>
                    <a:lnTo>
                      <a:pt x="501" y="172"/>
                    </a:lnTo>
                    <a:lnTo>
                      <a:pt x="502" y="172"/>
                    </a:lnTo>
                    <a:lnTo>
                      <a:pt x="504" y="172"/>
                    </a:lnTo>
                    <a:lnTo>
                      <a:pt x="505" y="172"/>
                    </a:lnTo>
                    <a:lnTo>
                      <a:pt x="506" y="172"/>
                    </a:lnTo>
                    <a:lnTo>
                      <a:pt x="508" y="172"/>
                    </a:lnTo>
                    <a:lnTo>
                      <a:pt x="509" y="172"/>
                    </a:lnTo>
                    <a:lnTo>
                      <a:pt x="509" y="174"/>
                    </a:lnTo>
                    <a:lnTo>
                      <a:pt x="510" y="174"/>
                    </a:lnTo>
                    <a:lnTo>
                      <a:pt x="510" y="175"/>
                    </a:lnTo>
                    <a:lnTo>
                      <a:pt x="512" y="175"/>
                    </a:lnTo>
                    <a:lnTo>
                      <a:pt x="512" y="176"/>
                    </a:lnTo>
                    <a:lnTo>
                      <a:pt x="513" y="176"/>
                    </a:lnTo>
                    <a:lnTo>
                      <a:pt x="513" y="178"/>
                    </a:lnTo>
                    <a:lnTo>
                      <a:pt x="513" y="179"/>
                    </a:lnTo>
                    <a:lnTo>
                      <a:pt x="513" y="180"/>
                    </a:lnTo>
                    <a:lnTo>
                      <a:pt x="512" y="180"/>
                    </a:lnTo>
                    <a:lnTo>
                      <a:pt x="512" y="182"/>
                    </a:lnTo>
                    <a:lnTo>
                      <a:pt x="510" y="182"/>
                    </a:lnTo>
                    <a:lnTo>
                      <a:pt x="509" y="182"/>
                    </a:lnTo>
                    <a:lnTo>
                      <a:pt x="508" y="183"/>
                    </a:lnTo>
                    <a:lnTo>
                      <a:pt x="509" y="183"/>
                    </a:lnTo>
                    <a:lnTo>
                      <a:pt x="509" y="184"/>
                    </a:lnTo>
                    <a:lnTo>
                      <a:pt x="509" y="185"/>
                    </a:lnTo>
                    <a:lnTo>
                      <a:pt x="510" y="185"/>
                    </a:lnTo>
                    <a:lnTo>
                      <a:pt x="509" y="185"/>
                    </a:lnTo>
                    <a:lnTo>
                      <a:pt x="509" y="187"/>
                    </a:lnTo>
                    <a:lnTo>
                      <a:pt x="508" y="188"/>
                    </a:lnTo>
                    <a:lnTo>
                      <a:pt x="508" y="189"/>
                    </a:lnTo>
                    <a:lnTo>
                      <a:pt x="506" y="189"/>
                    </a:lnTo>
                    <a:lnTo>
                      <a:pt x="508" y="189"/>
                    </a:lnTo>
                    <a:lnTo>
                      <a:pt x="508" y="191"/>
                    </a:lnTo>
                    <a:lnTo>
                      <a:pt x="509" y="191"/>
                    </a:lnTo>
                    <a:lnTo>
                      <a:pt x="509" y="192"/>
                    </a:lnTo>
                    <a:lnTo>
                      <a:pt x="510" y="192"/>
                    </a:lnTo>
                    <a:lnTo>
                      <a:pt x="512" y="192"/>
                    </a:lnTo>
                    <a:lnTo>
                      <a:pt x="513" y="192"/>
                    </a:lnTo>
                    <a:lnTo>
                      <a:pt x="513" y="193"/>
                    </a:lnTo>
                    <a:lnTo>
                      <a:pt x="514" y="193"/>
                    </a:lnTo>
                    <a:lnTo>
                      <a:pt x="514" y="195"/>
                    </a:lnTo>
                    <a:lnTo>
                      <a:pt x="514" y="196"/>
                    </a:lnTo>
                    <a:lnTo>
                      <a:pt x="515" y="196"/>
                    </a:lnTo>
                    <a:lnTo>
                      <a:pt x="517" y="196"/>
                    </a:lnTo>
                    <a:lnTo>
                      <a:pt x="518" y="196"/>
                    </a:lnTo>
                    <a:lnTo>
                      <a:pt x="517" y="197"/>
                    </a:lnTo>
                    <a:lnTo>
                      <a:pt x="515" y="197"/>
                    </a:lnTo>
                    <a:lnTo>
                      <a:pt x="515" y="199"/>
                    </a:lnTo>
                    <a:lnTo>
                      <a:pt x="514" y="199"/>
                    </a:lnTo>
                    <a:lnTo>
                      <a:pt x="514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2" y="201"/>
                    </a:lnTo>
                    <a:lnTo>
                      <a:pt x="510" y="201"/>
                    </a:lnTo>
                    <a:lnTo>
                      <a:pt x="510" y="202"/>
                    </a:lnTo>
                    <a:lnTo>
                      <a:pt x="509" y="202"/>
                    </a:lnTo>
                    <a:lnTo>
                      <a:pt x="509" y="204"/>
                    </a:lnTo>
                    <a:lnTo>
                      <a:pt x="508" y="204"/>
                    </a:lnTo>
                    <a:lnTo>
                      <a:pt x="508" y="205"/>
                    </a:lnTo>
                    <a:lnTo>
                      <a:pt x="506" y="205"/>
                    </a:lnTo>
                    <a:lnTo>
                      <a:pt x="505" y="205"/>
                    </a:lnTo>
                    <a:lnTo>
                      <a:pt x="505" y="206"/>
                    </a:lnTo>
                    <a:lnTo>
                      <a:pt x="505" y="208"/>
                    </a:lnTo>
                    <a:lnTo>
                      <a:pt x="504" y="208"/>
                    </a:lnTo>
                    <a:lnTo>
                      <a:pt x="502" y="209"/>
                    </a:lnTo>
                    <a:lnTo>
                      <a:pt x="498" y="212"/>
                    </a:lnTo>
                    <a:lnTo>
                      <a:pt x="493" y="214"/>
                    </a:lnTo>
                    <a:lnTo>
                      <a:pt x="492" y="216"/>
                    </a:lnTo>
                    <a:lnTo>
                      <a:pt x="489" y="217"/>
                    </a:lnTo>
                    <a:lnTo>
                      <a:pt x="487" y="219"/>
                    </a:lnTo>
                    <a:lnTo>
                      <a:pt x="484" y="222"/>
                    </a:lnTo>
                    <a:lnTo>
                      <a:pt x="480" y="226"/>
                    </a:lnTo>
                    <a:lnTo>
                      <a:pt x="479" y="227"/>
                    </a:lnTo>
                    <a:lnTo>
                      <a:pt x="478" y="229"/>
                    </a:lnTo>
                    <a:lnTo>
                      <a:pt x="475" y="231"/>
                    </a:lnTo>
                    <a:lnTo>
                      <a:pt x="474" y="233"/>
                    </a:lnTo>
                    <a:lnTo>
                      <a:pt x="471" y="235"/>
                    </a:lnTo>
                    <a:lnTo>
                      <a:pt x="470" y="238"/>
                    </a:lnTo>
                    <a:lnTo>
                      <a:pt x="459" y="256"/>
                    </a:lnTo>
                    <a:lnTo>
                      <a:pt x="454" y="264"/>
                    </a:lnTo>
                    <a:lnTo>
                      <a:pt x="453" y="269"/>
                    </a:lnTo>
                    <a:lnTo>
                      <a:pt x="449" y="276"/>
                    </a:lnTo>
                    <a:lnTo>
                      <a:pt x="447" y="278"/>
                    </a:lnTo>
                    <a:lnTo>
                      <a:pt x="446" y="281"/>
                    </a:lnTo>
                    <a:lnTo>
                      <a:pt x="446" y="282"/>
                    </a:lnTo>
                    <a:lnTo>
                      <a:pt x="445" y="282"/>
                    </a:lnTo>
                    <a:lnTo>
                      <a:pt x="445" y="284"/>
                    </a:lnTo>
                    <a:lnTo>
                      <a:pt x="445" y="285"/>
                    </a:lnTo>
                    <a:lnTo>
                      <a:pt x="445" y="286"/>
                    </a:lnTo>
                    <a:lnTo>
                      <a:pt x="443" y="286"/>
                    </a:lnTo>
                    <a:lnTo>
                      <a:pt x="443" y="288"/>
                    </a:lnTo>
                    <a:lnTo>
                      <a:pt x="445" y="288"/>
                    </a:lnTo>
                    <a:lnTo>
                      <a:pt x="443" y="288"/>
                    </a:lnTo>
                    <a:lnTo>
                      <a:pt x="443" y="289"/>
                    </a:lnTo>
                    <a:lnTo>
                      <a:pt x="442" y="289"/>
                    </a:lnTo>
                    <a:lnTo>
                      <a:pt x="442" y="29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6" name="Freeform 52">
                <a:extLst>
                  <a:ext uri="{FF2B5EF4-FFF2-40B4-BE49-F238E27FC236}">
                    <a16:creationId xmlns:a16="http://schemas.microsoft.com/office/drawing/2014/main" id="{96F29ADC-A192-EEE0-DE6A-82DF7D6C8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3" y="763"/>
                <a:ext cx="312" cy="153"/>
              </a:xfrm>
              <a:custGeom>
                <a:avLst/>
                <a:gdLst>
                  <a:gd name="T0" fmla="*/ 286 w 312"/>
                  <a:gd name="T1" fmla="*/ 4 h 153"/>
                  <a:gd name="T2" fmla="*/ 286 w 312"/>
                  <a:gd name="T3" fmla="*/ 8 h 153"/>
                  <a:gd name="T4" fmla="*/ 288 w 312"/>
                  <a:gd name="T5" fmla="*/ 12 h 153"/>
                  <a:gd name="T6" fmla="*/ 293 w 312"/>
                  <a:gd name="T7" fmla="*/ 13 h 153"/>
                  <a:gd name="T8" fmla="*/ 296 w 312"/>
                  <a:gd name="T9" fmla="*/ 17 h 153"/>
                  <a:gd name="T10" fmla="*/ 300 w 312"/>
                  <a:gd name="T11" fmla="*/ 21 h 153"/>
                  <a:gd name="T12" fmla="*/ 306 w 312"/>
                  <a:gd name="T13" fmla="*/ 21 h 153"/>
                  <a:gd name="T14" fmla="*/ 309 w 312"/>
                  <a:gd name="T15" fmla="*/ 26 h 153"/>
                  <a:gd name="T16" fmla="*/ 310 w 312"/>
                  <a:gd name="T17" fmla="*/ 30 h 153"/>
                  <a:gd name="T18" fmla="*/ 310 w 312"/>
                  <a:gd name="T19" fmla="*/ 34 h 153"/>
                  <a:gd name="T20" fmla="*/ 312 w 312"/>
                  <a:gd name="T21" fmla="*/ 37 h 153"/>
                  <a:gd name="T22" fmla="*/ 309 w 312"/>
                  <a:gd name="T23" fmla="*/ 41 h 153"/>
                  <a:gd name="T24" fmla="*/ 304 w 312"/>
                  <a:gd name="T25" fmla="*/ 42 h 153"/>
                  <a:gd name="T26" fmla="*/ 300 w 312"/>
                  <a:gd name="T27" fmla="*/ 42 h 153"/>
                  <a:gd name="T28" fmla="*/ 296 w 312"/>
                  <a:gd name="T29" fmla="*/ 39 h 153"/>
                  <a:gd name="T30" fmla="*/ 291 w 312"/>
                  <a:gd name="T31" fmla="*/ 41 h 153"/>
                  <a:gd name="T32" fmla="*/ 291 w 312"/>
                  <a:gd name="T33" fmla="*/ 45 h 153"/>
                  <a:gd name="T34" fmla="*/ 296 w 312"/>
                  <a:gd name="T35" fmla="*/ 49 h 153"/>
                  <a:gd name="T36" fmla="*/ 296 w 312"/>
                  <a:gd name="T37" fmla="*/ 53 h 153"/>
                  <a:gd name="T38" fmla="*/ 289 w 312"/>
                  <a:gd name="T39" fmla="*/ 53 h 153"/>
                  <a:gd name="T40" fmla="*/ 284 w 312"/>
                  <a:gd name="T41" fmla="*/ 51 h 153"/>
                  <a:gd name="T42" fmla="*/ 283 w 312"/>
                  <a:gd name="T43" fmla="*/ 58 h 153"/>
                  <a:gd name="T44" fmla="*/ 278 w 312"/>
                  <a:gd name="T45" fmla="*/ 54 h 153"/>
                  <a:gd name="T46" fmla="*/ 275 w 312"/>
                  <a:gd name="T47" fmla="*/ 58 h 153"/>
                  <a:gd name="T48" fmla="*/ 272 w 312"/>
                  <a:gd name="T49" fmla="*/ 59 h 153"/>
                  <a:gd name="T50" fmla="*/ 269 w 312"/>
                  <a:gd name="T51" fmla="*/ 63 h 153"/>
                  <a:gd name="T52" fmla="*/ 267 w 312"/>
                  <a:gd name="T53" fmla="*/ 66 h 153"/>
                  <a:gd name="T54" fmla="*/ 267 w 312"/>
                  <a:gd name="T55" fmla="*/ 70 h 153"/>
                  <a:gd name="T56" fmla="*/ 269 w 312"/>
                  <a:gd name="T57" fmla="*/ 75 h 153"/>
                  <a:gd name="T58" fmla="*/ 270 w 312"/>
                  <a:gd name="T59" fmla="*/ 80 h 153"/>
                  <a:gd name="T60" fmla="*/ 270 w 312"/>
                  <a:gd name="T61" fmla="*/ 84 h 153"/>
                  <a:gd name="T62" fmla="*/ 267 w 312"/>
                  <a:gd name="T63" fmla="*/ 87 h 153"/>
                  <a:gd name="T64" fmla="*/ 269 w 312"/>
                  <a:gd name="T65" fmla="*/ 92 h 153"/>
                  <a:gd name="T66" fmla="*/ 271 w 312"/>
                  <a:gd name="T67" fmla="*/ 97 h 153"/>
                  <a:gd name="T68" fmla="*/ 271 w 312"/>
                  <a:gd name="T69" fmla="*/ 101 h 153"/>
                  <a:gd name="T70" fmla="*/ 274 w 312"/>
                  <a:gd name="T71" fmla="*/ 104 h 153"/>
                  <a:gd name="T72" fmla="*/ 274 w 312"/>
                  <a:gd name="T73" fmla="*/ 110 h 153"/>
                  <a:gd name="T74" fmla="*/ 272 w 312"/>
                  <a:gd name="T75" fmla="*/ 119 h 153"/>
                  <a:gd name="T76" fmla="*/ 269 w 312"/>
                  <a:gd name="T77" fmla="*/ 128 h 153"/>
                  <a:gd name="T78" fmla="*/ 255 w 312"/>
                  <a:gd name="T79" fmla="*/ 128 h 153"/>
                  <a:gd name="T80" fmla="*/ 231 w 312"/>
                  <a:gd name="T81" fmla="*/ 128 h 153"/>
                  <a:gd name="T82" fmla="*/ 208 w 312"/>
                  <a:gd name="T83" fmla="*/ 127 h 153"/>
                  <a:gd name="T84" fmla="*/ 174 w 312"/>
                  <a:gd name="T85" fmla="*/ 127 h 153"/>
                  <a:gd name="T86" fmla="*/ 168 w 312"/>
                  <a:gd name="T87" fmla="*/ 130 h 153"/>
                  <a:gd name="T88" fmla="*/ 164 w 312"/>
                  <a:gd name="T89" fmla="*/ 136 h 153"/>
                  <a:gd name="T90" fmla="*/ 159 w 312"/>
                  <a:gd name="T91" fmla="*/ 142 h 153"/>
                  <a:gd name="T92" fmla="*/ 152 w 312"/>
                  <a:gd name="T93" fmla="*/ 143 h 153"/>
                  <a:gd name="T94" fmla="*/ 140 w 312"/>
                  <a:gd name="T95" fmla="*/ 140 h 153"/>
                  <a:gd name="T96" fmla="*/ 131 w 312"/>
                  <a:gd name="T97" fmla="*/ 131 h 153"/>
                  <a:gd name="T98" fmla="*/ 105 w 312"/>
                  <a:gd name="T99" fmla="*/ 135 h 153"/>
                  <a:gd name="T100" fmla="*/ 54 w 312"/>
                  <a:gd name="T101" fmla="*/ 142 h 153"/>
                  <a:gd name="T102" fmla="*/ 25 w 312"/>
                  <a:gd name="T103" fmla="*/ 145 h 153"/>
                  <a:gd name="T104" fmla="*/ 5 w 312"/>
                  <a:gd name="T105" fmla="*/ 15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2" h="153">
                    <a:moveTo>
                      <a:pt x="288" y="0"/>
                    </a:moveTo>
                    <a:lnTo>
                      <a:pt x="287" y="0"/>
                    </a:lnTo>
                    <a:lnTo>
                      <a:pt x="287" y="1"/>
                    </a:lnTo>
                    <a:lnTo>
                      <a:pt x="286" y="3"/>
                    </a:lnTo>
                    <a:lnTo>
                      <a:pt x="286" y="4"/>
                    </a:lnTo>
                    <a:lnTo>
                      <a:pt x="287" y="4"/>
                    </a:lnTo>
                    <a:lnTo>
                      <a:pt x="287" y="5"/>
                    </a:lnTo>
                    <a:lnTo>
                      <a:pt x="287" y="7"/>
                    </a:lnTo>
                    <a:lnTo>
                      <a:pt x="286" y="7"/>
                    </a:lnTo>
                    <a:lnTo>
                      <a:pt x="286" y="8"/>
                    </a:lnTo>
                    <a:lnTo>
                      <a:pt x="287" y="8"/>
                    </a:lnTo>
                    <a:lnTo>
                      <a:pt x="287" y="9"/>
                    </a:lnTo>
                    <a:lnTo>
                      <a:pt x="287" y="11"/>
                    </a:lnTo>
                    <a:lnTo>
                      <a:pt x="288" y="11"/>
                    </a:lnTo>
                    <a:lnTo>
                      <a:pt x="288" y="12"/>
                    </a:lnTo>
                    <a:lnTo>
                      <a:pt x="289" y="12"/>
                    </a:lnTo>
                    <a:lnTo>
                      <a:pt x="291" y="12"/>
                    </a:lnTo>
                    <a:lnTo>
                      <a:pt x="292" y="12"/>
                    </a:lnTo>
                    <a:lnTo>
                      <a:pt x="292" y="13"/>
                    </a:lnTo>
                    <a:lnTo>
                      <a:pt x="293" y="13"/>
                    </a:lnTo>
                    <a:lnTo>
                      <a:pt x="295" y="13"/>
                    </a:lnTo>
                    <a:lnTo>
                      <a:pt x="295" y="15"/>
                    </a:lnTo>
                    <a:lnTo>
                      <a:pt x="296" y="15"/>
                    </a:lnTo>
                    <a:lnTo>
                      <a:pt x="296" y="16"/>
                    </a:lnTo>
                    <a:lnTo>
                      <a:pt x="296" y="17"/>
                    </a:lnTo>
                    <a:lnTo>
                      <a:pt x="297" y="17"/>
                    </a:lnTo>
                    <a:lnTo>
                      <a:pt x="297" y="19"/>
                    </a:lnTo>
                    <a:lnTo>
                      <a:pt x="299" y="19"/>
                    </a:lnTo>
                    <a:lnTo>
                      <a:pt x="299" y="20"/>
                    </a:lnTo>
                    <a:lnTo>
                      <a:pt x="300" y="21"/>
                    </a:lnTo>
                    <a:lnTo>
                      <a:pt x="301" y="21"/>
                    </a:lnTo>
                    <a:lnTo>
                      <a:pt x="303" y="21"/>
                    </a:lnTo>
                    <a:lnTo>
                      <a:pt x="304" y="21"/>
                    </a:lnTo>
                    <a:lnTo>
                      <a:pt x="305" y="21"/>
                    </a:lnTo>
                    <a:lnTo>
                      <a:pt x="306" y="21"/>
                    </a:lnTo>
                    <a:lnTo>
                      <a:pt x="308" y="22"/>
                    </a:lnTo>
                    <a:lnTo>
                      <a:pt x="308" y="24"/>
                    </a:lnTo>
                    <a:lnTo>
                      <a:pt x="308" y="25"/>
                    </a:lnTo>
                    <a:lnTo>
                      <a:pt x="308" y="26"/>
                    </a:lnTo>
                    <a:lnTo>
                      <a:pt x="309" y="26"/>
                    </a:lnTo>
                    <a:lnTo>
                      <a:pt x="310" y="28"/>
                    </a:lnTo>
                    <a:lnTo>
                      <a:pt x="309" y="28"/>
                    </a:lnTo>
                    <a:lnTo>
                      <a:pt x="309" y="29"/>
                    </a:lnTo>
                    <a:lnTo>
                      <a:pt x="309" y="30"/>
                    </a:lnTo>
                    <a:lnTo>
                      <a:pt x="310" y="30"/>
                    </a:lnTo>
                    <a:lnTo>
                      <a:pt x="310" y="32"/>
                    </a:lnTo>
                    <a:lnTo>
                      <a:pt x="312" y="32"/>
                    </a:lnTo>
                    <a:lnTo>
                      <a:pt x="312" y="33"/>
                    </a:lnTo>
                    <a:lnTo>
                      <a:pt x="312" y="34"/>
                    </a:lnTo>
                    <a:lnTo>
                      <a:pt x="310" y="34"/>
                    </a:lnTo>
                    <a:lnTo>
                      <a:pt x="312" y="34"/>
                    </a:lnTo>
                    <a:lnTo>
                      <a:pt x="310" y="34"/>
                    </a:lnTo>
                    <a:lnTo>
                      <a:pt x="310" y="36"/>
                    </a:lnTo>
                    <a:lnTo>
                      <a:pt x="310" y="37"/>
                    </a:lnTo>
                    <a:lnTo>
                      <a:pt x="312" y="37"/>
                    </a:lnTo>
                    <a:lnTo>
                      <a:pt x="312" y="38"/>
                    </a:lnTo>
                    <a:lnTo>
                      <a:pt x="312" y="39"/>
                    </a:lnTo>
                    <a:lnTo>
                      <a:pt x="312" y="41"/>
                    </a:lnTo>
                    <a:lnTo>
                      <a:pt x="310" y="41"/>
                    </a:lnTo>
                    <a:lnTo>
                      <a:pt x="309" y="41"/>
                    </a:lnTo>
                    <a:lnTo>
                      <a:pt x="308" y="41"/>
                    </a:lnTo>
                    <a:lnTo>
                      <a:pt x="308" y="42"/>
                    </a:lnTo>
                    <a:lnTo>
                      <a:pt x="306" y="42"/>
                    </a:lnTo>
                    <a:lnTo>
                      <a:pt x="305" y="42"/>
                    </a:lnTo>
                    <a:lnTo>
                      <a:pt x="304" y="42"/>
                    </a:lnTo>
                    <a:lnTo>
                      <a:pt x="304" y="43"/>
                    </a:lnTo>
                    <a:lnTo>
                      <a:pt x="303" y="43"/>
                    </a:lnTo>
                    <a:lnTo>
                      <a:pt x="301" y="43"/>
                    </a:lnTo>
                    <a:lnTo>
                      <a:pt x="300" y="43"/>
                    </a:lnTo>
                    <a:lnTo>
                      <a:pt x="300" y="42"/>
                    </a:lnTo>
                    <a:lnTo>
                      <a:pt x="299" y="42"/>
                    </a:lnTo>
                    <a:lnTo>
                      <a:pt x="299" y="41"/>
                    </a:lnTo>
                    <a:lnTo>
                      <a:pt x="299" y="39"/>
                    </a:lnTo>
                    <a:lnTo>
                      <a:pt x="297" y="39"/>
                    </a:lnTo>
                    <a:lnTo>
                      <a:pt x="296" y="39"/>
                    </a:lnTo>
                    <a:lnTo>
                      <a:pt x="295" y="39"/>
                    </a:lnTo>
                    <a:lnTo>
                      <a:pt x="295" y="41"/>
                    </a:lnTo>
                    <a:lnTo>
                      <a:pt x="293" y="41"/>
                    </a:lnTo>
                    <a:lnTo>
                      <a:pt x="292" y="41"/>
                    </a:lnTo>
                    <a:lnTo>
                      <a:pt x="291" y="41"/>
                    </a:lnTo>
                    <a:lnTo>
                      <a:pt x="289" y="41"/>
                    </a:lnTo>
                    <a:lnTo>
                      <a:pt x="288" y="41"/>
                    </a:lnTo>
                    <a:lnTo>
                      <a:pt x="288" y="42"/>
                    </a:lnTo>
                    <a:lnTo>
                      <a:pt x="289" y="43"/>
                    </a:lnTo>
                    <a:lnTo>
                      <a:pt x="291" y="45"/>
                    </a:lnTo>
                    <a:lnTo>
                      <a:pt x="292" y="46"/>
                    </a:lnTo>
                    <a:lnTo>
                      <a:pt x="293" y="47"/>
                    </a:lnTo>
                    <a:lnTo>
                      <a:pt x="295" y="47"/>
                    </a:lnTo>
                    <a:lnTo>
                      <a:pt x="295" y="49"/>
                    </a:lnTo>
                    <a:lnTo>
                      <a:pt x="296" y="49"/>
                    </a:lnTo>
                    <a:lnTo>
                      <a:pt x="297" y="49"/>
                    </a:lnTo>
                    <a:lnTo>
                      <a:pt x="297" y="50"/>
                    </a:lnTo>
                    <a:lnTo>
                      <a:pt x="296" y="50"/>
                    </a:lnTo>
                    <a:lnTo>
                      <a:pt x="296" y="51"/>
                    </a:lnTo>
                    <a:lnTo>
                      <a:pt x="296" y="53"/>
                    </a:lnTo>
                    <a:lnTo>
                      <a:pt x="295" y="53"/>
                    </a:lnTo>
                    <a:lnTo>
                      <a:pt x="293" y="54"/>
                    </a:lnTo>
                    <a:lnTo>
                      <a:pt x="292" y="54"/>
                    </a:lnTo>
                    <a:lnTo>
                      <a:pt x="291" y="54"/>
                    </a:lnTo>
                    <a:lnTo>
                      <a:pt x="289" y="53"/>
                    </a:lnTo>
                    <a:lnTo>
                      <a:pt x="288" y="53"/>
                    </a:lnTo>
                    <a:lnTo>
                      <a:pt x="287" y="53"/>
                    </a:lnTo>
                    <a:lnTo>
                      <a:pt x="287" y="51"/>
                    </a:lnTo>
                    <a:lnTo>
                      <a:pt x="286" y="51"/>
                    </a:lnTo>
                    <a:lnTo>
                      <a:pt x="284" y="51"/>
                    </a:lnTo>
                    <a:lnTo>
                      <a:pt x="284" y="53"/>
                    </a:lnTo>
                    <a:lnTo>
                      <a:pt x="284" y="54"/>
                    </a:lnTo>
                    <a:lnTo>
                      <a:pt x="284" y="55"/>
                    </a:lnTo>
                    <a:lnTo>
                      <a:pt x="283" y="56"/>
                    </a:lnTo>
                    <a:lnTo>
                      <a:pt x="283" y="58"/>
                    </a:lnTo>
                    <a:lnTo>
                      <a:pt x="282" y="58"/>
                    </a:lnTo>
                    <a:lnTo>
                      <a:pt x="280" y="58"/>
                    </a:lnTo>
                    <a:lnTo>
                      <a:pt x="280" y="56"/>
                    </a:lnTo>
                    <a:lnTo>
                      <a:pt x="279" y="55"/>
                    </a:lnTo>
                    <a:lnTo>
                      <a:pt x="278" y="54"/>
                    </a:lnTo>
                    <a:lnTo>
                      <a:pt x="276" y="54"/>
                    </a:lnTo>
                    <a:lnTo>
                      <a:pt x="276" y="55"/>
                    </a:lnTo>
                    <a:lnTo>
                      <a:pt x="275" y="55"/>
                    </a:lnTo>
                    <a:lnTo>
                      <a:pt x="275" y="56"/>
                    </a:lnTo>
                    <a:lnTo>
                      <a:pt x="275" y="58"/>
                    </a:lnTo>
                    <a:lnTo>
                      <a:pt x="275" y="59"/>
                    </a:lnTo>
                    <a:lnTo>
                      <a:pt x="274" y="59"/>
                    </a:lnTo>
                    <a:lnTo>
                      <a:pt x="274" y="58"/>
                    </a:lnTo>
                    <a:lnTo>
                      <a:pt x="274" y="59"/>
                    </a:lnTo>
                    <a:lnTo>
                      <a:pt x="272" y="59"/>
                    </a:lnTo>
                    <a:lnTo>
                      <a:pt x="272" y="60"/>
                    </a:lnTo>
                    <a:lnTo>
                      <a:pt x="272" y="62"/>
                    </a:lnTo>
                    <a:lnTo>
                      <a:pt x="271" y="63"/>
                    </a:lnTo>
                    <a:lnTo>
                      <a:pt x="270" y="63"/>
                    </a:lnTo>
                    <a:lnTo>
                      <a:pt x="269" y="63"/>
                    </a:lnTo>
                    <a:lnTo>
                      <a:pt x="269" y="62"/>
                    </a:lnTo>
                    <a:lnTo>
                      <a:pt x="269" y="63"/>
                    </a:lnTo>
                    <a:lnTo>
                      <a:pt x="267" y="63"/>
                    </a:lnTo>
                    <a:lnTo>
                      <a:pt x="267" y="64"/>
                    </a:lnTo>
                    <a:lnTo>
                      <a:pt x="267" y="66"/>
                    </a:lnTo>
                    <a:lnTo>
                      <a:pt x="267" y="67"/>
                    </a:lnTo>
                    <a:lnTo>
                      <a:pt x="266" y="67"/>
                    </a:lnTo>
                    <a:lnTo>
                      <a:pt x="266" y="68"/>
                    </a:lnTo>
                    <a:lnTo>
                      <a:pt x="267" y="68"/>
                    </a:lnTo>
                    <a:lnTo>
                      <a:pt x="267" y="70"/>
                    </a:lnTo>
                    <a:lnTo>
                      <a:pt x="267" y="71"/>
                    </a:lnTo>
                    <a:lnTo>
                      <a:pt x="269" y="71"/>
                    </a:lnTo>
                    <a:lnTo>
                      <a:pt x="269" y="72"/>
                    </a:lnTo>
                    <a:lnTo>
                      <a:pt x="270" y="73"/>
                    </a:lnTo>
                    <a:lnTo>
                      <a:pt x="269" y="75"/>
                    </a:lnTo>
                    <a:lnTo>
                      <a:pt x="269" y="76"/>
                    </a:lnTo>
                    <a:lnTo>
                      <a:pt x="269" y="77"/>
                    </a:lnTo>
                    <a:lnTo>
                      <a:pt x="270" y="77"/>
                    </a:lnTo>
                    <a:lnTo>
                      <a:pt x="270" y="79"/>
                    </a:lnTo>
                    <a:lnTo>
                      <a:pt x="270" y="80"/>
                    </a:lnTo>
                    <a:lnTo>
                      <a:pt x="269" y="80"/>
                    </a:lnTo>
                    <a:lnTo>
                      <a:pt x="269" y="81"/>
                    </a:lnTo>
                    <a:lnTo>
                      <a:pt x="270" y="81"/>
                    </a:lnTo>
                    <a:lnTo>
                      <a:pt x="270" y="83"/>
                    </a:lnTo>
                    <a:lnTo>
                      <a:pt x="270" y="84"/>
                    </a:lnTo>
                    <a:lnTo>
                      <a:pt x="270" y="85"/>
                    </a:lnTo>
                    <a:lnTo>
                      <a:pt x="271" y="85"/>
                    </a:lnTo>
                    <a:lnTo>
                      <a:pt x="270" y="87"/>
                    </a:lnTo>
                    <a:lnTo>
                      <a:pt x="269" y="87"/>
                    </a:lnTo>
                    <a:lnTo>
                      <a:pt x="267" y="87"/>
                    </a:lnTo>
                    <a:lnTo>
                      <a:pt x="267" y="88"/>
                    </a:lnTo>
                    <a:lnTo>
                      <a:pt x="267" y="89"/>
                    </a:lnTo>
                    <a:lnTo>
                      <a:pt x="269" y="89"/>
                    </a:lnTo>
                    <a:lnTo>
                      <a:pt x="269" y="90"/>
                    </a:lnTo>
                    <a:lnTo>
                      <a:pt x="269" y="92"/>
                    </a:lnTo>
                    <a:lnTo>
                      <a:pt x="270" y="92"/>
                    </a:lnTo>
                    <a:lnTo>
                      <a:pt x="271" y="93"/>
                    </a:lnTo>
                    <a:lnTo>
                      <a:pt x="271" y="94"/>
                    </a:lnTo>
                    <a:lnTo>
                      <a:pt x="271" y="96"/>
                    </a:lnTo>
                    <a:lnTo>
                      <a:pt x="271" y="97"/>
                    </a:lnTo>
                    <a:lnTo>
                      <a:pt x="271" y="98"/>
                    </a:lnTo>
                    <a:lnTo>
                      <a:pt x="271" y="100"/>
                    </a:lnTo>
                    <a:lnTo>
                      <a:pt x="270" y="100"/>
                    </a:lnTo>
                    <a:lnTo>
                      <a:pt x="271" y="100"/>
                    </a:lnTo>
                    <a:lnTo>
                      <a:pt x="271" y="101"/>
                    </a:lnTo>
                    <a:lnTo>
                      <a:pt x="270" y="101"/>
                    </a:lnTo>
                    <a:lnTo>
                      <a:pt x="271" y="102"/>
                    </a:lnTo>
                    <a:lnTo>
                      <a:pt x="272" y="102"/>
                    </a:lnTo>
                    <a:lnTo>
                      <a:pt x="272" y="104"/>
                    </a:lnTo>
                    <a:lnTo>
                      <a:pt x="274" y="104"/>
                    </a:lnTo>
                    <a:lnTo>
                      <a:pt x="274" y="105"/>
                    </a:lnTo>
                    <a:lnTo>
                      <a:pt x="274" y="106"/>
                    </a:lnTo>
                    <a:lnTo>
                      <a:pt x="274" y="108"/>
                    </a:lnTo>
                    <a:lnTo>
                      <a:pt x="274" y="109"/>
                    </a:lnTo>
                    <a:lnTo>
                      <a:pt x="274" y="110"/>
                    </a:lnTo>
                    <a:lnTo>
                      <a:pt x="274" y="111"/>
                    </a:lnTo>
                    <a:lnTo>
                      <a:pt x="274" y="113"/>
                    </a:lnTo>
                    <a:lnTo>
                      <a:pt x="272" y="115"/>
                    </a:lnTo>
                    <a:lnTo>
                      <a:pt x="272" y="118"/>
                    </a:lnTo>
                    <a:lnTo>
                      <a:pt x="272" y="119"/>
                    </a:lnTo>
                    <a:lnTo>
                      <a:pt x="272" y="122"/>
                    </a:lnTo>
                    <a:lnTo>
                      <a:pt x="271" y="127"/>
                    </a:lnTo>
                    <a:lnTo>
                      <a:pt x="270" y="127"/>
                    </a:lnTo>
                    <a:lnTo>
                      <a:pt x="270" y="128"/>
                    </a:lnTo>
                    <a:lnTo>
                      <a:pt x="269" y="128"/>
                    </a:lnTo>
                    <a:lnTo>
                      <a:pt x="266" y="128"/>
                    </a:lnTo>
                    <a:lnTo>
                      <a:pt x="265" y="128"/>
                    </a:lnTo>
                    <a:lnTo>
                      <a:pt x="262" y="128"/>
                    </a:lnTo>
                    <a:lnTo>
                      <a:pt x="258" y="128"/>
                    </a:lnTo>
                    <a:lnTo>
                      <a:pt x="255" y="128"/>
                    </a:lnTo>
                    <a:lnTo>
                      <a:pt x="250" y="128"/>
                    </a:lnTo>
                    <a:lnTo>
                      <a:pt x="244" y="128"/>
                    </a:lnTo>
                    <a:lnTo>
                      <a:pt x="241" y="128"/>
                    </a:lnTo>
                    <a:lnTo>
                      <a:pt x="236" y="128"/>
                    </a:lnTo>
                    <a:lnTo>
                      <a:pt x="231" y="128"/>
                    </a:lnTo>
                    <a:lnTo>
                      <a:pt x="228" y="128"/>
                    </a:lnTo>
                    <a:lnTo>
                      <a:pt x="225" y="128"/>
                    </a:lnTo>
                    <a:lnTo>
                      <a:pt x="221" y="128"/>
                    </a:lnTo>
                    <a:lnTo>
                      <a:pt x="212" y="127"/>
                    </a:lnTo>
                    <a:lnTo>
                      <a:pt x="208" y="127"/>
                    </a:lnTo>
                    <a:lnTo>
                      <a:pt x="204" y="127"/>
                    </a:lnTo>
                    <a:lnTo>
                      <a:pt x="190" y="127"/>
                    </a:lnTo>
                    <a:lnTo>
                      <a:pt x="186" y="127"/>
                    </a:lnTo>
                    <a:lnTo>
                      <a:pt x="182" y="127"/>
                    </a:lnTo>
                    <a:lnTo>
                      <a:pt x="174" y="127"/>
                    </a:lnTo>
                    <a:lnTo>
                      <a:pt x="173" y="127"/>
                    </a:lnTo>
                    <a:lnTo>
                      <a:pt x="169" y="127"/>
                    </a:lnTo>
                    <a:lnTo>
                      <a:pt x="169" y="128"/>
                    </a:lnTo>
                    <a:lnTo>
                      <a:pt x="168" y="128"/>
                    </a:lnTo>
                    <a:lnTo>
                      <a:pt x="168" y="130"/>
                    </a:lnTo>
                    <a:lnTo>
                      <a:pt x="166" y="131"/>
                    </a:lnTo>
                    <a:lnTo>
                      <a:pt x="166" y="132"/>
                    </a:lnTo>
                    <a:lnTo>
                      <a:pt x="165" y="134"/>
                    </a:lnTo>
                    <a:lnTo>
                      <a:pt x="165" y="135"/>
                    </a:lnTo>
                    <a:lnTo>
                      <a:pt x="164" y="136"/>
                    </a:lnTo>
                    <a:lnTo>
                      <a:pt x="164" y="138"/>
                    </a:lnTo>
                    <a:lnTo>
                      <a:pt x="162" y="139"/>
                    </a:lnTo>
                    <a:lnTo>
                      <a:pt x="161" y="140"/>
                    </a:lnTo>
                    <a:lnTo>
                      <a:pt x="160" y="142"/>
                    </a:lnTo>
                    <a:lnTo>
                      <a:pt x="159" y="142"/>
                    </a:lnTo>
                    <a:lnTo>
                      <a:pt x="157" y="142"/>
                    </a:lnTo>
                    <a:lnTo>
                      <a:pt x="156" y="142"/>
                    </a:lnTo>
                    <a:lnTo>
                      <a:pt x="155" y="143"/>
                    </a:lnTo>
                    <a:lnTo>
                      <a:pt x="153" y="143"/>
                    </a:lnTo>
                    <a:lnTo>
                      <a:pt x="152" y="143"/>
                    </a:lnTo>
                    <a:lnTo>
                      <a:pt x="149" y="142"/>
                    </a:lnTo>
                    <a:lnTo>
                      <a:pt x="148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40" y="140"/>
                    </a:lnTo>
                    <a:lnTo>
                      <a:pt x="139" y="139"/>
                    </a:lnTo>
                    <a:lnTo>
                      <a:pt x="138" y="132"/>
                    </a:lnTo>
                    <a:lnTo>
                      <a:pt x="136" y="131"/>
                    </a:lnTo>
                    <a:lnTo>
                      <a:pt x="134" y="131"/>
                    </a:lnTo>
                    <a:lnTo>
                      <a:pt x="131" y="131"/>
                    </a:lnTo>
                    <a:lnTo>
                      <a:pt x="130" y="131"/>
                    </a:lnTo>
                    <a:lnTo>
                      <a:pt x="122" y="132"/>
                    </a:lnTo>
                    <a:lnTo>
                      <a:pt x="114" y="134"/>
                    </a:lnTo>
                    <a:lnTo>
                      <a:pt x="109" y="135"/>
                    </a:lnTo>
                    <a:lnTo>
                      <a:pt x="105" y="135"/>
                    </a:lnTo>
                    <a:lnTo>
                      <a:pt x="90" y="138"/>
                    </a:lnTo>
                    <a:lnTo>
                      <a:pt x="87" y="138"/>
                    </a:lnTo>
                    <a:lnTo>
                      <a:pt x="76" y="139"/>
                    </a:lnTo>
                    <a:lnTo>
                      <a:pt x="58" y="142"/>
                    </a:lnTo>
                    <a:lnTo>
                      <a:pt x="54" y="142"/>
                    </a:lnTo>
                    <a:lnTo>
                      <a:pt x="50" y="142"/>
                    </a:lnTo>
                    <a:lnTo>
                      <a:pt x="45" y="143"/>
                    </a:lnTo>
                    <a:lnTo>
                      <a:pt x="37" y="143"/>
                    </a:lnTo>
                    <a:lnTo>
                      <a:pt x="32" y="144"/>
                    </a:lnTo>
                    <a:lnTo>
                      <a:pt x="25" y="145"/>
                    </a:lnTo>
                    <a:lnTo>
                      <a:pt x="24" y="145"/>
                    </a:lnTo>
                    <a:lnTo>
                      <a:pt x="17" y="148"/>
                    </a:lnTo>
                    <a:lnTo>
                      <a:pt x="15" y="148"/>
                    </a:lnTo>
                    <a:lnTo>
                      <a:pt x="8" y="151"/>
                    </a:lnTo>
                    <a:lnTo>
                      <a:pt x="5" y="151"/>
                    </a:lnTo>
                    <a:lnTo>
                      <a:pt x="3" y="152"/>
                    </a:lnTo>
                    <a:lnTo>
                      <a:pt x="0" y="152"/>
                    </a:lnTo>
                    <a:lnTo>
                      <a:pt x="0" y="1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7" name="Freeform 53">
                <a:extLst>
                  <a:ext uri="{FF2B5EF4-FFF2-40B4-BE49-F238E27FC236}">
                    <a16:creationId xmlns:a16="http://schemas.microsoft.com/office/drawing/2014/main" id="{5DABFE10-6E81-3E0F-FF40-7C6300F33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1784"/>
                <a:ext cx="381" cy="502"/>
              </a:xfrm>
              <a:custGeom>
                <a:avLst/>
                <a:gdLst>
                  <a:gd name="T0" fmla="*/ 179 w 381"/>
                  <a:gd name="T1" fmla="*/ 46 h 502"/>
                  <a:gd name="T2" fmla="*/ 175 w 381"/>
                  <a:gd name="T3" fmla="*/ 68 h 502"/>
                  <a:gd name="T4" fmla="*/ 161 w 381"/>
                  <a:gd name="T5" fmla="*/ 79 h 502"/>
                  <a:gd name="T6" fmla="*/ 149 w 381"/>
                  <a:gd name="T7" fmla="*/ 92 h 502"/>
                  <a:gd name="T8" fmla="*/ 162 w 381"/>
                  <a:gd name="T9" fmla="*/ 105 h 502"/>
                  <a:gd name="T10" fmla="*/ 153 w 381"/>
                  <a:gd name="T11" fmla="*/ 126 h 502"/>
                  <a:gd name="T12" fmla="*/ 157 w 381"/>
                  <a:gd name="T13" fmla="*/ 134 h 502"/>
                  <a:gd name="T14" fmla="*/ 166 w 381"/>
                  <a:gd name="T15" fmla="*/ 143 h 502"/>
                  <a:gd name="T16" fmla="*/ 162 w 381"/>
                  <a:gd name="T17" fmla="*/ 152 h 502"/>
                  <a:gd name="T18" fmla="*/ 175 w 381"/>
                  <a:gd name="T19" fmla="*/ 163 h 502"/>
                  <a:gd name="T20" fmla="*/ 187 w 381"/>
                  <a:gd name="T21" fmla="*/ 165 h 502"/>
                  <a:gd name="T22" fmla="*/ 190 w 381"/>
                  <a:gd name="T23" fmla="*/ 177 h 502"/>
                  <a:gd name="T24" fmla="*/ 190 w 381"/>
                  <a:gd name="T25" fmla="*/ 190 h 502"/>
                  <a:gd name="T26" fmla="*/ 189 w 381"/>
                  <a:gd name="T27" fmla="*/ 200 h 502"/>
                  <a:gd name="T28" fmla="*/ 192 w 381"/>
                  <a:gd name="T29" fmla="*/ 210 h 502"/>
                  <a:gd name="T30" fmla="*/ 217 w 381"/>
                  <a:gd name="T31" fmla="*/ 217 h 502"/>
                  <a:gd name="T32" fmla="*/ 220 w 381"/>
                  <a:gd name="T33" fmla="*/ 254 h 502"/>
                  <a:gd name="T34" fmla="*/ 271 w 381"/>
                  <a:gd name="T35" fmla="*/ 297 h 502"/>
                  <a:gd name="T36" fmla="*/ 314 w 381"/>
                  <a:gd name="T37" fmla="*/ 310 h 502"/>
                  <a:gd name="T38" fmla="*/ 319 w 381"/>
                  <a:gd name="T39" fmla="*/ 330 h 502"/>
                  <a:gd name="T40" fmla="*/ 331 w 381"/>
                  <a:gd name="T41" fmla="*/ 341 h 502"/>
                  <a:gd name="T42" fmla="*/ 339 w 381"/>
                  <a:gd name="T43" fmla="*/ 356 h 502"/>
                  <a:gd name="T44" fmla="*/ 380 w 381"/>
                  <a:gd name="T45" fmla="*/ 368 h 502"/>
                  <a:gd name="T46" fmla="*/ 316 w 381"/>
                  <a:gd name="T47" fmla="*/ 437 h 502"/>
                  <a:gd name="T48" fmla="*/ 310 w 381"/>
                  <a:gd name="T49" fmla="*/ 461 h 502"/>
                  <a:gd name="T50" fmla="*/ 300 w 381"/>
                  <a:gd name="T51" fmla="*/ 483 h 502"/>
                  <a:gd name="T52" fmla="*/ 283 w 381"/>
                  <a:gd name="T53" fmla="*/ 495 h 502"/>
                  <a:gd name="T54" fmla="*/ 261 w 381"/>
                  <a:gd name="T55" fmla="*/ 498 h 502"/>
                  <a:gd name="T56" fmla="*/ 213 w 381"/>
                  <a:gd name="T57" fmla="*/ 500 h 502"/>
                  <a:gd name="T58" fmla="*/ 200 w 381"/>
                  <a:gd name="T59" fmla="*/ 498 h 502"/>
                  <a:gd name="T60" fmla="*/ 192 w 381"/>
                  <a:gd name="T61" fmla="*/ 487 h 502"/>
                  <a:gd name="T62" fmla="*/ 181 w 381"/>
                  <a:gd name="T63" fmla="*/ 474 h 502"/>
                  <a:gd name="T64" fmla="*/ 179 w 381"/>
                  <a:gd name="T65" fmla="*/ 464 h 502"/>
                  <a:gd name="T66" fmla="*/ 169 w 381"/>
                  <a:gd name="T67" fmla="*/ 450 h 502"/>
                  <a:gd name="T68" fmla="*/ 162 w 381"/>
                  <a:gd name="T69" fmla="*/ 441 h 502"/>
                  <a:gd name="T70" fmla="*/ 155 w 381"/>
                  <a:gd name="T71" fmla="*/ 437 h 502"/>
                  <a:gd name="T72" fmla="*/ 144 w 381"/>
                  <a:gd name="T73" fmla="*/ 426 h 502"/>
                  <a:gd name="T74" fmla="*/ 135 w 381"/>
                  <a:gd name="T75" fmla="*/ 427 h 502"/>
                  <a:gd name="T76" fmla="*/ 120 w 381"/>
                  <a:gd name="T77" fmla="*/ 424 h 502"/>
                  <a:gd name="T78" fmla="*/ 105 w 381"/>
                  <a:gd name="T79" fmla="*/ 433 h 502"/>
                  <a:gd name="T80" fmla="*/ 89 w 381"/>
                  <a:gd name="T81" fmla="*/ 430 h 502"/>
                  <a:gd name="T82" fmla="*/ 85 w 381"/>
                  <a:gd name="T83" fmla="*/ 414 h 502"/>
                  <a:gd name="T84" fmla="*/ 77 w 381"/>
                  <a:gd name="T85" fmla="*/ 402 h 502"/>
                  <a:gd name="T86" fmla="*/ 64 w 381"/>
                  <a:gd name="T87" fmla="*/ 392 h 502"/>
                  <a:gd name="T88" fmla="*/ 48 w 381"/>
                  <a:gd name="T89" fmla="*/ 384 h 502"/>
                  <a:gd name="T90" fmla="*/ 26 w 381"/>
                  <a:gd name="T91" fmla="*/ 385 h 502"/>
                  <a:gd name="T92" fmla="*/ 13 w 381"/>
                  <a:gd name="T93" fmla="*/ 380 h 502"/>
                  <a:gd name="T94" fmla="*/ 0 w 381"/>
                  <a:gd name="T95" fmla="*/ 368 h 502"/>
                  <a:gd name="T96" fmla="*/ 11 w 381"/>
                  <a:gd name="T97" fmla="*/ 338 h 502"/>
                  <a:gd name="T98" fmla="*/ 22 w 381"/>
                  <a:gd name="T99" fmla="*/ 318 h 502"/>
                  <a:gd name="T100" fmla="*/ 26 w 381"/>
                  <a:gd name="T101" fmla="*/ 308 h 502"/>
                  <a:gd name="T102" fmla="*/ 35 w 381"/>
                  <a:gd name="T103" fmla="*/ 301 h 502"/>
                  <a:gd name="T104" fmla="*/ 42 w 381"/>
                  <a:gd name="T105" fmla="*/ 291 h 502"/>
                  <a:gd name="T106" fmla="*/ 34 w 381"/>
                  <a:gd name="T107" fmla="*/ 278 h 502"/>
                  <a:gd name="T108" fmla="*/ 33 w 381"/>
                  <a:gd name="T109" fmla="*/ 255 h 502"/>
                  <a:gd name="T110" fmla="*/ 33 w 381"/>
                  <a:gd name="T111" fmla="*/ 240 h 502"/>
                  <a:gd name="T112" fmla="*/ 30 w 381"/>
                  <a:gd name="T113" fmla="*/ 227 h 502"/>
                  <a:gd name="T114" fmla="*/ 21 w 381"/>
                  <a:gd name="T115" fmla="*/ 187 h 502"/>
                  <a:gd name="T116" fmla="*/ 28 w 381"/>
                  <a:gd name="T117" fmla="*/ 101 h 502"/>
                  <a:gd name="T118" fmla="*/ 71 w 381"/>
                  <a:gd name="T119" fmla="*/ 43 h 502"/>
                  <a:gd name="T120" fmla="*/ 85 w 381"/>
                  <a:gd name="T121" fmla="*/ 33 h 502"/>
                  <a:gd name="T122" fmla="*/ 109 w 381"/>
                  <a:gd name="T123" fmla="*/ 28 h 502"/>
                  <a:gd name="T124" fmla="*/ 151 w 381"/>
                  <a:gd name="T125" fmla="*/ 38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1" h="502">
                    <a:moveTo>
                      <a:pt x="173" y="33"/>
                    </a:moveTo>
                    <a:lnTo>
                      <a:pt x="173" y="34"/>
                    </a:lnTo>
                    <a:lnTo>
                      <a:pt x="173" y="37"/>
                    </a:lnTo>
                    <a:lnTo>
                      <a:pt x="172" y="37"/>
                    </a:lnTo>
                    <a:lnTo>
                      <a:pt x="172" y="38"/>
                    </a:lnTo>
                    <a:lnTo>
                      <a:pt x="173" y="38"/>
                    </a:lnTo>
                    <a:lnTo>
                      <a:pt x="174" y="38"/>
                    </a:lnTo>
                    <a:lnTo>
                      <a:pt x="175" y="38"/>
                    </a:lnTo>
                    <a:lnTo>
                      <a:pt x="175" y="39"/>
                    </a:lnTo>
                    <a:lnTo>
                      <a:pt x="177" y="39"/>
                    </a:lnTo>
                    <a:lnTo>
                      <a:pt x="177" y="41"/>
                    </a:lnTo>
                    <a:lnTo>
                      <a:pt x="178" y="41"/>
                    </a:lnTo>
                    <a:lnTo>
                      <a:pt x="179" y="41"/>
                    </a:lnTo>
                    <a:lnTo>
                      <a:pt x="179" y="42"/>
                    </a:lnTo>
                    <a:lnTo>
                      <a:pt x="179" y="43"/>
                    </a:lnTo>
                    <a:lnTo>
                      <a:pt x="178" y="43"/>
                    </a:lnTo>
                    <a:lnTo>
                      <a:pt x="179" y="43"/>
                    </a:lnTo>
                    <a:lnTo>
                      <a:pt x="179" y="45"/>
                    </a:lnTo>
                    <a:lnTo>
                      <a:pt x="179" y="46"/>
                    </a:lnTo>
                    <a:lnTo>
                      <a:pt x="178" y="47"/>
                    </a:lnTo>
                    <a:lnTo>
                      <a:pt x="178" y="49"/>
                    </a:lnTo>
                    <a:lnTo>
                      <a:pt x="178" y="50"/>
                    </a:lnTo>
                    <a:lnTo>
                      <a:pt x="177" y="50"/>
                    </a:lnTo>
                    <a:lnTo>
                      <a:pt x="177" y="51"/>
                    </a:lnTo>
                    <a:lnTo>
                      <a:pt x="175" y="53"/>
                    </a:lnTo>
                    <a:lnTo>
                      <a:pt x="175" y="54"/>
                    </a:lnTo>
                    <a:lnTo>
                      <a:pt x="174" y="55"/>
                    </a:lnTo>
                    <a:lnTo>
                      <a:pt x="174" y="56"/>
                    </a:lnTo>
                    <a:lnTo>
                      <a:pt x="173" y="56"/>
                    </a:lnTo>
                    <a:lnTo>
                      <a:pt x="174" y="58"/>
                    </a:lnTo>
                    <a:lnTo>
                      <a:pt x="174" y="60"/>
                    </a:lnTo>
                    <a:lnTo>
                      <a:pt x="175" y="63"/>
                    </a:lnTo>
                    <a:lnTo>
                      <a:pt x="175" y="64"/>
                    </a:lnTo>
                    <a:lnTo>
                      <a:pt x="175" y="66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5" y="67"/>
                    </a:lnTo>
                    <a:lnTo>
                      <a:pt x="175" y="68"/>
                    </a:lnTo>
                    <a:lnTo>
                      <a:pt x="175" y="70"/>
                    </a:lnTo>
                    <a:lnTo>
                      <a:pt x="175" y="71"/>
                    </a:lnTo>
                    <a:lnTo>
                      <a:pt x="174" y="71"/>
                    </a:lnTo>
                    <a:lnTo>
                      <a:pt x="174" y="72"/>
                    </a:lnTo>
                    <a:lnTo>
                      <a:pt x="173" y="72"/>
                    </a:lnTo>
                    <a:lnTo>
                      <a:pt x="173" y="74"/>
                    </a:lnTo>
                    <a:lnTo>
                      <a:pt x="173" y="75"/>
                    </a:lnTo>
                    <a:lnTo>
                      <a:pt x="173" y="76"/>
                    </a:lnTo>
                    <a:lnTo>
                      <a:pt x="172" y="76"/>
                    </a:lnTo>
                    <a:lnTo>
                      <a:pt x="170" y="76"/>
                    </a:lnTo>
                    <a:lnTo>
                      <a:pt x="169" y="76"/>
                    </a:lnTo>
                    <a:lnTo>
                      <a:pt x="169" y="77"/>
                    </a:lnTo>
                    <a:lnTo>
                      <a:pt x="168" y="77"/>
                    </a:lnTo>
                    <a:lnTo>
                      <a:pt x="166" y="79"/>
                    </a:lnTo>
                    <a:lnTo>
                      <a:pt x="166" y="77"/>
                    </a:lnTo>
                    <a:lnTo>
                      <a:pt x="165" y="77"/>
                    </a:lnTo>
                    <a:lnTo>
                      <a:pt x="164" y="77"/>
                    </a:lnTo>
                    <a:lnTo>
                      <a:pt x="162" y="77"/>
                    </a:lnTo>
                    <a:lnTo>
                      <a:pt x="161" y="79"/>
                    </a:lnTo>
                    <a:lnTo>
                      <a:pt x="160" y="79"/>
                    </a:lnTo>
                    <a:lnTo>
                      <a:pt x="158" y="79"/>
                    </a:lnTo>
                    <a:lnTo>
                      <a:pt x="157" y="79"/>
                    </a:lnTo>
                    <a:lnTo>
                      <a:pt x="156" y="80"/>
                    </a:lnTo>
                    <a:lnTo>
                      <a:pt x="155" y="80"/>
                    </a:lnTo>
                    <a:lnTo>
                      <a:pt x="153" y="81"/>
                    </a:lnTo>
                    <a:lnTo>
                      <a:pt x="153" y="83"/>
                    </a:lnTo>
                    <a:lnTo>
                      <a:pt x="152" y="84"/>
                    </a:lnTo>
                    <a:lnTo>
                      <a:pt x="152" y="85"/>
                    </a:lnTo>
                    <a:lnTo>
                      <a:pt x="151" y="85"/>
                    </a:lnTo>
                    <a:lnTo>
                      <a:pt x="149" y="87"/>
                    </a:lnTo>
                    <a:lnTo>
                      <a:pt x="148" y="87"/>
                    </a:lnTo>
                    <a:lnTo>
                      <a:pt x="148" y="88"/>
                    </a:lnTo>
                    <a:lnTo>
                      <a:pt x="148" y="89"/>
                    </a:lnTo>
                    <a:lnTo>
                      <a:pt x="149" y="89"/>
                    </a:lnTo>
                    <a:lnTo>
                      <a:pt x="149" y="91"/>
                    </a:lnTo>
                    <a:lnTo>
                      <a:pt x="148" y="91"/>
                    </a:lnTo>
                    <a:lnTo>
                      <a:pt x="148" y="92"/>
                    </a:lnTo>
                    <a:lnTo>
                      <a:pt x="149" y="92"/>
                    </a:lnTo>
                    <a:lnTo>
                      <a:pt x="149" y="93"/>
                    </a:lnTo>
                    <a:lnTo>
                      <a:pt x="148" y="94"/>
                    </a:lnTo>
                    <a:lnTo>
                      <a:pt x="148" y="96"/>
                    </a:lnTo>
                    <a:lnTo>
                      <a:pt x="149" y="97"/>
                    </a:lnTo>
                    <a:lnTo>
                      <a:pt x="151" y="97"/>
                    </a:lnTo>
                    <a:lnTo>
                      <a:pt x="152" y="98"/>
                    </a:lnTo>
                    <a:lnTo>
                      <a:pt x="153" y="98"/>
                    </a:lnTo>
                    <a:lnTo>
                      <a:pt x="155" y="98"/>
                    </a:lnTo>
                    <a:lnTo>
                      <a:pt x="156" y="100"/>
                    </a:lnTo>
                    <a:lnTo>
                      <a:pt x="156" y="98"/>
                    </a:lnTo>
                    <a:lnTo>
                      <a:pt x="157" y="98"/>
                    </a:lnTo>
                    <a:lnTo>
                      <a:pt x="157" y="100"/>
                    </a:lnTo>
                    <a:lnTo>
                      <a:pt x="157" y="101"/>
                    </a:lnTo>
                    <a:lnTo>
                      <a:pt x="158" y="101"/>
                    </a:lnTo>
                    <a:lnTo>
                      <a:pt x="160" y="101"/>
                    </a:lnTo>
                    <a:lnTo>
                      <a:pt x="161" y="101"/>
                    </a:lnTo>
                    <a:lnTo>
                      <a:pt x="161" y="102"/>
                    </a:lnTo>
                    <a:lnTo>
                      <a:pt x="162" y="104"/>
                    </a:lnTo>
                    <a:lnTo>
                      <a:pt x="162" y="105"/>
                    </a:lnTo>
                    <a:lnTo>
                      <a:pt x="162" y="106"/>
                    </a:lnTo>
                    <a:lnTo>
                      <a:pt x="161" y="108"/>
                    </a:lnTo>
                    <a:lnTo>
                      <a:pt x="161" y="109"/>
                    </a:lnTo>
                    <a:lnTo>
                      <a:pt x="161" y="110"/>
                    </a:lnTo>
                    <a:lnTo>
                      <a:pt x="161" y="111"/>
                    </a:lnTo>
                    <a:lnTo>
                      <a:pt x="161" y="113"/>
                    </a:lnTo>
                    <a:lnTo>
                      <a:pt x="160" y="114"/>
                    </a:lnTo>
                    <a:lnTo>
                      <a:pt x="160" y="115"/>
                    </a:lnTo>
                    <a:lnTo>
                      <a:pt x="160" y="117"/>
                    </a:lnTo>
                    <a:lnTo>
                      <a:pt x="157" y="118"/>
                    </a:lnTo>
                    <a:lnTo>
                      <a:pt x="156" y="118"/>
                    </a:lnTo>
                    <a:lnTo>
                      <a:pt x="155" y="118"/>
                    </a:lnTo>
                    <a:lnTo>
                      <a:pt x="153" y="119"/>
                    </a:lnTo>
                    <a:lnTo>
                      <a:pt x="152" y="119"/>
                    </a:lnTo>
                    <a:lnTo>
                      <a:pt x="152" y="121"/>
                    </a:lnTo>
                    <a:lnTo>
                      <a:pt x="153" y="121"/>
                    </a:lnTo>
                    <a:lnTo>
                      <a:pt x="155" y="123"/>
                    </a:lnTo>
                    <a:lnTo>
                      <a:pt x="155" y="125"/>
                    </a:lnTo>
                    <a:lnTo>
                      <a:pt x="153" y="126"/>
                    </a:lnTo>
                    <a:lnTo>
                      <a:pt x="152" y="126"/>
                    </a:lnTo>
                    <a:lnTo>
                      <a:pt x="151" y="126"/>
                    </a:lnTo>
                    <a:lnTo>
                      <a:pt x="151" y="127"/>
                    </a:lnTo>
                    <a:lnTo>
                      <a:pt x="151" y="128"/>
                    </a:lnTo>
                    <a:lnTo>
                      <a:pt x="151" y="130"/>
                    </a:lnTo>
                    <a:lnTo>
                      <a:pt x="151" y="131"/>
                    </a:lnTo>
                    <a:lnTo>
                      <a:pt x="151" y="134"/>
                    </a:lnTo>
                    <a:lnTo>
                      <a:pt x="152" y="134"/>
                    </a:lnTo>
                    <a:lnTo>
                      <a:pt x="152" y="135"/>
                    </a:lnTo>
                    <a:lnTo>
                      <a:pt x="152" y="136"/>
                    </a:lnTo>
                    <a:lnTo>
                      <a:pt x="151" y="136"/>
                    </a:lnTo>
                    <a:lnTo>
                      <a:pt x="152" y="136"/>
                    </a:lnTo>
                    <a:lnTo>
                      <a:pt x="153" y="136"/>
                    </a:lnTo>
                    <a:lnTo>
                      <a:pt x="153" y="138"/>
                    </a:lnTo>
                    <a:lnTo>
                      <a:pt x="155" y="136"/>
                    </a:lnTo>
                    <a:lnTo>
                      <a:pt x="156" y="136"/>
                    </a:lnTo>
                    <a:lnTo>
                      <a:pt x="156" y="135"/>
                    </a:lnTo>
                    <a:lnTo>
                      <a:pt x="156" y="134"/>
                    </a:lnTo>
                    <a:lnTo>
                      <a:pt x="157" y="134"/>
                    </a:lnTo>
                    <a:lnTo>
                      <a:pt x="157" y="135"/>
                    </a:lnTo>
                    <a:lnTo>
                      <a:pt x="158" y="135"/>
                    </a:lnTo>
                    <a:lnTo>
                      <a:pt x="158" y="136"/>
                    </a:lnTo>
                    <a:lnTo>
                      <a:pt x="160" y="136"/>
                    </a:lnTo>
                    <a:lnTo>
                      <a:pt x="161" y="136"/>
                    </a:lnTo>
                    <a:lnTo>
                      <a:pt x="161" y="138"/>
                    </a:lnTo>
                    <a:lnTo>
                      <a:pt x="162" y="138"/>
                    </a:lnTo>
                    <a:lnTo>
                      <a:pt x="162" y="139"/>
                    </a:lnTo>
                    <a:lnTo>
                      <a:pt x="164" y="139"/>
                    </a:lnTo>
                    <a:lnTo>
                      <a:pt x="164" y="138"/>
                    </a:lnTo>
                    <a:lnTo>
                      <a:pt x="164" y="139"/>
                    </a:lnTo>
                    <a:lnTo>
                      <a:pt x="162" y="139"/>
                    </a:lnTo>
                    <a:lnTo>
                      <a:pt x="162" y="140"/>
                    </a:lnTo>
                    <a:lnTo>
                      <a:pt x="164" y="142"/>
                    </a:lnTo>
                    <a:lnTo>
                      <a:pt x="165" y="142"/>
                    </a:lnTo>
                    <a:lnTo>
                      <a:pt x="164" y="142"/>
                    </a:lnTo>
                    <a:lnTo>
                      <a:pt x="164" y="143"/>
                    </a:lnTo>
                    <a:lnTo>
                      <a:pt x="165" y="143"/>
                    </a:lnTo>
                    <a:lnTo>
                      <a:pt x="166" y="143"/>
                    </a:lnTo>
                    <a:lnTo>
                      <a:pt x="168" y="143"/>
                    </a:lnTo>
                    <a:lnTo>
                      <a:pt x="168" y="144"/>
                    </a:lnTo>
                    <a:lnTo>
                      <a:pt x="166" y="144"/>
                    </a:lnTo>
                    <a:lnTo>
                      <a:pt x="166" y="145"/>
                    </a:lnTo>
                    <a:lnTo>
                      <a:pt x="166" y="147"/>
                    </a:lnTo>
                    <a:lnTo>
                      <a:pt x="166" y="145"/>
                    </a:lnTo>
                    <a:lnTo>
                      <a:pt x="165" y="145"/>
                    </a:lnTo>
                    <a:lnTo>
                      <a:pt x="164" y="145"/>
                    </a:lnTo>
                    <a:lnTo>
                      <a:pt x="164" y="147"/>
                    </a:lnTo>
                    <a:lnTo>
                      <a:pt x="165" y="147"/>
                    </a:lnTo>
                    <a:lnTo>
                      <a:pt x="164" y="147"/>
                    </a:lnTo>
                    <a:lnTo>
                      <a:pt x="164" y="148"/>
                    </a:lnTo>
                    <a:lnTo>
                      <a:pt x="164" y="147"/>
                    </a:lnTo>
                    <a:lnTo>
                      <a:pt x="164" y="148"/>
                    </a:lnTo>
                    <a:lnTo>
                      <a:pt x="164" y="149"/>
                    </a:lnTo>
                    <a:lnTo>
                      <a:pt x="162" y="149"/>
                    </a:lnTo>
                    <a:lnTo>
                      <a:pt x="164" y="151"/>
                    </a:lnTo>
                    <a:lnTo>
                      <a:pt x="164" y="152"/>
                    </a:lnTo>
                    <a:lnTo>
                      <a:pt x="162" y="152"/>
                    </a:lnTo>
                    <a:lnTo>
                      <a:pt x="164" y="152"/>
                    </a:lnTo>
                    <a:lnTo>
                      <a:pt x="165" y="153"/>
                    </a:lnTo>
                    <a:lnTo>
                      <a:pt x="166" y="153"/>
                    </a:lnTo>
                    <a:lnTo>
                      <a:pt x="166" y="155"/>
                    </a:lnTo>
                    <a:lnTo>
                      <a:pt x="165" y="155"/>
                    </a:lnTo>
                    <a:lnTo>
                      <a:pt x="165" y="156"/>
                    </a:lnTo>
                    <a:lnTo>
                      <a:pt x="166" y="156"/>
                    </a:lnTo>
                    <a:lnTo>
                      <a:pt x="166" y="157"/>
                    </a:lnTo>
                    <a:lnTo>
                      <a:pt x="168" y="157"/>
                    </a:lnTo>
                    <a:lnTo>
                      <a:pt x="168" y="159"/>
                    </a:lnTo>
                    <a:lnTo>
                      <a:pt x="169" y="159"/>
                    </a:lnTo>
                    <a:lnTo>
                      <a:pt x="170" y="159"/>
                    </a:lnTo>
                    <a:lnTo>
                      <a:pt x="170" y="160"/>
                    </a:lnTo>
                    <a:lnTo>
                      <a:pt x="172" y="160"/>
                    </a:lnTo>
                    <a:lnTo>
                      <a:pt x="173" y="160"/>
                    </a:lnTo>
                    <a:lnTo>
                      <a:pt x="173" y="161"/>
                    </a:lnTo>
                    <a:lnTo>
                      <a:pt x="174" y="161"/>
                    </a:lnTo>
                    <a:lnTo>
                      <a:pt x="175" y="161"/>
                    </a:lnTo>
                    <a:lnTo>
                      <a:pt x="175" y="163"/>
                    </a:lnTo>
                    <a:lnTo>
                      <a:pt x="177" y="163"/>
                    </a:lnTo>
                    <a:lnTo>
                      <a:pt x="177" y="164"/>
                    </a:lnTo>
                    <a:lnTo>
                      <a:pt x="178" y="164"/>
                    </a:lnTo>
                    <a:lnTo>
                      <a:pt x="178" y="163"/>
                    </a:lnTo>
                    <a:lnTo>
                      <a:pt x="178" y="164"/>
                    </a:lnTo>
                    <a:lnTo>
                      <a:pt x="178" y="163"/>
                    </a:lnTo>
                    <a:lnTo>
                      <a:pt x="179" y="163"/>
                    </a:lnTo>
                    <a:lnTo>
                      <a:pt x="181" y="163"/>
                    </a:lnTo>
                    <a:lnTo>
                      <a:pt x="181" y="161"/>
                    </a:lnTo>
                    <a:lnTo>
                      <a:pt x="181" y="163"/>
                    </a:lnTo>
                    <a:lnTo>
                      <a:pt x="181" y="161"/>
                    </a:lnTo>
                    <a:lnTo>
                      <a:pt x="181" y="163"/>
                    </a:lnTo>
                    <a:lnTo>
                      <a:pt x="182" y="163"/>
                    </a:lnTo>
                    <a:lnTo>
                      <a:pt x="182" y="164"/>
                    </a:lnTo>
                    <a:lnTo>
                      <a:pt x="183" y="164"/>
                    </a:lnTo>
                    <a:lnTo>
                      <a:pt x="185" y="164"/>
                    </a:lnTo>
                    <a:lnTo>
                      <a:pt x="186" y="164"/>
                    </a:lnTo>
                    <a:lnTo>
                      <a:pt x="187" y="164"/>
                    </a:lnTo>
                    <a:lnTo>
                      <a:pt x="187" y="165"/>
                    </a:lnTo>
                    <a:lnTo>
                      <a:pt x="189" y="165"/>
                    </a:lnTo>
                    <a:lnTo>
                      <a:pt x="190" y="165"/>
                    </a:lnTo>
                    <a:lnTo>
                      <a:pt x="190" y="166"/>
                    </a:lnTo>
                    <a:lnTo>
                      <a:pt x="191" y="166"/>
                    </a:lnTo>
                    <a:lnTo>
                      <a:pt x="191" y="168"/>
                    </a:lnTo>
                    <a:lnTo>
                      <a:pt x="192" y="168"/>
                    </a:lnTo>
                    <a:lnTo>
                      <a:pt x="191" y="168"/>
                    </a:lnTo>
                    <a:lnTo>
                      <a:pt x="192" y="168"/>
                    </a:lnTo>
                    <a:lnTo>
                      <a:pt x="191" y="168"/>
                    </a:lnTo>
                    <a:lnTo>
                      <a:pt x="191" y="169"/>
                    </a:lnTo>
                    <a:lnTo>
                      <a:pt x="190" y="169"/>
                    </a:lnTo>
                    <a:lnTo>
                      <a:pt x="190" y="170"/>
                    </a:lnTo>
                    <a:lnTo>
                      <a:pt x="190" y="172"/>
                    </a:lnTo>
                    <a:lnTo>
                      <a:pt x="190" y="173"/>
                    </a:lnTo>
                    <a:lnTo>
                      <a:pt x="190" y="174"/>
                    </a:lnTo>
                    <a:lnTo>
                      <a:pt x="191" y="174"/>
                    </a:lnTo>
                    <a:lnTo>
                      <a:pt x="191" y="176"/>
                    </a:lnTo>
                    <a:lnTo>
                      <a:pt x="191" y="177"/>
                    </a:lnTo>
                    <a:lnTo>
                      <a:pt x="190" y="177"/>
                    </a:lnTo>
                    <a:lnTo>
                      <a:pt x="191" y="177"/>
                    </a:lnTo>
                    <a:lnTo>
                      <a:pt x="191" y="178"/>
                    </a:lnTo>
                    <a:lnTo>
                      <a:pt x="191" y="180"/>
                    </a:lnTo>
                    <a:lnTo>
                      <a:pt x="190" y="180"/>
                    </a:lnTo>
                    <a:lnTo>
                      <a:pt x="190" y="181"/>
                    </a:lnTo>
                    <a:lnTo>
                      <a:pt x="190" y="182"/>
                    </a:lnTo>
                    <a:lnTo>
                      <a:pt x="190" y="183"/>
                    </a:lnTo>
                    <a:lnTo>
                      <a:pt x="190" y="185"/>
                    </a:lnTo>
                    <a:lnTo>
                      <a:pt x="190" y="186"/>
                    </a:lnTo>
                    <a:lnTo>
                      <a:pt x="190" y="187"/>
                    </a:lnTo>
                    <a:lnTo>
                      <a:pt x="189" y="187"/>
                    </a:lnTo>
                    <a:lnTo>
                      <a:pt x="190" y="187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90" y="190"/>
                    </a:lnTo>
                    <a:lnTo>
                      <a:pt x="189" y="190"/>
                    </a:lnTo>
                    <a:lnTo>
                      <a:pt x="190" y="190"/>
                    </a:lnTo>
                    <a:lnTo>
                      <a:pt x="190" y="191"/>
                    </a:lnTo>
                    <a:lnTo>
                      <a:pt x="189" y="191"/>
                    </a:lnTo>
                    <a:lnTo>
                      <a:pt x="190" y="191"/>
                    </a:lnTo>
                    <a:lnTo>
                      <a:pt x="190" y="193"/>
                    </a:lnTo>
                    <a:lnTo>
                      <a:pt x="189" y="193"/>
                    </a:lnTo>
                    <a:lnTo>
                      <a:pt x="189" y="194"/>
                    </a:lnTo>
                    <a:lnTo>
                      <a:pt x="189" y="195"/>
                    </a:lnTo>
                    <a:lnTo>
                      <a:pt x="189" y="197"/>
                    </a:lnTo>
                    <a:lnTo>
                      <a:pt x="187" y="197"/>
                    </a:lnTo>
                    <a:lnTo>
                      <a:pt x="189" y="197"/>
                    </a:lnTo>
                    <a:lnTo>
                      <a:pt x="187" y="197"/>
                    </a:lnTo>
                    <a:lnTo>
                      <a:pt x="187" y="198"/>
                    </a:lnTo>
                    <a:lnTo>
                      <a:pt x="189" y="198"/>
                    </a:lnTo>
                    <a:lnTo>
                      <a:pt x="187" y="198"/>
                    </a:lnTo>
                    <a:lnTo>
                      <a:pt x="187" y="199"/>
                    </a:lnTo>
                    <a:lnTo>
                      <a:pt x="187" y="200"/>
                    </a:lnTo>
                    <a:lnTo>
                      <a:pt x="186" y="200"/>
                    </a:lnTo>
                    <a:lnTo>
                      <a:pt x="187" y="200"/>
                    </a:lnTo>
                    <a:lnTo>
                      <a:pt x="189" y="200"/>
                    </a:lnTo>
                    <a:lnTo>
                      <a:pt x="189" y="202"/>
                    </a:lnTo>
                    <a:lnTo>
                      <a:pt x="187" y="202"/>
                    </a:lnTo>
                    <a:lnTo>
                      <a:pt x="187" y="203"/>
                    </a:lnTo>
                    <a:lnTo>
                      <a:pt x="187" y="204"/>
                    </a:lnTo>
                    <a:lnTo>
                      <a:pt x="189" y="204"/>
                    </a:lnTo>
                    <a:lnTo>
                      <a:pt x="189" y="203"/>
                    </a:lnTo>
                    <a:lnTo>
                      <a:pt x="190" y="203"/>
                    </a:lnTo>
                    <a:lnTo>
                      <a:pt x="190" y="204"/>
                    </a:lnTo>
                    <a:lnTo>
                      <a:pt x="191" y="204"/>
                    </a:lnTo>
                    <a:lnTo>
                      <a:pt x="191" y="206"/>
                    </a:lnTo>
                    <a:lnTo>
                      <a:pt x="190" y="206"/>
                    </a:lnTo>
                    <a:lnTo>
                      <a:pt x="191" y="206"/>
                    </a:lnTo>
                    <a:lnTo>
                      <a:pt x="190" y="206"/>
                    </a:lnTo>
                    <a:lnTo>
                      <a:pt x="191" y="206"/>
                    </a:lnTo>
                    <a:lnTo>
                      <a:pt x="191" y="207"/>
                    </a:lnTo>
                    <a:lnTo>
                      <a:pt x="191" y="208"/>
                    </a:lnTo>
                    <a:lnTo>
                      <a:pt x="192" y="207"/>
                    </a:lnTo>
                    <a:lnTo>
                      <a:pt x="192" y="208"/>
                    </a:lnTo>
                    <a:lnTo>
                      <a:pt x="192" y="210"/>
                    </a:lnTo>
                    <a:lnTo>
                      <a:pt x="192" y="211"/>
                    </a:lnTo>
                    <a:lnTo>
                      <a:pt x="194" y="211"/>
                    </a:lnTo>
                    <a:lnTo>
                      <a:pt x="194" y="212"/>
                    </a:lnTo>
                    <a:lnTo>
                      <a:pt x="195" y="212"/>
                    </a:lnTo>
                    <a:lnTo>
                      <a:pt x="196" y="212"/>
                    </a:lnTo>
                    <a:lnTo>
                      <a:pt x="198" y="212"/>
                    </a:lnTo>
                    <a:lnTo>
                      <a:pt x="199" y="212"/>
                    </a:lnTo>
                    <a:lnTo>
                      <a:pt x="199" y="211"/>
                    </a:lnTo>
                    <a:lnTo>
                      <a:pt x="199" y="210"/>
                    </a:lnTo>
                    <a:lnTo>
                      <a:pt x="200" y="211"/>
                    </a:lnTo>
                    <a:lnTo>
                      <a:pt x="202" y="211"/>
                    </a:lnTo>
                    <a:lnTo>
                      <a:pt x="203" y="212"/>
                    </a:lnTo>
                    <a:lnTo>
                      <a:pt x="204" y="214"/>
                    </a:lnTo>
                    <a:lnTo>
                      <a:pt x="206" y="215"/>
                    </a:lnTo>
                    <a:lnTo>
                      <a:pt x="206" y="216"/>
                    </a:lnTo>
                    <a:lnTo>
                      <a:pt x="206" y="217"/>
                    </a:lnTo>
                    <a:lnTo>
                      <a:pt x="208" y="219"/>
                    </a:lnTo>
                    <a:lnTo>
                      <a:pt x="213" y="220"/>
                    </a:lnTo>
                    <a:lnTo>
                      <a:pt x="217" y="217"/>
                    </a:lnTo>
                    <a:lnTo>
                      <a:pt x="220" y="217"/>
                    </a:lnTo>
                    <a:lnTo>
                      <a:pt x="224" y="219"/>
                    </a:lnTo>
                    <a:lnTo>
                      <a:pt x="225" y="223"/>
                    </a:lnTo>
                    <a:lnTo>
                      <a:pt x="225" y="224"/>
                    </a:lnTo>
                    <a:lnTo>
                      <a:pt x="225" y="225"/>
                    </a:lnTo>
                    <a:lnTo>
                      <a:pt x="225" y="227"/>
                    </a:lnTo>
                    <a:lnTo>
                      <a:pt x="225" y="228"/>
                    </a:lnTo>
                    <a:lnTo>
                      <a:pt x="223" y="231"/>
                    </a:lnTo>
                    <a:lnTo>
                      <a:pt x="219" y="235"/>
                    </a:lnTo>
                    <a:lnTo>
                      <a:pt x="216" y="237"/>
                    </a:lnTo>
                    <a:lnTo>
                      <a:pt x="215" y="240"/>
                    </a:lnTo>
                    <a:lnTo>
                      <a:pt x="215" y="241"/>
                    </a:lnTo>
                    <a:lnTo>
                      <a:pt x="215" y="245"/>
                    </a:lnTo>
                    <a:lnTo>
                      <a:pt x="216" y="246"/>
                    </a:lnTo>
                    <a:lnTo>
                      <a:pt x="216" y="249"/>
                    </a:lnTo>
                    <a:lnTo>
                      <a:pt x="217" y="249"/>
                    </a:lnTo>
                    <a:lnTo>
                      <a:pt x="217" y="250"/>
                    </a:lnTo>
                    <a:lnTo>
                      <a:pt x="219" y="252"/>
                    </a:lnTo>
                    <a:lnTo>
                      <a:pt x="220" y="254"/>
                    </a:lnTo>
                    <a:lnTo>
                      <a:pt x="225" y="254"/>
                    </a:lnTo>
                    <a:lnTo>
                      <a:pt x="224" y="263"/>
                    </a:lnTo>
                    <a:lnTo>
                      <a:pt x="225" y="267"/>
                    </a:lnTo>
                    <a:lnTo>
                      <a:pt x="228" y="267"/>
                    </a:lnTo>
                    <a:lnTo>
                      <a:pt x="229" y="269"/>
                    </a:lnTo>
                    <a:lnTo>
                      <a:pt x="234" y="270"/>
                    </a:lnTo>
                    <a:lnTo>
                      <a:pt x="237" y="271"/>
                    </a:lnTo>
                    <a:lnTo>
                      <a:pt x="240" y="279"/>
                    </a:lnTo>
                    <a:lnTo>
                      <a:pt x="244" y="280"/>
                    </a:lnTo>
                    <a:lnTo>
                      <a:pt x="249" y="282"/>
                    </a:lnTo>
                    <a:lnTo>
                      <a:pt x="253" y="282"/>
                    </a:lnTo>
                    <a:lnTo>
                      <a:pt x="257" y="284"/>
                    </a:lnTo>
                    <a:lnTo>
                      <a:pt x="262" y="289"/>
                    </a:lnTo>
                    <a:lnTo>
                      <a:pt x="264" y="291"/>
                    </a:lnTo>
                    <a:lnTo>
                      <a:pt x="266" y="292"/>
                    </a:lnTo>
                    <a:lnTo>
                      <a:pt x="268" y="295"/>
                    </a:lnTo>
                    <a:lnTo>
                      <a:pt x="270" y="296"/>
                    </a:lnTo>
                    <a:lnTo>
                      <a:pt x="270" y="297"/>
                    </a:lnTo>
                    <a:lnTo>
                      <a:pt x="271" y="297"/>
                    </a:lnTo>
                    <a:lnTo>
                      <a:pt x="271" y="299"/>
                    </a:lnTo>
                    <a:lnTo>
                      <a:pt x="272" y="299"/>
                    </a:lnTo>
                    <a:lnTo>
                      <a:pt x="272" y="300"/>
                    </a:lnTo>
                    <a:lnTo>
                      <a:pt x="274" y="300"/>
                    </a:lnTo>
                    <a:lnTo>
                      <a:pt x="274" y="301"/>
                    </a:lnTo>
                    <a:lnTo>
                      <a:pt x="274" y="303"/>
                    </a:lnTo>
                    <a:lnTo>
                      <a:pt x="275" y="304"/>
                    </a:lnTo>
                    <a:lnTo>
                      <a:pt x="275" y="305"/>
                    </a:lnTo>
                    <a:lnTo>
                      <a:pt x="280" y="305"/>
                    </a:lnTo>
                    <a:lnTo>
                      <a:pt x="285" y="305"/>
                    </a:lnTo>
                    <a:lnTo>
                      <a:pt x="291" y="305"/>
                    </a:lnTo>
                    <a:lnTo>
                      <a:pt x="296" y="305"/>
                    </a:lnTo>
                    <a:lnTo>
                      <a:pt x="300" y="305"/>
                    </a:lnTo>
                    <a:lnTo>
                      <a:pt x="313" y="305"/>
                    </a:lnTo>
                    <a:lnTo>
                      <a:pt x="313" y="307"/>
                    </a:lnTo>
                    <a:lnTo>
                      <a:pt x="314" y="307"/>
                    </a:lnTo>
                    <a:lnTo>
                      <a:pt x="314" y="308"/>
                    </a:lnTo>
                    <a:lnTo>
                      <a:pt x="314" y="309"/>
                    </a:lnTo>
                    <a:lnTo>
                      <a:pt x="314" y="310"/>
                    </a:lnTo>
                    <a:lnTo>
                      <a:pt x="314" y="313"/>
                    </a:lnTo>
                    <a:lnTo>
                      <a:pt x="314" y="314"/>
                    </a:lnTo>
                    <a:lnTo>
                      <a:pt x="314" y="316"/>
                    </a:lnTo>
                    <a:lnTo>
                      <a:pt x="314" y="317"/>
                    </a:lnTo>
                    <a:lnTo>
                      <a:pt x="314" y="318"/>
                    </a:lnTo>
                    <a:lnTo>
                      <a:pt x="314" y="320"/>
                    </a:lnTo>
                    <a:lnTo>
                      <a:pt x="316" y="321"/>
                    </a:lnTo>
                    <a:lnTo>
                      <a:pt x="317" y="321"/>
                    </a:lnTo>
                    <a:lnTo>
                      <a:pt x="317" y="322"/>
                    </a:lnTo>
                    <a:lnTo>
                      <a:pt x="318" y="322"/>
                    </a:lnTo>
                    <a:lnTo>
                      <a:pt x="317" y="322"/>
                    </a:lnTo>
                    <a:lnTo>
                      <a:pt x="317" y="324"/>
                    </a:lnTo>
                    <a:lnTo>
                      <a:pt x="318" y="324"/>
                    </a:lnTo>
                    <a:lnTo>
                      <a:pt x="317" y="325"/>
                    </a:lnTo>
                    <a:lnTo>
                      <a:pt x="318" y="325"/>
                    </a:lnTo>
                    <a:lnTo>
                      <a:pt x="318" y="326"/>
                    </a:lnTo>
                    <a:lnTo>
                      <a:pt x="318" y="327"/>
                    </a:lnTo>
                    <a:lnTo>
                      <a:pt x="318" y="329"/>
                    </a:lnTo>
                    <a:lnTo>
                      <a:pt x="319" y="330"/>
                    </a:lnTo>
                    <a:lnTo>
                      <a:pt x="319" y="331"/>
                    </a:lnTo>
                    <a:lnTo>
                      <a:pt x="319" y="333"/>
                    </a:lnTo>
                    <a:lnTo>
                      <a:pt x="321" y="333"/>
                    </a:lnTo>
                    <a:lnTo>
                      <a:pt x="321" y="334"/>
                    </a:lnTo>
                    <a:lnTo>
                      <a:pt x="322" y="334"/>
                    </a:lnTo>
                    <a:lnTo>
                      <a:pt x="321" y="334"/>
                    </a:lnTo>
                    <a:lnTo>
                      <a:pt x="322" y="334"/>
                    </a:lnTo>
                    <a:lnTo>
                      <a:pt x="322" y="335"/>
                    </a:lnTo>
                    <a:lnTo>
                      <a:pt x="323" y="335"/>
                    </a:lnTo>
                    <a:lnTo>
                      <a:pt x="323" y="337"/>
                    </a:lnTo>
                    <a:lnTo>
                      <a:pt x="323" y="338"/>
                    </a:lnTo>
                    <a:lnTo>
                      <a:pt x="325" y="338"/>
                    </a:lnTo>
                    <a:lnTo>
                      <a:pt x="325" y="339"/>
                    </a:lnTo>
                    <a:lnTo>
                      <a:pt x="326" y="339"/>
                    </a:lnTo>
                    <a:lnTo>
                      <a:pt x="327" y="339"/>
                    </a:lnTo>
                    <a:lnTo>
                      <a:pt x="327" y="341"/>
                    </a:lnTo>
                    <a:lnTo>
                      <a:pt x="329" y="341"/>
                    </a:lnTo>
                    <a:lnTo>
                      <a:pt x="330" y="341"/>
                    </a:lnTo>
                    <a:lnTo>
                      <a:pt x="331" y="341"/>
                    </a:lnTo>
                    <a:lnTo>
                      <a:pt x="331" y="342"/>
                    </a:lnTo>
                    <a:lnTo>
                      <a:pt x="333" y="342"/>
                    </a:lnTo>
                    <a:lnTo>
                      <a:pt x="333" y="343"/>
                    </a:lnTo>
                    <a:lnTo>
                      <a:pt x="334" y="343"/>
                    </a:lnTo>
                    <a:lnTo>
                      <a:pt x="334" y="344"/>
                    </a:lnTo>
                    <a:lnTo>
                      <a:pt x="334" y="346"/>
                    </a:lnTo>
                    <a:lnTo>
                      <a:pt x="335" y="346"/>
                    </a:lnTo>
                    <a:lnTo>
                      <a:pt x="335" y="347"/>
                    </a:lnTo>
                    <a:lnTo>
                      <a:pt x="335" y="348"/>
                    </a:lnTo>
                    <a:lnTo>
                      <a:pt x="335" y="350"/>
                    </a:lnTo>
                    <a:lnTo>
                      <a:pt x="336" y="350"/>
                    </a:lnTo>
                    <a:lnTo>
                      <a:pt x="336" y="352"/>
                    </a:lnTo>
                    <a:lnTo>
                      <a:pt x="338" y="352"/>
                    </a:lnTo>
                    <a:lnTo>
                      <a:pt x="338" y="354"/>
                    </a:lnTo>
                    <a:lnTo>
                      <a:pt x="336" y="354"/>
                    </a:lnTo>
                    <a:lnTo>
                      <a:pt x="336" y="355"/>
                    </a:lnTo>
                    <a:lnTo>
                      <a:pt x="338" y="355"/>
                    </a:lnTo>
                    <a:lnTo>
                      <a:pt x="338" y="356"/>
                    </a:lnTo>
                    <a:lnTo>
                      <a:pt x="339" y="356"/>
                    </a:lnTo>
                    <a:lnTo>
                      <a:pt x="339" y="358"/>
                    </a:lnTo>
                    <a:lnTo>
                      <a:pt x="340" y="358"/>
                    </a:lnTo>
                    <a:lnTo>
                      <a:pt x="340" y="359"/>
                    </a:lnTo>
                    <a:lnTo>
                      <a:pt x="339" y="359"/>
                    </a:lnTo>
                    <a:lnTo>
                      <a:pt x="339" y="360"/>
                    </a:lnTo>
                    <a:lnTo>
                      <a:pt x="339" y="359"/>
                    </a:lnTo>
                    <a:lnTo>
                      <a:pt x="339" y="358"/>
                    </a:lnTo>
                    <a:lnTo>
                      <a:pt x="338" y="358"/>
                    </a:lnTo>
                    <a:lnTo>
                      <a:pt x="338" y="359"/>
                    </a:lnTo>
                    <a:lnTo>
                      <a:pt x="338" y="360"/>
                    </a:lnTo>
                    <a:lnTo>
                      <a:pt x="339" y="360"/>
                    </a:lnTo>
                    <a:lnTo>
                      <a:pt x="339" y="361"/>
                    </a:lnTo>
                    <a:lnTo>
                      <a:pt x="340" y="363"/>
                    </a:lnTo>
                    <a:lnTo>
                      <a:pt x="342" y="363"/>
                    </a:lnTo>
                    <a:lnTo>
                      <a:pt x="356" y="363"/>
                    </a:lnTo>
                    <a:lnTo>
                      <a:pt x="368" y="363"/>
                    </a:lnTo>
                    <a:lnTo>
                      <a:pt x="374" y="363"/>
                    </a:lnTo>
                    <a:lnTo>
                      <a:pt x="381" y="363"/>
                    </a:lnTo>
                    <a:lnTo>
                      <a:pt x="380" y="368"/>
                    </a:lnTo>
                    <a:lnTo>
                      <a:pt x="381" y="373"/>
                    </a:lnTo>
                    <a:lnTo>
                      <a:pt x="381" y="376"/>
                    </a:lnTo>
                    <a:lnTo>
                      <a:pt x="381" y="382"/>
                    </a:lnTo>
                    <a:lnTo>
                      <a:pt x="376" y="385"/>
                    </a:lnTo>
                    <a:lnTo>
                      <a:pt x="365" y="389"/>
                    </a:lnTo>
                    <a:lnTo>
                      <a:pt x="355" y="394"/>
                    </a:lnTo>
                    <a:lnTo>
                      <a:pt x="348" y="399"/>
                    </a:lnTo>
                    <a:lnTo>
                      <a:pt x="340" y="405"/>
                    </a:lnTo>
                    <a:lnTo>
                      <a:pt x="334" y="411"/>
                    </a:lnTo>
                    <a:lnTo>
                      <a:pt x="326" y="422"/>
                    </a:lnTo>
                    <a:lnTo>
                      <a:pt x="323" y="427"/>
                    </a:lnTo>
                    <a:lnTo>
                      <a:pt x="322" y="428"/>
                    </a:lnTo>
                    <a:lnTo>
                      <a:pt x="321" y="430"/>
                    </a:lnTo>
                    <a:lnTo>
                      <a:pt x="321" y="431"/>
                    </a:lnTo>
                    <a:lnTo>
                      <a:pt x="319" y="432"/>
                    </a:lnTo>
                    <a:lnTo>
                      <a:pt x="318" y="433"/>
                    </a:lnTo>
                    <a:lnTo>
                      <a:pt x="318" y="435"/>
                    </a:lnTo>
                    <a:lnTo>
                      <a:pt x="317" y="435"/>
                    </a:lnTo>
                    <a:lnTo>
                      <a:pt x="316" y="437"/>
                    </a:lnTo>
                    <a:lnTo>
                      <a:pt x="316" y="439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4" y="441"/>
                    </a:lnTo>
                    <a:lnTo>
                      <a:pt x="313" y="441"/>
                    </a:lnTo>
                    <a:lnTo>
                      <a:pt x="313" y="443"/>
                    </a:lnTo>
                    <a:lnTo>
                      <a:pt x="312" y="443"/>
                    </a:lnTo>
                    <a:lnTo>
                      <a:pt x="312" y="444"/>
                    </a:lnTo>
                    <a:lnTo>
                      <a:pt x="312" y="445"/>
                    </a:lnTo>
                    <a:lnTo>
                      <a:pt x="310" y="447"/>
                    </a:lnTo>
                    <a:lnTo>
                      <a:pt x="310" y="448"/>
                    </a:lnTo>
                    <a:lnTo>
                      <a:pt x="309" y="449"/>
                    </a:lnTo>
                    <a:lnTo>
                      <a:pt x="309" y="450"/>
                    </a:lnTo>
                    <a:lnTo>
                      <a:pt x="309" y="452"/>
                    </a:lnTo>
                    <a:lnTo>
                      <a:pt x="309" y="453"/>
                    </a:lnTo>
                    <a:lnTo>
                      <a:pt x="310" y="457"/>
                    </a:lnTo>
                    <a:lnTo>
                      <a:pt x="310" y="458"/>
                    </a:lnTo>
                    <a:lnTo>
                      <a:pt x="310" y="460"/>
                    </a:lnTo>
                    <a:lnTo>
                      <a:pt x="310" y="461"/>
                    </a:lnTo>
                    <a:lnTo>
                      <a:pt x="310" y="462"/>
                    </a:lnTo>
                    <a:lnTo>
                      <a:pt x="310" y="464"/>
                    </a:lnTo>
                    <a:lnTo>
                      <a:pt x="309" y="464"/>
                    </a:lnTo>
                    <a:lnTo>
                      <a:pt x="309" y="465"/>
                    </a:lnTo>
                    <a:lnTo>
                      <a:pt x="309" y="466"/>
                    </a:lnTo>
                    <a:lnTo>
                      <a:pt x="309" y="468"/>
                    </a:lnTo>
                    <a:lnTo>
                      <a:pt x="308" y="469"/>
                    </a:lnTo>
                    <a:lnTo>
                      <a:pt x="308" y="470"/>
                    </a:lnTo>
                    <a:lnTo>
                      <a:pt x="308" y="471"/>
                    </a:lnTo>
                    <a:lnTo>
                      <a:pt x="308" y="473"/>
                    </a:lnTo>
                    <a:lnTo>
                      <a:pt x="306" y="473"/>
                    </a:lnTo>
                    <a:lnTo>
                      <a:pt x="306" y="475"/>
                    </a:lnTo>
                    <a:lnTo>
                      <a:pt x="305" y="475"/>
                    </a:lnTo>
                    <a:lnTo>
                      <a:pt x="305" y="477"/>
                    </a:lnTo>
                    <a:lnTo>
                      <a:pt x="304" y="478"/>
                    </a:lnTo>
                    <a:lnTo>
                      <a:pt x="302" y="479"/>
                    </a:lnTo>
                    <a:lnTo>
                      <a:pt x="302" y="481"/>
                    </a:lnTo>
                    <a:lnTo>
                      <a:pt x="301" y="482"/>
                    </a:lnTo>
                    <a:lnTo>
                      <a:pt x="300" y="483"/>
                    </a:lnTo>
                    <a:lnTo>
                      <a:pt x="299" y="483"/>
                    </a:lnTo>
                    <a:lnTo>
                      <a:pt x="299" y="485"/>
                    </a:lnTo>
                    <a:lnTo>
                      <a:pt x="297" y="486"/>
                    </a:lnTo>
                    <a:lnTo>
                      <a:pt x="296" y="487"/>
                    </a:lnTo>
                    <a:lnTo>
                      <a:pt x="295" y="487"/>
                    </a:lnTo>
                    <a:lnTo>
                      <a:pt x="295" y="488"/>
                    </a:lnTo>
                    <a:lnTo>
                      <a:pt x="293" y="488"/>
                    </a:lnTo>
                    <a:lnTo>
                      <a:pt x="293" y="490"/>
                    </a:lnTo>
                    <a:lnTo>
                      <a:pt x="292" y="490"/>
                    </a:lnTo>
                    <a:lnTo>
                      <a:pt x="292" y="491"/>
                    </a:lnTo>
                    <a:lnTo>
                      <a:pt x="291" y="491"/>
                    </a:lnTo>
                    <a:lnTo>
                      <a:pt x="291" y="492"/>
                    </a:lnTo>
                    <a:lnTo>
                      <a:pt x="289" y="492"/>
                    </a:lnTo>
                    <a:lnTo>
                      <a:pt x="288" y="494"/>
                    </a:lnTo>
                    <a:lnTo>
                      <a:pt x="287" y="494"/>
                    </a:lnTo>
                    <a:lnTo>
                      <a:pt x="285" y="494"/>
                    </a:lnTo>
                    <a:lnTo>
                      <a:pt x="285" y="495"/>
                    </a:lnTo>
                    <a:lnTo>
                      <a:pt x="284" y="495"/>
                    </a:lnTo>
                    <a:lnTo>
                      <a:pt x="283" y="495"/>
                    </a:lnTo>
                    <a:lnTo>
                      <a:pt x="282" y="495"/>
                    </a:lnTo>
                    <a:lnTo>
                      <a:pt x="280" y="495"/>
                    </a:lnTo>
                    <a:lnTo>
                      <a:pt x="279" y="495"/>
                    </a:lnTo>
                    <a:lnTo>
                      <a:pt x="278" y="495"/>
                    </a:lnTo>
                    <a:lnTo>
                      <a:pt x="278" y="496"/>
                    </a:lnTo>
                    <a:lnTo>
                      <a:pt x="276" y="496"/>
                    </a:lnTo>
                    <a:lnTo>
                      <a:pt x="275" y="496"/>
                    </a:lnTo>
                    <a:lnTo>
                      <a:pt x="274" y="496"/>
                    </a:lnTo>
                    <a:lnTo>
                      <a:pt x="272" y="496"/>
                    </a:lnTo>
                    <a:lnTo>
                      <a:pt x="271" y="496"/>
                    </a:lnTo>
                    <a:lnTo>
                      <a:pt x="270" y="496"/>
                    </a:lnTo>
                    <a:lnTo>
                      <a:pt x="268" y="496"/>
                    </a:lnTo>
                    <a:lnTo>
                      <a:pt x="267" y="496"/>
                    </a:lnTo>
                    <a:lnTo>
                      <a:pt x="266" y="496"/>
                    </a:lnTo>
                    <a:lnTo>
                      <a:pt x="266" y="498"/>
                    </a:lnTo>
                    <a:lnTo>
                      <a:pt x="264" y="498"/>
                    </a:lnTo>
                    <a:lnTo>
                      <a:pt x="263" y="498"/>
                    </a:lnTo>
                    <a:lnTo>
                      <a:pt x="262" y="498"/>
                    </a:lnTo>
                    <a:lnTo>
                      <a:pt x="261" y="498"/>
                    </a:lnTo>
                    <a:lnTo>
                      <a:pt x="259" y="498"/>
                    </a:lnTo>
                    <a:lnTo>
                      <a:pt x="258" y="498"/>
                    </a:lnTo>
                    <a:lnTo>
                      <a:pt x="257" y="498"/>
                    </a:lnTo>
                    <a:lnTo>
                      <a:pt x="255" y="498"/>
                    </a:lnTo>
                    <a:lnTo>
                      <a:pt x="254" y="498"/>
                    </a:lnTo>
                    <a:lnTo>
                      <a:pt x="253" y="498"/>
                    </a:lnTo>
                    <a:lnTo>
                      <a:pt x="253" y="499"/>
                    </a:lnTo>
                    <a:lnTo>
                      <a:pt x="253" y="498"/>
                    </a:lnTo>
                    <a:lnTo>
                      <a:pt x="253" y="499"/>
                    </a:lnTo>
                    <a:lnTo>
                      <a:pt x="249" y="500"/>
                    </a:lnTo>
                    <a:lnTo>
                      <a:pt x="240" y="500"/>
                    </a:lnTo>
                    <a:lnTo>
                      <a:pt x="233" y="500"/>
                    </a:lnTo>
                    <a:lnTo>
                      <a:pt x="224" y="499"/>
                    </a:lnTo>
                    <a:lnTo>
                      <a:pt x="221" y="499"/>
                    </a:lnTo>
                    <a:lnTo>
                      <a:pt x="220" y="499"/>
                    </a:lnTo>
                    <a:lnTo>
                      <a:pt x="219" y="500"/>
                    </a:lnTo>
                    <a:lnTo>
                      <a:pt x="216" y="500"/>
                    </a:lnTo>
                    <a:lnTo>
                      <a:pt x="215" y="500"/>
                    </a:lnTo>
                    <a:lnTo>
                      <a:pt x="213" y="500"/>
                    </a:lnTo>
                    <a:lnTo>
                      <a:pt x="212" y="500"/>
                    </a:lnTo>
                    <a:lnTo>
                      <a:pt x="213" y="500"/>
                    </a:lnTo>
                    <a:lnTo>
                      <a:pt x="215" y="499"/>
                    </a:lnTo>
                    <a:lnTo>
                      <a:pt x="213" y="499"/>
                    </a:lnTo>
                    <a:lnTo>
                      <a:pt x="212" y="499"/>
                    </a:lnTo>
                    <a:lnTo>
                      <a:pt x="211" y="499"/>
                    </a:lnTo>
                    <a:lnTo>
                      <a:pt x="211" y="500"/>
                    </a:lnTo>
                    <a:lnTo>
                      <a:pt x="209" y="500"/>
                    </a:lnTo>
                    <a:lnTo>
                      <a:pt x="208" y="500"/>
                    </a:lnTo>
                    <a:lnTo>
                      <a:pt x="207" y="500"/>
                    </a:lnTo>
                    <a:lnTo>
                      <a:pt x="207" y="502"/>
                    </a:lnTo>
                    <a:lnTo>
                      <a:pt x="206" y="500"/>
                    </a:lnTo>
                    <a:lnTo>
                      <a:pt x="204" y="500"/>
                    </a:lnTo>
                    <a:lnTo>
                      <a:pt x="204" y="499"/>
                    </a:lnTo>
                    <a:lnTo>
                      <a:pt x="203" y="499"/>
                    </a:lnTo>
                    <a:lnTo>
                      <a:pt x="202" y="500"/>
                    </a:lnTo>
                    <a:lnTo>
                      <a:pt x="202" y="499"/>
                    </a:lnTo>
                    <a:lnTo>
                      <a:pt x="200" y="499"/>
                    </a:lnTo>
                    <a:lnTo>
                      <a:pt x="200" y="498"/>
                    </a:lnTo>
                    <a:lnTo>
                      <a:pt x="202" y="498"/>
                    </a:lnTo>
                    <a:lnTo>
                      <a:pt x="203" y="498"/>
                    </a:lnTo>
                    <a:lnTo>
                      <a:pt x="203" y="499"/>
                    </a:lnTo>
                    <a:lnTo>
                      <a:pt x="203" y="498"/>
                    </a:lnTo>
                    <a:lnTo>
                      <a:pt x="203" y="499"/>
                    </a:lnTo>
                    <a:lnTo>
                      <a:pt x="204" y="499"/>
                    </a:lnTo>
                    <a:lnTo>
                      <a:pt x="204" y="498"/>
                    </a:lnTo>
                    <a:lnTo>
                      <a:pt x="204" y="496"/>
                    </a:lnTo>
                    <a:lnTo>
                      <a:pt x="204" y="495"/>
                    </a:lnTo>
                    <a:lnTo>
                      <a:pt x="203" y="495"/>
                    </a:lnTo>
                    <a:lnTo>
                      <a:pt x="203" y="494"/>
                    </a:lnTo>
                    <a:lnTo>
                      <a:pt x="203" y="492"/>
                    </a:lnTo>
                    <a:lnTo>
                      <a:pt x="202" y="492"/>
                    </a:lnTo>
                    <a:lnTo>
                      <a:pt x="202" y="491"/>
                    </a:lnTo>
                    <a:lnTo>
                      <a:pt x="200" y="491"/>
                    </a:lnTo>
                    <a:lnTo>
                      <a:pt x="199" y="491"/>
                    </a:lnTo>
                    <a:lnTo>
                      <a:pt x="199" y="490"/>
                    </a:lnTo>
                    <a:lnTo>
                      <a:pt x="192" y="488"/>
                    </a:lnTo>
                    <a:lnTo>
                      <a:pt x="192" y="487"/>
                    </a:lnTo>
                    <a:lnTo>
                      <a:pt x="192" y="482"/>
                    </a:lnTo>
                    <a:lnTo>
                      <a:pt x="194" y="482"/>
                    </a:lnTo>
                    <a:lnTo>
                      <a:pt x="194" y="481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2" y="481"/>
                    </a:lnTo>
                    <a:lnTo>
                      <a:pt x="192" y="479"/>
                    </a:lnTo>
                    <a:lnTo>
                      <a:pt x="192" y="478"/>
                    </a:lnTo>
                    <a:lnTo>
                      <a:pt x="191" y="478"/>
                    </a:lnTo>
                    <a:lnTo>
                      <a:pt x="191" y="477"/>
                    </a:lnTo>
                    <a:lnTo>
                      <a:pt x="190" y="477"/>
                    </a:lnTo>
                    <a:lnTo>
                      <a:pt x="190" y="475"/>
                    </a:lnTo>
                    <a:lnTo>
                      <a:pt x="189" y="475"/>
                    </a:lnTo>
                    <a:lnTo>
                      <a:pt x="185" y="477"/>
                    </a:lnTo>
                    <a:lnTo>
                      <a:pt x="182" y="478"/>
                    </a:lnTo>
                    <a:lnTo>
                      <a:pt x="182" y="477"/>
                    </a:lnTo>
                    <a:lnTo>
                      <a:pt x="182" y="475"/>
                    </a:lnTo>
                    <a:lnTo>
                      <a:pt x="181" y="475"/>
                    </a:lnTo>
                    <a:lnTo>
                      <a:pt x="181" y="474"/>
                    </a:lnTo>
                    <a:lnTo>
                      <a:pt x="181" y="473"/>
                    </a:lnTo>
                    <a:lnTo>
                      <a:pt x="181" y="471"/>
                    </a:lnTo>
                    <a:lnTo>
                      <a:pt x="182" y="470"/>
                    </a:lnTo>
                    <a:lnTo>
                      <a:pt x="182" y="469"/>
                    </a:lnTo>
                    <a:lnTo>
                      <a:pt x="183" y="469"/>
                    </a:lnTo>
                    <a:lnTo>
                      <a:pt x="183" y="468"/>
                    </a:lnTo>
                    <a:lnTo>
                      <a:pt x="185" y="468"/>
                    </a:lnTo>
                    <a:lnTo>
                      <a:pt x="186" y="468"/>
                    </a:lnTo>
                    <a:lnTo>
                      <a:pt x="186" y="466"/>
                    </a:lnTo>
                    <a:lnTo>
                      <a:pt x="185" y="466"/>
                    </a:lnTo>
                    <a:lnTo>
                      <a:pt x="183" y="466"/>
                    </a:lnTo>
                    <a:lnTo>
                      <a:pt x="182" y="468"/>
                    </a:lnTo>
                    <a:lnTo>
                      <a:pt x="181" y="468"/>
                    </a:lnTo>
                    <a:lnTo>
                      <a:pt x="179" y="468"/>
                    </a:lnTo>
                    <a:lnTo>
                      <a:pt x="179" y="466"/>
                    </a:lnTo>
                    <a:lnTo>
                      <a:pt x="179" y="465"/>
                    </a:lnTo>
                    <a:lnTo>
                      <a:pt x="178" y="465"/>
                    </a:lnTo>
                    <a:lnTo>
                      <a:pt x="179" y="465"/>
                    </a:lnTo>
                    <a:lnTo>
                      <a:pt x="179" y="464"/>
                    </a:lnTo>
                    <a:lnTo>
                      <a:pt x="181" y="464"/>
                    </a:lnTo>
                    <a:lnTo>
                      <a:pt x="179" y="464"/>
                    </a:lnTo>
                    <a:lnTo>
                      <a:pt x="178" y="464"/>
                    </a:lnTo>
                    <a:lnTo>
                      <a:pt x="177" y="464"/>
                    </a:lnTo>
                    <a:lnTo>
                      <a:pt x="177" y="462"/>
                    </a:lnTo>
                    <a:lnTo>
                      <a:pt x="177" y="461"/>
                    </a:lnTo>
                    <a:lnTo>
                      <a:pt x="175" y="461"/>
                    </a:lnTo>
                    <a:lnTo>
                      <a:pt x="175" y="460"/>
                    </a:lnTo>
                    <a:lnTo>
                      <a:pt x="174" y="458"/>
                    </a:lnTo>
                    <a:lnTo>
                      <a:pt x="173" y="458"/>
                    </a:lnTo>
                    <a:lnTo>
                      <a:pt x="169" y="457"/>
                    </a:lnTo>
                    <a:lnTo>
                      <a:pt x="166" y="456"/>
                    </a:lnTo>
                    <a:lnTo>
                      <a:pt x="166" y="454"/>
                    </a:lnTo>
                    <a:lnTo>
                      <a:pt x="166" y="453"/>
                    </a:lnTo>
                    <a:lnTo>
                      <a:pt x="168" y="453"/>
                    </a:lnTo>
                    <a:lnTo>
                      <a:pt x="166" y="453"/>
                    </a:lnTo>
                    <a:lnTo>
                      <a:pt x="168" y="452"/>
                    </a:lnTo>
                    <a:lnTo>
                      <a:pt x="169" y="452"/>
                    </a:lnTo>
                    <a:lnTo>
                      <a:pt x="169" y="450"/>
                    </a:lnTo>
                    <a:lnTo>
                      <a:pt x="170" y="450"/>
                    </a:lnTo>
                    <a:lnTo>
                      <a:pt x="170" y="449"/>
                    </a:lnTo>
                    <a:lnTo>
                      <a:pt x="169" y="449"/>
                    </a:lnTo>
                    <a:lnTo>
                      <a:pt x="170" y="449"/>
                    </a:lnTo>
                    <a:lnTo>
                      <a:pt x="170" y="448"/>
                    </a:lnTo>
                    <a:lnTo>
                      <a:pt x="169" y="448"/>
                    </a:lnTo>
                    <a:lnTo>
                      <a:pt x="169" y="447"/>
                    </a:lnTo>
                    <a:lnTo>
                      <a:pt x="169" y="445"/>
                    </a:lnTo>
                    <a:lnTo>
                      <a:pt x="168" y="445"/>
                    </a:lnTo>
                    <a:lnTo>
                      <a:pt x="166" y="445"/>
                    </a:lnTo>
                    <a:lnTo>
                      <a:pt x="166" y="444"/>
                    </a:lnTo>
                    <a:lnTo>
                      <a:pt x="165" y="444"/>
                    </a:lnTo>
                    <a:lnTo>
                      <a:pt x="165" y="445"/>
                    </a:lnTo>
                    <a:lnTo>
                      <a:pt x="164" y="444"/>
                    </a:lnTo>
                    <a:lnTo>
                      <a:pt x="165" y="444"/>
                    </a:lnTo>
                    <a:lnTo>
                      <a:pt x="164" y="444"/>
                    </a:lnTo>
                    <a:lnTo>
                      <a:pt x="164" y="443"/>
                    </a:lnTo>
                    <a:lnTo>
                      <a:pt x="162" y="443"/>
                    </a:lnTo>
                    <a:lnTo>
                      <a:pt x="162" y="441"/>
                    </a:lnTo>
                    <a:lnTo>
                      <a:pt x="161" y="441"/>
                    </a:lnTo>
                    <a:lnTo>
                      <a:pt x="160" y="443"/>
                    </a:lnTo>
                    <a:lnTo>
                      <a:pt x="160" y="444"/>
                    </a:lnTo>
                    <a:lnTo>
                      <a:pt x="160" y="445"/>
                    </a:lnTo>
                    <a:lnTo>
                      <a:pt x="158" y="445"/>
                    </a:lnTo>
                    <a:lnTo>
                      <a:pt x="158" y="447"/>
                    </a:lnTo>
                    <a:lnTo>
                      <a:pt x="158" y="448"/>
                    </a:lnTo>
                    <a:lnTo>
                      <a:pt x="157" y="448"/>
                    </a:lnTo>
                    <a:lnTo>
                      <a:pt x="157" y="447"/>
                    </a:lnTo>
                    <a:lnTo>
                      <a:pt x="157" y="445"/>
                    </a:lnTo>
                    <a:lnTo>
                      <a:pt x="158" y="445"/>
                    </a:lnTo>
                    <a:lnTo>
                      <a:pt x="157" y="445"/>
                    </a:lnTo>
                    <a:lnTo>
                      <a:pt x="157" y="444"/>
                    </a:lnTo>
                    <a:lnTo>
                      <a:pt x="157" y="443"/>
                    </a:lnTo>
                    <a:lnTo>
                      <a:pt x="156" y="443"/>
                    </a:lnTo>
                    <a:lnTo>
                      <a:pt x="156" y="441"/>
                    </a:lnTo>
                    <a:lnTo>
                      <a:pt x="156" y="440"/>
                    </a:lnTo>
                    <a:lnTo>
                      <a:pt x="155" y="439"/>
                    </a:lnTo>
                    <a:lnTo>
                      <a:pt x="155" y="437"/>
                    </a:lnTo>
                    <a:lnTo>
                      <a:pt x="153" y="437"/>
                    </a:lnTo>
                    <a:lnTo>
                      <a:pt x="152" y="437"/>
                    </a:lnTo>
                    <a:lnTo>
                      <a:pt x="151" y="437"/>
                    </a:lnTo>
                    <a:lnTo>
                      <a:pt x="149" y="437"/>
                    </a:lnTo>
                    <a:lnTo>
                      <a:pt x="149" y="436"/>
                    </a:lnTo>
                    <a:lnTo>
                      <a:pt x="148" y="436"/>
                    </a:lnTo>
                    <a:lnTo>
                      <a:pt x="148" y="435"/>
                    </a:lnTo>
                    <a:lnTo>
                      <a:pt x="148" y="433"/>
                    </a:lnTo>
                    <a:lnTo>
                      <a:pt x="148" y="432"/>
                    </a:lnTo>
                    <a:lnTo>
                      <a:pt x="148" y="431"/>
                    </a:lnTo>
                    <a:lnTo>
                      <a:pt x="149" y="431"/>
                    </a:lnTo>
                    <a:lnTo>
                      <a:pt x="149" y="430"/>
                    </a:lnTo>
                    <a:lnTo>
                      <a:pt x="149" y="428"/>
                    </a:lnTo>
                    <a:lnTo>
                      <a:pt x="148" y="428"/>
                    </a:lnTo>
                    <a:lnTo>
                      <a:pt x="148" y="427"/>
                    </a:lnTo>
                    <a:lnTo>
                      <a:pt x="147" y="427"/>
                    </a:lnTo>
                    <a:lnTo>
                      <a:pt x="145" y="427"/>
                    </a:lnTo>
                    <a:lnTo>
                      <a:pt x="144" y="427"/>
                    </a:lnTo>
                    <a:lnTo>
                      <a:pt x="144" y="426"/>
                    </a:lnTo>
                    <a:lnTo>
                      <a:pt x="143" y="426"/>
                    </a:lnTo>
                    <a:lnTo>
                      <a:pt x="143" y="424"/>
                    </a:lnTo>
                    <a:lnTo>
                      <a:pt x="141" y="424"/>
                    </a:lnTo>
                    <a:lnTo>
                      <a:pt x="140" y="424"/>
                    </a:lnTo>
                    <a:lnTo>
                      <a:pt x="139" y="424"/>
                    </a:lnTo>
                    <a:lnTo>
                      <a:pt x="139" y="423"/>
                    </a:lnTo>
                    <a:lnTo>
                      <a:pt x="137" y="423"/>
                    </a:lnTo>
                    <a:lnTo>
                      <a:pt x="136" y="423"/>
                    </a:lnTo>
                    <a:lnTo>
                      <a:pt x="137" y="423"/>
                    </a:lnTo>
                    <a:lnTo>
                      <a:pt x="137" y="424"/>
                    </a:lnTo>
                    <a:lnTo>
                      <a:pt x="137" y="426"/>
                    </a:lnTo>
                    <a:lnTo>
                      <a:pt x="136" y="426"/>
                    </a:lnTo>
                    <a:lnTo>
                      <a:pt x="136" y="427"/>
                    </a:lnTo>
                    <a:lnTo>
                      <a:pt x="137" y="427"/>
                    </a:lnTo>
                    <a:lnTo>
                      <a:pt x="137" y="428"/>
                    </a:lnTo>
                    <a:lnTo>
                      <a:pt x="136" y="428"/>
                    </a:lnTo>
                    <a:lnTo>
                      <a:pt x="135" y="430"/>
                    </a:lnTo>
                    <a:lnTo>
                      <a:pt x="135" y="428"/>
                    </a:lnTo>
                    <a:lnTo>
                      <a:pt x="135" y="427"/>
                    </a:lnTo>
                    <a:lnTo>
                      <a:pt x="135" y="426"/>
                    </a:lnTo>
                    <a:lnTo>
                      <a:pt x="135" y="424"/>
                    </a:lnTo>
                    <a:lnTo>
                      <a:pt x="135" y="423"/>
                    </a:lnTo>
                    <a:lnTo>
                      <a:pt x="134" y="423"/>
                    </a:lnTo>
                    <a:lnTo>
                      <a:pt x="134" y="424"/>
                    </a:lnTo>
                    <a:lnTo>
                      <a:pt x="134" y="423"/>
                    </a:lnTo>
                    <a:lnTo>
                      <a:pt x="132" y="423"/>
                    </a:lnTo>
                    <a:lnTo>
                      <a:pt x="128" y="422"/>
                    </a:lnTo>
                    <a:lnTo>
                      <a:pt x="126" y="422"/>
                    </a:lnTo>
                    <a:lnTo>
                      <a:pt x="126" y="420"/>
                    </a:lnTo>
                    <a:lnTo>
                      <a:pt x="124" y="420"/>
                    </a:lnTo>
                    <a:lnTo>
                      <a:pt x="123" y="420"/>
                    </a:lnTo>
                    <a:lnTo>
                      <a:pt x="122" y="420"/>
                    </a:lnTo>
                    <a:lnTo>
                      <a:pt x="122" y="422"/>
                    </a:lnTo>
                    <a:lnTo>
                      <a:pt x="120" y="422"/>
                    </a:lnTo>
                    <a:lnTo>
                      <a:pt x="120" y="423"/>
                    </a:lnTo>
                    <a:lnTo>
                      <a:pt x="119" y="423"/>
                    </a:lnTo>
                    <a:lnTo>
                      <a:pt x="119" y="424"/>
                    </a:lnTo>
                    <a:lnTo>
                      <a:pt x="120" y="424"/>
                    </a:lnTo>
                    <a:lnTo>
                      <a:pt x="120" y="426"/>
                    </a:lnTo>
                    <a:lnTo>
                      <a:pt x="119" y="426"/>
                    </a:lnTo>
                    <a:lnTo>
                      <a:pt x="120" y="427"/>
                    </a:lnTo>
                    <a:lnTo>
                      <a:pt x="119" y="427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17" y="430"/>
                    </a:lnTo>
                    <a:lnTo>
                      <a:pt x="115" y="430"/>
                    </a:lnTo>
                    <a:lnTo>
                      <a:pt x="115" y="431"/>
                    </a:lnTo>
                    <a:lnTo>
                      <a:pt x="114" y="431"/>
                    </a:lnTo>
                    <a:lnTo>
                      <a:pt x="113" y="431"/>
                    </a:lnTo>
                    <a:lnTo>
                      <a:pt x="111" y="431"/>
                    </a:lnTo>
                    <a:lnTo>
                      <a:pt x="111" y="432"/>
                    </a:lnTo>
                    <a:lnTo>
                      <a:pt x="110" y="432"/>
                    </a:lnTo>
                    <a:lnTo>
                      <a:pt x="109" y="432"/>
                    </a:lnTo>
                    <a:lnTo>
                      <a:pt x="107" y="432"/>
                    </a:lnTo>
                    <a:lnTo>
                      <a:pt x="107" y="433"/>
                    </a:lnTo>
                    <a:lnTo>
                      <a:pt x="106" y="433"/>
                    </a:lnTo>
                    <a:lnTo>
                      <a:pt x="105" y="433"/>
                    </a:lnTo>
                    <a:lnTo>
                      <a:pt x="105" y="435"/>
                    </a:lnTo>
                    <a:lnTo>
                      <a:pt x="103" y="435"/>
                    </a:lnTo>
                    <a:lnTo>
                      <a:pt x="102" y="435"/>
                    </a:lnTo>
                    <a:lnTo>
                      <a:pt x="101" y="435"/>
                    </a:lnTo>
                    <a:lnTo>
                      <a:pt x="101" y="433"/>
                    </a:lnTo>
                    <a:lnTo>
                      <a:pt x="98" y="435"/>
                    </a:lnTo>
                    <a:lnTo>
                      <a:pt x="97" y="435"/>
                    </a:lnTo>
                    <a:lnTo>
                      <a:pt x="96" y="435"/>
                    </a:lnTo>
                    <a:lnTo>
                      <a:pt x="94" y="435"/>
                    </a:lnTo>
                    <a:lnTo>
                      <a:pt x="93" y="435"/>
                    </a:lnTo>
                    <a:lnTo>
                      <a:pt x="90" y="436"/>
                    </a:lnTo>
                    <a:lnTo>
                      <a:pt x="89" y="436"/>
                    </a:lnTo>
                    <a:lnTo>
                      <a:pt x="88" y="436"/>
                    </a:lnTo>
                    <a:lnTo>
                      <a:pt x="86" y="436"/>
                    </a:lnTo>
                    <a:lnTo>
                      <a:pt x="88" y="435"/>
                    </a:lnTo>
                    <a:lnTo>
                      <a:pt x="88" y="433"/>
                    </a:lnTo>
                    <a:lnTo>
                      <a:pt x="88" y="432"/>
                    </a:lnTo>
                    <a:lnTo>
                      <a:pt x="88" y="431"/>
                    </a:lnTo>
                    <a:lnTo>
                      <a:pt x="89" y="430"/>
                    </a:lnTo>
                    <a:lnTo>
                      <a:pt x="89" y="428"/>
                    </a:lnTo>
                    <a:lnTo>
                      <a:pt x="89" y="427"/>
                    </a:lnTo>
                    <a:lnTo>
                      <a:pt x="89" y="426"/>
                    </a:lnTo>
                    <a:lnTo>
                      <a:pt x="89" y="424"/>
                    </a:lnTo>
                    <a:lnTo>
                      <a:pt x="88" y="424"/>
                    </a:lnTo>
                    <a:lnTo>
                      <a:pt x="86" y="424"/>
                    </a:lnTo>
                    <a:lnTo>
                      <a:pt x="85" y="424"/>
                    </a:lnTo>
                    <a:lnTo>
                      <a:pt x="84" y="424"/>
                    </a:lnTo>
                    <a:lnTo>
                      <a:pt x="84" y="423"/>
                    </a:lnTo>
                    <a:lnTo>
                      <a:pt x="83" y="423"/>
                    </a:lnTo>
                    <a:lnTo>
                      <a:pt x="81" y="423"/>
                    </a:lnTo>
                    <a:lnTo>
                      <a:pt x="81" y="422"/>
                    </a:lnTo>
                    <a:lnTo>
                      <a:pt x="83" y="420"/>
                    </a:lnTo>
                    <a:lnTo>
                      <a:pt x="83" y="419"/>
                    </a:lnTo>
                    <a:lnTo>
                      <a:pt x="83" y="418"/>
                    </a:lnTo>
                    <a:lnTo>
                      <a:pt x="84" y="416"/>
                    </a:lnTo>
                    <a:lnTo>
                      <a:pt x="84" y="415"/>
                    </a:lnTo>
                    <a:lnTo>
                      <a:pt x="85" y="415"/>
                    </a:lnTo>
                    <a:lnTo>
                      <a:pt x="85" y="414"/>
                    </a:lnTo>
                    <a:lnTo>
                      <a:pt x="86" y="414"/>
                    </a:lnTo>
                    <a:lnTo>
                      <a:pt x="88" y="414"/>
                    </a:lnTo>
                    <a:lnTo>
                      <a:pt x="88" y="413"/>
                    </a:lnTo>
                    <a:lnTo>
                      <a:pt x="86" y="413"/>
                    </a:lnTo>
                    <a:lnTo>
                      <a:pt x="86" y="411"/>
                    </a:lnTo>
                    <a:lnTo>
                      <a:pt x="85" y="411"/>
                    </a:lnTo>
                    <a:lnTo>
                      <a:pt x="84" y="410"/>
                    </a:lnTo>
                    <a:lnTo>
                      <a:pt x="83" y="410"/>
                    </a:lnTo>
                    <a:lnTo>
                      <a:pt x="83" y="409"/>
                    </a:lnTo>
                    <a:lnTo>
                      <a:pt x="83" y="407"/>
                    </a:lnTo>
                    <a:lnTo>
                      <a:pt x="84" y="407"/>
                    </a:lnTo>
                    <a:lnTo>
                      <a:pt x="84" y="406"/>
                    </a:lnTo>
                    <a:lnTo>
                      <a:pt x="84" y="405"/>
                    </a:lnTo>
                    <a:lnTo>
                      <a:pt x="83" y="405"/>
                    </a:lnTo>
                    <a:lnTo>
                      <a:pt x="83" y="403"/>
                    </a:lnTo>
                    <a:lnTo>
                      <a:pt x="81" y="403"/>
                    </a:lnTo>
                    <a:lnTo>
                      <a:pt x="80" y="403"/>
                    </a:lnTo>
                    <a:lnTo>
                      <a:pt x="79" y="402"/>
                    </a:lnTo>
                    <a:lnTo>
                      <a:pt x="77" y="402"/>
                    </a:lnTo>
                    <a:lnTo>
                      <a:pt x="76" y="402"/>
                    </a:lnTo>
                    <a:lnTo>
                      <a:pt x="75" y="402"/>
                    </a:lnTo>
                    <a:lnTo>
                      <a:pt x="73" y="402"/>
                    </a:lnTo>
                    <a:lnTo>
                      <a:pt x="72" y="402"/>
                    </a:lnTo>
                    <a:lnTo>
                      <a:pt x="71" y="402"/>
                    </a:lnTo>
                    <a:lnTo>
                      <a:pt x="71" y="401"/>
                    </a:lnTo>
                    <a:lnTo>
                      <a:pt x="69" y="401"/>
                    </a:lnTo>
                    <a:lnTo>
                      <a:pt x="68" y="399"/>
                    </a:lnTo>
                    <a:lnTo>
                      <a:pt x="68" y="398"/>
                    </a:lnTo>
                    <a:lnTo>
                      <a:pt x="68" y="397"/>
                    </a:lnTo>
                    <a:lnTo>
                      <a:pt x="67" y="397"/>
                    </a:lnTo>
                    <a:lnTo>
                      <a:pt x="68" y="397"/>
                    </a:lnTo>
                    <a:lnTo>
                      <a:pt x="67" y="397"/>
                    </a:lnTo>
                    <a:lnTo>
                      <a:pt x="67" y="396"/>
                    </a:lnTo>
                    <a:lnTo>
                      <a:pt x="67" y="394"/>
                    </a:lnTo>
                    <a:lnTo>
                      <a:pt x="67" y="393"/>
                    </a:lnTo>
                    <a:lnTo>
                      <a:pt x="65" y="393"/>
                    </a:lnTo>
                    <a:lnTo>
                      <a:pt x="65" y="392"/>
                    </a:lnTo>
                    <a:lnTo>
                      <a:pt x="64" y="392"/>
                    </a:lnTo>
                    <a:lnTo>
                      <a:pt x="63" y="390"/>
                    </a:lnTo>
                    <a:lnTo>
                      <a:pt x="60" y="389"/>
                    </a:lnTo>
                    <a:lnTo>
                      <a:pt x="60" y="388"/>
                    </a:lnTo>
                    <a:lnTo>
                      <a:pt x="60" y="389"/>
                    </a:lnTo>
                    <a:lnTo>
                      <a:pt x="60" y="388"/>
                    </a:lnTo>
                    <a:lnTo>
                      <a:pt x="59" y="388"/>
                    </a:lnTo>
                    <a:lnTo>
                      <a:pt x="58" y="388"/>
                    </a:lnTo>
                    <a:lnTo>
                      <a:pt x="56" y="386"/>
                    </a:lnTo>
                    <a:lnTo>
                      <a:pt x="55" y="386"/>
                    </a:lnTo>
                    <a:lnTo>
                      <a:pt x="54" y="385"/>
                    </a:lnTo>
                    <a:lnTo>
                      <a:pt x="51" y="384"/>
                    </a:lnTo>
                    <a:lnTo>
                      <a:pt x="50" y="384"/>
                    </a:lnTo>
                    <a:lnTo>
                      <a:pt x="48" y="384"/>
                    </a:lnTo>
                    <a:lnTo>
                      <a:pt x="48" y="382"/>
                    </a:lnTo>
                    <a:lnTo>
                      <a:pt x="47" y="382"/>
                    </a:lnTo>
                    <a:lnTo>
                      <a:pt x="47" y="384"/>
                    </a:lnTo>
                    <a:lnTo>
                      <a:pt x="47" y="382"/>
                    </a:lnTo>
                    <a:lnTo>
                      <a:pt x="47" y="384"/>
                    </a:lnTo>
                    <a:lnTo>
                      <a:pt x="48" y="384"/>
                    </a:lnTo>
                    <a:lnTo>
                      <a:pt x="47" y="384"/>
                    </a:lnTo>
                    <a:lnTo>
                      <a:pt x="46" y="385"/>
                    </a:lnTo>
                    <a:lnTo>
                      <a:pt x="45" y="385"/>
                    </a:lnTo>
                    <a:lnTo>
                      <a:pt x="43" y="385"/>
                    </a:lnTo>
                    <a:lnTo>
                      <a:pt x="42" y="385"/>
                    </a:lnTo>
                    <a:lnTo>
                      <a:pt x="41" y="385"/>
                    </a:lnTo>
                    <a:lnTo>
                      <a:pt x="39" y="385"/>
                    </a:lnTo>
                    <a:lnTo>
                      <a:pt x="38" y="385"/>
                    </a:lnTo>
                    <a:lnTo>
                      <a:pt x="38" y="386"/>
                    </a:lnTo>
                    <a:lnTo>
                      <a:pt x="35" y="388"/>
                    </a:lnTo>
                    <a:lnTo>
                      <a:pt x="34" y="388"/>
                    </a:lnTo>
                    <a:lnTo>
                      <a:pt x="33" y="388"/>
                    </a:lnTo>
                    <a:lnTo>
                      <a:pt x="31" y="388"/>
                    </a:lnTo>
                    <a:lnTo>
                      <a:pt x="31" y="386"/>
                    </a:lnTo>
                    <a:lnTo>
                      <a:pt x="30" y="386"/>
                    </a:lnTo>
                    <a:lnTo>
                      <a:pt x="29" y="386"/>
                    </a:lnTo>
                    <a:lnTo>
                      <a:pt x="28" y="386"/>
                    </a:lnTo>
                    <a:lnTo>
                      <a:pt x="26" y="386"/>
                    </a:lnTo>
                    <a:lnTo>
                      <a:pt x="26" y="385"/>
                    </a:lnTo>
                    <a:lnTo>
                      <a:pt x="25" y="385"/>
                    </a:lnTo>
                    <a:lnTo>
                      <a:pt x="24" y="385"/>
                    </a:lnTo>
                    <a:lnTo>
                      <a:pt x="22" y="385"/>
                    </a:lnTo>
                    <a:lnTo>
                      <a:pt x="22" y="384"/>
                    </a:lnTo>
                    <a:lnTo>
                      <a:pt x="21" y="384"/>
                    </a:lnTo>
                    <a:lnTo>
                      <a:pt x="20" y="384"/>
                    </a:lnTo>
                    <a:lnTo>
                      <a:pt x="18" y="384"/>
                    </a:lnTo>
                    <a:lnTo>
                      <a:pt x="18" y="382"/>
                    </a:lnTo>
                    <a:lnTo>
                      <a:pt x="17" y="382"/>
                    </a:lnTo>
                    <a:lnTo>
                      <a:pt x="17" y="384"/>
                    </a:lnTo>
                    <a:lnTo>
                      <a:pt x="17" y="382"/>
                    </a:lnTo>
                    <a:lnTo>
                      <a:pt x="17" y="384"/>
                    </a:lnTo>
                    <a:lnTo>
                      <a:pt x="17" y="382"/>
                    </a:lnTo>
                    <a:lnTo>
                      <a:pt x="16" y="382"/>
                    </a:lnTo>
                    <a:lnTo>
                      <a:pt x="17" y="382"/>
                    </a:lnTo>
                    <a:lnTo>
                      <a:pt x="16" y="382"/>
                    </a:lnTo>
                    <a:lnTo>
                      <a:pt x="16" y="381"/>
                    </a:lnTo>
                    <a:lnTo>
                      <a:pt x="14" y="381"/>
                    </a:lnTo>
                    <a:lnTo>
                      <a:pt x="13" y="380"/>
                    </a:lnTo>
                    <a:lnTo>
                      <a:pt x="13" y="378"/>
                    </a:lnTo>
                    <a:lnTo>
                      <a:pt x="12" y="378"/>
                    </a:lnTo>
                    <a:lnTo>
                      <a:pt x="12" y="377"/>
                    </a:lnTo>
                    <a:lnTo>
                      <a:pt x="11" y="377"/>
                    </a:lnTo>
                    <a:lnTo>
                      <a:pt x="11" y="376"/>
                    </a:lnTo>
                    <a:lnTo>
                      <a:pt x="9" y="376"/>
                    </a:lnTo>
                    <a:lnTo>
                      <a:pt x="9" y="375"/>
                    </a:lnTo>
                    <a:lnTo>
                      <a:pt x="9" y="373"/>
                    </a:lnTo>
                    <a:lnTo>
                      <a:pt x="8" y="373"/>
                    </a:lnTo>
                    <a:lnTo>
                      <a:pt x="7" y="373"/>
                    </a:lnTo>
                    <a:lnTo>
                      <a:pt x="5" y="373"/>
                    </a:lnTo>
                    <a:lnTo>
                      <a:pt x="4" y="373"/>
                    </a:lnTo>
                    <a:lnTo>
                      <a:pt x="4" y="372"/>
                    </a:lnTo>
                    <a:lnTo>
                      <a:pt x="3" y="372"/>
                    </a:lnTo>
                    <a:lnTo>
                      <a:pt x="3" y="371"/>
                    </a:lnTo>
                    <a:lnTo>
                      <a:pt x="1" y="371"/>
                    </a:lnTo>
                    <a:lnTo>
                      <a:pt x="1" y="369"/>
                    </a:lnTo>
                    <a:lnTo>
                      <a:pt x="1" y="368"/>
                    </a:lnTo>
                    <a:lnTo>
                      <a:pt x="0" y="368"/>
                    </a:lnTo>
                    <a:lnTo>
                      <a:pt x="0" y="367"/>
                    </a:lnTo>
                    <a:lnTo>
                      <a:pt x="0" y="365"/>
                    </a:lnTo>
                    <a:lnTo>
                      <a:pt x="0" y="364"/>
                    </a:lnTo>
                    <a:lnTo>
                      <a:pt x="0" y="363"/>
                    </a:lnTo>
                    <a:lnTo>
                      <a:pt x="1" y="363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1" y="359"/>
                    </a:lnTo>
                    <a:lnTo>
                      <a:pt x="3" y="359"/>
                    </a:lnTo>
                    <a:lnTo>
                      <a:pt x="4" y="359"/>
                    </a:lnTo>
                    <a:lnTo>
                      <a:pt x="4" y="358"/>
                    </a:lnTo>
                    <a:lnTo>
                      <a:pt x="4" y="356"/>
                    </a:lnTo>
                    <a:lnTo>
                      <a:pt x="7" y="350"/>
                    </a:lnTo>
                    <a:lnTo>
                      <a:pt x="9" y="346"/>
                    </a:lnTo>
                    <a:lnTo>
                      <a:pt x="9" y="344"/>
                    </a:lnTo>
                    <a:lnTo>
                      <a:pt x="9" y="343"/>
                    </a:lnTo>
                    <a:lnTo>
                      <a:pt x="11" y="341"/>
                    </a:lnTo>
                    <a:lnTo>
                      <a:pt x="11" y="339"/>
                    </a:lnTo>
                    <a:lnTo>
                      <a:pt x="11" y="338"/>
                    </a:lnTo>
                    <a:lnTo>
                      <a:pt x="12" y="337"/>
                    </a:lnTo>
                    <a:lnTo>
                      <a:pt x="12" y="335"/>
                    </a:lnTo>
                    <a:lnTo>
                      <a:pt x="12" y="333"/>
                    </a:lnTo>
                    <a:lnTo>
                      <a:pt x="13" y="333"/>
                    </a:lnTo>
                    <a:lnTo>
                      <a:pt x="14" y="331"/>
                    </a:lnTo>
                    <a:lnTo>
                      <a:pt x="14" y="330"/>
                    </a:lnTo>
                    <a:lnTo>
                      <a:pt x="16" y="330"/>
                    </a:lnTo>
                    <a:lnTo>
                      <a:pt x="14" y="330"/>
                    </a:lnTo>
                    <a:lnTo>
                      <a:pt x="16" y="330"/>
                    </a:lnTo>
                    <a:lnTo>
                      <a:pt x="18" y="325"/>
                    </a:lnTo>
                    <a:lnTo>
                      <a:pt x="20" y="324"/>
                    </a:lnTo>
                    <a:lnTo>
                      <a:pt x="22" y="322"/>
                    </a:lnTo>
                    <a:lnTo>
                      <a:pt x="22" y="321"/>
                    </a:lnTo>
                    <a:lnTo>
                      <a:pt x="21" y="321"/>
                    </a:lnTo>
                    <a:lnTo>
                      <a:pt x="22" y="321"/>
                    </a:lnTo>
                    <a:lnTo>
                      <a:pt x="22" y="320"/>
                    </a:lnTo>
                    <a:lnTo>
                      <a:pt x="21" y="320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24" y="318"/>
                    </a:lnTo>
                    <a:lnTo>
                      <a:pt x="24" y="317"/>
                    </a:lnTo>
                    <a:lnTo>
                      <a:pt x="25" y="317"/>
                    </a:lnTo>
                    <a:lnTo>
                      <a:pt x="26" y="317"/>
                    </a:lnTo>
                    <a:lnTo>
                      <a:pt x="28" y="317"/>
                    </a:lnTo>
                    <a:lnTo>
                      <a:pt x="29" y="317"/>
                    </a:lnTo>
                    <a:lnTo>
                      <a:pt x="29" y="316"/>
                    </a:lnTo>
                    <a:lnTo>
                      <a:pt x="29" y="314"/>
                    </a:lnTo>
                    <a:lnTo>
                      <a:pt x="28" y="314"/>
                    </a:lnTo>
                    <a:lnTo>
                      <a:pt x="26" y="314"/>
                    </a:lnTo>
                    <a:lnTo>
                      <a:pt x="26" y="313"/>
                    </a:lnTo>
                    <a:lnTo>
                      <a:pt x="26" y="312"/>
                    </a:lnTo>
                    <a:lnTo>
                      <a:pt x="28" y="312"/>
                    </a:lnTo>
                    <a:lnTo>
                      <a:pt x="26" y="312"/>
                    </a:lnTo>
                    <a:lnTo>
                      <a:pt x="26" y="310"/>
                    </a:lnTo>
                    <a:lnTo>
                      <a:pt x="28" y="310"/>
                    </a:lnTo>
                    <a:lnTo>
                      <a:pt x="28" y="309"/>
                    </a:lnTo>
                    <a:lnTo>
                      <a:pt x="26" y="309"/>
                    </a:lnTo>
                    <a:lnTo>
                      <a:pt x="26" y="308"/>
                    </a:lnTo>
                    <a:lnTo>
                      <a:pt x="28" y="308"/>
                    </a:lnTo>
                    <a:lnTo>
                      <a:pt x="29" y="307"/>
                    </a:lnTo>
                    <a:lnTo>
                      <a:pt x="28" y="307"/>
                    </a:lnTo>
                    <a:lnTo>
                      <a:pt x="29" y="307"/>
                    </a:lnTo>
                    <a:lnTo>
                      <a:pt x="30" y="307"/>
                    </a:lnTo>
                    <a:lnTo>
                      <a:pt x="30" y="305"/>
                    </a:lnTo>
                    <a:lnTo>
                      <a:pt x="29" y="305"/>
                    </a:lnTo>
                    <a:lnTo>
                      <a:pt x="30" y="305"/>
                    </a:lnTo>
                    <a:lnTo>
                      <a:pt x="29" y="305"/>
                    </a:lnTo>
                    <a:lnTo>
                      <a:pt x="30" y="305"/>
                    </a:lnTo>
                    <a:lnTo>
                      <a:pt x="30" y="304"/>
                    </a:lnTo>
                    <a:lnTo>
                      <a:pt x="31" y="304"/>
                    </a:lnTo>
                    <a:lnTo>
                      <a:pt x="33" y="304"/>
                    </a:lnTo>
                    <a:lnTo>
                      <a:pt x="31" y="304"/>
                    </a:lnTo>
                    <a:lnTo>
                      <a:pt x="31" y="303"/>
                    </a:lnTo>
                    <a:lnTo>
                      <a:pt x="33" y="303"/>
                    </a:lnTo>
                    <a:lnTo>
                      <a:pt x="34" y="303"/>
                    </a:lnTo>
                    <a:lnTo>
                      <a:pt x="34" y="301"/>
                    </a:lnTo>
                    <a:lnTo>
                      <a:pt x="35" y="301"/>
                    </a:lnTo>
                    <a:lnTo>
                      <a:pt x="34" y="300"/>
                    </a:lnTo>
                    <a:lnTo>
                      <a:pt x="35" y="300"/>
                    </a:lnTo>
                    <a:lnTo>
                      <a:pt x="35" y="299"/>
                    </a:lnTo>
                    <a:lnTo>
                      <a:pt x="37" y="299"/>
                    </a:lnTo>
                    <a:lnTo>
                      <a:pt x="37" y="300"/>
                    </a:lnTo>
                    <a:lnTo>
                      <a:pt x="38" y="299"/>
                    </a:lnTo>
                    <a:lnTo>
                      <a:pt x="37" y="299"/>
                    </a:lnTo>
                    <a:lnTo>
                      <a:pt x="38" y="299"/>
                    </a:lnTo>
                    <a:lnTo>
                      <a:pt x="38" y="297"/>
                    </a:lnTo>
                    <a:lnTo>
                      <a:pt x="38" y="296"/>
                    </a:lnTo>
                    <a:lnTo>
                      <a:pt x="38" y="295"/>
                    </a:lnTo>
                    <a:lnTo>
                      <a:pt x="37" y="295"/>
                    </a:lnTo>
                    <a:lnTo>
                      <a:pt x="37" y="293"/>
                    </a:lnTo>
                    <a:lnTo>
                      <a:pt x="38" y="293"/>
                    </a:lnTo>
                    <a:lnTo>
                      <a:pt x="39" y="293"/>
                    </a:lnTo>
                    <a:lnTo>
                      <a:pt x="39" y="292"/>
                    </a:lnTo>
                    <a:lnTo>
                      <a:pt x="39" y="291"/>
                    </a:lnTo>
                    <a:lnTo>
                      <a:pt x="41" y="291"/>
                    </a:lnTo>
                    <a:lnTo>
                      <a:pt x="42" y="291"/>
                    </a:lnTo>
                    <a:lnTo>
                      <a:pt x="42" y="289"/>
                    </a:lnTo>
                    <a:lnTo>
                      <a:pt x="42" y="288"/>
                    </a:lnTo>
                    <a:lnTo>
                      <a:pt x="43" y="288"/>
                    </a:lnTo>
                    <a:lnTo>
                      <a:pt x="42" y="288"/>
                    </a:lnTo>
                    <a:lnTo>
                      <a:pt x="43" y="288"/>
                    </a:lnTo>
                    <a:lnTo>
                      <a:pt x="43" y="287"/>
                    </a:lnTo>
                    <a:lnTo>
                      <a:pt x="42" y="287"/>
                    </a:lnTo>
                    <a:lnTo>
                      <a:pt x="41" y="286"/>
                    </a:lnTo>
                    <a:lnTo>
                      <a:pt x="41" y="284"/>
                    </a:lnTo>
                    <a:lnTo>
                      <a:pt x="41" y="283"/>
                    </a:lnTo>
                    <a:lnTo>
                      <a:pt x="39" y="283"/>
                    </a:lnTo>
                    <a:lnTo>
                      <a:pt x="39" y="282"/>
                    </a:lnTo>
                    <a:lnTo>
                      <a:pt x="38" y="282"/>
                    </a:lnTo>
                    <a:lnTo>
                      <a:pt x="38" y="280"/>
                    </a:lnTo>
                    <a:lnTo>
                      <a:pt x="37" y="280"/>
                    </a:lnTo>
                    <a:lnTo>
                      <a:pt x="37" y="279"/>
                    </a:lnTo>
                    <a:lnTo>
                      <a:pt x="35" y="279"/>
                    </a:lnTo>
                    <a:lnTo>
                      <a:pt x="34" y="279"/>
                    </a:lnTo>
                    <a:lnTo>
                      <a:pt x="34" y="278"/>
                    </a:lnTo>
                    <a:lnTo>
                      <a:pt x="33" y="278"/>
                    </a:lnTo>
                    <a:lnTo>
                      <a:pt x="29" y="275"/>
                    </a:lnTo>
                    <a:lnTo>
                      <a:pt x="30" y="275"/>
                    </a:lnTo>
                    <a:lnTo>
                      <a:pt x="30" y="274"/>
                    </a:lnTo>
                    <a:lnTo>
                      <a:pt x="30" y="272"/>
                    </a:lnTo>
                    <a:lnTo>
                      <a:pt x="31" y="272"/>
                    </a:lnTo>
                    <a:lnTo>
                      <a:pt x="31" y="271"/>
                    </a:lnTo>
                    <a:lnTo>
                      <a:pt x="31" y="270"/>
                    </a:lnTo>
                    <a:lnTo>
                      <a:pt x="33" y="270"/>
                    </a:lnTo>
                    <a:lnTo>
                      <a:pt x="33" y="269"/>
                    </a:lnTo>
                    <a:lnTo>
                      <a:pt x="31" y="267"/>
                    </a:lnTo>
                    <a:lnTo>
                      <a:pt x="31" y="263"/>
                    </a:lnTo>
                    <a:lnTo>
                      <a:pt x="31" y="262"/>
                    </a:lnTo>
                    <a:lnTo>
                      <a:pt x="31" y="261"/>
                    </a:lnTo>
                    <a:lnTo>
                      <a:pt x="31" y="259"/>
                    </a:lnTo>
                    <a:lnTo>
                      <a:pt x="33" y="259"/>
                    </a:lnTo>
                    <a:lnTo>
                      <a:pt x="33" y="258"/>
                    </a:lnTo>
                    <a:lnTo>
                      <a:pt x="33" y="257"/>
                    </a:lnTo>
                    <a:lnTo>
                      <a:pt x="33" y="255"/>
                    </a:lnTo>
                    <a:lnTo>
                      <a:pt x="33" y="254"/>
                    </a:lnTo>
                    <a:lnTo>
                      <a:pt x="31" y="254"/>
                    </a:lnTo>
                    <a:lnTo>
                      <a:pt x="30" y="254"/>
                    </a:lnTo>
                    <a:lnTo>
                      <a:pt x="30" y="253"/>
                    </a:lnTo>
                    <a:lnTo>
                      <a:pt x="30" y="252"/>
                    </a:lnTo>
                    <a:lnTo>
                      <a:pt x="31" y="250"/>
                    </a:lnTo>
                    <a:lnTo>
                      <a:pt x="30" y="250"/>
                    </a:lnTo>
                    <a:lnTo>
                      <a:pt x="30" y="249"/>
                    </a:lnTo>
                    <a:lnTo>
                      <a:pt x="30" y="248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0" y="245"/>
                    </a:lnTo>
                    <a:lnTo>
                      <a:pt x="29" y="245"/>
                    </a:lnTo>
                    <a:lnTo>
                      <a:pt x="30" y="245"/>
                    </a:lnTo>
                    <a:lnTo>
                      <a:pt x="30" y="244"/>
                    </a:lnTo>
                    <a:lnTo>
                      <a:pt x="30" y="242"/>
                    </a:lnTo>
                    <a:lnTo>
                      <a:pt x="31" y="242"/>
                    </a:lnTo>
                    <a:lnTo>
                      <a:pt x="31" y="241"/>
                    </a:lnTo>
                    <a:lnTo>
                      <a:pt x="33" y="240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5" y="237"/>
                    </a:lnTo>
                    <a:lnTo>
                      <a:pt x="35" y="236"/>
                    </a:lnTo>
                    <a:lnTo>
                      <a:pt x="35" y="235"/>
                    </a:lnTo>
                    <a:lnTo>
                      <a:pt x="37" y="235"/>
                    </a:lnTo>
                    <a:lnTo>
                      <a:pt x="37" y="233"/>
                    </a:lnTo>
                    <a:lnTo>
                      <a:pt x="37" y="232"/>
                    </a:lnTo>
                    <a:lnTo>
                      <a:pt x="37" y="231"/>
                    </a:lnTo>
                    <a:lnTo>
                      <a:pt x="35" y="231"/>
                    </a:lnTo>
                    <a:lnTo>
                      <a:pt x="35" y="229"/>
                    </a:lnTo>
                    <a:lnTo>
                      <a:pt x="35" y="228"/>
                    </a:lnTo>
                    <a:lnTo>
                      <a:pt x="35" y="227"/>
                    </a:lnTo>
                    <a:lnTo>
                      <a:pt x="34" y="227"/>
                    </a:lnTo>
                    <a:lnTo>
                      <a:pt x="33" y="227"/>
                    </a:lnTo>
                    <a:lnTo>
                      <a:pt x="33" y="225"/>
                    </a:lnTo>
                    <a:lnTo>
                      <a:pt x="31" y="225"/>
                    </a:lnTo>
                    <a:lnTo>
                      <a:pt x="31" y="227"/>
                    </a:lnTo>
                    <a:lnTo>
                      <a:pt x="30" y="227"/>
                    </a:lnTo>
                    <a:lnTo>
                      <a:pt x="30" y="225"/>
                    </a:lnTo>
                    <a:lnTo>
                      <a:pt x="29" y="225"/>
                    </a:lnTo>
                    <a:lnTo>
                      <a:pt x="28" y="225"/>
                    </a:lnTo>
                    <a:lnTo>
                      <a:pt x="26" y="225"/>
                    </a:lnTo>
                    <a:lnTo>
                      <a:pt x="25" y="225"/>
                    </a:lnTo>
                    <a:lnTo>
                      <a:pt x="24" y="224"/>
                    </a:lnTo>
                    <a:lnTo>
                      <a:pt x="22" y="224"/>
                    </a:lnTo>
                    <a:lnTo>
                      <a:pt x="22" y="223"/>
                    </a:lnTo>
                    <a:lnTo>
                      <a:pt x="21" y="223"/>
                    </a:lnTo>
                    <a:lnTo>
                      <a:pt x="16" y="223"/>
                    </a:lnTo>
                    <a:lnTo>
                      <a:pt x="12" y="223"/>
                    </a:lnTo>
                    <a:lnTo>
                      <a:pt x="4" y="225"/>
                    </a:lnTo>
                    <a:lnTo>
                      <a:pt x="4" y="221"/>
                    </a:lnTo>
                    <a:lnTo>
                      <a:pt x="7" y="208"/>
                    </a:lnTo>
                    <a:lnTo>
                      <a:pt x="8" y="199"/>
                    </a:lnTo>
                    <a:lnTo>
                      <a:pt x="11" y="191"/>
                    </a:lnTo>
                    <a:lnTo>
                      <a:pt x="13" y="190"/>
                    </a:lnTo>
                    <a:lnTo>
                      <a:pt x="17" y="189"/>
                    </a:lnTo>
                    <a:lnTo>
                      <a:pt x="21" y="187"/>
                    </a:lnTo>
                    <a:lnTo>
                      <a:pt x="24" y="186"/>
                    </a:lnTo>
                    <a:lnTo>
                      <a:pt x="26" y="183"/>
                    </a:lnTo>
                    <a:lnTo>
                      <a:pt x="30" y="183"/>
                    </a:lnTo>
                    <a:lnTo>
                      <a:pt x="37" y="181"/>
                    </a:lnTo>
                    <a:lnTo>
                      <a:pt x="38" y="180"/>
                    </a:lnTo>
                    <a:lnTo>
                      <a:pt x="39" y="165"/>
                    </a:lnTo>
                    <a:lnTo>
                      <a:pt x="39" y="160"/>
                    </a:lnTo>
                    <a:lnTo>
                      <a:pt x="37" y="153"/>
                    </a:lnTo>
                    <a:lnTo>
                      <a:pt x="34" y="149"/>
                    </a:lnTo>
                    <a:lnTo>
                      <a:pt x="26" y="144"/>
                    </a:lnTo>
                    <a:lnTo>
                      <a:pt x="22" y="140"/>
                    </a:lnTo>
                    <a:lnTo>
                      <a:pt x="18" y="139"/>
                    </a:lnTo>
                    <a:lnTo>
                      <a:pt x="14" y="136"/>
                    </a:lnTo>
                    <a:lnTo>
                      <a:pt x="11" y="131"/>
                    </a:lnTo>
                    <a:lnTo>
                      <a:pt x="9" y="122"/>
                    </a:lnTo>
                    <a:lnTo>
                      <a:pt x="11" y="115"/>
                    </a:lnTo>
                    <a:lnTo>
                      <a:pt x="14" y="108"/>
                    </a:lnTo>
                    <a:lnTo>
                      <a:pt x="20" y="104"/>
                    </a:lnTo>
                    <a:lnTo>
                      <a:pt x="28" y="101"/>
                    </a:lnTo>
                    <a:lnTo>
                      <a:pt x="35" y="98"/>
                    </a:lnTo>
                    <a:lnTo>
                      <a:pt x="39" y="97"/>
                    </a:lnTo>
                    <a:lnTo>
                      <a:pt x="41" y="94"/>
                    </a:lnTo>
                    <a:lnTo>
                      <a:pt x="42" y="93"/>
                    </a:lnTo>
                    <a:lnTo>
                      <a:pt x="46" y="87"/>
                    </a:lnTo>
                    <a:lnTo>
                      <a:pt x="46" y="84"/>
                    </a:lnTo>
                    <a:lnTo>
                      <a:pt x="46" y="79"/>
                    </a:lnTo>
                    <a:lnTo>
                      <a:pt x="45" y="75"/>
                    </a:lnTo>
                    <a:lnTo>
                      <a:pt x="41" y="67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5" y="54"/>
                    </a:lnTo>
                    <a:lnTo>
                      <a:pt x="38" y="50"/>
                    </a:lnTo>
                    <a:lnTo>
                      <a:pt x="42" y="45"/>
                    </a:lnTo>
                    <a:lnTo>
                      <a:pt x="46" y="43"/>
                    </a:lnTo>
                    <a:lnTo>
                      <a:pt x="60" y="43"/>
                    </a:lnTo>
                    <a:lnTo>
                      <a:pt x="62" y="43"/>
                    </a:lnTo>
                    <a:lnTo>
                      <a:pt x="64" y="43"/>
                    </a:lnTo>
                    <a:lnTo>
                      <a:pt x="71" y="43"/>
                    </a:lnTo>
                    <a:lnTo>
                      <a:pt x="72" y="43"/>
                    </a:lnTo>
                    <a:lnTo>
                      <a:pt x="73" y="43"/>
                    </a:lnTo>
                    <a:lnTo>
                      <a:pt x="75" y="45"/>
                    </a:lnTo>
                    <a:lnTo>
                      <a:pt x="77" y="45"/>
                    </a:lnTo>
                    <a:lnTo>
                      <a:pt x="79" y="45"/>
                    </a:lnTo>
                    <a:lnTo>
                      <a:pt x="80" y="46"/>
                    </a:lnTo>
                    <a:lnTo>
                      <a:pt x="81" y="46"/>
                    </a:lnTo>
                    <a:lnTo>
                      <a:pt x="81" y="45"/>
                    </a:lnTo>
                    <a:lnTo>
                      <a:pt x="81" y="43"/>
                    </a:lnTo>
                    <a:lnTo>
                      <a:pt x="83" y="43"/>
                    </a:lnTo>
                    <a:lnTo>
                      <a:pt x="83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84" y="38"/>
                    </a:lnTo>
                    <a:lnTo>
                      <a:pt x="85" y="37"/>
                    </a:lnTo>
                    <a:lnTo>
                      <a:pt x="85" y="36"/>
                    </a:lnTo>
                    <a:lnTo>
                      <a:pt x="85" y="34"/>
                    </a:lnTo>
                    <a:lnTo>
                      <a:pt x="84" y="34"/>
                    </a:lnTo>
                    <a:lnTo>
                      <a:pt x="85" y="33"/>
                    </a:lnTo>
                    <a:lnTo>
                      <a:pt x="85" y="32"/>
                    </a:lnTo>
                    <a:lnTo>
                      <a:pt x="85" y="33"/>
                    </a:lnTo>
                    <a:lnTo>
                      <a:pt x="88" y="34"/>
                    </a:lnTo>
                    <a:lnTo>
                      <a:pt x="89" y="34"/>
                    </a:lnTo>
                    <a:lnTo>
                      <a:pt x="92" y="32"/>
                    </a:lnTo>
                    <a:lnTo>
                      <a:pt x="93" y="28"/>
                    </a:lnTo>
                    <a:lnTo>
                      <a:pt x="94" y="28"/>
                    </a:lnTo>
                    <a:lnTo>
                      <a:pt x="94" y="26"/>
                    </a:lnTo>
                    <a:lnTo>
                      <a:pt x="94" y="25"/>
                    </a:lnTo>
                    <a:lnTo>
                      <a:pt x="96" y="25"/>
                    </a:lnTo>
                    <a:lnTo>
                      <a:pt x="96" y="24"/>
                    </a:lnTo>
                    <a:lnTo>
                      <a:pt x="98" y="15"/>
                    </a:lnTo>
                    <a:lnTo>
                      <a:pt x="102" y="0"/>
                    </a:lnTo>
                    <a:lnTo>
                      <a:pt x="103" y="4"/>
                    </a:lnTo>
                    <a:lnTo>
                      <a:pt x="103" y="11"/>
                    </a:lnTo>
                    <a:lnTo>
                      <a:pt x="105" y="29"/>
                    </a:lnTo>
                    <a:lnTo>
                      <a:pt x="105" y="30"/>
                    </a:lnTo>
                    <a:lnTo>
                      <a:pt x="107" y="29"/>
                    </a:lnTo>
                    <a:lnTo>
                      <a:pt x="109" y="28"/>
                    </a:lnTo>
                    <a:lnTo>
                      <a:pt x="107" y="21"/>
                    </a:lnTo>
                    <a:lnTo>
                      <a:pt x="111" y="24"/>
                    </a:lnTo>
                    <a:lnTo>
                      <a:pt x="114" y="22"/>
                    </a:lnTo>
                    <a:lnTo>
                      <a:pt x="115" y="21"/>
                    </a:lnTo>
                    <a:lnTo>
                      <a:pt x="118" y="19"/>
                    </a:lnTo>
                    <a:lnTo>
                      <a:pt x="122" y="19"/>
                    </a:lnTo>
                    <a:lnTo>
                      <a:pt x="126" y="16"/>
                    </a:lnTo>
                    <a:lnTo>
                      <a:pt x="131" y="15"/>
                    </a:lnTo>
                    <a:lnTo>
                      <a:pt x="132" y="13"/>
                    </a:lnTo>
                    <a:lnTo>
                      <a:pt x="134" y="12"/>
                    </a:lnTo>
                    <a:lnTo>
                      <a:pt x="134" y="15"/>
                    </a:lnTo>
                    <a:lnTo>
                      <a:pt x="136" y="17"/>
                    </a:lnTo>
                    <a:lnTo>
                      <a:pt x="136" y="20"/>
                    </a:lnTo>
                    <a:lnTo>
                      <a:pt x="140" y="17"/>
                    </a:lnTo>
                    <a:lnTo>
                      <a:pt x="147" y="21"/>
                    </a:lnTo>
                    <a:lnTo>
                      <a:pt x="147" y="24"/>
                    </a:lnTo>
                    <a:lnTo>
                      <a:pt x="148" y="24"/>
                    </a:lnTo>
                    <a:lnTo>
                      <a:pt x="152" y="24"/>
                    </a:lnTo>
                    <a:lnTo>
                      <a:pt x="151" y="38"/>
                    </a:lnTo>
                    <a:lnTo>
                      <a:pt x="157" y="36"/>
                    </a:lnTo>
                    <a:lnTo>
                      <a:pt x="157" y="34"/>
                    </a:lnTo>
                    <a:lnTo>
                      <a:pt x="156" y="34"/>
                    </a:lnTo>
                    <a:lnTo>
                      <a:pt x="157" y="33"/>
                    </a:lnTo>
                    <a:lnTo>
                      <a:pt x="158" y="33"/>
                    </a:lnTo>
                    <a:lnTo>
                      <a:pt x="160" y="33"/>
                    </a:lnTo>
                    <a:lnTo>
                      <a:pt x="160" y="34"/>
                    </a:lnTo>
                    <a:lnTo>
                      <a:pt x="169" y="36"/>
                    </a:lnTo>
                    <a:lnTo>
                      <a:pt x="169" y="34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8" name="Freeform 54">
                <a:extLst>
                  <a:ext uri="{FF2B5EF4-FFF2-40B4-BE49-F238E27FC236}">
                    <a16:creationId xmlns:a16="http://schemas.microsoft.com/office/drawing/2014/main" id="{4CF0BC39-B8B6-BEED-4621-C45509B25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1817"/>
                <a:ext cx="381" cy="469"/>
              </a:xfrm>
              <a:custGeom>
                <a:avLst/>
                <a:gdLst>
                  <a:gd name="T0" fmla="*/ 179 w 381"/>
                  <a:gd name="T1" fmla="*/ 10 h 469"/>
                  <a:gd name="T2" fmla="*/ 175 w 381"/>
                  <a:gd name="T3" fmla="*/ 33 h 469"/>
                  <a:gd name="T4" fmla="*/ 168 w 381"/>
                  <a:gd name="T5" fmla="*/ 44 h 469"/>
                  <a:gd name="T6" fmla="*/ 149 w 381"/>
                  <a:gd name="T7" fmla="*/ 54 h 469"/>
                  <a:gd name="T8" fmla="*/ 156 w 381"/>
                  <a:gd name="T9" fmla="*/ 67 h 469"/>
                  <a:gd name="T10" fmla="*/ 160 w 381"/>
                  <a:gd name="T11" fmla="*/ 81 h 469"/>
                  <a:gd name="T12" fmla="*/ 151 w 381"/>
                  <a:gd name="T13" fmla="*/ 97 h 469"/>
                  <a:gd name="T14" fmla="*/ 158 w 381"/>
                  <a:gd name="T15" fmla="*/ 103 h 469"/>
                  <a:gd name="T16" fmla="*/ 168 w 381"/>
                  <a:gd name="T17" fmla="*/ 110 h 469"/>
                  <a:gd name="T18" fmla="*/ 164 w 381"/>
                  <a:gd name="T19" fmla="*/ 119 h 469"/>
                  <a:gd name="T20" fmla="*/ 173 w 381"/>
                  <a:gd name="T21" fmla="*/ 128 h 469"/>
                  <a:gd name="T22" fmla="*/ 182 w 381"/>
                  <a:gd name="T23" fmla="*/ 131 h 469"/>
                  <a:gd name="T24" fmla="*/ 190 w 381"/>
                  <a:gd name="T25" fmla="*/ 137 h 469"/>
                  <a:gd name="T26" fmla="*/ 190 w 381"/>
                  <a:gd name="T27" fmla="*/ 154 h 469"/>
                  <a:gd name="T28" fmla="*/ 189 w 381"/>
                  <a:gd name="T29" fmla="*/ 164 h 469"/>
                  <a:gd name="T30" fmla="*/ 189 w 381"/>
                  <a:gd name="T31" fmla="*/ 170 h 469"/>
                  <a:gd name="T32" fmla="*/ 195 w 381"/>
                  <a:gd name="T33" fmla="*/ 179 h 469"/>
                  <a:gd name="T34" fmla="*/ 224 w 381"/>
                  <a:gd name="T35" fmla="*/ 186 h 469"/>
                  <a:gd name="T36" fmla="*/ 220 w 381"/>
                  <a:gd name="T37" fmla="*/ 221 h 469"/>
                  <a:gd name="T38" fmla="*/ 270 w 381"/>
                  <a:gd name="T39" fmla="*/ 263 h 469"/>
                  <a:gd name="T40" fmla="*/ 313 w 381"/>
                  <a:gd name="T41" fmla="*/ 274 h 469"/>
                  <a:gd name="T42" fmla="*/ 318 w 381"/>
                  <a:gd name="T43" fmla="*/ 291 h 469"/>
                  <a:gd name="T44" fmla="*/ 323 w 381"/>
                  <a:gd name="T45" fmla="*/ 305 h 469"/>
                  <a:gd name="T46" fmla="*/ 335 w 381"/>
                  <a:gd name="T47" fmla="*/ 315 h 469"/>
                  <a:gd name="T48" fmla="*/ 339 w 381"/>
                  <a:gd name="T49" fmla="*/ 325 h 469"/>
                  <a:gd name="T50" fmla="*/ 365 w 381"/>
                  <a:gd name="T51" fmla="*/ 356 h 469"/>
                  <a:gd name="T52" fmla="*/ 314 w 381"/>
                  <a:gd name="T53" fmla="*/ 407 h 469"/>
                  <a:gd name="T54" fmla="*/ 310 w 381"/>
                  <a:gd name="T55" fmla="*/ 429 h 469"/>
                  <a:gd name="T56" fmla="*/ 301 w 381"/>
                  <a:gd name="T57" fmla="*/ 449 h 469"/>
                  <a:gd name="T58" fmla="*/ 285 w 381"/>
                  <a:gd name="T59" fmla="*/ 461 h 469"/>
                  <a:gd name="T60" fmla="*/ 266 w 381"/>
                  <a:gd name="T61" fmla="*/ 463 h 469"/>
                  <a:gd name="T62" fmla="*/ 233 w 381"/>
                  <a:gd name="T63" fmla="*/ 467 h 469"/>
                  <a:gd name="T64" fmla="*/ 207 w 381"/>
                  <a:gd name="T65" fmla="*/ 467 h 469"/>
                  <a:gd name="T66" fmla="*/ 204 w 381"/>
                  <a:gd name="T67" fmla="*/ 463 h 469"/>
                  <a:gd name="T68" fmla="*/ 192 w 381"/>
                  <a:gd name="T69" fmla="*/ 448 h 469"/>
                  <a:gd name="T70" fmla="*/ 182 w 381"/>
                  <a:gd name="T71" fmla="*/ 436 h 469"/>
                  <a:gd name="T72" fmla="*/ 179 w 381"/>
                  <a:gd name="T73" fmla="*/ 431 h 469"/>
                  <a:gd name="T74" fmla="*/ 169 w 381"/>
                  <a:gd name="T75" fmla="*/ 417 h 469"/>
                  <a:gd name="T76" fmla="*/ 164 w 381"/>
                  <a:gd name="T77" fmla="*/ 410 h 469"/>
                  <a:gd name="T78" fmla="*/ 156 w 381"/>
                  <a:gd name="T79" fmla="*/ 410 h 469"/>
                  <a:gd name="T80" fmla="*/ 149 w 381"/>
                  <a:gd name="T81" fmla="*/ 395 h 469"/>
                  <a:gd name="T82" fmla="*/ 137 w 381"/>
                  <a:gd name="T83" fmla="*/ 393 h 469"/>
                  <a:gd name="T84" fmla="*/ 126 w 381"/>
                  <a:gd name="T85" fmla="*/ 389 h 469"/>
                  <a:gd name="T86" fmla="*/ 117 w 381"/>
                  <a:gd name="T87" fmla="*/ 397 h 469"/>
                  <a:gd name="T88" fmla="*/ 101 w 381"/>
                  <a:gd name="T89" fmla="*/ 400 h 469"/>
                  <a:gd name="T90" fmla="*/ 89 w 381"/>
                  <a:gd name="T91" fmla="*/ 393 h 469"/>
                  <a:gd name="T92" fmla="*/ 86 w 381"/>
                  <a:gd name="T93" fmla="*/ 381 h 469"/>
                  <a:gd name="T94" fmla="*/ 79 w 381"/>
                  <a:gd name="T95" fmla="*/ 369 h 469"/>
                  <a:gd name="T96" fmla="*/ 67 w 381"/>
                  <a:gd name="T97" fmla="*/ 360 h 469"/>
                  <a:gd name="T98" fmla="*/ 48 w 381"/>
                  <a:gd name="T99" fmla="*/ 349 h 469"/>
                  <a:gd name="T100" fmla="*/ 33 w 381"/>
                  <a:gd name="T101" fmla="*/ 355 h 469"/>
                  <a:gd name="T102" fmla="*/ 17 w 381"/>
                  <a:gd name="T103" fmla="*/ 351 h 469"/>
                  <a:gd name="T104" fmla="*/ 9 w 381"/>
                  <a:gd name="T105" fmla="*/ 340 h 469"/>
                  <a:gd name="T106" fmla="*/ 1 w 381"/>
                  <a:gd name="T107" fmla="*/ 328 h 469"/>
                  <a:gd name="T108" fmla="*/ 13 w 381"/>
                  <a:gd name="T109" fmla="*/ 300 h 469"/>
                  <a:gd name="T110" fmla="*/ 24 w 381"/>
                  <a:gd name="T111" fmla="*/ 284 h 469"/>
                  <a:gd name="T112" fmla="*/ 26 w 381"/>
                  <a:gd name="T113" fmla="*/ 275 h 469"/>
                  <a:gd name="T114" fmla="*/ 34 w 381"/>
                  <a:gd name="T115" fmla="*/ 270 h 469"/>
                  <a:gd name="T116" fmla="*/ 39 w 381"/>
                  <a:gd name="T117" fmla="*/ 260 h 469"/>
                  <a:gd name="T118" fmla="*/ 38 w 381"/>
                  <a:gd name="T119" fmla="*/ 249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1" h="469">
                    <a:moveTo>
                      <a:pt x="173" y="0"/>
                    </a:moveTo>
                    <a:lnTo>
                      <a:pt x="173" y="1"/>
                    </a:lnTo>
                    <a:lnTo>
                      <a:pt x="173" y="4"/>
                    </a:lnTo>
                    <a:lnTo>
                      <a:pt x="172" y="4"/>
                    </a:lnTo>
                    <a:lnTo>
                      <a:pt x="172" y="5"/>
                    </a:lnTo>
                    <a:lnTo>
                      <a:pt x="173" y="5"/>
                    </a:lnTo>
                    <a:lnTo>
                      <a:pt x="174" y="5"/>
                    </a:lnTo>
                    <a:lnTo>
                      <a:pt x="175" y="5"/>
                    </a:lnTo>
                    <a:lnTo>
                      <a:pt x="175" y="6"/>
                    </a:lnTo>
                    <a:lnTo>
                      <a:pt x="177" y="6"/>
                    </a:lnTo>
                    <a:lnTo>
                      <a:pt x="177" y="8"/>
                    </a:lnTo>
                    <a:lnTo>
                      <a:pt x="178" y="8"/>
                    </a:lnTo>
                    <a:lnTo>
                      <a:pt x="179" y="8"/>
                    </a:lnTo>
                    <a:lnTo>
                      <a:pt x="179" y="9"/>
                    </a:lnTo>
                    <a:lnTo>
                      <a:pt x="179" y="10"/>
                    </a:lnTo>
                    <a:lnTo>
                      <a:pt x="178" y="10"/>
                    </a:lnTo>
                    <a:lnTo>
                      <a:pt x="179" y="10"/>
                    </a:lnTo>
                    <a:lnTo>
                      <a:pt x="179" y="12"/>
                    </a:lnTo>
                    <a:lnTo>
                      <a:pt x="179" y="13"/>
                    </a:lnTo>
                    <a:lnTo>
                      <a:pt x="178" y="14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7" y="17"/>
                    </a:lnTo>
                    <a:lnTo>
                      <a:pt x="177" y="18"/>
                    </a:lnTo>
                    <a:lnTo>
                      <a:pt x="175" y="20"/>
                    </a:lnTo>
                    <a:lnTo>
                      <a:pt x="175" y="21"/>
                    </a:lnTo>
                    <a:lnTo>
                      <a:pt x="174" y="22"/>
                    </a:lnTo>
                    <a:lnTo>
                      <a:pt x="174" y="23"/>
                    </a:lnTo>
                    <a:lnTo>
                      <a:pt x="173" y="23"/>
                    </a:lnTo>
                    <a:lnTo>
                      <a:pt x="174" y="25"/>
                    </a:lnTo>
                    <a:lnTo>
                      <a:pt x="174" y="27"/>
                    </a:lnTo>
                    <a:lnTo>
                      <a:pt x="175" y="30"/>
                    </a:lnTo>
                    <a:lnTo>
                      <a:pt x="175" y="31"/>
                    </a:lnTo>
                    <a:lnTo>
                      <a:pt x="175" y="33"/>
                    </a:lnTo>
                    <a:lnTo>
                      <a:pt x="175" y="34"/>
                    </a:lnTo>
                    <a:lnTo>
                      <a:pt x="174" y="34"/>
                    </a:lnTo>
                    <a:lnTo>
                      <a:pt x="175" y="34"/>
                    </a:lnTo>
                    <a:lnTo>
                      <a:pt x="175" y="35"/>
                    </a:lnTo>
                    <a:lnTo>
                      <a:pt x="175" y="37"/>
                    </a:lnTo>
                    <a:lnTo>
                      <a:pt x="175" y="38"/>
                    </a:lnTo>
                    <a:lnTo>
                      <a:pt x="174" y="38"/>
                    </a:lnTo>
                    <a:lnTo>
                      <a:pt x="174" y="39"/>
                    </a:lnTo>
                    <a:lnTo>
                      <a:pt x="173" y="39"/>
                    </a:lnTo>
                    <a:lnTo>
                      <a:pt x="173" y="41"/>
                    </a:lnTo>
                    <a:lnTo>
                      <a:pt x="173" y="42"/>
                    </a:lnTo>
                    <a:lnTo>
                      <a:pt x="173" y="43"/>
                    </a:lnTo>
                    <a:lnTo>
                      <a:pt x="172" y="43"/>
                    </a:lnTo>
                    <a:lnTo>
                      <a:pt x="170" y="43"/>
                    </a:lnTo>
                    <a:lnTo>
                      <a:pt x="169" y="43"/>
                    </a:lnTo>
                    <a:lnTo>
                      <a:pt x="169" y="44"/>
                    </a:lnTo>
                    <a:lnTo>
                      <a:pt x="168" y="44"/>
                    </a:lnTo>
                    <a:lnTo>
                      <a:pt x="166" y="46"/>
                    </a:lnTo>
                    <a:lnTo>
                      <a:pt x="166" y="44"/>
                    </a:lnTo>
                    <a:lnTo>
                      <a:pt x="165" y="44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6"/>
                    </a:lnTo>
                    <a:lnTo>
                      <a:pt x="160" y="46"/>
                    </a:lnTo>
                    <a:lnTo>
                      <a:pt x="158" y="46"/>
                    </a:lnTo>
                    <a:lnTo>
                      <a:pt x="157" y="46"/>
                    </a:lnTo>
                    <a:lnTo>
                      <a:pt x="156" y="47"/>
                    </a:lnTo>
                    <a:lnTo>
                      <a:pt x="155" y="47"/>
                    </a:lnTo>
                    <a:lnTo>
                      <a:pt x="153" y="48"/>
                    </a:lnTo>
                    <a:lnTo>
                      <a:pt x="153" y="50"/>
                    </a:lnTo>
                    <a:lnTo>
                      <a:pt x="152" y="51"/>
                    </a:lnTo>
                    <a:lnTo>
                      <a:pt x="152" y="52"/>
                    </a:lnTo>
                    <a:lnTo>
                      <a:pt x="151" y="52"/>
                    </a:lnTo>
                    <a:lnTo>
                      <a:pt x="149" y="54"/>
                    </a:lnTo>
                    <a:lnTo>
                      <a:pt x="148" y="54"/>
                    </a:lnTo>
                    <a:lnTo>
                      <a:pt x="148" y="55"/>
                    </a:lnTo>
                    <a:lnTo>
                      <a:pt x="148" y="56"/>
                    </a:lnTo>
                    <a:lnTo>
                      <a:pt x="149" y="56"/>
                    </a:lnTo>
                    <a:lnTo>
                      <a:pt x="149" y="58"/>
                    </a:lnTo>
                    <a:lnTo>
                      <a:pt x="148" y="58"/>
                    </a:lnTo>
                    <a:lnTo>
                      <a:pt x="148" y="59"/>
                    </a:lnTo>
                    <a:lnTo>
                      <a:pt x="149" y="59"/>
                    </a:lnTo>
                    <a:lnTo>
                      <a:pt x="149" y="60"/>
                    </a:lnTo>
                    <a:lnTo>
                      <a:pt x="148" y="61"/>
                    </a:lnTo>
                    <a:lnTo>
                      <a:pt x="148" y="63"/>
                    </a:lnTo>
                    <a:lnTo>
                      <a:pt x="149" y="64"/>
                    </a:lnTo>
                    <a:lnTo>
                      <a:pt x="151" y="64"/>
                    </a:lnTo>
                    <a:lnTo>
                      <a:pt x="152" y="65"/>
                    </a:lnTo>
                    <a:lnTo>
                      <a:pt x="153" y="65"/>
                    </a:lnTo>
                    <a:lnTo>
                      <a:pt x="155" y="65"/>
                    </a:lnTo>
                    <a:lnTo>
                      <a:pt x="156" y="67"/>
                    </a:lnTo>
                    <a:lnTo>
                      <a:pt x="156" y="65"/>
                    </a:lnTo>
                    <a:lnTo>
                      <a:pt x="157" y="65"/>
                    </a:lnTo>
                    <a:lnTo>
                      <a:pt x="157" y="67"/>
                    </a:lnTo>
                    <a:lnTo>
                      <a:pt x="157" y="68"/>
                    </a:lnTo>
                    <a:lnTo>
                      <a:pt x="158" y="68"/>
                    </a:lnTo>
                    <a:lnTo>
                      <a:pt x="160" y="68"/>
                    </a:lnTo>
                    <a:lnTo>
                      <a:pt x="161" y="68"/>
                    </a:lnTo>
                    <a:lnTo>
                      <a:pt x="161" y="69"/>
                    </a:lnTo>
                    <a:lnTo>
                      <a:pt x="162" y="71"/>
                    </a:lnTo>
                    <a:lnTo>
                      <a:pt x="162" y="72"/>
                    </a:lnTo>
                    <a:lnTo>
                      <a:pt x="162" y="73"/>
                    </a:lnTo>
                    <a:lnTo>
                      <a:pt x="161" y="75"/>
                    </a:lnTo>
                    <a:lnTo>
                      <a:pt x="161" y="76"/>
                    </a:lnTo>
                    <a:lnTo>
                      <a:pt x="161" y="77"/>
                    </a:lnTo>
                    <a:lnTo>
                      <a:pt x="161" y="78"/>
                    </a:lnTo>
                    <a:lnTo>
                      <a:pt x="161" y="80"/>
                    </a:lnTo>
                    <a:lnTo>
                      <a:pt x="160" y="81"/>
                    </a:lnTo>
                    <a:lnTo>
                      <a:pt x="160" y="82"/>
                    </a:lnTo>
                    <a:lnTo>
                      <a:pt x="160" y="84"/>
                    </a:lnTo>
                    <a:lnTo>
                      <a:pt x="157" y="85"/>
                    </a:lnTo>
                    <a:lnTo>
                      <a:pt x="156" y="85"/>
                    </a:lnTo>
                    <a:lnTo>
                      <a:pt x="155" y="85"/>
                    </a:lnTo>
                    <a:lnTo>
                      <a:pt x="153" y="86"/>
                    </a:lnTo>
                    <a:lnTo>
                      <a:pt x="152" y="86"/>
                    </a:lnTo>
                    <a:lnTo>
                      <a:pt x="152" y="88"/>
                    </a:lnTo>
                    <a:lnTo>
                      <a:pt x="153" y="88"/>
                    </a:lnTo>
                    <a:lnTo>
                      <a:pt x="155" y="90"/>
                    </a:lnTo>
                    <a:lnTo>
                      <a:pt x="155" y="92"/>
                    </a:lnTo>
                    <a:lnTo>
                      <a:pt x="153" y="93"/>
                    </a:lnTo>
                    <a:lnTo>
                      <a:pt x="152" y="93"/>
                    </a:lnTo>
                    <a:lnTo>
                      <a:pt x="151" y="93"/>
                    </a:lnTo>
                    <a:lnTo>
                      <a:pt x="151" y="94"/>
                    </a:lnTo>
                    <a:lnTo>
                      <a:pt x="151" y="95"/>
                    </a:lnTo>
                    <a:lnTo>
                      <a:pt x="151" y="97"/>
                    </a:lnTo>
                    <a:lnTo>
                      <a:pt x="151" y="98"/>
                    </a:lnTo>
                    <a:lnTo>
                      <a:pt x="151" y="101"/>
                    </a:lnTo>
                    <a:lnTo>
                      <a:pt x="152" y="101"/>
                    </a:lnTo>
                    <a:lnTo>
                      <a:pt x="152" y="102"/>
                    </a:lnTo>
                    <a:lnTo>
                      <a:pt x="152" y="103"/>
                    </a:lnTo>
                    <a:lnTo>
                      <a:pt x="151" y="103"/>
                    </a:lnTo>
                    <a:lnTo>
                      <a:pt x="152" y="103"/>
                    </a:lnTo>
                    <a:lnTo>
                      <a:pt x="153" y="103"/>
                    </a:lnTo>
                    <a:lnTo>
                      <a:pt x="153" y="105"/>
                    </a:lnTo>
                    <a:lnTo>
                      <a:pt x="155" y="103"/>
                    </a:lnTo>
                    <a:lnTo>
                      <a:pt x="156" y="103"/>
                    </a:lnTo>
                    <a:lnTo>
                      <a:pt x="156" y="102"/>
                    </a:lnTo>
                    <a:lnTo>
                      <a:pt x="156" y="101"/>
                    </a:lnTo>
                    <a:lnTo>
                      <a:pt x="157" y="101"/>
                    </a:lnTo>
                    <a:lnTo>
                      <a:pt x="157" y="102"/>
                    </a:lnTo>
                    <a:lnTo>
                      <a:pt x="158" y="102"/>
                    </a:lnTo>
                    <a:lnTo>
                      <a:pt x="158" y="103"/>
                    </a:lnTo>
                    <a:lnTo>
                      <a:pt x="160" y="103"/>
                    </a:lnTo>
                    <a:lnTo>
                      <a:pt x="161" y="103"/>
                    </a:lnTo>
                    <a:lnTo>
                      <a:pt x="161" y="105"/>
                    </a:lnTo>
                    <a:lnTo>
                      <a:pt x="162" y="105"/>
                    </a:lnTo>
                    <a:lnTo>
                      <a:pt x="162" y="106"/>
                    </a:lnTo>
                    <a:lnTo>
                      <a:pt x="164" y="106"/>
                    </a:lnTo>
                    <a:lnTo>
                      <a:pt x="164" y="105"/>
                    </a:lnTo>
                    <a:lnTo>
                      <a:pt x="164" y="106"/>
                    </a:lnTo>
                    <a:lnTo>
                      <a:pt x="162" y="106"/>
                    </a:lnTo>
                    <a:lnTo>
                      <a:pt x="162" y="107"/>
                    </a:lnTo>
                    <a:lnTo>
                      <a:pt x="164" y="109"/>
                    </a:lnTo>
                    <a:lnTo>
                      <a:pt x="165" y="109"/>
                    </a:lnTo>
                    <a:lnTo>
                      <a:pt x="164" y="109"/>
                    </a:lnTo>
                    <a:lnTo>
                      <a:pt x="164" y="110"/>
                    </a:lnTo>
                    <a:lnTo>
                      <a:pt x="165" y="110"/>
                    </a:lnTo>
                    <a:lnTo>
                      <a:pt x="166" y="110"/>
                    </a:lnTo>
                    <a:lnTo>
                      <a:pt x="168" y="110"/>
                    </a:lnTo>
                    <a:lnTo>
                      <a:pt x="168" y="111"/>
                    </a:lnTo>
                    <a:lnTo>
                      <a:pt x="166" y="111"/>
                    </a:lnTo>
                    <a:lnTo>
                      <a:pt x="166" y="112"/>
                    </a:lnTo>
                    <a:lnTo>
                      <a:pt x="166" y="114"/>
                    </a:lnTo>
                    <a:lnTo>
                      <a:pt x="166" y="112"/>
                    </a:lnTo>
                    <a:lnTo>
                      <a:pt x="165" y="112"/>
                    </a:lnTo>
                    <a:lnTo>
                      <a:pt x="164" y="112"/>
                    </a:lnTo>
                    <a:lnTo>
                      <a:pt x="164" y="114"/>
                    </a:lnTo>
                    <a:lnTo>
                      <a:pt x="165" y="114"/>
                    </a:lnTo>
                    <a:lnTo>
                      <a:pt x="164" y="114"/>
                    </a:lnTo>
                    <a:lnTo>
                      <a:pt x="164" y="115"/>
                    </a:lnTo>
                    <a:lnTo>
                      <a:pt x="164" y="114"/>
                    </a:lnTo>
                    <a:lnTo>
                      <a:pt x="164" y="115"/>
                    </a:lnTo>
                    <a:lnTo>
                      <a:pt x="164" y="116"/>
                    </a:lnTo>
                    <a:lnTo>
                      <a:pt x="162" y="116"/>
                    </a:lnTo>
                    <a:lnTo>
                      <a:pt x="164" y="118"/>
                    </a:lnTo>
                    <a:lnTo>
                      <a:pt x="164" y="119"/>
                    </a:lnTo>
                    <a:lnTo>
                      <a:pt x="162" y="119"/>
                    </a:lnTo>
                    <a:lnTo>
                      <a:pt x="164" y="119"/>
                    </a:lnTo>
                    <a:lnTo>
                      <a:pt x="165" y="120"/>
                    </a:lnTo>
                    <a:lnTo>
                      <a:pt x="166" y="120"/>
                    </a:lnTo>
                    <a:lnTo>
                      <a:pt x="166" y="122"/>
                    </a:lnTo>
                    <a:lnTo>
                      <a:pt x="165" y="122"/>
                    </a:lnTo>
                    <a:lnTo>
                      <a:pt x="165" y="123"/>
                    </a:lnTo>
                    <a:lnTo>
                      <a:pt x="166" y="123"/>
                    </a:lnTo>
                    <a:lnTo>
                      <a:pt x="166" y="124"/>
                    </a:lnTo>
                    <a:lnTo>
                      <a:pt x="168" y="124"/>
                    </a:lnTo>
                    <a:lnTo>
                      <a:pt x="168" y="126"/>
                    </a:lnTo>
                    <a:lnTo>
                      <a:pt x="169" y="126"/>
                    </a:lnTo>
                    <a:lnTo>
                      <a:pt x="170" y="126"/>
                    </a:lnTo>
                    <a:lnTo>
                      <a:pt x="170" y="127"/>
                    </a:lnTo>
                    <a:lnTo>
                      <a:pt x="172" y="127"/>
                    </a:lnTo>
                    <a:lnTo>
                      <a:pt x="173" y="127"/>
                    </a:lnTo>
                    <a:lnTo>
                      <a:pt x="173" y="128"/>
                    </a:lnTo>
                    <a:lnTo>
                      <a:pt x="174" y="128"/>
                    </a:lnTo>
                    <a:lnTo>
                      <a:pt x="175" y="128"/>
                    </a:lnTo>
                    <a:lnTo>
                      <a:pt x="175" y="130"/>
                    </a:lnTo>
                    <a:lnTo>
                      <a:pt x="177" y="130"/>
                    </a:lnTo>
                    <a:lnTo>
                      <a:pt x="177" y="131"/>
                    </a:lnTo>
                    <a:lnTo>
                      <a:pt x="178" y="131"/>
                    </a:lnTo>
                    <a:lnTo>
                      <a:pt x="178" y="130"/>
                    </a:lnTo>
                    <a:lnTo>
                      <a:pt x="178" y="131"/>
                    </a:lnTo>
                    <a:lnTo>
                      <a:pt x="178" y="130"/>
                    </a:lnTo>
                    <a:lnTo>
                      <a:pt x="179" y="130"/>
                    </a:lnTo>
                    <a:lnTo>
                      <a:pt x="181" y="130"/>
                    </a:lnTo>
                    <a:lnTo>
                      <a:pt x="181" y="128"/>
                    </a:lnTo>
                    <a:lnTo>
                      <a:pt x="181" y="130"/>
                    </a:lnTo>
                    <a:lnTo>
                      <a:pt x="181" y="128"/>
                    </a:lnTo>
                    <a:lnTo>
                      <a:pt x="181" y="130"/>
                    </a:lnTo>
                    <a:lnTo>
                      <a:pt x="182" y="130"/>
                    </a:lnTo>
                    <a:lnTo>
                      <a:pt x="182" y="131"/>
                    </a:lnTo>
                    <a:lnTo>
                      <a:pt x="183" y="131"/>
                    </a:lnTo>
                    <a:lnTo>
                      <a:pt x="185" y="131"/>
                    </a:lnTo>
                    <a:lnTo>
                      <a:pt x="186" y="131"/>
                    </a:lnTo>
                    <a:lnTo>
                      <a:pt x="187" y="131"/>
                    </a:lnTo>
                    <a:lnTo>
                      <a:pt x="187" y="132"/>
                    </a:lnTo>
                    <a:lnTo>
                      <a:pt x="189" y="132"/>
                    </a:lnTo>
                    <a:lnTo>
                      <a:pt x="190" y="132"/>
                    </a:lnTo>
                    <a:lnTo>
                      <a:pt x="190" y="133"/>
                    </a:lnTo>
                    <a:lnTo>
                      <a:pt x="191" y="133"/>
                    </a:lnTo>
                    <a:lnTo>
                      <a:pt x="191" y="135"/>
                    </a:lnTo>
                    <a:lnTo>
                      <a:pt x="192" y="135"/>
                    </a:lnTo>
                    <a:lnTo>
                      <a:pt x="191" y="135"/>
                    </a:lnTo>
                    <a:lnTo>
                      <a:pt x="192" y="135"/>
                    </a:lnTo>
                    <a:lnTo>
                      <a:pt x="191" y="135"/>
                    </a:lnTo>
                    <a:lnTo>
                      <a:pt x="191" y="136"/>
                    </a:lnTo>
                    <a:lnTo>
                      <a:pt x="190" y="136"/>
                    </a:lnTo>
                    <a:lnTo>
                      <a:pt x="190" y="137"/>
                    </a:lnTo>
                    <a:lnTo>
                      <a:pt x="190" y="139"/>
                    </a:lnTo>
                    <a:lnTo>
                      <a:pt x="190" y="140"/>
                    </a:lnTo>
                    <a:lnTo>
                      <a:pt x="190" y="141"/>
                    </a:lnTo>
                    <a:lnTo>
                      <a:pt x="191" y="141"/>
                    </a:lnTo>
                    <a:lnTo>
                      <a:pt x="191" y="143"/>
                    </a:lnTo>
                    <a:lnTo>
                      <a:pt x="191" y="144"/>
                    </a:lnTo>
                    <a:lnTo>
                      <a:pt x="190" y="144"/>
                    </a:lnTo>
                    <a:lnTo>
                      <a:pt x="191" y="144"/>
                    </a:lnTo>
                    <a:lnTo>
                      <a:pt x="191" y="145"/>
                    </a:lnTo>
                    <a:lnTo>
                      <a:pt x="191" y="147"/>
                    </a:lnTo>
                    <a:lnTo>
                      <a:pt x="190" y="147"/>
                    </a:lnTo>
                    <a:lnTo>
                      <a:pt x="190" y="148"/>
                    </a:lnTo>
                    <a:lnTo>
                      <a:pt x="190" y="149"/>
                    </a:lnTo>
                    <a:lnTo>
                      <a:pt x="190" y="150"/>
                    </a:lnTo>
                    <a:lnTo>
                      <a:pt x="190" y="152"/>
                    </a:lnTo>
                    <a:lnTo>
                      <a:pt x="190" y="153"/>
                    </a:lnTo>
                    <a:lnTo>
                      <a:pt x="190" y="154"/>
                    </a:lnTo>
                    <a:lnTo>
                      <a:pt x="189" y="154"/>
                    </a:lnTo>
                    <a:lnTo>
                      <a:pt x="190" y="154"/>
                    </a:lnTo>
                    <a:lnTo>
                      <a:pt x="190" y="156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89" y="156"/>
                    </a:lnTo>
                    <a:lnTo>
                      <a:pt x="190" y="157"/>
                    </a:lnTo>
                    <a:lnTo>
                      <a:pt x="189" y="157"/>
                    </a:lnTo>
                    <a:lnTo>
                      <a:pt x="190" y="157"/>
                    </a:lnTo>
                    <a:lnTo>
                      <a:pt x="190" y="158"/>
                    </a:lnTo>
                    <a:lnTo>
                      <a:pt x="189" y="158"/>
                    </a:lnTo>
                    <a:lnTo>
                      <a:pt x="190" y="158"/>
                    </a:lnTo>
                    <a:lnTo>
                      <a:pt x="190" y="160"/>
                    </a:lnTo>
                    <a:lnTo>
                      <a:pt x="189" y="160"/>
                    </a:lnTo>
                    <a:lnTo>
                      <a:pt x="189" y="161"/>
                    </a:lnTo>
                    <a:lnTo>
                      <a:pt x="189" y="162"/>
                    </a:lnTo>
                    <a:lnTo>
                      <a:pt x="189" y="164"/>
                    </a:lnTo>
                    <a:lnTo>
                      <a:pt x="187" y="164"/>
                    </a:lnTo>
                    <a:lnTo>
                      <a:pt x="189" y="164"/>
                    </a:lnTo>
                    <a:lnTo>
                      <a:pt x="187" y="164"/>
                    </a:lnTo>
                    <a:lnTo>
                      <a:pt x="187" y="165"/>
                    </a:lnTo>
                    <a:lnTo>
                      <a:pt x="189" y="165"/>
                    </a:lnTo>
                    <a:lnTo>
                      <a:pt x="187" y="165"/>
                    </a:lnTo>
                    <a:lnTo>
                      <a:pt x="187" y="166"/>
                    </a:lnTo>
                    <a:lnTo>
                      <a:pt x="187" y="167"/>
                    </a:lnTo>
                    <a:lnTo>
                      <a:pt x="186" y="167"/>
                    </a:lnTo>
                    <a:lnTo>
                      <a:pt x="187" y="167"/>
                    </a:lnTo>
                    <a:lnTo>
                      <a:pt x="189" y="167"/>
                    </a:lnTo>
                    <a:lnTo>
                      <a:pt x="189" y="169"/>
                    </a:lnTo>
                    <a:lnTo>
                      <a:pt x="187" y="169"/>
                    </a:lnTo>
                    <a:lnTo>
                      <a:pt x="187" y="170"/>
                    </a:lnTo>
                    <a:lnTo>
                      <a:pt x="187" y="171"/>
                    </a:lnTo>
                    <a:lnTo>
                      <a:pt x="189" y="171"/>
                    </a:lnTo>
                    <a:lnTo>
                      <a:pt x="189" y="170"/>
                    </a:lnTo>
                    <a:lnTo>
                      <a:pt x="190" y="170"/>
                    </a:lnTo>
                    <a:lnTo>
                      <a:pt x="190" y="171"/>
                    </a:lnTo>
                    <a:lnTo>
                      <a:pt x="191" y="171"/>
                    </a:lnTo>
                    <a:lnTo>
                      <a:pt x="191" y="173"/>
                    </a:lnTo>
                    <a:lnTo>
                      <a:pt x="190" y="173"/>
                    </a:lnTo>
                    <a:lnTo>
                      <a:pt x="191" y="173"/>
                    </a:lnTo>
                    <a:lnTo>
                      <a:pt x="190" y="173"/>
                    </a:lnTo>
                    <a:lnTo>
                      <a:pt x="191" y="173"/>
                    </a:lnTo>
                    <a:lnTo>
                      <a:pt x="191" y="174"/>
                    </a:lnTo>
                    <a:lnTo>
                      <a:pt x="191" y="175"/>
                    </a:lnTo>
                    <a:lnTo>
                      <a:pt x="192" y="174"/>
                    </a:lnTo>
                    <a:lnTo>
                      <a:pt x="192" y="175"/>
                    </a:lnTo>
                    <a:lnTo>
                      <a:pt x="192" y="177"/>
                    </a:lnTo>
                    <a:lnTo>
                      <a:pt x="192" y="178"/>
                    </a:lnTo>
                    <a:lnTo>
                      <a:pt x="194" y="178"/>
                    </a:lnTo>
                    <a:lnTo>
                      <a:pt x="194" y="179"/>
                    </a:lnTo>
                    <a:lnTo>
                      <a:pt x="195" y="179"/>
                    </a:lnTo>
                    <a:lnTo>
                      <a:pt x="196" y="179"/>
                    </a:lnTo>
                    <a:lnTo>
                      <a:pt x="198" y="179"/>
                    </a:lnTo>
                    <a:lnTo>
                      <a:pt x="199" y="179"/>
                    </a:lnTo>
                    <a:lnTo>
                      <a:pt x="199" y="178"/>
                    </a:lnTo>
                    <a:lnTo>
                      <a:pt x="199" y="177"/>
                    </a:lnTo>
                    <a:lnTo>
                      <a:pt x="200" y="178"/>
                    </a:lnTo>
                    <a:lnTo>
                      <a:pt x="202" y="178"/>
                    </a:lnTo>
                    <a:lnTo>
                      <a:pt x="203" y="179"/>
                    </a:lnTo>
                    <a:lnTo>
                      <a:pt x="204" y="181"/>
                    </a:lnTo>
                    <a:lnTo>
                      <a:pt x="206" y="182"/>
                    </a:lnTo>
                    <a:lnTo>
                      <a:pt x="206" y="183"/>
                    </a:lnTo>
                    <a:lnTo>
                      <a:pt x="206" y="184"/>
                    </a:lnTo>
                    <a:lnTo>
                      <a:pt x="208" y="186"/>
                    </a:lnTo>
                    <a:lnTo>
                      <a:pt x="213" y="187"/>
                    </a:lnTo>
                    <a:lnTo>
                      <a:pt x="217" y="184"/>
                    </a:lnTo>
                    <a:lnTo>
                      <a:pt x="220" y="184"/>
                    </a:lnTo>
                    <a:lnTo>
                      <a:pt x="224" y="186"/>
                    </a:lnTo>
                    <a:lnTo>
                      <a:pt x="225" y="190"/>
                    </a:lnTo>
                    <a:lnTo>
                      <a:pt x="225" y="191"/>
                    </a:lnTo>
                    <a:lnTo>
                      <a:pt x="225" y="192"/>
                    </a:lnTo>
                    <a:lnTo>
                      <a:pt x="225" y="194"/>
                    </a:lnTo>
                    <a:lnTo>
                      <a:pt x="225" y="195"/>
                    </a:lnTo>
                    <a:lnTo>
                      <a:pt x="223" y="198"/>
                    </a:lnTo>
                    <a:lnTo>
                      <a:pt x="219" y="202"/>
                    </a:lnTo>
                    <a:lnTo>
                      <a:pt x="216" y="204"/>
                    </a:lnTo>
                    <a:lnTo>
                      <a:pt x="215" y="207"/>
                    </a:lnTo>
                    <a:lnTo>
                      <a:pt x="215" y="208"/>
                    </a:lnTo>
                    <a:lnTo>
                      <a:pt x="215" y="212"/>
                    </a:lnTo>
                    <a:lnTo>
                      <a:pt x="216" y="213"/>
                    </a:lnTo>
                    <a:lnTo>
                      <a:pt x="216" y="216"/>
                    </a:lnTo>
                    <a:lnTo>
                      <a:pt x="217" y="216"/>
                    </a:lnTo>
                    <a:lnTo>
                      <a:pt x="217" y="217"/>
                    </a:lnTo>
                    <a:lnTo>
                      <a:pt x="219" y="219"/>
                    </a:lnTo>
                    <a:lnTo>
                      <a:pt x="220" y="221"/>
                    </a:lnTo>
                    <a:lnTo>
                      <a:pt x="225" y="221"/>
                    </a:lnTo>
                    <a:lnTo>
                      <a:pt x="224" y="230"/>
                    </a:lnTo>
                    <a:lnTo>
                      <a:pt x="225" y="234"/>
                    </a:lnTo>
                    <a:lnTo>
                      <a:pt x="228" y="234"/>
                    </a:lnTo>
                    <a:lnTo>
                      <a:pt x="229" y="236"/>
                    </a:lnTo>
                    <a:lnTo>
                      <a:pt x="234" y="237"/>
                    </a:lnTo>
                    <a:lnTo>
                      <a:pt x="237" y="238"/>
                    </a:lnTo>
                    <a:lnTo>
                      <a:pt x="240" y="246"/>
                    </a:lnTo>
                    <a:lnTo>
                      <a:pt x="244" y="247"/>
                    </a:lnTo>
                    <a:lnTo>
                      <a:pt x="249" y="249"/>
                    </a:lnTo>
                    <a:lnTo>
                      <a:pt x="253" y="249"/>
                    </a:lnTo>
                    <a:lnTo>
                      <a:pt x="257" y="251"/>
                    </a:lnTo>
                    <a:lnTo>
                      <a:pt x="262" y="256"/>
                    </a:lnTo>
                    <a:lnTo>
                      <a:pt x="264" y="258"/>
                    </a:lnTo>
                    <a:lnTo>
                      <a:pt x="266" y="259"/>
                    </a:lnTo>
                    <a:lnTo>
                      <a:pt x="268" y="262"/>
                    </a:lnTo>
                    <a:lnTo>
                      <a:pt x="270" y="263"/>
                    </a:lnTo>
                    <a:lnTo>
                      <a:pt x="270" y="264"/>
                    </a:lnTo>
                    <a:lnTo>
                      <a:pt x="271" y="264"/>
                    </a:lnTo>
                    <a:lnTo>
                      <a:pt x="271" y="266"/>
                    </a:lnTo>
                    <a:lnTo>
                      <a:pt x="272" y="266"/>
                    </a:lnTo>
                    <a:lnTo>
                      <a:pt x="272" y="267"/>
                    </a:lnTo>
                    <a:lnTo>
                      <a:pt x="274" y="267"/>
                    </a:lnTo>
                    <a:lnTo>
                      <a:pt x="274" y="268"/>
                    </a:lnTo>
                    <a:lnTo>
                      <a:pt x="274" y="270"/>
                    </a:lnTo>
                    <a:lnTo>
                      <a:pt x="275" y="271"/>
                    </a:lnTo>
                    <a:lnTo>
                      <a:pt x="275" y="272"/>
                    </a:lnTo>
                    <a:lnTo>
                      <a:pt x="280" y="272"/>
                    </a:lnTo>
                    <a:lnTo>
                      <a:pt x="285" y="272"/>
                    </a:lnTo>
                    <a:lnTo>
                      <a:pt x="291" y="272"/>
                    </a:lnTo>
                    <a:lnTo>
                      <a:pt x="296" y="272"/>
                    </a:lnTo>
                    <a:lnTo>
                      <a:pt x="300" y="272"/>
                    </a:lnTo>
                    <a:lnTo>
                      <a:pt x="313" y="272"/>
                    </a:lnTo>
                    <a:lnTo>
                      <a:pt x="313" y="274"/>
                    </a:lnTo>
                    <a:lnTo>
                      <a:pt x="314" y="274"/>
                    </a:lnTo>
                    <a:lnTo>
                      <a:pt x="314" y="275"/>
                    </a:lnTo>
                    <a:lnTo>
                      <a:pt x="314" y="276"/>
                    </a:lnTo>
                    <a:lnTo>
                      <a:pt x="314" y="277"/>
                    </a:lnTo>
                    <a:lnTo>
                      <a:pt x="314" y="280"/>
                    </a:lnTo>
                    <a:lnTo>
                      <a:pt x="314" y="281"/>
                    </a:lnTo>
                    <a:lnTo>
                      <a:pt x="314" y="283"/>
                    </a:lnTo>
                    <a:lnTo>
                      <a:pt x="314" y="284"/>
                    </a:lnTo>
                    <a:lnTo>
                      <a:pt x="314" y="285"/>
                    </a:lnTo>
                    <a:lnTo>
                      <a:pt x="314" y="287"/>
                    </a:lnTo>
                    <a:lnTo>
                      <a:pt x="316" y="288"/>
                    </a:lnTo>
                    <a:lnTo>
                      <a:pt x="317" y="288"/>
                    </a:lnTo>
                    <a:lnTo>
                      <a:pt x="317" y="289"/>
                    </a:lnTo>
                    <a:lnTo>
                      <a:pt x="318" y="289"/>
                    </a:lnTo>
                    <a:lnTo>
                      <a:pt x="317" y="289"/>
                    </a:lnTo>
                    <a:lnTo>
                      <a:pt x="317" y="291"/>
                    </a:lnTo>
                    <a:lnTo>
                      <a:pt x="318" y="291"/>
                    </a:lnTo>
                    <a:lnTo>
                      <a:pt x="317" y="292"/>
                    </a:lnTo>
                    <a:lnTo>
                      <a:pt x="318" y="292"/>
                    </a:lnTo>
                    <a:lnTo>
                      <a:pt x="318" y="293"/>
                    </a:lnTo>
                    <a:lnTo>
                      <a:pt x="318" y="294"/>
                    </a:lnTo>
                    <a:lnTo>
                      <a:pt x="318" y="296"/>
                    </a:lnTo>
                    <a:lnTo>
                      <a:pt x="319" y="297"/>
                    </a:lnTo>
                    <a:lnTo>
                      <a:pt x="319" y="298"/>
                    </a:lnTo>
                    <a:lnTo>
                      <a:pt x="319" y="300"/>
                    </a:lnTo>
                    <a:lnTo>
                      <a:pt x="321" y="300"/>
                    </a:lnTo>
                    <a:lnTo>
                      <a:pt x="321" y="301"/>
                    </a:lnTo>
                    <a:lnTo>
                      <a:pt x="322" y="301"/>
                    </a:lnTo>
                    <a:lnTo>
                      <a:pt x="321" y="301"/>
                    </a:lnTo>
                    <a:lnTo>
                      <a:pt x="322" y="301"/>
                    </a:lnTo>
                    <a:lnTo>
                      <a:pt x="322" y="302"/>
                    </a:lnTo>
                    <a:lnTo>
                      <a:pt x="323" y="302"/>
                    </a:lnTo>
                    <a:lnTo>
                      <a:pt x="323" y="304"/>
                    </a:lnTo>
                    <a:lnTo>
                      <a:pt x="323" y="305"/>
                    </a:lnTo>
                    <a:lnTo>
                      <a:pt x="325" y="305"/>
                    </a:lnTo>
                    <a:lnTo>
                      <a:pt x="325" y="306"/>
                    </a:lnTo>
                    <a:lnTo>
                      <a:pt x="326" y="306"/>
                    </a:lnTo>
                    <a:lnTo>
                      <a:pt x="327" y="306"/>
                    </a:lnTo>
                    <a:lnTo>
                      <a:pt x="327" y="308"/>
                    </a:lnTo>
                    <a:lnTo>
                      <a:pt x="329" y="308"/>
                    </a:lnTo>
                    <a:lnTo>
                      <a:pt x="330" y="308"/>
                    </a:lnTo>
                    <a:lnTo>
                      <a:pt x="331" y="308"/>
                    </a:lnTo>
                    <a:lnTo>
                      <a:pt x="331" y="309"/>
                    </a:lnTo>
                    <a:lnTo>
                      <a:pt x="333" y="309"/>
                    </a:lnTo>
                    <a:lnTo>
                      <a:pt x="333" y="310"/>
                    </a:lnTo>
                    <a:lnTo>
                      <a:pt x="334" y="310"/>
                    </a:lnTo>
                    <a:lnTo>
                      <a:pt x="334" y="311"/>
                    </a:lnTo>
                    <a:lnTo>
                      <a:pt x="334" y="313"/>
                    </a:lnTo>
                    <a:lnTo>
                      <a:pt x="335" y="313"/>
                    </a:lnTo>
                    <a:lnTo>
                      <a:pt x="335" y="314"/>
                    </a:lnTo>
                    <a:lnTo>
                      <a:pt x="335" y="315"/>
                    </a:lnTo>
                    <a:lnTo>
                      <a:pt x="335" y="317"/>
                    </a:lnTo>
                    <a:lnTo>
                      <a:pt x="336" y="317"/>
                    </a:lnTo>
                    <a:lnTo>
                      <a:pt x="336" y="319"/>
                    </a:lnTo>
                    <a:lnTo>
                      <a:pt x="338" y="319"/>
                    </a:lnTo>
                    <a:lnTo>
                      <a:pt x="338" y="321"/>
                    </a:lnTo>
                    <a:lnTo>
                      <a:pt x="336" y="321"/>
                    </a:lnTo>
                    <a:lnTo>
                      <a:pt x="336" y="322"/>
                    </a:lnTo>
                    <a:lnTo>
                      <a:pt x="338" y="322"/>
                    </a:lnTo>
                    <a:lnTo>
                      <a:pt x="338" y="323"/>
                    </a:lnTo>
                    <a:lnTo>
                      <a:pt x="339" y="323"/>
                    </a:lnTo>
                    <a:lnTo>
                      <a:pt x="339" y="325"/>
                    </a:lnTo>
                    <a:lnTo>
                      <a:pt x="340" y="325"/>
                    </a:lnTo>
                    <a:lnTo>
                      <a:pt x="340" y="326"/>
                    </a:lnTo>
                    <a:lnTo>
                      <a:pt x="339" y="326"/>
                    </a:lnTo>
                    <a:lnTo>
                      <a:pt x="339" y="327"/>
                    </a:lnTo>
                    <a:lnTo>
                      <a:pt x="339" y="326"/>
                    </a:lnTo>
                    <a:lnTo>
                      <a:pt x="339" y="325"/>
                    </a:lnTo>
                    <a:lnTo>
                      <a:pt x="338" y="325"/>
                    </a:lnTo>
                    <a:lnTo>
                      <a:pt x="338" y="326"/>
                    </a:lnTo>
                    <a:lnTo>
                      <a:pt x="338" y="327"/>
                    </a:lnTo>
                    <a:lnTo>
                      <a:pt x="339" y="327"/>
                    </a:lnTo>
                    <a:lnTo>
                      <a:pt x="339" y="328"/>
                    </a:lnTo>
                    <a:lnTo>
                      <a:pt x="340" y="330"/>
                    </a:lnTo>
                    <a:lnTo>
                      <a:pt x="342" y="330"/>
                    </a:lnTo>
                    <a:lnTo>
                      <a:pt x="356" y="330"/>
                    </a:lnTo>
                    <a:lnTo>
                      <a:pt x="368" y="330"/>
                    </a:lnTo>
                    <a:lnTo>
                      <a:pt x="374" y="330"/>
                    </a:lnTo>
                    <a:lnTo>
                      <a:pt x="381" y="330"/>
                    </a:lnTo>
                    <a:lnTo>
                      <a:pt x="380" y="335"/>
                    </a:lnTo>
                    <a:lnTo>
                      <a:pt x="381" y="340"/>
                    </a:lnTo>
                    <a:lnTo>
                      <a:pt x="381" y="343"/>
                    </a:lnTo>
                    <a:lnTo>
                      <a:pt x="381" y="349"/>
                    </a:lnTo>
                    <a:lnTo>
                      <a:pt x="376" y="352"/>
                    </a:lnTo>
                    <a:lnTo>
                      <a:pt x="365" y="356"/>
                    </a:lnTo>
                    <a:lnTo>
                      <a:pt x="355" y="361"/>
                    </a:lnTo>
                    <a:lnTo>
                      <a:pt x="348" y="366"/>
                    </a:lnTo>
                    <a:lnTo>
                      <a:pt x="340" y="372"/>
                    </a:lnTo>
                    <a:lnTo>
                      <a:pt x="334" y="378"/>
                    </a:lnTo>
                    <a:lnTo>
                      <a:pt x="326" y="389"/>
                    </a:lnTo>
                    <a:lnTo>
                      <a:pt x="323" y="394"/>
                    </a:lnTo>
                    <a:lnTo>
                      <a:pt x="322" y="395"/>
                    </a:lnTo>
                    <a:lnTo>
                      <a:pt x="321" y="397"/>
                    </a:lnTo>
                    <a:lnTo>
                      <a:pt x="321" y="398"/>
                    </a:lnTo>
                    <a:lnTo>
                      <a:pt x="319" y="399"/>
                    </a:lnTo>
                    <a:lnTo>
                      <a:pt x="318" y="400"/>
                    </a:lnTo>
                    <a:lnTo>
                      <a:pt x="318" y="402"/>
                    </a:lnTo>
                    <a:lnTo>
                      <a:pt x="317" y="402"/>
                    </a:lnTo>
                    <a:lnTo>
                      <a:pt x="316" y="404"/>
                    </a:lnTo>
                    <a:lnTo>
                      <a:pt x="316" y="406"/>
                    </a:lnTo>
                    <a:lnTo>
                      <a:pt x="314" y="406"/>
                    </a:lnTo>
                    <a:lnTo>
                      <a:pt x="314" y="407"/>
                    </a:lnTo>
                    <a:lnTo>
                      <a:pt x="314" y="408"/>
                    </a:lnTo>
                    <a:lnTo>
                      <a:pt x="313" y="408"/>
                    </a:lnTo>
                    <a:lnTo>
                      <a:pt x="313" y="410"/>
                    </a:lnTo>
                    <a:lnTo>
                      <a:pt x="312" y="410"/>
                    </a:lnTo>
                    <a:lnTo>
                      <a:pt x="312" y="411"/>
                    </a:lnTo>
                    <a:lnTo>
                      <a:pt x="312" y="412"/>
                    </a:lnTo>
                    <a:lnTo>
                      <a:pt x="310" y="414"/>
                    </a:lnTo>
                    <a:lnTo>
                      <a:pt x="310" y="415"/>
                    </a:lnTo>
                    <a:lnTo>
                      <a:pt x="309" y="416"/>
                    </a:lnTo>
                    <a:lnTo>
                      <a:pt x="309" y="417"/>
                    </a:lnTo>
                    <a:lnTo>
                      <a:pt x="309" y="419"/>
                    </a:lnTo>
                    <a:lnTo>
                      <a:pt x="309" y="420"/>
                    </a:lnTo>
                    <a:lnTo>
                      <a:pt x="310" y="424"/>
                    </a:lnTo>
                    <a:lnTo>
                      <a:pt x="310" y="425"/>
                    </a:lnTo>
                    <a:lnTo>
                      <a:pt x="310" y="427"/>
                    </a:lnTo>
                    <a:lnTo>
                      <a:pt x="310" y="428"/>
                    </a:lnTo>
                    <a:lnTo>
                      <a:pt x="310" y="429"/>
                    </a:lnTo>
                    <a:lnTo>
                      <a:pt x="310" y="431"/>
                    </a:lnTo>
                    <a:lnTo>
                      <a:pt x="309" y="431"/>
                    </a:lnTo>
                    <a:lnTo>
                      <a:pt x="309" y="432"/>
                    </a:lnTo>
                    <a:lnTo>
                      <a:pt x="309" y="433"/>
                    </a:lnTo>
                    <a:lnTo>
                      <a:pt x="309" y="435"/>
                    </a:lnTo>
                    <a:lnTo>
                      <a:pt x="308" y="436"/>
                    </a:lnTo>
                    <a:lnTo>
                      <a:pt x="308" y="437"/>
                    </a:lnTo>
                    <a:lnTo>
                      <a:pt x="308" y="438"/>
                    </a:lnTo>
                    <a:lnTo>
                      <a:pt x="308" y="440"/>
                    </a:lnTo>
                    <a:lnTo>
                      <a:pt x="306" y="440"/>
                    </a:lnTo>
                    <a:lnTo>
                      <a:pt x="306" y="442"/>
                    </a:lnTo>
                    <a:lnTo>
                      <a:pt x="305" y="442"/>
                    </a:lnTo>
                    <a:lnTo>
                      <a:pt x="305" y="444"/>
                    </a:lnTo>
                    <a:lnTo>
                      <a:pt x="304" y="445"/>
                    </a:lnTo>
                    <a:lnTo>
                      <a:pt x="302" y="446"/>
                    </a:lnTo>
                    <a:lnTo>
                      <a:pt x="302" y="448"/>
                    </a:lnTo>
                    <a:lnTo>
                      <a:pt x="301" y="449"/>
                    </a:lnTo>
                    <a:lnTo>
                      <a:pt x="300" y="450"/>
                    </a:lnTo>
                    <a:lnTo>
                      <a:pt x="299" y="450"/>
                    </a:lnTo>
                    <a:lnTo>
                      <a:pt x="299" y="452"/>
                    </a:lnTo>
                    <a:lnTo>
                      <a:pt x="297" y="453"/>
                    </a:lnTo>
                    <a:lnTo>
                      <a:pt x="296" y="454"/>
                    </a:lnTo>
                    <a:lnTo>
                      <a:pt x="295" y="454"/>
                    </a:lnTo>
                    <a:lnTo>
                      <a:pt x="295" y="455"/>
                    </a:lnTo>
                    <a:lnTo>
                      <a:pt x="293" y="455"/>
                    </a:lnTo>
                    <a:lnTo>
                      <a:pt x="293" y="457"/>
                    </a:lnTo>
                    <a:lnTo>
                      <a:pt x="292" y="457"/>
                    </a:lnTo>
                    <a:lnTo>
                      <a:pt x="292" y="458"/>
                    </a:lnTo>
                    <a:lnTo>
                      <a:pt x="291" y="458"/>
                    </a:lnTo>
                    <a:lnTo>
                      <a:pt x="291" y="459"/>
                    </a:lnTo>
                    <a:lnTo>
                      <a:pt x="289" y="459"/>
                    </a:lnTo>
                    <a:lnTo>
                      <a:pt x="288" y="461"/>
                    </a:lnTo>
                    <a:lnTo>
                      <a:pt x="287" y="461"/>
                    </a:lnTo>
                    <a:lnTo>
                      <a:pt x="285" y="461"/>
                    </a:lnTo>
                    <a:lnTo>
                      <a:pt x="285" y="462"/>
                    </a:lnTo>
                    <a:lnTo>
                      <a:pt x="284" y="462"/>
                    </a:lnTo>
                    <a:lnTo>
                      <a:pt x="283" y="462"/>
                    </a:lnTo>
                    <a:lnTo>
                      <a:pt x="282" y="462"/>
                    </a:lnTo>
                    <a:lnTo>
                      <a:pt x="280" y="462"/>
                    </a:lnTo>
                    <a:lnTo>
                      <a:pt x="279" y="462"/>
                    </a:lnTo>
                    <a:lnTo>
                      <a:pt x="278" y="462"/>
                    </a:lnTo>
                    <a:lnTo>
                      <a:pt x="278" y="463"/>
                    </a:lnTo>
                    <a:lnTo>
                      <a:pt x="276" y="463"/>
                    </a:lnTo>
                    <a:lnTo>
                      <a:pt x="275" y="463"/>
                    </a:lnTo>
                    <a:lnTo>
                      <a:pt x="274" y="463"/>
                    </a:lnTo>
                    <a:lnTo>
                      <a:pt x="272" y="463"/>
                    </a:lnTo>
                    <a:lnTo>
                      <a:pt x="271" y="463"/>
                    </a:lnTo>
                    <a:lnTo>
                      <a:pt x="270" y="463"/>
                    </a:lnTo>
                    <a:lnTo>
                      <a:pt x="268" y="463"/>
                    </a:lnTo>
                    <a:lnTo>
                      <a:pt x="267" y="463"/>
                    </a:lnTo>
                    <a:lnTo>
                      <a:pt x="266" y="463"/>
                    </a:lnTo>
                    <a:lnTo>
                      <a:pt x="266" y="465"/>
                    </a:lnTo>
                    <a:lnTo>
                      <a:pt x="264" y="465"/>
                    </a:lnTo>
                    <a:lnTo>
                      <a:pt x="263" y="465"/>
                    </a:lnTo>
                    <a:lnTo>
                      <a:pt x="262" y="465"/>
                    </a:lnTo>
                    <a:lnTo>
                      <a:pt x="261" y="465"/>
                    </a:lnTo>
                    <a:lnTo>
                      <a:pt x="259" y="465"/>
                    </a:lnTo>
                    <a:lnTo>
                      <a:pt x="258" y="465"/>
                    </a:lnTo>
                    <a:lnTo>
                      <a:pt x="257" y="465"/>
                    </a:lnTo>
                    <a:lnTo>
                      <a:pt x="255" y="465"/>
                    </a:lnTo>
                    <a:lnTo>
                      <a:pt x="254" y="465"/>
                    </a:lnTo>
                    <a:lnTo>
                      <a:pt x="253" y="465"/>
                    </a:lnTo>
                    <a:lnTo>
                      <a:pt x="253" y="466"/>
                    </a:lnTo>
                    <a:lnTo>
                      <a:pt x="253" y="465"/>
                    </a:lnTo>
                    <a:lnTo>
                      <a:pt x="253" y="466"/>
                    </a:lnTo>
                    <a:lnTo>
                      <a:pt x="249" y="467"/>
                    </a:lnTo>
                    <a:lnTo>
                      <a:pt x="240" y="467"/>
                    </a:lnTo>
                    <a:lnTo>
                      <a:pt x="233" y="467"/>
                    </a:lnTo>
                    <a:lnTo>
                      <a:pt x="224" y="466"/>
                    </a:lnTo>
                    <a:lnTo>
                      <a:pt x="221" y="466"/>
                    </a:lnTo>
                    <a:lnTo>
                      <a:pt x="220" y="466"/>
                    </a:lnTo>
                    <a:lnTo>
                      <a:pt x="219" y="467"/>
                    </a:lnTo>
                    <a:lnTo>
                      <a:pt x="216" y="467"/>
                    </a:lnTo>
                    <a:lnTo>
                      <a:pt x="215" y="467"/>
                    </a:lnTo>
                    <a:lnTo>
                      <a:pt x="213" y="467"/>
                    </a:lnTo>
                    <a:lnTo>
                      <a:pt x="212" y="467"/>
                    </a:lnTo>
                    <a:lnTo>
                      <a:pt x="213" y="467"/>
                    </a:lnTo>
                    <a:lnTo>
                      <a:pt x="215" y="466"/>
                    </a:lnTo>
                    <a:lnTo>
                      <a:pt x="213" y="466"/>
                    </a:lnTo>
                    <a:lnTo>
                      <a:pt x="212" y="466"/>
                    </a:lnTo>
                    <a:lnTo>
                      <a:pt x="211" y="466"/>
                    </a:lnTo>
                    <a:lnTo>
                      <a:pt x="211" y="467"/>
                    </a:lnTo>
                    <a:lnTo>
                      <a:pt x="209" y="467"/>
                    </a:lnTo>
                    <a:lnTo>
                      <a:pt x="208" y="467"/>
                    </a:lnTo>
                    <a:lnTo>
                      <a:pt x="207" y="467"/>
                    </a:lnTo>
                    <a:lnTo>
                      <a:pt x="207" y="469"/>
                    </a:lnTo>
                    <a:lnTo>
                      <a:pt x="206" y="467"/>
                    </a:lnTo>
                    <a:lnTo>
                      <a:pt x="204" y="467"/>
                    </a:lnTo>
                    <a:lnTo>
                      <a:pt x="204" y="466"/>
                    </a:lnTo>
                    <a:lnTo>
                      <a:pt x="203" y="466"/>
                    </a:lnTo>
                    <a:lnTo>
                      <a:pt x="202" y="467"/>
                    </a:lnTo>
                    <a:lnTo>
                      <a:pt x="202" y="466"/>
                    </a:lnTo>
                    <a:lnTo>
                      <a:pt x="200" y="466"/>
                    </a:lnTo>
                    <a:lnTo>
                      <a:pt x="200" y="465"/>
                    </a:lnTo>
                    <a:lnTo>
                      <a:pt x="202" y="465"/>
                    </a:lnTo>
                    <a:lnTo>
                      <a:pt x="203" y="465"/>
                    </a:lnTo>
                    <a:lnTo>
                      <a:pt x="203" y="466"/>
                    </a:lnTo>
                    <a:lnTo>
                      <a:pt x="203" y="465"/>
                    </a:lnTo>
                    <a:lnTo>
                      <a:pt x="203" y="466"/>
                    </a:lnTo>
                    <a:lnTo>
                      <a:pt x="204" y="466"/>
                    </a:lnTo>
                    <a:lnTo>
                      <a:pt x="204" y="465"/>
                    </a:lnTo>
                    <a:lnTo>
                      <a:pt x="204" y="463"/>
                    </a:lnTo>
                    <a:lnTo>
                      <a:pt x="204" y="462"/>
                    </a:lnTo>
                    <a:lnTo>
                      <a:pt x="203" y="462"/>
                    </a:lnTo>
                    <a:lnTo>
                      <a:pt x="203" y="461"/>
                    </a:lnTo>
                    <a:lnTo>
                      <a:pt x="203" y="459"/>
                    </a:lnTo>
                    <a:lnTo>
                      <a:pt x="202" y="459"/>
                    </a:lnTo>
                    <a:lnTo>
                      <a:pt x="202" y="458"/>
                    </a:lnTo>
                    <a:lnTo>
                      <a:pt x="200" y="458"/>
                    </a:lnTo>
                    <a:lnTo>
                      <a:pt x="199" y="458"/>
                    </a:lnTo>
                    <a:lnTo>
                      <a:pt x="199" y="457"/>
                    </a:lnTo>
                    <a:lnTo>
                      <a:pt x="192" y="455"/>
                    </a:lnTo>
                    <a:lnTo>
                      <a:pt x="192" y="454"/>
                    </a:lnTo>
                    <a:lnTo>
                      <a:pt x="192" y="449"/>
                    </a:lnTo>
                    <a:lnTo>
                      <a:pt x="194" y="449"/>
                    </a:lnTo>
                    <a:lnTo>
                      <a:pt x="194" y="448"/>
                    </a:lnTo>
                    <a:lnTo>
                      <a:pt x="192" y="448"/>
                    </a:lnTo>
                    <a:lnTo>
                      <a:pt x="194" y="448"/>
                    </a:lnTo>
                    <a:lnTo>
                      <a:pt x="192" y="448"/>
                    </a:lnTo>
                    <a:lnTo>
                      <a:pt x="192" y="446"/>
                    </a:lnTo>
                    <a:lnTo>
                      <a:pt x="192" y="445"/>
                    </a:lnTo>
                    <a:lnTo>
                      <a:pt x="191" y="445"/>
                    </a:lnTo>
                    <a:lnTo>
                      <a:pt x="191" y="444"/>
                    </a:lnTo>
                    <a:lnTo>
                      <a:pt x="190" y="444"/>
                    </a:lnTo>
                    <a:lnTo>
                      <a:pt x="190" y="442"/>
                    </a:lnTo>
                    <a:lnTo>
                      <a:pt x="189" y="442"/>
                    </a:lnTo>
                    <a:lnTo>
                      <a:pt x="185" y="444"/>
                    </a:lnTo>
                    <a:lnTo>
                      <a:pt x="182" y="445"/>
                    </a:lnTo>
                    <a:lnTo>
                      <a:pt x="182" y="444"/>
                    </a:lnTo>
                    <a:lnTo>
                      <a:pt x="182" y="442"/>
                    </a:lnTo>
                    <a:lnTo>
                      <a:pt x="181" y="442"/>
                    </a:lnTo>
                    <a:lnTo>
                      <a:pt x="181" y="441"/>
                    </a:lnTo>
                    <a:lnTo>
                      <a:pt x="181" y="440"/>
                    </a:lnTo>
                    <a:lnTo>
                      <a:pt x="181" y="438"/>
                    </a:lnTo>
                    <a:lnTo>
                      <a:pt x="182" y="437"/>
                    </a:lnTo>
                    <a:lnTo>
                      <a:pt x="182" y="436"/>
                    </a:lnTo>
                    <a:lnTo>
                      <a:pt x="183" y="436"/>
                    </a:lnTo>
                    <a:lnTo>
                      <a:pt x="183" y="435"/>
                    </a:lnTo>
                    <a:lnTo>
                      <a:pt x="185" y="435"/>
                    </a:lnTo>
                    <a:lnTo>
                      <a:pt x="186" y="435"/>
                    </a:lnTo>
                    <a:lnTo>
                      <a:pt x="186" y="433"/>
                    </a:lnTo>
                    <a:lnTo>
                      <a:pt x="185" y="433"/>
                    </a:lnTo>
                    <a:lnTo>
                      <a:pt x="183" y="433"/>
                    </a:lnTo>
                    <a:lnTo>
                      <a:pt x="182" y="435"/>
                    </a:lnTo>
                    <a:lnTo>
                      <a:pt x="181" y="435"/>
                    </a:lnTo>
                    <a:lnTo>
                      <a:pt x="179" y="435"/>
                    </a:lnTo>
                    <a:lnTo>
                      <a:pt x="179" y="433"/>
                    </a:lnTo>
                    <a:lnTo>
                      <a:pt x="179" y="432"/>
                    </a:lnTo>
                    <a:lnTo>
                      <a:pt x="178" y="432"/>
                    </a:lnTo>
                    <a:lnTo>
                      <a:pt x="179" y="432"/>
                    </a:lnTo>
                    <a:lnTo>
                      <a:pt x="179" y="431"/>
                    </a:lnTo>
                    <a:lnTo>
                      <a:pt x="181" y="431"/>
                    </a:lnTo>
                    <a:lnTo>
                      <a:pt x="179" y="431"/>
                    </a:lnTo>
                    <a:lnTo>
                      <a:pt x="178" y="431"/>
                    </a:lnTo>
                    <a:lnTo>
                      <a:pt x="177" y="431"/>
                    </a:lnTo>
                    <a:lnTo>
                      <a:pt x="177" y="429"/>
                    </a:lnTo>
                    <a:lnTo>
                      <a:pt x="177" y="428"/>
                    </a:lnTo>
                    <a:lnTo>
                      <a:pt x="175" y="428"/>
                    </a:lnTo>
                    <a:lnTo>
                      <a:pt x="175" y="427"/>
                    </a:lnTo>
                    <a:lnTo>
                      <a:pt x="174" y="425"/>
                    </a:lnTo>
                    <a:lnTo>
                      <a:pt x="173" y="425"/>
                    </a:lnTo>
                    <a:lnTo>
                      <a:pt x="169" y="424"/>
                    </a:lnTo>
                    <a:lnTo>
                      <a:pt x="166" y="423"/>
                    </a:lnTo>
                    <a:lnTo>
                      <a:pt x="166" y="421"/>
                    </a:lnTo>
                    <a:lnTo>
                      <a:pt x="166" y="420"/>
                    </a:lnTo>
                    <a:lnTo>
                      <a:pt x="168" y="420"/>
                    </a:lnTo>
                    <a:lnTo>
                      <a:pt x="166" y="420"/>
                    </a:lnTo>
                    <a:lnTo>
                      <a:pt x="168" y="419"/>
                    </a:lnTo>
                    <a:lnTo>
                      <a:pt x="169" y="419"/>
                    </a:lnTo>
                    <a:lnTo>
                      <a:pt x="169" y="417"/>
                    </a:lnTo>
                    <a:lnTo>
                      <a:pt x="170" y="417"/>
                    </a:lnTo>
                    <a:lnTo>
                      <a:pt x="170" y="416"/>
                    </a:lnTo>
                    <a:lnTo>
                      <a:pt x="169" y="416"/>
                    </a:lnTo>
                    <a:lnTo>
                      <a:pt x="170" y="416"/>
                    </a:lnTo>
                    <a:lnTo>
                      <a:pt x="170" y="415"/>
                    </a:lnTo>
                    <a:lnTo>
                      <a:pt x="169" y="415"/>
                    </a:lnTo>
                    <a:lnTo>
                      <a:pt x="169" y="414"/>
                    </a:lnTo>
                    <a:lnTo>
                      <a:pt x="169" y="412"/>
                    </a:lnTo>
                    <a:lnTo>
                      <a:pt x="168" y="412"/>
                    </a:lnTo>
                    <a:lnTo>
                      <a:pt x="166" y="412"/>
                    </a:lnTo>
                    <a:lnTo>
                      <a:pt x="166" y="411"/>
                    </a:lnTo>
                    <a:lnTo>
                      <a:pt x="165" y="411"/>
                    </a:lnTo>
                    <a:lnTo>
                      <a:pt x="165" y="412"/>
                    </a:lnTo>
                    <a:lnTo>
                      <a:pt x="164" y="411"/>
                    </a:lnTo>
                    <a:lnTo>
                      <a:pt x="165" y="411"/>
                    </a:lnTo>
                    <a:lnTo>
                      <a:pt x="164" y="411"/>
                    </a:lnTo>
                    <a:lnTo>
                      <a:pt x="164" y="410"/>
                    </a:lnTo>
                    <a:lnTo>
                      <a:pt x="162" y="410"/>
                    </a:lnTo>
                    <a:lnTo>
                      <a:pt x="162" y="408"/>
                    </a:lnTo>
                    <a:lnTo>
                      <a:pt x="161" y="408"/>
                    </a:lnTo>
                    <a:lnTo>
                      <a:pt x="160" y="410"/>
                    </a:lnTo>
                    <a:lnTo>
                      <a:pt x="160" y="411"/>
                    </a:lnTo>
                    <a:lnTo>
                      <a:pt x="160" y="412"/>
                    </a:lnTo>
                    <a:lnTo>
                      <a:pt x="158" y="412"/>
                    </a:lnTo>
                    <a:lnTo>
                      <a:pt x="158" y="414"/>
                    </a:lnTo>
                    <a:lnTo>
                      <a:pt x="158" y="415"/>
                    </a:lnTo>
                    <a:lnTo>
                      <a:pt x="157" y="415"/>
                    </a:lnTo>
                    <a:lnTo>
                      <a:pt x="157" y="414"/>
                    </a:lnTo>
                    <a:lnTo>
                      <a:pt x="157" y="412"/>
                    </a:lnTo>
                    <a:lnTo>
                      <a:pt x="158" y="412"/>
                    </a:lnTo>
                    <a:lnTo>
                      <a:pt x="157" y="412"/>
                    </a:lnTo>
                    <a:lnTo>
                      <a:pt x="157" y="411"/>
                    </a:lnTo>
                    <a:lnTo>
                      <a:pt x="157" y="410"/>
                    </a:lnTo>
                    <a:lnTo>
                      <a:pt x="156" y="410"/>
                    </a:lnTo>
                    <a:lnTo>
                      <a:pt x="156" y="408"/>
                    </a:lnTo>
                    <a:lnTo>
                      <a:pt x="156" y="407"/>
                    </a:lnTo>
                    <a:lnTo>
                      <a:pt x="155" y="406"/>
                    </a:lnTo>
                    <a:lnTo>
                      <a:pt x="155" y="404"/>
                    </a:lnTo>
                    <a:lnTo>
                      <a:pt x="153" y="404"/>
                    </a:lnTo>
                    <a:lnTo>
                      <a:pt x="152" y="404"/>
                    </a:lnTo>
                    <a:lnTo>
                      <a:pt x="151" y="404"/>
                    </a:lnTo>
                    <a:lnTo>
                      <a:pt x="149" y="404"/>
                    </a:lnTo>
                    <a:lnTo>
                      <a:pt x="149" y="403"/>
                    </a:lnTo>
                    <a:lnTo>
                      <a:pt x="148" y="403"/>
                    </a:lnTo>
                    <a:lnTo>
                      <a:pt x="148" y="402"/>
                    </a:lnTo>
                    <a:lnTo>
                      <a:pt x="148" y="400"/>
                    </a:lnTo>
                    <a:lnTo>
                      <a:pt x="148" y="399"/>
                    </a:lnTo>
                    <a:lnTo>
                      <a:pt x="148" y="398"/>
                    </a:lnTo>
                    <a:lnTo>
                      <a:pt x="149" y="398"/>
                    </a:lnTo>
                    <a:lnTo>
                      <a:pt x="149" y="397"/>
                    </a:lnTo>
                    <a:lnTo>
                      <a:pt x="149" y="395"/>
                    </a:lnTo>
                    <a:lnTo>
                      <a:pt x="148" y="395"/>
                    </a:lnTo>
                    <a:lnTo>
                      <a:pt x="148" y="394"/>
                    </a:lnTo>
                    <a:lnTo>
                      <a:pt x="147" y="394"/>
                    </a:lnTo>
                    <a:lnTo>
                      <a:pt x="145" y="394"/>
                    </a:lnTo>
                    <a:lnTo>
                      <a:pt x="144" y="394"/>
                    </a:lnTo>
                    <a:lnTo>
                      <a:pt x="144" y="393"/>
                    </a:lnTo>
                    <a:lnTo>
                      <a:pt x="143" y="393"/>
                    </a:lnTo>
                    <a:lnTo>
                      <a:pt x="143" y="391"/>
                    </a:lnTo>
                    <a:lnTo>
                      <a:pt x="141" y="391"/>
                    </a:lnTo>
                    <a:lnTo>
                      <a:pt x="140" y="391"/>
                    </a:lnTo>
                    <a:lnTo>
                      <a:pt x="139" y="391"/>
                    </a:lnTo>
                    <a:lnTo>
                      <a:pt x="139" y="390"/>
                    </a:lnTo>
                    <a:lnTo>
                      <a:pt x="137" y="390"/>
                    </a:lnTo>
                    <a:lnTo>
                      <a:pt x="136" y="390"/>
                    </a:lnTo>
                    <a:lnTo>
                      <a:pt x="137" y="390"/>
                    </a:lnTo>
                    <a:lnTo>
                      <a:pt x="137" y="391"/>
                    </a:lnTo>
                    <a:lnTo>
                      <a:pt x="137" y="393"/>
                    </a:lnTo>
                    <a:lnTo>
                      <a:pt x="136" y="393"/>
                    </a:lnTo>
                    <a:lnTo>
                      <a:pt x="136" y="394"/>
                    </a:lnTo>
                    <a:lnTo>
                      <a:pt x="137" y="394"/>
                    </a:lnTo>
                    <a:lnTo>
                      <a:pt x="137" y="395"/>
                    </a:lnTo>
                    <a:lnTo>
                      <a:pt x="136" y="395"/>
                    </a:lnTo>
                    <a:lnTo>
                      <a:pt x="135" y="397"/>
                    </a:lnTo>
                    <a:lnTo>
                      <a:pt x="135" y="395"/>
                    </a:lnTo>
                    <a:lnTo>
                      <a:pt x="135" y="394"/>
                    </a:lnTo>
                    <a:lnTo>
                      <a:pt x="135" y="393"/>
                    </a:lnTo>
                    <a:lnTo>
                      <a:pt x="135" y="391"/>
                    </a:lnTo>
                    <a:lnTo>
                      <a:pt x="135" y="390"/>
                    </a:lnTo>
                    <a:lnTo>
                      <a:pt x="134" y="390"/>
                    </a:lnTo>
                    <a:lnTo>
                      <a:pt x="134" y="391"/>
                    </a:lnTo>
                    <a:lnTo>
                      <a:pt x="134" y="390"/>
                    </a:lnTo>
                    <a:lnTo>
                      <a:pt x="132" y="390"/>
                    </a:lnTo>
                    <a:lnTo>
                      <a:pt x="128" y="389"/>
                    </a:lnTo>
                    <a:lnTo>
                      <a:pt x="126" y="389"/>
                    </a:lnTo>
                    <a:lnTo>
                      <a:pt x="126" y="387"/>
                    </a:lnTo>
                    <a:lnTo>
                      <a:pt x="124" y="387"/>
                    </a:lnTo>
                    <a:lnTo>
                      <a:pt x="123" y="387"/>
                    </a:lnTo>
                    <a:lnTo>
                      <a:pt x="122" y="387"/>
                    </a:lnTo>
                    <a:lnTo>
                      <a:pt x="122" y="389"/>
                    </a:lnTo>
                    <a:lnTo>
                      <a:pt x="120" y="389"/>
                    </a:lnTo>
                    <a:lnTo>
                      <a:pt x="120" y="390"/>
                    </a:lnTo>
                    <a:lnTo>
                      <a:pt x="119" y="390"/>
                    </a:lnTo>
                    <a:lnTo>
                      <a:pt x="119" y="391"/>
                    </a:lnTo>
                    <a:lnTo>
                      <a:pt x="120" y="391"/>
                    </a:lnTo>
                    <a:lnTo>
                      <a:pt x="120" y="393"/>
                    </a:lnTo>
                    <a:lnTo>
                      <a:pt x="119" y="393"/>
                    </a:lnTo>
                    <a:lnTo>
                      <a:pt x="120" y="394"/>
                    </a:lnTo>
                    <a:lnTo>
                      <a:pt x="119" y="394"/>
                    </a:lnTo>
                    <a:lnTo>
                      <a:pt x="118" y="395"/>
                    </a:lnTo>
                    <a:lnTo>
                      <a:pt x="118" y="397"/>
                    </a:lnTo>
                    <a:lnTo>
                      <a:pt x="117" y="397"/>
                    </a:lnTo>
                    <a:lnTo>
                      <a:pt x="115" y="397"/>
                    </a:lnTo>
                    <a:lnTo>
                      <a:pt x="115" y="398"/>
                    </a:lnTo>
                    <a:lnTo>
                      <a:pt x="114" y="398"/>
                    </a:lnTo>
                    <a:lnTo>
                      <a:pt x="113" y="398"/>
                    </a:lnTo>
                    <a:lnTo>
                      <a:pt x="111" y="398"/>
                    </a:lnTo>
                    <a:lnTo>
                      <a:pt x="111" y="399"/>
                    </a:lnTo>
                    <a:lnTo>
                      <a:pt x="110" y="399"/>
                    </a:lnTo>
                    <a:lnTo>
                      <a:pt x="109" y="399"/>
                    </a:lnTo>
                    <a:lnTo>
                      <a:pt x="107" y="399"/>
                    </a:lnTo>
                    <a:lnTo>
                      <a:pt x="107" y="400"/>
                    </a:lnTo>
                    <a:lnTo>
                      <a:pt x="106" y="400"/>
                    </a:lnTo>
                    <a:lnTo>
                      <a:pt x="105" y="400"/>
                    </a:lnTo>
                    <a:lnTo>
                      <a:pt x="105" y="402"/>
                    </a:lnTo>
                    <a:lnTo>
                      <a:pt x="103" y="402"/>
                    </a:lnTo>
                    <a:lnTo>
                      <a:pt x="102" y="402"/>
                    </a:lnTo>
                    <a:lnTo>
                      <a:pt x="101" y="402"/>
                    </a:lnTo>
                    <a:lnTo>
                      <a:pt x="101" y="400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6" y="402"/>
                    </a:lnTo>
                    <a:lnTo>
                      <a:pt x="94" y="402"/>
                    </a:lnTo>
                    <a:lnTo>
                      <a:pt x="93" y="402"/>
                    </a:lnTo>
                    <a:lnTo>
                      <a:pt x="90" y="403"/>
                    </a:lnTo>
                    <a:lnTo>
                      <a:pt x="89" y="403"/>
                    </a:lnTo>
                    <a:lnTo>
                      <a:pt x="88" y="403"/>
                    </a:lnTo>
                    <a:lnTo>
                      <a:pt x="86" y="403"/>
                    </a:lnTo>
                    <a:lnTo>
                      <a:pt x="88" y="402"/>
                    </a:lnTo>
                    <a:lnTo>
                      <a:pt x="88" y="400"/>
                    </a:lnTo>
                    <a:lnTo>
                      <a:pt x="88" y="399"/>
                    </a:lnTo>
                    <a:lnTo>
                      <a:pt x="88" y="398"/>
                    </a:lnTo>
                    <a:lnTo>
                      <a:pt x="89" y="397"/>
                    </a:lnTo>
                    <a:lnTo>
                      <a:pt x="89" y="395"/>
                    </a:lnTo>
                    <a:lnTo>
                      <a:pt x="89" y="394"/>
                    </a:lnTo>
                    <a:lnTo>
                      <a:pt x="89" y="393"/>
                    </a:lnTo>
                    <a:lnTo>
                      <a:pt x="89" y="391"/>
                    </a:lnTo>
                    <a:lnTo>
                      <a:pt x="88" y="391"/>
                    </a:lnTo>
                    <a:lnTo>
                      <a:pt x="86" y="391"/>
                    </a:lnTo>
                    <a:lnTo>
                      <a:pt x="85" y="391"/>
                    </a:lnTo>
                    <a:lnTo>
                      <a:pt x="84" y="391"/>
                    </a:lnTo>
                    <a:lnTo>
                      <a:pt x="84" y="390"/>
                    </a:lnTo>
                    <a:lnTo>
                      <a:pt x="83" y="390"/>
                    </a:lnTo>
                    <a:lnTo>
                      <a:pt x="81" y="390"/>
                    </a:lnTo>
                    <a:lnTo>
                      <a:pt x="81" y="389"/>
                    </a:lnTo>
                    <a:lnTo>
                      <a:pt x="83" y="387"/>
                    </a:lnTo>
                    <a:lnTo>
                      <a:pt x="83" y="386"/>
                    </a:lnTo>
                    <a:lnTo>
                      <a:pt x="83" y="385"/>
                    </a:lnTo>
                    <a:lnTo>
                      <a:pt x="84" y="383"/>
                    </a:lnTo>
                    <a:lnTo>
                      <a:pt x="84" y="382"/>
                    </a:lnTo>
                    <a:lnTo>
                      <a:pt x="85" y="382"/>
                    </a:lnTo>
                    <a:lnTo>
                      <a:pt x="85" y="381"/>
                    </a:lnTo>
                    <a:lnTo>
                      <a:pt x="86" y="381"/>
                    </a:lnTo>
                    <a:lnTo>
                      <a:pt x="88" y="381"/>
                    </a:lnTo>
                    <a:lnTo>
                      <a:pt x="88" y="380"/>
                    </a:lnTo>
                    <a:lnTo>
                      <a:pt x="86" y="380"/>
                    </a:lnTo>
                    <a:lnTo>
                      <a:pt x="86" y="378"/>
                    </a:lnTo>
                    <a:lnTo>
                      <a:pt x="85" y="378"/>
                    </a:lnTo>
                    <a:lnTo>
                      <a:pt x="84" y="377"/>
                    </a:lnTo>
                    <a:lnTo>
                      <a:pt x="83" y="377"/>
                    </a:lnTo>
                    <a:lnTo>
                      <a:pt x="83" y="376"/>
                    </a:lnTo>
                    <a:lnTo>
                      <a:pt x="83" y="374"/>
                    </a:lnTo>
                    <a:lnTo>
                      <a:pt x="84" y="374"/>
                    </a:lnTo>
                    <a:lnTo>
                      <a:pt x="84" y="373"/>
                    </a:lnTo>
                    <a:lnTo>
                      <a:pt x="84" y="372"/>
                    </a:lnTo>
                    <a:lnTo>
                      <a:pt x="83" y="372"/>
                    </a:lnTo>
                    <a:lnTo>
                      <a:pt x="83" y="370"/>
                    </a:lnTo>
                    <a:lnTo>
                      <a:pt x="81" y="370"/>
                    </a:lnTo>
                    <a:lnTo>
                      <a:pt x="80" y="370"/>
                    </a:lnTo>
                    <a:lnTo>
                      <a:pt x="79" y="369"/>
                    </a:lnTo>
                    <a:lnTo>
                      <a:pt x="77" y="369"/>
                    </a:lnTo>
                    <a:lnTo>
                      <a:pt x="76" y="369"/>
                    </a:lnTo>
                    <a:lnTo>
                      <a:pt x="75" y="369"/>
                    </a:lnTo>
                    <a:lnTo>
                      <a:pt x="73" y="369"/>
                    </a:lnTo>
                    <a:lnTo>
                      <a:pt x="72" y="369"/>
                    </a:lnTo>
                    <a:lnTo>
                      <a:pt x="71" y="369"/>
                    </a:lnTo>
                    <a:lnTo>
                      <a:pt x="71" y="368"/>
                    </a:lnTo>
                    <a:lnTo>
                      <a:pt x="69" y="368"/>
                    </a:lnTo>
                    <a:lnTo>
                      <a:pt x="68" y="366"/>
                    </a:lnTo>
                    <a:lnTo>
                      <a:pt x="68" y="365"/>
                    </a:lnTo>
                    <a:lnTo>
                      <a:pt x="68" y="364"/>
                    </a:lnTo>
                    <a:lnTo>
                      <a:pt x="67" y="364"/>
                    </a:lnTo>
                    <a:lnTo>
                      <a:pt x="68" y="364"/>
                    </a:lnTo>
                    <a:lnTo>
                      <a:pt x="67" y="364"/>
                    </a:lnTo>
                    <a:lnTo>
                      <a:pt x="67" y="363"/>
                    </a:lnTo>
                    <a:lnTo>
                      <a:pt x="67" y="361"/>
                    </a:lnTo>
                    <a:lnTo>
                      <a:pt x="67" y="360"/>
                    </a:lnTo>
                    <a:lnTo>
                      <a:pt x="65" y="360"/>
                    </a:lnTo>
                    <a:lnTo>
                      <a:pt x="65" y="359"/>
                    </a:lnTo>
                    <a:lnTo>
                      <a:pt x="64" y="359"/>
                    </a:lnTo>
                    <a:lnTo>
                      <a:pt x="63" y="357"/>
                    </a:lnTo>
                    <a:lnTo>
                      <a:pt x="60" y="356"/>
                    </a:lnTo>
                    <a:lnTo>
                      <a:pt x="60" y="355"/>
                    </a:lnTo>
                    <a:lnTo>
                      <a:pt x="60" y="356"/>
                    </a:lnTo>
                    <a:lnTo>
                      <a:pt x="60" y="355"/>
                    </a:lnTo>
                    <a:lnTo>
                      <a:pt x="59" y="355"/>
                    </a:lnTo>
                    <a:lnTo>
                      <a:pt x="58" y="355"/>
                    </a:lnTo>
                    <a:lnTo>
                      <a:pt x="56" y="353"/>
                    </a:lnTo>
                    <a:lnTo>
                      <a:pt x="55" y="353"/>
                    </a:lnTo>
                    <a:lnTo>
                      <a:pt x="54" y="352"/>
                    </a:lnTo>
                    <a:lnTo>
                      <a:pt x="51" y="351"/>
                    </a:lnTo>
                    <a:lnTo>
                      <a:pt x="50" y="351"/>
                    </a:lnTo>
                    <a:lnTo>
                      <a:pt x="48" y="351"/>
                    </a:lnTo>
                    <a:lnTo>
                      <a:pt x="48" y="349"/>
                    </a:lnTo>
                    <a:lnTo>
                      <a:pt x="47" y="349"/>
                    </a:lnTo>
                    <a:lnTo>
                      <a:pt x="47" y="351"/>
                    </a:lnTo>
                    <a:lnTo>
                      <a:pt x="47" y="349"/>
                    </a:lnTo>
                    <a:lnTo>
                      <a:pt x="47" y="351"/>
                    </a:lnTo>
                    <a:lnTo>
                      <a:pt x="48" y="351"/>
                    </a:lnTo>
                    <a:lnTo>
                      <a:pt x="47" y="351"/>
                    </a:lnTo>
                    <a:lnTo>
                      <a:pt x="46" y="352"/>
                    </a:lnTo>
                    <a:lnTo>
                      <a:pt x="45" y="352"/>
                    </a:lnTo>
                    <a:lnTo>
                      <a:pt x="43" y="352"/>
                    </a:lnTo>
                    <a:lnTo>
                      <a:pt x="42" y="352"/>
                    </a:lnTo>
                    <a:lnTo>
                      <a:pt x="41" y="352"/>
                    </a:lnTo>
                    <a:lnTo>
                      <a:pt x="39" y="352"/>
                    </a:lnTo>
                    <a:lnTo>
                      <a:pt x="38" y="352"/>
                    </a:lnTo>
                    <a:lnTo>
                      <a:pt x="38" y="353"/>
                    </a:lnTo>
                    <a:lnTo>
                      <a:pt x="35" y="355"/>
                    </a:lnTo>
                    <a:lnTo>
                      <a:pt x="34" y="355"/>
                    </a:lnTo>
                    <a:lnTo>
                      <a:pt x="33" y="355"/>
                    </a:lnTo>
                    <a:lnTo>
                      <a:pt x="31" y="355"/>
                    </a:lnTo>
                    <a:lnTo>
                      <a:pt x="31" y="353"/>
                    </a:lnTo>
                    <a:lnTo>
                      <a:pt x="30" y="353"/>
                    </a:lnTo>
                    <a:lnTo>
                      <a:pt x="29" y="353"/>
                    </a:lnTo>
                    <a:lnTo>
                      <a:pt x="28" y="353"/>
                    </a:lnTo>
                    <a:lnTo>
                      <a:pt x="26" y="353"/>
                    </a:lnTo>
                    <a:lnTo>
                      <a:pt x="26" y="352"/>
                    </a:lnTo>
                    <a:lnTo>
                      <a:pt x="25" y="352"/>
                    </a:lnTo>
                    <a:lnTo>
                      <a:pt x="24" y="352"/>
                    </a:lnTo>
                    <a:lnTo>
                      <a:pt x="22" y="352"/>
                    </a:lnTo>
                    <a:lnTo>
                      <a:pt x="22" y="351"/>
                    </a:lnTo>
                    <a:lnTo>
                      <a:pt x="21" y="351"/>
                    </a:lnTo>
                    <a:lnTo>
                      <a:pt x="20" y="351"/>
                    </a:lnTo>
                    <a:lnTo>
                      <a:pt x="18" y="351"/>
                    </a:lnTo>
                    <a:lnTo>
                      <a:pt x="18" y="349"/>
                    </a:lnTo>
                    <a:lnTo>
                      <a:pt x="17" y="349"/>
                    </a:lnTo>
                    <a:lnTo>
                      <a:pt x="17" y="351"/>
                    </a:lnTo>
                    <a:lnTo>
                      <a:pt x="17" y="349"/>
                    </a:lnTo>
                    <a:lnTo>
                      <a:pt x="17" y="351"/>
                    </a:lnTo>
                    <a:lnTo>
                      <a:pt x="17" y="349"/>
                    </a:lnTo>
                    <a:lnTo>
                      <a:pt x="16" y="349"/>
                    </a:lnTo>
                    <a:lnTo>
                      <a:pt x="17" y="349"/>
                    </a:lnTo>
                    <a:lnTo>
                      <a:pt x="16" y="349"/>
                    </a:lnTo>
                    <a:lnTo>
                      <a:pt x="16" y="348"/>
                    </a:lnTo>
                    <a:lnTo>
                      <a:pt x="14" y="348"/>
                    </a:lnTo>
                    <a:lnTo>
                      <a:pt x="13" y="347"/>
                    </a:lnTo>
                    <a:lnTo>
                      <a:pt x="13" y="345"/>
                    </a:lnTo>
                    <a:lnTo>
                      <a:pt x="12" y="345"/>
                    </a:lnTo>
                    <a:lnTo>
                      <a:pt x="12" y="344"/>
                    </a:lnTo>
                    <a:lnTo>
                      <a:pt x="11" y="344"/>
                    </a:lnTo>
                    <a:lnTo>
                      <a:pt x="11" y="343"/>
                    </a:lnTo>
                    <a:lnTo>
                      <a:pt x="9" y="343"/>
                    </a:lnTo>
                    <a:lnTo>
                      <a:pt x="9" y="342"/>
                    </a:lnTo>
                    <a:lnTo>
                      <a:pt x="9" y="340"/>
                    </a:lnTo>
                    <a:lnTo>
                      <a:pt x="8" y="340"/>
                    </a:lnTo>
                    <a:lnTo>
                      <a:pt x="7" y="340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3" y="339"/>
                    </a:lnTo>
                    <a:lnTo>
                      <a:pt x="3" y="338"/>
                    </a:lnTo>
                    <a:lnTo>
                      <a:pt x="1" y="338"/>
                    </a:lnTo>
                    <a:lnTo>
                      <a:pt x="1" y="336"/>
                    </a:lnTo>
                    <a:lnTo>
                      <a:pt x="1" y="335"/>
                    </a:lnTo>
                    <a:lnTo>
                      <a:pt x="0" y="335"/>
                    </a:lnTo>
                    <a:lnTo>
                      <a:pt x="0" y="334"/>
                    </a:lnTo>
                    <a:lnTo>
                      <a:pt x="0" y="332"/>
                    </a:lnTo>
                    <a:lnTo>
                      <a:pt x="0" y="331"/>
                    </a:lnTo>
                    <a:lnTo>
                      <a:pt x="0" y="330"/>
                    </a:lnTo>
                    <a:lnTo>
                      <a:pt x="1" y="330"/>
                    </a:lnTo>
                    <a:lnTo>
                      <a:pt x="1" y="328"/>
                    </a:lnTo>
                    <a:lnTo>
                      <a:pt x="1" y="327"/>
                    </a:lnTo>
                    <a:lnTo>
                      <a:pt x="1" y="326"/>
                    </a:lnTo>
                    <a:lnTo>
                      <a:pt x="3" y="326"/>
                    </a:lnTo>
                    <a:lnTo>
                      <a:pt x="4" y="326"/>
                    </a:lnTo>
                    <a:lnTo>
                      <a:pt x="4" y="325"/>
                    </a:lnTo>
                    <a:lnTo>
                      <a:pt x="4" y="323"/>
                    </a:lnTo>
                    <a:lnTo>
                      <a:pt x="7" y="317"/>
                    </a:lnTo>
                    <a:lnTo>
                      <a:pt x="9" y="313"/>
                    </a:lnTo>
                    <a:lnTo>
                      <a:pt x="9" y="311"/>
                    </a:lnTo>
                    <a:lnTo>
                      <a:pt x="9" y="310"/>
                    </a:lnTo>
                    <a:lnTo>
                      <a:pt x="11" y="308"/>
                    </a:lnTo>
                    <a:lnTo>
                      <a:pt x="11" y="306"/>
                    </a:lnTo>
                    <a:lnTo>
                      <a:pt x="11" y="305"/>
                    </a:lnTo>
                    <a:lnTo>
                      <a:pt x="12" y="304"/>
                    </a:lnTo>
                    <a:lnTo>
                      <a:pt x="12" y="302"/>
                    </a:lnTo>
                    <a:lnTo>
                      <a:pt x="12" y="300"/>
                    </a:lnTo>
                    <a:lnTo>
                      <a:pt x="13" y="300"/>
                    </a:lnTo>
                    <a:lnTo>
                      <a:pt x="14" y="298"/>
                    </a:lnTo>
                    <a:lnTo>
                      <a:pt x="14" y="297"/>
                    </a:lnTo>
                    <a:lnTo>
                      <a:pt x="16" y="297"/>
                    </a:lnTo>
                    <a:lnTo>
                      <a:pt x="14" y="297"/>
                    </a:lnTo>
                    <a:lnTo>
                      <a:pt x="16" y="297"/>
                    </a:lnTo>
                    <a:lnTo>
                      <a:pt x="18" y="292"/>
                    </a:lnTo>
                    <a:lnTo>
                      <a:pt x="20" y="291"/>
                    </a:lnTo>
                    <a:lnTo>
                      <a:pt x="22" y="289"/>
                    </a:lnTo>
                    <a:lnTo>
                      <a:pt x="22" y="288"/>
                    </a:lnTo>
                    <a:lnTo>
                      <a:pt x="21" y="288"/>
                    </a:lnTo>
                    <a:lnTo>
                      <a:pt x="22" y="288"/>
                    </a:lnTo>
                    <a:lnTo>
                      <a:pt x="22" y="287"/>
                    </a:lnTo>
                    <a:lnTo>
                      <a:pt x="21" y="287"/>
                    </a:lnTo>
                    <a:lnTo>
                      <a:pt x="22" y="287"/>
                    </a:lnTo>
                    <a:lnTo>
                      <a:pt x="22" y="285"/>
                    </a:lnTo>
                    <a:lnTo>
                      <a:pt x="24" y="285"/>
                    </a:lnTo>
                    <a:lnTo>
                      <a:pt x="24" y="284"/>
                    </a:lnTo>
                    <a:lnTo>
                      <a:pt x="25" y="284"/>
                    </a:lnTo>
                    <a:lnTo>
                      <a:pt x="26" y="284"/>
                    </a:lnTo>
                    <a:lnTo>
                      <a:pt x="28" y="284"/>
                    </a:lnTo>
                    <a:lnTo>
                      <a:pt x="29" y="284"/>
                    </a:lnTo>
                    <a:lnTo>
                      <a:pt x="29" y="283"/>
                    </a:lnTo>
                    <a:lnTo>
                      <a:pt x="29" y="281"/>
                    </a:lnTo>
                    <a:lnTo>
                      <a:pt x="28" y="281"/>
                    </a:lnTo>
                    <a:lnTo>
                      <a:pt x="26" y="281"/>
                    </a:lnTo>
                    <a:lnTo>
                      <a:pt x="26" y="280"/>
                    </a:lnTo>
                    <a:lnTo>
                      <a:pt x="26" y="279"/>
                    </a:lnTo>
                    <a:lnTo>
                      <a:pt x="28" y="279"/>
                    </a:lnTo>
                    <a:lnTo>
                      <a:pt x="26" y="279"/>
                    </a:lnTo>
                    <a:lnTo>
                      <a:pt x="26" y="277"/>
                    </a:lnTo>
                    <a:lnTo>
                      <a:pt x="28" y="277"/>
                    </a:lnTo>
                    <a:lnTo>
                      <a:pt x="28" y="276"/>
                    </a:lnTo>
                    <a:lnTo>
                      <a:pt x="26" y="276"/>
                    </a:lnTo>
                    <a:lnTo>
                      <a:pt x="26" y="275"/>
                    </a:lnTo>
                    <a:lnTo>
                      <a:pt x="28" y="275"/>
                    </a:lnTo>
                    <a:lnTo>
                      <a:pt x="29" y="274"/>
                    </a:lnTo>
                    <a:lnTo>
                      <a:pt x="28" y="274"/>
                    </a:lnTo>
                    <a:lnTo>
                      <a:pt x="29" y="274"/>
                    </a:lnTo>
                    <a:lnTo>
                      <a:pt x="30" y="274"/>
                    </a:lnTo>
                    <a:lnTo>
                      <a:pt x="30" y="272"/>
                    </a:lnTo>
                    <a:lnTo>
                      <a:pt x="29" y="272"/>
                    </a:lnTo>
                    <a:lnTo>
                      <a:pt x="30" y="272"/>
                    </a:lnTo>
                    <a:lnTo>
                      <a:pt x="29" y="272"/>
                    </a:lnTo>
                    <a:lnTo>
                      <a:pt x="30" y="272"/>
                    </a:lnTo>
                    <a:lnTo>
                      <a:pt x="30" y="271"/>
                    </a:lnTo>
                    <a:lnTo>
                      <a:pt x="31" y="271"/>
                    </a:lnTo>
                    <a:lnTo>
                      <a:pt x="33" y="271"/>
                    </a:lnTo>
                    <a:lnTo>
                      <a:pt x="31" y="271"/>
                    </a:lnTo>
                    <a:lnTo>
                      <a:pt x="31" y="270"/>
                    </a:lnTo>
                    <a:lnTo>
                      <a:pt x="33" y="270"/>
                    </a:lnTo>
                    <a:lnTo>
                      <a:pt x="34" y="270"/>
                    </a:lnTo>
                    <a:lnTo>
                      <a:pt x="34" y="268"/>
                    </a:lnTo>
                    <a:lnTo>
                      <a:pt x="35" y="268"/>
                    </a:lnTo>
                    <a:lnTo>
                      <a:pt x="34" y="267"/>
                    </a:lnTo>
                    <a:lnTo>
                      <a:pt x="35" y="267"/>
                    </a:lnTo>
                    <a:lnTo>
                      <a:pt x="35" y="266"/>
                    </a:lnTo>
                    <a:lnTo>
                      <a:pt x="37" y="266"/>
                    </a:lnTo>
                    <a:lnTo>
                      <a:pt x="37" y="267"/>
                    </a:lnTo>
                    <a:lnTo>
                      <a:pt x="38" y="266"/>
                    </a:lnTo>
                    <a:lnTo>
                      <a:pt x="37" y="266"/>
                    </a:lnTo>
                    <a:lnTo>
                      <a:pt x="38" y="266"/>
                    </a:lnTo>
                    <a:lnTo>
                      <a:pt x="38" y="264"/>
                    </a:lnTo>
                    <a:lnTo>
                      <a:pt x="38" y="263"/>
                    </a:lnTo>
                    <a:lnTo>
                      <a:pt x="38" y="262"/>
                    </a:lnTo>
                    <a:lnTo>
                      <a:pt x="37" y="262"/>
                    </a:lnTo>
                    <a:lnTo>
                      <a:pt x="37" y="260"/>
                    </a:lnTo>
                    <a:lnTo>
                      <a:pt x="38" y="260"/>
                    </a:lnTo>
                    <a:lnTo>
                      <a:pt x="39" y="260"/>
                    </a:lnTo>
                    <a:lnTo>
                      <a:pt x="39" y="259"/>
                    </a:lnTo>
                    <a:lnTo>
                      <a:pt x="39" y="258"/>
                    </a:lnTo>
                    <a:lnTo>
                      <a:pt x="41" y="258"/>
                    </a:lnTo>
                    <a:lnTo>
                      <a:pt x="42" y="258"/>
                    </a:lnTo>
                    <a:lnTo>
                      <a:pt x="42" y="256"/>
                    </a:lnTo>
                    <a:lnTo>
                      <a:pt x="42" y="255"/>
                    </a:lnTo>
                    <a:lnTo>
                      <a:pt x="43" y="255"/>
                    </a:lnTo>
                    <a:lnTo>
                      <a:pt x="42" y="255"/>
                    </a:lnTo>
                    <a:lnTo>
                      <a:pt x="43" y="255"/>
                    </a:lnTo>
                    <a:lnTo>
                      <a:pt x="43" y="254"/>
                    </a:lnTo>
                    <a:lnTo>
                      <a:pt x="42" y="254"/>
                    </a:lnTo>
                    <a:lnTo>
                      <a:pt x="41" y="253"/>
                    </a:lnTo>
                    <a:lnTo>
                      <a:pt x="41" y="251"/>
                    </a:lnTo>
                    <a:lnTo>
                      <a:pt x="41" y="250"/>
                    </a:lnTo>
                    <a:lnTo>
                      <a:pt x="39" y="250"/>
                    </a:lnTo>
                    <a:lnTo>
                      <a:pt x="39" y="249"/>
                    </a:lnTo>
                    <a:lnTo>
                      <a:pt x="38" y="249"/>
                    </a:lnTo>
                    <a:lnTo>
                      <a:pt x="38" y="247"/>
                    </a:lnTo>
                    <a:lnTo>
                      <a:pt x="37" y="247"/>
                    </a:lnTo>
                    <a:lnTo>
                      <a:pt x="37" y="246"/>
                    </a:lnTo>
                    <a:lnTo>
                      <a:pt x="35" y="24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9" name="Freeform 56">
                <a:extLst>
                  <a:ext uri="{FF2B5EF4-FFF2-40B4-BE49-F238E27FC236}">
                    <a16:creationId xmlns:a16="http://schemas.microsoft.com/office/drawing/2014/main" id="{7B7E4968-D340-21DA-52C2-026169422B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153"/>
                <a:ext cx="588" cy="486"/>
              </a:xfrm>
              <a:custGeom>
                <a:avLst/>
                <a:gdLst>
                  <a:gd name="T0" fmla="*/ 475 w 588"/>
                  <a:gd name="T1" fmla="*/ 421 h 486"/>
                  <a:gd name="T2" fmla="*/ 460 w 588"/>
                  <a:gd name="T3" fmla="*/ 439 h 486"/>
                  <a:gd name="T4" fmla="*/ 437 w 588"/>
                  <a:gd name="T5" fmla="*/ 448 h 486"/>
                  <a:gd name="T6" fmla="*/ 411 w 588"/>
                  <a:gd name="T7" fmla="*/ 457 h 486"/>
                  <a:gd name="T8" fmla="*/ 392 w 588"/>
                  <a:gd name="T9" fmla="*/ 476 h 486"/>
                  <a:gd name="T10" fmla="*/ 368 w 588"/>
                  <a:gd name="T11" fmla="*/ 479 h 486"/>
                  <a:gd name="T12" fmla="*/ 351 w 588"/>
                  <a:gd name="T13" fmla="*/ 485 h 486"/>
                  <a:gd name="T14" fmla="*/ 344 w 588"/>
                  <a:gd name="T15" fmla="*/ 470 h 486"/>
                  <a:gd name="T16" fmla="*/ 322 w 588"/>
                  <a:gd name="T17" fmla="*/ 461 h 486"/>
                  <a:gd name="T18" fmla="*/ 295 w 588"/>
                  <a:gd name="T19" fmla="*/ 435 h 486"/>
                  <a:gd name="T20" fmla="*/ 263 w 588"/>
                  <a:gd name="T21" fmla="*/ 421 h 486"/>
                  <a:gd name="T22" fmla="*/ 234 w 588"/>
                  <a:gd name="T23" fmla="*/ 411 h 486"/>
                  <a:gd name="T24" fmla="*/ 190 w 588"/>
                  <a:gd name="T25" fmla="*/ 400 h 486"/>
                  <a:gd name="T26" fmla="*/ 13 w 588"/>
                  <a:gd name="T27" fmla="*/ 367 h 486"/>
                  <a:gd name="T28" fmla="*/ 17 w 588"/>
                  <a:gd name="T29" fmla="*/ 355 h 486"/>
                  <a:gd name="T30" fmla="*/ 43 w 588"/>
                  <a:gd name="T31" fmla="*/ 363 h 486"/>
                  <a:gd name="T32" fmla="*/ 62 w 588"/>
                  <a:gd name="T33" fmla="*/ 360 h 486"/>
                  <a:gd name="T34" fmla="*/ 77 w 588"/>
                  <a:gd name="T35" fmla="*/ 352 h 486"/>
                  <a:gd name="T36" fmla="*/ 98 w 588"/>
                  <a:gd name="T37" fmla="*/ 358 h 486"/>
                  <a:gd name="T38" fmla="*/ 114 w 588"/>
                  <a:gd name="T39" fmla="*/ 358 h 486"/>
                  <a:gd name="T40" fmla="*/ 131 w 588"/>
                  <a:gd name="T41" fmla="*/ 350 h 486"/>
                  <a:gd name="T42" fmla="*/ 124 w 588"/>
                  <a:gd name="T43" fmla="*/ 330 h 486"/>
                  <a:gd name="T44" fmla="*/ 121 w 588"/>
                  <a:gd name="T45" fmla="*/ 309 h 486"/>
                  <a:gd name="T46" fmla="*/ 111 w 588"/>
                  <a:gd name="T47" fmla="*/ 296 h 486"/>
                  <a:gd name="T48" fmla="*/ 117 w 588"/>
                  <a:gd name="T49" fmla="*/ 274 h 486"/>
                  <a:gd name="T50" fmla="*/ 145 w 588"/>
                  <a:gd name="T51" fmla="*/ 275 h 486"/>
                  <a:gd name="T52" fmla="*/ 172 w 588"/>
                  <a:gd name="T53" fmla="*/ 245 h 486"/>
                  <a:gd name="T54" fmla="*/ 182 w 588"/>
                  <a:gd name="T55" fmla="*/ 220 h 486"/>
                  <a:gd name="T56" fmla="*/ 186 w 588"/>
                  <a:gd name="T57" fmla="*/ 206 h 486"/>
                  <a:gd name="T58" fmla="*/ 182 w 588"/>
                  <a:gd name="T59" fmla="*/ 181 h 486"/>
                  <a:gd name="T60" fmla="*/ 185 w 588"/>
                  <a:gd name="T61" fmla="*/ 168 h 486"/>
                  <a:gd name="T62" fmla="*/ 191 w 588"/>
                  <a:gd name="T63" fmla="*/ 153 h 486"/>
                  <a:gd name="T64" fmla="*/ 177 w 588"/>
                  <a:gd name="T65" fmla="*/ 138 h 486"/>
                  <a:gd name="T66" fmla="*/ 189 w 588"/>
                  <a:gd name="T67" fmla="*/ 119 h 486"/>
                  <a:gd name="T68" fmla="*/ 211 w 588"/>
                  <a:gd name="T69" fmla="*/ 122 h 486"/>
                  <a:gd name="T70" fmla="*/ 203 w 588"/>
                  <a:gd name="T71" fmla="*/ 109 h 486"/>
                  <a:gd name="T72" fmla="*/ 210 w 588"/>
                  <a:gd name="T73" fmla="*/ 80 h 486"/>
                  <a:gd name="T74" fmla="*/ 194 w 588"/>
                  <a:gd name="T75" fmla="*/ 53 h 486"/>
                  <a:gd name="T76" fmla="*/ 210 w 588"/>
                  <a:gd name="T77" fmla="*/ 28 h 486"/>
                  <a:gd name="T78" fmla="*/ 228 w 588"/>
                  <a:gd name="T79" fmla="*/ 13 h 486"/>
                  <a:gd name="T80" fmla="*/ 253 w 588"/>
                  <a:gd name="T81" fmla="*/ 23 h 486"/>
                  <a:gd name="T82" fmla="*/ 280 w 588"/>
                  <a:gd name="T83" fmla="*/ 16 h 486"/>
                  <a:gd name="T84" fmla="*/ 304 w 588"/>
                  <a:gd name="T85" fmla="*/ 0 h 486"/>
                  <a:gd name="T86" fmla="*/ 327 w 588"/>
                  <a:gd name="T87" fmla="*/ 13 h 486"/>
                  <a:gd name="T88" fmla="*/ 374 w 588"/>
                  <a:gd name="T89" fmla="*/ 40 h 486"/>
                  <a:gd name="T90" fmla="*/ 403 w 588"/>
                  <a:gd name="T91" fmla="*/ 68 h 486"/>
                  <a:gd name="T92" fmla="*/ 428 w 588"/>
                  <a:gd name="T93" fmla="*/ 92 h 486"/>
                  <a:gd name="T94" fmla="*/ 443 w 588"/>
                  <a:gd name="T95" fmla="*/ 105 h 486"/>
                  <a:gd name="T96" fmla="*/ 440 w 588"/>
                  <a:gd name="T97" fmla="*/ 123 h 486"/>
                  <a:gd name="T98" fmla="*/ 444 w 588"/>
                  <a:gd name="T99" fmla="*/ 146 h 486"/>
                  <a:gd name="T100" fmla="*/ 444 w 588"/>
                  <a:gd name="T101" fmla="*/ 169 h 486"/>
                  <a:gd name="T102" fmla="*/ 481 w 588"/>
                  <a:gd name="T103" fmla="*/ 177 h 486"/>
                  <a:gd name="T104" fmla="*/ 501 w 588"/>
                  <a:gd name="T105" fmla="*/ 184 h 486"/>
                  <a:gd name="T106" fmla="*/ 522 w 588"/>
                  <a:gd name="T107" fmla="*/ 203 h 486"/>
                  <a:gd name="T108" fmla="*/ 515 w 588"/>
                  <a:gd name="T109" fmla="*/ 228 h 486"/>
                  <a:gd name="T110" fmla="*/ 511 w 588"/>
                  <a:gd name="T111" fmla="*/ 252 h 486"/>
                  <a:gd name="T112" fmla="*/ 533 w 588"/>
                  <a:gd name="T113" fmla="*/ 254 h 486"/>
                  <a:gd name="T114" fmla="*/ 562 w 588"/>
                  <a:gd name="T115" fmla="*/ 263 h 486"/>
                  <a:gd name="T116" fmla="*/ 579 w 588"/>
                  <a:gd name="T117" fmla="*/ 296 h 486"/>
                  <a:gd name="T118" fmla="*/ 559 w 588"/>
                  <a:gd name="T119" fmla="*/ 324 h 486"/>
                  <a:gd name="T120" fmla="*/ 545 w 588"/>
                  <a:gd name="T121" fmla="*/ 337 h 486"/>
                  <a:gd name="T122" fmla="*/ 526 w 588"/>
                  <a:gd name="T123" fmla="*/ 384 h 486"/>
                  <a:gd name="T124" fmla="*/ 507 w 588"/>
                  <a:gd name="T125" fmla="*/ 401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8" h="486">
                    <a:moveTo>
                      <a:pt x="494" y="407"/>
                    </a:moveTo>
                    <a:lnTo>
                      <a:pt x="492" y="407"/>
                    </a:lnTo>
                    <a:lnTo>
                      <a:pt x="491" y="407"/>
                    </a:lnTo>
                    <a:lnTo>
                      <a:pt x="490" y="407"/>
                    </a:lnTo>
                    <a:lnTo>
                      <a:pt x="490" y="409"/>
                    </a:lnTo>
                    <a:lnTo>
                      <a:pt x="490" y="407"/>
                    </a:lnTo>
                    <a:lnTo>
                      <a:pt x="490" y="409"/>
                    </a:lnTo>
                    <a:lnTo>
                      <a:pt x="488" y="409"/>
                    </a:lnTo>
                    <a:lnTo>
                      <a:pt x="487" y="409"/>
                    </a:lnTo>
                    <a:lnTo>
                      <a:pt x="487" y="410"/>
                    </a:lnTo>
                    <a:lnTo>
                      <a:pt x="486" y="410"/>
                    </a:lnTo>
                    <a:lnTo>
                      <a:pt x="484" y="410"/>
                    </a:lnTo>
                    <a:lnTo>
                      <a:pt x="484" y="411"/>
                    </a:lnTo>
                    <a:lnTo>
                      <a:pt x="483" y="411"/>
                    </a:lnTo>
                    <a:lnTo>
                      <a:pt x="483" y="413"/>
                    </a:lnTo>
                    <a:lnTo>
                      <a:pt x="483" y="414"/>
                    </a:lnTo>
                    <a:lnTo>
                      <a:pt x="484" y="414"/>
                    </a:lnTo>
                    <a:lnTo>
                      <a:pt x="483" y="414"/>
                    </a:lnTo>
                    <a:lnTo>
                      <a:pt x="482" y="414"/>
                    </a:lnTo>
                    <a:lnTo>
                      <a:pt x="482" y="415"/>
                    </a:lnTo>
                    <a:lnTo>
                      <a:pt x="482" y="417"/>
                    </a:lnTo>
                    <a:lnTo>
                      <a:pt x="483" y="417"/>
                    </a:lnTo>
                    <a:lnTo>
                      <a:pt x="483" y="418"/>
                    </a:lnTo>
                    <a:lnTo>
                      <a:pt x="482" y="418"/>
                    </a:lnTo>
                    <a:lnTo>
                      <a:pt x="481" y="419"/>
                    </a:lnTo>
                    <a:lnTo>
                      <a:pt x="479" y="419"/>
                    </a:lnTo>
                    <a:lnTo>
                      <a:pt x="478" y="419"/>
                    </a:lnTo>
                    <a:lnTo>
                      <a:pt x="477" y="421"/>
                    </a:lnTo>
                    <a:lnTo>
                      <a:pt x="475" y="421"/>
                    </a:lnTo>
                    <a:lnTo>
                      <a:pt x="475" y="422"/>
                    </a:lnTo>
                    <a:lnTo>
                      <a:pt x="474" y="422"/>
                    </a:lnTo>
                    <a:lnTo>
                      <a:pt x="473" y="422"/>
                    </a:lnTo>
                    <a:lnTo>
                      <a:pt x="473" y="423"/>
                    </a:lnTo>
                    <a:lnTo>
                      <a:pt x="471" y="423"/>
                    </a:lnTo>
                    <a:lnTo>
                      <a:pt x="471" y="424"/>
                    </a:lnTo>
                    <a:lnTo>
                      <a:pt x="470" y="424"/>
                    </a:lnTo>
                    <a:lnTo>
                      <a:pt x="470" y="426"/>
                    </a:lnTo>
                    <a:lnTo>
                      <a:pt x="470" y="427"/>
                    </a:lnTo>
                    <a:lnTo>
                      <a:pt x="470" y="428"/>
                    </a:lnTo>
                    <a:lnTo>
                      <a:pt x="469" y="428"/>
                    </a:lnTo>
                    <a:lnTo>
                      <a:pt x="469" y="430"/>
                    </a:lnTo>
                    <a:lnTo>
                      <a:pt x="469" y="431"/>
                    </a:lnTo>
                    <a:lnTo>
                      <a:pt x="469" y="432"/>
                    </a:lnTo>
                    <a:lnTo>
                      <a:pt x="470" y="432"/>
                    </a:lnTo>
                    <a:lnTo>
                      <a:pt x="470" y="434"/>
                    </a:lnTo>
                    <a:lnTo>
                      <a:pt x="473" y="435"/>
                    </a:lnTo>
                    <a:lnTo>
                      <a:pt x="474" y="434"/>
                    </a:lnTo>
                    <a:lnTo>
                      <a:pt x="474" y="435"/>
                    </a:lnTo>
                    <a:lnTo>
                      <a:pt x="473" y="436"/>
                    </a:lnTo>
                    <a:lnTo>
                      <a:pt x="471" y="436"/>
                    </a:lnTo>
                    <a:lnTo>
                      <a:pt x="469" y="436"/>
                    </a:lnTo>
                    <a:lnTo>
                      <a:pt x="467" y="438"/>
                    </a:lnTo>
                    <a:lnTo>
                      <a:pt x="466" y="438"/>
                    </a:lnTo>
                    <a:lnTo>
                      <a:pt x="465" y="438"/>
                    </a:lnTo>
                    <a:lnTo>
                      <a:pt x="464" y="438"/>
                    </a:lnTo>
                    <a:lnTo>
                      <a:pt x="462" y="438"/>
                    </a:lnTo>
                    <a:lnTo>
                      <a:pt x="462" y="439"/>
                    </a:lnTo>
                    <a:lnTo>
                      <a:pt x="460" y="439"/>
                    </a:lnTo>
                    <a:lnTo>
                      <a:pt x="458" y="439"/>
                    </a:lnTo>
                    <a:lnTo>
                      <a:pt x="457" y="439"/>
                    </a:lnTo>
                    <a:lnTo>
                      <a:pt x="456" y="439"/>
                    </a:lnTo>
                    <a:lnTo>
                      <a:pt x="454" y="439"/>
                    </a:lnTo>
                    <a:lnTo>
                      <a:pt x="453" y="439"/>
                    </a:lnTo>
                    <a:lnTo>
                      <a:pt x="453" y="440"/>
                    </a:lnTo>
                    <a:lnTo>
                      <a:pt x="452" y="440"/>
                    </a:lnTo>
                    <a:lnTo>
                      <a:pt x="452" y="439"/>
                    </a:lnTo>
                    <a:lnTo>
                      <a:pt x="450" y="439"/>
                    </a:lnTo>
                    <a:lnTo>
                      <a:pt x="449" y="439"/>
                    </a:lnTo>
                    <a:lnTo>
                      <a:pt x="448" y="439"/>
                    </a:lnTo>
                    <a:lnTo>
                      <a:pt x="446" y="439"/>
                    </a:lnTo>
                    <a:lnTo>
                      <a:pt x="446" y="440"/>
                    </a:lnTo>
                    <a:lnTo>
                      <a:pt x="445" y="440"/>
                    </a:lnTo>
                    <a:lnTo>
                      <a:pt x="445" y="441"/>
                    </a:lnTo>
                    <a:lnTo>
                      <a:pt x="446" y="441"/>
                    </a:lnTo>
                    <a:lnTo>
                      <a:pt x="445" y="441"/>
                    </a:lnTo>
                    <a:lnTo>
                      <a:pt x="444" y="441"/>
                    </a:lnTo>
                    <a:lnTo>
                      <a:pt x="443" y="441"/>
                    </a:lnTo>
                    <a:lnTo>
                      <a:pt x="441" y="443"/>
                    </a:lnTo>
                    <a:lnTo>
                      <a:pt x="440" y="443"/>
                    </a:lnTo>
                    <a:lnTo>
                      <a:pt x="440" y="444"/>
                    </a:lnTo>
                    <a:lnTo>
                      <a:pt x="439" y="444"/>
                    </a:lnTo>
                    <a:lnTo>
                      <a:pt x="439" y="445"/>
                    </a:lnTo>
                    <a:lnTo>
                      <a:pt x="437" y="445"/>
                    </a:lnTo>
                    <a:lnTo>
                      <a:pt x="437" y="447"/>
                    </a:lnTo>
                    <a:lnTo>
                      <a:pt x="439" y="447"/>
                    </a:lnTo>
                    <a:lnTo>
                      <a:pt x="437" y="447"/>
                    </a:lnTo>
                    <a:lnTo>
                      <a:pt x="437" y="448"/>
                    </a:lnTo>
                    <a:lnTo>
                      <a:pt x="436" y="448"/>
                    </a:lnTo>
                    <a:lnTo>
                      <a:pt x="435" y="448"/>
                    </a:lnTo>
                    <a:lnTo>
                      <a:pt x="433" y="448"/>
                    </a:lnTo>
                    <a:lnTo>
                      <a:pt x="432" y="448"/>
                    </a:lnTo>
                    <a:lnTo>
                      <a:pt x="431" y="448"/>
                    </a:lnTo>
                    <a:lnTo>
                      <a:pt x="429" y="448"/>
                    </a:lnTo>
                    <a:lnTo>
                      <a:pt x="429" y="449"/>
                    </a:lnTo>
                    <a:lnTo>
                      <a:pt x="428" y="449"/>
                    </a:lnTo>
                    <a:lnTo>
                      <a:pt x="427" y="449"/>
                    </a:lnTo>
                    <a:lnTo>
                      <a:pt x="426" y="449"/>
                    </a:lnTo>
                    <a:lnTo>
                      <a:pt x="426" y="451"/>
                    </a:lnTo>
                    <a:lnTo>
                      <a:pt x="424" y="451"/>
                    </a:lnTo>
                    <a:lnTo>
                      <a:pt x="423" y="451"/>
                    </a:lnTo>
                    <a:lnTo>
                      <a:pt x="423" y="452"/>
                    </a:lnTo>
                    <a:lnTo>
                      <a:pt x="422" y="452"/>
                    </a:lnTo>
                    <a:lnTo>
                      <a:pt x="422" y="453"/>
                    </a:lnTo>
                    <a:lnTo>
                      <a:pt x="420" y="453"/>
                    </a:lnTo>
                    <a:lnTo>
                      <a:pt x="420" y="455"/>
                    </a:lnTo>
                    <a:lnTo>
                      <a:pt x="419" y="455"/>
                    </a:lnTo>
                    <a:lnTo>
                      <a:pt x="418" y="455"/>
                    </a:lnTo>
                    <a:lnTo>
                      <a:pt x="416" y="455"/>
                    </a:lnTo>
                    <a:lnTo>
                      <a:pt x="415" y="455"/>
                    </a:lnTo>
                    <a:lnTo>
                      <a:pt x="414" y="455"/>
                    </a:lnTo>
                    <a:lnTo>
                      <a:pt x="412" y="455"/>
                    </a:lnTo>
                    <a:lnTo>
                      <a:pt x="412" y="456"/>
                    </a:lnTo>
                    <a:lnTo>
                      <a:pt x="411" y="456"/>
                    </a:lnTo>
                    <a:lnTo>
                      <a:pt x="411" y="457"/>
                    </a:lnTo>
                    <a:lnTo>
                      <a:pt x="410" y="457"/>
                    </a:lnTo>
                    <a:lnTo>
                      <a:pt x="411" y="457"/>
                    </a:lnTo>
                    <a:lnTo>
                      <a:pt x="411" y="458"/>
                    </a:lnTo>
                    <a:lnTo>
                      <a:pt x="411" y="460"/>
                    </a:lnTo>
                    <a:lnTo>
                      <a:pt x="410" y="460"/>
                    </a:lnTo>
                    <a:lnTo>
                      <a:pt x="409" y="460"/>
                    </a:lnTo>
                    <a:lnTo>
                      <a:pt x="407" y="460"/>
                    </a:lnTo>
                    <a:lnTo>
                      <a:pt x="406" y="460"/>
                    </a:lnTo>
                    <a:lnTo>
                      <a:pt x="406" y="461"/>
                    </a:lnTo>
                    <a:lnTo>
                      <a:pt x="405" y="461"/>
                    </a:lnTo>
                    <a:lnTo>
                      <a:pt x="403" y="461"/>
                    </a:lnTo>
                    <a:lnTo>
                      <a:pt x="403" y="462"/>
                    </a:lnTo>
                    <a:lnTo>
                      <a:pt x="403" y="464"/>
                    </a:lnTo>
                    <a:lnTo>
                      <a:pt x="403" y="465"/>
                    </a:lnTo>
                    <a:lnTo>
                      <a:pt x="402" y="465"/>
                    </a:lnTo>
                    <a:lnTo>
                      <a:pt x="402" y="466"/>
                    </a:lnTo>
                    <a:lnTo>
                      <a:pt x="401" y="466"/>
                    </a:lnTo>
                    <a:lnTo>
                      <a:pt x="399" y="466"/>
                    </a:lnTo>
                    <a:lnTo>
                      <a:pt x="399" y="468"/>
                    </a:lnTo>
                    <a:lnTo>
                      <a:pt x="399" y="469"/>
                    </a:lnTo>
                    <a:lnTo>
                      <a:pt x="398" y="469"/>
                    </a:lnTo>
                    <a:lnTo>
                      <a:pt x="398" y="470"/>
                    </a:lnTo>
                    <a:lnTo>
                      <a:pt x="397" y="470"/>
                    </a:lnTo>
                    <a:lnTo>
                      <a:pt x="395" y="470"/>
                    </a:lnTo>
                    <a:lnTo>
                      <a:pt x="397" y="472"/>
                    </a:lnTo>
                    <a:lnTo>
                      <a:pt x="395" y="472"/>
                    </a:lnTo>
                    <a:lnTo>
                      <a:pt x="394" y="473"/>
                    </a:lnTo>
                    <a:lnTo>
                      <a:pt x="393" y="473"/>
                    </a:lnTo>
                    <a:lnTo>
                      <a:pt x="393" y="474"/>
                    </a:lnTo>
                    <a:lnTo>
                      <a:pt x="392" y="474"/>
                    </a:lnTo>
                    <a:lnTo>
                      <a:pt x="392" y="476"/>
                    </a:lnTo>
                    <a:lnTo>
                      <a:pt x="392" y="477"/>
                    </a:lnTo>
                    <a:lnTo>
                      <a:pt x="390" y="477"/>
                    </a:lnTo>
                    <a:lnTo>
                      <a:pt x="392" y="477"/>
                    </a:lnTo>
                    <a:lnTo>
                      <a:pt x="392" y="478"/>
                    </a:lnTo>
                    <a:lnTo>
                      <a:pt x="390" y="478"/>
                    </a:lnTo>
                    <a:lnTo>
                      <a:pt x="392" y="478"/>
                    </a:lnTo>
                    <a:lnTo>
                      <a:pt x="390" y="478"/>
                    </a:lnTo>
                    <a:lnTo>
                      <a:pt x="390" y="479"/>
                    </a:lnTo>
                    <a:lnTo>
                      <a:pt x="389" y="478"/>
                    </a:lnTo>
                    <a:lnTo>
                      <a:pt x="389" y="479"/>
                    </a:lnTo>
                    <a:lnTo>
                      <a:pt x="388" y="479"/>
                    </a:lnTo>
                    <a:lnTo>
                      <a:pt x="386" y="479"/>
                    </a:lnTo>
                    <a:lnTo>
                      <a:pt x="386" y="478"/>
                    </a:lnTo>
                    <a:lnTo>
                      <a:pt x="385" y="478"/>
                    </a:lnTo>
                    <a:lnTo>
                      <a:pt x="384" y="478"/>
                    </a:lnTo>
                    <a:lnTo>
                      <a:pt x="382" y="478"/>
                    </a:lnTo>
                    <a:lnTo>
                      <a:pt x="380" y="478"/>
                    </a:lnTo>
                    <a:lnTo>
                      <a:pt x="378" y="478"/>
                    </a:lnTo>
                    <a:lnTo>
                      <a:pt x="378" y="479"/>
                    </a:lnTo>
                    <a:lnTo>
                      <a:pt x="377" y="479"/>
                    </a:lnTo>
                    <a:lnTo>
                      <a:pt x="376" y="479"/>
                    </a:lnTo>
                    <a:lnTo>
                      <a:pt x="374" y="479"/>
                    </a:lnTo>
                    <a:lnTo>
                      <a:pt x="373" y="479"/>
                    </a:lnTo>
                    <a:lnTo>
                      <a:pt x="372" y="479"/>
                    </a:lnTo>
                    <a:lnTo>
                      <a:pt x="371" y="479"/>
                    </a:lnTo>
                    <a:lnTo>
                      <a:pt x="371" y="481"/>
                    </a:lnTo>
                    <a:lnTo>
                      <a:pt x="369" y="481"/>
                    </a:lnTo>
                    <a:lnTo>
                      <a:pt x="369" y="479"/>
                    </a:lnTo>
                    <a:lnTo>
                      <a:pt x="368" y="479"/>
                    </a:lnTo>
                    <a:lnTo>
                      <a:pt x="368" y="481"/>
                    </a:lnTo>
                    <a:lnTo>
                      <a:pt x="367" y="481"/>
                    </a:lnTo>
                    <a:lnTo>
                      <a:pt x="365" y="481"/>
                    </a:lnTo>
                    <a:lnTo>
                      <a:pt x="367" y="481"/>
                    </a:lnTo>
                    <a:lnTo>
                      <a:pt x="365" y="481"/>
                    </a:lnTo>
                    <a:lnTo>
                      <a:pt x="365" y="482"/>
                    </a:lnTo>
                    <a:lnTo>
                      <a:pt x="364" y="482"/>
                    </a:lnTo>
                    <a:lnTo>
                      <a:pt x="364" y="483"/>
                    </a:lnTo>
                    <a:lnTo>
                      <a:pt x="364" y="482"/>
                    </a:lnTo>
                    <a:lnTo>
                      <a:pt x="364" y="483"/>
                    </a:lnTo>
                    <a:lnTo>
                      <a:pt x="363" y="483"/>
                    </a:lnTo>
                    <a:lnTo>
                      <a:pt x="363" y="485"/>
                    </a:lnTo>
                    <a:lnTo>
                      <a:pt x="363" y="483"/>
                    </a:lnTo>
                    <a:lnTo>
                      <a:pt x="361" y="483"/>
                    </a:lnTo>
                    <a:lnTo>
                      <a:pt x="360" y="483"/>
                    </a:lnTo>
                    <a:lnTo>
                      <a:pt x="360" y="482"/>
                    </a:lnTo>
                    <a:lnTo>
                      <a:pt x="359" y="482"/>
                    </a:lnTo>
                    <a:lnTo>
                      <a:pt x="359" y="483"/>
                    </a:lnTo>
                    <a:lnTo>
                      <a:pt x="357" y="483"/>
                    </a:lnTo>
                    <a:lnTo>
                      <a:pt x="357" y="482"/>
                    </a:lnTo>
                    <a:lnTo>
                      <a:pt x="357" y="483"/>
                    </a:lnTo>
                    <a:lnTo>
                      <a:pt x="357" y="482"/>
                    </a:lnTo>
                    <a:lnTo>
                      <a:pt x="356" y="482"/>
                    </a:lnTo>
                    <a:lnTo>
                      <a:pt x="355" y="482"/>
                    </a:lnTo>
                    <a:lnTo>
                      <a:pt x="354" y="482"/>
                    </a:lnTo>
                    <a:lnTo>
                      <a:pt x="352" y="482"/>
                    </a:lnTo>
                    <a:lnTo>
                      <a:pt x="352" y="483"/>
                    </a:lnTo>
                    <a:lnTo>
                      <a:pt x="351" y="483"/>
                    </a:lnTo>
                    <a:lnTo>
                      <a:pt x="351" y="485"/>
                    </a:lnTo>
                    <a:lnTo>
                      <a:pt x="350" y="485"/>
                    </a:lnTo>
                    <a:lnTo>
                      <a:pt x="350" y="486"/>
                    </a:lnTo>
                    <a:lnTo>
                      <a:pt x="350" y="485"/>
                    </a:lnTo>
                    <a:lnTo>
                      <a:pt x="350" y="483"/>
                    </a:lnTo>
                    <a:lnTo>
                      <a:pt x="351" y="483"/>
                    </a:lnTo>
                    <a:lnTo>
                      <a:pt x="350" y="483"/>
                    </a:lnTo>
                    <a:lnTo>
                      <a:pt x="350" y="482"/>
                    </a:lnTo>
                    <a:lnTo>
                      <a:pt x="347" y="481"/>
                    </a:lnTo>
                    <a:lnTo>
                      <a:pt x="346" y="481"/>
                    </a:lnTo>
                    <a:lnTo>
                      <a:pt x="344" y="481"/>
                    </a:lnTo>
                    <a:lnTo>
                      <a:pt x="344" y="479"/>
                    </a:lnTo>
                    <a:lnTo>
                      <a:pt x="344" y="481"/>
                    </a:lnTo>
                    <a:lnTo>
                      <a:pt x="344" y="479"/>
                    </a:lnTo>
                    <a:lnTo>
                      <a:pt x="343" y="479"/>
                    </a:lnTo>
                    <a:lnTo>
                      <a:pt x="344" y="479"/>
                    </a:lnTo>
                    <a:lnTo>
                      <a:pt x="343" y="478"/>
                    </a:lnTo>
                    <a:lnTo>
                      <a:pt x="344" y="478"/>
                    </a:lnTo>
                    <a:lnTo>
                      <a:pt x="343" y="478"/>
                    </a:lnTo>
                    <a:lnTo>
                      <a:pt x="343" y="477"/>
                    </a:lnTo>
                    <a:lnTo>
                      <a:pt x="344" y="477"/>
                    </a:lnTo>
                    <a:lnTo>
                      <a:pt x="343" y="477"/>
                    </a:lnTo>
                    <a:lnTo>
                      <a:pt x="343" y="476"/>
                    </a:lnTo>
                    <a:lnTo>
                      <a:pt x="344" y="476"/>
                    </a:lnTo>
                    <a:lnTo>
                      <a:pt x="344" y="474"/>
                    </a:lnTo>
                    <a:lnTo>
                      <a:pt x="346" y="474"/>
                    </a:lnTo>
                    <a:lnTo>
                      <a:pt x="346" y="473"/>
                    </a:lnTo>
                    <a:lnTo>
                      <a:pt x="346" y="472"/>
                    </a:lnTo>
                    <a:lnTo>
                      <a:pt x="344" y="472"/>
                    </a:lnTo>
                    <a:lnTo>
                      <a:pt x="344" y="470"/>
                    </a:lnTo>
                    <a:lnTo>
                      <a:pt x="343" y="470"/>
                    </a:lnTo>
                    <a:lnTo>
                      <a:pt x="342" y="469"/>
                    </a:lnTo>
                    <a:lnTo>
                      <a:pt x="340" y="469"/>
                    </a:lnTo>
                    <a:lnTo>
                      <a:pt x="340" y="468"/>
                    </a:lnTo>
                    <a:lnTo>
                      <a:pt x="339" y="468"/>
                    </a:lnTo>
                    <a:lnTo>
                      <a:pt x="338" y="468"/>
                    </a:lnTo>
                    <a:lnTo>
                      <a:pt x="337" y="468"/>
                    </a:lnTo>
                    <a:lnTo>
                      <a:pt x="335" y="468"/>
                    </a:lnTo>
                    <a:lnTo>
                      <a:pt x="335" y="466"/>
                    </a:lnTo>
                    <a:lnTo>
                      <a:pt x="334" y="466"/>
                    </a:lnTo>
                    <a:lnTo>
                      <a:pt x="333" y="466"/>
                    </a:lnTo>
                    <a:lnTo>
                      <a:pt x="331" y="466"/>
                    </a:lnTo>
                    <a:lnTo>
                      <a:pt x="331" y="465"/>
                    </a:lnTo>
                    <a:lnTo>
                      <a:pt x="330" y="465"/>
                    </a:lnTo>
                    <a:lnTo>
                      <a:pt x="329" y="465"/>
                    </a:lnTo>
                    <a:lnTo>
                      <a:pt x="327" y="465"/>
                    </a:lnTo>
                    <a:lnTo>
                      <a:pt x="326" y="465"/>
                    </a:lnTo>
                    <a:lnTo>
                      <a:pt x="325" y="465"/>
                    </a:lnTo>
                    <a:lnTo>
                      <a:pt x="325" y="466"/>
                    </a:lnTo>
                    <a:lnTo>
                      <a:pt x="323" y="466"/>
                    </a:lnTo>
                    <a:lnTo>
                      <a:pt x="323" y="468"/>
                    </a:lnTo>
                    <a:lnTo>
                      <a:pt x="323" y="466"/>
                    </a:lnTo>
                    <a:lnTo>
                      <a:pt x="323" y="465"/>
                    </a:lnTo>
                    <a:lnTo>
                      <a:pt x="323" y="464"/>
                    </a:lnTo>
                    <a:lnTo>
                      <a:pt x="322" y="464"/>
                    </a:lnTo>
                    <a:lnTo>
                      <a:pt x="322" y="462"/>
                    </a:lnTo>
                    <a:lnTo>
                      <a:pt x="323" y="462"/>
                    </a:lnTo>
                    <a:lnTo>
                      <a:pt x="323" y="461"/>
                    </a:lnTo>
                    <a:lnTo>
                      <a:pt x="322" y="461"/>
                    </a:lnTo>
                    <a:lnTo>
                      <a:pt x="322" y="460"/>
                    </a:lnTo>
                    <a:lnTo>
                      <a:pt x="320" y="458"/>
                    </a:lnTo>
                    <a:lnTo>
                      <a:pt x="318" y="458"/>
                    </a:lnTo>
                    <a:lnTo>
                      <a:pt x="313" y="457"/>
                    </a:lnTo>
                    <a:lnTo>
                      <a:pt x="312" y="457"/>
                    </a:lnTo>
                    <a:lnTo>
                      <a:pt x="312" y="456"/>
                    </a:lnTo>
                    <a:lnTo>
                      <a:pt x="312" y="455"/>
                    </a:lnTo>
                    <a:lnTo>
                      <a:pt x="312" y="453"/>
                    </a:lnTo>
                    <a:lnTo>
                      <a:pt x="310" y="453"/>
                    </a:lnTo>
                    <a:lnTo>
                      <a:pt x="310" y="452"/>
                    </a:lnTo>
                    <a:lnTo>
                      <a:pt x="309" y="451"/>
                    </a:lnTo>
                    <a:lnTo>
                      <a:pt x="308" y="451"/>
                    </a:lnTo>
                    <a:lnTo>
                      <a:pt x="305" y="449"/>
                    </a:lnTo>
                    <a:lnTo>
                      <a:pt x="304" y="448"/>
                    </a:lnTo>
                    <a:lnTo>
                      <a:pt x="302" y="448"/>
                    </a:lnTo>
                    <a:lnTo>
                      <a:pt x="301" y="447"/>
                    </a:lnTo>
                    <a:lnTo>
                      <a:pt x="299" y="447"/>
                    </a:lnTo>
                    <a:lnTo>
                      <a:pt x="299" y="445"/>
                    </a:lnTo>
                    <a:lnTo>
                      <a:pt x="297" y="445"/>
                    </a:lnTo>
                    <a:lnTo>
                      <a:pt x="297" y="444"/>
                    </a:lnTo>
                    <a:lnTo>
                      <a:pt x="299" y="444"/>
                    </a:lnTo>
                    <a:lnTo>
                      <a:pt x="299" y="443"/>
                    </a:lnTo>
                    <a:lnTo>
                      <a:pt x="297" y="440"/>
                    </a:lnTo>
                    <a:lnTo>
                      <a:pt x="297" y="439"/>
                    </a:lnTo>
                    <a:lnTo>
                      <a:pt x="296" y="439"/>
                    </a:lnTo>
                    <a:lnTo>
                      <a:pt x="297" y="438"/>
                    </a:lnTo>
                    <a:lnTo>
                      <a:pt x="296" y="436"/>
                    </a:lnTo>
                    <a:lnTo>
                      <a:pt x="296" y="435"/>
                    </a:lnTo>
                    <a:lnTo>
                      <a:pt x="295" y="435"/>
                    </a:lnTo>
                    <a:lnTo>
                      <a:pt x="293" y="434"/>
                    </a:lnTo>
                    <a:lnTo>
                      <a:pt x="292" y="434"/>
                    </a:lnTo>
                    <a:lnTo>
                      <a:pt x="289" y="432"/>
                    </a:lnTo>
                    <a:lnTo>
                      <a:pt x="289" y="431"/>
                    </a:lnTo>
                    <a:lnTo>
                      <a:pt x="289" y="430"/>
                    </a:lnTo>
                    <a:lnTo>
                      <a:pt x="288" y="430"/>
                    </a:lnTo>
                    <a:lnTo>
                      <a:pt x="287" y="430"/>
                    </a:lnTo>
                    <a:lnTo>
                      <a:pt x="285" y="428"/>
                    </a:lnTo>
                    <a:lnTo>
                      <a:pt x="284" y="428"/>
                    </a:lnTo>
                    <a:lnTo>
                      <a:pt x="283" y="427"/>
                    </a:lnTo>
                    <a:lnTo>
                      <a:pt x="282" y="427"/>
                    </a:lnTo>
                    <a:lnTo>
                      <a:pt x="280" y="427"/>
                    </a:lnTo>
                    <a:lnTo>
                      <a:pt x="280" y="426"/>
                    </a:lnTo>
                    <a:lnTo>
                      <a:pt x="279" y="426"/>
                    </a:lnTo>
                    <a:lnTo>
                      <a:pt x="278" y="426"/>
                    </a:lnTo>
                    <a:lnTo>
                      <a:pt x="276" y="426"/>
                    </a:lnTo>
                    <a:lnTo>
                      <a:pt x="276" y="424"/>
                    </a:lnTo>
                    <a:lnTo>
                      <a:pt x="275" y="424"/>
                    </a:lnTo>
                    <a:lnTo>
                      <a:pt x="274" y="424"/>
                    </a:lnTo>
                    <a:lnTo>
                      <a:pt x="274" y="423"/>
                    </a:lnTo>
                    <a:lnTo>
                      <a:pt x="272" y="423"/>
                    </a:lnTo>
                    <a:lnTo>
                      <a:pt x="271" y="423"/>
                    </a:lnTo>
                    <a:lnTo>
                      <a:pt x="270" y="422"/>
                    </a:lnTo>
                    <a:lnTo>
                      <a:pt x="268" y="422"/>
                    </a:lnTo>
                    <a:lnTo>
                      <a:pt x="267" y="422"/>
                    </a:lnTo>
                    <a:lnTo>
                      <a:pt x="267" y="421"/>
                    </a:lnTo>
                    <a:lnTo>
                      <a:pt x="266" y="421"/>
                    </a:lnTo>
                    <a:lnTo>
                      <a:pt x="265" y="421"/>
                    </a:lnTo>
                    <a:lnTo>
                      <a:pt x="263" y="421"/>
                    </a:lnTo>
                    <a:lnTo>
                      <a:pt x="263" y="419"/>
                    </a:lnTo>
                    <a:lnTo>
                      <a:pt x="262" y="419"/>
                    </a:lnTo>
                    <a:lnTo>
                      <a:pt x="261" y="419"/>
                    </a:lnTo>
                    <a:lnTo>
                      <a:pt x="259" y="419"/>
                    </a:lnTo>
                    <a:lnTo>
                      <a:pt x="259" y="418"/>
                    </a:lnTo>
                    <a:lnTo>
                      <a:pt x="258" y="418"/>
                    </a:lnTo>
                    <a:lnTo>
                      <a:pt x="257" y="418"/>
                    </a:lnTo>
                    <a:lnTo>
                      <a:pt x="255" y="418"/>
                    </a:lnTo>
                    <a:lnTo>
                      <a:pt x="255" y="417"/>
                    </a:lnTo>
                    <a:lnTo>
                      <a:pt x="254" y="417"/>
                    </a:lnTo>
                    <a:lnTo>
                      <a:pt x="253" y="417"/>
                    </a:lnTo>
                    <a:lnTo>
                      <a:pt x="251" y="417"/>
                    </a:lnTo>
                    <a:lnTo>
                      <a:pt x="251" y="415"/>
                    </a:lnTo>
                    <a:lnTo>
                      <a:pt x="250" y="415"/>
                    </a:lnTo>
                    <a:lnTo>
                      <a:pt x="249" y="415"/>
                    </a:lnTo>
                    <a:lnTo>
                      <a:pt x="248" y="415"/>
                    </a:lnTo>
                    <a:lnTo>
                      <a:pt x="246" y="415"/>
                    </a:lnTo>
                    <a:lnTo>
                      <a:pt x="246" y="414"/>
                    </a:lnTo>
                    <a:lnTo>
                      <a:pt x="245" y="414"/>
                    </a:lnTo>
                    <a:lnTo>
                      <a:pt x="244" y="414"/>
                    </a:lnTo>
                    <a:lnTo>
                      <a:pt x="242" y="414"/>
                    </a:lnTo>
                    <a:lnTo>
                      <a:pt x="241" y="414"/>
                    </a:lnTo>
                    <a:lnTo>
                      <a:pt x="241" y="413"/>
                    </a:lnTo>
                    <a:lnTo>
                      <a:pt x="240" y="413"/>
                    </a:lnTo>
                    <a:lnTo>
                      <a:pt x="238" y="413"/>
                    </a:lnTo>
                    <a:lnTo>
                      <a:pt x="237" y="413"/>
                    </a:lnTo>
                    <a:lnTo>
                      <a:pt x="236" y="413"/>
                    </a:lnTo>
                    <a:lnTo>
                      <a:pt x="236" y="411"/>
                    </a:lnTo>
                    <a:lnTo>
                      <a:pt x="234" y="411"/>
                    </a:lnTo>
                    <a:lnTo>
                      <a:pt x="233" y="411"/>
                    </a:lnTo>
                    <a:lnTo>
                      <a:pt x="232" y="411"/>
                    </a:lnTo>
                    <a:lnTo>
                      <a:pt x="230" y="411"/>
                    </a:lnTo>
                    <a:lnTo>
                      <a:pt x="229" y="410"/>
                    </a:lnTo>
                    <a:lnTo>
                      <a:pt x="228" y="410"/>
                    </a:lnTo>
                    <a:lnTo>
                      <a:pt x="227" y="410"/>
                    </a:lnTo>
                    <a:lnTo>
                      <a:pt x="225" y="410"/>
                    </a:lnTo>
                    <a:lnTo>
                      <a:pt x="224" y="410"/>
                    </a:lnTo>
                    <a:lnTo>
                      <a:pt x="224" y="409"/>
                    </a:lnTo>
                    <a:lnTo>
                      <a:pt x="223" y="409"/>
                    </a:lnTo>
                    <a:lnTo>
                      <a:pt x="221" y="409"/>
                    </a:lnTo>
                    <a:lnTo>
                      <a:pt x="220" y="409"/>
                    </a:lnTo>
                    <a:lnTo>
                      <a:pt x="219" y="409"/>
                    </a:lnTo>
                    <a:lnTo>
                      <a:pt x="217" y="409"/>
                    </a:lnTo>
                    <a:lnTo>
                      <a:pt x="217" y="407"/>
                    </a:lnTo>
                    <a:lnTo>
                      <a:pt x="216" y="407"/>
                    </a:lnTo>
                    <a:lnTo>
                      <a:pt x="215" y="407"/>
                    </a:lnTo>
                    <a:lnTo>
                      <a:pt x="213" y="407"/>
                    </a:lnTo>
                    <a:lnTo>
                      <a:pt x="212" y="407"/>
                    </a:lnTo>
                    <a:lnTo>
                      <a:pt x="211" y="407"/>
                    </a:lnTo>
                    <a:lnTo>
                      <a:pt x="211" y="406"/>
                    </a:lnTo>
                    <a:lnTo>
                      <a:pt x="210" y="406"/>
                    </a:lnTo>
                    <a:lnTo>
                      <a:pt x="206" y="406"/>
                    </a:lnTo>
                    <a:lnTo>
                      <a:pt x="202" y="405"/>
                    </a:lnTo>
                    <a:lnTo>
                      <a:pt x="198" y="404"/>
                    </a:lnTo>
                    <a:lnTo>
                      <a:pt x="194" y="402"/>
                    </a:lnTo>
                    <a:lnTo>
                      <a:pt x="191" y="402"/>
                    </a:lnTo>
                    <a:lnTo>
                      <a:pt x="191" y="401"/>
                    </a:lnTo>
                    <a:lnTo>
                      <a:pt x="190" y="400"/>
                    </a:lnTo>
                    <a:lnTo>
                      <a:pt x="189" y="401"/>
                    </a:lnTo>
                    <a:lnTo>
                      <a:pt x="187" y="404"/>
                    </a:lnTo>
                    <a:lnTo>
                      <a:pt x="174" y="404"/>
                    </a:lnTo>
                    <a:lnTo>
                      <a:pt x="164" y="402"/>
                    </a:lnTo>
                    <a:lnTo>
                      <a:pt x="156" y="398"/>
                    </a:lnTo>
                    <a:lnTo>
                      <a:pt x="151" y="396"/>
                    </a:lnTo>
                    <a:lnTo>
                      <a:pt x="141" y="394"/>
                    </a:lnTo>
                    <a:lnTo>
                      <a:pt x="128" y="393"/>
                    </a:lnTo>
                    <a:lnTo>
                      <a:pt x="117" y="389"/>
                    </a:lnTo>
                    <a:lnTo>
                      <a:pt x="106" y="386"/>
                    </a:lnTo>
                    <a:lnTo>
                      <a:pt x="96" y="385"/>
                    </a:lnTo>
                    <a:lnTo>
                      <a:pt x="83" y="383"/>
                    </a:lnTo>
                    <a:lnTo>
                      <a:pt x="69" y="379"/>
                    </a:lnTo>
                    <a:lnTo>
                      <a:pt x="59" y="377"/>
                    </a:lnTo>
                    <a:lnTo>
                      <a:pt x="50" y="376"/>
                    </a:lnTo>
                    <a:lnTo>
                      <a:pt x="39" y="373"/>
                    </a:lnTo>
                    <a:lnTo>
                      <a:pt x="34" y="372"/>
                    </a:lnTo>
                    <a:lnTo>
                      <a:pt x="26" y="369"/>
                    </a:lnTo>
                    <a:lnTo>
                      <a:pt x="24" y="369"/>
                    </a:lnTo>
                    <a:lnTo>
                      <a:pt x="24" y="368"/>
                    </a:lnTo>
                    <a:lnTo>
                      <a:pt x="22" y="368"/>
                    </a:lnTo>
                    <a:lnTo>
                      <a:pt x="21" y="368"/>
                    </a:lnTo>
                    <a:lnTo>
                      <a:pt x="20" y="368"/>
                    </a:lnTo>
                    <a:lnTo>
                      <a:pt x="18" y="368"/>
                    </a:lnTo>
                    <a:lnTo>
                      <a:pt x="17" y="368"/>
                    </a:lnTo>
                    <a:lnTo>
                      <a:pt x="17" y="367"/>
                    </a:lnTo>
                    <a:lnTo>
                      <a:pt x="16" y="367"/>
                    </a:lnTo>
                    <a:lnTo>
                      <a:pt x="14" y="367"/>
                    </a:lnTo>
                    <a:lnTo>
                      <a:pt x="13" y="367"/>
                    </a:lnTo>
                    <a:lnTo>
                      <a:pt x="12" y="367"/>
                    </a:lnTo>
                    <a:lnTo>
                      <a:pt x="11" y="367"/>
                    </a:lnTo>
                    <a:lnTo>
                      <a:pt x="11" y="366"/>
                    </a:lnTo>
                    <a:lnTo>
                      <a:pt x="9" y="366"/>
                    </a:lnTo>
                    <a:lnTo>
                      <a:pt x="8" y="366"/>
                    </a:lnTo>
                    <a:lnTo>
                      <a:pt x="7" y="366"/>
                    </a:lnTo>
                    <a:lnTo>
                      <a:pt x="5" y="366"/>
                    </a:lnTo>
                    <a:lnTo>
                      <a:pt x="4" y="366"/>
                    </a:lnTo>
                    <a:lnTo>
                      <a:pt x="4" y="364"/>
                    </a:lnTo>
                    <a:lnTo>
                      <a:pt x="3" y="364"/>
                    </a:lnTo>
                    <a:lnTo>
                      <a:pt x="0" y="364"/>
                    </a:lnTo>
                    <a:lnTo>
                      <a:pt x="0" y="363"/>
                    </a:lnTo>
                    <a:lnTo>
                      <a:pt x="0" y="355"/>
                    </a:lnTo>
                    <a:lnTo>
                      <a:pt x="1" y="356"/>
                    </a:lnTo>
                    <a:lnTo>
                      <a:pt x="3" y="356"/>
                    </a:lnTo>
                    <a:lnTo>
                      <a:pt x="4" y="356"/>
                    </a:lnTo>
                    <a:lnTo>
                      <a:pt x="5" y="356"/>
                    </a:lnTo>
                    <a:lnTo>
                      <a:pt x="7" y="356"/>
                    </a:lnTo>
                    <a:lnTo>
                      <a:pt x="8" y="356"/>
                    </a:lnTo>
                    <a:lnTo>
                      <a:pt x="9" y="358"/>
                    </a:lnTo>
                    <a:lnTo>
                      <a:pt x="9" y="356"/>
                    </a:lnTo>
                    <a:lnTo>
                      <a:pt x="12" y="356"/>
                    </a:lnTo>
                    <a:lnTo>
                      <a:pt x="13" y="356"/>
                    </a:lnTo>
                    <a:lnTo>
                      <a:pt x="13" y="355"/>
                    </a:lnTo>
                    <a:lnTo>
                      <a:pt x="13" y="354"/>
                    </a:lnTo>
                    <a:lnTo>
                      <a:pt x="14" y="354"/>
                    </a:lnTo>
                    <a:lnTo>
                      <a:pt x="16" y="354"/>
                    </a:lnTo>
                    <a:lnTo>
                      <a:pt x="17" y="354"/>
                    </a:lnTo>
                    <a:lnTo>
                      <a:pt x="17" y="355"/>
                    </a:lnTo>
                    <a:lnTo>
                      <a:pt x="18" y="355"/>
                    </a:lnTo>
                    <a:lnTo>
                      <a:pt x="20" y="355"/>
                    </a:lnTo>
                    <a:lnTo>
                      <a:pt x="21" y="355"/>
                    </a:lnTo>
                    <a:lnTo>
                      <a:pt x="21" y="354"/>
                    </a:lnTo>
                    <a:lnTo>
                      <a:pt x="22" y="354"/>
                    </a:lnTo>
                    <a:lnTo>
                      <a:pt x="22" y="355"/>
                    </a:lnTo>
                    <a:lnTo>
                      <a:pt x="24" y="355"/>
                    </a:lnTo>
                    <a:lnTo>
                      <a:pt x="25" y="355"/>
                    </a:lnTo>
                    <a:lnTo>
                      <a:pt x="26" y="355"/>
                    </a:lnTo>
                    <a:lnTo>
                      <a:pt x="28" y="355"/>
                    </a:lnTo>
                    <a:lnTo>
                      <a:pt x="29" y="355"/>
                    </a:lnTo>
                    <a:lnTo>
                      <a:pt x="30" y="355"/>
                    </a:lnTo>
                    <a:lnTo>
                      <a:pt x="30" y="354"/>
                    </a:lnTo>
                    <a:lnTo>
                      <a:pt x="30" y="355"/>
                    </a:lnTo>
                    <a:lnTo>
                      <a:pt x="31" y="355"/>
                    </a:lnTo>
                    <a:lnTo>
                      <a:pt x="33" y="356"/>
                    </a:lnTo>
                    <a:lnTo>
                      <a:pt x="34" y="356"/>
                    </a:lnTo>
                    <a:lnTo>
                      <a:pt x="35" y="356"/>
                    </a:lnTo>
                    <a:lnTo>
                      <a:pt x="37" y="356"/>
                    </a:lnTo>
                    <a:lnTo>
                      <a:pt x="37" y="358"/>
                    </a:lnTo>
                    <a:lnTo>
                      <a:pt x="38" y="358"/>
                    </a:lnTo>
                    <a:lnTo>
                      <a:pt x="38" y="359"/>
                    </a:lnTo>
                    <a:lnTo>
                      <a:pt x="39" y="359"/>
                    </a:lnTo>
                    <a:lnTo>
                      <a:pt x="39" y="360"/>
                    </a:lnTo>
                    <a:lnTo>
                      <a:pt x="41" y="360"/>
                    </a:lnTo>
                    <a:lnTo>
                      <a:pt x="41" y="362"/>
                    </a:lnTo>
                    <a:lnTo>
                      <a:pt x="42" y="362"/>
                    </a:lnTo>
                    <a:lnTo>
                      <a:pt x="42" y="363"/>
                    </a:lnTo>
                    <a:lnTo>
                      <a:pt x="43" y="363"/>
                    </a:lnTo>
                    <a:lnTo>
                      <a:pt x="43" y="364"/>
                    </a:lnTo>
                    <a:lnTo>
                      <a:pt x="45" y="364"/>
                    </a:lnTo>
                    <a:lnTo>
                      <a:pt x="45" y="366"/>
                    </a:lnTo>
                    <a:lnTo>
                      <a:pt x="46" y="366"/>
                    </a:lnTo>
                    <a:lnTo>
                      <a:pt x="47" y="366"/>
                    </a:lnTo>
                    <a:lnTo>
                      <a:pt x="49" y="366"/>
                    </a:lnTo>
                    <a:lnTo>
                      <a:pt x="50" y="366"/>
                    </a:lnTo>
                    <a:lnTo>
                      <a:pt x="51" y="366"/>
                    </a:lnTo>
                    <a:lnTo>
                      <a:pt x="52" y="366"/>
                    </a:lnTo>
                    <a:lnTo>
                      <a:pt x="54" y="367"/>
                    </a:lnTo>
                    <a:lnTo>
                      <a:pt x="55" y="367"/>
                    </a:lnTo>
                    <a:lnTo>
                      <a:pt x="55" y="366"/>
                    </a:lnTo>
                    <a:lnTo>
                      <a:pt x="56" y="366"/>
                    </a:lnTo>
                    <a:lnTo>
                      <a:pt x="56" y="364"/>
                    </a:lnTo>
                    <a:lnTo>
                      <a:pt x="58" y="364"/>
                    </a:lnTo>
                    <a:lnTo>
                      <a:pt x="58" y="363"/>
                    </a:lnTo>
                    <a:lnTo>
                      <a:pt x="59" y="363"/>
                    </a:lnTo>
                    <a:lnTo>
                      <a:pt x="60" y="363"/>
                    </a:lnTo>
                    <a:lnTo>
                      <a:pt x="62" y="363"/>
                    </a:lnTo>
                    <a:lnTo>
                      <a:pt x="62" y="362"/>
                    </a:lnTo>
                    <a:lnTo>
                      <a:pt x="62" y="363"/>
                    </a:lnTo>
                    <a:lnTo>
                      <a:pt x="62" y="362"/>
                    </a:lnTo>
                    <a:lnTo>
                      <a:pt x="63" y="362"/>
                    </a:lnTo>
                    <a:lnTo>
                      <a:pt x="62" y="362"/>
                    </a:lnTo>
                    <a:lnTo>
                      <a:pt x="62" y="360"/>
                    </a:lnTo>
                    <a:lnTo>
                      <a:pt x="62" y="362"/>
                    </a:lnTo>
                    <a:lnTo>
                      <a:pt x="62" y="360"/>
                    </a:lnTo>
                    <a:lnTo>
                      <a:pt x="60" y="360"/>
                    </a:lnTo>
                    <a:lnTo>
                      <a:pt x="62" y="360"/>
                    </a:lnTo>
                    <a:lnTo>
                      <a:pt x="62" y="359"/>
                    </a:lnTo>
                    <a:lnTo>
                      <a:pt x="60" y="359"/>
                    </a:lnTo>
                    <a:lnTo>
                      <a:pt x="60" y="358"/>
                    </a:lnTo>
                    <a:lnTo>
                      <a:pt x="59" y="358"/>
                    </a:lnTo>
                    <a:lnTo>
                      <a:pt x="58" y="358"/>
                    </a:lnTo>
                    <a:lnTo>
                      <a:pt x="58" y="356"/>
                    </a:lnTo>
                    <a:lnTo>
                      <a:pt x="58" y="355"/>
                    </a:lnTo>
                    <a:lnTo>
                      <a:pt x="59" y="354"/>
                    </a:lnTo>
                    <a:lnTo>
                      <a:pt x="59" y="352"/>
                    </a:lnTo>
                    <a:lnTo>
                      <a:pt x="60" y="352"/>
                    </a:lnTo>
                    <a:lnTo>
                      <a:pt x="60" y="354"/>
                    </a:lnTo>
                    <a:lnTo>
                      <a:pt x="62" y="354"/>
                    </a:lnTo>
                    <a:lnTo>
                      <a:pt x="63" y="354"/>
                    </a:lnTo>
                    <a:lnTo>
                      <a:pt x="64" y="354"/>
                    </a:lnTo>
                    <a:lnTo>
                      <a:pt x="66" y="354"/>
                    </a:lnTo>
                    <a:lnTo>
                      <a:pt x="67" y="354"/>
                    </a:lnTo>
                    <a:lnTo>
                      <a:pt x="68" y="354"/>
                    </a:lnTo>
                    <a:lnTo>
                      <a:pt x="69" y="354"/>
                    </a:lnTo>
                    <a:lnTo>
                      <a:pt x="71" y="354"/>
                    </a:lnTo>
                    <a:lnTo>
                      <a:pt x="72" y="354"/>
                    </a:lnTo>
                    <a:lnTo>
                      <a:pt x="73" y="354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5" y="354"/>
                    </a:lnTo>
                    <a:lnTo>
                      <a:pt x="76" y="354"/>
                    </a:lnTo>
                    <a:lnTo>
                      <a:pt x="76" y="352"/>
                    </a:lnTo>
                    <a:lnTo>
                      <a:pt x="75" y="352"/>
                    </a:lnTo>
                    <a:lnTo>
                      <a:pt x="76" y="352"/>
                    </a:lnTo>
                    <a:lnTo>
                      <a:pt x="77" y="352"/>
                    </a:lnTo>
                    <a:lnTo>
                      <a:pt x="79" y="352"/>
                    </a:lnTo>
                    <a:lnTo>
                      <a:pt x="80" y="351"/>
                    </a:lnTo>
                    <a:lnTo>
                      <a:pt x="81" y="351"/>
                    </a:lnTo>
                    <a:lnTo>
                      <a:pt x="81" y="352"/>
                    </a:lnTo>
                    <a:lnTo>
                      <a:pt x="83" y="352"/>
                    </a:lnTo>
                    <a:lnTo>
                      <a:pt x="83" y="354"/>
                    </a:lnTo>
                    <a:lnTo>
                      <a:pt x="84" y="354"/>
                    </a:lnTo>
                    <a:lnTo>
                      <a:pt x="85" y="354"/>
                    </a:lnTo>
                    <a:lnTo>
                      <a:pt x="86" y="355"/>
                    </a:lnTo>
                    <a:lnTo>
                      <a:pt x="86" y="356"/>
                    </a:lnTo>
                    <a:lnTo>
                      <a:pt x="88" y="355"/>
                    </a:lnTo>
                    <a:lnTo>
                      <a:pt x="88" y="356"/>
                    </a:lnTo>
                    <a:lnTo>
                      <a:pt x="88" y="358"/>
                    </a:lnTo>
                    <a:lnTo>
                      <a:pt x="89" y="358"/>
                    </a:lnTo>
                    <a:lnTo>
                      <a:pt x="90" y="358"/>
                    </a:lnTo>
                    <a:lnTo>
                      <a:pt x="90" y="359"/>
                    </a:lnTo>
                    <a:lnTo>
                      <a:pt x="92" y="359"/>
                    </a:lnTo>
                    <a:lnTo>
                      <a:pt x="93" y="359"/>
                    </a:lnTo>
                    <a:lnTo>
                      <a:pt x="93" y="358"/>
                    </a:lnTo>
                    <a:lnTo>
                      <a:pt x="93" y="356"/>
                    </a:lnTo>
                    <a:lnTo>
                      <a:pt x="94" y="356"/>
                    </a:lnTo>
                    <a:lnTo>
                      <a:pt x="94" y="355"/>
                    </a:lnTo>
                    <a:lnTo>
                      <a:pt x="94" y="354"/>
                    </a:lnTo>
                    <a:lnTo>
                      <a:pt x="96" y="354"/>
                    </a:lnTo>
                    <a:lnTo>
                      <a:pt x="97" y="354"/>
                    </a:lnTo>
                    <a:lnTo>
                      <a:pt x="97" y="355"/>
                    </a:lnTo>
                    <a:lnTo>
                      <a:pt x="98" y="355"/>
                    </a:lnTo>
                    <a:lnTo>
                      <a:pt x="98" y="356"/>
                    </a:lnTo>
                    <a:lnTo>
                      <a:pt x="98" y="358"/>
                    </a:lnTo>
                    <a:lnTo>
                      <a:pt x="100" y="358"/>
                    </a:lnTo>
                    <a:lnTo>
                      <a:pt x="101" y="358"/>
                    </a:lnTo>
                    <a:lnTo>
                      <a:pt x="101" y="359"/>
                    </a:lnTo>
                    <a:lnTo>
                      <a:pt x="102" y="359"/>
                    </a:lnTo>
                    <a:lnTo>
                      <a:pt x="101" y="358"/>
                    </a:lnTo>
                    <a:lnTo>
                      <a:pt x="101" y="356"/>
                    </a:lnTo>
                    <a:lnTo>
                      <a:pt x="102" y="356"/>
                    </a:lnTo>
                    <a:lnTo>
                      <a:pt x="102" y="358"/>
                    </a:lnTo>
                    <a:lnTo>
                      <a:pt x="102" y="359"/>
                    </a:lnTo>
                    <a:lnTo>
                      <a:pt x="103" y="359"/>
                    </a:lnTo>
                    <a:lnTo>
                      <a:pt x="105" y="359"/>
                    </a:lnTo>
                    <a:lnTo>
                      <a:pt x="105" y="358"/>
                    </a:lnTo>
                    <a:lnTo>
                      <a:pt x="106" y="358"/>
                    </a:lnTo>
                    <a:lnTo>
                      <a:pt x="106" y="359"/>
                    </a:lnTo>
                    <a:lnTo>
                      <a:pt x="107" y="359"/>
                    </a:lnTo>
                    <a:lnTo>
                      <a:pt x="109" y="359"/>
                    </a:lnTo>
                    <a:lnTo>
                      <a:pt x="110" y="359"/>
                    </a:lnTo>
                    <a:lnTo>
                      <a:pt x="110" y="358"/>
                    </a:lnTo>
                    <a:lnTo>
                      <a:pt x="111" y="358"/>
                    </a:lnTo>
                    <a:lnTo>
                      <a:pt x="111" y="356"/>
                    </a:lnTo>
                    <a:lnTo>
                      <a:pt x="111" y="355"/>
                    </a:lnTo>
                    <a:lnTo>
                      <a:pt x="113" y="355"/>
                    </a:lnTo>
                    <a:lnTo>
                      <a:pt x="113" y="356"/>
                    </a:lnTo>
                    <a:lnTo>
                      <a:pt x="111" y="356"/>
                    </a:lnTo>
                    <a:lnTo>
                      <a:pt x="111" y="358"/>
                    </a:lnTo>
                    <a:lnTo>
                      <a:pt x="113" y="358"/>
                    </a:lnTo>
                    <a:lnTo>
                      <a:pt x="113" y="356"/>
                    </a:lnTo>
                    <a:lnTo>
                      <a:pt x="114" y="356"/>
                    </a:lnTo>
                    <a:lnTo>
                      <a:pt x="114" y="358"/>
                    </a:lnTo>
                    <a:lnTo>
                      <a:pt x="115" y="358"/>
                    </a:lnTo>
                    <a:lnTo>
                      <a:pt x="117" y="358"/>
                    </a:lnTo>
                    <a:lnTo>
                      <a:pt x="118" y="358"/>
                    </a:lnTo>
                    <a:lnTo>
                      <a:pt x="118" y="359"/>
                    </a:lnTo>
                    <a:lnTo>
                      <a:pt x="119" y="359"/>
                    </a:lnTo>
                    <a:lnTo>
                      <a:pt x="119" y="360"/>
                    </a:lnTo>
                    <a:lnTo>
                      <a:pt x="121" y="360"/>
                    </a:lnTo>
                    <a:lnTo>
                      <a:pt x="121" y="362"/>
                    </a:lnTo>
                    <a:lnTo>
                      <a:pt x="122" y="362"/>
                    </a:lnTo>
                    <a:lnTo>
                      <a:pt x="122" y="360"/>
                    </a:lnTo>
                    <a:lnTo>
                      <a:pt x="122" y="359"/>
                    </a:lnTo>
                    <a:lnTo>
                      <a:pt x="122" y="358"/>
                    </a:lnTo>
                    <a:lnTo>
                      <a:pt x="122" y="356"/>
                    </a:lnTo>
                    <a:lnTo>
                      <a:pt x="123" y="355"/>
                    </a:lnTo>
                    <a:lnTo>
                      <a:pt x="123" y="356"/>
                    </a:lnTo>
                    <a:lnTo>
                      <a:pt x="124" y="356"/>
                    </a:lnTo>
                    <a:lnTo>
                      <a:pt x="124" y="355"/>
                    </a:lnTo>
                    <a:lnTo>
                      <a:pt x="126" y="355"/>
                    </a:lnTo>
                    <a:lnTo>
                      <a:pt x="126" y="356"/>
                    </a:lnTo>
                    <a:lnTo>
                      <a:pt x="127" y="356"/>
                    </a:lnTo>
                    <a:lnTo>
                      <a:pt x="127" y="355"/>
                    </a:lnTo>
                    <a:lnTo>
                      <a:pt x="128" y="355"/>
                    </a:lnTo>
                    <a:lnTo>
                      <a:pt x="127" y="354"/>
                    </a:lnTo>
                    <a:lnTo>
                      <a:pt x="127" y="352"/>
                    </a:lnTo>
                    <a:lnTo>
                      <a:pt x="128" y="352"/>
                    </a:lnTo>
                    <a:lnTo>
                      <a:pt x="128" y="351"/>
                    </a:lnTo>
                    <a:lnTo>
                      <a:pt x="130" y="351"/>
                    </a:lnTo>
                    <a:lnTo>
                      <a:pt x="130" y="350"/>
                    </a:lnTo>
                    <a:lnTo>
                      <a:pt x="131" y="350"/>
                    </a:lnTo>
                    <a:lnTo>
                      <a:pt x="131" y="349"/>
                    </a:lnTo>
                    <a:lnTo>
                      <a:pt x="132" y="349"/>
                    </a:lnTo>
                    <a:lnTo>
                      <a:pt x="132" y="347"/>
                    </a:lnTo>
                    <a:lnTo>
                      <a:pt x="132" y="346"/>
                    </a:lnTo>
                    <a:lnTo>
                      <a:pt x="131" y="345"/>
                    </a:lnTo>
                    <a:lnTo>
                      <a:pt x="131" y="343"/>
                    </a:lnTo>
                    <a:lnTo>
                      <a:pt x="130" y="343"/>
                    </a:lnTo>
                    <a:lnTo>
                      <a:pt x="130" y="345"/>
                    </a:lnTo>
                    <a:lnTo>
                      <a:pt x="128" y="345"/>
                    </a:lnTo>
                    <a:lnTo>
                      <a:pt x="128" y="343"/>
                    </a:lnTo>
                    <a:lnTo>
                      <a:pt x="127" y="343"/>
                    </a:lnTo>
                    <a:lnTo>
                      <a:pt x="127" y="342"/>
                    </a:lnTo>
                    <a:lnTo>
                      <a:pt x="127" y="341"/>
                    </a:lnTo>
                    <a:lnTo>
                      <a:pt x="128" y="341"/>
                    </a:lnTo>
                    <a:lnTo>
                      <a:pt x="128" y="339"/>
                    </a:lnTo>
                    <a:lnTo>
                      <a:pt x="128" y="341"/>
                    </a:lnTo>
                    <a:lnTo>
                      <a:pt x="127" y="341"/>
                    </a:lnTo>
                    <a:lnTo>
                      <a:pt x="127" y="339"/>
                    </a:lnTo>
                    <a:lnTo>
                      <a:pt x="126" y="339"/>
                    </a:lnTo>
                    <a:lnTo>
                      <a:pt x="126" y="338"/>
                    </a:lnTo>
                    <a:lnTo>
                      <a:pt x="126" y="337"/>
                    </a:lnTo>
                    <a:lnTo>
                      <a:pt x="127" y="337"/>
                    </a:lnTo>
                    <a:lnTo>
                      <a:pt x="127" y="335"/>
                    </a:lnTo>
                    <a:lnTo>
                      <a:pt x="127" y="334"/>
                    </a:lnTo>
                    <a:lnTo>
                      <a:pt x="127" y="333"/>
                    </a:lnTo>
                    <a:lnTo>
                      <a:pt x="126" y="333"/>
                    </a:lnTo>
                    <a:lnTo>
                      <a:pt x="126" y="332"/>
                    </a:lnTo>
                    <a:lnTo>
                      <a:pt x="126" y="330"/>
                    </a:lnTo>
                    <a:lnTo>
                      <a:pt x="124" y="330"/>
                    </a:lnTo>
                    <a:lnTo>
                      <a:pt x="124" y="329"/>
                    </a:lnTo>
                    <a:lnTo>
                      <a:pt x="124" y="328"/>
                    </a:lnTo>
                    <a:lnTo>
                      <a:pt x="124" y="326"/>
                    </a:lnTo>
                    <a:lnTo>
                      <a:pt x="123" y="326"/>
                    </a:lnTo>
                    <a:lnTo>
                      <a:pt x="122" y="326"/>
                    </a:lnTo>
                    <a:lnTo>
                      <a:pt x="121" y="325"/>
                    </a:lnTo>
                    <a:lnTo>
                      <a:pt x="121" y="324"/>
                    </a:lnTo>
                    <a:lnTo>
                      <a:pt x="121" y="322"/>
                    </a:lnTo>
                    <a:lnTo>
                      <a:pt x="119" y="322"/>
                    </a:lnTo>
                    <a:lnTo>
                      <a:pt x="119" y="321"/>
                    </a:lnTo>
                    <a:lnTo>
                      <a:pt x="121" y="321"/>
                    </a:lnTo>
                    <a:lnTo>
                      <a:pt x="122" y="321"/>
                    </a:lnTo>
                    <a:lnTo>
                      <a:pt x="122" y="320"/>
                    </a:lnTo>
                    <a:lnTo>
                      <a:pt x="121" y="320"/>
                    </a:lnTo>
                    <a:lnTo>
                      <a:pt x="122" y="318"/>
                    </a:lnTo>
                    <a:lnTo>
                      <a:pt x="121" y="317"/>
                    </a:lnTo>
                    <a:lnTo>
                      <a:pt x="121" y="316"/>
                    </a:lnTo>
                    <a:lnTo>
                      <a:pt x="122" y="316"/>
                    </a:lnTo>
                    <a:lnTo>
                      <a:pt x="122" y="314"/>
                    </a:lnTo>
                    <a:lnTo>
                      <a:pt x="121" y="314"/>
                    </a:lnTo>
                    <a:lnTo>
                      <a:pt x="119" y="314"/>
                    </a:lnTo>
                    <a:lnTo>
                      <a:pt x="118" y="314"/>
                    </a:lnTo>
                    <a:lnTo>
                      <a:pt x="119" y="313"/>
                    </a:lnTo>
                    <a:lnTo>
                      <a:pt x="119" y="312"/>
                    </a:lnTo>
                    <a:lnTo>
                      <a:pt x="119" y="311"/>
                    </a:lnTo>
                    <a:lnTo>
                      <a:pt x="121" y="311"/>
                    </a:lnTo>
                    <a:lnTo>
                      <a:pt x="121" y="312"/>
                    </a:lnTo>
                    <a:lnTo>
                      <a:pt x="122" y="312"/>
                    </a:lnTo>
                    <a:lnTo>
                      <a:pt x="121" y="309"/>
                    </a:lnTo>
                    <a:lnTo>
                      <a:pt x="122" y="309"/>
                    </a:lnTo>
                    <a:lnTo>
                      <a:pt x="122" y="311"/>
                    </a:lnTo>
                    <a:lnTo>
                      <a:pt x="123" y="311"/>
                    </a:lnTo>
                    <a:lnTo>
                      <a:pt x="122" y="308"/>
                    </a:lnTo>
                    <a:lnTo>
                      <a:pt x="121" y="308"/>
                    </a:lnTo>
                    <a:lnTo>
                      <a:pt x="119" y="308"/>
                    </a:lnTo>
                    <a:lnTo>
                      <a:pt x="119" y="307"/>
                    </a:lnTo>
                    <a:lnTo>
                      <a:pt x="118" y="307"/>
                    </a:lnTo>
                    <a:lnTo>
                      <a:pt x="117" y="307"/>
                    </a:lnTo>
                    <a:lnTo>
                      <a:pt x="115" y="307"/>
                    </a:lnTo>
                    <a:lnTo>
                      <a:pt x="115" y="305"/>
                    </a:lnTo>
                    <a:lnTo>
                      <a:pt x="115" y="304"/>
                    </a:lnTo>
                    <a:lnTo>
                      <a:pt x="115" y="305"/>
                    </a:lnTo>
                    <a:lnTo>
                      <a:pt x="114" y="305"/>
                    </a:lnTo>
                    <a:lnTo>
                      <a:pt x="114" y="304"/>
                    </a:lnTo>
                    <a:lnTo>
                      <a:pt x="115" y="304"/>
                    </a:lnTo>
                    <a:lnTo>
                      <a:pt x="117" y="304"/>
                    </a:lnTo>
                    <a:lnTo>
                      <a:pt x="118" y="304"/>
                    </a:lnTo>
                    <a:lnTo>
                      <a:pt x="118" y="303"/>
                    </a:lnTo>
                    <a:lnTo>
                      <a:pt x="117" y="303"/>
                    </a:lnTo>
                    <a:lnTo>
                      <a:pt x="115" y="303"/>
                    </a:lnTo>
                    <a:lnTo>
                      <a:pt x="115" y="301"/>
                    </a:lnTo>
                    <a:lnTo>
                      <a:pt x="114" y="301"/>
                    </a:lnTo>
                    <a:lnTo>
                      <a:pt x="114" y="300"/>
                    </a:lnTo>
                    <a:lnTo>
                      <a:pt x="113" y="300"/>
                    </a:lnTo>
                    <a:lnTo>
                      <a:pt x="113" y="299"/>
                    </a:lnTo>
                    <a:lnTo>
                      <a:pt x="113" y="297"/>
                    </a:lnTo>
                    <a:lnTo>
                      <a:pt x="111" y="297"/>
                    </a:lnTo>
                    <a:lnTo>
                      <a:pt x="111" y="296"/>
                    </a:lnTo>
                    <a:lnTo>
                      <a:pt x="113" y="295"/>
                    </a:lnTo>
                    <a:lnTo>
                      <a:pt x="114" y="294"/>
                    </a:lnTo>
                    <a:lnTo>
                      <a:pt x="114" y="295"/>
                    </a:lnTo>
                    <a:lnTo>
                      <a:pt x="115" y="295"/>
                    </a:lnTo>
                    <a:lnTo>
                      <a:pt x="117" y="295"/>
                    </a:lnTo>
                    <a:lnTo>
                      <a:pt x="118" y="294"/>
                    </a:lnTo>
                    <a:lnTo>
                      <a:pt x="117" y="294"/>
                    </a:lnTo>
                    <a:lnTo>
                      <a:pt x="118" y="294"/>
                    </a:lnTo>
                    <a:lnTo>
                      <a:pt x="118" y="292"/>
                    </a:lnTo>
                    <a:lnTo>
                      <a:pt x="118" y="291"/>
                    </a:lnTo>
                    <a:lnTo>
                      <a:pt x="118" y="290"/>
                    </a:lnTo>
                    <a:lnTo>
                      <a:pt x="118" y="288"/>
                    </a:lnTo>
                    <a:lnTo>
                      <a:pt x="118" y="287"/>
                    </a:lnTo>
                    <a:lnTo>
                      <a:pt x="118" y="286"/>
                    </a:lnTo>
                    <a:lnTo>
                      <a:pt x="117" y="286"/>
                    </a:lnTo>
                    <a:lnTo>
                      <a:pt x="117" y="284"/>
                    </a:lnTo>
                    <a:lnTo>
                      <a:pt x="117" y="283"/>
                    </a:lnTo>
                    <a:lnTo>
                      <a:pt x="117" y="282"/>
                    </a:lnTo>
                    <a:lnTo>
                      <a:pt x="115" y="282"/>
                    </a:lnTo>
                    <a:lnTo>
                      <a:pt x="114" y="282"/>
                    </a:lnTo>
                    <a:lnTo>
                      <a:pt x="115" y="282"/>
                    </a:lnTo>
                    <a:lnTo>
                      <a:pt x="115" y="280"/>
                    </a:lnTo>
                    <a:lnTo>
                      <a:pt x="117" y="280"/>
                    </a:lnTo>
                    <a:lnTo>
                      <a:pt x="117" y="279"/>
                    </a:lnTo>
                    <a:lnTo>
                      <a:pt x="115" y="278"/>
                    </a:lnTo>
                    <a:lnTo>
                      <a:pt x="115" y="277"/>
                    </a:lnTo>
                    <a:lnTo>
                      <a:pt x="115" y="275"/>
                    </a:lnTo>
                    <a:lnTo>
                      <a:pt x="117" y="275"/>
                    </a:lnTo>
                    <a:lnTo>
                      <a:pt x="117" y="274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19" y="274"/>
                    </a:lnTo>
                    <a:lnTo>
                      <a:pt x="121" y="274"/>
                    </a:lnTo>
                    <a:lnTo>
                      <a:pt x="121" y="275"/>
                    </a:lnTo>
                    <a:lnTo>
                      <a:pt x="122" y="277"/>
                    </a:lnTo>
                    <a:lnTo>
                      <a:pt x="122" y="278"/>
                    </a:lnTo>
                    <a:lnTo>
                      <a:pt x="123" y="277"/>
                    </a:lnTo>
                    <a:lnTo>
                      <a:pt x="124" y="277"/>
                    </a:lnTo>
                    <a:lnTo>
                      <a:pt x="126" y="277"/>
                    </a:lnTo>
                    <a:lnTo>
                      <a:pt x="127" y="277"/>
                    </a:lnTo>
                    <a:lnTo>
                      <a:pt x="128" y="277"/>
                    </a:lnTo>
                    <a:lnTo>
                      <a:pt x="128" y="278"/>
                    </a:lnTo>
                    <a:lnTo>
                      <a:pt x="130" y="278"/>
                    </a:lnTo>
                    <a:lnTo>
                      <a:pt x="131" y="278"/>
                    </a:lnTo>
                    <a:lnTo>
                      <a:pt x="132" y="278"/>
                    </a:lnTo>
                    <a:lnTo>
                      <a:pt x="134" y="277"/>
                    </a:lnTo>
                    <a:lnTo>
                      <a:pt x="135" y="277"/>
                    </a:lnTo>
                    <a:lnTo>
                      <a:pt x="136" y="275"/>
                    </a:lnTo>
                    <a:lnTo>
                      <a:pt x="138" y="277"/>
                    </a:lnTo>
                    <a:lnTo>
                      <a:pt x="139" y="277"/>
                    </a:lnTo>
                    <a:lnTo>
                      <a:pt x="140" y="277"/>
                    </a:lnTo>
                    <a:lnTo>
                      <a:pt x="140" y="278"/>
                    </a:lnTo>
                    <a:lnTo>
                      <a:pt x="141" y="278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3" y="275"/>
                    </a:lnTo>
                    <a:lnTo>
                      <a:pt x="144" y="275"/>
                    </a:lnTo>
                    <a:lnTo>
                      <a:pt x="145" y="275"/>
                    </a:lnTo>
                    <a:lnTo>
                      <a:pt x="148" y="274"/>
                    </a:lnTo>
                    <a:lnTo>
                      <a:pt x="148" y="273"/>
                    </a:lnTo>
                    <a:lnTo>
                      <a:pt x="149" y="273"/>
                    </a:lnTo>
                    <a:lnTo>
                      <a:pt x="151" y="271"/>
                    </a:lnTo>
                    <a:lnTo>
                      <a:pt x="151" y="270"/>
                    </a:lnTo>
                    <a:lnTo>
                      <a:pt x="151" y="269"/>
                    </a:lnTo>
                    <a:lnTo>
                      <a:pt x="152" y="269"/>
                    </a:lnTo>
                    <a:lnTo>
                      <a:pt x="153" y="267"/>
                    </a:lnTo>
                    <a:lnTo>
                      <a:pt x="155" y="267"/>
                    </a:lnTo>
                    <a:lnTo>
                      <a:pt x="156" y="267"/>
                    </a:lnTo>
                    <a:lnTo>
                      <a:pt x="157" y="266"/>
                    </a:lnTo>
                    <a:lnTo>
                      <a:pt x="158" y="265"/>
                    </a:lnTo>
                    <a:lnTo>
                      <a:pt x="160" y="263"/>
                    </a:lnTo>
                    <a:lnTo>
                      <a:pt x="160" y="262"/>
                    </a:lnTo>
                    <a:lnTo>
                      <a:pt x="161" y="262"/>
                    </a:lnTo>
                    <a:lnTo>
                      <a:pt x="162" y="261"/>
                    </a:lnTo>
                    <a:lnTo>
                      <a:pt x="164" y="260"/>
                    </a:lnTo>
                    <a:lnTo>
                      <a:pt x="165" y="257"/>
                    </a:lnTo>
                    <a:lnTo>
                      <a:pt x="166" y="257"/>
                    </a:lnTo>
                    <a:lnTo>
                      <a:pt x="168" y="256"/>
                    </a:lnTo>
                    <a:lnTo>
                      <a:pt x="169" y="256"/>
                    </a:lnTo>
                    <a:lnTo>
                      <a:pt x="169" y="254"/>
                    </a:lnTo>
                    <a:lnTo>
                      <a:pt x="169" y="253"/>
                    </a:lnTo>
                    <a:lnTo>
                      <a:pt x="169" y="252"/>
                    </a:lnTo>
                    <a:lnTo>
                      <a:pt x="169" y="249"/>
                    </a:lnTo>
                    <a:lnTo>
                      <a:pt x="170" y="249"/>
                    </a:lnTo>
                    <a:lnTo>
                      <a:pt x="172" y="248"/>
                    </a:lnTo>
                    <a:lnTo>
                      <a:pt x="172" y="246"/>
                    </a:lnTo>
                    <a:lnTo>
                      <a:pt x="172" y="245"/>
                    </a:lnTo>
                    <a:lnTo>
                      <a:pt x="172" y="244"/>
                    </a:lnTo>
                    <a:lnTo>
                      <a:pt x="172" y="243"/>
                    </a:lnTo>
                    <a:lnTo>
                      <a:pt x="172" y="241"/>
                    </a:lnTo>
                    <a:lnTo>
                      <a:pt x="174" y="241"/>
                    </a:lnTo>
                    <a:lnTo>
                      <a:pt x="174" y="240"/>
                    </a:lnTo>
                    <a:lnTo>
                      <a:pt x="175" y="240"/>
                    </a:lnTo>
                    <a:lnTo>
                      <a:pt x="175" y="239"/>
                    </a:lnTo>
                    <a:lnTo>
                      <a:pt x="174" y="237"/>
                    </a:lnTo>
                    <a:lnTo>
                      <a:pt x="174" y="236"/>
                    </a:lnTo>
                    <a:lnTo>
                      <a:pt x="175" y="236"/>
                    </a:lnTo>
                    <a:lnTo>
                      <a:pt x="177" y="236"/>
                    </a:lnTo>
                    <a:lnTo>
                      <a:pt x="178" y="236"/>
                    </a:lnTo>
                    <a:lnTo>
                      <a:pt x="178" y="235"/>
                    </a:lnTo>
                    <a:lnTo>
                      <a:pt x="177" y="235"/>
                    </a:lnTo>
                    <a:lnTo>
                      <a:pt x="175" y="235"/>
                    </a:lnTo>
                    <a:lnTo>
                      <a:pt x="175" y="233"/>
                    </a:lnTo>
                    <a:lnTo>
                      <a:pt x="175" y="231"/>
                    </a:lnTo>
                    <a:lnTo>
                      <a:pt x="177" y="229"/>
                    </a:lnTo>
                    <a:lnTo>
                      <a:pt x="177" y="228"/>
                    </a:lnTo>
                    <a:lnTo>
                      <a:pt x="178" y="228"/>
                    </a:lnTo>
                    <a:lnTo>
                      <a:pt x="178" y="229"/>
                    </a:lnTo>
                    <a:lnTo>
                      <a:pt x="181" y="228"/>
                    </a:lnTo>
                    <a:lnTo>
                      <a:pt x="182" y="229"/>
                    </a:lnTo>
                    <a:lnTo>
                      <a:pt x="182" y="228"/>
                    </a:lnTo>
                    <a:lnTo>
                      <a:pt x="182" y="227"/>
                    </a:lnTo>
                    <a:lnTo>
                      <a:pt x="181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0"/>
                    </a:lnTo>
                    <a:lnTo>
                      <a:pt x="183" y="219"/>
                    </a:lnTo>
                    <a:lnTo>
                      <a:pt x="182" y="218"/>
                    </a:lnTo>
                    <a:lnTo>
                      <a:pt x="179" y="218"/>
                    </a:lnTo>
                    <a:lnTo>
                      <a:pt x="178" y="218"/>
                    </a:lnTo>
                    <a:lnTo>
                      <a:pt x="177" y="219"/>
                    </a:lnTo>
                    <a:lnTo>
                      <a:pt x="175" y="219"/>
                    </a:lnTo>
                    <a:lnTo>
                      <a:pt x="175" y="218"/>
                    </a:lnTo>
                    <a:lnTo>
                      <a:pt x="174" y="216"/>
                    </a:lnTo>
                    <a:lnTo>
                      <a:pt x="174" y="215"/>
                    </a:lnTo>
                    <a:lnTo>
                      <a:pt x="175" y="215"/>
                    </a:lnTo>
                    <a:lnTo>
                      <a:pt x="177" y="215"/>
                    </a:lnTo>
                    <a:lnTo>
                      <a:pt x="177" y="214"/>
                    </a:lnTo>
                    <a:lnTo>
                      <a:pt x="177" y="212"/>
                    </a:lnTo>
                    <a:lnTo>
                      <a:pt x="175" y="212"/>
                    </a:lnTo>
                    <a:lnTo>
                      <a:pt x="175" y="211"/>
                    </a:lnTo>
                    <a:lnTo>
                      <a:pt x="177" y="211"/>
                    </a:lnTo>
                    <a:lnTo>
                      <a:pt x="177" y="210"/>
                    </a:lnTo>
                    <a:lnTo>
                      <a:pt x="178" y="210"/>
                    </a:lnTo>
                    <a:lnTo>
                      <a:pt x="178" y="208"/>
                    </a:lnTo>
                    <a:lnTo>
                      <a:pt x="178" y="207"/>
                    </a:lnTo>
                    <a:lnTo>
                      <a:pt x="179" y="207"/>
                    </a:lnTo>
                    <a:lnTo>
                      <a:pt x="181" y="207"/>
                    </a:lnTo>
                    <a:lnTo>
                      <a:pt x="182" y="207"/>
                    </a:lnTo>
                    <a:lnTo>
                      <a:pt x="182" y="208"/>
                    </a:lnTo>
                    <a:lnTo>
                      <a:pt x="183" y="208"/>
                    </a:lnTo>
                    <a:lnTo>
                      <a:pt x="183" y="210"/>
                    </a:lnTo>
                    <a:lnTo>
                      <a:pt x="185" y="210"/>
                    </a:lnTo>
                    <a:lnTo>
                      <a:pt x="185" y="208"/>
                    </a:lnTo>
                    <a:lnTo>
                      <a:pt x="186" y="206"/>
                    </a:lnTo>
                    <a:lnTo>
                      <a:pt x="186" y="205"/>
                    </a:lnTo>
                    <a:lnTo>
                      <a:pt x="185" y="205"/>
                    </a:lnTo>
                    <a:lnTo>
                      <a:pt x="185" y="203"/>
                    </a:lnTo>
                    <a:lnTo>
                      <a:pt x="183" y="203"/>
                    </a:lnTo>
                    <a:lnTo>
                      <a:pt x="183" y="202"/>
                    </a:lnTo>
                    <a:lnTo>
                      <a:pt x="185" y="202"/>
                    </a:lnTo>
                    <a:lnTo>
                      <a:pt x="185" y="203"/>
                    </a:lnTo>
                    <a:lnTo>
                      <a:pt x="186" y="203"/>
                    </a:lnTo>
                    <a:lnTo>
                      <a:pt x="186" y="202"/>
                    </a:lnTo>
                    <a:lnTo>
                      <a:pt x="186" y="201"/>
                    </a:lnTo>
                    <a:lnTo>
                      <a:pt x="187" y="201"/>
                    </a:lnTo>
                    <a:lnTo>
                      <a:pt x="187" y="198"/>
                    </a:lnTo>
                    <a:lnTo>
                      <a:pt x="187" y="197"/>
                    </a:lnTo>
                    <a:lnTo>
                      <a:pt x="187" y="195"/>
                    </a:lnTo>
                    <a:lnTo>
                      <a:pt x="189" y="197"/>
                    </a:lnTo>
                    <a:lnTo>
                      <a:pt x="190" y="195"/>
                    </a:lnTo>
                    <a:lnTo>
                      <a:pt x="189" y="194"/>
                    </a:lnTo>
                    <a:lnTo>
                      <a:pt x="189" y="193"/>
                    </a:lnTo>
                    <a:lnTo>
                      <a:pt x="186" y="194"/>
                    </a:lnTo>
                    <a:lnTo>
                      <a:pt x="185" y="193"/>
                    </a:lnTo>
                    <a:lnTo>
                      <a:pt x="186" y="191"/>
                    </a:lnTo>
                    <a:lnTo>
                      <a:pt x="187" y="190"/>
                    </a:lnTo>
                    <a:lnTo>
                      <a:pt x="187" y="189"/>
                    </a:lnTo>
                    <a:lnTo>
                      <a:pt x="186" y="188"/>
                    </a:lnTo>
                    <a:lnTo>
                      <a:pt x="186" y="186"/>
                    </a:lnTo>
                    <a:lnTo>
                      <a:pt x="186" y="185"/>
                    </a:lnTo>
                    <a:lnTo>
                      <a:pt x="183" y="184"/>
                    </a:lnTo>
                    <a:lnTo>
                      <a:pt x="182" y="182"/>
                    </a:lnTo>
                    <a:lnTo>
                      <a:pt x="182" y="181"/>
                    </a:lnTo>
                    <a:lnTo>
                      <a:pt x="182" y="180"/>
                    </a:lnTo>
                    <a:lnTo>
                      <a:pt x="183" y="180"/>
                    </a:lnTo>
                    <a:lnTo>
                      <a:pt x="183" y="181"/>
                    </a:lnTo>
                    <a:lnTo>
                      <a:pt x="185" y="181"/>
                    </a:lnTo>
                    <a:lnTo>
                      <a:pt x="185" y="180"/>
                    </a:lnTo>
                    <a:lnTo>
                      <a:pt x="185" y="178"/>
                    </a:lnTo>
                    <a:lnTo>
                      <a:pt x="185" y="177"/>
                    </a:lnTo>
                    <a:lnTo>
                      <a:pt x="183" y="174"/>
                    </a:lnTo>
                    <a:lnTo>
                      <a:pt x="185" y="174"/>
                    </a:lnTo>
                    <a:lnTo>
                      <a:pt x="185" y="173"/>
                    </a:lnTo>
                    <a:lnTo>
                      <a:pt x="186" y="173"/>
                    </a:lnTo>
                    <a:lnTo>
                      <a:pt x="187" y="173"/>
                    </a:lnTo>
                    <a:lnTo>
                      <a:pt x="189" y="174"/>
                    </a:lnTo>
                    <a:lnTo>
                      <a:pt x="190" y="174"/>
                    </a:lnTo>
                    <a:lnTo>
                      <a:pt x="191" y="174"/>
                    </a:lnTo>
                    <a:lnTo>
                      <a:pt x="191" y="173"/>
                    </a:lnTo>
                    <a:lnTo>
                      <a:pt x="191" y="172"/>
                    </a:lnTo>
                    <a:lnTo>
                      <a:pt x="190" y="172"/>
                    </a:lnTo>
                    <a:lnTo>
                      <a:pt x="190" y="171"/>
                    </a:lnTo>
                    <a:lnTo>
                      <a:pt x="190" y="169"/>
                    </a:lnTo>
                    <a:lnTo>
                      <a:pt x="190" y="168"/>
                    </a:lnTo>
                    <a:lnTo>
                      <a:pt x="189" y="168"/>
                    </a:lnTo>
                    <a:lnTo>
                      <a:pt x="187" y="168"/>
                    </a:lnTo>
                    <a:lnTo>
                      <a:pt x="185" y="169"/>
                    </a:lnTo>
                    <a:lnTo>
                      <a:pt x="183" y="169"/>
                    </a:lnTo>
                    <a:lnTo>
                      <a:pt x="182" y="169"/>
                    </a:lnTo>
                    <a:lnTo>
                      <a:pt x="182" y="168"/>
                    </a:lnTo>
                    <a:lnTo>
                      <a:pt x="182" y="167"/>
                    </a:lnTo>
                    <a:lnTo>
                      <a:pt x="185" y="168"/>
                    </a:lnTo>
                    <a:lnTo>
                      <a:pt x="185" y="167"/>
                    </a:lnTo>
                    <a:lnTo>
                      <a:pt x="183" y="165"/>
                    </a:lnTo>
                    <a:lnTo>
                      <a:pt x="183" y="164"/>
                    </a:lnTo>
                    <a:lnTo>
                      <a:pt x="185" y="164"/>
                    </a:lnTo>
                    <a:lnTo>
                      <a:pt x="185" y="163"/>
                    </a:lnTo>
                    <a:lnTo>
                      <a:pt x="186" y="163"/>
                    </a:lnTo>
                    <a:lnTo>
                      <a:pt x="186" y="164"/>
                    </a:lnTo>
                    <a:lnTo>
                      <a:pt x="187" y="164"/>
                    </a:lnTo>
                    <a:lnTo>
                      <a:pt x="189" y="163"/>
                    </a:lnTo>
                    <a:lnTo>
                      <a:pt x="187" y="163"/>
                    </a:lnTo>
                    <a:lnTo>
                      <a:pt x="187" y="161"/>
                    </a:lnTo>
                    <a:lnTo>
                      <a:pt x="186" y="161"/>
                    </a:lnTo>
                    <a:lnTo>
                      <a:pt x="185" y="163"/>
                    </a:lnTo>
                    <a:lnTo>
                      <a:pt x="185" y="161"/>
                    </a:lnTo>
                    <a:lnTo>
                      <a:pt x="185" y="160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9"/>
                    </a:lnTo>
                    <a:lnTo>
                      <a:pt x="186" y="160"/>
                    </a:lnTo>
                    <a:lnTo>
                      <a:pt x="189" y="160"/>
                    </a:lnTo>
                    <a:lnTo>
                      <a:pt x="190" y="160"/>
                    </a:lnTo>
                    <a:lnTo>
                      <a:pt x="191" y="160"/>
                    </a:lnTo>
                    <a:lnTo>
                      <a:pt x="193" y="159"/>
                    </a:lnTo>
                    <a:lnTo>
                      <a:pt x="191" y="157"/>
                    </a:lnTo>
                    <a:lnTo>
                      <a:pt x="191" y="156"/>
                    </a:lnTo>
                    <a:lnTo>
                      <a:pt x="190" y="156"/>
                    </a:lnTo>
                    <a:lnTo>
                      <a:pt x="190" y="155"/>
                    </a:lnTo>
                    <a:lnTo>
                      <a:pt x="190" y="153"/>
                    </a:lnTo>
                    <a:lnTo>
                      <a:pt x="191" y="153"/>
                    </a:lnTo>
                    <a:lnTo>
                      <a:pt x="190" y="152"/>
                    </a:lnTo>
                    <a:lnTo>
                      <a:pt x="189" y="152"/>
                    </a:lnTo>
                    <a:lnTo>
                      <a:pt x="187" y="152"/>
                    </a:lnTo>
                    <a:lnTo>
                      <a:pt x="186" y="151"/>
                    </a:lnTo>
                    <a:lnTo>
                      <a:pt x="186" y="148"/>
                    </a:lnTo>
                    <a:lnTo>
                      <a:pt x="187" y="147"/>
                    </a:lnTo>
                    <a:lnTo>
                      <a:pt x="186" y="146"/>
                    </a:lnTo>
                    <a:lnTo>
                      <a:pt x="186" y="144"/>
                    </a:lnTo>
                    <a:lnTo>
                      <a:pt x="185" y="144"/>
                    </a:lnTo>
                    <a:lnTo>
                      <a:pt x="185" y="143"/>
                    </a:lnTo>
                    <a:lnTo>
                      <a:pt x="183" y="143"/>
                    </a:lnTo>
                    <a:lnTo>
                      <a:pt x="182" y="140"/>
                    </a:lnTo>
                    <a:lnTo>
                      <a:pt x="181" y="140"/>
                    </a:lnTo>
                    <a:lnTo>
                      <a:pt x="179" y="142"/>
                    </a:lnTo>
                    <a:lnTo>
                      <a:pt x="179" y="140"/>
                    </a:lnTo>
                    <a:lnTo>
                      <a:pt x="178" y="140"/>
                    </a:lnTo>
                    <a:lnTo>
                      <a:pt x="178" y="142"/>
                    </a:lnTo>
                    <a:lnTo>
                      <a:pt x="178" y="143"/>
                    </a:lnTo>
                    <a:lnTo>
                      <a:pt x="177" y="143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73" y="143"/>
                    </a:lnTo>
                    <a:lnTo>
                      <a:pt x="173" y="142"/>
                    </a:lnTo>
                    <a:lnTo>
                      <a:pt x="174" y="142"/>
                    </a:lnTo>
                    <a:lnTo>
                      <a:pt x="175" y="140"/>
                    </a:lnTo>
                    <a:lnTo>
                      <a:pt x="175" y="139"/>
                    </a:lnTo>
                    <a:lnTo>
                      <a:pt x="177" y="138"/>
                    </a:lnTo>
                    <a:lnTo>
                      <a:pt x="177" y="136"/>
                    </a:lnTo>
                    <a:lnTo>
                      <a:pt x="177" y="138"/>
                    </a:lnTo>
                    <a:lnTo>
                      <a:pt x="178" y="138"/>
                    </a:lnTo>
                    <a:lnTo>
                      <a:pt x="178" y="136"/>
                    </a:lnTo>
                    <a:lnTo>
                      <a:pt x="177" y="136"/>
                    </a:lnTo>
                    <a:lnTo>
                      <a:pt x="178" y="136"/>
                    </a:lnTo>
                    <a:lnTo>
                      <a:pt x="179" y="135"/>
                    </a:lnTo>
                    <a:lnTo>
                      <a:pt x="181" y="135"/>
                    </a:lnTo>
                    <a:lnTo>
                      <a:pt x="182" y="134"/>
                    </a:lnTo>
                    <a:lnTo>
                      <a:pt x="183" y="134"/>
                    </a:lnTo>
                    <a:lnTo>
                      <a:pt x="185" y="133"/>
                    </a:lnTo>
                    <a:lnTo>
                      <a:pt x="186" y="131"/>
                    </a:lnTo>
                    <a:lnTo>
                      <a:pt x="185" y="130"/>
                    </a:lnTo>
                    <a:lnTo>
                      <a:pt x="185" y="129"/>
                    </a:lnTo>
                    <a:lnTo>
                      <a:pt x="183" y="127"/>
                    </a:lnTo>
                    <a:lnTo>
                      <a:pt x="183" y="126"/>
                    </a:lnTo>
                    <a:lnTo>
                      <a:pt x="183" y="125"/>
                    </a:lnTo>
                    <a:lnTo>
                      <a:pt x="185" y="125"/>
                    </a:lnTo>
                    <a:lnTo>
                      <a:pt x="185" y="123"/>
                    </a:lnTo>
                    <a:lnTo>
                      <a:pt x="183" y="122"/>
                    </a:lnTo>
                    <a:lnTo>
                      <a:pt x="182" y="123"/>
                    </a:lnTo>
                    <a:lnTo>
                      <a:pt x="182" y="122"/>
                    </a:lnTo>
                    <a:lnTo>
                      <a:pt x="182" y="121"/>
                    </a:lnTo>
                    <a:lnTo>
                      <a:pt x="182" y="119"/>
                    </a:lnTo>
                    <a:lnTo>
                      <a:pt x="182" y="118"/>
                    </a:lnTo>
                    <a:lnTo>
                      <a:pt x="183" y="118"/>
                    </a:lnTo>
                    <a:lnTo>
                      <a:pt x="185" y="118"/>
                    </a:lnTo>
                    <a:lnTo>
                      <a:pt x="186" y="118"/>
                    </a:lnTo>
                    <a:lnTo>
                      <a:pt x="186" y="117"/>
                    </a:lnTo>
                    <a:lnTo>
                      <a:pt x="187" y="118"/>
                    </a:lnTo>
                    <a:lnTo>
                      <a:pt x="189" y="119"/>
                    </a:lnTo>
                    <a:lnTo>
                      <a:pt x="189" y="121"/>
                    </a:lnTo>
                    <a:lnTo>
                      <a:pt x="190" y="122"/>
                    </a:lnTo>
                    <a:lnTo>
                      <a:pt x="193" y="123"/>
                    </a:lnTo>
                    <a:lnTo>
                      <a:pt x="194" y="122"/>
                    </a:lnTo>
                    <a:lnTo>
                      <a:pt x="195" y="122"/>
                    </a:lnTo>
                    <a:lnTo>
                      <a:pt x="196" y="122"/>
                    </a:lnTo>
                    <a:lnTo>
                      <a:pt x="198" y="122"/>
                    </a:lnTo>
                    <a:lnTo>
                      <a:pt x="199" y="122"/>
                    </a:lnTo>
                    <a:lnTo>
                      <a:pt x="202" y="122"/>
                    </a:lnTo>
                    <a:lnTo>
                      <a:pt x="200" y="123"/>
                    </a:lnTo>
                    <a:lnTo>
                      <a:pt x="199" y="126"/>
                    </a:lnTo>
                    <a:lnTo>
                      <a:pt x="200" y="126"/>
                    </a:lnTo>
                    <a:lnTo>
                      <a:pt x="202" y="126"/>
                    </a:lnTo>
                    <a:lnTo>
                      <a:pt x="203" y="126"/>
                    </a:lnTo>
                    <a:lnTo>
                      <a:pt x="203" y="127"/>
                    </a:lnTo>
                    <a:lnTo>
                      <a:pt x="204" y="127"/>
                    </a:lnTo>
                    <a:lnTo>
                      <a:pt x="206" y="129"/>
                    </a:lnTo>
                    <a:lnTo>
                      <a:pt x="207" y="129"/>
                    </a:lnTo>
                    <a:lnTo>
                      <a:pt x="207" y="127"/>
                    </a:lnTo>
                    <a:lnTo>
                      <a:pt x="208" y="126"/>
                    </a:lnTo>
                    <a:lnTo>
                      <a:pt x="210" y="126"/>
                    </a:lnTo>
                    <a:lnTo>
                      <a:pt x="211" y="126"/>
                    </a:lnTo>
                    <a:lnTo>
                      <a:pt x="211" y="125"/>
                    </a:lnTo>
                    <a:lnTo>
                      <a:pt x="211" y="123"/>
                    </a:lnTo>
                    <a:lnTo>
                      <a:pt x="210" y="123"/>
                    </a:lnTo>
                    <a:lnTo>
                      <a:pt x="208" y="123"/>
                    </a:lnTo>
                    <a:lnTo>
                      <a:pt x="208" y="122"/>
                    </a:lnTo>
                    <a:lnTo>
                      <a:pt x="210" y="122"/>
                    </a:lnTo>
                    <a:lnTo>
                      <a:pt x="211" y="122"/>
                    </a:lnTo>
                    <a:lnTo>
                      <a:pt x="211" y="121"/>
                    </a:lnTo>
                    <a:lnTo>
                      <a:pt x="210" y="121"/>
                    </a:lnTo>
                    <a:lnTo>
                      <a:pt x="210" y="119"/>
                    </a:lnTo>
                    <a:lnTo>
                      <a:pt x="208" y="118"/>
                    </a:lnTo>
                    <a:lnTo>
                      <a:pt x="210" y="117"/>
                    </a:lnTo>
                    <a:lnTo>
                      <a:pt x="211" y="117"/>
                    </a:lnTo>
                    <a:lnTo>
                      <a:pt x="211" y="119"/>
                    </a:lnTo>
                    <a:lnTo>
                      <a:pt x="212" y="121"/>
                    </a:lnTo>
                    <a:lnTo>
                      <a:pt x="213" y="121"/>
                    </a:lnTo>
                    <a:lnTo>
                      <a:pt x="216" y="119"/>
                    </a:lnTo>
                    <a:lnTo>
                      <a:pt x="215" y="118"/>
                    </a:lnTo>
                    <a:lnTo>
                      <a:pt x="215" y="117"/>
                    </a:lnTo>
                    <a:lnTo>
                      <a:pt x="215" y="116"/>
                    </a:lnTo>
                    <a:lnTo>
                      <a:pt x="215" y="114"/>
                    </a:lnTo>
                    <a:lnTo>
                      <a:pt x="215" y="113"/>
                    </a:lnTo>
                    <a:lnTo>
                      <a:pt x="215" y="112"/>
                    </a:lnTo>
                    <a:lnTo>
                      <a:pt x="213" y="113"/>
                    </a:lnTo>
                    <a:lnTo>
                      <a:pt x="212" y="113"/>
                    </a:lnTo>
                    <a:lnTo>
                      <a:pt x="211" y="113"/>
                    </a:lnTo>
                    <a:lnTo>
                      <a:pt x="210" y="112"/>
                    </a:lnTo>
                    <a:lnTo>
                      <a:pt x="208" y="112"/>
                    </a:lnTo>
                    <a:lnTo>
                      <a:pt x="207" y="113"/>
                    </a:lnTo>
                    <a:lnTo>
                      <a:pt x="204" y="112"/>
                    </a:lnTo>
                    <a:lnTo>
                      <a:pt x="203" y="110"/>
                    </a:lnTo>
                    <a:lnTo>
                      <a:pt x="204" y="110"/>
                    </a:lnTo>
                    <a:lnTo>
                      <a:pt x="206" y="110"/>
                    </a:lnTo>
                    <a:lnTo>
                      <a:pt x="206" y="109"/>
                    </a:lnTo>
                    <a:lnTo>
                      <a:pt x="204" y="109"/>
                    </a:lnTo>
                    <a:lnTo>
                      <a:pt x="203" y="109"/>
                    </a:lnTo>
                    <a:lnTo>
                      <a:pt x="203" y="106"/>
                    </a:lnTo>
                    <a:lnTo>
                      <a:pt x="203" y="102"/>
                    </a:lnTo>
                    <a:lnTo>
                      <a:pt x="204" y="102"/>
                    </a:lnTo>
                    <a:lnTo>
                      <a:pt x="204" y="100"/>
                    </a:lnTo>
                    <a:lnTo>
                      <a:pt x="206" y="99"/>
                    </a:lnTo>
                    <a:lnTo>
                      <a:pt x="207" y="99"/>
                    </a:lnTo>
                    <a:lnTo>
                      <a:pt x="208" y="99"/>
                    </a:lnTo>
                    <a:lnTo>
                      <a:pt x="208" y="97"/>
                    </a:lnTo>
                    <a:lnTo>
                      <a:pt x="208" y="96"/>
                    </a:lnTo>
                    <a:lnTo>
                      <a:pt x="210" y="96"/>
                    </a:lnTo>
                    <a:lnTo>
                      <a:pt x="211" y="97"/>
                    </a:lnTo>
                    <a:lnTo>
                      <a:pt x="213" y="97"/>
                    </a:lnTo>
                    <a:lnTo>
                      <a:pt x="215" y="96"/>
                    </a:lnTo>
                    <a:lnTo>
                      <a:pt x="213" y="95"/>
                    </a:lnTo>
                    <a:lnTo>
                      <a:pt x="212" y="93"/>
                    </a:lnTo>
                    <a:lnTo>
                      <a:pt x="211" y="91"/>
                    </a:lnTo>
                    <a:lnTo>
                      <a:pt x="211" y="89"/>
                    </a:lnTo>
                    <a:lnTo>
                      <a:pt x="211" y="88"/>
                    </a:lnTo>
                    <a:lnTo>
                      <a:pt x="210" y="87"/>
                    </a:lnTo>
                    <a:lnTo>
                      <a:pt x="208" y="87"/>
                    </a:lnTo>
                    <a:lnTo>
                      <a:pt x="207" y="87"/>
                    </a:lnTo>
                    <a:lnTo>
                      <a:pt x="207" y="85"/>
                    </a:lnTo>
                    <a:lnTo>
                      <a:pt x="207" y="84"/>
                    </a:lnTo>
                    <a:lnTo>
                      <a:pt x="207" y="83"/>
                    </a:lnTo>
                    <a:lnTo>
                      <a:pt x="207" y="81"/>
                    </a:lnTo>
                    <a:lnTo>
                      <a:pt x="208" y="81"/>
                    </a:lnTo>
                    <a:lnTo>
                      <a:pt x="211" y="81"/>
                    </a:lnTo>
                    <a:lnTo>
                      <a:pt x="211" y="80"/>
                    </a:lnTo>
                    <a:lnTo>
                      <a:pt x="210" y="80"/>
                    </a:lnTo>
                    <a:lnTo>
                      <a:pt x="208" y="79"/>
                    </a:lnTo>
                    <a:lnTo>
                      <a:pt x="210" y="78"/>
                    </a:lnTo>
                    <a:lnTo>
                      <a:pt x="208" y="76"/>
                    </a:lnTo>
                    <a:lnTo>
                      <a:pt x="208" y="74"/>
                    </a:lnTo>
                    <a:lnTo>
                      <a:pt x="207" y="72"/>
                    </a:lnTo>
                    <a:lnTo>
                      <a:pt x="206" y="70"/>
                    </a:lnTo>
                    <a:lnTo>
                      <a:pt x="207" y="68"/>
                    </a:lnTo>
                    <a:lnTo>
                      <a:pt x="204" y="67"/>
                    </a:lnTo>
                    <a:lnTo>
                      <a:pt x="204" y="64"/>
                    </a:lnTo>
                    <a:lnTo>
                      <a:pt x="204" y="63"/>
                    </a:lnTo>
                    <a:lnTo>
                      <a:pt x="202" y="63"/>
                    </a:lnTo>
                    <a:lnTo>
                      <a:pt x="202" y="62"/>
                    </a:lnTo>
                    <a:lnTo>
                      <a:pt x="199" y="62"/>
                    </a:lnTo>
                    <a:lnTo>
                      <a:pt x="198" y="63"/>
                    </a:lnTo>
                    <a:lnTo>
                      <a:pt x="198" y="62"/>
                    </a:lnTo>
                    <a:lnTo>
                      <a:pt x="196" y="61"/>
                    </a:lnTo>
                    <a:lnTo>
                      <a:pt x="196" y="59"/>
                    </a:lnTo>
                    <a:lnTo>
                      <a:pt x="195" y="59"/>
                    </a:lnTo>
                    <a:lnTo>
                      <a:pt x="194" y="59"/>
                    </a:lnTo>
                    <a:lnTo>
                      <a:pt x="193" y="58"/>
                    </a:lnTo>
                    <a:lnTo>
                      <a:pt x="190" y="59"/>
                    </a:lnTo>
                    <a:lnTo>
                      <a:pt x="190" y="58"/>
                    </a:lnTo>
                    <a:lnTo>
                      <a:pt x="190" y="57"/>
                    </a:lnTo>
                    <a:lnTo>
                      <a:pt x="191" y="57"/>
                    </a:lnTo>
                    <a:lnTo>
                      <a:pt x="193" y="57"/>
                    </a:lnTo>
                    <a:lnTo>
                      <a:pt x="193" y="55"/>
                    </a:lnTo>
                    <a:lnTo>
                      <a:pt x="193" y="54"/>
                    </a:lnTo>
                    <a:lnTo>
                      <a:pt x="194" y="54"/>
                    </a:lnTo>
                    <a:lnTo>
                      <a:pt x="194" y="53"/>
                    </a:lnTo>
                    <a:lnTo>
                      <a:pt x="195" y="53"/>
                    </a:lnTo>
                    <a:lnTo>
                      <a:pt x="195" y="51"/>
                    </a:lnTo>
                    <a:lnTo>
                      <a:pt x="196" y="51"/>
                    </a:lnTo>
                    <a:lnTo>
                      <a:pt x="196" y="50"/>
                    </a:lnTo>
                    <a:lnTo>
                      <a:pt x="198" y="50"/>
                    </a:lnTo>
                    <a:lnTo>
                      <a:pt x="198" y="49"/>
                    </a:lnTo>
                    <a:lnTo>
                      <a:pt x="199" y="49"/>
                    </a:lnTo>
                    <a:lnTo>
                      <a:pt x="199" y="47"/>
                    </a:lnTo>
                    <a:lnTo>
                      <a:pt x="200" y="45"/>
                    </a:lnTo>
                    <a:lnTo>
                      <a:pt x="203" y="41"/>
                    </a:lnTo>
                    <a:lnTo>
                      <a:pt x="206" y="38"/>
                    </a:lnTo>
                    <a:lnTo>
                      <a:pt x="206" y="37"/>
                    </a:lnTo>
                    <a:lnTo>
                      <a:pt x="207" y="36"/>
                    </a:lnTo>
                    <a:lnTo>
                      <a:pt x="207" y="37"/>
                    </a:lnTo>
                    <a:lnTo>
                      <a:pt x="207" y="36"/>
                    </a:lnTo>
                    <a:lnTo>
                      <a:pt x="208" y="36"/>
                    </a:lnTo>
                    <a:lnTo>
                      <a:pt x="208" y="34"/>
                    </a:lnTo>
                    <a:lnTo>
                      <a:pt x="208" y="33"/>
                    </a:lnTo>
                    <a:lnTo>
                      <a:pt x="210" y="33"/>
                    </a:lnTo>
                    <a:lnTo>
                      <a:pt x="210" y="32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2" y="30"/>
                    </a:lnTo>
                    <a:lnTo>
                      <a:pt x="212" y="29"/>
                    </a:lnTo>
                    <a:lnTo>
                      <a:pt x="213" y="29"/>
                    </a:lnTo>
                    <a:lnTo>
                      <a:pt x="212" y="29"/>
                    </a:lnTo>
                    <a:lnTo>
                      <a:pt x="212" y="28"/>
                    </a:lnTo>
                    <a:lnTo>
                      <a:pt x="211" y="28"/>
                    </a:lnTo>
                    <a:lnTo>
                      <a:pt x="210" y="28"/>
                    </a:lnTo>
                    <a:lnTo>
                      <a:pt x="208" y="28"/>
                    </a:lnTo>
                    <a:lnTo>
                      <a:pt x="208" y="27"/>
                    </a:lnTo>
                    <a:lnTo>
                      <a:pt x="207" y="27"/>
                    </a:lnTo>
                    <a:lnTo>
                      <a:pt x="208" y="25"/>
                    </a:lnTo>
                    <a:lnTo>
                      <a:pt x="207" y="25"/>
                    </a:lnTo>
                    <a:lnTo>
                      <a:pt x="207" y="24"/>
                    </a:lnTo>
                    <a:lnTo>
                      <a:pt x="211" y="20"/>
                    </a:lnTo>
                    <a:lnTo>
                      <a:pt x="212" y="20"/>
                    </a:lnTo>
                    <a:lnTo>
                      <a:pt x="213" y="20"/>
                    </a:lnTo>
                    <a:lnTo>
                      <a:pt x="215" y="20"/>
                    </a:lnTo>
                    <a:lnTo>
                      <a:pt x="215" y="19"/>
                    </a:lnTo>
                    <a:lnTo>
                      <a:pt x="216" y="19"/>
                    </a:lnTo>
                    <a:lnTo>
                      <a:pt x="216" y="17"/>
                    </a:lnTo>
                    <a:lnTo>
                      <a:pt x="217" y="16"/>
                    </a:lnTo>
                    <a:lnTo>
                      <a:pt x="217" y="15"/>
                    </a:lnTo>
                    <a:lnTo>
                      <a:pt x="219" y="15"/>
                    </a:lnTo>
                    <a:lnTo>
                      <a:pt x="220" y="15"/>
                    </a:lnTo>
                    <a:lnTo>
                      <a:pt x="221" y="15"/>
                    </a:lnTo>
                    <a:lnTo>
                      <a:pt x="221" y="13"/>
                    </a:lnTo>
                    <a:lnTo>
                      <a:pt x="223" y="13"/>
                    </a:lnTo>
                    <a:lnTo>
                      <a:pt x="224" y="15"/>
                    </a:lnTo>
                    <a:lnTo>
                      <a:pt x="225" y="15"/>
                    </a:lnTo>
                    <a:lnTo>
                      <a:pt x="225" y="16"/>
                    </a:lnTo>
                    <a:lnTo>
                      <a:pt x="227" y="17"/>
                    </a:lnTo>
                    <a:lnTo>
                      <a:pt x="228" y="17"/>
                    </a:lnTo>
                    <a:lnTo>
                      <a:pt x="228" y="16"/>
                    </a:lnTo>
                    <a:lnTo>
                      <a:pt x="227" y="15"/>
                    </a:lnTo>
                    <a:lnTo>
                      <a:pt x="228" y="15"/>
                    </a:lnTo>
                    <a:lnTo>
                      <a:pt x="228" y="13"/>
                    </a:lnTo>
                    <a:lnTo>
                      <a:pt x="229" y="12"/>
                    </a:lnTo>
                    <a:lnTo>
                      <a:pt x="230" y="11"/>
                    </a:lnTo>
                    <a:lnTo>
                      <a:pt x="233" y="12"/>
                    </a:lnTo>
                    <a:lnTo>
                      <a:pt x="233" y="13"/>
                    </a:lnTo>
                    <a:lnTo>
                      <a:pt x="233" y="15"/>
                    </a:lnTo>
                    <a:lnTo>
                      <a:pt x="233" y="16"/>
                    </a:lnTo>
                    <a:lnTo>
                      <a:pt x="234" y="16"/>
                    </a:lnTo>
                    <a:lnTo>
                      <a:pt x="234" y="17"/>
                    </a:lnTo>
                    <a:lnTo>
                      <a:pt x="236" y="17"/>
                    </a:lnTo>
                    <a:lnTo>
                      <a:pt x="237" y="17"/>
                    </a:lnTo>
                    <a:lnTo>
                      <a:pt x="237" y="19"/>
                    </a:lnTo>
                    <a:lnTo>
                      <a:pt x="238" y="19"/>
                    </a:lnTo>
                    <a:lnTo>
                      <a:pt x="238" y="20"/>
                    </a:lnTo>
                    <a:lnTo>
                      <a:pt x="240" y="21"/>
                    </a:lnTo>
                    <a:lnTo>
                      <a:pt x="241" y="21"/>
                    </a:lnTo>
                    <a:lnTo>
                      <a:pt x="242" y="21"/>
                    </a:lnTo>
                    <a:lnTo>
                      <a:pt x="244" y="21"/>
                    </a:lnTo>
                    <a:lnTo>
                      <a:pt x="245" y="21"/>
                    </a:lnTo>
                    <a:lnTo>
                      <a:pt x="246" y="21"/>
                    </a:lnTo>
                    <a:lnTo>
                      <a:pt x="246" y="23"/>
                    </a:lnTo>
                    <a:lnTo>
                      <a:pt x="248" y="23"/>
                    </a:lnTo>
                    <a:lnTo>
                      <a:pt x="249" y="23"/>
                    </a:lnTo>
                    <a:lnTo>
                      <a:pt x="250" y="23"/>
                    </a:lnTo>
                    <a:lnTo>
                      <a:pt x="250" y="24"/>
                    </a:lnTo>
                    <a:lnTo>
                      <a:pt x="251" y="24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3" y="24"/>
                    </a:lnTo>
                    <a:lnTo>
                      <a:pt x="253" y="23"/>
                    </a:lnTo>
                    <a:lnTo>
                      <a:pt x="254" y="23"/>
                    </a:lnTo>
                    <a:lnTo>
                      <a:pt x="254" y="21"/>
                    </a:lnTo>
                    <a:lnTo>
                      <a:pt x="254" y="20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5" y="17"/>
                    </a:lnTo>
                    <a:lnTo>
                      <a:pt x="257" y="17"/>
                    </a:lnTo>
                    <a:lnTo>
                      <a:pt x="258" y="17"/>
                    </a:lnTo>
                    <a:lnTo>
                      <a:pt x="259" y="17"/>
                    </a:lnTo>
                    <a:lnTo>
                      <a:pt x="259" y="16"/>
                    </a:lnTo>
                    <a:lnTo>
                      <a:pt x="261" y="16"/>
                    </a:lnTo>
                    <a:lnTo>
                      <a:pt x="262" y="16"/>
                    </a:lnTo>
                    <a:lnTo>
                      <a:pt x="263" y="16"/>
                    </a:lnTo>
                    <a:lnTo>
                      <a:pt x="265" y="16"/>
                    </a:lnTo>
                    <a:lnTo>
                      <a:pt x="266" y="16"/>
                    </a:lnTo>
                    <a:lnTo>
                      <a:pt x="266" y="17"/>
                    </a:lnTo>
                    <a:lnTo>
                      <a:pt x="267" y="17"/>
                    </a:lnTo>
                    <a:lnTo>
                      <a:pt x="268" y="17"/>
                    </a:lnTo>
                    <a:lnTo>
                      <a:pt x="270" y="17"/>
                    </a:lnTo>
                    <a:lnTo>
                      <a:pt x="271" y="17"/>
                    </a:lnTo>
                    <a:lnTo>
                      <a:pt x="271" y="19"/>
                    </a:lnTo>
                    <a:lnTo>
                      <a:pt x="272" y="19"/>
                    </a:lnTo>
                    <a:lnTo>
                      <a:pt x="274" y="19"/>
                    </a:lnTo>
                    <a:lnTo>
                      <a:pt x="275" y="19"/>
                    </a:lnTo>
                    <a:lnTo>
                      <a:pt x="276" y="19"/>
                    </a:lnTo>
                    <a:lnTo>
                      <a:pt x="278" y="19"/>
                    </a:lnTo>
                    <a:lnTo>
                      <a:pt x="279" y="17"/>
                    </a:lnTo>
                    <a:lnTo>
                      <a:pt x="280" y="17"/>
                    </a:lnTo>
                    <a:lnTo>
                      <a:pt x="280" y="16"/>
                    </a:lnTo>
                    <a:lnTo>
                      <a:pt x="282" y="16"/>
                    </a:lnTo>
                    <a:lnTo>
                      <a:pt x="283" y="16"/>
                    </a:lnTo>
                    <a:lnTo>
                      <a:pt x="284" y="16"/>
                    </a:lnTo>
                    <a:lnTo>
                      <a:pt x="284" y="17"/>
                    </a:lnTo>
                    <a:lnTo>
                      <a:pt x="284" y="16"/>
                    </a:lnTo>
                    <a:lnTo>
                      <a:pt x="285" y="15"/>
                    </a:lnTo>
                    <a:lnTo>
                      <a:pt x="287" y="12"/>
                    </a:lnTo>
                    <a:lnTo>
                      <a:pt x="288" y="12"/>
                    </a:lnTo>
                    <a:lnTo>
                      <a:pt x="288" y="9"/>
                    </a:lnTo>
                    <a:lnTo>
                      <a:pt x="289" y="9"/>
                    </a:lnTo>
                    <a:lnTo>
                      <a:pt x="289" y="11"/>
                    </a:lnTo>
                    <a:lnTo>
                      <a:pt x="292" y="11"/>
                    </a:lnTo>
                    <a:lnTo>
                      <a:pt x="293" y="11"/>
                    </a:lnTo>
                    <a:lnTo>
                      <a:pt x="293" y="9"/>
                    </a:lnTo>
                    <a:lnTo>
                      <a:pt x="293" y="8"/>
                    </a:lnTo>
                    <a:lnTo>
                      <a:pt x="295" y="8"/>
                    </a:lnTo>
                    <a:lnTo>
                      <a:pt x="295" y="7"/>
                    </a:lnTo>
                    <a:lnTo>
                      <a:pt x="293" y="6"/>
                    </a:lnTo>
                    <a:lnTo>
                      <a:pt x="295" y="6"/>
                    </a:lnTo>
                    <a:lnTo>
                      <a:pt x="295" y="4"/>
                    </a:lnTo>
                    <a:lnTo>
                      <a:pt x="296" y="4"/>
                    </a:lnTo>
                    <a:lnTo>
                      <a:pt x="297" y="4"/>
                    </a:lnTo>
                    <a:lnTo>
                      <a:pt x="299" y="3"/>
                    </a:lnTo>
                    <a:lnTo>
                      <a:pt x="300" y="3"/>
                    </a:lnTo>
                    <a:lnTo>
                      <a:pt x="300" y="2"/>
                    </a:lnTo>
                    <a:lnTo>
                      <a:pt x="301" y="2"/>
                    </a:lnTo>
                    <a:lnTo>
                      <a:pt x="301" y="0"/>
                    </a:lnTo>
                    <a:lnTo>
                      <a:pt x="302" y="0"/>
                    </a:lnTo>
                    <a:lnTo>
                      <a:pt x="304" y="0"/>
                    </a:lnTo>
                    <a:lnTo>
                      <a:pt x="304" y="2"/>
                    </a:lnTo>
                    <a:lnTo>
                      <a:pt x="305" y="2"/>
                    </a:lnTo>
                    <a:lnTo>
                      <a:pt x="306" y="2"/>
                    </a:lnTo>
                    <a:lnTo>
                      <a:pt x="306" y="3"/>
                    </a:lnTo>
                    <a:lnTo>
                      <a:pt x="308" y="3"/>
                    </a:lnTo>
                    <a:lnTo>
                      <a:pt x="309" y="3"/>
                    </a:lnTo>
                    <a:lnTo>
                      <a:pt x="310" y="3"/>
                    </a:lnTo>
                    <a:lnTo>
                      <a:pt x="310" y="2"/>
                    </a:lnTo>
                    <a:lnTo>
                      <a:pt x="312" y="2"/>
                    </a:lnTo>
                    <a:lnTo>
                      <a:pt x="312" y="3"/>
                    </a:lnTo>
                    <a:lnTo>
                      <a:pt x="312" y="2"/>
                    </a:lnTo>
                    <a:lnTo>
                      <a:pt x="313" y="2"/>
                    </a:lnTo>
                    <a:lnTo>
                      <a:pt x="314" y="2"/>
                    </a:lnTo>
                    <a:lnTo>
                      <a:pt x="316" y="2"/>
                    </a:lnTo>
                    <a:lnTo>
                      <a:pt x="317" y="2"/>
                    </a:lnTo>
                    <a:lnTo>
                      <a:pt x="317" y="3"/>
                    </a:lnTo>
                    <a:lnTo>
                      <a:pt x="320" y="8"/>
                    </a:lnTo>
                    <a:lnTo>
                      <a:pt x="320" y="9"/>
                    </a:lnTo>
                    <a:lnTo>
                      <a:pt x="320" y="11"/>
                    </a:lnTo>
                    <a:lnTo>
                      <a:pt x="321" y="11"/>
                    </a:lnTo>
                    <a:lnTo>
                      <a:pt x="322" y="11"/>
                    </a:lnTo>
                    <a:lnTo>
                      <a:pt x="322" y="9"/>
                    </a:lnTo>
                    <a:lnTo>
                      <a:pt x="323" y="9"/>
                    </a:lnTo>
                    <a:lnTo>
                      <a:pt x="325" y="9"/>
                    </a:lnTo>
                    <a:lnTo>
                      <a:pt x="325" y="11"/>
                    </a:lnTo>
                    <a:lnTo>
                      <a:pt x="326" y="11"/>
                    </a:lnTo>
                    <a:lnTo>
                      <a:pt x="326" y="12"/>
                    </a:lnTo>
                    <a:lnTo>
                      <a:pt x="326" y="13"/>
                    </a:lnTo>
                    <a:lnTo>
                      <a:pt x="327" y="13"/>
                    </a:lnTo>
                    <a:lnTo>
                      <a:pt x="327" y="15"/>
                    </a:lnTo>
                    <a:lnTo>
                      <a:pt x="329" y="15"/>
                    </a:lnTo>
                    <a:lnTo>
                      <a:pt x="329" y="16"/>
                    </a:lnTo>
                    <a:lnTo>
                      <a:pt x="330" y="16"/>
                    </a:lnTo>
                    <a:lnTo>
                      <a:pt x="331" y="16"/>
                    </a:lnTo>
                    <a:lnTo>
                      <a:pt x="331" y="17"/>
                    </a:lnTo>
                    <a:lnTo>
                      <a:pt x="333" y="17"/>
                    </a:lnTo>
                    <a:lnTo>
                      <a:pt x="333" y="19"/>
                    </a:lnTo>
                    <a:lnTo>
                      <a:pt x="333" y="20"/>
                    </a:lnTo>
                    <a:lnTo>
                      <a:pt x="334" y="20"/>
                    </a:lnTo>
                    <a:lnTo>
                      <a:pt x="335" y="20"/>
                    </a:lnTo>
                    <a:lnTo>
                      <a:pt x="337" y="20"/>
                    </a:lnTo>
                    <a:lnTo>
                      <a:pt x="346" y="23"/>
                    </a:lnTo>
                    <a:lnTo>
                      <a:pt x="347" y="23"/>
                    </a:lnTo>
                    <a:lnTo>
                      <a:pt x="355" y="25"/>
                    </a:lnTo>
                    <a:lnTo>
                      <a:pt x="357" y="25"/>
                    </a:lnTo>
                    <a:lnTo>
                      <a:pt x="361" y="28"/>
                    </a:lnTo>
                    <a:lnTo>
                      <a:pt x="364" y="30"/>
                    </a:lnTo>
                    <a:lnTo>
                      <a:pt x="365" y="32"/>
                    </a:lnTo>
                    <a:lnTo>
                      <a:pt x="365" y="33"/>
                    </a:lnTo>
                    <a:lnTo>
                      <a:pt x="364" y="34"/>
                    </a:lnTo>
                    <a:lnTo>
                      <a:pt x="365" y="34"/>
                    </a:lnTo>
                    <a:lnTo>
                      <a:pt x="367" y="36"/>
                    </a:lnTo>
                    <a:lnTo>
                      <a:pt x="368" y="36"/>
                    </a:lnTo>
                    <a:lnTo>
                      <a:pt x="369" y="36"/>
                    </a:lnTo>
                    <a:lnTo>
                      <a:pt x="371" y="37"/>
                    </a:lnTo>
                    <a:lnTo>
                      <a:pt x="372" y="37"/>
                    </a:lnTo>
                    <a:lnTo>
                      <a:pt x="373" y="38"/>
                    </a:lnTo>
                    <a:lnTo>
                      <a:pt x="374" y="40"/>
                    </a:lnTo>
                    <a:lnTo>
                      <a:pt x="376" y="42"/>
                    </a:lnTo>
                    <a:lnTo>
                      <a:pt x="378" y="44"/>
                    </a:lnTo>
                    <a:lnTo>
                      <a:pt x="381" y="44"/>
                    </a:lnTo>
                    <a:lnTo>
                      <a:pt x="385" y="45"/>
                    </a:lnTo>
                    <a:lnTo>
                      <a:pt x="386" y="46"/>
                    </a:lnTo>
                    <a:lnTo>
                      <a:pt x="388" y="47"/>
                    </a:lnTo>
                    <a:lnTo>
                      <a:pt x="388" y="49"/>
                    </a:lnTo>
                    <a:lnTo>
                      <a:pt x="389" y="49"/>
                    </a:lnTo>
                    <a:lnTo>
                      <a:pt x="390" y="50"/>
                    </a:lnTo>
                    <a:lnTo>
                      <a:pt x="392" y="51"/>
                    </a:lnTo>
                    <a:lnTo>
                      <a:pt x="393" y="51"/>
                    </a:lnTo>
                    <a:lnTo>
                      <a:pt x="393" y="53"/>
                    </a:lnTo>
                    <a:lnTo>
                      <a:pt x="394" y="53"/>
                    </a:lnTo>
                    <a:lnTo>
                      <a:pt x="394" y="54"/>
                    </a:lnTo>
                    <a:lnTo>
                      <a:pt x="395" y="54"/>
                    </a:lnTo>
                    <a:lnTo>
                      <a:pt x="397" y="55"/>
                    </a:lnTo>
                    <a:lnTo>
                      <a:pt x="397" y="57"/>
                    </a:lnTo>
                    <a:lnTo>
                      <a:pt x="398" y="57"/>
                    </a:lnTo>
                    <a:lnTo>
                      <a:pt x="398" y="58"/>
                    </a:lnTo>
                    <a:lnTo>
                      <a:pt x="399" y="58"/>
                    </a:lnTo>
                    <a:lnTo>
                      <a:pt x="401" y="58"/>
                    </a:lnTo>
                    <a:lnTo>
                      <a:pt x="401" y="59"/>
                    </a:lnTo>
                    <a:lnTo>
                      <a:pt x="402" y="62"/>
                    </a:lnTo>
                    <a:lnTo>
                      <a:pt x="402" y="63"/>
                    </a:lnTo>
                    <a:lnTo>
                      <a:pt x="403" y="64"/>
                    </a:lnTo>
                    <a:lnTo>
                      <a:pt x="402" y="66"/>
                    </a:lnTo>
                    <a:lnTo>
                      <a:pt x="402" y="67"/>
                    </a:lnTo>
                    <a:lnTo>
                      <a:pt x="403" y="67"/>
                    </a:lnTo>
                    <a:lnTo>
                      <a:pt x="403" y="68"/>
                    </a:lnTo>
                    <a:lnTo>
                      <a:pt x="405" y="68"/>
                    </a:lnTo>
                    <a:lnTo>
                      <a:pt x="405" y="70"/>
                    </a:lnTo>
                    <a:lnTo>
                      <a:pt x="406" y="70"/>
                    </a:lnTo>
                    <a:lnTo>
                      <a:pt x="406" y="71"/>
                    </a:lnTo>
                    <a:lnTo>
                      <a:pt x="409" y="72"/>
                    </a:lnTo>
                    <a:lnTo>
                      <a:pt x="412" y="74"/>
                    </a:lnTo>
                    <a:lnTo>
                      <a:pt x="412" y="75"/>
                    </a:lnTo>
                    <a:lnTo>
                      <a:pt x="412" y="76"/>
                    </a:lnTo>
                    <a:lnTo>
                      <a:pt x="414" y="79"/>
                    </a:lnTo>
                    <a:lnTo>
                      <a:pt x="415" y="79"/>
                    </a:lnTo>
                    <a:lnTo>
                      <a:pt x="415" y="80"/>
                    </a:lnTo>
                    <a:lnTo>
                      <a:pt x="416" y="80"/>
                    </a:lnTo>
                    <a:lnTo>
                      <a:pt x="418" y="80"/>
                    </a:lnTo>
                    <a:lnTo>
                      <a:pt x="419" y="80"/>
                    </a:lnTo>
                    <a:lnTo>
                      <a:pt x="419" y="81"/>
                    </a:lnTo>
                    <a:lnTo>
                      <a:pt x="419" y="83"/>
                    </a:lnTo>
                    <a:lnTo>
                      <a:pt x="420" y="83"/>
                    </a:lnTo>
                    <a:lnTo>
                      <a:pt x="420" y="84"/>
                    </a:lnTo>
                    <a:lnTo>
                      <a:pt x="420" y="85"/>
                    </a:lnTo>
                    <a:lnTo>
                      <a:pt x="420" y="87"/>
                    </a:lnTo>
                    <a:lnTo>
                      <a:pt x="420" y="88"/>
                    </a:lnTo>
                    <a:lnTo>
                      <a:pt x="422" y="88"/>
                    </a:lnTo>
                    <a:lnTo>
                      <a:pt x="422" y="89"/>
                    </a:lnTo>
                    <a:lnTo>
                      <a:pt x="423" y="89"/>
                    </a:lnTo>
                    <a:lnTo>
                      <a:pt x="424" y="91"/>
                    </a:lnTo>
                    <a:lnTo>
                      <a:pt x="426" y="91"/>
                    </a:lnTo>
                    <a:lnTo>
                      <a:pt x="426" y="92"/>
                    </a:lnTo>
                    <a:lnTo>
                      <a:pt x="427" y="92"/>
                    </a:lnTo>
                    <a:lnTo>
                      <a:pt x="428" y="92"/>
                    </a:lnTo>
                    <a:lnTo>
                      <a:pt x="428" y="91"/>
                    </a:lnTo>
                    <a:lnTo>
                      <a:pt x="429" y="91"/>
                    </a:lnTo>
                    <a:lnTo>
                      <a:pt x="431" y="91"/>
                    </a:lnTo>
                    <a:lnTo>
                      <a:pt x="431" y="89"/>
                    </a:lnTo>
                    <a:lnTo>
                      <a:pt x="432" y="89"/>
                    </a:lnTo>
                    <a:lnTo>
                      <a:pt x="432" y="88"/>
                    </a:lnTo>
                    <a:lnTo>
                      <a:pt x="433" y="87"/>
                    </a:lnTo>
                    <a:lnTo>
                      <a:pt x="435" y="87"/>
                    </a:lnTo>
                    <a:lnTo>
                      <a:pt x="436" y="85"/>
                    </a:lnTo>
                    <a:lnTo>
                      <a:pt x="437" y="87"/>
                    </a:lnTo>
                    <a:lnTo>
                      <a:pt x="437" y="88"/>
                    </a:lnTo>
                    <a:lnTo>
                      <a:pt x="440" y="88"/>
                    </a:lnTo>
                    <a:lnTo>
                      <a:pt x="440" y="87"/>
                    </a:lnTo>
                    <a:lnTo>
                      <a:pt x="441" y="87"/>
                    </a:lnTo>
                    <a:lnTo>
                      <a:pt x="443" y="87"/>
                    </a:lnTo>
                    <a:lnTo>
                      <a:pt x="443" y="88"/>
                    </a:lnTo>
                    <a:lnTo>
                      <a:pt x="444" y="88"/>
                    </a:lnTo>
                    <a:lnTo>
                      <a:pt x="445" y="89"/>
                    </a:lnTo>
                    <a:lnTo>
                      <a:pt x="445" y="92"/>
                    </a:lnTo>
                    <a:lnTo>
                      <a:pt x="445" y="93"/>
                    </a:lnTo>
                    <a:lnTo>
                      <a:pt x="445" y="95"/>
                    </a:lnTo>
                    <a:lnTo>
                      <a:pt x="445" y="96"/>
                    </a:lnTo>
                    <a:lnTo>
                      <a:pt x="445" y="97"/>
                    </a:lnTo>
                    <a:lnTo>
                      <a:pt x="445" y="99"/>
                    </a:lnTo>
                    <a:lnTo>
                      <a:pt x="444" y="100"/>
                    </a:lnTo>
                    <a:lnTo>
                      <a:pt x="444" y="101"/>
                    </a:lnTo>
                    <a:lnTo>
                      <a:pt x="443" y="102"/>
                    </a:lnTo>
                    <a:lnTo>
                      <a:pt x="443" y="104"/>
                    </a:lnTo>
                    <a:lnTo>
                      <a:pt x="443" y="105"/>
                    </a:lnTo>
                    <a:lnTo>
                      <a:pt x="441" y="105"/>
                    </a:lnTo>
                    <a:lnTo>
                      <a:pt x="441" y="106"/>
                    </a:lnTo>
                    <a:lnTo>
                      <a:pt x="441" y="108"/>
                    </a:lnTo>
                    <a:lnTo>
                      <a:pt x="441" y="109"/>
                    </a:lnTo>
                    <a:lnTo>
                      <a:pt x="440" y="109"/>
                    </a:lnTo>
                    <a:lnTo>
                      <a:pt x="440" y="110"/>
                    </a:lnTo>
                    <a:lnTo>
                      <a:pt x="440" y="112"/>
                    </a:lnTo>
                    <a:lnTo>
                      <a:pt x="439" y="112"/>
                    </a:lnTo>
                    <a:lnTo>
                      <a:pt x="440" y="112"/>
                    </a:lnTo>
                    <a:lnTo>
                      <a:pt x="440" y="113"/>
                    </a:lnTo>
                    <a:lnTo>
                      <a:pt x="439" y="114"/>
                    </a:lnTo>
                    <a:lnTo>
                      <a:pt x="439" y="116"/>
                    </a:lnTo>
                    <a:lnTo>
                      <a:pt x="437" y="116"/>
                    </a:lnTo>
                    <a:lnTo>
                      <a:pt x="437" y="117"/>
                    </a:lnTo>
                    <a:lnTo>
                      <a:pt x="436" y="117"/>
                    </a:lnTo>
                    <a:lnTo>
                      <a:pt x="437" y="117"/>
                    </a:lnTo>
                    <a:lnTo>
                      <a:pt x="437" y="118"/>
                    </a:lnTo>
                    <a:lnTo>
                      <a:pt x="436" y="119"/>
                    </a:lnTo>
                    <a:lnTo>
                      <a:pt x="436" y="118"/>
                    </a:lnTo>
                    <a:lnTo>
                      <a:pt x="435" y="118"/>
                    </a:lnTo>
                    <a:lnTo>
                      <a:pt x="435" y="119"/>
                    </a:lnTo>
                    <a:lnTo>
                      <a:pt x="436" y="119"/>
                    </a:lnTo>
                    <a:lnTo>
                      <a:pt x="436" y="121"/>
                    </a:lnTo>
                    <a:lnTo>
                      <a:pt x="437" y="121"/>
                    </a:lnTo>
                    <a:lnTo>
                      <a:pt x="437" y="122"/>
                    </a:lnTo>
                    <a:lnTo>
                      <a:pt x="437" y="123"/>
                    </a:lnTo>
                    <a:lnTo>
                      <a:pt x="439" y="123"/>
                    </a:lnTo>
                    <a:lnTo>
                      <a:pt x="439" y="122"/>
                    </a:lnTo>
                    <a:lnTo>
                      <a:pt x="440" y="123"/>
                    </a:lnTo>
                    <a:lnTo>
                      <a:pt x="440" y="125"/>
                    </a:lnTo>
                    <a:lnTo>
                      <a:pt x="440" y="126"/>
                    </a:lnTo>
                    <a:lnTo>
                      <a:pt x="439" y="126"/>
                    </a:lnTo>
                    <a:lnTo>
                      <a:pt x="437" y="127"/>
                    </a:lnTo>
                    <a:lnTo>
                      <a:pt x="436" y="127"/>
                    </a:lnTo>
                    <a:lnTo>
                      <a:pt x="436" y="129"/>
                    </a:lnTo>
                    <a:lnTo>
                      <a:pt x="433" y="131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40" y="134"/>
                    </a:lnTo>
                    <a:lnTo>
                      <a:pt x="441" y="134"/>
                    </a:lnTo>
                    <a:lnTo>
                      <a:pt x="446" y="134"/>
                    </a:lnTo>
                    <a:lnTo>
                      <a:pt x="449" y="136"/>
                    </a:lnTo>
                    <a:lnTo>
                      <a:pt x="450" y="138"/>
                    </a:lnTo>
                    <a:lnTo>
                      <a:pt x="450" y="139"/>
                    </a:lnTo>
                    <a:lnTo>
                      <a:pt x="450" y="140"/>
                    </a:lnTo>
                    <a:lnTo>
                      <a:pt x="449" y="140"/>
                    </a:lnTo>
                    <a:lnTo>
                      <a:pt x="448" y="140"/>
                    </a:lnTo>
                    <a:lnTo>
                      <a:pt x="448" y="142"/>
                    </a:lnTo>
                    <a:lnTo>
                      <a:pt x="446" y="142"/>
                    </a:lnTo>
                    <a:lnTo>
                      <a:pt x="446" y="143"/>
                    </a:lnTo>
                    <a:lnTo>
                      <a:pt x="446" y="142"/>
                    </a:lnTo>
                    <a:lnTo>
                      <a:pt x="445" y="142"/>
                    </a:lnTo>
                    <a:lnTo>
                      <a:pt x="445" y="143"/>
                    </a:lnTo>
                    <a:lnTo>
                      <a:pt x="446" y="143"/>
                    </a:lnTo>
                    <a:lnTo>
                      <a:pt x="446" y="144"/>
                    </a:lnTo>
                    <a:lnTo>
                      <a:pt x="445" y="144"/>
                    </a:lnTo>
                    <a:lnTo>
                      <a:pt x="445" y="146"/>
                    </a:lnTo>
                    <a:lnTo>
                      <a:pt x="444" y="146"/>
                    </a:lnTo>
                    <a:lnTo>
                      <a:pt x="445" y="147"/>
                    </a:lnTo>
                    <a:lnTo>
                      <a:pt x="445" y="146"/>
                    </a:lnTo>
                    <a:lnTo>
                      <a:pt x="446" y="146"/>
                    </a:lnTo>
                    <a:lnTo>
                      <a:pt x="448" y="146"/>
                    </a:lnTo>
                    <a:lnTo>
                      <a:pt x="449" y="146"/>
                    </a:lnTo>
                    <a:lnTo>
                      <a:pt x="450" y="144"/>
                    </a:lnTo>
                    <a:lnTo>
                      <a:pt x="452" y="144"/>
                    </a:lnTo>
                    <a:lnTo>
                      <a:pt x="453" y="144"/>
                    </a:lnTo>
                    <a:lnTo>
                      <a:pt x="454" y="144"/>
                    </a:lnTo>
                    <a:lnTo>
                      <a:pt x="456" y="144"/>
                    </a:lnTo>
                    <a:lnTo>
                      <a:pt x="456" y="146"/>
                    </a:lnTo>
                    <a:lnTo>
                      <a:pt x="456" y="147"/>
                    </a:lnTo>
                    <a:lnTo>
                      <a:pt x="456" y="148"/>
                    </a:lnTo>
                    <a:lnTo>
                      <a:pt x="454" y="150"/>
                    </a:lnTo>
                    <a:lnTo>
                      <a:pt x="454" y="151"/>
                    </a:lnTo>
                    <a:lnTo>
                      <a:pt x="453" y="152"/>
                    </a:lnTo>
                    <a:lnTo>
                      <a:pt x="453" y="153"/>
                    </a:lnTo>
                    <a:lnTo>
                      <a:pt x="454" y="155"/>
                    </a:lnTo>
                    <a:lnTo>
                      <a:pt x="453" y="156"/>
                    </a:lnTo>
                    <a:lnTo>
                      <a:pt x="452" y="157"/>
                    </a:lnTo>
                    <a:lnTo>
                      <a:pt x="452" y="159"/>
                    </a:lnTo>
                    <a:lnTo>
                      <a:pt x="450" y="159"/>
                    </a:lnTo>
                    <a:lnTo>
                      <a:pt x="449" y="159"/>
                    </a:lnTo>
                    <a:lnTo>
                      <a:pt x="449" y="160"/>
                    </a:lnTo>
                    <a:lnTo>
                      <a:pt x="448" y="161"/>
                    </a:lnTo>
                    <a:lnTo>
                      <a:pt x="448" y="163"/>
                    </a:lnTo>
                    <a:lnTo>
                      <a:pt x="446" y="163"/>
                    </a:lnTo>
                    <a:lnTo>
                      <a:pt x="444" y="164"/>
                    </a:lnTo>
                    <a:lnTo>
                      <a:pt x="444" y="169"/>
                    </a:lnTo>
                    <a:lnTo>
                      <a:pt x="443" y="174"/>
                    </a:lnTo>
                    <a:lnTo>
                      <a:pt x="443" y="178"/>
                    </a:lnTo>
                    <a:lnTo>
                      <a:pt x="441" y="181"/>
                    </a:lnTo>
                    <a:lnTo>
                      <a:pt x="441" y="184"/>
                    </a:lnTo>
                    <a:lnTo>
                      <a:pt x="440" y="188"/>
                    </a:lnTo>
                    <a:lnTo>
                      <a:pt x="440" y="191"/>
                    </a:lnTo>
                    <a:lnTo>
                      <a:pt x="443" y="191"/>
                    </a:lnTo>
                    <a:lnTo>
                      <a:pt x="445" y="190"/>
                    </a:lnTo>
                    <a:lnTo>
                      <a:pt x="446" y="190"/>
                    </a:lnTo>
                    <a:lnTo>
                      <a:pt x="448" y="189"/>
                    </a:lnTo>
                    <a:lnTo>
                      <a:pt x="449" y="188"/>
                    </a:lnTo>
                    <a:lnTo>
                      <a:pt x="453" y="186"/>
                    </a:lnTo>
                    <a:lnTo>
                      <a:pt x="456" y="185"/>
                    </a:lnTo>
                    <a:lnTo>
                      <a:pt x="458" y="185"/>
                    </a:lnTo>
                    <a:lnTo>
                      <a:pt x="461" y="184"/>
                    </a:lnTo>
                    <a:lnTo>
                      <a:pt x="464" y="182"/>
                    </a:lnTo>
                    <a:lnTo>
                      <a:pt x="467" y="180"/>
                    </a:lnTo>
                    <a:lnTo>
                      <a:pt x="469" y="180"/>
                    </a:lnTo>
                    <a:lnTo>
                      <a:pt x="469" y="181"/>
                    </a:lnTo>
                    <a:lnTo>
                      <a:pt x="471" y="181"/>
                    </a:lnTo>
                    <a:lnTo>
                      <a:pt x="473" y="181"/>
                    </a:lnTo>
                    <a:lnTo>
                      <a:pt x="474" y="180"/>
                    </a:lnTo>
                    <a:lnTo>
                      <a:pt x="475" y="180"/>
                    </a:lnTo>
                    <a:lnTo>
                      <a:pt x="477" y="180"/>
                    </a:lnTo>
                    <a:lnTo>
                      <a:pt x="478" y="180"/>
                    </a:lnTo>
                    <a:lnTo>
                      <a:pt x="478" y="178"/>
                    </a:lnTo>
                    <a:lnTo>
                      <a:pt x="479" y="178"/>
                    </a:lnTo>
                    <a:lnTo>
                      <a:pt x="479" y="177"/>
                    </a:lnTo>
                    <a:lnTo>
                      <a:pt x="481" y="177"/>
                    </a:lnTo>
                    <a:lnTo>
                      <a:pt x="482" y="177"/>
                    </a:lnTo>
                    <a:lnTo>
                      <a:pt x="483" y="177"/>
                    </a:lnTo>
                    <a:lnTo>
                      <a:pt x="483" y="176"/>
                    </a:lnTo>
                    <a:lnTo>
                      <a:pt x="484" y="176"/>
                    </a:lnTo>
                    <a:lnTo>
                      <a:pt x="486" y="176"/>
                    </a:lnTo>
                    <a:lnTo>
                      <a:pt x="487" y="176"/>
                    </a:lnTo>
                    <a:lnTo>
                      <a:pt x="487" y="174"/>
                    </a:lnTo>
                    <a:lnTo>
                      <a:pt x="490" y="174"/>
                    </a:lnTo>
                    <a:lnTo>
                      <a:pt x="490" y="176"/>
                    </a:lnTo>
                    <a:lnTo>
                      <a:pt x="491" y="176"/>
                    </a:lnTo>
                    <a:lnTo>
                      <a:pt x="491" y="177"/>
                    </a:lnTo>
                    <a:lnTo>
                      <a:pt x="492" y="177"/>
                    </a:lnTo>
                    <a:lnTo>
                      <a:pt x="492" y="178"/>
                    </a:lnTo>
                    <a:lnTo>
                      <a:pt x="492" y="180"/>
                    </a:lnTo>
                    <a:lnTo>
                      <a:pt x="494" y="181"/>
                    </a:lnTo>
                    <a:lnTo>
                      <a:pt x="494" y="182"/>
                    </a:lnTo>
                    <a:lnTo>
                      <a:pt x="494" y="184"/>
                    </a:lnTo>
                    <a:lnTo>
                      <a:pt x="494" y="185"/>
                    </a:lnTo>
                    <a:lnTo>
                      <a:pt x="494" y="186"/>
                    </a:lnTo>
                    <a:lnTo>
                      <a:pt x="495" y="186"/>
                    </a:lnTo>
                    <a:lnTo>
                      <a:pt x="496" y="186"/>
                    </a:lnTo>
                    <a:lnTo>
                      <a:pt x="496" y="185"/>
                    </a:lnTo>
                    <a:lnTo>
                      <a:pt x="498" y="185"/>
                    </a:lnTo>
                    <a:lnTo>
                      <a:pt x="498" y="184"/>
                    </a:lnTo>
                    <a:lnTo>
                      <a:pt x="499" y="184"/>
                    </a:lnTo>
                    <a:lnTo>
                      <a:pt x="500" y="184"/>
                    </a:lnTo>
                    <a:lnTo>
                      <a:pt x="500" y="182"/>
                    </a:lnTo>
                    <a:lnTo>
                      <a:pt x="500" y="184"/>
                    </a:lnTo>
                    <a:lnTo>
                      <a:pt x="501" y="184"/>
                    </a:lnTo>
                    <a:lnTo>
                      <a:pt x="503" y="184"/>
                    </a:lnTo>
                    <a:lnTo>
                      <a:pt x="504" y="184"/>
                    </a:lnTo>
                    <a:lnTo>
                      <a:pt x="505" y="184"/>
                    </a:lnTo>
                    <a:lnTo>
                      <a:pt x="507" y="185"/>
                    </a:lnTo>
                    <a:lnTo>
                      <a:pt x="508" y="186"/>
                    </a:lnTo>
                    <a:lnTo>
                      <a:pt x="509" y="186"/>
                    </a:lnTo>
                    <a:lnTo>
                      <a:pt x="509" y="188"/>
                    </a:lnTo>
                    <a:lnTo>
                      <a:pt x="509" y="189"/>
                    </a:lnTo>
                    <a:lnTo>
                      <a:pt x="511" y="189"/>
                    </a:lnTo>
                    <a:lnTo>
                      <a:pt x="512" y="190"/>
                    </a:lnTo>
                    <a:lnTo>
                      <a:pt x="512" y="191"/>
                    </a:lnTo>
                    <a:lnTo>
                      <a:pt x="513" y="191"/>
                    </a:lnTo>
                    <a:lnTo>
                      <a:pt x="513" y="193"/>
                    </a:lnTo>
                    <a:lnTo>
                      <a:pt x="513" y="194"/>
                    </a:lnTo>
                    <a:lnTo>
                      <a:pt x="515" y="197"/>
                    </a:lnTo>
                    <a:lnTo>
                      <a:pt x="516" y="197"/>
                    </a:lnTo>
                    <a:lnTo>
                      <a:pt x="516" y="198"/>
                    </a:lnTo>
                    <a:lnTo>
                      <a:pt x="516" y="199"/>
                    </a:lnTo>
                    <a:lnTo>
                      <a:pt x="517" y="201"/>
                    </a:lnTo>
                    <a:lnTo>
                      <a:pt x="516" y="202"/>
                    </a:lnTo>
                    <a:lnTo>
                      <a:pt x="517" y="202"/>
                    </a:lnTo>
                    <a:lnTo>
                      <a:pt x="517" y="201"/>
                    </a:lnTo>
                    <a:lnTo>
                      <a:pt x="520" y="201"/>
                    </a:lnTo>
                    <a:lnTo>
                      <a:pt x="520" y="202"/>
                    </a:lnTo>
                    <a:lnTo>
                      <a:pt x="521" y="202"/>
                    </a:lnTo>
                    <a:lnTo>
                      <a:pt x="522" y="202"/>
                    </a:lnTo>
                    <a:lnTo>
                      <a:pt x="521" y="202"/>
                    </a:lnTo>
                    <a:lnTo>
                      <a:pt x="521" y="203"/>
                    </a:lnTo>
                    <a:lnTo>
                      <a:pt x="522" y="203"/>
                    </a:lnTo>
                    <a:lnTo>
                      <a:pt x="522" y="205"/>
                    </a:lnTo>
                    <a:lnTo>
                      <a:pt x="521" y="205"/>
                    </a:lnTo>
                    <a:lnTo>
                      <a:pt x="522" y="205"/>
                    </a:lnTo>
                    <a:lnTo>
                      <a:pt x="522" y="207"/>
                    </a:lnTo>
                    <a:lnTo>
                      <a:pt x="521" y="208"/>
                    </a:lnTo>
                    <a:lnTo>
                      <a:pt x="521" y="210"/>
                    </a:lnTo>
                    <a:lnTo>
                      <a:pt x="521" y="211"/>
                    </a:lnTo>
                    <a:lnTo>
                      <a:pt x="521" y="212"/>
                    </a:lnTo>
                    <a:lnTo>
                      <a:pt x="521" y="214"/>
                    </a:lnTo>
                    <a:lnTo>
                      <a:pt x="520" y="214"/>
                    </a:lnTo>
                    <a:lnTo>
                      <a:pt x="518" y="212"/>
                    </a:lnTo>
                    <a:lnTo>
                      <a:pt x="517" y="212"/>
                    </a:lnTo>
                    <a:lnTo>
                      <a:pt x="516" y="212"/>
                    </a:lnTo>
                    <a:lnTo>
                      <a:pt x="516" y="214"/>
                    </a:lnTo>
                    <a:lnTo>
                      <a:pt x="515" y="215"/>
                    </a:lnTo>
                    <a:lnTo>
                      <a:pt x="515" y="216"/>
                    </a:lnTo>
                    <a:lnTo>
                      <a:pt x="513" y="216"/>
                    </a:lnTo>
                    <a:lnTo>
                      <a:pt x="513" y="218"/>
                    </a:lnTo>
                    <a:lnTo>
                      <a:pt x="515" y="218"/>
                    </a:lnTo>
                    <a:lnTo>
                      <a:pt x="515" y="219"/>
                    </a:lnTo>
                    <a:lnTo>
                      <a:pt x="513" y="220"/>
                    </a:lnTo>
                    <a:lnTo>
                      <a:pt x="513" y="223"/>
                    </a:lnTo>
                    <a:lnTo>
                      <a:pt x="513" y="224"/>
                    </a:lnTo>
                    <a:lnTo>
                      <a:pt x="513" y="225"/>
                    </a:lnTo>
                    <a:lnTo>
                      <a:pt x="515" y="225"/>
                    </a:lnTo>
                    <a:lnTo>
                      <a:pt x="513" y="225"/>
                    </a:lnTo>
                    <a:lnTo>
                      <a:pt x="515" y="225"/>
                    </a:lnTo>
                    <a:lnTo>
                      <a:pt x="515" y="227"/>
                    </a:lnTo>
                    <a:lnTo>
                      <a:pt x="515" y="228"/>
                    </a:lnTo>
                    <a:lnTo>
                      <a:pt x="515" y="229"/>
                    </a:lnTo>
                    <a:lnTo>
                      <a:pt x="515" y="231"/>
                    </a:lnTo>
                    <a:lnTo>
                      <a:pt x="515" y="232"/>
                    </a:lnTo>
                    <a:lnTo>
                      <a:pt x="515" y="233"/>
                    </a:lnTo>
                    <a:lnTo>
                      <a:pt x="515" y="235"/>
                    </a:lnTo>
                    <a:lnTo>
                      <a:pt x="515" y="236"/>
                    </a:lnTo>
                    <a:lnTo>
                      <a:pt x="516" y="236"/>
                    </a:lnTo>
                    <a:lnTo>
                      <a:pt x="516" y="237"/>
                    </a:lnTo>
                    <a:lnTo>
                      <a:pt x="517" y="239"/>
                    </a:lnTo>
                    <a:lnTo>
                      <a:pt x="518" y="239"/>
                    </a:lnTo>
                    <a:lnTo>
                      <a:pt x="518" y="240"/>
                    </a:lnTo>
                    <a:lnTo>
                      <a:pt x="518" y="241"/>
                    </a:lnTo>
                    <a:lnTo>
                      <a:pt x="517" y="241"/>
                    </a:lnTo>
                    <a:lnTo>
                      <a:pt x="517" y="243"/>
                    </a:lnTo>
                    <a:lnTo>
                      <a:pt x="516" y="243"/>
                    </a:lnTo>
                    <a:lnTo>
                      <a:pt x="515" y="243"/>
                    </a:lnTo>
                    <a:lnTo>
                      <a:pt x="513" y="243"/>
                    </a:lnTo>
                    <a:lnTo>
                      <a:pt x="513" y="244"/>
                    </a:lnTo>
                    <a:lnTo>
                      <a:pt x="512" y="244"/>
                    </a:lnTo>
                    <a:lnTo>
                      <a:pt x="511" y="245"/>
                    </a:lnTo>
                    <a:lnTo>
                      <a:pt x="511" y="246"/>
                    </a:lnTo>
                    <a:lnTo>
                      <a:pt x="509" y="246"/>
                    </a:lnTo>
                    <a:lnTo>
                      <a:pt x="509" y="248"/>
                    </a:lnTo>
                    <a:lnTo>
                      <a:pt x="509" y="249"/>
                    </a:lnTo>
                    <a:lnTo>
                      <a:pt x="509" y="250"/>
                    </a:lnTo>
                    <a:lnTo>
                      <a:pt x="511" y="250"/>
                    </a:lnTo>
                    <a:lnTo>
                      <a:pt x="511" y="252"/>
                    </a:lnTo>
                    <a:lnTo>
                      <a:pt x="511" y="250"/>
                    </a:lnTo>
                    <a:lnTo>
                      <a:pt x="511" y="252"/>
                    </a:lnTo>
                    <a:lnTo>
                      <a:pt x="512" y="252"/>
                    </a:lnTo>
                    <a:lnTo>
                      <a:pt x="512" y="250"/>
                    </a:lnTo>
                    <a:lnTo>
                      <a:pt x="511" y="250"/>
                    </a:lnTo>
                    <a:lnTo>
                      <a:pt x="512" y="250"/>
                    </a:lnTo>
                    <a:lnTo>
                      <a:pt x="512" y="249"/>
                    </a:lnTo>
                    <a:lnTo>
                      <a:pt x="513" y="249"/>
                    </a:lnTo>
                    <a:lnTo>
                      <a:pt x="513" y="250"/>
                    </a:lnTo>
                    <a:lnTo>
                      <a:pt x="515" y="250"/>
                    </a:lnTo>
                    <a:lnTo>
                      <a:pt x="516" y="250"/>
                    </a:lnTo>
                    <a:lnTo>
                      <a:pt x="517" y="250"/>
                    </a:lnTo>
                    <a:lnTo>
                      <a:pt x="518" y="250"/>
                    </a:lnTo>
                    <a:lnTo>
                      <a:pt x="517" y="250"/>
                    </a:lnTo>
                    <a:lnTo>
                      <a:pt x="517" y="252"/>
                    </a:lnTo>
                    <a:lnTo>
                      <a:pt x="517" y="253"/>
                    </a:lnTo>
                    <a:lnTo>
                      <a:pt x="518" y="253"/>
                    </a:lnTo>
                    <a:lnTo>
                      <a:pt x="518" y="254"/>
                    </a:lnTo>
                    <a:lnTo>
                      <a:pt x="520" y="254"/>
                    </a:lnTo>
                    <a:lnTo>
                      <a:pt x="521" y="254"/>
                    </a:lnTo>
                    <a:lnTo>
                      <a:pt x="522" y="254"/>
                    </a:lnTo>
                    <a:lnTo>
                      <a:pt x="524" y="254"/>
                    </a:lnTo>
                    <a:lnTo>
                      <a:pt x="525" y="254"/>
                    </a:lnTo>
                    <a:lnTo>
                      <a:pt x="526" y="254"/>
                    </a:lnTo>
                    <a:lnTo>
                      <a:pt x="528" y="254"/>
                    </a:lnTo>
                    <a:lnTo>
                      <a:pt x="529" y="254"/>
                    </a:lnTo>
                    <a:lnTo>
                      <a:pt x="529" y="253"/>
                    </a:lnTo>
                    <a:lnTo>
                      <a:pt x="530" y="253"/>
                    </a:lnTo>
                    <a:lnTo>
                      <a:pt x="532" y="253"/>
                    </a:lnTo>
                    <a:lnTo>
                      <a:pt x="533" y="253"/>
                    </a:lnTo>
                    <a:lnTo>
                      <a:pt x="533" y="254"/>
                    </a:lnTo>
                    <a:lnTo>
                      <a:pt x="534" y="254"/>
                    </a:lnTo>
                    <a:lnTo>
                      <a:pt x="536" y="254"/>
                    </a:lnTo>
                    <a:lnTo>
                      <a:pt x="536" y="256"/>
                    </a:lnTo>
                    <a:lnTo>
                      <a:pt x="537" y="256"/>
                    </a:lnTo>
                    <a:lnTo>
                      <a:pt x="538" y="256"/>
                    </a:lnTo>
                    <a:lnTo>
                      <a:pt x="539" y="256"/>
                    </a:lnTo>
                    <a:lnTo>
                      <a:pt x="541" y="256"/>
                    </a:lnTo>
                    <a:lnTo>
                      <a:pt x="541" y="257"/>
                    </a:lnTo>
                    <a:lnTo>
                      <a:pt x="542" y="257"/>
                    </a:lnTo>
                    <a:lnTo>
                      <a:pt x="543" y="257"/>
                    </a:lnTo>
                    <a:lnTo>
                      <a:pt x="545" y="257"/>
                    </a:lnTo>
                    <a:lnTo>
                      <a:pt x="546" y="258"/>
                    </a:lnTo>
                    <a:lnTo>
                      <a:pt x="546" y="260"/>
                    </a:lnTo>
                    <a:lnTo>
                      <a:pt x="547" y="258"/>
                    </a:lnTo>
                    <a:lnTo>
                      <a:pt x="547" y="260"/>
                    </a:lnTo>
                    <a:lnTo>
                      <a:pt x="547" y="261"/>
                    </a:lnTo>
                    <a:lnTo>
                      <a:pt x="549" y="261"/>
                    </a:lnTo>
                    <a:lnTo>
                      <a:pt x="550" y="260"/>
                    </a:lnTo>
                    <a:lnTo>
                      <a:pt x="551" y="258"/>
                    </a:lnTo>
                    <a:lnTo>
                      <a:pt x="553" y="258"/>
                    </a:lnTo>
                    <a:lnTo>
                      <a:pt x="554" y="258"/>
                    </a:lnTo>
                    <a:lnTo>
                      <a:pt x="555" y="258"/>
                    </a:lnTo>
                    <a:lnTo>
                      <a:pt x="556" y="258"/>
                    </a:lnTo>
                    <a:lnTo>
                      <a:pt x="558" y="258"/>
                    </a:lnTo>
                    <a:lnTo>
                      <a:pt x="559" y="260"/>
                    </a:lnTo>
                    <a:lnTo>
                      <a:pt x="559" y="261"/>
                    </a:lnTo>
                    <a:lnTo>
                      <a:pt x="560" y="261"/>
                    </a:lnTo>
                    <a:lnTo>
                      <a:pt x="560" y="262"/>
                    </a:lnTo>
                    <a:lnTo>
                      <a:pt x="562" y="263"/>
                    </a:lnTo>
                    <a:lnTo>
                      <a:pt x="562" y="266"/>
                    </a:lnTo>
                    <a:lnTo>
                      <a:pt x="563" y="266"/>
                    </a:lnTo>
                    <a:lnTo>
                      <a:pt x="564" y="265"/>
                    </a:lnTo>
                    <a:lnTo>
                      <a:pt x="567" y="265"/>
                    </a:lnTo>
                    <a:lnTo>
                      <a:pt x="567" y="266"/>
                    </a:lnTo>
                    <a:lnTo>
                      <a:pt x="567" y="267"/>
                    </a:lnTo>
                    <a:lnTo>
                      <a:pt x="567" y="269"/>
                    </a:lnTo>
                    <a:lnTo>
                      <a:pt x="568" y="270"/>
                    </a:lnTo>
                    <a:lnTo>
                      <a:pt x="568" y="271"/>
                    </a:lnTo>
                    <a:lnTo>
                      <a:pt x="568" y="273"/>
                    </a:lnTo>
                    <a:lnTo>
                      <a:pt x="568" y="277"/>
                    </a:lnTo>
                    <a:lnTo>
                      <a:pt x="570" y="277"/>
                    </a:lnTo>
                    <a:lnTo>
                      <a:pt x="571" y="278"/>
                    </a:lnTo>
                    <a:lnTo>
                      <a:pt x="572" y="279"/>
                    </a:lnTo>
                    <a:lnTo>
                      <a:pt x="573" y="279"/>
                    </a:lnTo>
                    <a:lnTo>
                      <a:pt x="575" y="279"/>
                    </a:lnTo>
                    <a:lnTo>
                      <a:pt x="577" y="282"/>
                    </a:lnTo>
                    <a:lnTo>
                      <a:pt x="579" y="283"/>
                    </a:lnTo>
                    <a:lnTo>
                      <a:pt x="580" y="283"/>
                    </a:lnTo>
                    <a:lnTo>
                      <a:pt x="581" y="284"/>
                    </a:lnTo>
                    <a:lnTo>
                      <a:pt x="583" y="286"/>
                    </a:lnTo>
                    <a:lnTo>
                      <a:pt x="585" y="288"/>
                    </a:lnTo>
                    <a:lnTo>
                      <a:pt x="587" y="291"/>
                    </a:lnTo>
                    <a:lnTo>
                      <a:pt x="588" y="294"/>
                    </a:lnTo>
                    <a:lnTo>
                      <a:pt x="585" y="294"/>
                    </a:lnTo>
                    <a:lnTo>
                      <a:pt x="583" y="295"/>
                    </a:lnTo>
                    <a:lnTo>
                      <a:pt x="580" y="295"/>
                    </a:lnTo>
                    <a:lnTo>
                      <a:pt x="580" y="296"/>
                    </a:lnTo>
                    <a:lnTo>
                      <a:pt x="579" y="296"/>
                    </a:lnTo>
                    <a:lnTo>
                      <a:pt x="577" y="299"/>
                    </a:lnTo>
                    <a:lnTo>
                      <a:pt x="576" y="301"/>
                    </a:lnTo>
                    <a:lnTo>
                      <a:pt x="576" y="304"/>
                    </a:lnTo>
                    <a:lnTo>
                      <a:pt x="573" y="304"/>
                    </a:lnTo>
                    <a:lnTo>
                      <a:pt x="572" y="305"/>
                    </a:lnTo>
                    <a:lnTo>
                      <a:pt x="572" y="307"/>
                    </a:lnTo>
                    <a:lnTo>
                      <a:pt x="572" y="311"/>
                    </a:lnTo>
                    <a:lnTo>
                      <a:pt x="571" y="313"/>
                    </a:lnTo>
                    <a:lnTo>
                      <a:pt x="572" y="314"/>
                    </a:lnTo>
                    <a:lnTo>
                      <a:pt x="571" y="317"/>
                    </a:lnTo>
                    <a:lnTo>
                      <a:pt x="571" y="318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2" y="321"/>
                    </a:lnTo>
                    <a:lnTo>
                      <a:pt x="572" y="322"/>
                    </a:lnTo>
                    <a:lnTo>
                      <a:pt x="572" y="324"/>
                    </a:lnTo>
                    <a:lnTo>
                      <a:pt x="571" y="324"/>
                    </a:lnTo>
                    <a:lnTo>
                      <a:pt x="570" y="322"/>
                    </a:lnTo>
                    <a:lnTo>
                      <a:pt x="570" y="324"/>
                    </a:lnTo>
                    <a:lnTo>
                      <a:pt x="568" y="324"/>
                    </a:lnTo>
                    <a:lnTo>
                      <a:pt x="567" y="324"/>
                    </a:lnTo>
                    <a:lnTo>
                      <a:pt x="567" y="325"/>
                    </a:lnTo>
                    <a:lnTo>
                      <a:pt x="567" y="324"/>
                    </a:lnTo>
                    <a:lnTo>
                      <a:pt x="566" y="324"/>
                    </a:lnTo>
                    <a:lnTo>
                      <a:pt x="564" y="324"/>
                    </a:lnTo>
                    <a:lnTo>
                      <a:pt x="563" y="324"/>
                    </a:lnTo>
                    <a:lnTo>
                      <a:pt x="562" y="324"/>
                    </a:lnTo>
                    <a:lnTo>
                      <a:pt x="560" y="324"/>
                    </a:lnTo>
                    <a:lnTo>
                      <a:pt x="559" y="324"/>
                    </a:lnTo>
                    <a:lnTo>
                      <a:pt x="558" y="324"/>
                    </a:lnTo>
                    <a:lnTo>
                      <a:pt x="558" y="325"/>
                    </a:lnTo>
                    <a:lnTo>
                      <a:pt x="556" y="325"/>
                    </a:lnTo>
                    <a:lnTo>
                      <a:pt x="556" y="324"/>
                    </a:lnTo>
                    <a:lnTo>
                      <a:pt x="556" y="325"/>
                    </a:lnTo>
                    <a:lnTo>
                      <a:pt x="555" y="325"/>
                    </a:lnTo>
                    <a:lnTo>
                      <a:pt x="554" y="325"/>
                    </a:lnTo>
                    <a:lnTo>
                      <a:pt x="553" y="325"/>
                    </a:lnTo>
                    <a:lnTo>
                      <a:pt x="551" y="325"/>
                    </a:lnTo>
                    <a:lnTo>
                      <a:pt x="551" y="324"/>
                    </a:lnTo>
                    <a:lnTo>
                      <a:pt x="550" y="324"/>
                    </a:lnTo>
                    <a:lnTo>
                      <a:pt x="550" y="325"/>
                    </a:lnTo>
                    <a:lnTo>
                      <a:pt x="549" y="325"/>
                    </a:lnTo>
                    <a:lnTo>
                      <a:pt x="547" y="325"/>
                    </a:lnTo>
                    <a:lnTo>
                      <a:pt x="547" y="326"/>
                    </a:lnTo>
                    <a:lnTo>
                      <a:pt x="546" y="326"/>
                    </a:lnTo>
                    <a:lnTo>
                      <a:pt x="546" y="328"/>
                    </a:lnTo>
                    <a:lnTo>
                      <a:pt x="546" y="329"/>
                    </a:lnTo>
                    <a:lnTo>
                      <a:pt x="545" y="329"/>
                    </a:lnTo>
                    <a:lnTo>
                      <a:pt x="545" y="330"/>
                    </a:lnTo>
                    <a:lnTo>
                      <a:pt x="546" y="330"/>
                    </a:lnTo>
                    <a:lnTo>
                      <a:pt x="546" y="332"/>
                    </a:lnTo>
                    <a:lnTo>
                      <a:pt x="545" y="332"/>
                    </a:lnTo>
                    <a:lnTo>
                      <a:pt x="546" y="332"/>
                    </a:lnTo>
                    <a:lnTo>
                      <a:pt x="546" y="333"/>
                    </a:lnTo>
                    <a:lnTo>
                      <a:pt x="546" y="334"/>
                    </a:lnTo>
                    <a:lnTo>
                      <a:pt x="545" y="334"/>
                    </a:lnTo>
                    <a:lnTo>
                      <a:pt x="545" y="335"/>
                    </a:lnTo>
                    <a:lnTo>
                      <a:pt x="545" y="337"/>
                    </a:lnTo>
                    <a:lnTo>
                      <a:pt x="543" y="337"/>
                    </a:lnTo>
                    <a:lnTo>
                      <a:pt x="542" y="335"/>
                    </a:lnTo>
                    <a:lnTo>
                      <a:pt x="542" y="337"/>
                    </a:lnTo>
                    <a:lnTo>
                      <a:pt x="541" y="337"/>
                    </a:lnTo>
                    <a:lnTo>
                      <a:pt x="542" y="338"/>
                    </a:lnTo>
                    <a:lnTo>
                      <a:pt x="541" y="338"/>
                    </a:lnTo>
                    <a:lnTo>
                      <a:pt x="541" y="339"/>
                    </a:lnTo>
                    <a:lnTo>
                      <a:pt x="539" y="339"/>
                    </a:lnTo>
                    <a:lnTo>
                      <a:pt x="538" y="339"/>
                    </a:lnTo>
                    <a:lnTo>
                      <a:pt x="537" y="341"/>
                    </a:lnTo>
                    <a:lnTo>
                      <a:pt x="536" y="341"/>
                    </a:lnTo>
                    <a:lnTo>
                      <a:pt x="534" y="341"/>
                    </a:lnTo>
                    <a:lnTo>
                      <a:pt x="533" y="341"/>
                    </a:lnTo>
                    <a:lnTo>
                      <a:pt x="532" y="341"/>
                    </a:lnTo>
                    <a:lnTo>
                      <a:pt x="530" y="341"/>
                    </a:lnTo>
                    <a:lnTo>
                      <a:pt x="530" y="339"/>
                    </a:lnTo>
                    <a:lnTo>
                      <a:pt x="530" y="341"/>
                    </a:lnTo>
                    <a:lnTo>
                      <a:pt x="529" y="341"/>
                    </a:lnTo>
                    <a:lnTo>
                      <a:pt x="526" y="341"/>
                    </a:lnTo>
                    <a:lnTo>
                      <a:pt x="525" y="342"/>
                    </a:lnTo>
                    <a:lnTo>
                      <a:pt x="526" y="347"/>
                    </a:lnTo>
                    <a:lnTo>
                      <a:pt x="526" y="352"/>
                    </a:lnTo>
                    <a:lnTo>
                      <a:pt x="526" y="356"/>
                    </a:lnTo>
                    <a:lnTo>
                      <a:pt x="525" y="360"/>
                    </a:lnTo>
                    <a:lnTo>
                      <a:pt x="525" y="362"/>
                    </a:lnTo>
                    <a:lnTo>
                      <a:pt x="526" y="364"/>
                    </a:lnTo>
                    <a:lnTo>
                      <a:pt x="526" y="373"/>
                    </a:lnTo>
                    <a:lnTo>
                      <a:pt x="526" y="380"/>
                    </a:lnTo>
                    <a:lnTo>
                      <a:pt x="526" y="384"/>
                    </a:lnTo>
                    <a:lnTo>
                      <a:pt x="525" y="384"/>
                    </a:lnTo>
                    <a:lnTo>
                      <a:pt x="524" y="384"/>
                    </a:lnTo>
                    <a:lnTo>
                      <a:pt x="522" y="385"/>
                    </a:lnTo>
                    <a:lnTo>
                      <a:pt x="521" y="385"/>
                    </a:lnTo>
                    <a:lnTo>
                      <a:pt x="520" y="385"/>
                    </a:lnTo>
                    <a:lnTo>
                      <a:pt x="518" y="385"/>
                    </a:lnTo>
                    <a:lnTo>
                      <a:pt x="517" y="385"/>
                    </a:lnTo>
                    <a:lnTo>
                      <a:pt x="517" y="386"/>
                    </a:lnTo>
                    <a:lnTo>
                      <a:pt x="516" y="386"/>
                    </a:lnTo>
                    <a:lnTo>
                      <a:pt x="515" y="386"/>
                    </a:lnTo>
                    <a:lnTo>
                      <a:pt x="515" y="388"/>
                    </a:lnTo>
                    <a:lnTo>
                      <a:pt x="513" y="388"/>
                    </a:lnTo>
                    <a:lnTo>
                      <a:pt x="512" y="388"/>
                    </a:lnTo>
                    <a:lnTo>
                      <a:pt x="512" y="389"/>
                    </a:lnTo>
                    <a:lnTo>
                      <a:pt x="511" y="389"/>
                    </a:lnTo>
                    <a:lnTo>
                      <a:pt x="511" y="390"/>
                    </a:lnTo>
                    <a:lnTo>
                      <a:pt x="509" y="390"/>
                    </a:lnTo>
                    <a:lnTo>
                      <a:pt x="509" y="392"/>
                    </a:lnTo>
                    <a:lnTo>
                      <a:pt x="509" y="393"/>
                    </a:lnTo>
                    <a:lnTo>
                      <a:pt x="509" y="394"/>
                    </a:lnTo>
                    <a:lnTo>
                      <a:pt x="508" y="394"/>
                    </a:lnTo>
                    <a:lnTo>
                      <a:pt x="508" y="396"/>
                    </a:lnTo>
                    <a:lnTo>
                      <a:pt x="508" y="397"/>
                    </a:lnTo>
                    <a:lnTo>
                      <a:pt x="508" y="398"/>
                    </a:lnTo>
                    <a:lnTo>
                      <a:pt x="508" y="400"/>
                    </a:lnTo>
                    <a:lnTo>
                      <a:pt x="507" y="400"/>
                    </a:lnTo>
                    <a:lnTo>
                      <a:pt x="507" y="401"/>
                    </a:lnTo>
                    <a:lnTo>
                      <a:pt x="508" y="401"/>
                    </a:lnTo>
                    <a:lnTo>
                      <a:pt x="507" y="401"/>
                    </a:lnTo>
                    <a:lnTo>
                      <a:pt x="507" y="402"/>
                    </a:lnTo>
                    <a:lnTo>
                      <a:pt x="505" y="402"/>
                    </a:lnTo>
                    <a:lnTo>
                      <a:pt x="505" y="404"/>
                    </a:lnTo>
                    <a:lnTo>
                      <a:pt x="504" y="404"/>
                    </a:lnTo>
                    <a:lnTo>
                      <a:pt x="504" y="405"/>
                    </a:lnTo>
                    <a:lnTo>
                      <a:pt x="504" y="406"/>
                    </a:lnTo>
                    <a:lnTo>
                      <a:pt x="503" y="406"/>
                    </a:lnTo>
                    <a:lnTo>
                      <a:pt x="501" y="406"/>
                    </a:lnTo>
                    <a:lnTo>
                      <a:pt x="500" y="406"/>
                    </a:lnTo>
                    <a:lnTo>
                      <a:pt x="499" y="406"/>
                    </a:lnTo>
                    <a:lnTo>
                      <a:pt x="498" y="406"/>
                    </a:lnTo>
                    <a:lnTo>
                      <a:pt x="498" y="407"/>
                    </a:lnTo>
                    <a:lnTo>
                      <a:pt x="496" y="407"/>
                    </a:lnTo>
                    <a:lnTo>
                      <a:pt x="495" y="407"/>
                    </a:lnTo>
                    <a:lnTo>
                      <a:pt x="494" y="407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90" name="Freeform 59">
                <a:extLst>
                  <a:ext uri="{FF2B5EF4-FFF2-40B4-BE49-F238E27FC236}">
                    <a16:creationId xmlns:a16="http://schemas.microsoft.com/office/drawing/2014/main" id="{196684D8-D81D-E44D-94BC-E0E264488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9" y="1859"/>
                <a:ext cx="408" cy="572"/>
              </a:xfrm>
              <a:custGeom>
                <a:avLst/>
                <a:gdLst>
                  <a:gd name="T0" fmla="*/ 259 w 408"/>
                  <a:gd name="T1" fmla="*/ 378 h 572"/>
                  <a:gd name="T2" fmla="*/ 258 w 408"/>
                  <a:gd name="T3" fmla="*/ 403 h 572"/>
                  <a:gd name="T4" fmla="*/ 262 w 408"/>
                  <a:gd name="T5" fmla="*/ 415 h 572"/>
                  <a:gd name="T6" fmla="*/ 248 w 408"/>
                  <a:gd name="T7" fmla="*/ 416 h 572"/>
                  <a:gd name="T8" fmla="*/ 238 w 408"/>
                  <a:gd name="T9" fmla="*/ 425 h 572"/>
                  <a:gd name="T10" fmla="*/ 231 w 408"/>
                  <a:gd name="T11" fmla="*/ 436 h 572"/>
                  <a:gd name="T12" fmla="*/ 238 w 408"/>
                  <a:gd name="T13" fmla="*/ 453 h 572"/>
                  <a:gd name="T14" fmla="*/ 241 w 408"/>
                  <a:gd name="T15" fmla="*/ 462 h 572"/>
                  <a:gd name="T16" fmla="*/ 238 w 408"/>
                  <a:gd name="T17" fmla="*/ 479 h 572"/>
                  <a:gd name="T18" fmla="*/ 238 w 408"/>
                  <a:gd name="T19" fmla="*/ 499 h 572"/>
                  <a:gd name="T20" fmla="*/ 229 w 408"/>
                  <a:gd name="T21" fmla="*/ 513 h 572"/>
                  <a:gd name="T22" fmla="*/ 226 w 408"/>
                  <a:gd name="T23" fmla="*/ 530 h 572"/>
                  <a:gd name="T24" fmla="*/ 212 w 408"/>
                  <a:gd name="T25" fmla="*/ 557 h 572"/>
                  <a:gd name="T26" fmla="*/ 186 w 408"/>
                  <a:gd name="T27" fmla="*/ 571 h 572"/>
                  <a:gd name="T28" fmla="*/ 167 w 408"/>
                  <a:gd name="T29" fmla="*/ 482 h 572"/>
                  <a:gd name="T30" fmla="*/ 157 w 408"/>
                  <a:gd name="T31" fmla="*/ 478 h 572"/>
                  <a:gd name="T32" fmla="*/ 140 w 408"/>
                  <a:gd name="T33" fmla="*/ 466 h 572"/>
                  <a:gd name="T34" fmla="*/ 123 w 408"/>
                  <a:gd name="T35" fmla="*/ 474 h 572"/>
                  <a:gd name="T36" fmla="*/ 106 w 408"/>
                  <a:gd name="T37" fmla="*/ 444 h 572"/>
                  <a:gd name="T38" fmla="*/ 56 w 408"/>
                  <a:gd name="T39" fmla="*/ 301 h 572"/>
                  <a:gd name="T40" fmla="*/ 30 w 408"/>
                  <a:gd name="T41" fmla="*/ 241 h 572"/>
                  <a:gd name="T42" fmla="*/ 1 w 408"/>
                  <a:gd name="T43" fmla="*/ 129 h 572"/>
                  <a:gd name="T44" fmla="*/ 11 w 408"/>
                  <a:gd name="T45" fmla="*/ 107 h 572"/>
                  <a:gd name="T46" fmla="*/ 15 w 408"/>
                  <a:gd name="T47" fmla="*/ 88 h 572"/>
                  <a:gd name="T48" fmla="*/ 11 w 408"/>
                  <a:gd name="T49" fmla="*/ 68 h 572"/>
                  <a:gd name="T50" fmla="*/ 57 w 408"/>
                  <a:gd name="T51" fmla="*/ 8 h 572"/>
                  <a:gd name="T52" fmla="*/ 78 w 408"/>
                  <a:gd name="T53" fmla="*/ 26 h 572"/>
                  <a:gd name="T54" fmla="*/ 99 w 408"/>
                  <a:gd name="T55" fmla="*/ 23 h 572"/>
                  <a:gd name="T56" fmla="*/ 121 w 408"/>
                  <a:gd name="T57" fmla="*/ 34 h 572"/>
                  <a:gd name="T58" fmla="*/ 136 w 408"/>
                  <a:gd name="T59" fmla="*/ 52 h 572"/>
                  <a:gd name="T60" fmla="*/ 144 w 408"/>
                  <a:gd name="T61" fmla="*/ 69 h 572"/>
                  <a:gd name="T62" fmla="*/ 144 w 408"/>
                  <a:gd name="T63" fmla="*/ 84 h 572"/>
                  <a:gd name="T64" fmla="*/ 138 w 408"/>
                  <a:gd name="T65" fmla="*/ 97 h 572"/>
                  <a:gd name="T66" fmla="*/ 140 w 408"/>
                  <a:gd name="T67" fmla="*/ 111 h 572"/>
                  <a:gd name="T68" fmla="*/ 138 w 408"/>
                  <a:gd name="T69" fmla="*/ 119 h 572"/>
                  <a:gd name="T70" fmla="*/ 142 w 408"/>
                  <a:gd name="T71" fmla="*/ 125 h 572"/>
                  <a:gd name="T72" fmla="*/ 158 w 408"/>
                  <a:gd name="T73" fmla="*/ 137 h 572"/>
                  <a:gd name="T74" fmla="*/ 170 w 408"/>
                  <a:gd name="T75" fmla="*/ 145 h 572"/>
                  <a:gd name="T76" fmla="*/ 201 w 408"/>
                  <a:gd name="T77" fmla="*/ 165 h 572"/>
                  <a:gd name="T78" fmla="*/ 237 w 408"/>
                  <a:gd name="T79" fmla="*/ 179 h 572"/>
                  <a:gd name="T80" fmla="*/ 246 w 408"/>
                  <a:gd name="T81" fmla="*/ 195 h 572"/>
                  <a:gd name="T82" fmla="*/ 268 w 408"/>
                  <a:gd name="T83" fmla="*/ 207 h 572"/>
                  <a:gd name="T84" fmla="*/ 284 w 408"/>
                  <a:gd name="T85" fmla="*/ 222 h 572"/>
                  <a:gd name="T86" fmla="*/ 302 w 408"/>
                  <a:gd name="T87" fmla="*/ 226 h 572"/>
                  <a:gd name="T88" fmla="*/ 315 w 408"/>
                  <a:gd name="T89" fmla="*/ 200 h 572"/>
                  <a:gd name="T90" fmla="*/ 313 w 408"/>
                  <a:gd name="T91" fmla="*/ 180 h 572"/>
                  <a:gd name="T92" fmla="*/ 337 w 408"/>
                  <a:gd name="T93" fmla="*/ 178 h 572"/>
                  <a:gd name="T94" fmla="*/ 354 w 408"/>
                  <a:gd name="T95" fmla="*/ 191 h 572"/>
                  <a:gd name="T96" fmla="*/ 358 w 408"/>
                  <a:gd name="T97" fmla="*/ 216 h 572"/>
                  <a:gd name="T98" fmla="*/ 357 w 408"/>
                  <a:gd name="T99" fmla="*/ 233 h 572"/>
                  <a:gd name="T100" fmla="*/ 375 w 408"/>
                  <a:gd name="T101" fmla="*/ 221 h 572"/>
                  <a:gd name="T102" fmla="*/ 390 w 408"/>
                  <a:gd name="T103" fmla="*/ 235 h 572"/>
                  <a:gd name="T104" fmla="*/ 407 w 408"/>
                  <a:gd name="T105" fmla="*/ 245 h 572"/>
                  <a:gd name="T106" fmla="*/ 395 w 408"/>
                  <a:gd name="T107" fmla="*/ 262 h 572"/>
                  <a:gd name="T108" fmla="*/ 373 w 408"/>
                  <a:gd name="T109" fmla="*/ 272 h 572"/>
                  <a:gd name="T110" fmla="*/ 357 w 408"/>
                  <a:gd name="T111" fmla="*/ 296 h 572"/>
                  <a:gd name="T112" fmla="*/ 337 w 408"/>
                  <a:gd name="T113" fmla="*/ 309 h 572"/>
                  <a:gd name="T114" fmla="*/ 311 w 408"/>
                  <a:gd name="T115" fmla="*/ 310 h 572"/>
                  <a:gd name="T116" fmla="*/ 292 w 408"/>
                  <a:gd name="T117" fmla="*/ 315 h 572"/>
                  <a:gd name="T118" fmla="*/ 273 w 408"/>
                  <a:gd name="T119" fmla="*/ 309 h 572"/>
                  <a:gd name="T120" fmla="*/ 264 w 408"/>
                  <a:gd name="T121" fmla="*/ 326 h 572"/>
                  <a:gd name="T122" fmla="*/ 245 w 408"/>
                  <a:gd name="T123" fmla="*/ 34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8" h="572">
                    <a:moveTo>
                      <a:pt x="247" y="353"/>
                    </a:moveTo>
                    <a:lnTo>
                      <a:pt x="248" y="353"/>
                    </a:lnTo>
                    <a:lnTo>
                      <a:pt x="248" y="355"/>
                    </a:lnTo>
                    <a:lnTo>
                      <a:pt x="250" y="356"/>
                    </a:lnTo>
                    <a:lnTo>
                      <a:pt x="250" y="357"/>
                    </a:lnTo>
                    <a:lnTo>
                      <a:pt x="251" y="356"/>
                    </a:lnTo>
                    <a:lnTo>
                      <a:pt x="254" y="356"/>
                    </a:lnTo>
                    <a:lnTo>
                      <a:pt x="254" y="357"/>
                    </a:lnTo>
                    <a:lnTo>
                      <a:pt x="256" y="357"/>
                    </a:lnTo>
                    <a:lnTo>
                      <a:pt x="256" y="358"/>
                    </a:lnTo>
                    <a:lnTo>
                      <a:pt x="256" y="361"/>
                    </a:lnTo>
                    <a:lnTo>
                      <a:pt x="259" y="362"/>
                    </a:lnTo>
                    <a:lnTo>
                      <a:pt x="258" y="364"/>
                    </a:lnTo>
                    <a:lnTo>
                      <a:pt x="259" y="366"/>
                    </a:lnTo>
                    <a:lnTo>
                      <a:pt x="260" y="368"/>
                    </a:lnTo>
                    <a:lnTo>
                      <a:pt x="260" y="370"/>
                    </a:lnTo>
                    <a:lnTo>
                      <a:pt x="262" y="372"/>
                    </a:lnTo>
                    <a:lnTo>
                      <a:pt x="260" y="373"/>
                    </a:lnTo>
                    <a:lnTo>
                      <a:pt x="262" y="374"/>
                    </a:lnTo>
                    <a:lnTo>
                      <a:pt x="263" y="374"/>
                    </a:lnTo>
                    <a:lnTo>
                      <a:pt x="263" y="375"/>
                    </a:lnTo>
                    <a:lnTo>
                      <a:pt x="260" y="375"/>
                    </a:lnTo>
                    <a:lnTo>
                      <a:pt x="259" y="375"/>
                    </a:lnTo>
                    <a:lnTo>
                      <a:pt x="259" y="377"/>
                    </a:lnTo>
                    <a:lnTo>
                      <a:pt x="259" y="378"/>
                    </a:lnTo>
                    <a:lnTo>
                      <a:pt x="259" y="379"/>
                    </a:lnTo>
                    <a:lnTo>
                      <a:pt x="259" y="381"/>
                    </a:lnTo>
                    <a:lnTo>
                      <a:pt x="260" y="381"/>
                    </a:lnTo>
                    <a:lnTo>
                      <a:pt x="262" y="381"/>
                    </a:lnTo>
                    <a:lnTo>
                      <a:pt x="263" y="382"/>
                    </a:lnTo>
                    <a:lnTo>
                      <a:pt x="263" y="383"/>
                    </a:lnTo>
                    <a:lnTo>
                      <a:pt x="263" y="385"/>
                    </a:lnTo>
                    <a:lnTo>
                      <a:pt x="264" y="387"/>
                    </a:lnTo>
                    <a:lnTo>
                      <a:pt x="265" y="389"/>
                    </a:lnTo>
                    <a:lnTo>
                      <a:pt x="267" y="390"/>
                    </a:lnTo>
                    <a:lnTo>
                      <a:pt x="265" y="391"/>
                    </a:lnTo>
                    <a:lnTo>
                      <a:pt x="263" y="391"/>
                    </a:lnTo>
                    <a:lnTo>
                      <a:pt x="262" y="390"/>
                    </a:lnTo>
                    <a:lnTo>
                      <a:pt x="260" y="390"/>
                    </a:lnTo>
                    <a:lnTo>
                      <a:pt x="260" y="391"/>
                    </a:lnTo>
                    <a:lnTo>
                      <a:pt x="260" y="393"/>
                    </a:lnTo>
                    <a:lnTo>
                      <a:pt x="259" y="393"/>
                    </a:lnTo>
                    <a:lnTo>
                      <a:pt x="258" y="393"/>
                    </a:lnTo>
                    <a:lnTo>
                      <a:pt x="256" y="394"/>
                    </a:lnTo>
                    <a:lnTo>
                      <a:pt x="256" y="396"/>
                    </a:lnTo>
                    <a:lnTo>
                      <a:pt x="255" y="396"/>
                    </a:lnTo>
                    <a:lnTo>
                      <a:pt x="255" y="400"/>
                    </a:lnTo>
                    <a:lnTo>
                      <a:pt x="255" y="403"/>
                    </a:lnTo>
                    <a:lnTo>
                      <a:pt x="256" y="403"/>
                    </a:lnTo>
                    <a:lnTo>
                      <a:pt x="258" y="403"/>
                    </a:lnTo>
                    <a:lnTo>
                      <a:pt x="258" y="404"/>
                    </a:lnTo>
                    <a:lnTo>
                      <a:pt x="256" y="404"/>
                    </a:lnTo>
                    <a:lnTo>
                      <a:pt x="255" y="404"/>
                    </a:lnTo>
                    <a:lnTo>
                      <a:pt x="256" y="406"/>
                    </a:lnTo>
                    <a:lnTo>
                      <a:pt x="259" y="407"/>
                    </a:lnTo>
                    <a:lnTo>
                      <a:pt x="260" y="406"/>
                    </a:lnTo>
                    <a:lnTo>
                      <a:pt x="262" y="406"/>
                    </a:lnTo>
                    <a:lnTo>
                      <a:pt x="263" y="407"/>
                    </a:lnTo>
                    <a:lnTo>
                      <a:pt x="264" y="407"/>
                    </a:lnTo>
                    <a:lnTo>
                      <a:pt x="265" y="407"/>
                    </a:lnTo>
                    <a:lnTo>
                      <a:pt x="267" y="406"/>
                    </a:lnTo>
                    <a:lnTo>
                      <a:pt x="267" y="407"/>
                    </a:lnTo>
                    <a:lnTo>
                      <a:pt x="267" y="408"/>
                    </a:lnTo>
                    <a:lnTo>
                      <a:pt x="267" y="410"/>
                    </a:lnTo>
                    <a:lnTo>
                      <a:pt x="267" y="411"/>
                    </a:lnTo>
                    <a:lnTo>
                      <a:pt x="267" y="412"/>
                    </a:lnTo>
                    <a:lnTo>
                      <a:pt x="268" y="413"/>
                    </a:lnTo>
                    <a:lnTo>
                      <a:pt x="265" y="415"/>
                    </a:lnTo>
                    <a:lnTo>
                      <a:pt x="264" y="415"/>
                    </a:lnTo>
                    <a:lnTo>
                      <a:pt x="263" y="413"/>
                    </a:lnTo>
                    <a:lnTo>
                      <a:pt x="263" y="411"/>
                    </a:lnTo>
                    <a:lnTo>
                      <a:pt x="262" y="411"/>
                    </a:lnTo>
                    <a:lnTo>
                      <a:pt x="260" y="412"/>
                    </a:lnTo>
                    <a:lnTo>
                      <a:pt x="262" y="413"/>
                    </a:lnTo>
                    <a:lnTo>
                      <a:pt x="262" y="415"/>
                    </a:lnTo>
                    <a:lnTo>
                      <a:pt x="263" y="415"/>
                    </a:lnTo>
                    <a:lnTo>
                      <a:pt x="263" y="416"/>
                    </a:lnTo>
                    <a:lnTo>
                      <a:pt x="262" y="416"/>
                    </a:lnTo>
                    <a:lnTo>
                      <a:pt x="260" y="416"/>
                    </a:lnTo>
                    <a:lnTo>
                      <a:pt x="260" y="417"/>
                    </a:lnTo>
                    <a:lnTo>
                      <a:pt x="262" y="417"/>
                    </a:lnTo>
                    <a:lnTo>
                      <a:pt x="263" y="417"/>
                    </a:lnTo>
                    <a:lnTo>
                      <a:pt x="263" y="419"/>
                    </a:lnTo>
                    <a:lnTo>
                      <a:pt x="263" y="420"/>
                    </a:lnTo>
                    <a:lnTo>
                      <a:pt x="262" y="420"/>
                    </a:lnTo>
                    <a:lnTo>
                      <a:pt x="260" y="420"/>
                    </a:lnTo>
                    <a:lnTo>
                      <a:pt x="259" y="421"/>
                    </a:lnTo>
                    <a:lnTo>
                      <a:pt x="259" y="423"/>
                    </a:lnTo>
                    <a:lnTo>
                      <a:pt x="258" y="423"/>
                    </a:lnTo>
                    <a:lnTo>
                      <a:pt x="256" y="421"/>
                    </a:lnTo>
                    <a:lnTo>
                      <a:pt x="255" y="421"/>
                    </a:lnTo>
                    <a:lnTo>
                      <a:pt x="255" y="420"/>
                    </a:lnTo>
                    <a:lnTo>
                      <a:pt x="254" y="420"/>
                    </a:lnTo>
                    <a:lnTo>
                      <a:pt x="252" y="420"/>
                    </a:lnTo>
                    <a:lnTo>
                      <a:pt x="251" y="420"/>
                    </a:lnTo>
                    <a:lnTo>
                      <a:pt x="252" y="417"/>
                    </a:lnTo>
                    <a:lnTo>
                      <a:pt x="254" y="416"/>
                    </a:lnTo>
                    <a:lnTo>
                      <a:pt x="251" y="416"/>
                    </a:lnTo>
                    <a:lnTo>
                      <a:pt x="250" y="416"/>
                    </a:lnTo>
                    <a:lnTo>
                      <a:pt x="248" y="416"/>
                    </a:lnTo>
                    <a:lnTo>
                      <a:pt x="247" y="416"/>
                    </a:lnTo>
                    <a:lnTo>
                      <a:pt x="246" y="416"/>
                    </a:lnTo>
                    <a:lnTo>
                      <a:pt x="245" y="417"/>
                    </a:lnTo>
                    <a:lnTo>
                      <a:pt x="242" y="416"/>
                    </a:lnTo>
                    <a:lnTo>
                      <a:pt x="241" y="415"/>
                    </a:lnTo>
                    <a:lnTo>
                      <a:pt x="241" y="413"/>
                    </a:lnTo>
                    <a:lnTo>
                      <a:pt x="239" y="412"/>
                    </a:lnTo>
                    <a:lnTo>
                      <a:pt x="238" y="411"/>
                    </a:lnTo>
                    <a:lnTo>
                      <a:pt x="238" y="412"/>
                    </a:lnTo>
                    <a:lnTo>
                      <a:pt x="237" y="412"/>
                    </a:lnTo>
                    <a:lnTo>
                      <a:pt x="235" y="412"/>
                    </a:lnTo>
                    <a:lnTo>
                      <a:pt x="234" y="412"/>
                    </a:lnTo>
                    <a:lnTo>
                      <a:pt x="234" y="413"/>
                    </a:lnTo>
                    <a:lnTo>
                      <a:pt x="234" y="415"/>
                    </a:lnTo>
                    <a:lnTo>
                      <a:pt x="234" y="416"/>
                    </a:lnTo>
                    <a:lnTo>
                      <a:pt x="234" y="417"/>
                    </a:lnTo>
                    <a:lnTo>
                      <a:pt x="235" y="416"/>
                    </a:lnTo>
                    <a:lnTo>
                      <a:pt x="237" y="417"/>
                    </a:lnTo>
                    <a:lnTo>
                      <a:pt x="237" y="419"/>
                    </a:lnTo>
                    <a:lnTo>
                      <a:pt x="235" y="419"/>
                    </a:lnTo>
                    <a:lnTo>
                      <a:pt x="235" y="420"/>
                    </a:lnTo>
                    <a:lnTo>
                      <a:pt x="235" y="421"/>
                    </a:lnTo>
                    <a:lnTo>
                      <a:pt x="237" y="423"/>
                    </a:lnTo>
                    <a:lnTo>
                      <a:pt x="237" y="424"/>
                    </a:lnTo>
                    <a:lnTo>
                      <a:pt x="238" y="425"/>
                    </a:lnTo>
                    <a:lnTo>
                      <a:pt x="237" y="427"/>
                    </a:lnTo>
                    <a:lnTo>
                      <a:pt x="235" y="428"/>
                    </a:lnTo>
                    <a:lnTo>
                      <a:pt x="234" y="428"/>
                    </a:lnTo>
                    <a:lnTo>
                      <a:pt x="233" y="429"/>
                    </a:lnTo>
                    <a:lnTo>
                      <a:pt x="231" y="429"/>
                    </a:lnTo>
                    <a:lnTo>
                      <a:pt x="230" y="430"/>
                    </a:lnTo>
                    <a:lnTo>
                      <a:pt x="229" y="430"/>
                    </a:lnTo>
                    <a:lnTo>
                      <a:pt x="230" y="430"/>
                    </a:lnTo>
                    <a:lnTo>
                      <a:pt x="230" y="432"/>
                    </a:lnTo>
                    <a:lnTo>
                      <a:pt x="229" y="432"/>
                    </a:lnTo>
                    <a:lnTo>
                      <a:pt x="229" y="430"/>
                    </a:lnTo>
                    <a:lnTo>
                      <a:pt x="229" y="432"/>
                    </a:lnTo>
                    <a:lnTo>
                      <a:pt x="227" y="433"/>
                    </a:lnTo>
                    <a:lnTo>
                      <a:pt x="227" y="434"/>
                    </a:lnTo>
                    <a:lnTo>
                      <a:pt x="226" y="436"/>
                    </a:lnTo>
                    <a:lnTo>
                      <a:pt x="225" y="436"/>
                    </a:lnTo>
                    <a:lnTo>
                      <a:pt x="225" y="437"/>
                    </a:lnTo>
                    <a:lnTo>
                      <a:pt x="226" y="437"/>
                    </a:lnTo>
                    <a:lnTo>
                      <a:pt x="227" y="437"/>
                    </a:lnTo>
                    <a:lnTo>
                      <a:pt x="229" y="437"/>
                    </a:lnTo>
                    <a:lnTo>
                      <a:pt x="230" y="437"/>
                    </a:lnTo>
                    <a:lnTo>
                      <a:pt x="230" y="436"/>
                    </a:lnTo>
                    <a:lnTo>
                      <a:pt x="230" y="434"/>
                    </a:lnTo>
                    <a:lnTo>
                      <a:pt x="231" y="434"/>
                    </a:lnTo>
                    <a:lnTo>
                      <a:pt x="231" y="436"/>
                    </a:lnTo>
                    <a:lnTo>
                      <a:pt x="233" y="434"/>
                    </a:lnTo>
                    <a:lnTo>
                      <a:pt x="234" y="434"/>
                    </a:lnTo>
                    <a:lnTo>
                      <a:pt x="235" y="437"/>
                    </a:lnTo>
                    <a:lnTo>
                      <a:pt x="237" y="437"/>
                    </a:lnTo>
                    <a:lnTo>
                      <a:pt x="237" y="438"/>
                    </a:lnTo>
                    <a:lnTo>
                      <a:pt x="238" y="438"/>
                    </a:lnTo>
                    <a:lnTo>
                      <a:pt x="238" y="440"/>
                    </a:lnTo>
                    <a:lnTo>
                      <a:pt x="239" y="441"/>
                    </a:lnTo>
                    <a:lnTo>
                      <a:pt x="238" y="442"/>
                    </a:lnTo>
                    <a:lnTo>
                      <a:pt x="238" y="445"/>
                    </a:lnTo>
                    <a:lnTo>
                      <a:pt x="239" y="446"/>
                    </a:lnTo>
                    <a:lnTo>
                      <a:pt x="241" y="446"/>
                    </a:lnTo>
                    <a:lnTo>
                      <a:pt x="242" y="446"/>
                    </a:lnTo>
                    <a:lnTo>
                      <a:pt x="243" y="447"/>
                    </a:lnTo>
                    <a:lnTo>
                      <a:pt x="242" y="447"/>
                    </a:lnTo>
                    <a:lnTo>
                      <a:pt x="242" y="449"/>
                    </a:lnTo>
                    <a:lnTo>
                      <a:pt x="242" y="450"/>
                    </a:lnTo>
                    <a:lnTo>
                      <a:pt x="243" y="450"/>
                    </a:lnTo>
                    <a:lnTo>
                      <a:pt x="243" y="451"/>
                    </a:lnTo>
                    <a:lnTo>
                      <a:pt x="245" y="453"/>
                    </a:lnTo>
                    <a:lnTo>
                      <a:pt x="243" y="454"/>
                    </a:lnTo>
                    <a:lnTo>
                      <a:pt x="242" y="454"/>
                    </a:lnTo>
                    <a:lnTo>
                      <a:pt x="241" y="454"/>
                    </a:lnTo>
                    <a:lnTo>
                      <a:pt x="238" y="454"/>
                    </a:lnTo>
                    <a:lnTo>
                      <a:pt x="238" y="453"/>
                    </a:lnTo>
                    <a:lnTo>
                      <a:pt x="238" y="451"/>
                    </a:lnTo>
                    <a:lnTo>
                      <a:pt x="237" y="453"/>
                    </a:lnTo>
                    <a:lnTo>
                      <a:pt x="237" y="454"/>
                    </a:lnTo>
                    <a:lnTo>
                      <a:pt x="237" y="455"/>
                    </a:lnTo>
                    <a:lnTo>
                      <a:pt x="237" y="457"/>
                    </a:lnTo>
                    <a:lnTo>
                      <a:pt x="238" y="455"/>
                    </a:lnTo>
                    <a:lnTo>
                      <a:pt x="239" y="455"/>
                    </a:lnTo>
                    <a:lnTo>
                      <a:pt x="239" y="457"/>
                    </a:lnTo>
                    <a:lnTo>
                      <a:pt x="241" y="457"/>
                    </a:lnTo>
                    <a:lnTo>
                      <a:pt x="239" y="458"/>
                    </a:lnTo>
                    <a:lnTo>
                      <a:pt x="238" y="458"/>
                    </a:lnTo>
                    <a:lnTo>
                      <a:pt x="238" y="457"/>
                    </a:lnTo>
                    <a:lnTo>
                      <a:pt x="237" y="457"/>
                    </a:lnTo>
                    <a:lnTo>
                      <a:pt x="237" y="458"/>
                    </a:lnTo>
                    <a:lnTo>
                      <a:pt x="235" y="458"/>
                    </a:lnTo>
                    <a:lnTo>
                      <a:pt x="235" y="459"/>
                    </a:lnTo>
                    <a:lnTo>
                      <a:pt x="237" y="461"/>
                    </a:lnTo>
                    <a:lnTo>
                      <a:pt x="237" y="462"/>
                    </a:lnTo>
                    <a:lnTo>
                      <a:pt x="234" y="461"/>
                    </a:lnTo>
                    <a:lnTo>
                      <a:pt x="234" y="462"/>
                    </a:lnTo>
                    <a:lnTo>
                      <a:pt x="234" y="463"/>
                    </a:lnTo>
                    <a:lnTo>
                      <a:pt x="235" y="463"/>
                    </a:lnTo>
                    <a:lnTo>
                      <a:pt x="237" y="463"/>
                    </a:lnTo>
                    <a:lnTo>
                      <a:pt x="239" y="462"/>
                    </a:lnTo>
                    <a:lnTo>
                      <a:pt x="241" y="462"/>
                    </a:lnTo>
                    <a:lnTo>
                      <a:pt x="242" y="462"/>
                    </a:lnTo>
                    <a:lnTo>
                      <a:pt x="242" y="463"/>
                    </a:lnTo>
                    <a:lnTo>
                      <a:pt x="242" y="465"/>
                    </a:lnTo>
                    <a:lnTo>
                      <a:pt x="242" y="466"/>
                    </a:lnTo>
                    <a:lnTo>
                      <a:pt x="243" y="466"/>
                    </a:lnTo>
                    <a:lnTo>
                      <a:pt x="243" y="467"/>
                    </a:lnTo>
                    <a:lnTo>
                      <a:pt x="243" y="468"/>
                    </a:lnTo>
                    <a:lnTo>
                      <a:pt x="242" y="468"/>
                    </a:lnTo>
                    <a:lnTo>
                      <a:pt x="241" y="468"/>
                    </a:lnTo>
                    <a:lnTo>
                      <a:pt x="239" y="467"/>
                    </a:lnTo>
                    <a:lnTo>
                      <a:pt x="238" y="467"/>
                    </a:lnTo>
                    <a:lnTo>
                      <a:pt x="237" y="467"/>
                    </a:lnTo>
                    <a:lnTo>
                      <a:pt x="237" y="468"/>
                    </a:lnTo>
                    <a:lnTo>
                      <a:pt x="235" y="468"/>
                    </a:lnTo>
                    <a:lnTo>
                      <a:pt x="237" y="471"/>
                    </a:lnTo>
                    <a:lnTo>
                      <a:pt x="237" y="472"/>
                    </a:lnTo>
                    <a:lnTo>
                      <a:pt x="237" y="474"/>
                    </a:lnTo>
                    <a:lnTo>
                      <a:pt x="237" y="475"/>
                    </a:lnTo>
                    <a:lnTo>
                      <a:pt x="235" y="475"/>
                    </a:lnTo>
                    <a:lnTo>
                      <a:pt x="235" y="474"/>
                    </a:lnTo>
                    <a:lnTo>
                      <a:pt x="234" y="474"/>
                    </a:lnTo>
                    <a:lnTo>
                      <a:pt x="234" y="475"/>
                    </a:lnTo>
                    <a:lnTo>
                      <a:pt x="234" y="476"/>
                    </a:lnTo>
                    <a:lnTo>
                      <a:pt x="235" y="478"/>
                    </a:lnTo>
                    <a:lnTo>
                      <a:pt x="238" y="479"/>
                    </a:lnTo>
                    <a:lnTo>
                      <a:pt x="238" y="480"/>
                    </a:lnTo>
                    <a:lnTo>
                      <a:pt x="238" y="482"/>
                    </a:lnTo>
                    <a:lnTo>
                      <a:pt x="239" y="483"/>
                    </a:lnTo>
                    <a:lnTo>
                      <a:pt x="239" y="484"/>
                    </a:lnTo>
                    <a:lnTo>
                      <a:pt x="238" y="485"/>
                    </a:lnTo>
                    <a:lnTo>
                      <a:pt x="237" y="487"/>
                    </a:lnTo>
                    <a:lnTo>
                      <a:pt x="238" y="488"/>
                    </a:lnTo>
                    <a:lnTo>
                      <a:pt x="241" y="487"/>
                    </a:lnTo>
                    <a:lnTo>
                      <a:pt x="241" y="488"/>
                    </a:lnTo>
                    <a:lnTo>
                      <a:pt x="242" y="489"/>
                    </a:lnTo>
                    <a:lnTo>
                      <a:pt x="241" y="491"/>
                    </a:lnTo>
                    <a:lnTo>
                      <a:pt x="239" y="489"/>
                    </a:lnTo>
                    <a:lnTo>
                      <a:pt x="239" y="491"/>
                    </a:lnTo>
                    <a:lnTo>
                      <a:pt x="239" y="492"/>
                    </a:lnTo>
                    <a:lnTo>
                      <a:pt x="239" y="495"/>
                    </a:lnTo>
                    <a:lnTo>
                      <a:pt x="238" y="495"/>
                    </a:lnTo>
                    <a:lnTo>
                      <a:pt x="238" y="496"/>
                    </a:lnTo>
                    <a:lnTo>
                      <a:pt x="238" y="497"/>
                    </a:lnTo>
                    <a:lnTo>
                      <a:pt x="237" y="497"/>
                    </a:lnTo>
                    <a:lnTo>
                      <a:pt x="237" y="496"/>
                    </a:lnTo>
                    <a:lnTo>
                      <a:pt x="235" y="496"/>
                    </a:lnTo>
                    <a:lnTo>
                      <a:pt x="235" y="497"/>
                    </a:lnTo>
                    <a:lnTo>
                      <a:pt x="237" y="497"/>
                    </a:lnTo>
                    <a:lnTo>
                      <a:pt x="237" y="499"/>
                    </a:lnTo>
                    <a:lnTo>
                      <a:pt x="238" y="499"/>
                    </a:lnTo>
                    <a:lnTo>
                      <a:pt x="238" y="500"/>
                    </a:lnTo>
                    <a:lnTo>
                      <a:pt x="237" y="502"/>
                    </a:lnTo>
                    <a:lnTo>
                      <a:pt x="237" y="504"/>
                    </a:lnTo>
                    <a:lnTo>
                      <a:pt x="235" y="504"/>
                    </a:lnTo>
                    <a:lnTo>
                      <a:pt x="235" y="502"/>
                    </a:lnTo>
                    <a:lnTo>
                      <a:pt x="234" y="502"/>
                    </a:lnTo>
                    <a:lnTo>
                      <a:pt x="234" y="501"/>
                    </a:lnTo>
                    <a:lnTo>
                      <a:pt x="233" y="501"/>
                    </a:lnTo>
                    <a:lnTo>
                      <a:pt x="231" y="501"/>
                    </a:lnTo>
                    <a:lnTo>
                      <a:pt x="230" y="501"/>
                    </a:lnTo>
                    <a:lnTo>
                      <a:pt x="230" y="502"/>
                    </a:lnTo>
                    <a:lnTo>
                      <a:pt x="230" y="504"/>
                    </a:lnTo>
                    <a:lnTo>
                      <a:pt x="229" y="504"/>
                    </a:lnTo>
                    <a:lnTo>
                      <a:pt x="229" y="505"/>
                    </a:lnTo>
                    <a:lnTo>
                      <a:pt x="227" y="505"/>
                    </a:lnTo>
                    <a:lnTo>
                      <a:pt x="227" y="506"/>
                    </a:lnTo>
                    <a:lnTo>
                      <a:pt x="229" y="506"/>
                    </a:lnTo>
                    <a:lnTo>
                      <a:pt x="229" y="508"/>
                    </a:lnTo>
                    <a:lnTo>
                      <a:pt x="229" y="509"/>
                    </a:lnTo>
                    <a:lnTo>
                      <a:pt x="227" y="509"/>
                    </a:lnTo>
                    <a:lnTo>
                      <a:pt x="226" y="509"/>
                    </a:lnTo>
                    <a:lnTo>
                      <a:pt x="226" y="510"/>
                    </a:lnTo>
                    <a:lnTo>
                      <a:pt x="227" y="512"/>
                    </a:lnTo>
                    <a:lnTo>
                      <a:pt x="227" y="513"/>
                    </a:lnTo>
                    <a:lnTo>
                      <a:pt x="229" y="513"/>
                    </a:lnTo>
                    <a:lnTo>
                      <a:pt x="230" y="512"/>
                    </a:lnTo>
                    <a:lnTo>
                      <a:pt x="231" y="512"/>
                    </a:lnTo>
                    <a:lnTo>
                      <a:pt x="234" y="512"/>
                    </a:lnTo>
                    <a:lnTo>
                      <a:pt x="235" y="513"/>
                    </a:lnTo>
                    <a:lnTo>
                      <a:pt x="234" y="514"/>
                    </a:lnTo>
                    <a:lnTo>
                      <a:pt x="234" y="516"/>
                    </a:lnTo>
                    <a:lnTo>
                      <a:pt x="233" y="517"/>
                    </a:lnTo>
                    <a:lnTo>
                      <a:pt x="233" y="518"/>
                    </a:lnTo>
                    <a:lnTo>
                      <a:pt x="234" y="521"/>
                    </a:lnTo>
                    <a:lnTo>
                      <a:pt x="234" y="522"/>
                    </a:lnTo>
                    <a:lnTo>
                      <a:pt x="234" y="523"/>
                    </a:lnTo>
                    <a:lnTo>
                      <a:pt x="233" y="522"/>
                    </a:lnTo>
                    <a:lnTo>
                      <a:pt x="230" y="523"/>
                    </a:lnTo>
                    <a:lnTo>
                      <a:pt x="230" y="522"/>
                    </a:lnTo>
                    <a:lnTo>
                      <a:pt x="229" y="522"/>
                    </a:lnTo>
                    <a:lnTo>
                      <a:pt x="229" y="523"/>
                    </a:lnTo>
                    <a:lnTo>
                      <a:pt x="227" y="525"/>
                    </a:lnTo>
                    <a:lnTo>
                      <a:pt x="227" y="527"/>
                    </a:lnTo>
                    <a:lnTo>
                      <a:pt x="227" y="529"/>
                    </a:lnTo>
                    <a:lnTo>
                      <a:pt x="229" y="529"/>
                    </a:lnTo>
                    <a:lnTo>
                      <a:pt x="230" y="529"/>
                    </a:lnTo>
                    <a:lnTo>
                      <a:pt x="230" y="530"/>
                    </a:lnTo>
                    <a:lnTo>
                      <a:pt x="229" y="530"/>
                    </a:lnTo>
                    <a:lnTo>
                      <a:pt x="227" y="530"/>
                    </a:lnTo>
                    <a:lnTo>
                      <a:pt x="226" y="530"/>
                    </a:lnTo>
                    <a:lnTo>
                      <a:pt x="226" y="531"/>
                    </a:lnTo>
                    <a:lnTo>
                      <a:pt x="227" y="533"/>
                    </a:lnTo>
                    <a:lnTo>
                      <a:pt x="227" y="534"/>
                    </a:lnTo>
                    <a:lnTo>
                      <a:pt x="226" y="534"/>
                    </a:lnTo>
                    <a:lnTo>
                      <a:pt x="226" y="535"/>
                    </a:lnTo>
                    <a:lnTo>
                      <a:pt x="224" y="535"/>
                    </a:lnTo>
                    <a:lnTo>
                      <a:pt x="224" y="537"/>
                    </a:lnTo>
                    <a:lnTo>
                      <a:pt x="224" y="538"/>
                    </a:lnTo>
                    <a:lnTo>
                      <a:pt x="224" y="539"/>
                    </a:lnTo>
                    <a:lnTo>
                      <a:pt x="224" y="540"/>
                    </a:lnTo>
                    <a:lnTo>
                      <a:pt x="224" y="542"/>
                    </a:lnTo>
                    <a:lnTo>
                      <a:pt x="222" y="543"/>
                    </a:lnTo>
                    <a:lnTo>
                      <a:pt x="221" y="543"/>
                    </a:lnTo>
                    <a:lnTo>
                      <a:pt x="221" y="546"/>
                    </a:lnTo>
                    <a:lnTo>
                      <a:pt x="221" y="547"/>
                    </a:lnTo>
                    <a:lnTo>
                      <a:pt x="221" y="548"/>
                    </a:lnTo>
                    <a:lnTo>
                      <a:pt x="221" y="550"/>
                    </a:lnTo>
                    <a:lnTo>
                      <a:pt x="220" y="550"/>
                    </a:lnTo>
                    <a:lnTo>
                      <a:pt x="218" y="551"/>
                    </a:lnTo>
                    <a:lnTo>
                      <a:pt x="217" y="551"/>
                    </a:lnTo>
                    <a:lnTo>
                      <a:pt x="216" y="554"/>
                    </a:lnTo>
                    <a:lnTo>
                      <a:pt x="214" y="555"/>
                    </a:lnTo>
                    <a:lnTo>
                      <a:pt x="213" y="556"/>
                    </a:lnTo>
                    <a:lnTo>
                      <a:pt x="212" y="556"/>
                    </a:lnTo>
                    <a:lnTo>
                      <a:pt x="212" y="557"/>
                    </a:lnTo>
                    <a:lnTo>
                      <a:pt x="210" y="559"/>
                    </a:lnTo>
                    <a:lnTo>
                      <a:pt x="209" y="560"/>
                    </a:lnTo>
                    <a:lnTo>
                      <a:pt x="208" y="561"/>
                    </a:lnTo>
                    <a:lnTo>
                      <a:pt x="207" y="561"/>
                    </a:lnTo>
                    <a:lnTo>
                      <a:pt x="205" y="561"/>
                    </a:lnTo>
                    <a:lnTo>
                      <a:pt x="204" y="563"/>
                    </a:lnTo>
                    <a:lnTo>
                      <a:pt x="203" y="563"/>
                    </a:lnTo>
                    <a:lnTo>
                      <a:pt x="203" y="564"/>
                    </a:lnTo>
                    <a:lnTo>
                      <a:pt x="203" y="565"/>
                    </a:lnTo>
                    <a:lnTo>
                      <a:pt x="201" y="567"/>
                    </a:lnTo>
                    <a:lnTo>
                      <a:pt x="200" y="567"/>
                    </a:lnTo>
                    <a:lnTo>
                      <a:pt x="200" y="568"/>
                    </a:lnTo>
                    <a:lnTo>
                      <a:pt x="197" y="569"/>
                    </a:lnTo>
                    <a:lnTo>
                      <a:pt x="196" y="569"/>
                    </a:lnTo>
                    <a:lnTo>
                      <a:pt x="195" y="569"/>
                    </a:lnTo>
                    <a:lnTo>
                      <a:pt x="195" y="571"/>
                    </a:lnTo>
                    <a:lnTo>
                      <a:pt x="195" y="572"/>
                    </a:lnTo>
                    <a:lnTo>
                      <a:pt x="193" y="572"/>
                    </a:lnTo>
                    <a:lnTo>
                      <a:pt x="192" y="572"/>
                    </a:lnTo>
                    <a:lnTo>
                      <a:pt x="192" y="571"/>
                    </a:lnTo>
                    <a:lnTo>
                      <a:pt x="191" y="571"/>
                    </a:lnTo>
                    <a:lnTo>
                      <a:pt x="190" y="571"/>
                    </a:lnTo>
                    <a:lnTo>
                      <a:pt x="188" y="569"/>
                    </a:lnTo>
                    <a:lnTo>
                      <a:pt x="187" y="571"/>
                    </a:lnTo>
                    <a:lnTo>
                      <a:pt x="186" y="571"/>
                    </a:lnTo>
                    <a:lnTo>
                      <a:pt x="184" y="567"/>
                    </a:lnTo>
                    <a:lnTo>
                      <a:pt x="184" y="560"/>
                    </a:lnTo>
                    <a:lnTo>
                      <a:pt x="184" y="556"/>
                    </a:lnTo>
                    <a:lnTo>
                      <a:pt x="182" y="551"/>
                    </a:lnTo>
                    <a:lnTo>
                      <a:pt x="179" y="546"/>
                    </a:lnTo>
                    <a:lnTo>
                      <a:pt x="178" y="540"/>
                    </a:lnTo>
                    <a:lnTo>
                      <a:pt x="176" y="539"/>
                    </a:lnTo>
                    <a:lnTo>
                      <a:pt x="175" y="533"/>
                    </a:lnTo>
                    <a:lnTo>
                      <a:pt x="175" y="529"/>
                    </a:lnTo>
                    <a:lnTo>
                      <a:pt x="174" y="526"/>
                    </a:lnTo>
                    <a:lnTo>
                      <a:pt x="174" y="519"/>
                    </a:lnTo>
                    <a:lnTo>
                      <a:pt x="173" y="513"/>
                    </a:lnTo>
                    <a:lnTo>
                      <a:pt x="171" y="509"/>
                    </a:lnTo>
                    <a:lnTo>
                      <a:pt x="170" y="502"/>
                    </a:lnTo>
                    <a:lnTo>
                      <a:pt x="170" y="499"/>
                    </a:lnTo>
                    <a:lnTo>
                      <a:pt x="170" y="493"/>
                    </a:lnTo>
                    <a:lnTo>
                      <a:pt x="171" y="489"/>
                    </a:lnTo>
                    <a:lnTo>
                      <a:pt x="171" y="485"/>
                    </a:lnTo>
                    <a:lnTo>
                      <a:pt x="173" y="484"/>
                    </a:lnTo>
                    <a:lnTo>
                      <a:pt x="171" y="483"/>
                    </a:lnTo>
                    <a:lnTo>
                      <a:pt x="170" y="482"/>
                    </a:lnTo>
                    <a:lnTo>
                      <a:pt x="170" y="483"/>
                    </a:lnTo>
                    <a:lnTo>
                      <a:pt x="169" y="483"/>
                    </a:lnTo>
                    <a:lnTo>
                      <a:pt x="169" y="482"/>
                    </a:lnTo>
                    <a:lnTo>
                      <a:pt x="167" y="482"/>
                    </a:lnTo>
                    <a:lnTo>
                      <a:pt x="167" y="483"/>
                    </a:lnTo>
                    <a:lnTo>
                      <a:pt x="167" y="482"/>
                    </a:lnTo>
                    <a:lnTo>
                      <a:pt x="166" y="482"/>
                    </a:lnTo>
                    <a:lnTo>
                      <a:pt x="166" y="480"/>
                    </a:lnTo>
                    <a:lnTo>
                      <a:pt x="167" y="480"/>
                    </a:lnTo>
                    <a:lnTo>
                      <a:pt x="167" y="479"/>
                    </a:lnTo>
                    <a:lnTo>
                      <a:pt x="167" y="478"/>
                    </a:lnTo>
                    <a:lnTo>
                      <a:pt x="166" y="478"/>
                    </a:lnTo>
                    <a:lnTo>
                      <a:pt x="166" y="479"/>
                    </a:lnTo>
                    <a:lnTo>
                      <a:pt x="165" y="479"/>
                    </a:lnTo>
                    <a:lnTo>
                      <a:pt x="163" y="479"/>
                    </a:lnTo>
                    <a:lnTo>
                      <a:pt x="163" y="478"/>
                    </a:lnTo>
                    <a:lnTo>
                      <a:pt x="165" y="476"/>
                    </a:lnTo>
                    <a:lnTo>
                      <a:pt x="163" y="476"/>
                    </a:lnTo>
                    <a:lnTo>
                      <a:pt x="163" y="475"/>
                    </a:lnTo>
                    <a:lnTo>
                      <a:pt x="162" y="475"/>
                    </a:lnTo>
                    <a:lnTo>
                      <a:pt x="162" y="474"/>
                    </a:lnTo>
                    <a:lnTo>
                      <a:pt x="161" y="474"/>
                    </a:lnTo>
                    <a:lnTo>
                      <a:pt x="161" y="475"/>
                    </a:lnTo>
                    <a:lnTo>
                      <a:pt x="161" y="476"/>
                    </a:lnTo>
                    <a:lnTo>
                      <a:pt x="161" y="475"/>
                    </a:lnTo>
                    <a:lnTo>
                      <a:pt x="159" y="475"/>
                    </a:lnTo>
                    <a:lnTo>
                      <a:pt x="158" y="476"/>
                    </a:lnTo>
                    <a:lnTo>
                      <a:pt x="158" y="478"/>
                    </a:lnTo>
                    <a:lnTo>
                      <a:pt x="157" y="478"/>
                    </a:lnTo>
                    <a:lnTo>
                      <a:pt x="157" y="476"/>
                    </a:lnTo>
                    <a:lnTo>
                      <a:pt x="157" y="478"/>
                    </a:lnTo>
                    <a:lnTo>
                      <a:pt x="157" y="476"/>
                    </a:lnTo>
                    <a:lnTo>
                      <a:pt x="157" y="475"/>
                    </a:lnTo>
                    <a:lnTo>
                      <a:pt x="155" y="475"/>
                    </a:lnTo>
                    <a:lnTo>
                      <a:pt x="155" y="474"/>
                    </a:lnTo>
                    <a:lnTo>
                      <a:pt x="154" y="474"/>
                    </a:lnTo>
                    <a:lnTo>
                      <a:pt x="153" y="474"/>
                    </a:lnTo>
                    <a:lnTo>
                      <a:pt x="153" y="475"/>
                    </a:lnTo>
                    <a:lnTo>
                      <a:pt x="153" y="474"/>
                    </a:lnTo>
                    <a:lnTo>
                      <a:pt x="152" y="474"/>
                    </a:lnTo>
                    <a:lnTo>
                      <a:pt x="150" y="474"/>
                    </a:lnTo>
                    <a:lnTo>
                      <a:pt x="150" y="472"/>
                    </a:lnTo>
                    <a:lnTo>
                      <a:pt x="149" y="472"/>
                    </a:lnTo>
                    <a:lnTo>
                      <a:pt x="149" y="471"/>
                    </a:lnTo>
                    <a:lnTo>
                      <a:pt x="148" y="471"/>
                    </a:lnTo>
                    <a:lnTo>
                      <a:pt x="146" y="471"/>
                    </a:lnTo>
                    <a:lnTo>
                      <a:pt x="146" y="470"/>
                    </a:lnTo>
                    <a:lnTo>
                      <a:pt x="145" y="470"/>
                    </a:lnTo>
                    <a:lnTo>
                      <a:pt x="144" y="468"/>
                    </a:lnTo>
                    <a:lnTo>
                      <a:pt x="142" y="468"/>
                    </a:lnTo>
                    <a:lnTo>
                      <a:pt x="142" y="467"/>
                    </a:lnTo>
                    <a:lnTo>
                      <a:pt x="141" y="467"/>
                    </a:lnTo>
                    <a:lnTo>
                      <a:pt x="140" y="467"/>
                    </a:lnTo>
                    <a:lnTo>
                      <a:pt x="140" y="466"/>
                    </a:lnTo>
                    <a:lnTo>
                      <a:pt x="138" y="466"/>
                    </a:lnTo>
                    <a:lnTo>
                      <a:pt x="140" y="466"/>
                    </a:lnTo>
                    <a:lnTo>
                      <a:pt x="140" y="465"/>
                    </a:lnTo>
                    <a:lnTo>
                      <a:pt x="138" y="465"/>
                    </a:lnTo>
                    <a:lnTo>
                      <a:pt x="138" y="463"/>
                    </a:lnTo>
                    <a:lnTo>
                      <a:pt x="138" y="465"/>
                    </a:lnTo>
                    <a:lnTo>
                      <a:pt x="137" y="466"/>
                    </a:lnTo>
                    <a:lnTo>
                      <a:pt x="136" y="466"/>
                    </a:lnTo>
                    <a:lnTo>
                      <a:pt x="136" y="467"/>
                    </a:lnTo>
                    <a:lnTo>
                      <a:pt x="135" y="468"/>
                    </a:lnTo>
                    <a:lnTo>
                      <a:pt x="135" y="467"/>
                    </a:lnTo>
                    <a:lnTo>
                      <a:pt x="135" y="468"/>
                    </a:lnTo>
                    <a:lnTo>
                      <a:pt x="133" y="468"/>
                    </a:lnTo>
                    <a:lnTo>
                      <a:pt x="132" y="468"/>
                    </a:lnTo>
                    <a:lnTo>
                      <a:pt x="133" y="468"/>
                    </a:lnTo>
                    <a:lnTo>
                      <a:pt x="132" y="470"/>
                    </a:lnTo>
                    <a:lnTo>
                      <a:pt x="131" y="470"/>
                    </a:lnTo>
                    <a:lnTo>
                      <a:pt x="129" y="470"/>
                    </a:lnTo>
                    <a:lnTo>
                      <a:pt x="129" y="471"/>
                    </a:lnTo>
                    <a:lnTo>
                      <a:pt x="128" y="471"/>
                    </a:lnTo>
                    <a:lnTo>
                      <a:pt x="127" y="472"/>
                    </a:lnTo>
                    <a:lnTo>
                      <a:pt x="125" y="472"/>
                    </a:lnTo>
                    <a:lnTo>
                      <a:pt x="124" y="474"/>
                    </a:lnTo>
                    <a:lnTo>
                      <a:pt x="123" y="472"/>
                    </a:lnTo>
                    <a:lnTo>
                      <a:pt x="123" y="474"/>
                    </a:lnTo>
                    <a:lnTo>
                      <a:pt x="121" y="472"/>
                    </a:lnTo>
                    <a:lnTo>
                      <a:pt x="121" y="474"/>
                    </a:lnTo>
                    <a:lnTo>
                      <a:pt x="120" y="474"/>
                    </a:lnTo>
                    <a:lnTo>
                      <a:pt x="119" y="474"/>
                    </a:lnTo>
                    <a:lnTo>
                      <a:pt x="118" y="474"/>
                    </a:lnTo>
                    <a:lnTo>
                      <a:pt x="116" y="475"/>
                    </a:lnTo>
                    <a:lnTo>
                      <a:pt x="116" y="476"/>
                    </a:lnTo>
                    <a:lnTo>
                      <a:pt x="115" y="476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2" y="475"/>
                    </a:lnTo>
                    <a:lnTo>
                      <a:pt x="111" y="475"/>
                    </a:lnTo>
                    <a:lnTo>
                      <a:pt x="111" y="474"/>
                    </a:lnTo>
                    <a:lnTo>
                      <a:pt x="110" y="474"/>
                    </a:lnTo>
                    <a:lnTo>
                      <a:pt x="110" y="472"/>
                    </a:lnTo>
                    <a:lnTo>
                      <a:pt x="108" y="471"/>
                    </a:lnTo>
                    <a:lnTo>
                      <a:pt x="107" y="471"/>
                    </a:lnTo>
                    <a:lnTo>
                      <a:pt x="106" y="471"/>
                    </a:lnTo>
                    <a:lnTo>
                      <a:pt x="104" y="471"/>
                    </a:lnTo>
                    <a:lnTo>
                      <a:pt x="103" y="470"/>
                    </a:lnTo>
                    <a:lnTo>
                      <a:pt x="102" y="470"/>
                    </a:lnTo>
                    <a:lnTo>
                      <a:pt x="103" y="459"/>
                    </a:lnTo>
                    <a:lnTo>
                      <a:pt x="106" y="458"/>
                    </a:lnTo>
                    <a:lnTo>
                      <a:pt x="106" y="449"/>
                    </a:lnTo>
                    <a:lnTo>
                      <a:pt x="106" y="444"/>
                    </a:lnTo>
                    <a:lnTo>
                      <a:pt x="101" y="444"/>
                    </a:lnTo>
                    <a:lnTo>
                      <a:pt x="97" y="445"/>
                    </a:lnTo>
                    <a:lnTo>
                      <a:pt x="93" y="445"/>
                    </a:lnTo>
                    <a:lnTo>
                      <a:pt x="86" y="445"/>
                    </a:lnTo>
                    <a:lnTo>
                      <a:pt x="81" y="446"/>
                    </a:lnTo>
                    <a:lnTo>
                      <a:pt x="81" y="437"/>
                    </a:lnTo>
                    <a:lnTo>
                      <a:pt x="81" y="430"/>
                    </a:lnTo>
                    <a:lnTo>
                      <a:pt x="82" y="424"/>
                    </a:lnTo>
                    <a:lnTo>
                      <a:pt x="82" y="416"/>
                    </a:lnTo>
                    <a:lnTo>
                      <a:pt x="82" y="404"/>
                    </a:lnTo>
                    <a:lnTo>
                      <a:pt x="83" y="395"/>
                    </a:lnTo>
                    <a:lnTo>
                      <a:pt x="81" y="390"/>
                    </a:lnTo>
                    <a:lnTo>
                      <a:pt x="78" y="382"/>
                    </a:lnTo>
                    <a:lnTo>
                      <a:pt x="74" y="375"/>
                    </a:lnTo>
                    <a:lnTo>
                      <a:pt x="70" y="364"/>
                    </a:lnTo>
                    <a:lnTo>
                      <a:pt x="66" y="356"/>
                    </a:lnTo>
                    <a:lnTo>
                      <a:pt x="65" y="352"/>
                    </a:lnTo>
                    <a:lnTo>
                      <a:pt x="65" y="351"/>
                    </a:lnTo>
                    <a:lnTo>
                      <a:pt x="63" y="339"/>
                    </a:lnTo>
                    <a:lnTo>
                      <a:pt x="61" y="332"/>
                    </a:lnTo>
                    <a:lnTo>
                      <a:pt x="60" y="322"/>
                    </a:lnTo>
                    <a:lnTo>
                      <a:pt x="59" y="315"/>
                    </a:lnTo>
                    <a:lnTo>
                      <a:pt x="57" y="310"/>
                    </a:lnTo>
                    <a:lnTo>
                      <a:pt x="57" y="306"/>
                    </a:lnTo>
                    <a:lnTo>
                      <a:pt x="56" y="301"/>
                    </a:lnTo>
                    <a:lnTo>
                      <a:pt x="55" y="296"/>
                    </a:lnTo>
                    <a:lnTo>
                      <a:pt x="55" y="293"/>
                    </a:lnTo>
                    <a:lnTo>
                      <a:pt x="53" y="289"/>
                    </a:lnTo>
                    <a:lnTo>
                      <a:pt x="51" y="284"/>
                    </a:lnTo>
                    <a:lnTo>
                      <a:pt x="48" y="280"/>
                    </a:lnTo>
                    <a:lnTo>
                      <a:pt x="46" y="275"/>
                    </a:lnTo>
                    <a:lnTo>
                      <a:pt x="43" y="272"/>
                    </a:lnTo>
                    <a:lnTo>
                      <a:pt x="42" y="268"/>
                    </a:lnTo>
                    <a:lnTo>
                      <a:pt x="39" y="264"/>
                    </a:lnTo>
                    <a:lnTo>
                      <a:pt x="36" y="259"/>
                    </a:lnTo>
                    <a:lnTo>
                      <a:pt x="30" y="259"/>
                    </a:lnTo>
                    <a:lnTo>
                      <a:pt x="30" y="258"/>
                    </a:lnTo>
                    <a:lnTo>
                      <a:pt x="30" y="256"/>
                    </a:lnTo>
                    <a:lnTo>
                      <a:pt x="31" y="255"/>
                    </a:lnTo>
                    <a:lnTo>
                      <a:pt x="31" y="252"/>
                    </a:lnTo>
                    <a:lnTo>
                      <a:pt x="31" y="251"/>
                    </a:lnTo>
                    <a:lnTo>
                      <a:pt x="31" y="250"/>
                    </a:lnTo>
                    <a:lnTo>
                      <a:pt x="31" y="249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5"/>
                    </a:lnTo>
                    <a:lnTo>
                      <a:pt x="31" y="243"/>
                    </a:lnTo>
                    <a:lnTo>
                      <a:pt x="31" y="242"/>
                    </a:lnTo>
                    <a:lnTo>
                      <a:pt x="30" y="242"/>
                    </a:lnTo>
                    <a:lnTo>
                      <a:pt x="30" y="241"/>
                    </a:lnTo>
                    <a:lnTo>
                      <a:pt x="30" y="239"/>
                    </a:lnTo>
                    <a:lnTo>
                      <a:pt x="29" y="238"/>
                    </a:lnTo>
                    <a:lnTo>
                      <a:pt x="27" y="237"/>
                    </a:lnTo>
                    <a:lnTo>
                      <a:pt x="26" y="234"/>
                    </a:lnTo>
                    <a:lnTo>
                      <a:pt x="26" y="228"/>
                    </a:lnTo>
                    <a:lnTo>
                      <a:pt x="25" y="226"/>
                    </a:lnTo>
                    <a:lnTo>
                      <a:pt x="23" y="222"/>
                    </a:lnTo>
                    <a:lnTo>
                      <a:pt x="22" y="214"/>
                    </a:lnTo>
                    <a:lnTo>
                      <a:pt x="18" y="200"/>
                    </a:lnTo>
                    <a:lnTo>
                      <a:pt x="15" y="187"/>
                    </a:lnTo>
                    <a:lnTo>
                      <a:pt x="11" y="171"/>
                    </a:lnTo>
                    <a:lnTo>
                      <a:pt x="9" y="161"/>
                    </a:lnTo>
                    <a:lnTo>
                      <a:pt x="9" y="157"/>
                    </a:lnTo>
                    <a:lnTo>
                      <a:pt x="9" y="141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2" y="136"/>
                    </a:lnTo>
                    <a:lnTo>
                      <a:pt x="2" y="135"/>
                    </a:lnTo>
                    <a:lnTo>
                      <a:pt x="1" y="133"/>
                    </a:lnTo>
                    <a:lnTo>
                      <a:pt x="0" y="133"/>
                    </a:lnTo>
                    <a:lnTo>
                      <a:pt x="1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1" y="131"/>
                    </a:lnTo>
                    <a:lnTo>
                      <a:pt x="1" y="129"/>
                    </a:lnTo>
                    <a:lnTo>
                      <a:pt x="1" y="128"/>
                    </a:lnTo>
                    <a:lnTo>
                      <a:pt x="2" y="127"/>
                    </a:lnTo>
                    <a:lnTo>
                      <a:pt x="2" y="125"/>
                    </a:lnTo>
                    <a:lnTo>
                      <a:pt x="2" y="124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4" y="122"/>
                    </a:lnTo>
                    <a:lnTo>
                      <a:pt x="4" y="120"/>
                    </a:lnTo>
                    <a:lnTo>
                      <a:pt x="5" y="120"/>
                    </a:lnTo>
                    <a:lnTo>
                      <a:pt x="5" y="119"/>
                    </a:lnTo>
                    <a:lnTo>
                      <a:pt x="6" y="118"/>
                    </a:lnTo>
                    <a:lnTo>
                      <a:pt x="6" y="116"/>
                    </a:lnTo>
                    <a:lnTo>
                      <a:pt x="8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9" y="114"/>
                    </a:lnTo>
                    <a:lnTo>
                      <a:pt x="9" y="112"/>
                    </a:lnTo>
                    <a:lnTo>
                      <a:pt x="10" y="112"/>
                    </a:lnTo>
                    <a:lnTo>
                      <a:pt x="10" y="111"/>
                    </a:lnTo>
                    <a:lnTo>
                      <a:pt x="10" y="110"/>
                    </a:lnTo>
                    <a:lnTo>
                      <a:pt x="11" y="110"/>
                    </a:lnTo>
                    <a:lnTo>
                      <a:pt x="11" y="108"/>
                    </a:lnTo>
                    <a:lnTo>
                      <a:pt x="11" y="107"/>
                    </a:lnTo>
                    <a:lnTo>
                      <a:pt x="10" y="107"/>
                    </a:lnTo>
                    <a:lnTo>
                      <a:pt x="10" y="106"/>
                    </a:lnTo>
                    <a:lnTo>
                      <a:pt x="11" y="106"/>
                    </a:lnTo>
                    <a:lnTo>
                      <a:pt x="10" y="105"/>
                    </a:lnTo>
                    <a:lnTo>
                      <a:pt x="10" y="106"/>
                    </a:lnTo>
                    <a:lnTo>
                      <a:pt x="10" y="105"/>
                    </a:lnTo>
                    <a:lnTo>
                      <a:pt x="11" y="105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2"/>
                    </a:lnTo>
                    <a:lnTo>
                      <a:pt x="15" y="101"/>
                    </a:lnTo>
                    <a:lnTo>
                      <a:pt x="15" y="99"/>
                    </a:lnTo>
                    <a:lnTo>
                      <a:pt x="15" y="98"/>
                    </a:lnTo>
                    <a:lnTo>
                      <a:pt x="17" y="98"/>
                    </a:lnTo>
                    <a:lnTo>
                      <a:pt x="17" y="97"/>
                    </a:lnTo>
                    <a:lnTo>
                      <a:pt x="18" y="95"/>
                    </a:lnTo>
                    <a:lnTo>
                      <a:pt x="18" y="94"/>
                    </a:lnTo>
                    <a:lnTo>
                      <a:pt x="18" y="93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5" y="90"/>
                    </a:lnTo>
                    <a:lnTo>
                      <a:pt x="15" y="89"/>
                    </a:lnTo>
                    <a:lnTo>
                      <a:pt x="15" y="88"/>
                    </a:lnTo>
                    <a:lnTo>
                      <a:pt x="17" y="88"/>
                    </a:lnTo>
                    <a:lnTo>
                      <a:pt x="17" y="86"/>
                    </a:lnTo>
                    <a:lnTo>
                      <a:pt x="17" y="85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4" y="84"/>
                    </a:lnTo>
                    <a:lnTo>
                      <a:pt x="13" y="84"/>
                    </a:lnTo>
                    <a:lnTo>
                      <a:pt x="13" y="82"/>
                    </a:lnTo>
                    <a:lnTo>
                      <a:pt x="11" y="82"/>
                    </a:lnTo>
                    <a:lnTo>
                      <a:pt x="11" y="81"/>
                    </a:lnTo>
                    <a:lnTo>
                      <a:pt x="11" y="80"/>
                    </a:lnTo>
                    <a:lnTo>
                      <a:pt x="10" y="78"/>
                    </a:lnTo>
                    <a:lnTo>
                      <a:pt x="10" y="77"/>
                    </a:lnTo>
                    <a:lnTo>
                      <a:pt x="10" y="76"/>
                    </a:lnTo>
                    <a:lnTo>
                      <a:pt x="10" y="74"/>
                    </a:lnTo>
                    <a:lnTo>
                      <a:pt x="10" y="73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10" y="69"/>
                    </a:lnTo>
                    <a:lnTo>
                      <a:pt x="10" y="68"/>
                    </a:lnTo>
                    <a:lnTo>
                      <a:pt x="11" y="68"/>
                    </a:lnTo>
                    <a:lnTo>
                      <a:pt x="10" y="67"/>
                    </a:lnTo>
                    <a:lnTo>
                      <a:pt x="10" y="65"/>
                    </a:lnTo>
                    <a:lnTo>
                      <a:pt x="10" y="64"/>
                    </a:lnTo>
                    <a:lnTo>
                      <a:pt x="10" y="63"/>
                    </a:lnTo>
                    <a:lnTo>
                      <a:pt x="11" y="63"/>
                    </a:lnTo>
                    <a:lnTo>
                      <a:pt x="13" y="63"/>
                    </a:lnTo>
                    <a:lnTo>
                      <a:pt x="36" y="22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42" y="14"/>
                    </a:lnTo>
                    <a:lnTo>
                      <a:pt x="44" y="10"/>
                    </a:lnTo>
                    <a:lnTo>
                      <a:pt x="46" y="8"/>
                    </a:lnTo>
                    <a:lnTo>
                      <a:pt x="49" y="0"/>
                    </a:lnTo>
                    <a:lnTo>
                      <a:pt x="51" y="0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2" y="2"/>
                    </a:lnTo>
                    <a:lnTo>
                      <a:pt x="53" y="2"/>
                    </a:lnTo>
                    <a:lnTo>
                      <a:pt x="55" y="2"/>
                    </a:lnTo>
                    <a:lnTo>
                      <a:pt x="55" y="4"/>
                    </a:lnTo>
                    <a:lnTo>
                      <a:pt x="56" y="4"/>
                    </a:lnTo>
                    <a:lnTo>
                      <a:pt x="56" y="5"/>
                    </a:lnTo>
                    <a:lnTo>
                      <a:pt x="57" y="5"/>
                    </a:lnTo>
                    <a:lnTo>
                      <a:pt x="57" y="6"/>
                    </a:lnTo>
                    <a:lnTo>
                      <a:pt x="57" y="8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60" y="9"/>
                    </a:lnTo>
                    <a:lnTo>
                      <a:pt x="60" y="10"/>
                    </a:lnTo>
                    <a:lnTo>
                      <a:pt x="61" y="10"/>
                    </a:lnTo>
                    <a:lnTo>
                      <a:pt x="63" y="10"/>
                    </a:lnTo>
                    <a:lnTo>
                      <a:pt x="63" y="12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5" y="17"/>
                    </a:lnTo>
                    <a:lnTo>
                      <a:pt x="65" y="18"/>
                    </a:lnTo>
                    <a:lnTo>
                      <a:pt x="65" y="19"/>
                    </a:lnTo>
                    <a:lnTo>
                      <a:pt x="65" y="21"/>
                    </a:lnTo>
                    <a:lnTo>
                      <a:pt x="65" y="22"/>
                    </a:lnTo>
                    <a:lnTo>
                      <a:pt x="68" y="23"/>
                    </a:lnTo>
                    <a:lnTo>
                      <a:pt x="69" y="23"/>
                    </a:lnTo>
                    <a:lnTo>
                      <a:pt x="70" y="23"/>
                    </a:lnTo>
                    <a:lnTo>
                      <a:pt x="72" y="23"/>
                    </a:lnTo>
                    <a:lnTo>
                      <a:pt x="73" y="23"/>
                    </a:lnTo>
                    <a:lnTo>
                      <a:pt x="74" y="23"/>
                    </a:lnTo>
                    <a:lnTo>
                      <a:pt x="76" y="25"/>
                    </a:lnTo>
                    <a:lnTo>
                      <a:pt x="77" y="26"/>
                    </a:lnTo>
                    <a:lnTo>
                      <a:pt x="78" y="26"/>
                    </a:lnTo>
                    <a:lnTo>
                      <a:pt x="78" y="27"/>
                    </a:lnTo>
                    <a:lnTo>
                      <a:pt x="80" y="27"/>
                    </a:lnTo>
                    <a:lnTo>
                      <a:pt x="81" y="27"/>
                    </a:lnTo>
                    <a:lnTo>
                      <a:pt x="80" y="27"/>
                    </a:lnTo>
                    <a:lnTo>
                      <a:pt x="81" y="27"/>
                    </a:lnTo>
                    <a:lnTo>
                      <a:pt x="82" y="26"/>
                    </a:lnTo>
                    <a:lnTo>
                      <a:pt x="83" y="26"/>
                    </a:lnTo>
                    <a:lnTo>
                      <a:pt x="85" y="26"/>
                    </a:lnTo>
                    <a:lnTo>
                      <a:pt x="85" y="25"/>
                    </a:lnTo>
                    <a:lnTo>
                      <a:pt x="85" y="23"/>
                    </a:lnTo>
                    <a:lnTo>
                      <a:pt x="86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89" y="22"/>
                    </a:lnTo>
                    <a:lnTo>
                      <a:pt x="90" y="22"/>
                    </a:lnTo>
                    <a:lnTo>
                      <a:pt x="91" y="22"/>
                    </a:lnTo>
                    <a:lnTo>
                      <a:pt x="93" y="22"/>
                    </a:lnTo>
                    <a:lnTo>
                      <a:pt x="93" y="21"/>
                    </a:lnTo>
                    <a:lnTo>
                      <a:pt x="94" y="21"/>
                    </a:lnTo>
                    <a:lnTo>
                      <a:pt x="95" y="21"/>
                    </a:lnTo>
                    <a:lnTo>
                      <a:pt x="97" y="21"/>
                    </a:lnTo>
                    <a:lnTo>
                      <a:pt x="97" y="22"/>
                    </a:lnTo>
                    <a:lnTo>
                      <a:pt x="98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101" y="23"/>
                    </a:lnTo>
                    <a:lnTo>
                      <a:pt x="102" y="23"/>
                    </a:lnTo>
                    <a:lnTo>
                      <a:pt x="103" y="23"/>
                    </a:lnTo>
                    <a:lnTo>
                      <a:pt x="104" y="23"/>
                    </a:lnTo>
                    <a:lnTo>
                      <a:pt x="106" y="23"/>
                    </a:lnTo>
                    <a:lnTo>
                      <a:pt x="106" y="22"/>
                    </a:lnTo>
                    <a:lnTo>
                      <a:pt x="107" y="22"/>
                    </a:lnTo>
                    <a:lnTo>
                      <a:pt x="108" y="22"/>
                    </a:lnTo>
                    <a:lnTo>
                      <a:pt x="110" y="22"/>
                    </a:lnTo>
                    <a:lnTo>
                      <a:pt x="111" y="22"/>
                    </a:lnTo>
                    <a:lnTo>
                      <a:pt x="112" y="23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6"/>
                    </a:lnTo>
                    <a:lnTo>
                      <a:pt x="115" y="27"/>
                    </a:lnTo>
                    <a:lnTo>
                      <a:pt x="116" y="27"/>
                    </a:lnTo>
                    <a:lnTo>
                      <a:pt x="118" y="27"/>
                    </a:lnTo>
                    <a:lnTo>
                      <a:pt x="118" y="29"/>
                    </a:lnTo>
                    <a:lnTo>
                      <a:pt x="118" y="30"/>
                    </a:lnTo>
                    <a:lnTo>
                      <a:pt x="119" y="30"/>
                    </a:lnTo>
                    <a:lnTo>
                      <a:pt x="119" y="31"/>
                    </a:lnTo>
                    <a:lnTo>
                      <a:pt x="120" y="31"/>
                    </a:lnTo>
                    <a:lnTo>
                      <a:pt x="120" y="33"/>
                    </a:lnTo>
                    <a:lnTo>
                      <a:pt x="121" y="33"/>
                    </a:lnTo>
                    <a:lnTo>
                      <a:pt x="121" y="34"/>
                    </a:lnTo>
                    <a:lnTo>
                      <a:pt x="123" y="34"/>
                    </a:lnTo>
                    <a:lnTo>
                      <a:pt x="123" y="35"/>
                    </a:lnTo>
                    <a:lnTo>
                      <a:pt x="123" y="36"/>
                    </a:lnTo>
                    <a:lnTo>
                      <a:pt x="124" y="36"/>
                    </a:lnTo>
                    <a:lnTo>
                      <a:pt x="124" y="38"/>
                    </a:lnTo>
                    <a:lnTo>
                      <a:pt x="125" y="38"/>
                    </a:lnTo>
                    <a:lnTo>
                      <a:pt x="125" y="39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7" y="42"/>
                    </a:lnTo>
                    <a:lnTo>
                      <a:pt x="127" y="43"/>
                    </a:lnTo>
                    <a:lnTo>
                      <a:pt x="128" y="43"/>
                    </a:lnTo>
                    <a:lnTo>
                      <a:pt x="129" y="43"/>
                    </a:lnTo>
                    <a:lnTo>
                      <a:pt x="129" y="44"/>
                    </a:lnTo>
                    <a:lnTo>
                      <a:pt x="129" y="46"/>
                    </a:lnTo>
                    <a:lnTo>
                      <a:pt x="131" y="46"/>
                    </a:lnTo>
                    <a:lnTo>
                      <a:pt x="131" y="47"/>
                    </a:lnTo>
                    <a:lnTo>
                      <a:pt x="132" y="47"/>
                    </a:lnTo>
                    <a:lnTo>
                      <a:pt x="132" y="48"/>
                    </a:lnTo>
                    <a:lnTo>
                      <a:pt x="133" y="50"/>
                    </a:lnTo>
                    <a:lnTo>
                      <a:pt x="133" y="51"/>
                    </a:lnTo>
                    <a:lnTo>
                      <a:pt x="133" y="52"/>
                    </a:lnTo>
                    <a:lnTo>
                      <a:pt x="135" y="52"/>
                    </a:lnTo>
                    <a:lnTo>
                      <a:pt x="136" y="53"/>
                    </a:lnTo>
                    <a:lnTo>
                      <a:pt x="136" y="52"/>
                    </a:lnTo>
                    <a:lnTo>
                      <a:pt x="136" y="53"/>
                    </a:lnTo>
                    <a:lnTo>
                      <a:pt x="137" y="53"/>
                    </a:lnTo>
                    <a:lnTo>
                      <a:pt x="137" y="55"/>
                    </a:lnTo>
                    <a:lnTo>
                      <a:pt x="137" y="56"/>
                    </a:lnTo>
                    <a:lnTo>
                      <a:pt x="138" y="56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40" y="59"/>
                    </a:lnTo>
                    <a:lnTo>
                      <a:pt x="140" y="60"/>
                    </a:lnTo>
                    <a:lnTo>
                      <a:pt x="140" y="61"/>
                    </a:lnTo>
                    <a:lnTo>
                      <a:pt x="138" y="61"/>
                    </a:lnTo>
                    <a:lnTo>
                      <a:pt x="138" y="63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65"/>
                    </a:lnTo>
                    <a:lnTo>
                      <a:pt x="141" y="65"/>
                    </a:lnTo>
                    <a:lnTo>
                      <a:pt x="141" y="64"/>
                    </a:lnTo>
                    <a:lnTo>
                      <a:pt x="141" y="65"/>
                    </a:lnTo>
                    <a:lnTo>
                      <a:pt x="142" y="65"/>
                    </a:lnTo>
                    <a:lnTo>
                      <a:pt x="142" y="67"/>
                    </a:lnTo>
                    <a:lnTo>
                      <a:pt x="142" y="68"/>
                    </a:lnTo>
                    <a:lnTo>
                      <a:pt x="144" y="68"/>
                    </a:lnTo>
                    <a:lnTo>
                      <a:pt x="144" y="69"/>
                    </a:lnTo>
                    <a:lnTo>
                      <a:pt x="142" y="69"/>
                    </a:lnTo>
                    <a:lnTo>
                      <a:pt x="142" y="70"/>
                    </a:lnTo>
                    <a:lnTo>
                      <a:pt x="142" y="72"/>
                    </a:lnTo>
                    <a:lnTo>
                      <a:pt x="144" y="72"/>
                    </a:lnTo>
                    <a:lnTo>
                      <a:pt x="145" y="72"/>
                    </a:lnTo>
                    <a:lnTo>
                      <a:pt x="145" y="73"/>
                    </a:lnTo>
                    <a:lnTo>
                      <a:pt x="145" y="74"/>
                    </a:lnTo>
                    <a:lnTo>
                      <a:pt x="146" y="74"/>
                    </a:lnTo>
                    <a:lnTo>
                      <a:pt x="146" y="76"/>
                    </a:lnTo>
                    <a:lnTo>
                      <a:pt x="145" y="76"/>
                    </a:lnTo>
                    <a:lnTo>
                      <a:pt x="144" y="77"/>
                    </a:lnTo>
                    <a:lnTo>
                      <a:pt x="144" y="78"/>
                    </a:lnTo>
                    <a:lnTo>
                      <a:pt x="144" y="80"/>
                    </a:lnTo>
                    <a:lnTo>
                      <a:pt x="142" y="80"/>
                    </a:lnTo>
                    <a:lnTo>
                      <a:pt x="141" y="80"/>
                    </a:lnTo>
                    <a:lnTo>
                      <a:pt x="141" y="81"/>
                    </a:lnTo>
                    <a:lnTo>
                      <a:pt x="142" y="81"/>
                    </a:lnTo>
                    <a:lnTo>
                      <a:pt x="141" y="81"/>
                    </a:lnTo>
                    <a:lnTo>
                      <a:pt x="142" y="81"/>
                    </a:lnTo>
                    <a:lnTo>
                      <a:pt x="142" y="82"/>
                    </a:lnTo>
                    <a:lnTo>
                      <a:pt x="144" y="82"/>
                    </a:lnTo>
                    <a:lnTo>
                      <a:pt x="144" y="84"/>
                    </a:lnTo>
                    <a:lnTo>
                      <a:pt x="144" y="82"/>
                    </a:lnTo>
                    <a:lnTo>
                      <a:pt x="142" y="84"/>
                    </a:lnTo>
                    <a:lnTo>
                      <a:pt x="144" y="84"/>
                    </a:lnTo>
                    <a:lnTo>
                      <a:pt x="144" y="85"/>
                    </a:lnTo>
                    <a:lnTo>
                      <a:pt x="145" y="85"/>
                    </a:lnTo>
                    <a:lnTo>
                      <a:pt x="144" y="85"/>
                    </a:lnTo>
                    <a:lnTo>
                      <a:pt x="145" y="85"/>
                    </a:lnTo>
                    <a:lnTo>
                      <a:pt x="145" y="86"/>
                    </a:lnTo>
                    <a:lnTo>
                      <a:pt x="145" y="88"/>
                    </a:lnTo>
                    <a:lnTo>
                      <a:pt x="144" y="88"/>
                    </a:lnTo>
                    <a:lnTo>
                      <a:pt x="144" y="89"/>
                    </a:lnTo>
                    <a:lnTo>
                      <a:pt x="142" y="89"/>
                    </a:lnTo>
                    <a:lnTo>
                      <a:pt x="144" y="90"/>
                    </a:lnTo>
                    <a:lnTo>
                      <a:pt x="142" y="90"/>
                    </a:lnTo>
                    <a:lnTo>
                      <a:pt x="144" y="90"/>
                    </a:lnTo>
                    <a:lnTo>
                      <a:pt x="144" y="91"/>
                    </a:lnTo>
                    <a:lnTo>
                      <a:pt x="142" y="91"/>
                    </a:lnTo>
                    <a:lnTo>
                      <a:pt x="141" y="91"/>
                    </a:lnTo>
                    <a:lnTo>
                      <a:pt x="141" y="93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38" y="94"/>
                    </a:lnTo>
                    <a:lnTo>
                      <a:pt x="140" y="94"/>
                    </a:lnTo>
                    <a:lnTo>
                      <a:pt x="138" y="94"/>
                    </a:lnTo>
                    <a:lnTo>
                      <a:pt x="138" y="95"/>
                    </a:lnTo>
                    <a:lnTo>
                      <a:pt x="138" y="97"/>
                    </a:lnTo>
                    <a:lnTo>
                      <a:pt x="137" y="97"/>
                    </a:lnTo>
                    <a:lnTo>
                      <a:pt x="137" y="98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6" y="101"/>
                    </a:lnTo>
                    <a:lnTo>
                      <a:pt x="137" y="101"/>
                    </a:lnTo>
                    <a:lnTo>
                      <a:pt x="136" y="101"/>
                    </a:lnTo>
                    <a:lnTo>
                      <a:pt x="137" y="101"/>
                    </a:lnTo>
                    <a:lnTo>
                      <a:pt x="138" y="101"/>
                    </a:lnTo>
                    <a:lnTo>
                      <a:pt x="138" y="102"/>
                    </a:lnTo>
                    <a:lnTo>
                      <a:pt x="137" y="102"/>
                    </a:lnTo>
                    <a:lnTo>
                      <a:pt x="138" y="102"/>
                    </a:lnTo>
                    <a:lnTo>
                      <a:pt x="137" y="102"/>
                    </a:lnTo>
                    <a:lnTo>
                      <a:pt x="137" y="103"/>
                    </a:lnTo>
                    <a:lnTo>
                      <a:pt x="137" y="105"/>
                    </a:lnTo>
                    <a:lnTo>
                      <a:pt x="138" y="105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7" y="107"/>
                    </a:lnTo>
                    <a:lnTo>
                      <a:pt x="137" y="108"/>
                    </a:lnTo>
                    <a:lnTo>
                      <a:pt x="138" y="108"/>
                    </a:lnTo>
                    <a:lnTo>
                      <a:pt x="138" y="110"/>
                    </a:lnTo>
                    <a:lnTo>
                      <a:pt x="138" y="108"/>
                    </a:lnTo>
                    <a:lnTo>
                      <a:pt x="138" y="110"/>
                    </a:lnTo>
                    <a:lnTo>
                      <a:pt x="140" y="111"/>
                    </a:lnTo>
                    <a:lnTo>
                      <a:pt x="140" y="110"/>
                    </a:lnTo>
                    <a:lnTo>
                      <a:pt x="140" y="111"/>
                    </a:lnTo>
                    <a:lnTo>
                      <a:pt x="140" y="112"/>
                    </a:lnTo>
                    <a:lnTo>
                      <a:pt x="140" y="111"/>
                    </a:lnTo>
                    <a:lnTo>
                      <a:pt x="140" y="112"/>
                    </a:lnTo>
                    <a:lnTo>
                      <a:pt x="141" y="112"/>
                    </a:lnTo>
                    <a:lnTo>
                      <a:pt x="142" y="112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1" y="112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2" y="115"/>
                    </a:lnTo>
                    <a:lnTo>
                      <a:pt x="142" y="116"/>
                    </a:lnTo>
                    <a:lnTo>
                      <a:pt x="141" y="116"/>
                    </a:lnTo>
                    <a:lnTo>
                      <a:pt x="141" y="118"/>
                    </a:lnTo>
                    <a:lnTo>
                      <a:pt x="141" y="116"/>
                    </a:lnTo>
                    <a:lnTo>
                      <a:pt x="141" y="118"/>
                    </a:lnTo>
                    <a:lnTo>
                      <a:pt x="140" y="118"/>
                    </a:lnTo>
                    <a:lnTo>
                      <a:pt x="140" y="119"/>
                    </a:lnTo>
                    <a:lnTo>
                      <a:pt x="138" y="119"/>
                    </a:lnTo>
                    <a:lnTo>
                      <a:pt x="137" y="119"/>
                    </a:lnTo>
                    <a:lnTo>
                      <a:pt x="136" y="119"/>
                    </a:lnTo>
                    <a:lnTo>
                      <a:pt x="135" y="119"/>
                    </a:lnTo>
                    <a:lnTo>
                      <a:pt x="135" y="120"/>
                    </a:lnTo>
                    <a:lnTo>
                      <a:pt x="133" y="120"/>
                    </a:lnTo>
                    <a:lnTo>
                      <a:pt x="132" y="122"/>
                    </a:lnTo>
                    <a:lnTo>
                      <a:pt x="133" y="122"/>
                    </a:lnTo>
                    <a:lnTo>
                      <a:pt x="135" y="122"/>
                    </a:lnTo>
                    <a:lnTo>
                      <a:pt x="133" y="122"/>
                    </a:lnTo>
                    <a:lnTo>
                      <a:pt x="135" y="122"/>
                    </a:lnTo>
                    <a:lnTo>
                      <a:pt x="136" y="122"/>
                    </a:lnTo>
                    <a:lnTo>
                      <a:pt x="136" y="123"/>
                    </a:lnTo>
                    <a:lnTo>
                      <a:pt x="135" y="123"/>
                    </a:lnTo>
                    <a:lnTo>
                      <a:pt x="135" y="124"/>
                    </a:lnTo>
                    <a:lnTo>
                      <a:pt x="135" y="125"/>
                    </a:lnTo>
                    <a:lnTo>
                      <a:pt x="135" y="127"/>
                    </a:lnTo>
                    <a:lnTo>
                      <a:pt x="136" y="127"/>
                    </a:lnTo>
                    <a:lnTo>
                      <a:pt x="136" y="125"/>
                    </a:lnTo>
                    <a:lnTo>
                      <a:pt x="137" y="125"/>
                    </a:lnTo>
                    <a:lnTo>
                      <a:pt x="138" y="125"/>
                    </a:lnTo>
                    <a:lnTo>
                      <a:pt x="140" y="125"/>
                    </a:lnTo>
                    <a:lnTo>
                      <a:pt x="141" y="125"/>
                    </a:lnTo>
                    <a:lnTo>
                      <a:pt x="141" y="124"/>
                    </a:lnTo>
                    <a:lnTo>
                      <a:pt x="141" y="125"/>
                    </a:lnTo>
                    <a:lnTo>
                      <a:pt x="142" y="125"/>
                    </a:lnTo>
                    <a:lnTo>
                      <a:pt x="142" y="127"/>
                    </a:lnTo>
                    <a:lnTo>
                      <a:pt x="144" y="127"/>
                    </a:lnTo>
                    <a:lnTo>
                      <a:pt x="145" y="127"/>
                    </a:lnTo>
                    <a:lnTo>
                      <a:pt x="145" y="128"/>
                    </a:lnTo>
                    <a:lnTo>
                      <a:pt x="146" y="128"/>
                    </a:lnTo>
                    <a:lnTo>
                      <a:pt x="148" y="128"/>
                    </a:lnTo>
                    <a:lnTo>
                      <a:pt x="148" y="129"/>
                    </a:lnTo>
                    <a:lnTo>
                      <a:pt x="148" y="131"/>
                    </a:lnTo>
                    <a:lnTo>
                      <a:pt x="149" y="131"/>
                    </a:lnTo>
                    <a:lnTo>
                      <a:pt x="150" y="131"/>
                    </a:lnTo>
                    <a:lnTo>
                      <a:pt x="150" y="132"/>
                    </a:lnTo>
                    <a:lnTo>
                      <a:pt x="152" y="132"/>
                    </a:lnTo>
                    <a:lnTo>
                      <a:pt x="152" y="133"/>
                    </a:lnTo>
                    <a:lnTo>
                      <a:pt x="153" y="133"/>
                    </a:lnTo>
                    <a:lnTo>
                      <a:pt x="154" y="133"/>
                    </a:lnTo>
                    <a:lnTo>
                      <a:pt x="155" y="133"/>
                    </a:lnTo>
                    <a:lnTo>
                      <a:pt x="155" y="135"/>
                    </a:lnTo>
                    <a:lnTo>
                      <a:pt x="155" y="133"/>
                    </a:lnTo>
                    <a:lnTo>
                      <a:pt x="155" y="135"/>
                    </a:lnTo>
                    <a:lnTo>
                      <a:pt x="157" y="135"/>
                    </a:lnTo>
                    <a:lnTo>
                      <a:pt x="157" y="133"/>
                    </a:lnTo>
                    <a:lnTo>
                      <a:pt x="157" y="135"/>
                    </a:lnTo>
                    <a:lnTo>
                      <a:pt x="158" y="135"/>
                    </a:lnTo>
                    <a:lnTo>
                      <a:pt x="158" y="136"/>
                    </a:lnTo>
                    <a:lnTo>
                      <a:pt x="158" y="137"/>
                    </a:lnTo>
                    <a:lnTo>
                      <a:pt x="159" y="137"/>
                    </a:lnTo>
                    <a:lnTo>
                      <a:pt x="159" y="139"/>
                    </a:lnTo>
                    <a:lnTo>
                      <a:pt x="161" y="139"/>
                    </a:lnTo>
                    <a:lnTo>
                      <a:pt x="162" y="139"/>
                    </a:lnTo>
                    <a:lnTo>
                      <a:pt x="162" y="140"/>
                    </a:lnTo>
                    <a:lnTo>
                      <a:pt x="163" y="140"/>
                    </a:lnTo>
                    <a:lnTo>
                      <a:pt x="163" y="141"/>
                    </a:lnTo>
                    <a:lnTo>
                      <a:pt x="165" y="141"/>
                    </a:lnTo>
                    <a:lnTo>
                      <a:pt x="163" y="141"/>
                    </a:lnTo>
                    <a:lnTo>
                      <a:pt x="163" y="142"/>
                    </a:lnTo>
                    <a:lnTo>
                      <a:pt x="165" y="142"/>
                    </a:lnTo>
                    <a:lnTo>
                      <a:pt x="165" y="144"/>
                    </a:lnTo>
                    <a:lnTo>
                      <a:pt x="165" y="145"/>
                    </a:lnTo>
                    <a:lnTo>
                      <a:pt x="165" y="144"/>
                    </a:lnTo>
                    <a:lnTo>
                      <a:pt x="165" y="145"/>
                    </a:lnTo>
                    <a:lnTo>
                      <a:pt x="166" y="145"/>
                    </a:lnTo>
                    <a:lnTo>
                      <a:pt x="166" y="146"/>
                    </a:lnTo>
                    <a:lnTo>
                      <a:pt x="165" y="146"/>
                    </a:lnTo>
                    <a:lnTo>
                      <a:pt x="165" y="148"/>
                    </a:lnTo>
                    <a:lnTo>
                      <a:pt x="166" y="148"/>
                    </a:lnTo>
                    <a:lnTo>
                      <a:pt x="167" y="148"/>
                    </a:lnTo>
                    <a:lnTo>
                      <a:pt x="169" y="148"/>
                    </a:lnTo>
                    <a:lnTo>
                      <a:pt x="169" y="146"/>
                    </a:lnTo>
                    <a:lnTo>
                      <a:pt x="170" y="146"/>
                    </a:lnTo>
                    <a:lnTo>
                      <a:pt x="170" y="145"/>
                    </a:lnTo>
                    <a:lnTo>
                      <a:pt x="171" y="145"/>
                    </a:lnTo>
                    <a:lnTo>
                      <a:pt x="173" y="145"/>
                    </a:lnTo>
                    <a:lnTo>
                      <a:pt x="174" y="145"/>
                    </a:lnTo>
                    <a:lnTo>
                      <a:pt x="175" y="145"/>
                    </a:lnTo>
                    <a:lnTo>
                      <a:pt x="176" y="146"/>
                    </a:lnTo>
                    <a:lnTo>
                      <a:pt x="179" y="145"/>
                    </a:lnTo>
                    <a:lnTo>
                      <a:pt x="180" y="145"/>
                    </a:lnTo>
                    <a:lnTo>
                      <a:pt x="182" y="144"/>
                    </a:lnTo>
                    <a:lnTo>
                      <a:pt x="184" y="144"/>
                    </a:lnTo>
                    <a:lnTo>
                      <a:pt x="187" y="144"/>
                    </a:lnTo>
                    <a:lnTo>
                      <a:pt x="188" y="144"/>
                    </a:lnTo>
                    <a:lnTo>
                      <a:pt x="191" y="144"/>
                    </a:lnTo>
                    <a:lnTo>
                      <a:pt x="192" y="145"/>
                    </a:lnTo>
                    <a:lnTo>
                      <a:pt x="193" y="145"/>
                    </a:lnTo>
                    <a:lnTo>
                      <a:pt x="195" y="146"/>
                    </a:lnTo>
                    <a:lnTo>
                      <a:pt x="195" y="148"/>
                    </a:lnTo>
                    <a:lnTo>
                      <a:pt x="196" y="148"/>
                    </a:lnTo>
                    <a:lnTo>
                      <a:pt x="197" y="149"/>
                    </a:lnTo>
                    <a:lnTo>
                      <a:pt x="200" y="149"/>
                    </a:lnTo>
                    <a:lnTo>
                      <a:pt x="200" y="150"/>
                    </a:lnTo>
                    <a:lnTo>
                      <a:pt x="200" y="152"/>
                    </a:lnTo>
                    <a:lnTo>
                      <a:pt x="200" y="158"/>
                    </a:lnTo>
                    <a:lnTo>
                      <a:pt x="201" y="160"/>
                    </a:lnTo>
                    <a:lnTo>
                      <a:pt x="201" y="163"/>
                    </a:lnTo>
                    <a:lnTo>
                      <a:pt x="201" y="165"/>
                    </a:lnTo>
                    <a:lnTo>
                      <a:pt x="201" y="166"/>
                    </a:lnTo>
                    <a:lnTo>
                      <a:pt x="201" y="167"/>
                    </a:lnTo>
                    <a:lnTo>
                      <a:pt x="201" y="169"/>
                    </a:lnTo>
                    <a:lnTo>
                      <a:pt x="203" y="169"/>
                    </a:lnTo>
                    <a:lnTo>
                      <a:pt x="203" y="170"/>
                    </a:lnTo>
                    <a:lnTo>
                      <a:pt x="204" y="170"/>
                    </a:lnTo>
                    <a:lnTo>
                      <a:pt x="204" y="167"/>
                    </a:lnTo>
                    <a:lnTo>
                      <a:pt x="205" y="167"/>
                    </a:lnTo>
                    <a:lnTo>
                      <a:pt x="205" y="165"/>
                    </a:lnTo>
                    <a:lnTo>
                      <a:pt x="208" y="163"/>
                    </a:lnTo>
                    <a:lnTo>
                      <a:pt x="210" y="165"/>
                    </a:lnTo>
                    <a:lnTo>
                      <a:pt x="212" y="163"/>
                    </a:lnTo>
                    <a:lnTo>
                      <a:pt x="214" y="165"/>
                    </a:lnTo>
                    <a:lnTo>
                      <a:pt x="216" y="163"/>
                    </a:lnTo>
                    <a:lnTo>
                      <a:pt x="221" y="165"/>
                    </a:lnTo>
                    <a:lnTo>
                      <a:pt x="222" y="166"/>
                    </a:lnTo>
                    <a:lnTo>
                      <a:pt x="225" y="167"/>
                    </a:lnTo>
                    <a:lnTo>
                      <a:pt x="227" y="170"/>
                    </a:lnTo>
                    <a:lnTo>
                      <a:pt x="229" y="171"/>
                    </a:lnTo>
                    <a:lnTo>
                      <a:pt x="230" y="173"/>
                    </a:lnTo>
                    <a:lnTo>
                      <a:pt x="231" y="177"/>
                    </a:lnTo>
                    <a:lnTo>
                      <a:pt x="233" y="178"/>
                    </a:lnTo>
                    <a:lnTo>
                      <a:pt x="234" y="178"/>
                    </a:lnTo>
                    <a:lnTo>
                      <a:pt x="235" y="178"/>
                    </a:lnTo>
                    <a:lnTo>
                      <a:pt x="237" y="179"/>
                    </a:lnTo>
                    <a:lnTo>
                      <a:pt x="238" y="179"/>
                    </a:lnTo>
                    <a:lnTo>
                      <a:pt x="238" y="180"/>
                    </a:lnTo>
                    <a:lnTo>
                      <a:pt x="239" y="180"/>
                    </a:lnTo>
                    <a:lnTo>
                      <a:pt x="241" y="180"/>
                    </a:lnTo>
                    <a:lnTo>
                      <a:pt x="241" y="182"/>
                    </a:lnTo>
                    <a:lnTo>
                      <a:pt x="242" y="182"/>
                    </a:lnTo>
                    <a:lnTo>
                      <a:pt x="243" y="182"/>
                    </a:lnTo>
                    <a:lnTo>
                      <a:pt x="243" y="183"/>
                    </a:lnTo>
                    <a:lnTo>
                      <a:pt x="245" y="184"/>
                    </a:lnTo>
                    <a:lnTo>
                      <a:pt x="246" y="186"/>
                    </a:lnTo>
                    <a:lnTo>
                      <a:pt x="247" y="187"/>
                    </a:lnTo>
                    <a:lnTo>
                      <a:pt x="248" y="187"/>
                    </a:lnTo>
                    <a:lnTo>
                      <a:pt x="250" y="187"/>
                    </a:lnTo>
                    <a:lnTo>
                      <a:pt x="251" y="188"/>
                    </a:lnTo>
                    <a:lnTo>
                      <a:pt x="252" y="187"/>
                    </a:lnTo>
                    <a:lnTo>
                      <a:pt x="252" y="188"/>
                    </a:lnTo>
                    <a:lnTo>
                      <a:pt x="252" y="190"/>
                    </a:lnTo>
                    <a:lnTo>
                      <a:pt x="251" y="191"/>
                    </a:lnTo>
                    <a:lnTo>
                      <a:pt x="250" y="191"/>
                    </a:lnTo>
                    <a:lnTo>
                      <a:pt x="248" y="191"/>
                    </a:lnTo>
                    <a:lnTo>
                      <a:pt x="248" y="192"/>
                    </a:lnTo>
                    <a:lnTo>
                      <a:pt x="247" y="192"/>
                    </a:lnTo>
                    <a:lnTo>
                      <a:pt x="247" y="194"/>
                    </a:lnTo>
                    <a:lnTo>
                      <a:pt x="246" y="194"/>
                    </a:lnTo>
                    <a:lnTo>
                      <a:pt x="246" y="195"/>
                    </a:lnTo>
                    <a:lnTo>
                      <a:pt x="245" y="195"/>
                    </a:lnTo>
                    <a:lnTo>
                      <a:pt x="243" y="197"/>
                    </a:lnTo>
                    <a:lnTo>
                      <a:pt x="242" y="197"/>
                    </a:lnTo>
                    <a:lnTo>
                      <a:pt x="242" y="199"/>
                    </a:lnTo>
                    <a:lnTo>
                      <a:pt x="242" y="201"/>
                    </a:lnTo>
                    <a:lnTo>
                      <a:pt x="243" y="201"/>
                    </a:lnTo>
                    <a:lnTo>
                      <a:pt x="245" y="203"/>
                    </a:lnTo>
                    <a:lnTo>
                      <a:pt x="245" y="204"/>
                    </a:lnTo>
                    <a:lnTo>
                      <a:pt x="246" y="205"/>
                    </a:lnTo>
                    <a:lnTo>
                      <a:pt x="246" y="207"/>
                    </a:lnTo>
                    <a:lnTo>
                      <a:pt x="246" y="208"/>
                    </a:lnTo>
                    <a:lnTo>
                      <a:pt x="251" y="207"/>
                    </a:lnTo>
                    <a:lnTo>
                      <a:pt x="254" y="205"/>
                    </a:lnTo>
                    <a:lnTo>
                      <a:pt x="256" y="204"/>
                    </a:lnTo>
                    <a:lnTo>
                      <a:pt x="258" y="204"/>
                    </a:lnTo>
                    <a:lnTo>
                      <a:pt x="259" y="203"/>
                    </a:lnTo>
                    <a:lnTo>
                      <a:pt x="260" y="203"/>
                    </a:lnTo>
                    <a:lnTo>
                      <a:pt x="262" y="204"/>
                    </a:lnTo>
                    <a:lnTo>
                      <a:pt x="263" y="204"/>
                    </a:lnTo>
                    <a:lnTo>
                      <a:pt x="263" y="205"/>
                    </a:lnTo>
                    <a:lnTo>
                      <a:pt x="264" y="205"/>
                    </a:lnTo>
                    <a:lnTo>
                      <a:pt x="265" y="205"/>
                    </a:lnTo>
                    <a:lnTo>
                      <a:pt x="267" y="205"/>
                    </a:lnTo>
                    <a:lnTo>
                      <a:pt x="267" y="207"/>
                    </a:lnTo>
                    <a:lnTo>
                      <a:pt x="268" y="207"/>
                    </a:lnTo>
                    <a:lnTo>
                      <a:pt x="269" y="207"/>
                    </a:lnTo>
                    <a:lnTo>
                      <a:pt x="269" y="208"/>
                    </a:lnTo>
                    <a:lnTo>
                      <a:pt x="271" y="208"/>
                    </a:lnTo>
                    <a:lnTo>
                      <a:pt x="271" y="209"/>
                    </a:lnTo>
                    <a:lnTo>
                      <a:pt x="272" y="209"/>
                    </a:lnTo>
                    <a:lnTo>
                      <a:pt x="272" y="211"/>
                    </a:lnTo>
                    <a:lnTo>
                      <a:pt x="272" y="212"/>
                    </a:lnTo>
                    <a:lnTo>
                      <a:pt x="272" y="213"/>
                    </a:lnTo>
                    <a:lnTo>
                      <a:pt x="272" y="214"/>
                    </a:lnTo>
                    <a:lnTo>
                      <a:pt x="273" y="214"/>
                    </a:lnTo>
                    <a:lnTo>
                      <a:pt x="272" y="214"/>
                    </a:lnTo>
                    <a:lnTo>
                      <a:pt x="273" y="216"/>
                    </a:lnTo>
                    <a:lnTo>
                      <a:pt x="275" y="216"/>
                    </a:lnTo>
                    <a:lnTo>
                      <a:pt x="276" y="216"/>
                    </a:lnTo>
                    <a:lnTo>
                      <a:pt x="277" y="216"/>
                    </a:lnTo>
                    <a:lnTo>
                      <a:pt x="277" y="217"/>
                    </a:lnTo>
                    <a:lnTo>
                      <a:pt x="279" y="217"/>
                    </a:lnTo>
                    <a:lnTo>
                      <a:pt x="279" y="218"/>
                    </a:lnTo>
                    <a:lnTo>
                      <a:pt x="280" y="218"/>
                    </a:lnTo>
                    <a:lnTo>
                      <a:pt x="280" y="220"/>
                    </a:lnTo>
                    <a:lnTo>
                      <a:pt x="281" y="220"/>
                    </a:lnTo>
                    <a:lnTo>
                      <a:pt x="281" y="221"/>
                    </a:lnTo>
                    <a:lnTo>
                      <a:pt x="282" y="221"/>
                    </a:lnTo>
                    <a:lnTo>
                      <a:pt x="282" y="222"/>
                    </a:lnTo>
                    <a:lnTo>
                      <a:pt x="284" y="222"/>
                    </a:lnTo>
                    <a:lnTo>
                      <a:pt x="284" y="224"/>
                    </a:lnTo>
                    <a:lnTo>
                      <a:pt x="285" y="224"/>
                    </a:lnTo>
                    <a:lnTo>
                      <a:pt x="286" y="224"/>
                    </a:lnTo>
                    <a:lnTo>
                      <a:pt x="286" y="225"/>
                    </a:lnTo>
                    <a:lnTo>
                      <a:pt x="286" y="226"/>
                    </a:lnTo>
                    <a:lnTo>
                      <a:pt x="288" y="226"/>
                    </a:lnTo>
                    <a:lnTo>
                      <a:pt x="289" y="226"/>
                    </a:lnTo>
                    <a:lnTo>
                      <a:pt x="290" y="226"/>
                    </a:lnTo>
                    <a:lnTo>
                      <a:pt x="292" y="226"/>
                    </a:lnTo>
                    <a:lnTo>
                      <a:pt x="293" y="226"/>
                    </a:lnTo>
                    <a:lnTo>
                      <a:pt x="293" y="225"/>
                    </a:lnTo>
                    <a:lnTo>
                      <a:pt x="296" y="225"/>
                    </a:lnTo>
                    <a:lnTo>
                      <a:pt x="297" y="225"/>
                    </a:lnTo>
                    <a:lnTo>
                      <a:pt x="297" y="229"/>
                    </a:lnTo>
                    <a:lnTo>
                      <a:pt x="298" y="229"/>
                    </a:lnTo>
                    <a:lnTo>
                      <a:pt x="298" y="230"/>
                    </a:lnTo>
                    <a:lnTo>
                      <a:pt x="300" y="232"/>
                    </a:lnTo>
                    <a:lnTo>
                      <a:pt x="300" y="230"/>
                    </a:lnTo>
                    <a:lnTo>
                      <a:pt x="300" y="229"/>
                    </a:lnTo>
                    <a:lnTo>
                      <a:pt x="300" y="228"/>
                    </a:lnTo>
                    <a:lnTo>
                      <a:pt x="300" y="226"/>
                    </a:lnTo>
                    <a:lnTo>
                      <a:pt x="301" y="226"/>
                    </a:lnTo>
                    <a:lnTo>
                      <a:pt x="301" y="225"/>
                    </a:lnTo>
                    <a:lnTo>
                      <a:pt x="302" y="225"/>
                    </a:lnTo>
                    <a:lnTo>
                      <a:pt x="302" y="226"/>
                    </a:lnTo>
                    <a:lnTo>
                      <a:pt x="303" y="226"/>
                    </a:lnTo>
                    <a:lnTo>
                      <a:pt x="303" y="225"/>
                    </a:lnTo>
                    <a:lnTo>
                      <a:pt x="303" y="224"/>
                    </a:lnTo>
                    <a:lnTo>
                      <a:pt x="305" y="224"/>
                    </a:lnTo>
                    <a:lnTo>
                      <a:pt x="305" y="222"/>
                    </a:lnTo>
                    <a:lnTo>
                      <a:pt x="306" y="222"/>
                    </a:lnTo>
                    <a:lnTo>
                      <a:pt x="306" y="221"/>
                    </a:lnTo>
                    <a:lnTo>
                      <a:pt x="306" y="220"/>
                    </a:lnTo>
                    <a:lnTo>
                      <a:pt x="307" y="220"/>
                    </a:lnTo>
                    <a:lnTo>
                      <a:pt x="307" y="218"/>
                    </a:lnTo>
                    <a:lnTo>
                      <a:pt x="307" y="217"/>
                    </a:lnTo>
                    <a:lnTo>
                      <a:pt x="309" y="216"/>
                    </a:lnTo>
                    <a:lnTo>
                      <a:pt x="309" y="214"/>
                    </a:lnTo>
                    <a:lnTo>
                      <a:pt x="309" y="213"/>
                    </a:lnTo>
                    <a:lnTo>
                      <a:pt x="310" y="213"/>
                    </a:lnTo>
                    <a:lnTo>
                      <a:pt x="311" y="213"/>
                    </a:lnTo>
                    <a:lnTo>
                      <a:pt x="311" y="212"/>
                    </a:lnTo>
                    <a:lnTo>
                      <a:pt x="311" y="211"/>
                    </a:lnTo>
                    <a:lnTo>
                      <a:pt x="313" y="211"/>
                    </a:lnTo>
                    <a:lnTo>
                      <a:pt x="314" y="208"/>
                    </a:lnTo>
                    <a:lnTo>
                      <a:pt x="314" y="205"/>
                    </a:lnTo>
                    <a:lnTo>
                      <a:pt x="314" y="204"/>
                    </a:lnTo>
                    <a:lnTo>
                      <a:pt x="314" y="203"/>
                    </a:lnTo>
                    <a:lnTo>
                      <a:pt x="315" y="201"/>
                    </a:lnTo>
                    <a:lnTo>
                      <a:pt x="315" y="200"/>
                    </a:lnTo>
                    <a:lnTo>
                      <a:pt x="315" y="199"/>
                    </a:lnTo>
                    <a:lnTo>
                      <a:pt x="315" y="197"/>
                    </a:lnTo>
                    <a:lnTo>
                      <a:pt x="315" y="196"/>
                    </a:lnTo>
                    <a:lnTo>
                      <a:pt x="314" y="196"/>
                    </a:lnTo>
                    <a:lnTo>
                      <a:pt x="314" y="195"/>
                    </a:lnTo>
                    <a:lnTo>
                      <a:pt x="314" y="194"/>
                    </a:lnTo>
                    <a:lnTo>
                      <a:pt x="314" y="195"/>
                    </a:lnTo>
                    <a:lnTo>
                      <a:pt x="313" y="195"/>
                    </a:lnTo>
                    <a:lnTo>
                      <a:pt x="313" y="194"/>
                    </a:lnTo>
                    <a:lnTo>
                      <a:pt x="313" y="192"/>
                    </a:lnTo>
                    <a:lnTo>
                      <a:pt x="311" y="192"/>
                    </a:lnTo>
                    <a:lnTo>
                      <a:pt x="311" y="191"/>
                    </a:lnTo>
                    <a:lnTo>
                      <a:pt x="313" y="191"/>
                    </a:lnTo>
                    <a:lnTo>
                      <a:pt x="313" y="190"/>
                    </a:lnTo>
                    <a:lnTo>
                      <a:pt x="314" y="190"/>
                    </a:lnTo>
                    <a:lnTo>
                      <a:pt x="314" y="187"/>
                    </a:lnTo>
                    <a:lnTo>
                      <a:pt x="313" y="187"/>
                    </a:lnTo>
                    <a:lnTo>
                      <a:pt x="313" y="186"/>
                    </a:lnTo>
                    <a:lnTo>
                      <a:pt x="313" y="184"/>
                    </a:lnTo>
                    <a:lnTo>
                      <a:pt x="311" y="184"/>
                    </a:lnTo>
                    <a:lnTo>
                      <a:pt x="310" y="184"/>
                    </a:lnTo>
                    <a:lnTo>
                      <a:pt x="310" y="183"/>
                    </a:lnTo>
                    <a:lnTo>
                      <a:pt x="310" y="182"/>
                    </a:lnTo>
                    <a:lnTo>
                      <a:pt x="311" y="180"/>
                    </a:lnTo>
                    <a:lnTo>
                      <a:pt x="313" y="180"/>
                    </a:lnTo>
                    <a:lnTo>
                      <a:pt x="313" y="179"/>
                    </a:lnTo>
                    <a:lnTo>
                      <a:pt x="314" y="179"/>
                    </a:lnTo>
                    <a:lnTo>
                      <a:pt x="314" y="180"/>
                    </a:lnTo>
                    <a:lnTo>
                      <a:pt x="315" y="180"/>
                    </a:lnTo>
                    <a:lnTo>
                      <a:pt x="315" y="179"/>
                    </a:lnTo>
                    <a:lnTo>
                      <a:pt x="317" y="179"/>
                    </a:lnTo>
                    <a:lnTo>
                      <a:pt x="317" y="178"/>
                    </a:lnTo>
                    <a:lnTo>
                      <a:pt x="318" y="178"/>
                    </a:lnTo>
                    <a:lnTo>
                      <a:pt x="318" y="177"/>
                    </a:lnTo>
                    <a:lnTo>
                      <a:pt x="322" y="178"/>
                    </a:lnTo>
                    <a:lnTo>
                      <a:pt x="323" y="177"/>
                    </a:lnTo>
                    <a:lnTo>
                      <a:pt x="324" y="178"/>
                    </a:lnTo>
                    <a:lnTo>
                      <a:pt x="326" y="178"/>
                    </a:lnTo>
                    <a:lnTo>
                      <a:pt x="327" y="178"/>
                    </a:lnTo>
                    <a:lnTo>
                      <a:pt x="328" y="179"/>
                    </a:lnTo>
                    <a:lnTo>
                      <a:pt x="330" y="179"/>
                    </a:lnTo>
                    <a:lnTo>
                      <a:pt x="331" y="179"/>
                    </a:lnTo>
                    <a:lnTo>
                      <a:pt x="331" y="178"/>
                    </a:lnTo>
                    <a:lnTo>
                      <a:pt x="332" y="178"/>
                    </a:lnTo>
                    <a:lnTo>
                      <a:pt x="332" y="177"/>
                    </a:lnTo>
                    <a:lnTo>
                      <a:pt x="334" y="177"/>
                    </a:lnTo>
                    <a:lnTo>
                      <a:pt x="335" y="177"/>
                    </a:lnTo>
                    <a:lnTo>
                      <a:pt x="335" y="178"/>
                    </a:lnTo>
                    <a:lnTo>
                      <a:pt x="336" y="178"/>
                    </a:lnTo>
                    <a:lnTo>
                      <a:pt x="337" y="178"/>
                    </a:lnTo>
                    <a:lnTo>
                      <a:pt x="339" y="178"/>
                    </a:lnTo>
                    <a:lnTo>
                      <a:pt x="340" y="178"/>
                    </a:lnTo>
                    <a:lnTo>
                      <a:pt x="341" y="178"/>
                    </a:lnTo>
                    <a:lnTo>
                      <a:pt x="343" y="178"/>
                    </a:lnTo>
                    <a:lnTo>
                      <a:pt x="343" y="177"/>
                    </a:lnTo>
                    <a:lnTo>
                      <a:pt x="344" y="177"/>
                    </a:lnTo>
                    <a:lnTo>
                      <a:pt x="344" y="178"/>
                    </a:lnTo>
                    <a:lnTo>
                      <a:pt x="345" y="178"/>
                    </a:lnTo>
                    <a:lnTo>
                      <a:pt x="345" y="179"/>
                    </a:lnTo>
                    <a:lnTo>
                      <a:pt x="347" y="179"/>
                    </a:lnTo>
                    <a:lnTo>
                      <a:pt x="347" y="180"/>
                    </a:lnTo>
                    <a:lnTo>
                      <a:pt x="348" y="180"/>
                    </a:lnTo>
                    <a:lnTo>
                      <a:pt x="348" y="182"/>
                    </a:lnTo>
                    <a:lnTo>
                      <a:pt x="349" y="182"/>
                    </a:lnTo>
                    <a:lnTo>
                      <a:pt x="349" y="183"/>
                    </a:lnTo>
                    <a:lnTo>
                      <a:pt x="351" y="183"/>
                    </a:lnTo>
                    <a:lnTo>
                      <a:pt x="352" y="183"/>
                    </a:lnTo>
                    <a:lnTo>
                      <a:pt x="351" y="184"/>
                    </a:lnTo>
                    <a:lnTo>
                      <a:pt x="352" y="184"/>
                    </a:lnTo>
                    <a:lnTo>
                      <a:pt x="352" y="186"/>
                    </a:lnTo>
                    <a:lnTo>
                      <a:pt x="352" y="187"/>
                    </a:lnTo>
                    <a:lnTo>
                      <a:pt x="353" y="187"/>
                    </a:lnTo>
                    <a:lnTo>
                      <a:pt x="353" y="188"/>
                    </a:lnTo>
                    <a:lnTo>
                      <a:pt x="353" y="190"/>
                    </a:lnTo>
                    <a:lnTo>
                      <a:pt x="354" y="191"/>
                    </a:lnTo>
                    <a:lnTo>
                      <a:pt x="354" y="192"/>
                    </a:lnTo>
                    <a:lnTo>
                      <a:pt x="354" y="194"/>
                    </a:lnTo>
                    <a:lnTo>
                      <a:pt x="354" y="195"/>
                    </a:lnTo>
                    <a:lnTo>
                      <a:pt x="354" y="196"/>
                    </a:lnTo>
                    <a:lnTo>
                      <a:pt x="356" y="196"/>
                    </a:lnTo>
                    <a:lnTo>
                      <a:pt x="354" y="197"/>
                    </a:lnTo>
                    <a:lnTo>
                      <a:pt x="354" y="199"/>
                    </a:lnTo>
                    <a:lnTo>
                      <a:pt x="354" y="200"/>
                    </a:lnTo>
                    <a:lnTo>
                      <a:pt x="354" y="201"/>
                    </a:lnTo>
                    <a:lnTo>
                      <a:pt x="356" y="201"/>
                    </a:lnTo>
                    <a:lnTo>
                      <a:pt x="356" y="203"/>
                    </a:lnTo>
                    <a:lnTo>
                      <a:pt x="356" y="204"/>
                    </a:lnTo>
                    <a:lnTo>
                      <a:pt x="356" y="205"/>
                    </a:lnTo>
                    <a:lnTo>
                      <a:pt x="356" y="207"/>
                    </a:lnTo>
                    <a:lnTo>
                      <a:pt x="357" y="207"/>
                    </a:lnTo>
                    <a:lnTo>
                      <a:pt x="357" y="208"/>
                    </a:lnTo>
                    <a:lnTo>
                      <a:pt x="357" y="209"/>
                    </a:lnTo>
                    <a:lnTo>
                      <a:pt x="357" y="211"/>
                    </a:lnTo>
                    <a:lnTo>
                      <a:pt x="357" y="212"/>
                    </a:lnTo>
                    <a:lnTo>
                      <a:pt x="357" y="213"/>
                    </a:lnTo>
                    <a:lnTo>
                      <a:pt x="357" y="214"/>
                    </a:lnTo>
                    <a:lnTo>
                      <a:pt x="358" y="214"/>
                    </a:lnTo>
                    <a:lnTo>
                      <a:pt x="357" y="214"/>
                    </a:lnTo>
                    <a:lnTo>
                      <a:pt x="358" y="214"/>
                    </a:lnTo>
                    <a:lnTo>
                      <a:pt x="358" y="216"/>
                    </a:lnTo>
                    <a:lnTo>
                      <a:pt x="358" y="217"/>
                    </a:lnTo>
                    <a:lnTo>
                      <a:pt x="360" y="217"/>
                    </a:lnTo>
                    <a:lnTo>
                      <a:pt x="360" y="218"/>
                    </a:lnTo>
                    <a:lnTo>
                      <a:pt x="360" y="220"/>
                    </a:lnTo>
                    <a:lnTo>
                      <a:pt x="360" y="221"/>
                    </a:lnTo>
                    <a:lnTo>
                      <a:pt x="360" y="222"/>
                    </a:lnTo>
                    <a:lnTo>
                      <a:pt x="360" y="224"/>
                    </a:lnTo>
                    <a:lnTo>
                      <a:pt x="358" y="225"/>
                    </a:lnTo>
                    <a:lnTo>
                      <a:pt x="358" y="226"/>
                    </a:lnTo>
                    <a:lnTo>
                      <a:pt x="360" y="226"/>
                    </a:lnTo>
                    <a:lnTo>
                      <a:pt x="360" y="228"/>
                    </a:lnTo>
                    <a:lnTo>
                      <a:pt x="358" y="228"/>
                    </a:lnTo>
                    <a:lnTo>
                      <a:pt x="358" y="229"/>
                    </a:lnTo>
                    <a:lnTo>
                      <a:pt x="357" y="229"/>
                    </a:lnTo>
                    <a:lnTo>
                      <a:pt x="357" y="230"/>
                    </a:lnTo>
                    <a:lnTo>
                      <a:pt x="357" y="232"/>
                    </a:lnTo>
                    <a:lnTo>
                      <a:pt x="356" y="232"/>
                    </a:lnTo>
                    <a:lnTo>
                      <a:pt x="356" y="233"/>
                    </a:lnTo>
                    <a:lnTo>
                      <a:pt x="356" y="234"/>
                    </a:lnTo>
                    <a:lnTo>
                      <a:pt x="357" y="234"/>
                    </a:lnTo>
                    <a:lnTo>
                      <a:pt x="356" y="234"/>
                    </a:lnTo>
                    <a:lnTo>
                      <a:pt x="356" y="235"/>
                    </a:lnTo>
                    <a:lnTo>
                      <a:pt x="357" y="235"/>
                    </a:lnTo>
                    <a:lnTo>
                      <a:pt x="357" y="234"/>
                    </a:lnTo>
                    <a:lnTo>
                      <a:pt x="357" y="233"/>
                    </a:lnTo>
                    <a:lnTo>
                      <a:pt x="358" y="233"/>
                    </a:lnTo>
                    <a:lnTo>
                      <a:pt x="358" y="232"/>
                    </a:lnTo>
                    <a:lnTo>
                      <a:pt x="360" y="232"/>
                    </a:lnTo>
                    <a:lnTo>
                      <a:pt x="360" y="230"/>
                    </a:lnTo>
                    <a:lnTo>
                      <a:pt x="361" y="230"/>
                    </a:lnTo>
                    <a:lnTo>
                      <a:pt x="361" y="229"/>
                    </a:lnTo>
                    <a:lnTo>
                      <a:pt x="362" y="229"/>
                    </a:lnTo>
                    <a:lnTo>
                      <a:pt x="361" y="229"/>
                    </a:lnTo>
                    <a:lnTo>
                      <a:pt x="362" y="229"/>
                    </a:lnTo>
                    <a:lnTo>
                      <a:pt x="362" y="228"/>
                    </a:lnTo>
                    <a:lnTo>
                      <a:pt x="364" y="228"/>
                    </a:lnTo>
                    <a:lnTo>
                      <a:pt x="364" y="226"/>
                    </a:lnTo>
                    <a:lnTo>
                      <a:pt x="364" y="225"/>
                    </a:lnTo>
                    <a:lnTo>
                      <a:pt x="365" y="225"/>
                    </a:lnTo>
                    <a:lnTo>
                      <a:pt x="365" y="224"/>
                    </a:lnTo>
                    <a:lnTo>
                      <a:pt x="366" y="224"/>
                    </a:lnTo>
                    <a:lnTo>
                      <a:pt x="368" y="224"/>
                    </a:lnTo>
                    <a:lnTo>
                      <a:pt x="368" y="222"/>
                    </a:lnTo>
                    <a:lnTo>
                      <a:pt x="369" y="222"/>
                    </a:lnTo>
                    <a:lnTo>
                      <a:pt x="370" y="222"/>
                    </a:lnTo>
                    <a:lnTo>
                      <a:pt x="372" y="222"/>
                    </a:lnTo>
                    <a:lnTo>
                      <a:pt x="372" y="221"/>
                    </a:lnTo>
                    <a:lnTo>
                      <a:pt x="373" y="221"/>
                    </a:lnTo>
                    <a:lnTo>
                      <a:pt x="374" y="221"/>
                    </a:lnTo>
                    <a:lnTo>
                      <a:pt x="375" y="221"/>
                    </a:lnTo>
                    <a:lnTo>
                      <a:pt x="377" y="221"/>
                    </a:lnTo>
                    <a:lnTo>
                      <a:pt x="377" y="222"/>
                    </a:lnTo>
                    <a:lnTo>
                      <a:pt x="378" y="222"/>
                    </a:lnTo>
                    <a:lnTo>
                      <a:pt x="378" y="224"/>
                    </a:lnTo>
                    <a:lnTo>
                      <a:pt x="379" y="224"/>
                    </a:lnTo>
                    <a:lnTo>
                      <a:pt x="381" y="224"/>
                    </a:lnTo>
                    <a:lnTo>
                      <a:pt x="382" y="224"/>
                    </a:lnTo>
                    <a:lnTo>
                      <a:pt x="382" y="225"/>
                    </a:lnTo>
                    <a:lnTo>
                      <a:pt x="382" y="226"/>
                    </a:lnTo>
                    <a:lnTo>
                      <a:pt x="383" y="226"/>
                    </a:lnTo>
                    <a:lnTo>
                      <a:pt x="385" y="226"/>
                    </a:lnTo>
                    <a:lnTo>
                      <a:pt x="386" y="226"/>
                    </a:lnTo>
                    <a:lnTo>
                      <a:pt x="387" y="226"/>
                    </a:lnTo>
                    <a:lnTo>
                      <a:pt x="387" y="228"/>
                    </a:lnTo>
                    <a:lnTo>
                      <a:pt x="389" y="228"/>
                    </a:lnTo>
                    <a:lnTo>
                      <a:pt x="390" y="228"/>
                    </a:lnTo>
                    <a:lnTo>
                      <a:pt x="390" y="229"/>
                    </a:lnTo>
                    <a:lnTo>
                      <a:pt x="391" y="230"/>
                    </a:lnTo>
                    <a:lnTo>
                      <a:pt x="391" y="232"/>
                    </a:lnTo>
                    <a:lnTo>
                      <a:pt x="391" y="233"/>
                    </a:lnTo>
                    <a:lnTo>
                      <a:pt x="392" y="233"/>
                    </a:lnTo>
                    <a:lnTo>
                      <a:pt x="391" y="233"/>
                    </a:lnTo>
                    <a:lnTo>
                      <a:pt x="391" y="234"/>
                    </a:lnTo>
                    <a:lnTo>
                      <a:pt x="391" y="235"/>
                    </a:lnTo>
                    <a:lnTo>
                      <a:pt x="390" y="235"/>
                    </a:lnTo>
                    <a:lnTo>
                      <a:pt x="390" y="237"/>
                    </a:lnTo>
                    <a:lnTo>
                      <a:pt x="390" y="238"/>
                    </a:lnTo>
                    <a:lnTo>
                      <a:pt x="391" y="238"/>
                    </a:lnTo>
                    <a:lnTo>
                      <a:pt x="391" y="239"/>
                    </a:lnTo>
                    <a:lnTo>
                      <a:pt x="391" y="241"/>
                    </a:lnTo>
                    <a:lnTo>
                      <a:pt x="391" y="242"/>
                    </a:lnTo>
                    <a:lnTo>
                      <a:pt x="391" y="241"/>
                    </a:lnTo>
                    <a:lnTo>
                      <a:pt x="392" y="241"/>
                    </a:lnTo>
                    <a:lnTo>
                      <a:pt x="392" y="239"/>
                    </a:lnTo>
                    <a:lnTo>
                      <a:pt x="394" y="239"/>
                    </a:lnTo>
                    <a:lnTo>
                      <a:pt x="395" y="241"/>
                    </a:lnTo>
                    <a:lnTo>
                      <a:pt x="395" y="239"/>
                    </a:lnTo>
                    <a:lnTo>
                      <a:pt x="396" y="239"/>
                    </a:lnTo>
                    <a:lnTo>
                      <a:pt x="398" y="239"/>
                    </a:lnTo>
                    <a:lnTo>
                      <a:pt x="399" y="239"/>
                    </a:lnTo>
                    <a:lnTo>
                      <a:pt x="400" y="239"/>
                    </a:lnTo>
                    <a:lnTo>
                      <a:pt x="402" y="239"/>
                    </a:lnTo>
                    <a:lnTo>
                      <a:pt x="402" y="241"/>
                    </a:lnTo>
                    <a:lnTo>
                      <a:pt x="403" y="241"/>
                    </a:lnTo>
                    <a:lnTo>
                      <a:pt x="403" y="242"/>
                    </a:lnTo>
                    <a:lnTo>
                      <a:pt x="404" y="242"/>
                    </a:lnTo>
                    <a:lnTo>
                      <a:pt x="404" y="243"/>
                    </a:lnTo>
                    <a:lnTo>
                      <a:pt x="406" y="243"/>
                    </a:lnTo>
                    <a:lnTo>
                      <a:pt x="407" y="243"/>
                    </a:lnTo>
                    <a:lnTo>
                      <a:pt x="407" y="245"/>
                    </a:lnTo>
                    <a:lnTo>
                      <a:pt x="408" y="245"/>
                    </a:lnTo>
                    <a:lnTo>
                      <a:pt x="408" y="246"/>
                    </a:lnTo>
                    <a:lnTo>
                      <a:pt x="407" y="246"/>
                    </a:lnTo>
                    <a:lnTo>
                      <a:pt x="407" y="247"/>
                    </a:lnTo>
                    <a:lnTo>
                      <a:pt x="407" y="249"/>
                    </a:lnTo>
                    <a:lnTo>
                      <a:pt x="407" y="250"/>
                    </a:lnTo>
                    <a:lnTo>
                      <a:pt x="407" y="251"/>
                    </a:lnTo>
                    <a:lnTo>
                      <a:pt x="406" y="251"/>
                    </a:lnTo>
                    <a:lnTo>
                      <a:pt x="406" y="252"/>
                    </a:lnTo>
                    <a:lnTo>
                      <a:pt x="404" y="254"/>
                    </a:lnTo>
                    <a:lnTo>
                      <a:pt x="404" y="255"/>
                    </a:lnTo>
                    <a:lnTo>
                      <a:pt x="404" y="256"/>
                    </a:lnTo>
                    <a:lnTo>
                      <a:pt x="403" y="256"/>
                    </a:lnTo>
                    <a:lnTo>
                      <a:pt x="403" y="258"/>
                    </a:lnTo>
                    <a:lnTo>
                      <a:pt x="403" y="259"/>
                    </a:lnTo>
                    <a:lnTo>
                      <a:pt x="402" y="259"/>
                    </a:lnTo>
                    <a:lnTo>
                      <a:pt x="402" y="260"/>
                    </a:lnTo>
                    <a:lnTo>
                      <a:pt x="400" y="260"/>
                    </a:lnTo>
                    <a:lnTo>
                      <a:pt x="400" y="262"/>
                    </a:lnTo>
                    <a:lnTo>
                      <a:pt x="400" y="263"/>
                    </a:lnTo>
                    <a:lnTo>
                      <a:pt x="399" y="263"/>
                    </a:lnTo>
                    <a:lnTo>
                      <a:pt x="398" y="263"/>
                    </a:lnTo>
                    <a:lnTo>
                      <a:pt x="398" y="262"/>
                    </a:lnTo>
                    <a:lnTo>
                      <a:pt x="396" y="262"/>
                    </a:lnTo>
                    <a:lnTo>
                      <a:pt x="395" y="262"/>
                    </a:lnTo>
                    <a:lnTo>
                      <a:pt x="395" y="260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1" y="260"/>
                    </a:lnTo>
                    <a:lnTo>
                      <a:pt x="390" y="260"/>
                    </a:lnTo>
                    <a:lnTo>
                      <a:pt x="390" y="259"/>
                    </a:lnTo>
                    <a:lnTo>
                      <a:pt x="389" y="259"/>
                    </a:lnTo>
                    <a:lnTo>
                      <a:pt x="389" y="258"/>
                    </a:lnTo>
                    <a:lnTo>
                      <a:pt x="389" y="256"/>
                    </a:lnTo>
                    <a:lnTo>
                      <a:pt x="389" y="258"/>
                    </a:lnTo>
                    <a:lnTo>
                      <a:pt x="387" y="258"/>
                    </a:lnTo>
                    <a:lnTo>
                      <a:pt x="386" y="259"/>
                    </a:lnTo>
                    <a:lnTo>
                      <a:pt x="386" y="260"/>
                    </a:lnTo>
                    <a:lnTo>
                      <a:pt x="385" y="260"/>
                    </a:lnTo>
                    <a:lnTo>
                      <a:pt x="385" y="262"/>
                    </a:lnTo>
                    <a:lnTo>
                      <a:pt x="383" y="262"/>
                    </a:lnTo>
                    <a:lnTo>
                      <a:pt x="383" y="263"/>
                    </a:lnTo>
                    <a:lnTo>
                      <a:pt x="383" y="264"/>
                    </a:lnTo>
                    <a:lnTo>
                      <a:pt x="382" y="264"/>
                    </a:lnTo>
                    <a:lnTo>
                      <a:pt x="381" y="264"/>
                    </a:lnTo>
                    <a:lnTo>
                      <a:pt x="381" y="266"/>
                    </a:lnTo>
                    <a:lnTo>
                      <a:pt x="378" y="267"/>
                    </a:lnTo>
                    <a:lnTo>
                      <a:pt x="375" y="269"/>
                    </a:lnTo>
                    <a:lnTo>
                      <a:pt x="375" y="271"/>
                    </a:lnTo>
                    <a:lnTo>
                      <a:pt x="373" y="272"/>
                    </a:lnTo>
                    <a:lnTo>
                      <a:pt x="368" y="276"/>
                    </a:lnTo>
                    <a:lnTo>
                      <a:pt x="366" y="276"/>
                    </a:lnTo>
                    <a:lnTo>
                      <a:pt x="366" y="277"/>
                    </a:lnTo>
                    <a:lnTo>
                      <a:pt x="365" y="277"/>
                    </a:lnTo>
                    <a:lnTo>
                      <a:pt x="364" y="277"/>
                    </a:lnTo>
                    <a:lnTo>
                      <a:pt x="362" y="277"/>
                    </a:lnTo>
                    <a:lnTo>
                      <a:pt x="365" y="283"/>
                    </a:lnTo>
                    <a:lnTo>
                      <a:pt x="365" y="284"/>
                    </a:lnTo>
                    <a:lnTo>
                      <a:pt x="366" y="286"/>
                    </a:lnTo>
                    <a:lnTo>
                      <a:pt x="368" y="289"/>
                    </a:lnTo>
                    <a:lnTo>
                      <a:pt x="368" y="292"/>
                    </a:lnTo>
                    <a:lnTo>
                      <a:pt x="369" y="296"/>
                    </a:lnTo>
                    <a:lnTo>
                      <a:pt x="368" y="296"/>
                    </a:lnTo>
                    <a:lnTo>
                      <a:pt x="366" y="296"/>
                    </a:lnTo>
                    <a:lnTo>
                      <a:pt x="365" y="296"/>
                    </a:lnTo>
                    <a:lnTo>
                      <a:pt x="364" y="296"/>
                    </a:lnTo>
                    <a:lnTo>
                      <a:pt x="364" y="297"/>
                    </a:lnTo>
                    <a:lnTo>
                      <a:pt x="364" y="296"/>
                    </a:lnTo>
                    <a:lnTo>
                      <a:pt x="362" y="296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7"/>
                    </a:lnTo>
                    <a:lnTo>
                      <a:pt x="358" y="297"/>
                    </a:lnTo>
                    <a:lnTo>
                      <a:pt x="358" y="296"/>
                    </a:lnTo>
                    <a:lnTo>
                      <a:pt x="357" y="296"/>
                    </a:lnTo>
                    <a:lnTo>
                      <a:pt x="356" y="296"/>
                    </a:lnTo>
                    <a:lnTo>
                      <a:pt x="356" y="294"/>
                    </a:lnTo>
                    <a:lnTo>
                      <a:pt x="354" y="294"/>
                    </a:lnTo>
                    <a:lnTo>
                      <a:pt x="353" y="294"/>
                    </a:lnTo>
                    <a:lnTo>
                      <a:pt x="353" y="296"/>
                    </a:lnTo>
                    <a:lnTo>
                      <a:pt x="352" y="296"/>
                    </a:lnTo>
                    <a:lnTo>
                      <a:pt x="352" y="297"/>
                    </a:lnTo>
                    <a:lnTo>
                      <a:pt x="351" y="297"/>
                    </a:lnTo>
                    <a:lnTo>
                      <a:pt x="349" y="298"/>
                    </a:lnTo>
                    <a:lnTo>
                      <a:pt x="348" y="298"/>
                    </a:lnTo>
                    <a:lnTo>
                      <a:pt x="347" y="298"/>
                    </a:lnTo>
                    <a:lnTo>
                      <a:pt x="347" y="300"/>
                    </a:lnTo>
                    <a:lnTo>
                      <a:pt x="345" y="300"/>
                    </a:lnTo>
                    <a:lnTo>
                      <a:pt x="347" y="301"/>
                    </a:lnTo>
                    <a:lnTo>
                      <a:pt x="347" y="302"/>
                    </a:lnTo>
                    <a:lnTo>
                      <a:pt x="345" y="302"/>
                    </a:lnTo>
                    <a:lnTo>
                      <a:pt x="345" y="303"/>
                    </a:lnTo>
                    <a:lnTo>
                      <a:pt x="345" y="305"/>
                    </a:lnTo>
                    <a:lnTo>
                      <a:pt x="344" y="305"/>
                    </a:lnTo>
                    <a:lnTo>
                      <a:pt x="341" y="305"/>
                    </a:lnTo>
                    <a:lnTo>
                      <a:pt x="341" y="303"/>
                    </a:lnTo>
                    <a:lnTo>
                      <a:pt x="340" y="303"/>
                    </a:lnTo>
                    <a:lnTo>
                      <a:pt x="340" y="306"/>
                    </a:lnTo>
                    <a:lnTo>
                      <a:pt x="339" y="306"/>
                    </a:lnTo>
                    <a:lnTo>
                      <a:pt x="337" y="309"/>
                    </a:lnTo>
                    <a:lnTo>
                      <a:pt x="336" y="310"/>
                    </a:lnTo>
                    <a:lnTo>
                      <a:pt x="336" y="311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4" y="310"/>
                    </a:lnTo>
                    <a:lnTo>
                      <a:pt x="332" y="310"/>
                    </a:lnTo>
                    <a:lnTo>
                      <a:pt x="332" y="311"/>
                    </a:lnTo>
                    <a:lnTo>
                      <a:pt x="331" y="311"/>
                    </a:lnTo>
                    <a:lnTo>
                      <a:pt x="330" y="313"/>
                    </a:lnTo>
                    <a:lnTo>
                      <a:pt x="328" y="313"/>
                    </a:lnTo>
                    <a:lnTo>
                      <a:pt x="327" y="313"/>
                    </a:lnTo>
                    <a:lnTo>
                      <a:pt x="326" y="313"/>
                    </a:lnTo>
                    <a:lnTo>
                      <a:pt x="324" y="313"/>
                    </a:lnTo>
                    <a:lnTo>
                      <a:pt x="323" y="313"/>
                    </a:lnTo>
                    <a:lnTo>
                      <a:pt x="323" y="311"/>
                    </a:lnTo>
                    <a:lnTo>
                      <a:pt x="322" y="311"/>
                    </a:lnTo>
                    <a:lnTo>
                      <a:pt x="320" y="311"/>
                    </a:lnTo>
                    <a:lnTo>
                      <a:pt x="319" y="311"/>
                    </a:lnTo>
                    <a:lnTo>
                      <a:pt x="318" y="311"/>
                    </a:lnTo>
                    <a:lnTo>
                      <a:pt x="318" y="310"/>
                    </a:lnTo>
                    <a:lnTo>
                      <a:pt x="317" y="310"/>
                    </a:lnTo>
                    <a:lnTo>
                      <a:pt x="315" y="310"/>
                    </a:lnTo>
                    <a:lnTo>
                      <a:pt x="314" y="310"/>
                    </a:lnTo>
                    <a:lnTo>
                      <a:pt x="313" y="310"/>
                    </a:lnTo>
                    <a:lnTo>
                      <a:pt x="311" y="310"/>
                    </a:lnTo>
                    <a:lnTo>
                      <a:pt x="311" y="311"/>
                    </a:lnTo>
                    <a:lnTo>
                      <a:pt x="310" y="311"/>
                    </a:lnTo>
                    <a:lnTo>
                      <a:pt x="309" y="311"/>
                    </a:lnTo>
                    <a:lnTo>
                      <a:pt x="307" y="311"/>
                    </a:lnTo>
                    <a:lnTo>
                      <a:pt x="307" y="313"/>
                    </a:lnTo>
                    <a:lnTo>
                      <a:pt x="306" y="313"/>
                    </a:lnTo>
                    <a:lnTo>
                      <a:pt x="306" y="314"/>
                    </a:lnTo>
                    <a:lnTo>
                      <a:pt x="306" y="315"/>
                    </a:lnTo>
                    <a:lnTo>
                      <a:pt x="306" y="317"/>
                    </a:lnTo>
                    <a:lnTo>
                      <a:pt x="305" y="317"/>
                    </a:lnTo>
                    <a:lnTo>
                      <a:pt x="305" y="318"/>
                    </a:lnTo>
                    <a:lnTo>
                      <a:pt x="303" y="318"/>
                    </a:lnTo>
                    <a:lnTo>
                      <a:pt x="303" y="317"/>
                    </a:lnTo>
                    <a:lnTo>
                      <a:pt x="303" y="318"/>
                    </a:lnTo>
                    <a:lnTo>
                      <a:pt x="302" y="318"/>
                    </a:lnTo>
                    <a:lnTo>
                      <a:pt x="302" y="317"/>
                    </a:lnTo>
                    <a:lnTo>
                      <a:pt x="301" y="317"/>
                    </a:lnTo>
                    <a:lnTo>
                      <a:pt x="300" y="317"/>
                    </a:lnTo>
                    <a:lnTo>
                      <a:pt x="298" y="317"/>
                    </a:lnTo>
                    <a:lnTo>
                      <a:pt x="298" y="315"/>
                    </a:lnTo>
                    <a:lnTo>
                      <a:pt x="297" y="315"/>
                    </a:lnTo>
                    <a:lnTo>
                      <a:pt x="296" y="315"/>
                    </a:lnTo>
                    <a:lnTo>
                      <a:pt x="294" y="315"/>
                    </a:lnTo>
                    <a:lnTo>
                      <a:pt x="293" y="315"/>
                    </a:lnTo>
                    <a:lnTo>
                      <a:pt x="292" y="315"/>
                    </a:lnTo>
                    <a:lnTo>
                      <a:pt x="290" y="314"/>
                    </a:lnTo>
                    <a:lnTo>
                      <a:pt x="290" y="313"/>
                    </a:lnTo>
                    <a:lnTo>
                      <a:pt x="289" y="313"/>
                    </a:lnTo>
                    <a:lnTo>
                      <a:pt x="289" y="311"/>
                    </a:lnTo>
                    <a:lnTo>
                      <a:pt x="288" y="311"/>
                    </a:lnTo>
                    <a:lnTo>
                      <a:pt x="286" y="311"/>
                    </a:lnTo>
                    <a:lnTo>
                      <a:pt x="286" y="310"/>
                    </a:lnTo>
                    <a:lnTo>
                      <a:pt x="285" y="310"/>
                    </a:lnTo>
                    <a:lnTo>
                      <a:pt x="285" y="309"/>
                    </a:lnTo>
                    <a:lnTo>
                      <a:pt x="285" y="307"/>
                    </a:lnTo>
                    <a:lnTo>
                      <a:pt x="285" y="306"/>
                    </a:lnTo>
                    <a:lnTo>
                      <a:pt x="282" y="305"/>
                    </a:lnTo>
                    <a:lnTo>
                      <a:pt x="281" y="306"/>
                    </a:lnTo>
                    <a:lnTo>
                      <a:pt x="280" y="307"/>
                    </a:lnTo>
                    <a:lnTo>
                      <a:pt x="280" y="309"/>
                    </a:lnTo>
                    <a:lnTo>
                      <a:pt x="279" y="309"/>
                    </a:lnTo>
                    <a:lnTo>
                      <a:pt x="280" y="310"/>
                    </a:lnTo>
                    <a:lnTo>
                      <a:pt x="280" y="311"/>
                    </a:lnTo>
                    <a:lnTo>
                      <a:pt x="279" y="311"/>
                    </a:lnTo>
                    <a:lnTo>
                      <a:pt x="277" y="310"/>
                    </a:lnTo>
                    <a:lnTo>
                      <a:pt x="277" y="309"/>
                    </a:lnTo>
                    <a:lnTo>
                      <a:pt x="276" y="309"/>
                    </a:lnTo>
                    <a:lnTo>
                      <a:pt x="275" y="307"/>
                    </a:lnTo>
                    <a:lnTo>
                      <a:pt x="273" y="307"/>
                    </a:lnTo>
                    <a:lnTo>
                      <a:pt x="273" y="309"/>
                    </a:lnTo>
                    <a:lnTo>
                      <a:pt x="272" y="309"/>
                    </a:lnTo>
                    <a:lnTo>
                      <a:pt x="271" y="309"/>
                    </a:lnTo>
                    <a:lnTo>
                      <a:pt x="269" y="309"/>
                    </a:lnTo>
                    <a:lnTo>
                      <a:pt x="269" y="310"/>
                    </a:lnTo>
                    <a:lnTo>
                      <a:pt x="268" y="311"/>
                    </a:lnTo>
                    <a:lnTo>
                      <a:pt x="268" y="313"/>
                    </a:lnTo>
                    <a:lnTo>
                      <a:pt x="267" y="313"/>
                    </a:lnTo>
                    <a:lnTo>
                      <a:pt x="267" y="314"/>
                    </a:lnTo>
                    <a:lnTo>
                      <a:pt x="265" y="314"/>
                    </a:lnTo>
                    <a:lnTo>
                      <a:pt x="264" y="314"/>
                    </a:lnTo>
                    <a:lnTo>
                      <a:pt x="263" y="314"/>
                    </a:lnTo>
                    <a:lnTo>
                      <a:pt x="259" y="318"/>
                    </a:lnTo>
                    <a:lnTo>
                      <a:pt x="259" y="319"/>
                    </a:lnTo>
                    <a:lnTo>
                      <a:pt x="260" y="319"/>
                    </a:lnTo>
                    <a:lnTo>
                      <a:pt x="259" y="321"/>
                    </a:lnTo>
                    <a:lnTo>
                      <a:pt x="260" y="321"/>
                    </a:lnTo>
                    <a:lnTo>
                      <a:pt x="260" y="322"/>
                    </a:lnTo>
                    <a:lnTo>
                      <a:pt x="262" y="322"/>
                    </a:lnTo>
                    <a:lnTo>
                      <a:pt x="263" y="322"/>
                    </a:lnTo>
                    <a:lnTo>
                      <a:pt x="264" y="322"/>
                    </a:lnTo>
                    <a:lnTo>
                      <a:pt x="264" y="323"/>
                    </a:lnTo>
                    <a:lnTo>
                      <a:pt x="265" y="323"/>
                    </a:lnTo>
                    <a:lnTo>
                      <a:pt x="264" y="323"/>
                    </a:lnTo>
                    <a:lnTo>
                      <a:pt x="264" y="324"/>
                    </a:lnTo>
                    <a:lnTo>
                      <a:pt x="264" y="326"/>
                    </a:lnTo>
                    <a:lnTo>
                      <a:pt x="263" y="326"/>
                    </a:lnTo>
                    <a:lnTo>
                      <a:pt x="262" y="326"/>
                    </a:lnTo>
                    <a:lnTo>
                      <a:pt x="262" y="327"/>
                    </a:lnTo>
                    <a:lnTo>
                      <a:pt x="260" y="327"/>
                    </a:lnTo>
                    <a:lnTo>
                      <a:pt x="260" y="328"/>
                    </a:lnTo>
                    <a:lnTo>
                      <a:pt x="260" y="330"/>
                    </a:lnTo>
                    <a:lnTo>
                      <a:pt x="259" y="330"/>
                    </a:lnTo>
                    <a:lnTo>
                      <a:pt x="259" y="331"/>
                    </a:lnTo>
                    <a:lnTo>
                      <a:pt x="259" y="330"/>
                    </a:lnTo>
                    <a:lnTo>
                      <a:pt x="258" y="331"/>
                    </a:lnTo>
                    <a:lnTo>
                      <a:pt x="258" y="332"/>
                    </a:lnTo>
                    <a:lnTo>
                      <a:pt x="255" y="335"/>
                    </a:lnTo>
                    <a:lnTo>
                      <a:pt x="252" y="339"/>
                    </a:lnTo>
                    <a:lnTo>
                      <a:pt x="251" y="341"/>
                    </a:lnTo>
                    <a:lnTo>
                      <a:pt x="251" y="343"/>
                    </a:lnTo>
                    <a:lnTo>
                      <a:pt x="250" y="343"/>
                    </a:lnTo>
                    <a:lnTo>
                      <a:pt x="250" y="344"/>
                    </a:lnTo>
                    <a:lnTo>
                      <a:pt x="248" y="344"/>
                    </a:lnTo>
                    <a:lnTo>
                      <a:pt x="248" y="345"/>
                    </a:lnTo>
                    <a:lnTo>
                      <a:pt x="247" y="345"/>
                    </a:lnTo>
                    <a:lnTo>
                      <a:pt x="247" y="347"/>
                    </a:lnTo>
                    <a:lnTo>
                      <a:pt x="246" y="347"/>
                    </a:lnTo>
                    <a:lnTo>
                      <a:pt x="246" y="348"/>
                    </a:lnTo>
                    <a:lnTo>
                      <a:pt x="245" y="348"/>
                    </a:lnTo>
                    <a:lnTo>
                      <a:pt x="245" y="349"/>
                    </a:lnTo>
                    <a:lnTo>
                      <a:pt x="245" y="351"/>
                    </a:lnTo>
                    <a:lnTo>
                      <a:pt x="243" y="351"/>
                    </a:lnTo>
                    <a:lnTo>
                      <a:pt x="242" y="351"/>
                    </a:lnTo>
                    <a:lnTo>
                      <a:pt x="242" y="352"/>
                    </a:lnTo>
                    <a:lnTo>
                      <a:pt x="242" y="353"/>
                    </a:lnTo>
                    <a:lnTo>
                      <a:pt x="245" y="352"/>
                    </a:lnTo>
                    <a:lnTo>
                      <a:pt x="246" y="353"/>
                    </a:lnTo>
                    <a:lnTo>
                      <a:pt x="247" y="353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AD192B5-FF71-C581-2429-D8A2114D6F4A}"/>
                </a:ext>
              </a:extLst>
            </p:cNvPr>
            <p:cNvSpPr txBox="1"/>
            <p:nvPr/>
          </p:nvSpPr>
          <p:spPr>
            <a:xfrm>
              <a:off x="2967579" y="6037954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Western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48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2F4574C-CBF4-9672-67BF-BA22C769A401}"/>
                </a:ext>
              </a:extLst>
            </p:cNvPr>
            <p:cNvSpPr txBox="1"/>
            <p:nvPr/>
          </p:nvSpPr>
          <p:spPr>
            <a:xfrm>
              <a:off x="6018462" y="1058215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Upper East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49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B250AF6-6A6E-C136-3C55-35018B6EF987}"/>
                </a:ext>
              </a:extLst>
            </p:cNvPr>
            <p:cNvSpPr txBox="1"/>
            <p:nvPr/>
          </p:nvSpPr>
          <p:spPr>
            <a:xfrm>
              <a:off x="1567776" y="4379961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Ahafo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29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D1E5AEB-118B-70D2-660F-642D40281619}"/>
                </a:ext>
              </a:extLst>
            </p:cNvPr>
            <p:cNvSpPr txBox="1"/>
            <p:nvPr/>
          </p:nvSpPr>
          <p:spPr>
            <a:xfrm>
              <a:off x="5500883" y="6184535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Greater Accra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20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8FF640F-688A-8334-705A-F122DF272332}"/>
                </a:ext>
              </a:extLst>
            </p:cNvPr>
            <p:cNvSpPr txBox="1"/>
            <p:nvPr/>
          </p:nvSpPr>
          <p:spPr>
            <a:xfrm>
              <a:off x="1226420" y="5452418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Western North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37</a:t>
              </a:r>
            </a:p>
            <a:p>
              <a:pPr algn="ctr"/>
              <a:endParaRPr lang="en-US" dirty="0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2ADED28E-C840-5940-900C-10D4C3C64214}"/>
                </a:ext>
              </a:extLst>
            </p:cNvPr>
            <p:cNvCxnSpPr>
              <a:cxnSpLocks/>
            </p:cNvCxnSpPr>
            <p:nvPr/>
          </p:nvCxnSpPr>
          <p:spPr>
            <a:xfrm>
              <a:off x="5596603" y="1233012"/>
              <a:ext cx="672625" cy="3413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CA35DC9-A23D-3F8C-331F-2469A81853B7}"/>
                </a:ext>
              </a:extLst>
            </p:cNvPr>
            <p:cNvGrpSpPr/>
            <p:nvPr/>
          </p:nvGrpSpPr>
          <p:grpSpPr>
            <a:xfrm>
              <a:off x="2580360" y="1454358"/>
              <a:ext cx="5278727" cy="4913709"/>
              <a:chOff x="2580360" y="1454358"/>
              <a:chExt cx="5278727" cy="4913709"/>
            </a:xfrm>
          </p:grpSpPr>
          <p:sp>
            <p:nvSpPr>
              <p:cNvPr id="1024" name="TextBox 1023">
                <a:extLst>
                  <a:ext uri="{FF2B5EF4-FFF2-40B4-BE49-F238E27FC236}">
                    <a16:creationId xmlns:a16="http://schemas.microsoft.com/office/drawing/2014/main" id="{E165A6CF-7B74-19AF-2CAE-DD0941757813}"/>
                  </a:ext>
                </a:extLst>
              </p:cNvPr>
              <p:cNvSpPr txBox="1"/>
              <p:nvPr/>
            </p:nvSpPr>
            <p:spPr>
              <a:xfrm>
                <a:off x="6034198" y="177427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North East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41</a:t>
                </a:r>
              </a:p>
            </p:txBody>
          </p:sp>
          <p:sp>
            <p:nvSpPr>
              <p:cNvPr id="1025" name="TextBox 1024">
                <a:extLst>
                  <a:ext uri="{FF2B5EF4-FFF2-40B4-BE49-F238E27FC236}">
                    <a16:creationId xmlns:a16="http://schemas.microsoft.com/office/drawing/2014/main" id="{52007FB6-D81B-CDA3-20E6-30C5B3E393CD}"/>
                  </a:ext>
                </a:extLst>
              </p:cNvPr>
              <p:cNvSpPr txBox="1"/>
              <p:nvPr/>
            </p:nvSpPr>
            <p:spPr>
              <a:xfrm>
                <a:off x="2638826" y="3867206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Bono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36</a:t>
                </a:r>
              </a:p>
            </p:txBody>
          </p:sp>
          <p:sp>
            <p:nvSpPr>
              <p:cNvPr id="1026" name="TextBox 1025">
                <a:extLst>
                  <a:ext uri="{FF2B5EF4-FFF2-40B4-BE49-F238E27FC236}">
                    <a16:creationId xmlns:a16="http://schemas.microsoft.com/office/drawing/2014/main" id="{131A4813-4C69-7CE2-163D-A1D4D48845A2}"/>
                  </a:ext>
                </a:extLst>
              </p:cNvPr>
              <p:cNvSpPr txBox="1"/>
              <p:nvPr/>
            </p:nvSpPr>
            <p:spPr>
              <a:xfrm>
                <a:off x="2889591" y="1454358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Upper West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42</a:t>
                </a:r>
              </a:p>
            </p:txBody>
          </p:sp>
          <p:cxnSp>
            <p:nvCxnSpPr>
              <p:cNvPr id="1027" name="Straight Connector 1026">
                <a:extLst>
                  <a:ext uri="{FF2B5EF4-FFF2-40B4-BE49-F238E27FC236}">
                    <a16:creationId xmlns:a16="http://schemas.microsoft.com/office/drawing/2014/main" id="{81B50F7A-E0A2-CF6C-0970-948B91435FC5}"/>
                  </a:ext>
                </a:extLst>
              </p:cNvPr>
              <p:cNvCxnSpPr>
                <a:cxnSpLocks/>
                <a:stCxn id="1050" idx="20"/>
              </p:cNvCxnSpPr>
              <p:nvPr/>
            </p:nvCxnSpPr>
            <p:spPr>
              <a:xfrm flipH="1" flipV="1">
                <a:off x="2753258" y="4623874"/>
                <a:ext cx="567605" cy="29369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29" name="TextBox 1028">
                <a:extLst>
                  <a:ext uri="{FF2B5EF4-FFF2-40B4-BE49-F238E27FC236}">
                    <a16:creationId xmlns:a16="http://schemas.microsoft.com/office/drawing/2014/main" id="{78BDFC32-41D4-7202-DBC6-16D20603CC6B}"/>
                  </a:ext>
                </a:extLst>
              </p:cNvPr>
              <p:cNvSpPr txBox="1"/>
              <p:nvPr/>
            </p:nvSpPr>
            <p:spPr>
              <a:xfrm>
                <a:off x="3482546" y="4689069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Ashanti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45</a:t>
                </a:r>
              </a:p>
            </p:txBody>
          </p:sp>
          <p:sp>
            <p:nvSpPr>
              <p:cNvPr id="1030" name="TextBox 1029">
                <a:extLst>
                  <a:ext uri="{FF2B5EF4-FFF2-40B4-BE49-F238E27FC236}">
                    <a16:creationId xmlns:a16="http://schemas.microsoft.com/office/drawing/2014/main" id="{057CEE0D-B1F6-9A52-B480-205AC742749F}"/>
                  </a:ext>
                </a:extLst>
              </p:cNvPr>
              <p:cNvSpPr txBox="1"/>
              <p:nvPr/>
            </p:nvSpPr>
            <p:spPr>
              <a:xfrm>
                <a:off x="4582911" y="2144549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Northern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52</a:t>
                </a:r>
              </a:p>
            </p:txBody>
          </p:sp>
          <p:sp>
            <p:nvSpPr>
              <p:cNvPr id="1031" name="TextBox 1030">
                <a:extLst>
                  <a:ext uri="{FF2B5EF4-FFF2-40B4-BE49-F238E27FC236}">
                    <a16:creationId xmlns:a16="http://schemas.microsoft.com/office/drawing/2014/main" id="{95CB988A-E6D2-37AC-5077-A4E43AEA4485}"/>
                  </a:ext>
                </a:extLst>
              </p:cNvPr>
              <p:cNvSpPr txBox="1"/>
              <p:nvPr/>
            </p:nvSpPr>
            <p:spPr>
              <a:xfrm>
                <a:off x="3209337" y="2625178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Savannah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63</a:t>
                </a:r>
              </a:p>
            </p:txBody>
          </p:sp>
          <p:sp>
            <p:nvSpPr>
              <p:cNvPr id="1032" name="TextBox 1031">
                <a:extLst>
                  <a:ext uri="{FF2B5EF4-FFF2-40B4-BE49-F238E27FC236}">
                    <a16:creationId xmlns:a16="http://schemas.microsoft.com/office/drawing/2014/main" id="{0AB7DEBC-99E2-5319-9AFD-4612DB012690}"/>
                  </a:ext>
                </a:extLst>
              </p:cNvPr>
              <p:cNvSpPr txBox="1"/>
              <p:nvPr/>
            </p:nvSpPr>
            <p:spPr>
              <a:xfrm>
                <a:off x="3936215" y="3791576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Bono East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48</a:t>
                </a:r>
              </a:p>
            </p:txBody>
          </p:sp>
          <p:sp>
            <p:nvSpPr>
              <p:cNvPr id="1040" name="TextBox 1039">
                <a:extLst>
                  <a:ext uri="{FF2B5EF4-FFF2-40B4-BE49-F238E27FC236}">
                    <a16:creationId xmlns:a16="http://schemas.microsoft.com/office/drawing/2014/main" id="{2DEB2A6D-F993-8F17-7EE4-D1B1262FE400}"/>
                  </a:ext>
                </a:extLst>
              </p:cNvPr>
              <p:cNvSpPr txBox="1"/>
              <p:nvPr/>
            </p:nvSpPr>
            <p:spPr>
              <a:xfrm>
                <a:off x="5146475" y="367526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Oti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72</a:t>
                </a:r>
              </a:p>
            </p:txBody>
          </p:sp>
          <p:sp>
            <p:nvSpPr>
              <p:cNvPr id="1042" name="TextBox 1041">
                <a:extLst>
                  <a:ext uri="{FF2B5EF4-FFF2-40B4-BE49-F238E27FC236}">
                    <a16:creationId xmlns:a16="http://schemas.microsoft.com/office/drawing/2014/main" id="{6F516743-F48E-355A-787F-7947E364873D}"/>
                  </a:ext>
                </a:extLst>
              </p:cNvPr>
              <p:cNvSpPr txBox="1"/>
              <p:nvPr/>
            </p:nvSpPr>
            <p:spPr>
              <a:xfrm>
                <a:off x="4546747" y="4966103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Eastern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42</a:t>
                </a:r>
              </a:p>
            </p:txBody>
          </p:sp>
          <p:sp>
            <p:nvSpPr>
              <p:cNvPr id="1043" name="TextBox 1042">
                <a:extLst>
                  <a:ext uri="{FF2B5EF4-FFF2-40B4-BE49-F238E27FC236}">
                    <a16:creationId xmlns:a16="http://schemas.microsoft.com/office/drawing/2014/main" id="{C15281F6-BD96-AC20-8B08-3B9BD1FB15F1}"/>
                  </a:ext>
                </a:extLst>
              </p:cNvPr>
              <p:cNvSpPr txBox="1"/>
              <p:nvPr/>
            </p:nvSpPr>
            <p:spPr>
              <a:xfrm>
                <a:off x="6099438" y="4765387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Volta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47</a:t>
                </a:r>
              </a:p>
            </p:txBody>
          </p:sp>
          <p:cxnSp>
            <p:nvCxnSpPr>
              <p:cNvPr id="1045" name="Straight Connector 1044">
                <a:extLst>
                  <a:ext uri="{FF2B5EF4-FFF2-40B4-BE49-F238E27FC236}">
                    <a16:creationId xmlns:a16="http://schemas.microsoft.com/office/drawing/2014/main" id="{E8D5C22A-BA4D-D179-EF71-4EF6F05F6821}"/>
                  </a:ext>
                </a:extLst>
              </p:cNvPr>
              <p:cNvCxnSpPr>
                <a:cxnSpLocks/>
                <a:endCxn id="1062" idx="54"/>
              </p:cNvCxnSpPr>
              <p:nvPr/>
            </p:nvCxnSpPr>
            <p:spPr>
              <a:xfrm flipH="1" flipV="1">
                <a:off x="5885244" y="5882512"/>
                <a:ext cx="30881" cy="26382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46" name="TextBox 1045">
                <a:extLst>
                  <a:ext uri="{FF2B5EF4-FFF2-40B4-BE49-F238E27FC236}">
                    <a16:creationId xmlns:a16="http://schemas.microsoft.com/office/drawing/2014/main" id="{22279290-2B54-825B-07AD-7A800300F927}"/>
                  </a:ext>
                </a:extLst>
              </p:cNvPr>
              <p:cNvSpPr txBox="1"/>
              <p:nvPr/>
            </p:nvSpPr>
            <p:spPr>
              <a:xfrm>
                <a:off x="3876136" y="5880241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Central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46</a:t>
                </a:r>
              </a:p>
            </p:txBody>
          </p:sp>
          <p:cxnSp>
            <p:nvCxnSpPr>
              <p:cNvPr id="1047" name="Straight Connector 1046">
                <a:extLst>
                  <a:ext uri="{FF2B5EF4-FFF2-40B4-BE49-F238E27FC236}">
                    <a16:creationId xmlns:a16="http://schemas.microsoft.com/office/drawing/2014/main" id="{94BD1B20-4E34-3588-AD58-A2DC84EC7D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32844" y="1697770"/>
                <a:ext cx="436384" cy="2110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48" name="Straight Connector 1047">
                <a:extLst>
                  <a:ext uri="{FF2B5EF4-FFF2-40B4-BE49-F238E27FC236}">
                    <a16:creationId xmlns:a16="http://schemas.microsoft.com/office/drawing/2014/main" id="{128D2C31-2255-E877-3205-B88400737364}"/>
                  </a:ext>
                </a:extLst>
              </p:cNvPr>
              <p:cNvCxnSpPr>
                <a:cxnSpLocks/>
                <a:endCxn id="1090" idx="19"/>
              </p:cNvCxnSpPr>
              <p:nvPr/>
            </p:nvCxnSpPr>
            <p:spPr>
              <a:xfrm flipV="1">
                <a:off x="2580360" y="5524650"/>
                <a:ext cx="381907" cy="14909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091" name="Straight Connector 1090">
            <a:extLst>
              <a:ext uri="{FF2B5EF4-FFF2-40B4-BE49-F238E27FC236}">
                <a16:creationId xmlns:a16="http://schemas.microsoft.com/office/drawing/2014/main" id="{D12E6FE6-4836-24B1-B0A1-AF4676262E8D}"/>
              </a:ext>
            </a:extLst>
          </p:cNvPr>
          <p:cNvCxnSpPr>
            <a:cxnSpLocks/>
          </p:cNvCxnSpPr>
          <p:nvPr/>
        </p:nvCxnSpPr>
        <p:spPr>
          <a:xfrm flipV="1">
            <a:off x="6035549" y="5085914"/>
            <a:ext cx="175257" cy="2677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324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Childhood Mortality </a:t>
            </a:r>
            <a:br>
              <a:rPr lang="en-US" dirty="0"/>
            </a:br>
            <a:r>
              <a:rPr lang="en-US" dirty="0"/>
              <a:t>by Mother’s Age at Birth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Deaths per 1,000 live births for the 10-year period before the survey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0968699"/>
              </p:ext>
            </p:extLst>
          </p:nvPr>
        </p:nvGraphicFramePr>
        <p:xfrm>
          <a:off x="628649" y="1565793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23DD96B-D30A-489D-7054-594F68BEAE29}"/>
              </a:ext>
            </a:extLst>
          </p:cNvPr>
          <p:cNvSpPr txBox="1"/>
          <p:nvPr/>
        </p:nvSpPr>
        <p:spPr>
          <a:xfrm>
            <a:off x="7288882" y="3184299"/>
            <a:ext cx="665710" cy="48940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10000"/>
          </a:bodyPr>
          <a:lstStyle/>
          <a:p>
            <a:pPr algn="ctr"/>
            <a:r>
              <a:rPr lang="en-US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(        )</a:t>
            </a:r>
            <a:endParaRPr lang="en-US" sz="1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E2A267C-1713-E2C1-1C2E-B7E5380FC8E2}"/>
              </a:ext>
            </a:extLst>
          </p:cNvPr>
          <p:cNvSpPr txBox="1">
            <a:spLocks/>
          </p:cNvSpPr>
          <p:nvPr/>
        </p:nvSpPr>
        <p:spPr>
          <a:xfrm>
            <a:off x="628648" y="6097403"/>
            <a:ext cx="7886700" cy="762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/>
              <a:t>Figures in parentheses are based on 250–499 unweighted person-years of exposure to the risk of death. 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FCD4E05-CCDD-A325-2B01-14335D21C2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C83CAAA-2934-E117-F07E-CA47E84F62FD}"/>
              </a:ext>
            </a:extLst>
          </p:cNvPr>
          <p:cNvSpPr txBox="1">
            <a:spLocks/>
          </p:cNvSpPr>
          <p:nvPr/>
        </p:nvSpPr>
        <p:spPr>
          <a:xfrm>
            <a:off x="7416756" y="81092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35566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Childhood Mortality </a:t>
            </a:r>
            <a:br>
              <a:rPr lang="en-US" dirty="0"/>
            </a:br>
            <a:r>
              <a:rPr lang="en-US" dirty="0"/>
              <a:t>by Birth Order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Deaths per 1,000 live births for the 10-year period before the survey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3905030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569334E-F00D-DFF6-30AB-8215BEB2CC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A00417-6395-3122-0DF5-9D6879C71C3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3322161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Childhood Mortality </a:t>
            </a:r>
            <a:br>
              <a:rPr lang="en-GB" dirty="0"/>
            </a:br>
            <a:r>
              <a:rPr lang="en-GB" dirty="0"/>
              <a:t>by Previous Birth Interval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Deaths per 1,000 live births for the 10-year period before the survey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2365530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A0869D8F-81A2-69CB-3C4E-CE744500C6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3AD93FF-3E1E-081A-C62D-1E568DFEA415}"/>
              </a:ext>
            </a:extLst>
          </p:cNvPr>
          <p:cNvSpPr txBox="1">
            <a:spLocks/>
          </p:cNvSpPr>
          <p:nvPr/>
        </p:nvSpPr>
        <p:spPr>
          <a:xfrm>
            <a:off x="7416756" y="80839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3553155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Perinatal Mortality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08314"/>
            <a:ext cx="7886700" cy="501831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GB" sz="2800" b="1" i="0" dirty="0"/>
              <a:t>Stillbirths: </a:t>
            </a:r>
            <a:r>
              <a:rPr lang="en-GB" sz="2800" i="0" dirty="0"/>
              <a:t>Foetal deaths in pregnancies lasting 28 or more weeks</a:t>
            </a:r>
          </a:p>
          <a:p>
            <a:pPr>
              <a:lnSpc>
                <a:spcPct val="110000"/>
              </a:lnSpc>
            </a:pPr>
            <a:r>
              <a:rPr lang="en-GB" sz="2800" b="1" i="0" dirty="0"/>
              <a:t>Early neonatal deaths:</a:t>
            </a:r>
            <a:r>
              <a:rPr lang="en-GB" sz="2800" i="0" dirty="0"/>
              <a:t> Deaths at age 0-6 days among live-born children</a:t>
            </a:r>
          </a:p>
          <a:p>
            <a:pPr>
              <a:lnSpc>
                <a:spcPct val="110000"/>
              </a:lnSpc>
            </a:pPr>
            <a:r>
              <a:rPr lang="en-GB" sz="2800" b="1" i="0" dirty="0"/>
              <a:t>Stillbirth rate:</a:t>
            </a:r>
            <a:r>
              <a:rPr lang="en-GB" sz="2800" i="0" dirty="0"/>
              <a:t> Number of stillbirths per 1,000 pregnancies lasting 28 or more weeks</a:t>
            </a:r>
          </a:p>
          <a:p>
            <a:pPr>
              <a:lnSpc>
                <a:spcPct val="110000"/>
              </a:lnSpc>
            </a:pPr>
            <a:r>
              <a:rPr lang="en-GB" sz="2800" b="1" i="0" dirty="0"/>
              <a:t>Early neonatal death rate: </a:t>
            </a:r>
            <a:r>
              <a:rPr lang="en-GB" sz="2800" i="0" dirty="0"/>
              <a:t>Number of early neonatal deaths per 1,000 live births</a:t>
            </a:r>
          </a:p>
          <a:p>
            <a:pPr>
              <a:lnSpc>
                <a:spcPct val="110000"/>
              </a:lnSpc>
            </a:pPr>
            <a:r>
              <a:rPr lang="en-GB" sz="2800" b="1" i="0" dirty="0"/>
              <a:t>Perinatal mortality rate: </a:t>
            </a:r>
            <a:r>
              <a:rPr lang="en-GB" sz="2800" i="0" dirty="0"/>
              <a:t>Number of stillbirths and early neonatal deaths per 1,000 pregnancies lasting 28 or more weeks</a:t>
            </a:r>
            <a:endParaRPr lang="en-GB" sz="2800" b="1" i="0" dirty="0"/>
          </a:p>
          <a:p>
            <a:pPr>
              <a:lnSpc>
                <a:spcPct val="110000"/>
              </a:lnSpc>
            </a:pPr>
            <a:endParaRPr lang="en-US" sz="2800" b="1" i="0" dirty="0"/>
          </a:p>
        </p:txBody>
      </p:sp>
    </p:spTree>
    <p:extLst>
      <p:ext uri="{BB962C8B-B14F-4D97-AF65-F5344CB8AC3E}">
        <p14:creationId xmlns:p14="http://schemas.microsoft.com/office/powerpoint/2010/main" val="3086977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Perinatal Mortality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3422119"/>
              </p:ext>
            </p:extLst>
          </p:nvPr>
        </p:nvGraphicFramePr>
        <p:xfrm>
          <a:off x="628648" y="1458954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D3EB88E-B61A-20D4-38C8-97E73458D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12372"/>
            <a:ext cx="7886700" cy="596445"/>
          </a:xfrm>
        </p:spPr>
        <p:txBody>
          <a:bodyPr>
            <a:normAutofit/>
          </a:bodyPr>
          <a:lstStyle/>
          <a:p>
            <a:pPr algn="l"/>
            <a:r>
              <a:rPr lang="en-GB" dirty="0"/>
              <a:t>Deaths per 1,000 pregnancies lasting 28 or more weeks for the 5-year period before the survey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26788B2-9280-DC84-F8CE-1D2FF4CC3DCA}"/>
              </a:ext>
            </a:extLst>
          </p:cNvPr>
          <p:cNvSpPr txBox="1">
            <a:spLocks/>
          </p:cNvSpPr>
          <p:nvPr/>
        </p:nvSpPr>
        <p:spPr>
          <a:xfrm>
            <a:off x="628648" y="6357257"/>
            <a:ext cx="7886700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*Per 1,000 live births</a:t>
            </a:r>
          </a:p>
        </p:txBody>
      </p:sp>
    </p:spTree>
    <p:extLst>
      <p:ext uri="{BB962C8B-B14F-4D97-AF65-F5344CB8AC3E}">
        <p14:creationId xmlns:p14="http://schemas.microsoft.com/office/powerpoint/2010/main" val="1683805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153" y="1688527"/>
            <a:ext cx="8101693" cy="2283097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Childhood mortality has declined. The </a:t>
            </a:r>
            <a:r>
              <a:rPr lang="en-GB" sz="2400" b="1" i="0" dirty="0">
                <a:solidFill>
                  <a:srgbClr val="048C45"/>
                </a:solidFill>
              </a:rPr>
              <a:t>neonatal mortality</a:t>
            </a:r>
            <a:r>
              <a:rPr lang="en-GB" sz="2400" b="1" i="0" dirty="0">
                <a:solidFill>
                  <a:schemeClr val="accent5"/>
                </a:solidFill>
              </a:rPr>
              <a:t> </a:t>
            </a:r>
            <a:r>
              <a:rPr lang="en-GB" sz="2400" i="0" dirty="0"/>
              <a:t>rate is </a:t>
            </a:r>
            <a:r>
              <a:rPr lang="en-GB" sz="2400" b="1" i="0" dirty="0">
                <a:solidFill>
                  <a:srgbClr val="048C45"/>
                </a:solidFill>
              </a:rPr>
              <a:t>17 </a:t>
            </a:r>
            <a:r>
              <a:rPr lang="en-GB" sz="2400" i="0" dirty="0"/>
              <a:t>deaths per 1,000 live births and the</a:t>
            </a:r>
            <a:r>
              <a:rPr lang="en-GB" sz="2400" b="1" i="0" dirty="0">
                <a:solidFill>
                  <a:schemeClr val="accent5"/>
                </a:solidFill>
              </a:rPr>
              <a:t> </a:t>
            </a:r>
            <a:r>
              <a:rPr lang="en-GB" sz="2400" b="1" i="0" dirty="0">
                <a:solidFill>
                  <a:srgbClr val="048C45"/>
                </a:solidFill>
              </a:rPr>
              <a:t>under-5 mortality</a:t>
            </a:r>
            <a:r>
              <a:rPr lang="en-GB" sz="2400" b="1" i="0" dirty="0">
                <a:solidFill>
                  <a:schemeClr val="accent5"/>
                </a:solidFill>
              </a:rPr>
              <a:t> </a:t>
            </a:r>
            <a:r>
              <a:rPr lang="en-GB" sz="2400" i="0" dirty="0"/>
              <a:t>rate is </a:t>
            </a:r>
            <a:r>
              <a:rPr lang="en-GB" sz="2400" b="1" i="0" dirty="0">
                <a:solidFill>
                  <a:srgbClr val="048C45"/>
                </a:solidFill>
              </a:rPr>
              <a:t>40</a:t>
            </a:r>
            <a:r>
              <a:rPr lang="en-GB" sz="2400" b="1" i="0" dirty="0">
                <a:solidFill>
                  <a:schemeClr val="accent5"/>
                </a:solidFill>
              </a:rPr>
              <a:t> </a:t>
            </a:r>
            <a:r>
              <a:rPr lang="en-GB" sz="2400" i="0" dirty="0"/>
              <a:t>deaths per 1,000 live births.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Childhood mortality is higher among children </a:t>
            </a:r>
            <a:r>
              <a:rPr lang="en-GB" sz="2400" b="1" i="0" dirty="0">
                <a:solidFill>
                  <a:srgbClr val="048C45"/>
                </a:solidFill>
              </a:rPr>
              <a:t>born less than 2 years after a previous birth</a:t>
            </a:r>
            <a:r>
              <a:rPr lang="en-GB" sz="2400" i="0" dirty="0"/>
              <a:t>.</a:t>
            </a:r>
            <a:endParaRPr lang="en-GB" sz="2400" b="1" i="0" dirty="0">
              <a:solidFill>
                <a:schemeClr val="accent5"/>
              </a:solidFill>
            </a:endParaRPr>
          </a:p>
          <a:p>
            <a:pPr>
              <a:lnSpc>
                <a:spcPct val="100000"/>
              </a:lnSpc>
            </a:pPr>
            <a:endParaRPr lang="en-US" sz="24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3661" y="2972423"/>
            <a:ext cx="4811486" cy="70149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rgbClr val="048C45"/>
                </a:solidFill>
              </a:rPr>
              <a:t>Childhood mortality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74916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8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5D12570F-3D89-1FB8-4DDF-B1595EC22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Childhood Mortality Estimates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91912"/>
            <a:ext cx="7886700" cy="5347091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Neonatal mortality: </a:t>
            </a:r>
            <a:r>
              <a:rPr lang="en-GB" sz="2600" i="0" dirty="0"/>
              <a:t>Probability of dying in the first month of life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Postneonatal mortality:</a:t>
            </a:r>
            <a:r>
              <a:rPr lang="en-GB" sz="2600" i="0" dirty="0"/>
              <a:t> Probability of dying between one month and first birthday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Infant mortality:</a:t>
            </a:r>
            <a:r>
              <a:rPr lang="en-GB" sz="2600" i="0" dirty="0"/>
              <a:t> Probability of dying before the first birthday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Child mortality: </a:t>
            </a:r>
            <a:r>
              <a:rPr lang="en-GB" sz="2600" i="0" dirty="0"/>
              <a:t>Probability of dying between age one and five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Under-5 mortality: </a:t>
            </a:r>
            <a:r>
              <a:rPr lang="en-GB" sz="2600" i="0" dirty="0"/>
              <a:t>Probability of dying before the fifth birthday</a:t>
            </a:r>
            <a:endParaRPr lang="en-GB" sz="2600" b="1" i="0" dirty="0"/>
          </a:p>
          <a:p>
            <a:pPr>
              <a:lnSpc>
                <a:spcPct val="110000"/>
              </a:lnSpc>
            </a:pPr>
            <a:endParaRPr lang="en-US" sz="2800" b="1" i="0" dirty="0"/>
          </a:p>
        </p:txBody>
      </p:sp>
    </p:spTree>
    <p:extLst>
      <p:ext uri="{BB962C8B-B14F-4D97-AF65-F5344CB8AC3E}">
        <p14:creationId xmlns:p14="http://schemas.microsoft.com/office/powerpoint/2010/main" val="1457795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46524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Childhood Mortality Rates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93447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5-year period before the survey </a:t>
            </a:r>
          </a:p>
          <a:p>
            <a:pPr algn="l"/>
            <a:endParaRPr lang="en-US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1457461"/>
              </p:ext>
            </p:extLst>
          </p:nvPr>
        </p:nvGraphicFramePr>
        <p:xfrm>
          <a:off x="628648" y="1631722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9B6E8662-C68D-8FEE-362B-0684FDDB0F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6218C7A-D0A5-44A4-B089-4A3E6452488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Trends in Childhood Mortality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GB" dirty="0"/>
              <a:t>Deaths per 1,000 live births for the 5-year period before the survey 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4720448"/>
              </p:ext>
            </p:extLst>
          </p:nvPr>
        </p:nvGraphicFramePr>
        <p:xfrm>
          <a:off x="628650" y="1621969"/>
          <a:ext cx="7992836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356507" y="2001708"/>
            <a:ext cx="2525486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Under-5 mortality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976276" y="5270324"/>
            <a:ext cx="277585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Neonatal mortality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628650" y="3429000"/>
            <a:ext cx="1981200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4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Infant mortality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F54130F3-DE37-5185-2B28-7B1052DDA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50AFE45-B444-5D0F-EBED-95939A2D486D}"/>
              </a:ext>
            </a:extLst>
          </p:cNvPr>
          <p:cNvSpPr txBox="1">
            <a:spLocks/>
          </p:cNvSpPr>
          <p:nvPr/>
        </p:nvSpPr>
        <p:spPr>
          <a:xfrm>
            <a:off x="7416756" y="830035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Childhood Mortality by Sex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958526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95400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5-year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61170066-FB51-9A9F-B895-C25125C1BF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2AB4EB9-4B53-09E4-875D-332427043F2A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672004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Childhood </a:t>
            </a:r>
            <a:r>
              <a:rPr lang="en-GB" dirty="0"/>
              <a:t>Mortality</a:t>
            </a:r>
            <a:r>
              <a:rPr lang="en-US" dirty="0"/>
              <a:t> by Residence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1820734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95400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5-year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3A84AEE-966C-7496-2339-7466BA1330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BA8D4B5-4DB4-0D25-C4C3-18387223B531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900471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97592"/>
            <a:ext cx="7886700" cy="930275"/>
          </a:xfrm>
        </p:spPr>
        <p:txBody>
          <a:bodyPr>
            <a:noAutofit/>
          </a:bodyPr>
          <a:lstStyle/>
          <a:p>
            <a:r>
              <a:rPr lang="en-GB" dirty="0"/>
              <a:t>Childhood Mortality </a:t>
            </a:r>
            <a:br>
              <a:rPr lang="en-GB" dirty="0"/>
            </a:br>
            <a:r>
              <a:rPr lang="en-GB" dirty="0"/>
              <a:t>by Mother’s Education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6985"/>
              </p:ext>
            </p:extLst>
          </p:nvPr>
        </p:nvGraphicFramePr>
        <p:xfrm>
          <a:off x="628650" y="2001132"/>
          <a:ext cx="7886699" cy="4304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545771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GB" dirty="0"/>
              <a:t>Deaths per 1,000 live births for the 10-year period before the survey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A05FDD7-0843-D88F-9628-40FFCFB3887A}"/>
              </a:ext>
            </a:extLst>
          </p:cNvPr>
          <p:cNvSpPr txBox="1">
            <a:spLocks/>
          </p:cNvSpPr>
          <p:nvPr/>
        </p:nvSpPr>
        <p:spPr>
          <a:xfrm>
            <a:off x="628648" y="6186813"/>
            <a:ext cx="7886700" cy="603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600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95ABCA1A-ED10-A4EB-2E51-48FD386E2A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F02814-C03D-2DDE-02BC-E93A96D833ED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158953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97592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Childhood Mortality by Wealth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3235422"/>
              </p:ext>
            </p:extLst>
          </p:nvPr>
        </p:nvGraphicFramePr>
        <p:xfrm>
          <a:off x="628649" y="199033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545771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GB" dirty="0"/>
              <a:t>Deaths per 1,000 live births for the 10-year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6B32A62-C277-D3E8-4777-D8940A6606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F1C81C-E386-FFD1-F0FA-0F5FAB6993EF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1397072476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Gha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A41F"/>
      </a:accent1>
      <a:accent2>
        <a:srgbClr val="084F8E"/>
      </a:accent2>
      <a:accent3>
        <a:srgbClr val="F2E208"/>
      </a:accent3>
      <a:accent4>
        <a:srgbClr val="EE2332"/>
      </a:accent4>
      <a:accent5>
        <a:srgbClr val="048C45"/>
      </a:accent5>
      <a:accent6>
        <a:srgbClr val="6F388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Gha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A41F"/>
      </a:accent1>
      <a:accent2>
        <a:srgbClr val="084F8E"/>
      </a:accent2>
      <a:accent3>
        <a:srgbClr val="F2E208"/>
      </a:accent3>
      <a:accent4>
        <a:srgbClr val="EE2332"/>
      </a:accent4>
      <a:accent5>
        <a:srgbClr val="048C45"/>
      </a:accent5>
      <a:accent6>
        <a:srgbClr val="6F388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Ghana ma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F3882"/>
      </a:accent1>
      <a:accent2>
        <a:srgbClr val="A789B1"/>
      </a:accent2>
      <a:accent3>
        <a:srgbClr val="DBD0E0"/>
      </a:accent3>
      <a:accent4>
        <a:srgbClr val="048C45"/>
      </a:accent4>
      <a:accent5>
        <a:srgbClr val="F26E24"/>
      </a:accent5>
      <a:accent6>
        <a:srgbClr val="00BF9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VMX3MACP777Z-1177381151-34395</_dlc_DocId>
    <_dlc_DocIdUrl xmlns="d16efad5-0601-4cf0-b7c2-89968258c777">
      <Url>https://icfonline.sharepoint.com/sites/ihd-dhs/Dissemination/_layouts/15/DocIdRedir.aspx?ID=VMX3MACP777Z-1177381151-34395</Url>
      <Description>VMX3MACP777Z-1177381151-34395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F5E0687-56D6-405F-94F4-9E41E7C4FE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83c4e5ee-5eea-4e8c-8b50-726738bccb6e"/>
    <ds:schemaRef ds:uri="fa6a9aea-fb0f-4ddd-aff8-712634b7d5fe"/>
    <ds:schemaRef ds:uri="http://purl.org/dc/elements/1.1/"/>
    <ds:schemaRef ds:uri="d16efad5-0601-4cf0-b7c2-89968258c777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895</TotalTime>
  <Words>668</Words>
  <Application>Microsoft Office PowerPoint</Application>
  <PresentationFormat>On-screen Show (4:3)</PresentationFormat>
  <Paragraphs>116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Source Sans Pro</vt:lpstr>
      <vt:lpstr>Source Sans Pro SemiBold</vt:lpstr>
      <vt:lpstr>4_Custom Design</vt:lpstr>
      <vt:lpstr>2_Custom Design</vt:lpstr>
      <vt:lpstr>3_Custom Design</vt:lpstr>
      <vt:lpstr>PowerPoint Presentation</vt:lpstr>
      <vt:lpstr>PowerPoint Presentation</vt:lpstr>
      <vt:lpstr>Childhood Mortality Estimates</vt:lpstr>
      <vt:lpstr>Childhood Mortality Rates</vt:lpstr>
      <vt:lpstr>Trends in Childhood Mortality</vt:lpstr>
      <vt:lpstr>Childhood Mortality by Sex</vt:lpstr>
      <vt:lpstr>Childhood Mortality by Residence</vt:lpstr>
      <vt:lpstr>Childhood Mortality  by Mother’s Education</vt:lpstr>
      <vt:lpstr>Childhood Mortality by Wealth</vt:lpstr>
      <vt:lpstr>PowerPoint Presentation</vt:lpstr>
      <vt:lpstr>Childhood Mortality  by Mother’s Age at Birth</vt:lpstr>
      <vt:lpstr>Childhood Mortality  by Birth Order</vt:lpstr>
      <vt:lpstr>Childhood Mortality  by Previous Birth Interval</vt:lpstr>
      <vt:lpstr>Perinatal Mortality</vt:lpstr>
      <vt:lpstr>Perinatal Mortality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1</cp:revision>
  <dcterms:created xsi:type="dcterms:W3CDTF">2022-12-05T19:39:34Z</dcterms:created>
  <dcterms:modified xsi:type="dcterms:W3CDTF">2023-12-06T19:32:22Z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8ea02f7f-ae5b-4985-87c6-113b7fd73a46</vt:lpwstr>
  </property>
  <property fmtid="{D5CDD505-2E9C-101B-9397-08002B2CF9AE}" pid="4" name="MediaServiceImageTags">
    <vt:lpwstr/>
  </property>
</Properties>
</file>