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22"/>
  </p:notesMasterIdLst>
  <p:handoutMasterIdLst>
    <p:handoutMasterId r:id="rId23"/>
  </p:handoutMasterIdLst>
  <p:sldIdLst>
    <p:sldId id="256" r:id="rId8"/>
    <p:sldId id="260" r:id="rId9"/>
    <p:sldId id="262" r:id="rId10"/>
    <p:sldId id="324" r:id="rId11"/>
    <p:sldId id="351" r:id="rId12"/>
    <p:sldId id="264" r:id="rId13"/>
    <p:sldId id="283" r:id="rId14"/>
    <p:sldId id="343" r:id="rId15"/>
    <p:sldId id="352" r:id="rId16"/>
    <p:sldId id="272" r:id="rId17"/>
    <p:sldId id="339" r:id="rId18"/>
    <p:sldId id="286" r:id="rId19"/>
    <p:sldId id="353" r:id="rId20"/>
    <p:sldId id="28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CC"/>
    <a:srgbClr val="048C45"/>
    <a:srgbClr val="DBD0E0"/>
    <a:srgbClr val="A789B1"/>
    <a:srgbClr val="F0E7FF"/>
    <a:srgbClr val="6F3882"/>
    <a:srgbClr val="084F8E"/>
    <a:srgbClr val="F1A41F"/>
    <a:srgbClr val="009EDB"/>
    <a:srgbClr val="45B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04E1CE-2217-4469-A705-3CB9C4650C44}" v="29" dt="2023-12-11T19:37:19.1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04" autoAdjust="0"/>
  </p:normalViewPr>
  <p:slideViewPr>
    <p:cSldViewPr snapToGrid="0">
      <p:cViewPr varScale="1">
        <p:scale>
          <a:sx n="84" d="100"/>
          <a:sy n="84" d="100"/>
        </p:scale>
        <p:origin x="2316"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2D88720A-56CB-4187-9377-9C92A32AFC85}"/>
    <pc:docChg chg="undo redo custSel modSld">
      <pc:chgData name="Hanner, Olsen" userId="8f966b24-7479-4073-89bd-2f70180eddce" providerId="ADAL" clId="{2D88720A-56CB-4187-9377-9C92A32AFC85}" dt="2023-11-02T19:48:05.742" v="947" actId="207"/>
      <pc:docMkLst>
        <pc:docMk/>
      </pc:docMkLst>
      <pc:sldChg chg="modSp mod">
        <pc:chgData name="Hanner, Olsen" userId="8f966b24-7479-4073-89bd-2f70180eddce" providerId="ADAL" clId="{2D88720A-56CB-4187-9377-9C92A32AFC85}" dt="2023-11-02T18:35:33.435" v="2" actId="207"/>
        <pc:sldMkLst>
          <pc:docMk/>
          <pc:sldMk cId="2163988523" sldId="260"/>
        </pc:sldMkLst>
        <pc:spChg chg="mod">
          <ac:chgData name="Hanner, Olsen" userId="8f966b24-7479-4073-89bd-2f70180eddce" providerId="ADAL" clId="{2D88720A-56CB-4187-9377-9C92A32AFC85}" dt="2023-11-02T18:35:27.742" v="0" actId="207"/>
          <ac:spMkLst>
            <pc:docMk/>
            <pc:sldMk cId="2163988523" sldId="260"/>
            <ac:spMk id="3" creationId="{7F10B6DC-6AF4-BFD9-E1D5-B98AA266289F}"/>
          </ac:spMkLst>
        </pc:spChg>
        <pc:spChg chg="mod">
          <ac:chgData name="Hanner, Olsen" userId="8f966b24-7479-4073-89bd-2f70180eddce" providerId="ADAL" clId="{2D88720A-56CB-4187-9377-9C92A32AFC85}" dt="2023-11-02T18:35:33.435" v="2" actId="207"/>
          <ac:spMkLst>
            <pc:docMk/>
            <pc:sldMk cId="2163988523" sldId="260"/>
            <ac:spMk id="9" creationId="{E690F70B-E368-D7F5-795E-B5139345EF71}"/>
          </ac:spMkLst>
        </pc:spChg>
      </pc:sldChg>
      <pc:sldChg chg="modSp mod modNotesTx">
        <pc:chgData name="Hanner, Olsen" userId="8f966b24-7479-4073-89bd-2f70180eddce" providerId="ADAL" clId="{2D88720A-56CB-4187-9377-9C92A32AFC85}" dt="2023-11-02T19:06:19.028" v="352"/>
        <pc:sldMkLst>
          <pc:docMk/>
          <pc:sldMk cId="1428788921" sldId="262"/>
        </pc:sldMkLst>
        <pc:graphicFrameChg chg="mod">
          <ac:chgData name="Hanner, Olsen" userId="8f966b24-7479-4073-89bd-2f70180eddce" providerId="ADAL" clId="{2D88720A-56CB-4187-9377-9C92A32AFC85}" dt="2023-11-02T18:41:10.777" v="61"/>
          <ac:graphicFrameMkLst>
            <pc:docMk/>
            <pc:sldMk cId="1428788921" sldId="262"/>
            <ac:graphicFrameMk id="8" creationId="{A25666F9-CCA3-9D59-B863-99CA3EC76DEB}"/>
          </ac:graphicFrameMkLst>
        </pc:graphicFrameChg>
      </pc:sldChg>
      <pc:sldChg chg="mod modNotesTx">
        <pc:chgData name="Hanner, Olsen" userId="8f966b24-7479-4073-89bd-2f70180eddce" providerId="ADAL" clId="{2D88720A-56CB-4187-9377-9C92A32AFC85}" dt="2023-11-02T19:10:49.783" v="427" actId="27918"/>
        <pc:sldMkLst>
          <pc:docMk/>
          <pc:sldMk cId="2479953464" sldId="264"/>
        </pc:sldMkLst>
      </pc:sldChg>
      <pc:sldChg chg="mod modNotesTx">
        <pc:chgData name="Hanner, Olsen" userId="8f966b24-7479-4073-89bd-2f70180eddce" providerId="ADAL" clId="{2D88720A-56CB-4187-9377-9C92A32AFC85}" dt="2023-11-02T19:34:04.267" v="707"/>
        <pc:sldMkLst>
          <pc:docMk/>
          <pc:sldMk cId="1506493807" sldId="272"/>
        </pc:sldMkLst>
      </pc:sldChg>
      <pc:sldChg chg="modSp mod modNotesTx">
        <pc:chgData name="Hanner, Olsen" userId="8f966b24-7479-4073-89bd-2f70180eddce" providerId="ADAL" clId="{2D88720A-56CB-4187-9377-9C92A32AFC85}" dt="2023-11-02T19:11:49.222" v="458" actId="207"/>
        <pc:sldMkLst>
          <pc:docMk/>
          <pc:sldMk cId="3502258445" sldId="283"/>
        </pc:sldMkLst>
        <pc:spChg chg="mod">
          <ac:chgData name="Hanner, Olsen" userId="8f966b24-7479-4073-89bd-2f70180eddce" providerId="ADAL" clId="{2D88720A-56CB-4187-9377-9C92A32AFC85}" dt="2023-11-02T19:11:49.222" v="458" actId="207"/>
          <ac:spMkLst>
            <pc:docMk/>
            <pc:sldMk cId="3502258445" sldId="283"/>
            <ac:spMk id="5" creationId="{07E7D4A9-A2D8-FCFA-930A-28EF4D10D77F}"/>
          </ac:spMkLst>
        </pc:spChg>
        <pc:graphicFrameChg chg="mod">
          <ac:chgData name="Hanner, Olsen" userId="8f966b24-7479-4073-89bd-2f70180eddce" providerId="ADAL" clId="{2D88720A-56CB-4187-9377-9C92A32AFC85}" dt="2023-11-02T19:11:45.175" v="457" actId="207"/>
          <ac:graphicFrameMkLst>
            <pc:docMk/>
            <pc:sldMk cId="3502258445" sldId="283"/>
            <ac:graphicFrameMk id="9" creationId="{16BB2B36-D329-083C-5198-BEEC5AC12CFA}"/>
          </ac:graphicFrameMkLst>
        </pc:graphicFrameChg>
      </pc:sldChg>
      <pc:sldChg chg="modSp mod modNotesTx">
        <pc:chgData name="Hanner, Olsen" userId="8f966b24-7479-4073-89bd-2f70180eddce" providerId="ADAL" clId="{2D88720A-56CB-4187-9377-9C92A32AFC85}" dt="2023-11-02T19:40:09.445" v="822" actId="20577"/>
        <pc:sldMkLst>
          <pc:docMk/>
          <pc:sldMk cId="1821595124" sldId="286"/>
        </pc:sldMkLst>
        <pc:graphicFrameChg chg="mod">
          <ac:chgData name="Hanner, Olsen" userId="8f966b24-7479-4073-89bd-2f70180eddce" providerId="ADAL" clId="{2D88720A-56CB-4187-9377-9C92A32AFC85}" dt="2023-11-02T19:38:45.639" v="775"/>
          <ac:graphicFrameMkLst>
            <pc:docMk/>
            <pc:sldMk cId="1821595124" sldId="286"/>
            <ac:graphicFrameMk id="8" creationId="{DE9A6772-C53F-EAE5-A902-BA86493CFD41}"/>
          </ac:graphicFrameMkLst>
        </pc:graphicFrameChg>
      </pc:sldChg>
      <pc:sldChg chg="modSp mod">
        <pc:chgData name="Hanner, Olsen" userId="8f966b24-7479-4073-89bd-2f70180eddce" providerId="ADAL" clId="{2D88720A-56CB-4187-9377-9C92A32AFC85}" dt="2023-11-02T19:48:05.742" v="947" actId="207"/>
        <pc:sldMkLst>
          <pc:docMk/>
          <pc:sldMk cId="3475639167" sldId="289"/>
        </pc:sldMkLst>
        <pc:spChg chg="mod">
          <ac:chgData name="Hanner, Olsen" userId="8f966b24-7479-4073-89bd-2f70180eddce" providerId="ADAL" clId="{2D88720A-56CB-4187-9377-9C92A32AFC85}" dt="2023-11-02T19:48:05.742" v="947" actId="207"/>
          <ac:spMkLst>
            <pc:docMk/>
            <pc:sldMk cId="3475639167" sldId="289"/>
            <ac:spMk id="6" creationId="{3178E49A-AB46-36D7-BE04-40013DE24A2A}"/>
          </ac:spMkLst>
        </pc:spChg>
      </pc:sldChg>
      <pc:sldChg chg="addSp delSp modSp mod modNotesTx">
        <pc:chgData name="Hanner, Olsen" userId="8f966b24-7479-4073-89bd-2f70180eddce" providerId="ADAL" clId="{2D88720A-56CB-4187-9377-9C92A32AFC85}" dt="2023-11-02T19:06:32.291" v="354" actId="115"/>
        <pc:sldMkLst>
          <pc:docMk/>
          <pc:sldMk cId="1702557876" sldId="324"/>
        </pc:sldMkLst>
        <pc:spChg chg="mod">
          <ac:chgData name="Hanner, Olsen" userId="8f966b24-7479-4073-89bd-2f70180eddce" providerId="ADAL" clId="{2D88720A-56CB-4187-9377-9C92A32AFC85}" dt="2023-11-02T18:58:14.364" v="182"/>
          <ac:spMkLst>
            <pc:docMk/>
            <pc:sldMk cId="1702557876" sldId="324"/>
            <ac:spMk id="7" creationId="{B086BD14-85E3-9B3F-8019-0F3A35CD3463}"/>
          </ac:spMkLst>
        </pc:spChg>
        <pc:spChg chg="mod">
          <ac:chgData name="Hanner, Olsen" userId="8f966b24-7479-4073-89bd-2f70180eddce" providerId="ADAL" clId="{2D88720A-56CB-4187-9377-9C92A32AFC85}" dt="2023-11-02T18:56:28.280" v="166" actId="255"/>
          <ac:spMkLst>
            <pc:docMk/>
            <pc:sldMk cId="1702557876" sldId="324"/>
            <ac:spMk id="9" creationId="{D1437EAC-E95E-5665-40A1-24395CA4FB1F}"/>
          </ac:spMkLst>
        </pc:spChg>
        <pc:spChg chg="mod">
          <ac:chgData name="Hanner, Olsen" userId="8f966b24-7479-4073-89bd-2f70180eddce" providerId="ADAL" clId="{2D88720A-56CB-4187-9377-9C92A32AFC85}" dt="2023-11-02T18:57:21.796" v="173" actId="255"/>
          <ac:spMkLst>
            <pc:docMk/>
            <pc:sldMk cId="1702557876" sldId="324"/>
            <ac:spMk id="14" creationId="{BEA228E9-B605-42F4-8ADA-7D9E4A787E89}"/>
          </ac:spMkLst>
        </pc:spChg>
        <pc:spChg chg="mod">
          <ac:chgData name="Hanner, Olsen" userId="8f966b24-7479-4073-89bd-2f70180eddce" providerId="ADAL" clId="{2D88720A-56CB-4187-9377-9C92A32AFC85}" dt="2023-11-02T18:58:06.089" v="181" actId="255"/>
          <ac:spMkLst>
            <pc:docMk/>
            <pc:sldMk cId="1702557876" sldId="324"/>
            <ac:spMk id="15" creationId="{28A40BB2-8873-5BA3-67C3-67618A319FFC}"/>
          </ac:spMkLst>
        </pc:spChg>
        <pc:spChg chg="del mod">
          <ac:chgData name="Hanner, Olsen" userId="8f966b24-7479-4073-89bd-2f70180eddce" providerId="ADAL" clId="{2D88720A-56CB-4187-9377-9C92A32AFC85}" dt="2023-11-02T18:55:36.778" v="147" actId="478"/>
          <ac:spMkLst>
            <pc:docMk/>
            <pc:sldMk cId="1702557876" sldId="324"/>
            <ac:spMk id="19" creationId="{919AB245-761C-B6B8-51E2-142048FB285E}"/>
          </ac:spMkLst>
        </pc:spChg>
        <pc:spChg chg="del mod">
          <ac:chgData name="Hanner, Olsen" userId="8f966b24-7479-4073-89bd-2f70180eddce" providerId="ADAL" clId="{2D88720A-56CB-4187-9377-9C92A32AFC85}" dt="2023-11-02T18:55:34.662" v="144" actId="478"/>
          <ac:spMkLst>
            <pc:docMk/>
            <pc:sldMk cId="1702557876" sldId="324"/>
            <ac:spMk id="20" creationId="{A941D5CF-FA31-7C0E-E587-B35900DC9493}"/>
          </ac:spMkLst>
        </pc:spChg>
        <pc:spChg chg="del mod">
          <ac:chgData name="Hanner, Olsen" userId="8f966b24-7479-4073-89bd-2f70180eddce" providerId="ADAL" clId="{2D88720A-56CB-4187-9377-9C92A32AFC85}" dt="2023-11-02T18:55:37.764" v="149" actId="478"/>
          <ac:spMkLst>
            <pc:docMk/>
            <pc:sldMk cId="1702557876" sldId="324"/>
            <ac:spMk id="22" creationId="{A23FC125-6A2D-2C23-E0B8-BABEDC126DA7}"/>
          </ac:spMkLst>
        </pc:spChg>
        <pc:spChg chg="del mod">
          <ac:chgData name="Hanner, Olsen" userId="8f966b24-7479-4073-89bd-2f70180eddce" providerId="ADAL" clId="{2D88720A-56CB-4187-9377-9C92A32AFC85}" dt="2023-11-02T18:55:39.035" v="151" actId="478"/>
          <ac:spMkLst>
            <pc:docMk/>
            <pc:sldMk cId="1702557876" sldId="324"/>
            <ac:spMk id="23" creationId="{FF929909-2D14-9BD3-A377-0079E1252530}"/>
          </ac:spMkLst>
        </pc:spChg>
        <pc:spChg chg="del">
          <ac:chgData name="Hanner, Olsen" userId="8f966b24-7479-4073-89bd-2f70180eddce" providerId="ADAL" clId="{2D88720A-56CB-4187-9377-9C92A32AFC85}" dt="2023-11-02T18:55:46.347" v="160" actId="478"/>
          <ac:spMkLst>
            <pc:docMk/>
            <pc:sldMk cId="1702557876" sldId="324"/>
            <ac:spMk id="24" creationId="{9664DB10-4447-8D6E-AC03-C669CB0D092E}"/>
          </ac:spMkLst>
        </pc:spChg>
        <pc:spChg chg="del">
          <ac:chgData name="Hanner, Olsen" userId="8f966b24-7479-4073-89bd-2f70180eddce" providerId="ADAL" clId="{2D88720A-56CB-4187-9377-9C92A32AFC85}" dt="2023-11-02T18:55:47.099" v="161" actId="478"/>
          <ac:spMkLst>
            <pc:docMk/>
            <pc:sldMk cId="1702557876" sldId="324"/>
            <ac:spMk id="25" creationId="{0D36E1B2-4AA5-A62F-F5F8-DD72A4DA547A}"/>
          </ac:spMkLst>
        </pc:spChg>
        <pc:spChg chg="del">
          <ac:chgData name="Hanner, Olsen" userId="8f966b24-7479-4073-89bd-2f70180eddce" providerId="ADAL" clId="{2D88720A-56CB-4187-9377-9C92A32AFC85}" dt="2023-11-02T18:55:47.893" v="162" actId="478"/>
          <ac:spMkLst>
            <pc:docMk/>
            <pc:sldMk cId="1702557876" sldId="324"/>
            <ac:spMk id="26" creationId="{F7AC834A-B082-EF25-2CAF-14EE527CAF64}"/>
          </ac:spMkLst>
        </pc:spChg>
        <pc:spChg chg="del mod">
          <ac:chgData name="Hanner, Olsen" userId="8f966b24-7479-4073-89bd-2f70180eddce" providerId="ADAL" clId="{2D88720A-56CB-4187-9377-9C92A32AFC85}" dt="2023-11-02T18:55:49.122" v="163" actId="478"/>
          <ac:spMkLst>
            <pc:docMk/>
            <pc:sldMk cId="1702557876" sldId="324"/>
            <ac:spMk id="27" creationId="{C253CD9D-52E7-A631-AD25-F17F48B50202}"/>
          </ac:spMkLst>
        </pc:spChg>
        <pc:spChg chg="del mod">
          <ac:chgData name="Hanner, Olsen" userId="8f966b24-7479-4073-89bd-2f70180eddce" providerId="ADAL" clId="{2D88720A-56CB-4187-9377-9C92A32AFC85}" dt="2023-11-02T18:55:33.420" v="143" actId="478"/>
          <ac:spMkLst>
            <pc:docMk/>
            <pc:sldMk cId="1702557876" sldId="324"/>
            <ac:spMk id="28" creationId="{BECD09F6-FDB3-81EA-4E05-FF3373DB7966}"/>
          </ac:spMkLst>
        </pc:spChg>
        <pc:spChg chg="mod">
          <ac:chgData name="Hanner, Olsen" userId="8f966b24-7479-4073-89bd-2f70180eddce" providerId="ADAL" clId="{2D88720A-56CB-4187-9377-9C92A32AFC85}" dt="2023-11-02T19:00:23.024" v="214" actId="1076"/>
          <ac:spMkLst>
            <pc:docMk/>
            <pc:sldMk cId="1702557876" sldId="324"/>
            <ac:spMk id="29" creationId="{5803C762-1900-B13A-65D4-ED0C8CE59462}"/>
          </ac:spMkLst>
        </pc:spChg>
        <pc:spChg chg="del mod">
          <ac:chgData name="Hanner, Olsen" userId="8f966b24-7479-4073-89bd-2f70180eddce" providerId="ADAL" clId="{2D88720A-56CB-4187-9377-9C92A32AFC85}" dt="2023-11-02T18:55:35.158" v="145" actId="478"/>
          <ac:spMkLst>
            <pc:docMk/>
            <pc:sldMk cId="1702557876" sldId="324"/>
            <ac:spMk id="30" creationId="{E73AF4BD-F409-422A-00CF-A42FBAD2768E}"/>
          </ac:spMkLst>
        </pc:spChg>
        <pc:spChg chg="del mod">
          <ac:chgData name="Hanner, Olsen" userId="8f966b24-7479-4073-89bd-2f70180eddce" providerId="ADAL" clId="{2D88720A-56CB-4187-9377-9C92A32AFC85}" dt="2023-11-02T18:55:35.682" v="146" actId="478"/>
          <ac:spMkLst>
            <pc:docMk/>
            <pc:sldMk cId="1702557876" sldId="324"/>
            <ac:spMk id="31" creationId="{8FAA6ACD-B674-1B61-3477-7BD5576A3DD5}"/>
          </ac:spMkLst>
        </pc:spChg>
        <pc:spChg chg="del mod">
          <ac:chgData name="Hanner, Olsen" userId="8f966b24-7479-4073-89bd-2f70180eddce" providerId="ADAL" clId="{2D88720A-56CB-4187-9377-9C92A32AFC85}" dt="2023-11-02T18:55:37.287" v="148" actId="478"/>
          <ac:spMkLst>
            <pc:docMk/>
            <pc:sldMk cId="1702557876" sldId="324"/>
            <ac:spMk id="32" creationId="{DFBC9D00-68E9-04DF-F7A7-DB2B030FA8B5}"/>
          </ac:spMkLst>
        </pc:spChg>
        <pc:spChg chg="del mod">
          <ac:chgData name="Hanner, Olsen" userId="8f966b24-7479-4073-89bd-2f70180eddce" providerId="ADAL" clId="{2D88720A-56CB-4187-9377-9C92A32AFC85}" dt="2023-11-02T18:55:40.198" v="153" actId="478"/>
          <ac:spMkLst>
            <pc:docMk/>
            <pc:sldMk cId="1702557876" sldId="324"/>
            <ac:spMk id="33" creationId="{7E611DCB-2AAE-88D9-E7BC-654DD24CF129}"/>
          </ac:spMkLst>
        </pc:spChg>
        <pc:spChg chg="del mod">
          <ac:chgData name="Hanner, Olsen" userId="8f966b24-7479-4073-89bd-2f70180eddce" providerId="ADAL" clId="{2D88720A-56CB-4187-9377-9C92A32AFC85}" dt="2023-11-02T18:55:40.687" v="154" actId="478"/>
          <ac:spMkLst>
            <pc:docMk/>
            <pc:sldMk cId="1702557876" sldId="324"/>
            <ac:spMk id="34" creationId="{A9EFC11C-29DB-5AD4-B8F1-1BCD3A800A18}"/>
          </ac:spMkLst>
        </pc:spChg>
        <pc:spChg chg="del mod">
          <ac:chgData name="Hanner, Olsen" userId="8f966b24-7479-4073-89bd-2f70180eddce" providerId="ADAL" clId="{2D88720A-56CB-4187-9377-9C92A32AFC85}" dt="2023-11-02T18:55:41.217" v="155" actId="478"/>
          <ac:spMkLst>
            <pc:docMk/>
            <pc:sldMk cId="1702557876" sldId="324"/>
            <ac:spMk id="35" creationId="{D8A7F3D7-9FFE-B25D-5ACE-3740CB428766}"/>
          </ac:spMkLst>
        </pc:spChg>
        <pc:spChg chg="del mod">
          <ac:chgData name="Hanner, Olsen" userId="8f966b24-7479-4073-89bd-2f70180eddce" providerId="ADAL" clId="{2D88720A-56CB-4187-9377-9C92A32AFC85}" dt="2023-11-02T18:55:39.643" v="152" actId="478"/>
          <ac:spMkLst>
            <pc:docMk/>
            <pc:sldMk cId="1702557876" sldId="324"/>
            <ac:spMk id="36" creationId="{89E5F9DA-A606-6292-C611-B08A405D06F9}"/>
          </ac:spMkLst>
        </pc:spChg>
        <pc:spChg chg="del mod">
          <ac:chgData name="Hanner, Olsen" userId="8f966b24-7479-4073-89bd-2f70180eddce" providerId="ADAL" clId="{2D88720A-56CB-4187-9377-9C92A32AFC85}" dt="2023-11-02T18:55:38.518" v="150" actId="478"/>
          <ac:spMkLst>
            <pc:docMk/>
            <pc:sldMk cId="1702557876" sldId="324"/>
            <ac:spMk id="37" creationId="{BEC64EEF-A1F1-8E19-2707-6FAD4CBAE0E0}"/>
          </ac:spMkLst>
        </pc:spChg>
        <pc:spChg chg="del mod">
          <ac:chgData name="Hanner, Olsen" userId="8f966b24-7479-4073-89bd-2f70180eddce" providerId="ADAL" clId="{2D88720A-56CB-4187-9377-9C92A32AFC85}" dt="2023-11-02T18:55:41.682" v="156" actId="478"/>
          <ac:spMkLst>
            <pc:docMk/>
            <pc:sldMk cId="1702557876" sldId="324"/>
            <ac:spMk id="38" creationId="{3318DB37-3985-BB9F-1B66-7C2CBB156C77}"/>
          </ac:spMkLst>
        </pc:spChg>
        <pc:spChg chg="del mod">
          <ac:chgData name="Hanner, Olsen" userId="8f966b24-7479-4073-89bd-2f70180eddce" providerId="ADAL" clId="{2D88720A-56CB-4187-9377-9C92A32AFC85}" dt="2023-11-02T18:55:42.764" v="157" actId="478"/>
          <ac:spMkLst>
            <pc:docMk/>
            <pc:sldMk cId="1702557876" sldId="324"/>
            <ac:spMk id="39" creationId="{84C18A72-3D7F-F787-8F1A-6F3753C2FE38}"/>
          </ac:spMkLst>
        </pc:spChg>
        <pc:spChg chg="del mod">
          <ac:chgData name="Hanner, Olsen" userId="8f966b24-7479-4073-89bd-2f70180eddce" providerId="ADAL" clId="{2D88720A-56CB-4187-9377-9C92A32AFC85}" dt="2023-11-02T18:55:43.303" v="158" actId="478"/>
          <ac:spMkLst>
            <pc:docMk/>
            <pc:sldMk cId="1702557876" sldId="324"/>
            <ac:spMk id="40" creationId="{237376D4-C554-50C9-2749-3124111F98AF}"/>
          </ac:spMkLst>
        </pc:spChg>
        <pc:spChg chg="del mod">
          <ac:chgData name="Hanner, Olsen" userId="8f966b24-7479-4073-89bd-2f70180eddce" providerId="ADAL" clId="{2D88720A-56CB-4187-9377-9C92A32AFC85}" dt="2023-11-02T18:55:44.129" v="159" actId="478"/>
          <ac:spMkLst>
            <pc:docMk/>
            <pc:sldMk cId="1702557876" sldId="324"/>
            <ac:spMk id="41" creationId="{FC033D38-5761-D428-E160-FB092808F0F1}"/>
          </ac:spMkLst>
        </pc:spChg>
        <pc:spChg chg="mod">
          <ac:chgData name="Hanner, Olsen" userId="8f966b24-7479-4073-89bd-2f70180eddce" providerId="ADAL" clId="{2D88720A-56CB-4187-9377-9C92A32AFC85}" dt="2023-11-02T19:01:32.676" v="232" actId="14100"/>
          <ac:spMkLst>
            <pc:docMk/>
            <pc:sldMk cId="1702557876" sldId="324"/>
            <ac:spMk id="42" creationId="{3AB60551-8824-3DF3-E2AC-9AF2FE8EEEBC}"/>
          </ac:spMkLst>
        </pc:spChg>
        <pc:spChg chg="mod">
          <ac:chgData name="Hanner, Olsen" userId="8f966b24-7479-4073-89bd-2f70180eddce" providerId="ADAL" clId="{2D88720A-56CB-4187-9377-9C92A32AFC85}" dt="2023-11-02T19:00:01.997" v="211" actId="1076"/>
          <ac:spMkLst>
            <pc:docMk/>
            <pc:sldMk cId="1702557876" sldId="324"/>
            <ac:spMk id="44" creationId="{ADF42442-56CC-6AF9-7AC3-E943303DB91E}"/>
          </ac:spMkLst>
        </pc:spChg>
        <pc:spChg chg="add mod">
          <ac:chgData name="Hanner, Olsen" userId="8f966b24-7479-4073-89bd-2f70180eddce" providerId="ADAL" clId="{2D88720A-56CB-4187-9377-9C92A32AFC85}" dt="2023-11-02T19:00:30.071" v="216" actId="1076"/>
          <ac:spMkLst>
            <pc:docMk/>
            <pc:sldMk cId="1702557876" sldId="324"/>
            <ac:spMk id="47" creationId="{07E7AC56-2F9A-EA08-5B45-61F593F39297}"/>
          </ac:spMkLst>
        </pc:spChg>
        <pc:spChg chg="add mod">
          <ac:chgData name="Hanner, Olsen" userId="8f966b24-7479-4073-89bd-2f70180eddce" providerId="ADAL" clId="{2D88720A-56CB-4187-9377-9C92A32AFC85}" dt="2023-11-02T19:00:42.047" v="218" actId="1076"/>
          <ac:spMkLst>
            <pc:docMk/>
            <pc:sldMk cId="1702557876" sldId="324"/>
            <ac:spMk id="48" creationId="{E098221B-5A7B-5ECC-873F-D652423ABB32}"/>
          </ac:spMkLst>
        </pc:spChg>
        <pc:spChg chg="add mod">
          <ac:chgData name="Hanner, Olsen" userId="8f966b24-7479-4073-89bd-2f70180eddce" providerId="ADAL" clId="{2D88720A-56CB-4187-9377-9C92A32AFC85}" dt="2023-11-02T19:00:50.097" v="220" actId="1076"/>
          <ac:spMkLst>
            <pc:docMk/>
            <pc:sldMk cId="1702557876" sldId="324"/>
            <ac:spMk id="49" creationId="{D409A139-F7E9-3B26-9E9A-33E3CEB51AE1}"/>
          </ac:spMkLst>
        </pc:spChg>
        <pc:spChg chg="add mod">
          <ac:chgData name="Hanner, Olsen" userId="8f966b24-7479-4073-89bd-2f70180eddce" providerId="ADAL" clId="{2D88720A-56CB-4187-9377-9C92A32AFC85}" dt="2023-11-02T19:00:55.912" v="222" actId="1076"/>
          <ac:spMkLst>
            <pc:docMk/>
            <pc:sldMk cId="1702557876" sldId="324"/>
            <ac:spMk id="50" creationId="{A113532E-D202-DC63-8C7B-9200BB6F9618}"/>
          </ac:spMkLst>
        </pc:spChg>
        <pc:spChg chg="add mod">
          <ac:chgData name="Hanner, Olsen" userId="8f966b24-7479-4073-89bd-2f70180eddce" providerId="ADAL" clId="{2D88720A-56CB-4187-9377-9C92A32AFC85}" dt="2023-11-02T19:01:02.088" v="224" actId="1076"/>
          <ac:spMkLst>
            <pc:docMk/>
            <pc:sldMk cId="1702557876" sldId="324"/>
            <ac:spMk id="51" creationId="{56A404A6-8847-7777-50BB-8D05B94E1537}"/>
          </ac:spMkLst>
        </pc:spChg>
        <pc:spChg chg="add mod">
          <ac:chgData name="Hanner, Olsen" userId="8f966b24-7479-4073-89bd-2f70180eddce" providerId="ADAL" clId="{2D88720A-56CB-4187-9377-9C92A32AFC85}" dt="2023-11-02T19:01:07.782" v="226" actId="1076"/>
          <ac:spMkLst>
            <pc:docMk/>
            <pc:sldMk cId="1702557876" sldId="324"/>
            <ac:spMk id="52" creationId="{9C87B176-7265-9EC9-1B2B-F0F246D8A539}"/>
          </ac:spMkLst>
        </pc:spChg>
        <pc:spChg chg="add mod">
          <ac:chgData name="Hanner, Olsen" userId="8f966b24-7479-4073-89bd-2f70180eddce" providerId="ADAL" clId="{2D88720A-56CB-4187-9377-9C92A32AFC85}" dt="2023-11-02T19:01:12.793" v="228" actId="1076"/>
          <ac:spMkLst>
            <pc:docMk/>
            <pc:sldMk cId="1702557876" sldId="324"/>
            <ac:spMk id="53" creationId="{96462343-85D1-8AAC-5798-4B185B76B86D}"/>
          </ac:spMkLst>
        </pc:spChg>
        <pc:spChg chg="add mod">
          <ac:chgData name="Hanner, Olsen" userId="8f966b24-7479-4073-89bd-2f70180eddce" providerId="ADAL" clId="{2D88720A-56CB-4187-9377-9C92A32AFC85}" dt="2023-11-02T19:01:24.884" v="230" actId="1076"/>
          <ac:spMkLst>
            <pc:docMk/>
            <pc:sldMk cId="1702557876" sldId="324"/>
            <ac:spMk id="54" creationId="{3D32697B-6624-CF3B-447C-DB2FF3CA420F}"/>
          </ac:spMkLst>
        </pc:spChg>
        <pc:spChg chg="add mod">
          <ac:chgData name="Hanner, Olsen" userId="8f966b24-7479-4073-89bd-2f70180eddce" providerId="ADAL" clId="{2D88720A-56CB-4187-9377-9C92A32AFC85}" dt="2023-11-02T19:02:33.748" v="245" actId="1076"/>
          <ac:spMkLst>
            <pc:docMk/>
            <pc:sldMk cId="1702557876" sldId="324"/>
            <ac:spMk id="55" creationId="{9FCD95DA-75EB-8370-ABA1-C45BB0F6633C}"/>
          </ac:spMkLst>
        </pc:spChg>
        <pc:spChg chg="add mod">
          <ac:chgData name="Hanner, Olsen" userId="8f966b24-7479-4073-89bd-2f70180eddce" providerId="ADAL" clId="{2D88720A-56CB-4187-9377-9C92A32AFC85}" dt="2023-11-02T19:02:28.052" v="244" actId="1076"/>
          <ac:spMkLst>
            <pc:docMk/>
            <pc:sldMk cId="1702557876" sldId="324"/>
            <ac:spMk id="56" creationId="{A4CAB729-F507-9A04-B968-F0118AF84C91}"/>
          </ac:spMkLst>
        </pc:spChg>
        <pc:spChg chg="add mod">
          <ac:chgData name="Hanner, Olsen" userId="8f966b24-7479-4073-89bd-2f70180eddce" providerId="ADAL" clId="{2D88720A-56CB-4187-9377-9C92A32AFC85}" dt="2023-11-02T19:02:50.154" v="246" actId="1076"/>
          <ac:spMkLst>
            <pc:docMk/>
            <pc:sldMk cId="1702557876" sldId="324"/>
            <ac:spMk id="57" creationId="{6EBA2397-C2F3-506C-5D48-84F5705E6CF4}"/>
          </ac:spMkLst>
        </pc:spChg>
        <pc:spChg chg="add mod">
          <ac:chgData name="Hanner, Olsen" userId="8f966b24-7479-4073-89bd-2f70180eddce" providerId="ADAL" clId="{2D88720A-56CB-4187-9377-9C92A32AFC85}" dt="2023-11-02T19:02:11.354" v="241" actId="1076"/>
          <ac:spMkLst>
            <pc:docMk/>
            <pc:sldMk cId="1702557876" sldId="324"/>
            <ac:spMk id="58" creationId="{C2C802C4-64CD-C17B-28FF-EB9CDAB45B32}"/>
          </ac:spMkLst>
        </pc:spChg>
        <pc:spChg chg="add mod">
          <ac:chgData name="Hanner, Olsen" userId="8f966b24-7479-4073-89bd-2f70180eddce" providerId="ADAL" clId="{2D88720A-56CB-4187-9377-9C92A32AFC85}" dt="2023-11-02T19:02:16.948" v="243" actId="1076"/>
          <ac:spMkLst>
            <pc:docMk/>
            <pc:sldMk cId="1702557876" sldId="324"/>
            <ac:spMk id="59" creationId="{68F8D1B4-BE05-2FE4-6F3A-90AA0A5A4592}"/>
          </ac:spMkLst>
        </pc:spChg>
        <pc:spChg chg="add mod">
          <ac:chgData name="Hanner, Olsen" userId="8f966b24-7479-4073-89bd-2f70180eddce" providerId="ADAL" clId="{2D88720A-56CB-4187-9377-9C92A32AFC85}" dt="2023-11-02T19:03:02.232" v="248" actId="1076"/>
          <ac:spMkLst>
            <pc:docMk/>
            <pc:sldMk cId="1702557876" sldId="324"/>
            <ac:spMk id="60" creationId="{9A82C67B-D9DC-EE21-3B5A-EF9F5ECAE81E}"/>
          </ac:spMkLst>
        </pc:spChg>
        <pc:grpChg chg="add del mod">
          <ac:chgData name="Hanner, Olsen" userId="8f966b24-7479-4073-89bd-2f70180eddce" providerId="ADAL" clId="{2D88720A-56CB-4187-9377-9C92A32AFC85}" dt="2023-11-02T18:58:22.415" v="187"/>
          <ac:grpSpMkLst>
            <pc:docMk/>
            <pc:sldMk cId="1702557876" sldId="324"/>
            <ac:grpSpMk id="5" creationId="{D273E0A4-ED09-F1E4-C68D-0DD41618BF25}"/>
          </ac:grpSpMkLst>
        </pc:grpChg>
        <pc:grpChg chg="add mod">
          <ac:chgData name="Hanner, Olsen" userId="8f966b24-7479-4073-89bd-2f70180eddce" providerId="ADAL" clId="{2D88720A-56CB-4187-9377-9C92A32AFC85}" dt="2023-11-02T18:58:28.953" v="189" actId="1076"/>
          <ac:grpSpMkLst>
            <pc:docMk/>
            <pc:sldMk cId="1702557876" sldId="324"/>
            <ac:grpSpMk id="10" creationId="{E3FFCA7A-92A6-526A-F05D-454A536A08A0}"/>
          </ac:grpSpMkLst>
        </pc:grpChg>
        <pc:grpChg chg="mod">
          <ac:chgData name="Hanner, Olsen" userId="8f966b24-7479-4073-89bd-2f70180eddce" providerId="ADAL" clId="{2D88720A-56CB-4187-9377-9C92A32AFC85}" dt="2023-11-02T18:57:36.007" v="175" actId="1076"/>
          <ac:grpSpMkLst>
            <pc:docMk/>
            <pc:sldMk cId="1702557876" sldId="324"/>
            <ac:grpSpMk id="16" creationId="{821094AF-08D6-8E93-C6FF-7C2A590F4E9E}"/>
          </ac:grpSpMkLst>
        </pc:grpChg>
        <pc:grpChg chg="mod">
          <ac:chgData name="Hanner, Olsen" userId="8f966b24-7479-4073-89bd-2f70180eddce" providerId="ADAL" clId="{2D88720A-56CB-4187-9377-9C92A32AFC85}" dt="2023-11-02T18:56:19.686" v="165" actId="1076"/>
          <ac:grpSpMkLst>
            <pc:docMk/>
            <pc:sldMk cId="1702557876" sldId="324"/>
            <ac:grpSpMk id="18" creationId="{3F11DEB1-37A0-7B0C-84D9-51CFDA380FC0}"/>
          </ac:grpSpMkLst>
        </pc:grpChg>
        <pc:graphicFrameChg chg="mod">
          <ac:chgData name="Hanner, Olsen" userId="8f966b24-7479-4073-89bd-2f70180eddce" providerId="ADAL" clId="{2D88720A-56CB-4187-9377-9C92A32AFC85}" dt="2023-11-02T18:58:45.242" v="192" actId="1076"/>
          <ac:graphicFrameMkLst>
            <pc:docMk/>
            <pc:sldMk cId="1702557876" sldId="324"/>
            <ac:graphicFrameMk id="21" creationId="{9673CC04-08CC-5578-D046-2CD1CE6E0EBA}"/>
          </ac:graphicFrameMkLst>
        </pc:graphicFrameChg>
        <pc:cxnChg chg="mod">
          <ac:chgData name="Hanner, Olsen" userId="8f966b24-7479-4073-89bd-2f70180eddce" providerId="ADAL" clId="{2D88720A-56CB-4187-9377-9C92A32AFC85}" dt="2023-11-02T18:58:14.364" v="182"/>
          <ac:cxnSpMkLst>
            <pc:docMk/>
            <pc:sldMk cId="1702557876" sldId="324"/>
            <ac:cxnSpMk id="6" creationId="{B739DAC2-F528-31C1-1C7C-7EC326DFFA23}"/>
          </ac:cxnSpMkLst>
        </pc:cxnChg>
        <pc:cxnChg chg="mod">
          <ac:chgData name="Hanner, Olsen" userId="8f966b24-7479-4073-89bd-2f70180eddce" providerId="ADAL" clId="{2D88720A-56CB-4187-9377-9C92A32AFC85}" dt="2023-11-02T18:56:50.645" v="170" actId="1076"/>
          <ac:cxnSpMkLst>
            <pc:docMk/>
            <pc:sldMk cId="1702557876" sldId="324"/>
            <ac:cxnSpMk id="12" creationId="{78219F41-C7DD-7E78-198A-78F252F0BB65}"/>
          </ac:cxnSpMkLst>
        </pc:cxnChg>
        <pc:cxnChg chg="mod">
          <ac:chgData name="Hanner, Olsen" userId="8f966b24-7479-4073-89bd-2f70180eddce" providerId="ADAL" clId="{2D88720A-56CB-4187-9377-9C92A32AFC85}" dt="2023-11-02T18:57:58.881" v="180" actId="1076"/>
          <ac:cxnSpMkLst>
            <pc:docMk/>
            <pc:sldMk cId="1702557876" sldId="324"/>
            <ac:cxnSpMk id="13" creationId="{45221EA8-89BC-9B1F-4B3A-6CA33DEE14E2}"/>
          </ac:cxnSpMkLst>
        </pc:cxnChg>
        <pc:cxnChg chg="mod">
          <ac:chgData name="Hanner, Olsen" userId="8f966b24-7479-4073-89bd-2f70180eddce" providerId="ADAL" clId="{2D88720A-56CB-4187-9377-9C92A32AFC85}" dt="2023-11-02T18:59:55.372" v="210" actId="1076"/>
          <ac:cxnSpMkLst>
            <pc:docMk/>
            <pc:sldMk cId="1702557876" sldId="324"/>
            <ac:cxnSpMk id="43" creationId="{BEE0D5CA-F1AA-542D-22F1-4A64C1EB4DE2}"/>
          </ac:cxnSpMkLst>
        </pc:cxnChg>
      </pc:sldChg>
      <pc:sldChg chg="modSp mod">
        <pc:chgData name="Hanner, Olsen" userId="8f966b24-7479-4073-89bd-2f70180eddce" providerId="ADAL" clId="{2D88720A-56CB-4187-9377-9C92A32AFC85}" dt="2023-11-02T19:36:12.611" v="758" actId="20577"/>
        <pc:sldMkLst>
          <pc:docMk/>
          <pc:sldMk cId="3364805724" sldId="339"/>
        </pc:sldMkLst>
        <pc:spChg chg="mod">
          <ac:chgData name="Hanner, Olsen" userId="8f966b24-7479-4073-89bd-2f70180eddce" providerId="ADAL" clId="{2D88720A-56CB-4187-9377-9C92A32AFC85}" dt="2023-11-02T19:36:12.611" v="758" actId="20577"/>
          <ac:spMkLst>
            <pc:docMk/>
            <pc:sldMk cId="3364805724" sldId="339"/>
            <ac:spMk id="3" creationId="{B6340F88-FDE5-D8FA-4CB8-7065B97BFE6B}"/>
          </ac:spMkLst>
        </pc:spChg>
      </pc:sldChg>
      <pc:sldChg chg="addSp delSp modSp mod modNotesTx">
        <pc:chgData name="Hanner, Olsen" userId="8f966b24-7479-4073-89bd-2f70180eddce" providerId="ADAL" clId="{2D88720A-56CB-4187-9377-9C92A32AFC85}" dt="2023-11-02T19:25:45.716" v="576" actId="207"/>
        <pc:sldMkLst>
          <pc:docMk/>
          <pc:sldMk cId="2781894779" sldId="343"/>
        </pc:sldMkLst>
        <pc:spChg chg="mod">
          <ac:chgData name="Hanner, Olsen" userId="8f966b24-7479-4073-89bd-2f70180eddce" providerId="ADAL" clId="{2D88720A-56CB-4187-9377-9C92A32AFC85}" dt="2023-11-02T19:23:26.843" v="559" actId="1076"/>
          <ac:spMkLst>
            <pc:docMk/>
            <pc:sldMk cId="2781894779" sldId="343"/>
            <ac:spMk id="5" creationId="{A8815B08-29DC-5299-A1EB-FC525E535B2A}"/>
          </ac:spMkLst>
        </pc:spChg>
        <pc:spChg chg="mod">
          <ac:chgData name="Hanner, Olsen" userId="8f966b24-7479-4073-89bd-2f70180eddce" providerId="ADAL" clId="{2D88720A-56CB-4187-9377-9C92A32AFC85}" dt="2023-11-02T19:15:55.663" v="549" actId="20577"/>
          <ac:spMkLst>
            <pc:docMk/>
            <pc:sldMk cId="2781894779" sldId="343"/>
            <ac:spMk id="6" creationId="{5152877D-7516-5A28-1A72-5A509F7A2FEA}"/>
          </ac:spMkLst>
        </pc:spChg>
        <pc:spChg chg="mod">
          <ac:chgData name="Hanner, Olsen" userId="8f966b24-7479-4073-89bd-2f70180eddce" providerId="ADAL" clId="{2D88720A-56CB-4187-9377-9C92A32AFC85}" dt="2023-11-02T19:15:14.068" v="521" actId="20577"/>
          <ac:spMkLst>
            <pc:docMk/>
            <pc:sldMk cId="2781894779" sldId="343"/>
            <ac:spMk id="7" creationId="{3E580A75-9A7B-D5B0-F778-1828BD674904}"/>
          </ac:spMkLst>
        </pc:spChg>
        <pc:spChg chg="del">
          <ac:chgData name="Hanner, Olsen" userId="8f966b24-7479-4073-89bd-2f70180eddce" providerId="ADAL" clId="{2D88720A-56CB-4187-9377-9C92A32AFC85}" dt="2023-11-02T19:12:22.158" v="459" actId="478"/>
          <ac:spMkLst>
            <pc:docMk/>
            <pc:sldMk cId="2781894779" sldId="343"/>
            <ac:spMk id="8" creationId="{1A5D5D1F-6AE8-32C3-0DF9-D2F8A96FD892}"/>
          </ac:spMkLst>
        </pc:spChg>
        <pc:spChg chg="mod">
          <ac:chgData name="Hanner, Olsen" userId="8f966b24-7479-4073-89bd-2f70180eddce" providerId="ADAL" clId="{2D88720A-56CB-4187-9377-9C92A32AFC85}" dt="2023-11-02T19:14:48.222" v="501" actId="20577"/>
          <ac:spMkLst>
            <pc:docMk/>
            <pc:sldMk cId="2781894779" sldId="343"/>
            <ac:spMk id="9" creationId="{A83A66AD-292B-D25D-72C4-02EB44ADB26A}"/>
          </ac:spMkLst>
        </pc:spChg>
        <pc:spChg chg="mod">
          <ac:chgData name="Hanner, Olsen" userId="8f966b24-7479-4073-89bd-2f70180eddce" providerId="ADAL" clId="{2D88720A-56CB-4187-9377-9C92A32AFC85}" dt="2023-11-02T19:15:09.178" v="517" actId="20577"/>
          <ac:spMkLst>
            <pc:docMk/>
            <pc:sldMk cId="2781894779" sldId="343"/>
            <ac:spMk id="10" creationId="{C0C603DF-4E8F-7262-23CA-A66BA2EB693C}"/>
          </ac:spMkLst>
        </pc:spChg>
        <pc:spChg chg="del">
          <ac:chgData name="Hanner, Olsen" userId="8f966b24-7479-4073-89bd-2f70180eddce" providerId="ADAL" clId="{2D88720A-56CB-4187-9377-9C92A32AFC85}" dt="2023-11-02T19:12:22.158" v="459" actId="478"/>
          <ac:spMkLst>
            <pc:docMk/>
            <pc:sldMk cId="2781894779" sldId="343"/>
            <ac:spMk id="41" creationId="{D668D04A-DECC-8646-63D2-86090C0B6EC2}"/>
          </ac:spMkLst>
        </pc:spChg>
        <pc:spChg chg="del">
          <ac:chgData name="Hanner, Olsen" userId="8f966b24-7479-4073-89bd-2f70180eddce" providerId="ADAL" clId="{2D88720A-56CB-4187-9377-9C92A32AFC85}" dt="2023-11-02T19:12:22.158" v="459" actId="478"/>
          <ac:spMkLst>
            <pc:docMk/>
            <pc:sldMk cId="2781894779" sldId="343"/>
            <ac:spMk id="42" creationId="{CF8A5421-9323-A745-9033-6B0858E056E5}"/>
          </ac:spMkLst>
        </pc:spChg>
        <pc:spChg chg="del">
          <ac:chgData name="Hanner, Olsen" userId="8f966b24-7479-4073-89bd-2f70180eddce" providerId="ADAL" clId="{2D88720A-56CB-4187-9377-9C92A32AFC85}" dt="2023-11-02T19:12:22.158" v="459" actId="478"/>
          <ac:spMkLst>
            <pc:docMk/>
            <pc:sldMk cId="2781894779" sldId="343"/>
            <ac:spMk id="43" creationId="{B7FC13D1-752F-56B6-5609-2A21E3445535}"/>
          </ac:spMkLst>
        </pc:spChg>
        <pc:spChg chg="del">
          <ac:chgData name="Hanner, Olsen" userId="8f966b24-7479-4073-89bd-2f70180eddce" providerId="ADAL" clId="{2D88720A-56CB-4187-9377-9C92A32AFC85}" dt="2023-11-02T19:12:22.158" v="459" actId="478"/>
          <ac:spMkLst>
            <pc:docMk/>
            <pc:sldMk cId="2781894779" sldId="343"/>
            <ac:spMk id="44" creationId="{4BC63EFC-51D8-5205-E29F-01514C838175}"/>
          </ac:spMkLst>
        </pc:spChg>
        <pc:spChg chg="del">
          <ac:chgData name="Hanner, Olsen" userId="8f966b24-7479-4073-89bd-2f70180eddce" providerId="ADAL" clId="{2D88720A-56CB-4187-9377-9C92A32AFC85}" dt="2023-11-02T19:12:22.158" v="459" actId="478"/>
          <ac:spMkLst>
            <pc:docMk/>
            <pc:sldMk cId="2781894779" sldId="343"/>
            <ac:spMk id="45" creationId="{BBE6A571-B611-7C03-DEE0-82AB9841B25B}"/>
          </ac:spMkLst>
        </pc:spChg>
        <pc:spChg chg="del">
          <ac:chgData name="Hanner, Olsen" userId="8f966b24-7479-4073-89bd-2f70180eddce" providerId="ADAL" clId="{2D88720A-56CB-4187-9377-9C92A32AFC85}" dt="2023-11-02T19:12:22.158" v="459" actId="478"/>
          <ac:spMkLst>
            <pc:docMk/>
            <pc:sldMk cId="2781894779" sldId="343"/>
            <ac:spMk id="46" creationId="{42DF423A-99C8-4EB4-85E6-B227F5AC86CF}"/>
          </ac:spMkLst>
        </pc:spChg>
        <pc:spChg chg="del">
          <ac:chgData name="Hanner, Olsen" userId="8f966b24-7479-4073-89bd-2f70180eddce" providerId="ADAL" clId="{2D88720A-56CB-4187-9377-9C92A32AFC85}" dt="2023-11-02T19:12:22.158" v="459" actId="478"/>
          <ac:spMkLst>
            <pc:docMk/>
            <pc:sldMk cId="2781894779" sldId="343"/>
            <ac:spMk id="47" creationId="{1A54FE55-9EA8-7040-3CAE-58A0BC0B5A7A}"/>
          </ac:spMkLst>
        </pc:spChg>
        <pc:spChg chg="del">
          <ac:chgData name="Hanner, Olsen" userId="8f966b24-7479-4073-89bd-2f70180eddce" providerId="ADAL" clId="{2D88720A-56CB-4187-9377-9C92A32AFC85}" dt="2023-11-02T19:12:22.158" v="459" actId="478"/>
          <ac:spMkLst>
            <pc:docMk/>
            <pc:sldMk cId="2781894779" sldId="343"/>
            <ac:spMk id="48" creationId="{C745E97A-7FD6-1663-C9EC-826AD8D437D1}"/>
          </ac:spMkLst>
        </pc:spChg>
        <pc:spChg chg="del">
          <ac:chgData name="Hanner, Olsen" userId="8f966b24-7479-4073-89bd-2f70180eddce" providerId="ADAL" clId="{2D88720A-56CB-4187-9377-9C92A32AFC85}" dt="2023-11-02T19:12:22.158" v="459" actId="478"/>
          <ac:spMkLst>
            <pc:docMk/>
            <pc:sldMk cId="2781894779" sldId="343"/>
            <ac:spMk id="49" creationId="{5A089B96-6EB7-40E6-B695-CA14F03E510E}"/>
          </ac:spMkLst>
        </pc:spChg>
        <pc:spChg chg="del">
          <ac:chgData name="Hanner, Olsen" userId="8f966b24-7479-4073-89bd-2f70180eddce" providerId="ADAL" clId="{2D88720A-56CB-4187-9377-9C92A32AFC85}" dt="2023-11-02T19:12:22.158" v="459" actId="478"/>
          <ac:spMkLst>
            <pc:docMk/>
            <pc:sldMk cId="2781894779" sldId="343"/>
            <ac:spMk id="50" creationId="{B4A38A1D-ED77-E4A3-DF60-1B2D80DD4252}"/>
          </ac:spMkLst>
        </pc:spChg>
        <pc:spChg chg="del">
          <ac:chgData name="Hanner, Olsen" userId="8f966b24-7479-4073-89bd-2f70180eddce" providerId="ADAL" clId="{2D88720A-56CB-4187-9377-9C92A32AFC85}" dt="2023-11-02T19:12:22.158" v="459" actId="478"/>
          <ac:spMkLst>
            <pc:docMk/>
            <pc:sldMk cId="2781894779" sldId="343"/>
            <ac:spMk id="51" creationId="{3D949BF7-3246-03FC-D71D-FF2B194A5867}"/>
          </ac:spMkLst>
        </pc:spChg>
        <pc:spChg chg="del">
          <ac:chgData name="Hanner, Olsen" userId="8f966b24-7479-4073-89bd-2f70180eddce" providerId="ADAL" clId="{2D88720A-56CB-4187-9377-9C92A32AFC85}" dt="2023-11-02T19:12:22.158" v="459" actId="478"/>
          <ac:spMkLst>
            <pc:docMk/>
            <pc:sldMk cId="2781894779" sldId="343"/>
            <ac:spMk id="52" creationId="{D73A6417-5A8E-992C-44F0-86E234C17E10}"/>
          </ac:spMkLst>
        </pc:spChg>
        <pc:spChg chg="del">
          <ac:chgData name="Hanner, Olsen" userId="8f966b24-7479-4073-89bd-2f70180eddce" providerId="ADAL" clId="{2D88720A-56CB-4187-9377-9C92A32AFC85}" dt="2023-11-02T19:12:22.158" v="459" actId="478"/>
          <ac:spMkLst>
            <pc:docMk/>
            <pc:sldMk cId="2781894779" sldId="343"/>
            <ac:spMk id="53" creationId="{34E58A3B-6C41-24E5-AFB9-0CC8E52DFFBF}"/>
          </ac:spMkLst>
        </pc:spChg>
        <pc:spChg chg="del">
          <ac:chgData name="Hanner, Olsen" userId="8f966b24-7479-4073-89bd-2f70180eddce" providerId="ADAL" clId="{2D88720A-56CB-4187-9377-9C92A32AFC85}" dt="2023-11-02T19:12:22.158" v="459" actId="478"/>
          <ac:spMkLst>
            <pc:docMk/>
            <pc:sldMk cId="2781894779" sldId="343"/>
            <ac:spMk id="54" creationId="{3C62B939-790C-DB0F-0CF6-1E2C6F585ED4}"/>
          </ac:spMkLst>
        </pc:spChg>
        <pc:spChg chg="del">
          <ac:chgData name="Hanner, Olsen" userId="8f966b24-7479-4073-89bd-2f70180eddce" providerId="ADAL" clId="{2D88720A-56CB-4187-9377-9C92A32AFC85}" dt="2023-11-02T19:12:22.158" v="459" actId="478"/>
          <ac:spMkLst>
            <pc:docMk/>
            <pc:sldMk cId="2781894779" sldId="343"/>
            <ac:spMk id="55" creationId="{16C6B6BA-7222-2A46-CA43-30A3DC2F40E5}"/>
          </ac:spMkLst>
        </pc:spChg>
        <pc:spChg chg="del">
          <ac:chgData name="Hanner, Olsen" userId="8f966b24-7479-4073-89bd-2f70180eddce" providerId="ADAL" clId="{2D88720A-56CB-4187-9377-9C92A32AFC85}" dt="2023-11-02T19:12:22.158" v="459" actId="478"/>
          <ac:spMkLst>
            <pc:docMk/>
            <pc:sldMk cId="2781894779" sldId="343"/>
            <ac:spMk id="56" creationId="{86DA3428-A2E6-7961-02DF-4DFFA860A7F2}"/>
          </ac:spMkLst>
        </pc:spChg>
        <pc:spChg chg="del">
          <ac:chgData name="Hanner, Olsen" userId="8f966b24-7479-4073-89bd-2f70180eddce" providerId="ADAL" clId="{2D88720A-56CB-4187-9377-9C92A32AFC85}" dt="2023-11-02T19:12:22.158" v="459" actId="478"/>
          <ac:spMkLst>
            <pc:docMk/>
            <pc:sldMk cId="2781894779" sldId="343"/>
            <ac:spMk id="59" creationId="{4D135624-874F-7303-6186-F1323F30C5AA}"/>
          </ac:spMkLst>
        </pc:spChg>
        <pc:spChg chg="del">
          <ac:chgData name="Hanner, Olsen" userId="8f966b24-7479-4073-89bd-2f70180eddce" providerId="ADAL" clId="{2D88720A-56CB-4187-9377-9C92A32AFC85}" dt="2023-11-02T19:12:22.158" v="459" actId="478"/>
          <ac:spMkLst>
            <pc:docMk/>
            <pc:sldMk cId="2781894779" sldId="343"/>
            <ac:spMk id="60" creationId="{283A431F-66DE-56D0-6F8C-E197CA434994}"/>
          </ac:spMkLst>
        </pc:spChg>
        <pc:spChg chg="del">
          <ac:chgData name="Hanner, Olsen" userId="8f966b24-7479-4073-89bd-2f70180eddce" providerId="ADAL" clId="{2D88720A-56CB-4187-9377-9C92A32AFC85}" dt="2023-11-02T19:12:22.158" v="459" actId="478"/>
          <ac:spMkLst>
            <pc:docMk/>
            <pc:sldMk cId="2781894779" sldId="343"/>
            <ac:spMk id="61" creationId="{13D1EBF7-3808-CC4B-C914-B34A82C02B00}"/>
          </ac:spMkLst>
        </pc:spChg>
        <pc:spChg chg="mod">
          <ac:chgData name="Hanner, Olsen" userId="8f966b24-7479-4073-89bd-2f70180eddce" providerId="ADAL" clId="{2D88720A-56CB-4187-9377-9C92A32AFC85}" dt="2023-11-02T19:15:49.231" v="545" actId="20577"/>
          <ac:spMkLst>
            <pc:docMk/>
            <pc:sldMk cId="2781894779" sldId="343"/>
            <ac:spMk id="62" creationId="{966AE7CE-E815-5B99-F6D6-D33CC58FD7AF}"/>
          </ac:spMkLst>
        </pc:spChg>
        <pc:spChg chg="mod">
          <ac:chgData name="Hanner, Olsen" userId="8f966b24-7479-4073-89bd-2f70180eddce" providerId="ADAL" clId="{2D88720A-56CB-4187-9377-9C92A32AFC85}" dt="2023-11-02T19:15:18.418" v="525" actId="20577"/>
          <ac:spMkLst>
            <pc:docMk/>
            <pc:sldMk cId="2781894779" sldId="343"/>
            <ac:spMk id="63" creationId="{98FB78A7-F0B8-11CC-6378-11948FFEC4C3}"/>
          </ac:spMkLst>
        </pc:spChg>
        <pc:spChg chg="mod">
          <ac:chgData name="Hanner, Olsen" userId="8f966b24-7479-4073-89bd-2f70180eddce" providerId="ADAL" clId="{2D88720A-56CB-4187-9377-9C92A32AFC85}" dt="2023-11-02T19:16:03.223" v="553" actId="20577"/>
          <ac:spMkLst>
            <pc:docMk/>
            <pc:sldMk cId="2781894779" sldId="343"/>
            <ac:spMk id="1024" creationId="{DE99740E-6EB7-88EB-108C-9BE4C8ABEA02}"/>
          </ac:spMkLst>
        </pc:spChg>
        <pc:spChg chg="mod">
          <ac:chgData name="Hanner, Olsen" userId="8f966b24-7479-4073-89bd-2f70180eddce" providerId="ADAL" clId="{2D88720A-56CB-4187-9377-9C92A32AFC85}" dt="2023-11-02T19:15:04.332" v="513" actId="20577"/>
          <ac:spMkLst>
            <pc:docMk/>
            <pc:sldMk cId="2781894779" sldId="343"/>
            <ac:spMk id="1026" creationId="{FEF31014-EC84-70CE-546F-B7EF33B35247}"/>
          </ac:spMkLst>
        </pc:spChg>
        <pc:spChg chg="mod">
          <ac:chgData name="Hanner, Olsen" userId="8f966b24-7479-4073-89bd-2f70180eddce" providerId="ADAL" clId="{2D88720A-56CB-4187-9377-9C92A32AFC85}" dt="2023-11-02T19:15:36.813" v="537" actId="20577"/>
          <ac:spMkLst>
            <pc:docMk/>
            <pc:sldMk cId="2781894779" sldId="343"/>
            <ac:spMk id="1027" creationId="{8ACA1059-3C97-C6FE-E90F-AE6EE27E1A26}"/>
          </ac:spMkLst>
        </pc:spChg>
        <pc:spChg chg="mod">
          <ac:chgData name="Hanner, Olsen" userId="8f966b24-7479-4073-89bd-2f70180eddce" providerId="ADAL" clId="{2D88720A-56CB-4187-9377-9C92A32AFC85}" dt="2023-11-02T19:15:41.668" v="541" actId="20577"/>
          <ac:spMkLst>
            <pc:docMk/>
            <pc:sldMk cId="2781894779" sldId="343"/>
            <ac:spMk id="1029" creationId="{5AF2BE62-17BC-CFFE-736B-D701D329A0A8}"/>
          </ac:spMkLst>
        </pc:spChg>
        <pc:spChg chg="mod">
          <ac:chgData name="Hanner, Olsen" userId="8f966b24-7479-4073-89bd-2f70180eddce" providerId="ADAL" clId="{2D88720A-56CB-4187-9377-9C92A32AFC85}" dt="2023-11-02T19:24:55.669" v="570" actId="1076"/>
          <ac:spMkLst>
            <pc:docMk/>
            <pc:sldMk cId="2781894779" sldId="343"/>
            <ac:spMk id="1030" creationId="{5FB00AA0-5189-0542-0325-3F8597F98F62}"/>
          </ac:spMkLst>
        </pc:spChg>
        <pc:spChg chg="mod">
          <ac:chgData name="Hanner, Olsen" userId="8f966b24-7479-4073-89bd-2f70180eddce" providerId="ADAL" clId="{2D88720A-56CB-4187-9377-9C92A32AFC85}" dt="2023-11-02T19:24:08.876" v="563" actId="207"/>
          <ac:spMkLst>
            <pc:docMk/>
            <pc:sldMk cId="2781894779" sldId="343"/>
            <ac:spMk id="1031" creationId="{D025500E-89F6-7BE5-F364-36F7529B4A97}"/>
          </ac:spMkLst>
        </pc:spChg>
        <pc:spChg chg="mod">
          <ac:chgData name="Hanner, Olsen" userId="8f966b24-7479-4073-89bd-2f70180eddce" providerId="ADAL" clId="{2D88720A-56CB-4187-9377-9C92A32AFC85}" dt="2023-11-02T19:14:59.517" v="509" actId="20577"/>
          <ac:spMkLst>
            <pc:docMk/>
            <pc:sldMk cId="2781894779" sldId="343"/>
            <ac:spMk id="1032" creationId="{D3116985-0ED9-1B41-7A32-D2EFB5256AF8}"/>
          </ac:spMkLst>
        </pc:spChg>
        <pc:spChg chg="del">
          <ac:chgData name="Hanner, Olsen" userId="8f966b24-7479-4073-89bd-2f70180eddce" providerId="ADAL" clId="{2D88720A-56CB-4187-9377-9C92A32AFC85}" dt="2023-11-02T19:12:22.158" v="459" actId="478"/>
          <ac:spMkLst>
            <pc:docMk/>
            <pc:sldMk cId="2781894779" sldId="343"/>
            <ac:spMk id="1033" creationId="{3CD9B410-05B2-6138-6911-D2332C745AC9}"/>
          </ac:spMkLst>
        </pc:spChg>
        <pc:spChg chg="del">
          <ac:chgData name="Hanner, Olsen" userId="8f966b24-7479-4073-89bd-2f70180eddce" providerId="ADAL" clId="{2D88720A-56CB-4187-9377-9C92A32AFC85}" dt="2023-11-02T19:12:22.158" v="459" actId="478"/>
          <ac:spMkLst>
            <pc:docMk/>
            <pc:sldMk cId="2781894779" sldId="343"/>
            <ac:spMk id="1034" creationId="{7DB997D1-C003-D6C6-1F18-F0F31FEDDA4D}"/>
          </ac:spMkLst>
        </pc:spChg>
        <pc:spChg chg="del">
          <ac:chgData name="Hanner, Olsen" userId="8f966b24-7479-4073-89bd-2f70180eddce" providerId="ADAL" clId="{2D88720A-56CB-4187-9377-9C92A32AFC85}" dt="2023-11-02T19:12:22.158" v="459" actId="478"/>
          <ac:spMkLst>
            <pc:docMk/>
            <pc:sldMk cId="2781894779" sldId="343"/>
            <ac:spMk id="1035" creationId="{505D2889-80F3-69CB-1B35-181142E76EFB}"/>
          </ac:spMkLst>
        </pc:spChg>
        <pc:spChg chg="del">
          <ac:chgData name="Hanner, Olsen" userId="8f966b24-7479-4073-89bd-2f70180eddce" providerId="ADAL" clId="{2D88720A-56CB-4187-9377-9C92A32AFC85}" dt="2023-11-02T19:12:22.158" v="459" actId="478"/>
          <ac:spMkLst>
            <pc:docMk/>
            <pc:sldMk cId="2781894779" sldId="343"/>
            <ac:spMk id="1036" creationId="{857DBFB8-A839-2B3D-F992-3D5B522A6EDA}"/>
          </ac:spMkLst>
        </pc:spChg>
        <pc:spChg chg="del">
          <ac:chgData name="Hanner, Olsen" userId="8f966b24-7479-4073-89bd-2f70180eddce" providerId="ADAL" clId="{2D88720A-56CB-4187-9377-9C92A32AFC85}" dt="2023-11-02T19:12:22.158" v="459" actId="478"/>
          <ac:spMkLst>
            <pc:docMk/>
            <pc:sldMk cId="2781894779" sldId="343"/>
            <ac:spMk id="1037" creationId="{A619D19B-59AC-7D09-4061-FA84E7FB471A}"/>
          </ac:spMkLst>
        </pc:spChg>
        <pc:spChg chg="del">
          <ac:chgData name="Hanner, Olsen" userId="8f966b24-7479-4073-89bd-2f70180eddce" providerId="ADAL" clId="{2D88720A-56CB-4187-9377-9C92A32AFC85}" dt="2023-11-02T19:12:22.158" v="459" actId="478"/>
          <ac:spMkLst>
            <pc:docMk/>
            <pc:sldMk cId="2781894779" sldId="343"/>
            <ac:spMk id="1038" creationId="{5909F8BF-9101-628B-51F4-11674CFA84EF}"/>
          </ac:spMkLst>
        </pc:spChg>
        <pc:spChg chg="mod">
          <ac:chgData name="Hanner, Olsen" userId="8f966b24-7479-4073-89bd-2f70180eddce" providerId="ADAL" clId="{2D88720A-56CB-4187-9377-9C92A32AFC85}" dt="2023-11-02T19:14:53.337" v="505" actId="20577"/>
          <ac:spMkLst>
            <pc:docMk/>
            <pc:sldMk cId="2781894779" sldId="343"/>
            <ac:spMk id="1040" creationId="{2DF81278-8A4B-B2B7-6F81-2B6668ED177B}"/>
          </ac:spMkLst>
        </pc:spChg>
        <pc:spChg chg="del">
          <ac:chgData name="Hanner, Olsen" userId="8f966b24-7479-4073-89bd-2f70180eddce" providerId="ADAL" clId="{2D88720A-56CB-4187-9377-9C92A32AFC85}" dt="2023-11-02T19:12:22.158" v="459" actId="478"/>
          <ac:spMkLst>
            <pc:docMk/>
            <pc:sldMk cId="2781894779" sldId="343"/>
            <ac:spMk id="1041" creationId="{EDDDA1C2-40F2-C465-D3BB-2E406CC881AB}"/>
          </ac:spMkLst>
        </pc:spChg>
        <pc:spChg chg="mod">
          <ac:chgData name="Hanner, Olsen" userId="8f966b24-7479-4073-89bd-2f70180eddce" providerId="ADAL" clId="{2D88720A-56CB-4187-9377-9C92A32AFC85}" dt="2023-11-02T19:14:44.758" v="497" actId="20577"/>
          <ac:spMkLst>
            <pc:docMk/>
            <pc:sldMk cId="2781894779" sldId="343"/>
            <ac:spMk id="1043" creationId="{740A650B-F65D-5379-1C79-F341A1F0E4A1}"/>
          </ac:spMkLst>
        </pc:spChg>
        <pc:spChg chg="del">
          <ac:chgData name="Hanner, Olsen" userId="8f966b24-7479-4073-89bd-2f70180eddce" providerId="ADAL" clId="{2D88720A-56CB-4187-9377-9C92A32AFC85}" dt="2023-11-02T19:12:22.158" v="459" actId="478"/>
          <ac:spMkLst>
            <pc:docMk/>
            <pc:sldMk cId="2781894779" sldId="343"/>
            <ac:spMk id="1046" creationId="{8A57591F-F75D-FBB3-BD7E-757A1AFC2F44}"/>
          </ac:spMkLst>
        </pc:spChg>
        <pc:spChg chg="mod">
          <ac:chgData name="Hanner, Olsen" userId="8f966b24-7479-4073-89bd-2f70180eddce" providerId="ADAL" clId="{2D88720A-56CB-4187-9377-9C92A32AFC85}" dt="2023-11-02T19:12:30.775" v="461" actId="1076"/>
          <ac:spMkLst>
            <pc:docMk/>
            <pc:sldMk cId="2781894779" sldId="343"/>
            <ac:spMk id="1048" creationId="{6E95787A-0829-9B6A-2500-AC5A86EAC192}"/>
          </ac:spMkLst>
        </pc:spChg>
        <pc:spChg chg="mod">
          <ac:chgData name="Hanner, Olsen" userId="8f966b24-7479-4073-89bd-2f70180eddce" providerId="ADAL" clId="{2D88720A-56CB-4187-9377-9C92A32AFC85}" dt="2023-11-02T19:24:58.847" v="572" actId="207"/>
          <ac:spMkLst>
            <pc:docMk/>
            <pc:sldMk cId="2781894779" sldId="343"/>
            <ac:spMk id="1049" creationId="{EEFF1CCD-88E6-9CFE-98C4-AB2A27A55064}"/>
          </ac:spMkLst>
        </pc:spChg>
        <pc:spChg chg="mod">
          <ac:chgData name="Hanner, Olsen" userId="8f966b24-7479-4073-89bd-2f70180eddce" providerId="ADAL" clId="{2D88720A-56CB-4187-9377-9C92A32AFC85}" dt="2023-11-02T19:12:30.775" v="461" actId="1076"/>
          <ac:spMkLst>
            <pc:docMk/>
            <pc:sldMk cId="2781894779" sldId="343"/>
            <ac:spMk id="1050" creationId="{8B1E87E2-7A72-26C1-B241-BB86E0E82543}"/>
          </ac:spMkLst>
        </pc:spChg>
        <pc:spChg chg="mod">
          <ac:chgData name="Hanner, Olsen" userId="8f966b24-7479-4073-89bd-2f70180eddce" providerId="ADAL" clId="{2D88720A-56CB-4187-9377-9C92A32AFC85}" dt="2023-11-02T19:12:30.775" v="461" actId="1076"/>
          <ac:spMkLst>
            <pc:docMk/>
            <pc:sldMk cId="2781894779" sldId="343"/>
            <ac:spMk id="1051" creationId="{87492869-5261-8958-7832-B7C7FDD4C80F}"/>
          </ac:spMkLst>
        </pc:spChg>
        <pc:spChg chg="mod">
          <ac:chgData name="Hanner, Olsen" userId="8f966b24-7479-4073-89bd-2f70180eddce" providerId="ADAL" clId="{2D88720A-56CB-4187-9377-9C92A32AFC85}" dt="2023-11-02T19:25:28.804" v="574" actId="207"/>
          <ac:spMkLst>
            <pc:docMk/>
            <pc:sldMk cId="2781894779" sldId="343"/>
            <ac:spMk id="1052" creationId="{605A2E22-D4C0-BE70-6601-7A619C7FCC29}"/>
          </ac:spMkLst>
        </pc:spChg>
        <pc:spChg chg="mod">
          <ac:chgData name="Hanner, Olsen" userId="8f966b24-7479-4073-89bd-2f70180eddce" providerId="ADAL" clId="{2D88720A-56CB-4187-9377-9C92A32AFC85}" dt="2023-11-02T19:12:30.775" v="461" actId="1076"/>
          <ac:spMkLst>
            <pc:docMk/>
            <pc:sldMk cId="2781894779" sldId="343"/>
            <ac:spMk id="1053" creationId="{E6412B55-4341-31B4-13AD-A119409E75CD}"/>
          </ac:spMkLst>
        </pc:spChg>
        <pc:spChg chg="mod">
          <ac:chgData name="Hanner, Olsen" userId="8f966b24-7479-4073-89bd-2f70180eddce" providerId="ADAL" clId="{2D88720A-56CB-4187-9377-9C92A32AFC85}" dt="2023-11-02T19:12:30.775" v="461" actId="1076"/>
          <ac:spMkLst>
            <pc:docMk/>
            <pc:sldMk cId="2781894779" sldId="343"/>
            <ac:spMk id="1054" creationId="{1382F91B-5DB9-AB03-82C3-B848213D4751}"/>
          </ac:spMkLst>
        </pc:spChg>
        <pc:spChg chg="mod">
          <ac:chgData name="Hanner, Olsen" userId="8f966b24-7479-4073-89bd-2f70180eddce" providerId="ADAL" clId="{2D88720A-56CB-4187-9377-9C92A32AFC85}" dt="2023-11-02T19:12:30.775" v="461" actId="1076"/>
          <ac:spMkLst>
            <pc:docMk/>
            <pc:sldMk cId="2781894779" sldId="343"/>
            <ac:spMk id="1055" creationId="{24AD4771-BC93-5CB0-889D-BA855F580454}"/>
          </ac:spMkLst>
        </pc:spChg>
        <pc:spChg chg="mod">
          <ac:chgData name="Hanner, Olsen" userId="8f966b24-7479-4073-89bd-2f70180eddce" providerId="ADAL" clId="{2D88720A-56CB-4187-9377-9C92A32AFC85}" dt="2023-11-02T19:25:45.716" v="576" actId="207"/>
          <ac:spMkLst>
            <pc:docMk/>
            <pc:sldMk cId="2781894779" sldId="343"/>
            <ac:spMk id="1056" creationId="{27080CB1-7485-9A0C-34EC-E28C0411A843}"/>
          </ac:spMkLst>
        </pc:spChg>
        <pc:spChg chg="mod">
          <ac:chgData name="Hanner, Olsen" userId="8f966b24-7479-4073-89bd-2f70180eddce" providerId="ADAL" clId="{2D88720A-56CB-4187-9377-9C92A32AFC85}" dt="2023-11-02T19:23:40.178" v="560" actId="207"/>
          <ac:spMkLst>
            <pc:docMk/>
            <pc:sldMk cId="2781894779" sldId="343"/>
            <ac:spMk id="1057" creationId="{A20692DC-5B73-1CD4-E439-3FFB2692BF0C}"/>
          </ac:spMkLst>
        </pc:spChg>
        <pc:spChg chg="mod">
          <ac:chgData name="Hanner, Olsen" userId="8f966b24-7479-4073-89bd-2f70180eddce" providerId="ADAL" clId="{2D88720A-56CB-4187-9377-9C92A32AFC85}" dt="2023-11-02T19:12:30.775" v="461" actId="1076"/>
          <ac:spMkLst>
            <pc:docMk/>
            <pc:sldMk cId="2781894779" sldId="343"/>
            <ac:spMk id="1058" creationId="{D919D9C0-1EBC-C9BD-4B69-B031D1FD31BF}"/>
          </ac:spMkLst>
        </pc:spChg>
        <pc:spChg chg="mod">
          <ac:chgData name="Hanner, Olsen" userId="8f966b24-7479-4073-89bd-2f70180eddce" providerId="ADAL" clId="{2D88720A-56CB-4187-9377-9C92A32AFC85}" dt="2023-11-02T19:12:30.775" v="461" actId="1076"/>
          <ac:spMkLst>
            <pc:docMk/>
            <pc:sldMk cId="2781894779" sldId="343"/>
            <ac:spMk id="1059" creationId="{820B12ED-2D2F-0733-3380-ACE5336B5F58}"/>
          </ac:spMkLst>
        </pc:spChg>
        <pc:spChg chg="mod">
          <ac:chgData name="Hanner, Olsen" userId="8f966b24-7479-4073-89bd-2f70180eddce" providerId="ADAL" clId="{2D88720A-56CB-4187-9377-9C92A32AFC85}" dt="2023-11-02T19:12:30.775" v="461" actId="1076"/>
          <ac:spMkLst>
            <pc:docMk/>
            <pc:sldMk cId="2781894779" sldId="343"/>
            <ac:spMk id="1060" creationId="{50A3FDCA-8D96-8ABA-F7E7-A1E532AA0BEB}"/>
          </ac:spMkLst>
        </pc:spChg>
        <pc:spChg chg="mod">
          <ac:chgData name="Hanner, Olsen" userId="8f966b24-7479-4073-89bd-2f70180eddce" providerId="ADAL" clId="{2D88720A-56CB-4187-9377-9C92A32AFC85}" dt="2023-11-02T19:12:30.775" v="461" actId="1076"/>
          <ac:spMkLst>
            <pc:docMk/>
            <pc:sldMk cId="2781894779" sldId="343"/>
            <ac:spMk id="1061" creationId="{D63C4B8A-B73A-F494-18B1-A2EBC35D9C86}"/>
          </ac:spMkLst>
        </pc:spChg>
        <pc:spChg chg="mod">
          <ac:chgData name="Hanner, Olsen" userId="8f966b24-7479-4073-89bd-2f70180eddce" providerId="ADAL" clId="{2D88720A-56CB-4187-9377-9C92A32AFC85}" dt="2023-11-02T19:12:30.775" v="461" actId="1076"/>
          <ac:spMkLst>
            <pc:docMk/>
            <pc:sldMk cId="2781894779" sldId="343"/>
            <ac:spMk id="1062" creationId="{EC33231E-61D1-C582-4061-0CA8216BE835}"/>
          </ac:spMkLst>
        </pc:spChg>
        <pc:spChg chg="mod">
          <ac:chgData name="Hanner, Olsen" userId="8f966b24-7479-4073-89bd-2f70180eddce" providerId="ADAL" clId="{2D88720A-56CB-4187-9377-9C92A32AFC85}" dt="2023-11-02T19:12:30.775" v="461" actId="1076"/>
          <ac:spMkLst>
            <pc:docMk/>
            <pc:sldMk cId="2781894779" sldId="343"/>
            <ac:spMk id="1063" creationId="{FFF3B9B2-CFFA-D81F-1222-8154CE046D35}"/>
          </ac:spMkLst>
        </pc:spChg>
        <pc:spChg chg="mod">
          <ac:chgData name="Hanner, Olsen" userId="8f966b24-7479-4073-89bd-2f70180eddce" providerId="ADAL" clId="{2D88720A-56CB-4187-9377-9C92A32AFC85}" dt="2023-11-02T19:12:30.775" v="461" actId="1076"/>
          <ac:spMkLst>
            <pc:docMk/>
            <pc:sldMk cId="2781894779" sldId="343"/>
            <ac:spMk id="1064" creationId="{5A0C69FD-E9B3-0266-F540-9E0EC9527DDE}"/>
          </ac:spMkLst>
        </pc:spChg>
        <pc:spChg chg="mod">
          <ac:chgData name="Hanner, Olsen" userId="8f966b24-7479-4073-89bd-2f70180eddce" providerId="ADAL" clId="{2D88720A-56CB-4187-9377-9C92A32AFC85}" dt="2023-11-02T19:12:30.775" v="461" actId="1076"/>
          <ac:spMkLst>
            <pc:docMk/>
            <pc:sldMk cId="2781894779" sldId="343"/>
            <ac:spMk id="1065" creationId="{48447441-81BC-C7EE-DF02-1DB1515FCE5D}"/>
          </ac:spMkLst>
        </pc:spChg>
        <pc:spChg chg="mod">
          <ac:chgData name="Hanner, Olsen" userId="8f966b24-7479-4073-89bd-2f70180eddce" providerId="ADAL" clId="{2D88720A-56CB-4187-9377-9C92A32AFC85}" dt="2023-11-02T19:12:30.775" v="461" actId="1076"/>
          <ac:spMkLst>
            <pc:docMk/>
            <pc:sldMk cId="2781894779" sldId="343"/>
            <ac:spMk id="1066" creationId="{44D44EA1-0C19-B4FA-ABC0-5A54ADA6D881}"/>
          </ac:spMkLst>
        </pc:spChg>
        <pc:spChg chg="mod">
          <ac:chgData name="Hanner, Olsen" userId="8f966b24-7479-4073-89bd-2f70180eddce" providerId="ADAL" clId="{2D88720A-56CB-4187-9377-9C92A32AFC85}" dt="2023-11-02T19:12:30.775" v="461" actId="1076"/>
          <ac:spMkLst>
            <pc:docMk/>
            <pc:sldMk cId="2781894779" sldId="343"/>
            <ac:spMk id="1067" creationId="{E793033D-B912-0AB9-4854-C41B527EA107}"/>
          </ac:spMkLst>
        </pc:spChg>
        <pc:spChg chg="mod">
          <ac:chgData name="Hanner, Olsen" userId="8f966b24-7479-4073-89bd-2f70180eddce" providerId="ADAL" clId="{2D88720A-56CB-4187-9377-9C92A32AFC85}" dt="2023-11-02T19:12:30.775" v="461" actId="1076"/>
          <ac:spMkLst>
            <pc:docMk/>
            <pc:sldMk cId="2781894779" sldId="343"/>
            <ac:spMk id="1068" creationId="{E3182A4C-E5F1-CA8D-F411-994C4386490D}"/>
          </ac:spMkLst>
        </pc:spChg>
        <pc:spChg chg="mod">
          <ac:chgData name="Hanner, Olsen" userId="8f966b24-7479-4073-89bd-2f70180eddce" providerId="ADAL" clId="{2D88720A-56CB-4187-9377-9C92A32AFC85}" dt="2023-11-02T19:12:30.775" v="461" actId="1076"/>
          <ac:spMkLst>
            <pc:docMk/>
            <pc:sldMk cId="2781894779" sldId="343"/>
            <ac:spMk id="1069" creationId="{C4E5BA0E-7320-3FB3-8076-6856A20297DC}"/>
          </ac:spMkLst>
        </pc:spChg>
        <pc:spChg chg="mod">
          <ac:chgData name="Hanner, Olsen" userId="8f966b24-7479-4073-89bd-2f70180eddce" providerId="ADAL" clId="{2D88720A-56CB-4187-9377-9C92A32AFC85}" dt="2023-11-02T19:12:30.775" v="461" actId="1076"/>
          <ac:spMkLst>
            <pc:docMk/>
            <pc:sldMk cId="2781894779" sldId="343"/>
            <ac:spMk id="1070" creationId="{E206FAAD-70F9-825D-7FD2-10544135B01C}"/>
          </ac:spMkLst>
        </pc:spChg>
        <pc:spChg chg="mod">
          <ac:chgData name="Hanner, Olsen" userId="8f966b24-7479-4073-89bd-2f70180eddce" providerId="ADAL" clId="{2D88720A-56CB-4187-9377-9C92A32AFC85}" dt="2023-11-02T19:12:30.775" v="461" actId="1076"/>
          <ac:spMkLst>
            <pc:docMk/>
            <pc:sldMk cId="2781894779" sldId="343"/>
            <ac:spMk id="1071" creationId="{9385CAF4-C5A0-DD78-9726-86C3CDEFD387}"/>
          </ac:spMkLst>
        </pc:spChg>
        <pc:spChg chg="mod">
          <ac:chgData name="Hanner, Olsen" userId="8f966b24-7479-4073-89bd-2f70180eddce" providerId="ADAL" clId="{2D88720A-56CB-4187-9377-9C92A32AFC85}" dt="2023-11-02T19:24:04.479" v="562" actId="207"/>
          <ac:spMkLst>
            <pc:docMk/>
            <pc:sldMk cId="2781894779" sldId="343"/>
            <ac:spMk id="1072" creationId="{A48B4175-EF35-38A3-88E1-21A0C249D481}"/>
          </ac:spMkLst>
        </pc:spChg>
        <pc:spChg chg="mod">
          <ac:chgData name="Hanner, Olsen" userId="8f966b24-7479-4073-89bd-2f70180eddce" providerId="ADAL" clId="{2D88720A-56CB-4187-9377-9C92A32AFC85}" dt="2023-11-02T19:23:57.631" v="561" actId="207"/>
          <ac:spMkLst>
            <pc:docMk/>
            <pc:sldMk cId="2781894779" sldId="343"/>
            <ac:spMk id="1073" creationId="{CF9A0AF0-44B9-EF99-1B45-5C434933BA77}"/>
          </ac:spMkLst>
        </pc:spChg>
        <pc:spChg chg="mod">
          <ac:chgData name="Hanner, Olsen" userId="8f966b24-7479-4073-89bd-2f70180eddce" providerId="ADAL" clId="{2D88720A-56CB-4187-9377-9C92A32AFC85}" dt="2023-11-02T19:12:30.775" v="461" actId="1076"/>
          <ac:spMkLst>
            <pc:docMk/>
            <pc:sldMk cId="2781894779" sldId="343"/>
            <ac:spMk id="1074" creationId="{A04C6E89-55B7-D81C-A1E8-AF749AA47197}"/>
          </ac:spMkLst>
        </pc:spChg>
        <pc:spChg chg="mod">
          <ac:chgData name="Hanner, Olsen" userId="8f966b24-7479-4073-89bd-2f70180eddce" providerId="ADAL" clId="{2D88720A-56CB-4187-9377-9C92A32AFC85}" dt="2023-11-02T19:12:30.775" v="461" actId="1076"/>
          <ac:spMkLst>
            <pc:docMk/>
            <pc:sldMk cId="2781894779" sldId="343"/>
            <ac:spMk id="1075" creationId="{8BCAFED0-1039-D493-6997-3A84B5FFAD70}"/>
          </ac:spMkLst>
        </pc:spChg>
        <pc:spChg chg="mod">
          <ac:chgData name="Hanner, Olsen" userId="8f966b24-7479-4073-89bd-2f70180eddce" providerId="ADAL" clId="{2D88720A-56CB-4187-9377-9C92A32AFC85}" dt="2023-11-02T19:12:30.775" v="461" actId="1076"/>
          <ac:spMkLst>
            <pc:docMk/>
            <pc:sldMk cId="2781894779" sldId="343"/>
            <ac:spMk id="1076" creationId="{86EA61D1-1B25-2644-A509-373DB710E66B}"/>
          </ac:spMkLst>
        </pc:spChg>
        <pc:spChg chg="mod">
          <ac:chgData name="Hanner, Olsen" userId="8f966b24-7479-4073-89bd-2f70180eddce" providerId="ADAL" clId="{2D88720A-56CB-4187-9377-9C92A32AFC85}" dt="2023-11-02T19:12:30.775" v="461" actId="1076"/>
          <ac:spMkLst>
            <pc:docMk/>
            <pc:sldMk cId="2781894779" sldId="343"/>
            <ac:spMk id="1077" creationId="{CEC73E50-3EB8-089F-E1D5-CD1A22D2BB48}"/>
          </ac:spMkLst>
        </pc:spChg>
        <pc:spChg chg="mod">
          <ac:chgData name="Hanner, Olsen" userId="8f966b24-7479-4073-89bd-2f70180eddce" providerId="ADAL" clId="{2D88720A-56CB-4187-9377-9C92A32AFC85}" dt="2023-11-02T19:12:30.775" v="461" actId="1076"/>
          <ac:spMkLst>
            <pc:docMk/>
            <pc:sldMk cId="2781894779" sldId="343"/>
            <ac:spMk id="1078" creationId="{8BD28F34-D396-F350-E24C-B95B5943B7F9}"/>
          </ac:spMkLst>
        </pc:spChg>
        <pc:spChg chg="mod">
          <ac:chgData name="Hanner, Olsen" userId="8f966b24-7479-4073-89bd-2f70180eddce" providerId="ADAL" clId="{2D88720A-56CB-4187-9377-9C92A32AFC85}" dt="2023-11-02T19:12:30.775" v="461" actId="1076"/>
          <ac:spMkLst>
            <pc:docMk/>
            <pc:sldMk cId="2781894779" sldId="343"/>
            <ac:spMk id="1079" creationId="{A91302C3-A93F-359E-416C-5B44A814F3D5}"/>
          </ac:spMkLst>
        </pc:spChg>
        <pc:spChg chg="mod">
          <ac:chgData name="Hanner, Olsen" userId="8f966b24-7479-4073-89bd-2f70180eddce" providerId="ADAL" clId="{2D88720A-56CB-4187-9377-9C92A32AFC85}" dt="2023-11-02T19:25:08.381" v="573" actId="207"/>
          <ac:spMkLst>
            <pc:docMk/>
            <pc:sldMk cId="2781894779" sldId="343"/>
            <ac:spMk id="1080" creationId="{3B33F84E-E375-D039-27B0-7F9EFF461BCE}"/>
          </ac:spMkLst>
        </pc:spChg>
        <pc:spChg chg="mod">
          <ac:chgData name="Hanner, Olsen" userId="8f966b24-7479-4073-89bd-2f70180eddce" providerId="ADAL" clId="{2D88720A-56CB-4187-9377-9C92A32AFC85}" dt="2023-11-02T19:12:30.775" v="461" actId="1076"/>
          <ac:spMkLst>
            <pc:docMk/>
            <pc:sldMk cId="2781894779" sldId="343"/>
            <ac:spMk id="1081" creationId="{0C22BA8B-BB58-1E6F-4F1A-4B033B83484E}"/>
          </ac:spMkLst>
        </pc:spChg>
        <pc:spChg chg="mod">
          <ac:chgData name="Hanner, Olsen" userId="8f966b24-7479-4073-89bd-2f70180eddce" providerId="ADAL" clId="{2D88720A-56CB-4187-9377-9C92A32AFC85}" dt="2023-11-02T19:12:30.775" v="461" actId="1076"/>
          <ac:spMkLst>
            <pc:docMk/>
            <pc:sldMk cId="2781894779" sldId="343"/>
            <ac:spMk id="1082" creationId="{81E8B192-3EDF-E735-9361-EA1E15545BC0}"/>
          </ac:spMkLst>
        </pc:spChg>
        <pc:spChg chg="mod">
          <ac:chgData name="Hanner, Olsen" userId="8f966b24-7479-4073-89bd-2f70180eddce" providerId="ADAL" clId="{2D88720A-56CB-4187-9377-9C92A32AFC85}" dt="2023-11-02T19:12:30.775" v="461" actId="1076"/>
          <ac:spMkLst>
            <pc:docMk/>
            <pc:sldMk cId="2781894779" sldId="343"/>
            <ac:spMk id="1083" creationId="{287AD71F-6756-51BF-E543-C1348C89BC61}"/>
          </ac:spMkLst>
        </pc:spChg>
        <pc:spChg chg="mod">
          <ac:chgData name="Hanner, Olsen" userId="8f966b24-7479-4073-89bd-2f70180eddce" providerId="ADAL" clId="{2D88720A-56CB-4187-9377-9C92A32AFC85}" dt="2023-11-02T19:12:30.775" v="461" actId="1076"/>
          <ac:spMkLst>
            <pc:docMk/>
            <pc:sldMk cId="2781894779" sldId="343"/>
            <ac:spMk id="1084" creationId="{32BF98E6-F455-4156-296B-76FB55CBD200}"/>
          </ac:spMkLst>
        </pc:spChg>
        <pc:spChg chg="mod">
          <ac:chgData name="Hanner, Olsen" userId="8f966b24-7479-4073-89bd-2f70180eddce" providerId="ADAL" clId="{2D88720A-56CB-4187-9377-9C92A32AFC85}" dt="2023-11-02T19:12:30.775" v="461" actId="1076"/>
          <ac:spMkLst>
            <pc:docMk/>
            <pc:sldMk cId="2781894779" sldId="343"/>
            <ac:spMk id="1085" creationId="{DA236A9C-6C1E-34B7-54B5-FD53E60DA3A7}"/>
          </ac:spMkLst>
        </pc:spChg>
        <pc:spChg chg="mod">
          <ac:chgData name="Hanner, Olsen" userId="8f966b24-7479-4073-89bd-2f70180eddce" providerId="ADAL" clId="{2D88720A-56CB-4187-9377-9C92A32AFC85}" dt="2023-11-02T19:25:38.459" v="575" actId="207"/>
          <ac:spMkLst>
            <pc:docMk/>
            <pc:sldMk cId="2781894779" sldId="343"/>
            <ac:spMk id="1086" creationId="{24B0C4E9-9DF7-9196-F695-E52947F38DC5}"/>
          </ac:spMkLst>
        </pc:spChg>
        <pc:spChg chg="mod">
          <ac:chgData name="Hanner, Olsen" userId="8f966b24-7479-4073-89bd-2f70180eddce" providerId="ADAL" clId="{2D88720A-56CB-4187-9377-9C92A32AFC85}" dt="2023-11-02T19:12:30.775" v="461" actId="1076"/>
          <ac:spMkLst>
            <pc:docMk/>
            <pc:sldMk cId="2781894779" sldId="343"/>
            <ac:spMk id="1087" creationId="{38218E3A-F9A0-206E-3F2A-A6B6A5444F64}"/>
          </ac:spMkLst>
        </pc:spChg>
        <pc:spChg chg="mod">
          <ac:chgData name="Hanner, Olsen" userId="8f966b24-7479-4073-89bd-2f70180eddce" providerId="ADAL" clId="{2D88720A-56CB-4187-9377-9C92A32AFC85}" dt="2023-11-02T19:22:55.203" v="555" actId="207"/>
          <ac:spMkLst>
            <pc:docMk/>
            <pc:sldMk cId="2781894779" sldId="343"/>
            <ac:spMk id="1088" creationId="{5235ADC0-D2F3-CCC9-7ABD-47F27F3D6700}"/>
          </ac:spMkLst>
        </pc:spChg>
        <pc:spChg chg="mod">
          <ac:chgData name="Hanner, Olsen" userId="8f966b24-7479-4073-89bd-2f70180eddce" providerId="ADAL" clId="{2D88720A-56CB-4187-9377-9C92A32AFC85}" dt="2023-11-02T19:12:30.775" v="461" actId="1076"/>
          <ac:spMkLst>
            <pc:docMk/>
            <pc:sldMk cId="2781894779" sldId="343"/>
            <ac:spMk id="1089" creationId="{3364882D-1433-981A-6AB8-33FD62159FAB}"/>
          </ac:spMkLst>
        </pc:spChg>
        <pc:spChg chg="add mod">
          <ac:chgData name="Hanner, Olsen" userId="8f966b24-7479-4073-89bd-2f70180eddce" providerId="ADAL" clId="{2D88720A-56CB-4187-9377-9C92A32AFC85}" dt="2023-11-02T19:14:33.317" v="489" actId="20577"/>
          <ac:spMkLst>
            <pc:docMk/>
            <pc:sldMk cId="2781894779" sldId="343"/>
            <ac:spMk id="1091" creationId="{8044DD43-A789-C4D4-530A-ED4F44039AB6}"/>
          </ac:spMkLst>
        </pc:spChg>
        <pc:grpChg chg="add mod">
          <ac:chgData name="Hanner, Olsen" userId="8f966b24-7479-4073-89bd-2f70180eddce" providerId="ADAL" clId="{2D88720A-56CB-4187-9377-9C92A32AFC85}" dt="2023-11-02T19:12:30.775" v="461" actId="1076"/>
          <ac:grpSpMkLst>
            <pc:docMk/>
            <pc:sldMk cId="2781894779" sldId="343"/>
            <ac:grpSpMk id="2" creationId="{D396CCEE-6AD5-840E-591C-B3DD228E4D0D}"/>
          </ac:grpSpMkLst>
        </pc:grpChg>
        <pc:grpChg chg="mod">
          <ac:chgData name="Hanner, Olsen" userId="8f966b24-7479-4073-89bd-2f70180eddce" providerId="ADAL" clId="{2D88720A-56CB-4187-9377-9C92A32AFC85}" dt="2023-11-02T19:12:30.775" v="461" actId="1076"/>
          <ac:grpSpMkLst>
            <pc:docMk/>
            <pc:sldMk cId="2781894779" sldId="343"/>
            <ac:grpSpMk id="3" creationId="{1D921EF1-1FC7-12FA-928B-78BAF790D5D2}"/>
          </ac:grpSpMkLst>
        </pc:grpChg>
        <pc:grpChg chg="del">
          <ac:chgData name="Hanner, Olsen" userId="8f966b24-7479-4073-89bd-2f70180eddce" providerId="ADAL" clId="{2D88720A-56CB-4187-9377-9C92A32AFC85}" dt="2023-11-02T19:12:22.158" v="459" actId="478"/>
          <ac:grpSpMkLst>
            <pc:docMk/>
            <pc:sldMk cId="2781894779" sldId="343"/>
            <ac:grpSpMk id="12" creationId="{5E9238D3-4F99-E415-7A54-9FE1BC3F8A71}"/>
          </ac:grpSpMkLst>
        </pc:grpChg>
        <pc:grpChg chg="mod">
          <ac:chgData name="Hanner, Olsen" userId="8f966b24-7479-4073-89bd-2f70180eddce" providerId="ADAL" clId="{2D88720A-56CB-4187-9377-9C92A32AFC85}" dt="2023-11-02T19:12:30.775" v="461" actId="1076"/>
          <ac:grpSpMkLst>
            <pc:docMk/>
            <pc:sldMk cId="2781894779" sldId="343"/>
            <ac:grpSpMk id="58" creationId="{58419267-CE4B-46BD-688D-CC30D5F720A0}"/>
          </ac:grpSpMkLst>
        </pc:grpChg>
        <pc:cxnChg chg="mod">
          <ac:chgData name="Hanner, Olsen" userId="8f966b24-7479-4073-89bd-2f70180eddce" providerId="ADAL" clId="{2D88720A-56CB-4187-9377-9C92A32AFC85}" dt="2023-11-02T19:12:30.775" v="461" actId="1076"/>
          <ac:cxnSpMkLst>
            <pc:docMk/>
            <pc:sldMk cId="2781894779" sldId="343"/>
            <ac:cxnSpMk id="57" creationId="{C175D5A2-83E7-38F5-9ED8-013A105A746F}"/>
          </ac:cxnSpMkLst>
        </pc:cxnChg>
        <pc:cxnChg chg="mod">
          <ac:chgData name="Hanner, Olsen" userId="8f966b24-7479-4073-89bd-2f70180eddce" providerId="ADAL" clId="{2D88720A-56CB-4187-9377-9C92A32AFC85}" dt="2023-11-02T19:12:30.775" v="461" actId="1076"/>
          <ac:cxnSpMkLst>
            <pc:docMk/>
            <pc:sldMk cId="2781894779" sldId="343"/>
            <ac:cxnSpMk id="1025" creationId="{73D81695-FD53-D87E-4875-1E9B63709410}"/>
          </ac:cxnSpMkLst>
        </pc:cxnChg>
        <pc:cxnChg chg="del">
          <ac:chgData name="Hanner, Olsen" userId="8f966b24-7479-4073-89bd-2f70180eddce" providerId="ADAL" clId="{2D88720A-56CB-4187-9377-9C92A32AFC85}" dt="2023-11-02T19:12:22.158" v="459" actId="478"/>
          <ac:cxnSpMkLst>
            <pc:docMk/>
            <pc:sldMk cId="2781894779" sldId="343"/>
            <ac:cxnSpMk id="1028" creationId="{251E71C6-C5DE-756D-28C9-B37F00509337}"/>
          </ac:cxnSpMkLst>
        </pc:cxnChg>
        <pc:cxnChg chg="del">
          <ac:chgData name="Hanner, Olsen" userId="8f966b24-7479-4073-89bd-2f70180eddce" providerId="ADAL" clId="{2D88720A-56CB-4187-9377-9C92A32AFC85}" dt="2023-11-02T19:12:22.158" v="459" actId="478"/>
          <ac:cxnSpMkLst>
            <pc:docMk/>
            <pc:sldMk cId="2781894779" sldId="343"/>
            <ac:cxnSpMk id="1039" creationId="{27A9561D-6FFC-F4BF-D6C2-12FEB0D3D959}"/>
          </ac:cxnSpMkLst>
        </pc:cxnChg>
        <pc:cxnChg chg="mod">
          <ac:chgData name="Hanner, Olsen" userId="8f966b24-7479-4073-89bd-2f70180eddce" providerId="ADAL" clId="{2D88720A-56CB-4187-9377-9C92A32AFC85}" dt="2023-11-02T19:12:30.775" v="461" actId="1076"/>
          <ac:cxnSpMkLst>
            <pc:docMk/>
            <pc:sldMk cId="2781894779" sldId="343"/>
            <ac:cxnSpMk id="1042" creationId="{A0CD00FB-AE8F-0BA4-4593-09A0667EBAB3}"/>
          </ac:cxnSpMkLst>
        </pc:cxnChg>
        <pc:cxnChg chg="del">
          <ac:chgData name="Hanner, Olsen" userId="8f966b24-7479-4073-89bd-2f70180eddce" providerId="ADAL" clId="{2D88720A-56CB-4187-9377-9C92A32AFC85}" dt="2023-11-02T19:12:22.158" v="459" actId="478"/>
          <ac:cxnSpMkLst>
            <pc:docMk/>
            <pc:sldMk cId="2781894779" sldId="343"/>
            <ac:cxnSpMk id="1044" creationId="{449259B2-AC01-86E5-AAE4-014A1E3AD19E}"/>
          </ac:cxnSpMkLst>
        </pc:cxnChg>
        <pc:cxnChg chg="mod">
          <ac:chgData name="Hanner, Olsen" userId="8f966b24-7479-4073-89bd-2f70180eddce" providerId="ADAL" clId="{2D88720A-56CB-4187-9377-9C92A32AFC85}" dt="2023-11-02T19:12:30.775" v="461" actId="1076"/>
          <ac:cxnSpMkLst>
            <pc:docMk/>
            <pc:sldMk cId="2781894779" sldId="343"/>
            <ac:cxnSpMk id="1045" creationId="{6C12BC2D-6DA4-7662-E8BD-538CF0119819}"/>
          </ac:cxnSpMkLst>
        </pc:cxnChg>
        <pc:cxnChg chg="mod">
          <ac:chgData name="Hanner, Olsen" userId="8f966b24-7479-4073-89bd-2f70180eddce" providerId="ADAL" clId="{2D88720A-56CB-4187-9377-9C92A32AFC85}" dt="2023-11-02T19:12:30.775" v="461" actId="1076"/>
          <ac:cxnSpMkLst>
            <pc:docMk/>
            <pc:sldMk cId="2781894779" sldId="343"/>
            <ac:cxnSpMk id="1047" creationId="{BFFE4166-4746-0CF5-F692-C61AB2A9A177}"/>
          </ac:cxnSpMkLst>
        </pc:cxnChg>
        <pc:cxnChg chg="add mod">
          <ac:chgData name="Hanner, Olsen" userId="8f966b24-7479-4073-89bd-2f70180eddce" providerId="ADAL" clId="{2D88720A-56CB-4187-9377-9C92A32AFC85}" dt="2023-11-02T19:12:23.199" v="460"/>
          <ac:cxnSpMkLst>
            <pc:docMk/>
            <pc:sldMk cId="2781894779" sldId="343"/>
            <ac:cxnSpMk id="1090" creationId="{026A83AA-7464-5FCF-C7A9-1D34CB9B009F}"/>
          </ac:cxnSpMkLst>
        </pc:cxnChg>
      </pc:sldChg>
      <pc:sldChg chg="mod modNotesTx">
        <pc:chgData name="Hanner, Olsen" userId="8f966b24-7479-4073-89bd-2f70180eddce" providerId="ADAL" clId="{2D88720A-56CB-4187-9377-9C92A32AFC85}" dt="2023-11-02T19:09:49.599" v="391" actId="20577"/>
        <pc:sldMkLst>
          <pc:docMk/>
          <pc:sldMk cId="587045458" sldId="351"/>
        </pc:sldMkLst>
      </pc:sldChg>
      <pc:sldChg chg="modSp mod">
        <pc:chgData name="Hanner, Olsen" userId="8f966b24-7479-4073-89bd-2f70180eddce" providerId="ADAL" clId="{2D88720A-56CB-4187-9377-9C92A32AFC85}" dt="2023-11-02T19:26:15.289" v="578" actId="207"/>
        <pc:sldMkLst>
          <pc:docMk/>
          <pc:sldMk cId="2848752032" sldId="352"/>
        </pc:sldMkLst>
        <pc:spChg chg="mod">
          <ac:chgData name="Hanner, Olsen" userId="8f966b24-7479-4073-89bd-2f70180eddce" providerId="ADAL" clId="{2D88720A-56CB-4187-9377-9C92A32AFC85}" dt="2023-11-02T19:26:12.593" v="577" actId="207"/>
          <ac:spMkLst>
            <pc:docMk/>
            <pc:sldMk cId="2848752032" sldId="352"/>
            <ac:spMk id="3" creationId="{7F10B6DC-6AF4-BFD9-E1D5-B98AA266289F}"/>
          </ac:spMkLst>
        </pc:spChg>
        <pc:spChg chg="mod">
          <ac:chgData name="Hanner, Olsen" userId="8f966b24-7479-4073-89bd-2f70180eddce" providerId="ADAL" clId="{2D88720A-56CB-4187-9377-9C92A32AFC85}" dt="2023-11-02T19:26:15.289" v="578" actId="207"/>
          <ac:spMkLst>
            <pc:docMk/>
            <pc:sldMk cId="2848752032" sldId="352"/>
            <ac:spMk id="9" creationId="{E690F70B-E368-D7F5-795E-B5139345EF71}"/>
          </ac:spMkLst>
        </pc:spChg>
      </pc:sldChg>
      <pc:sldChg chg="mod modNotesTx">
        <pc:chgData name="Hanner, Olsen" userId="8f966b24-7479-4073-89bd-2f70180eddce" providerId="ADAL" clId="{2D88720A-56CB-4187-9377-9C92A32AFC85}" dt="2023-11-02T19:46:39.065" v="916" actId="20577"/>
        <pc:sldMkLst>
          <pc:docMk/>
          <pc:sldMk cId="3383364338" sldId="353"/>
        </pc:sldMkLst>
      </pc:sldChg>
    </pc:docChg>
  </pc:docChgLst>
  <pc:docChgLst>
    <pc:chgData name="Sarah Balian" userId="b3b060d9-4d34-479b-ad68-688eaebf93c5" providerId="ADAL" clId="{31DDEEED-EA63-4E61-BD3E-373099FC8537}"/>
    <pc:docChg chg="">
      <pc:chgData name="Sarah Balian" userId="b3b060d9-4d34-479b-ad68-688eaebf93c5" providerId="ADAL" clId="{31DDEEED-EA63-4E61-BD3E-373099FC8537}" dt="2023-03-17T21:24:43.981" v="0"/>
      <pc:docMkLst>
        <pc:docMk/>
      </pc:docMkLst>
      <pc:sldChg chg="delCm">
        <pc:chgData name="Sarah Balian" userId="b3b060d9-4d34-479b-ad68-688eaebf93c5" providerId="ADAL" clId="{31DDEEED-EA63-4E61-BD3E-373099FC8537}" dt="2023-03-17T21:24:43.981" v="0"/>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31DDEEED-EA63-4E61-BD3E-373099FC8537}" dt="2023-03-17T21:24:43.981" v="0"/>
              <pc2:cmMkLst xmlns:pc2="http://schemas.microsoft.com/office/powerpoint/2019/9/main/command">
                <pc:docMk/>
                <pc:sldMk cId="1702557876" sldId="324"/>
                <pc2:cmMk id="{3B02037D-85D6-4B80-BA92-5859DDEB4155}"/>
              </pc2:cmMkLst>
            </pc226:cmChg>
          </p:ext>
        </pc:extLst>
      </pc:sldChg>
    </pc:docChg>
  </pc:docChgLst>
  <pc:docChgLst>
    <pc:chgData name="Balian, Sarah" userId="b3b060d9-4d34-479b-ad68-688eaebf93c5" providerId="ADAL" clId="{315A4954-1009-48BC-940A-73BDCC784E59}"/>
    <pc:docChg chg="undo custSel addSld delSld modSld sldOrd modMainMaster">
      <pc:chgData name="Balian, Sarah" userId="b3b060d9-4d34-479b-ad68-688eaebf93c5" providerId="ADAL" clId="{315A4954-1009-48BC-940A-73BDCC784E59}" dt="2022-12-13T14:30:41.217" v="2523" actId="6549"/>
      <pc:docMkLst>
        <pc:docMk/>
      </pc:docMkLst>
      <pc:sldChg chg="modSp mod">
        <pc:chgData name="Balian, Sarah" userId="b3b060d9-4d34-479b-ad68-688eaebf93c5" providerId="ADAL" clId="{315A4954-1009-48BC-940A-73BDCC784E59}" dt="2022-12-13T00:27:27.821" v="2086" actId="6549"/>
        <pc:sldMkLst>
          <pc:docMk/>
          <pc:sldMk cId="109857222" sldId="256"/>
        </pc:sldMkLst>
        <pc:spChg chg="mod">
          <ac:chgData name="Balian, Sarah" userId="b3b060d9-4d34-479b-ad68-688eaebf93c5" providerId="ADAL" clId="{315A4954-1009-48BC-940A-73BDCC784E59}" dt="2022-12-13T00:27:27.821" v="2086" actId="6549"/>
          <ac:spMkLst>
            <pc:docMk/>
            <pc:sldMk cId="109857222" sldId="256"/>
            <ac:spMk id="3" creationId="{00000000-0000-0000-0000-000000000000}"/>
          </ac:spMkLst>
        </pc:spChg>
      </pc:sldChg>
      <pc:sldChg chg="modSp mod">
        <pc:chgData name="Balian, Sarah" userId="b3b060d9-4d34-479b-ad68-688eaebf93c5" providerId="ADAL" clId="{315A4954-1009-48BC-940A-73BDCC784E59}" dt="2022-12-12T19:22:07.835" v="40" actId="20577"/>
        <pc:sldMkLst>
          <pc:docMk/>
          <pc:sldMk cId="2163988523" sldId="260"/>
        </pc:sldMkLst>
        <pc:spChg chg="mod">
          <ac:chgData name="Balian, Sarah" userId="b3b060d9-4d34-479b-ad68-688eaebf93c5" providerId="ADAL" clId="{315A4954-1009-48BC-940A-73BDCC784E59}" dt="2022-12-12T19:22:05.451" v="38" actId="1076"/>
          <ac:spMkLst>
            <pc:docMk/>
            <pc:sldMk cId="2163988523" sldId="260"/>
            <ac:spMk id="3" creationId="{7F10B6DC-6AF4-BFD9-E1D5-B98AA266289F}"/>
          </ac:spMkLst>
        </pc:spChg>
        <pc:spChg chg="mod">
          <ac:chgData name="Balian, Sarah" userId="b3b060d9-4d34-479b-ad68-688eaebf93c5" providerId="ADAL" clId="{315A4954-1009-48BC-940A-73BDCC784E59}" dt="2022-12-12T19:22:07.835" v="40" actId="20577"/>
          <ac:spMkLst>
            <pc:docMk/>
            <pc:sldMk cId="2163988523" sldId="260"/>
            <ac:spMk id="9" creationId="{E690F70B-E368-D7F5-795E-B5139345EF71}"/>
          </ac:spMkLst>
        </pc:spChg>
      </pc:sldChg>
      <pc:sldChg chg="delSp modSp mod">
        <pc:chgData name="Balian, Sarah" userId="b3b060d9-4d34-479b-ad68-688eaebf93c5" providerId="ADAL" clId="{315A4954-1009-48BC-940A-73BDCC784E59}" dt="2022-12-12T22:58:07.007" v="596" actId="207"/>
        <pc:sldMkLst>
          <pc:docMk/>
          <pc:sldMk cId="1428788921" sldId="262"/>
        </pc:sldMkLst>
        <pc:spChg chg="mod">
          <ac:chgData name="Balian, Sarah" userId="b3b060d9-4d34-479b-ad68-688eaebf93c5" providerId="ADAL" clId="{315A4954-1009-48BC-940A-73BDCC784E59}" dt="2022-12-12T20:40:42.922" v="70" actId="20577"/>
          <ac:spMkLst>
            <pc:docMk/>
            <pc:sldMk cId="1428788921" sldId="262"/>
            <ac:spMk id="2" creationId="{F6245169-1799-41CD-B28E-D2D20D16AD73}"/>
          </ac:spMkLst>
        </pc:spChg>
        <pc:spChg chg="del">
          <ac:chgData name="Balian, Sarah" userId="b3b060d9-4d34-479b-ad68-688eaebf93c5" providerId="ADAL" clId="{315A4954-1009-48BC-940A-73BDCC784E59}" dt="2022-12-12T20:42:32.959" v="154" actId="478"/>
          <ac:spMkLst>
            <pc:docMk/>
            <pc:sldMk cId="1428788921" sldId="262"/>
            <ac:spMk id="11" creationId="{B854967F-8043-B86D-C735-482989D83C1E}"/>
          </ac:spMkLst>
        </pc:spChg>
        <pc:spChg chg="mod">
          <ac:chgData name="Balian, Sarah" userId="b3b060d9-4d34-479b-ad68-688eaebf93c5" providerId="ADAL" clId="{315A4954-1009-48BC-940A-73BDCC784E59}" dt="2022-12-12T22:58:07.007" v="596" actId="207"/>
          <ac:spMkLst>
            <pc:docMk/>
            <pc:sldMk cId="1428788921" sldId="262"/>
            <ac:spMk id="12" creationId="{3862842A-EAC4-C115-2F36-83D77BEE1E0E}"/>
          </ac:spMkLst>
        </pc:spChg>
        <pc:spChg chg="mod">
          <ac:chgData name="Balian, Sarah" userId="b3b060d9-4d34-479b-ad68-688eaebf93c5" providerId="ADAL" clId="{315A4954-1009-48BC-940A-73BDCC784E59}" dt="2022-12-12T20:41:03.427" v="136" actId="20577"/>
          <ac:spMkLst>
            <pc:docMk/>
            <pc:sldMk cId="1428788921" sldId="262"/>
            <ac:spMk id="16" creationId="{7EF9F444-652D-626D-94F0-686DE3F451C0}"/>
          </ac:spMkLst>
        </pc:spChg>
        <pc:spChg chg="mod">
          <ac:chgData name="Balian, Sarah" userId="b3b060d9-4d34-479b-ad68-688eaebf93c5" providerId="ADAL" clId="{315A4954-1009-48BC-940A-73BDCC784E59}" dt="2022-12-12T22:57:33.852" v="593" actId="14100"/>
          <ac:spMkLst>
            <pc:docMk/>
            <pc:sldMk cId="1428788921" sldId="262"/>
            <ac:spMk id="17" creationId="{B5138D57-81A7-9062-3037-7FA0E56333ED}"/>
          </ac:spMkLst>
        </pc:spChg>
        <pc:spChg chg="del">
          <ac:chgData name="Balian, Sarah" userId="b3b060d9-4d34-479b-ad68-688eaebf93c5" providerId="ADAL" clId="{315A4954-1009-48BC-940A-73BDCC784E59}" dt="2022-12-12T20:41:07.386" v="137" actId="478"/>
          <ac:spMkLst>
            <pc:docMk/>
            <pc:sldMk cId="1428788921" sldId="262"/>
            <ac:spMk id="19" creationId="{239E272A-0788-496C-5E40-C0D6B831EBC4}"/>
          </ac:spMkLst>
        </pc:spChg>
        <pc:graphicFrameChg chg="mod">
          <ac:chgData name="Balian, Sarah" userId="b3b060d9-4d34-479b-ad68-688eaebf93c5" providerId="ADAL" clId="{315A4954-1009-48BC-940A-73BDCC784E59}" dt="2022-12-12T22:58:01.175" v="595" actId="208"/>
          <ac:graphicFrameMkLst>
            <pc:docMk/>
            <pc:sldMk cId="1428788921" sldId="262"/>
            <ac:graphicFrameMk id="8" creationId="{A25666F9-CCA3-9D59-B863-99CA3EC76DEB}"/>
          </ac:graphicFrameMkLst>
        </pc:graphicFrameChg>
      </pc:sldChg>
      <pc:sldChg chg="del">
        <pc:chgData name="Balian, Sarah" userId="b3b060d9-4d34-479b-ad68-688eaebf93c5" providerId="ADAL" clId="{315A4954-1009-48BC-940A-73BDCC784E59}" dt="2022-12-13T00:16:38.553" v="1922" actId="47"/>
        <pc:sldMkLst>
          <pc:docMk/>
          <pc:sldMk cId="1887431401" sldId="263"/>
        </pc:sldMkLst>
      </pc:sldChg>
      <pc:sldChg chg="delSp modSp mod">
        <pc:chgData name="Balian, Sarah" userId="b3b060d9-4d34-479b-ad68-688eaebf93c5" providerId="ADAL" clId="{315A4954-1009-48BC-940A-73BDCC784E59}" dt="2022-12-12T23:22:26.012" v="986" actId="478"/>
        <pc:sldMkLst>
          <pc:docMk/>
          <pc:sldMk cId="2479953464" sldId="264"/>
        </pc:sldMkLst>
        <pc:spChg chg="mod">
          <ac:chgData name="Balian, Sarah" userId="b3b060d9-4d34-479b-ad68-688eaebf93c5" providerId="ADAL" clId="{315A4954-1009-48BC-940A-73BDCC784E59}" dt="2022-12-12T23:20:16.483" v="907" actId="1076"/>
          <ac:spMkLst>
            <pc:docMk/>
            <pc:sldMk cId="2479953464" sldId="264"/>
            <ac:spMk id="7" creationId="{C6AD3CA1-B490-CAD9-358E-36CAF5A9AFAD}"/>
          </ac:spMkLst>
        </pc:spChg>
        <pc:spChg chg="mod">
          <ac:chgData name="Balian, Sarah" userId="b3b060d9-4d34-479b-ad68-688eaebf93c5" providerId="ADAL" clId="{315A4954-1009-48BC-940A-73BDCC784E59}" dt="2022-12-12T23:20:31.796" v="913" actId="1076"/>
          <ac:spMkLst>
            <pc:docMk/>
            <pc:sldMk cId="2479953464" sldId="264"/>
            <ac:spMk id="8" creationId="{D2113DFA-A685-4B12-7242-8814DEF4FC2E}"/>
          </ac:spMkLst>
        </pc:spChg>
        <pc:spChg chg="del">
          <ac:chgData name="Balian, Sarah" userId="b3b060d9-4d34-479b-ad68-688eaebf93c5" providerId="ADAL" clId="{315A4954-1009-48BC-940A-73BDCC784E59}" dt="2022-12-12T23:22:26.012" v="986" actId="478"/>
          <ac:spMkLst>
            <pc:docMk/>
            <pc:sldMk cId="2479953464" sldId="264"/>
            <ac:spMk id="10" creationId="{8501E71E-D4B2-0C0C-3BEF-A927FB8B729B}"/>
          </ac:spMkLst>
        </pc:spChg>
        <pc:graphicFrameChg chg="mod">
          <ac:chgData name="Balian, Sarah" userId="b3b060d9-4d34-479b-ad68-688eaebf93c5" providerId="ADAL" clId="{315A4954-1009-48BC-940A-73BDCC784E59}" dt="2022-12-12T23:20:28.157" v="912" actId="1076"/>
          <ac:graphicFrameMkLst>
            <pc:docMk/>
            <pc:sldMk cId="2479953464" sldId="264"/>
            <ac:graphicFrameMk id="9" creationId="{16BB2B36-D329-083C-5198-BEEC5AC12CFA}"/>
          </ac:graphicFrameMkLst>
        </pc:graphicFrameChg>
        <pc:picChg chg="del">
          <ac:chgData name="Balian, Sarah" userId="b3b060d9-4d34-479b-ad68-688eaebf93c5" providerId="ADAL" clId="{315A4954-1009-48BC-940A-73BDCC784E59}" dt="2022-12-12T23:19:30.195" v="757" actId="478"/>
          <ac:picMkLst>
            <pc:docMk/>
            <pc:sldMk cId="2479953464" sldId="264"/>
            <ac:picMk id="14" creationId="{1F4E151D-79B0-2594-1670-74173B816B17}"/>
          </ac:picMkLst>
        </pc:picChg>
      </pc:sldChg>
      <pc:sldChg chg="addSp modSp mod">
        <pc:chgData name="Balian, Sarah" userId="b3b060d9-4d34-479b-ad68-688eaebf93c5" providerId="ADAL" clId="{315A4954-1009-48BC-940A-73BDCC784E59}" dt="2022-12-13T00:03:09.490" v="1449" actId="20577"/>
        <pc:sldMkLst>
          <pc:docMk/>
          <pc:sldMk cId="1506493807" sldId="272"/>
        </pc:sldMkLst>
        <pc:spChg chg="mod">
          <ac:chgData name="Balian, Sarah" userId="b3b060d9-4d34-479b-ad68-688eaebf93c5" providerId="ADAL" clId="{315A4954-1009-48BC-940A-73BDCC784E59}" dt="2022-12-13T00:03:09.490" v="1449" actId="20577"/>
          <ac:spMkLst>
            <pc:docMk/>
            <pc:sldMk cId="1506493807" sldId="272"/>
            <ac:spMk id="2" creationId="{F6245169-1799-41CD-B28E-D2D20D16AD73}"/>
          </ac:spMkLst>
        </pc:spChg>
        <pc:spChg chg="mod">
          <ac:chgData name="Balian, Sarah" userId="b3b060d9-4d34-479b-ad68-688eaebf93c5" providerId="ADAL" clId="{315A4954-1009-48BC-940A-73BDCC784E59}" dt="2022-12-13T00:00:52.187" v="1435" actId="14100"/>
          <ac:spMkLst>
            <pc:docMk/>
            <pc:sldMk cId="1506493807" sldId="272"/>
            <ac:spMk id="3" creationId="{E4FD1E92-5DBC-B105-F246-2355E4FF9A74}"/>
          </ac:spMkLst>
        </pc:spChg>
        <pc:spChg chg="add mod">
          <ac:chgData name="Balian, Sarah" userId="b3b060d9-4d34-479b-ad68-688eaebf93c5" providerId="ADAL" clId="{315A4954-1009-48BC-940A-73BDCC784E59}" dt="2022-12-13T00:01:43.243" v="1443" actId="1076"/>
          <ac:spMkLst>
            <pc:docMk/>
            <pc:sldMk cId="1506493807" sldId="272"/>
            <ac:spMk id="4" creationId="{8FAD7DD4-57A9-FF38-B893-963B1B5781FE}"/>
          </ac:spMkLst>
        </pc:spChg>
        <pc:graphicFrameChg chg="mod">
          <ac:chgData name="Balian, Sarah" userId="b3b060d9-4d34-479b-ad68-688eaebf93c5" providerId="ADAL" clId="{315A4954-1009-48BC-940A-73BDCC784E59}" dt="2022-12-13T00:02:03.508" v="1448" actId="207"/>
          <ac:graphicFrameMkLst>
            <pc:docMk/>
            <pc:sldMk cId="1506493807" sldId="272"/>
            <ac:graphicFrameMk id="9" creationId="{16BB2B36-D329-083C-5198-BEEC5AC12CFA}"/>
          </ac:graphicFrameMkLst>
        </pc:graphicFrameChg>
        <pc:cxnChg chg="add mod">
          <ac:chgData name="Balian, Sarah" userId="b3b060d9-4d34-479b-ad68-688eaebf93c5" providerId="ADAL" clId="{315A4954-1009-48BC-940A-73BDCC784E59}" dt="2022-12-13T00:01:22.833" v="1439" actId="14100"/>
          <ac:cxnSpMkLst>
            <pc:docMk/>
            <pc:sldMk cId="1506493807" sldId="272"/>
            <ac:cxnSpMk id="5" creationId="{34910700-1BDF-1AC8-805B-EA7CB736B340}"/>
          </ac:cxnSpMkLst>
        </pc:cxnChg>
        <pc:cxnChg chg="add mod">
          <ac:chgData name="Balian, Sarah" userId="b3b060d9-4d34-479b-ad68-688eaebf93c5" providerId="ADAL" clId="{315A4954-1009-48BC-940A-73BDCC784E59}" dt="2022-12-13T00:01:30.259" v="1441" actId="1076"/>
          <ac:cxnSpMkLst>
            <pc:docMk/>
            <pc:sldMk cId="1506493807" sldId="272"/>
            <ac:cxnSpMk id="8" creationId="{22766DD9-4256-2E5C-ACD4-93D0083B7CD7}"/>
          </ac:cxnSpMkLst>
        </pc:cxnChg>
      </pc:sldChg>
      <pc:sldChg chg="del">
        <pc:chgData name="Balian, Sarah" userId="b3b060d9-4d34-479b-ad68-688eaebf93c5" providerId="ADAL" clId="{315A4954-1009-48BC-940A-73BDCC784E59}" dt="2022-12-13T00:16:36.115" v="1921" actId="47"/>
        <pc:sldMkLst>
          <pc:docMk/>
          <pc:sldMk cId="111198767" sldId="275"/>
        </pc:sldMkLst>
      </pc:sldChg>
      <pc:sldChg chg="addSp delSp modSp mod">
        <pc:chgData name="Balian, Sarah" userId="b3b060d9-4d34-479b-ad68-688eaebf93c5" providerId="ADAL" clId="{315A4954-1009-48BC-940A-73BDCC784E59}" dt="2022-12-12T23:23:04.939" v="995" actId="478"/>
        <pc:sldMkLst>
          <pc:docMk/>
          <pc:sldMk cId="3502258445" sldId="283"/>
        </pc:sldMkLst>
        <pc:spChg chg="mod">
          <ac:chgData name="Balian, Sarah" userId="b3b060d9-4d34-479b-ad68-688eaebf93c5" providerId="ADAL" clId="{315A4954-1009-48BC-940A-73BDCC784E59}" dt="2022-12-12T23:22:44.883" v="987" actId="1076"/>
          <ac:spMkLst>
            <pc:docMk/>
            <pc:sldMk cId="3502258445" sldId="283"/>
            <ac:spMk id="11" creationId="{AA7DA90E-F1B1-6A3A-8771-E43E613C537E}"/>
          </ac:spMkLst>
        </pc:spChg>
        <pc:spChg chg="del">
          <ac:chgData name="Balian, Sarah" userId="b3b060d9-4d34-479b-ad68-688eaebf93c5" providerId="ADAL" clId="{315A4954-1009-48BC-940A-73BDCC784E59}" dt="2022-12-12T23:20:38.376" v="914" actId="478"/>
          <ac:spMkLst>
            <pc:docMk/>
            <pc:sldMk cId="3502258445" sldId="283"/>
            <ac:spMk id="12" creationId="{E8F456C8-ACF5-3708-15D6-0E15D7CCC2F6}"/>
          </ac:spMkLst>
        </pc:spChg>
        <pc:spChg chg="del">
          <ac:chgData name="Balian, Sarah" userId="b3b060d9-4d34-479b-ad68-688eaebf93c5" providerId="ADAL" clId="{315A4954-1009-48BC-940A-73BDCC784E59}" dt="2022-12-12T23:23:04.939" v="995" actId="478"/>
          <ac:spMkLst>
            <pc:docMk/>
            <pc:sldMk cId="3502258445" sldId="283"/>
            <ac:spMk id="13" creationId="{6D4D43AF-05AA-81BA-2D8D-F126FF832339}"/>
          </ac:spMkLst>
        </pc:spChg>
        <pc:spChg chg="add del mod">
          <ac:chgData name="Balian, Sarah" userId="b3b060d9-4d34-479b-ad68-688eaebf93c5" providerId="ADAL" clId="{315A4954-1009-48BC-940A-73BDCC784E59}" dt="2022-12-12T23:20:40.029" v="915" actId="478"/>
          <ac:spMkLst>
            <pc:docMk/>
            <pc:sldMk cId="3502258445" sldId="283"/>
            <ac:spMk id="16" creationId="{E6F3CFB5-D2AB-F2E3-40EC-DD619EEF58A2}"/>
          </ac:spMkLst>
        </pc:spChg>
        <pc:spChg chg="add mod">
          <ac:chgData name="Balian, Sarah" userId="b3b060d9-4d34-479b-ad68-688eaebf93c5" providerId="ADAL" clId="{315A4954-1009-48BC-940A-73BDCC784E59}" dt="2022-12-12T23:21:33.221" v="977" actId="1076"/>
          <ac:spMkLst>
            <pc:docMk/>
            <pc:sldMk cId="3502258445" sldId="283"/>
            <ac:spMk id="17" creationId="{5C6B47CA-107B-B3FF-2202-F69F83513340}"/>
          </ac:spMkLst>
        </pc:spChg>
        <pc:picChg chg="del">
          <ac:chgData name="Balian, Sarah" userId="b3b060d9-4d34-479b-ad68-688eaebf93c5" providerId="ADAL" clId="{315A4954-1009-48BC-940A-73BDCC784E59}" dt="2022-12-12T23:20:55.869" v="920" actId="478"/>
          <ac:picMkLst>
            <pc:docMk/>
            <pc:sldMk cId="3502258445" sldId="283"/>
            <ac:picMk id="19" creationId="{C1C35796-9F1E-5306-E9AC-80257CC6FADB}"/>
          </ac:picMkLst>
        </pc:picChg>
      </pc:sldChg>
      <pc:sldChg chg="delSp modSp mod">
        <pc:chgData name="Balian, Sarah" userId="b3b060d9-4d34-479b-ad68-688eaebf93c5" providerId="ADAL" clId="{315A4954-1009-48BC-940A-73BDCC784E59}" dt="2022-12-13T00:15:35.773" v="1918"/>
        <pc:sldMkLst>
          <pc:docMk/>
          <pc:sldMk cId="1821595124" sldId="286"/>
        </pc:sldMkLst>
        <pc:spChg chg="mod">
          <ac:chgData name="Balian, Sarah" userId="b3b060d9-4d34-479b-ad68-688eaebf93c5" providerId="ADAL" clId="{315A4954-1009-48BC-940A-73BDCC784E59}" dt="2022-12-13T00:10:49.009" v="1796" actId="20577"/>
          <ac:spMkLst>
            <pc:docMk/>
            <pc:sldMk cId="1821595124" sldId="286"/>
            <ac:spMk id="2" creationId="{F6245169-1799-41CD-B28E-D2D20D16AD73}"/>
          </ac:spMkLst>
        </pc:spChg>
        <pc:spChg chg="mod">
          <ac:chgData name="Balian, Sarah" userId="b3b060d9-4d34-479b-ad68-688eaebf93c5" providerId="ADAL" clId="{315A4954-1009-48BC-940A-73BDCC784E59}" dt="2022-12-13T00:11:25.914" v="1881" actId="14100"/>
          <ac:spMkLst>
            <pc:docMk/>
            <pc:sldMk cId="1821595124" sldId="286"/>
            <ac:spMk id="3" creationId="{E4FD1E92-5DBC-B105-F246-2355E4FF9A74}"/>
          </ac:spMkLst>
        </pc:spChg>
        <pc:spChg chg="del">
          <ac:chgData name="Balian, Sarah" userId="b3b060d9-4d34-479b-ad68-688eaebf93c5" providerId="ADAL" clId="{315A4954-1009-48BC-940A-73BDCC784E59}" dt="2022-12-13T00:14:09.705" v="1905" actId="478"/>
          <ac:spMkLst>
            <pc:docMk/>
            <pc:sldMk cId="1821595124" sldId="286"/>
            <ac:spMk id="9" creationId="{8458E0F6-BBE5-BFD2-2C5C-A72AF0FE7113}"/>
          </ac:spMkLst>
        </pc:spChg>
        <pc:spChg chg="del">
          <ac:chgData name="Balian, Sarah" userId="b3b060d9-4d34-479b-ad68-688eaebf93c5" providerId="ADAL" clId="{315A4954-1009-48BC-940A-73BDCC784E59}" dt="2022-12-13T00:14:11.256" v="1906" actId="478"/>
          <ac:spMkLst>
            <pc:docMk/>
            <pc:sldMk cId="1821595124" sldId="286"/>
            <ac:spMk id="10" creationId="{2BCD5B87-D68C-96C1-BDEA-A615BE78DA67}"/>
          </ac:spMkLst>
        </pc:spChg>
        <pc:spChg chg="del">
          <ac:chgData name="Balian, Sarah" userId="b3b060d9-4d34-479b-ad68-688eaebf93c5" providerId="ADAL" clId="{315A4954-1009-48BC-940A-73BDCC784E59}" dt="2022-12-13T00:14:15.178" v="1907" actId="478"/>
          <ac:spMkLst>
            <pc:docMk/>
            <pc:sldMk cId="1821595124" sldId="286"/>
            <ac:spMk id="11" creationId="{6911DFF3-43BA-B411-34DB-00B6570CFB96}"/>
          </ac:spMkLst>
        </pc:spChg>
        <pc:spChg chg="del">
          <ac:chgData name="Balian, Sarah" userId="b3b060d9-4d34-479b-ad68-688eaebf93c5" providerId="ADAL" clId="{315A4954-1009-48BC-940A-73BDCC784E59}" dt="2022-12-13T00:14:17.115" v="1908" actId="478"/>
          <ac:spMkLst>
            <pc:docMk/>
            <pc:sldMk cId="1821595124" sldId="286"/>
            <ac:spMk id="12" creationId="{36198808-7F7D-2180-BA83-92503A93FCEC}"/>
          </ac:spMkLst>
        </pc:spChg>
        <pc:graphicFrameChg chg="mod">
          <ac:chgData name="Balian, Sarah" userId="b3b060d9-4d34-479b-ad68-688eaebf93c5" providerId="ADAL" clId="{315A4954-1009-48BC-940A-73BDCC784E59}" dt="2022-12-13T00:15:35.773" v="1918"/>
          <ac:graphicFrameMkLst>
            <pc:docMk/>
            <pc:sldMk cId="1821595124" sldId="286"/>
            <ac:graphicFrameMk id="8" creationId="{DE9A6772-C53F-EAE5-A902-BA86493CFD41}"/>
          </ac:graphicFrameMkLst>
        </pc:graphicFrameChg>
      </pc:sldChg>
      <pc:sldChg chg="del">
        <pc:chgData name="Balian, Sarah" userId="b3b060d9-4d34-479b-ad68-688eaebf93c5" providerId="ADAL" clId="{315A4954-1009-48BC-940A-73BDCC784E59}" dt="2022-12-12T23:54:48.096" v="1153" actId="47"/>
        <pc:sldMkLst>
          <pc:docMk/>
          <pc:sldMk cId="2004344858" sldId="288"/>
        </pc:sldMkLst>
      </pc:sldChg>
      <pc:sldChg chg="modSp mod">
        <pc:chgData name="Balian, Sarah" userId="b3b060d9-4d34-479b-ad68-688eaebf93c5" providerId="ADAL" clId="{315A4954-1009-48BC-940A-73BDCC784E59}" dt="2022-12-13T01:16:01.648" v="2521" actId="20577"/>
        <pc:sldMkLst>
          <pc:docMk/>
          <pc:sldMk cId="3475639167" sldId="289"/>
        </pc:sldMkLst>
        <pc:spChg chg="mod">
          <ac:chgData name="Balian, Sarah" userId="b3b060d9-4d34-479b-ad68-688eaebf93c5" providerId="ADAL" clId="{315A4954-1009-48BC-940A-73BDCC784E59}" dt="2022-12-13T01:12:18.604" v="2425" actId="1076"/>
          <ac:spMkLst>
            <pc:docMk/>
            <pc:sldMk cId="3475639167" sldId="289"/>
            <ac:spMk id="2" creationId="{E2C1E771-73A1-701F-1EF7-0950A106EB3A}"/>
          </ac:spMkLst>
        </pc:spChg>
        <pc:spChg chg="mod">
          <ac:chgData name="Balian, Sarah" userId="b3b060d9-4d34-479b-ad68-688eaebf93c5" providerId="ADAL" clId="{315A4954-1009-48BC-940A-73BDCC784E59}" dt="2022-12-13T01:16:01.648" v="2521" actId="20577"/>
          <ac:spMkLst>
            <pc:docMk/>
            <pc:sldMk cId="3475639167" sldId="289"/>
            <ac:spMk id="6" creationId="{3178E49A-AB46-36D7-BE04-40013DE24A2A}"/>
          </ac:spMkLst>
        </pc:spChg>
      </pc:sldChg>
      <pc:sldChg chg="del">
        <pc:chgData name="Balian, Sarah" userId="b3b060d9-4d34-479b-ad68-688eaebf93c5" providerId="ADAL" clId="{315A4954-1009-48BC-940A-73BDCC784E59}" dt="2022-12-13T00:27:02.642" v="2072" actId="47"/>
        <pc:sldMkLst>
          <pc:docMk/>
          <pc:sldMk cId="1925132525" sldId="294"/>
        </pc:sldMkLst>
      </pc:sldChg>
      <pc:sldChg chg="del">
        <pc:chgData name="Balian, Sarah" userId="b3b060d9-4d34-479b-ad68-688eaebf93c5" providerId="ADAL" clId="{315A4954-1009-48BC-940A-73BDCC784E59}" dt="2022-12-12T23:18:59.691" v="755" actId="47"/>
        <pc:sldMkLst>
          <pc:docMk/>
          <pc:sldMk cId="3332005300" sldId="322"/>
        </pc:sldMkLst>
      </pc:sldChg>
      <pc:sldChg chg="addSp delSp modSp mod ord">
        <pc:chgData name="Balian, Sarah" userId="b3b060d9-4d34-479b-ad68-688eaebf93c5" providerId="ADAL" clId="{315A4954-1009-48BC-940A-73BDCC784E59}" dt="2022-12-12T22:59:57.228" v="597"/>
        <pc:sldMkLst>
          <pc:docMk/>
          <pc:sldMk cId="1702557876" sldId="324"/>
        </pc:sldMkLst>
        <pc:spChg chg="mod">
          <ac:chgData name="Balian, Sarah" userId="b3b060d9-4d34-479b-ad68-688eaebf93c5" providerId="ADAL" clId="{315A4954-1009-48BC-940A-73BDCC784E59}" dt="2022-12-12T21:23:19.472" v="359" actId="1076"/>
          <ac:spMkLst>
            <pc:docMk/>
            <pc:sldMk cId="1702557876" sldId="324"/>
            <ac:spMk id="2" creationId="{F6245169-1799-41CD-B28E-D2D20D16AD73}"/>
          </ac:spMkLst>
        </pc:spChg>
        <pc:spChg chg="del">
          <ac:chgData name="Balian, Sarah" userId="b3b060d9-4d34-479b-ad68-688eaebf93c5" providerId="ADAL" clId="{315A4954-1009-48BC-940A-73BDCC784E59}" dt="2022-12-12T21:13:39.077" v="225" actId="478"/>
          <ac:spMkLst>
            <pc:docMk/>
            <pc:sldMk cId="1702557876" sldId="324"/>
            <ac:spMk id="6" creationId="{25B4A17A-C055-4C21-08BB-A206D6A8C6A0}"/>
          </ac:spMkLst>
        </pc:spChg>
        <pc:spChg chg="add mod">
          <ac:chgData name="Balian, Sarah" userId="b3b060d9-4d34-479b-ad68-688eaebf93c5" providerId="ADAL" clId="{315A4954-1009-48BC-940A-73BDCC784E59}" dt="2022-12-12T21:14:43.871" v="307" actId="14100"/>
          <ac:spMkLst>
            <pc:docMk/>
            <pc:sldMk cId="1702557876" sldId="324"/>
            <ac:spMk id="8" creationId="{3EFE8A50-771E-49B9-ECC6-CDA29387FFE8}"/>
          </ac:spMkLst>
        </pc:spChg>
        <pc:spChg chg="add mod">
          <ac:chgData name="Balian, Sarah" userId="b3b060d9-4d34-479b-ad68-688eaebf93c5" providerId="ADAL" clId="{315A4954-1009-48BC-940A-73BDCC784E59}" dt="2022-12-12T22:47:40.292" v="492" actId="164"/>
          <ac:spMkLst>
            <pc:docMk/>
            <pc:sldMk cId="1702557876" sldId="324"/>
            <ac:spMk id="9" creationId="{D1437EAC-E95E-5665-40A1-24395CA4FB1F}"/>
          </ac:spMkLst>
        </pc:spChg>
        <pc:spChg chg="add mod">
          <ac:chgData name="Balian, Sarah" userId="b3b060d9-4d34-479b-ad68-688eaebf93c5" providerId="ADAL" clId="{315A4954-1009-48BC-940A-73BDCC784E59}" dt="2022-12-12T22:47:19.221" v="476" actId="164"/>
          <ac:spMkLst>
            <pc:docMk/>
            <pc:sldMk cId="1702557876" sldId="324"/>
            <ac:spMk id="14" creationId="{BEA228E9-B605-42F4-8ADA-7D9E4A787E89}"/>
          </ac:spMkLst>
        </pc:spChg>
        <pc:spChg chg="add mod">
          <ac:chgData name="Balian, Sarah" userId="b3b060d9-4d34-479b-ad68-688eaebf93c5" providerId="ADAL" clId="{315A4954-1009-48BC-940A-73BDCC784E59}" dt="2022-12-12T22:47:07.664" v="459" actId="164"/>
          <ac:spMkLst>
            <pc:docMk/>
            <pc:sldMk cId="1702557876" sldId="324"/>
            <ac:spMk id="15" creationId="{28A40BB2-8873-5BA3-67C3-67618A319FFC}"/>
          </ac:spMkLst>
        </pc:spChg>
        <pc:spChg chg="add mod">
          <ac:chgData name="Balian, Sarah" userId="b3b060d9-4d34-479b-ad68-688eaebf93c5" providerId="ADAL" clId="{315A4954-1009-48BC-940A-73BDCC784E59}" dt="2022-12-12T22:54:15.581" v="564" actId="12789"/>
          <ac:spMkLst>
            <pc:docMk/>
            <pc:sldMk cId="1702557876" sldId="324"/>
            <ac:spMk id="19" creationId="{919AB245-761C-B6B8-51E2-142048FB285E}"/>
          </ac:spMkLst>
        </pc:spChg>
        <pc:spChg chg="add mod">
          <ac:chgData name="Balian, Sarah" userId="b3b060d9-4d34-479b-ad68-688eaebf93c5" providerId="ADAL" clId="{315A4954-1009-48BC-940A-73BDCC784E59}" dt="2022-12-12T22:51:34.932" v="540" actId="2085"/>
          <ac:spMkLst>
            <pc:docMk/>
            <pc:sldMk cId="1702557876" sldId="324"/>
            <ac:spMk id="20" creationId="{A941D5CF-FA31-7C0E-E587-B35900DC9493}"/>
          </ac:spMkLst>
        </pc:spChg>
        <pc:spChg chg="add mod">
          <ac:chgData name="Balian, Sarah" userId="b3b060d9-4d34-479b-ad68-688eaebf93c5" providerId="ADAL" clId="{315A4954-1009-48BC-940A-73BDCC784E59}" dt="2022-12-12T22:53:46.626" v="562" actId="12788"/>
          <ac:spMkLst>
            <pc:docMk/>
            <pc:sldMk cId="1702557876" sldId="324"/>
            <ac:spMk id="22" creationId="{A23FC125-6A2D-2C23-E0B8-BABEDC126DA7}"/>
          </ac:spMkLst>
        </pc:spChg>
        <pc:spChg chg="add mod">
          <ac:chgData name="Balian, Sarah" userId="b3b060d9-4d34-479b-ad68-688eaebf93c5" providerId="ADAL" clId="{315A4954-1009-48BC-940A-73BDCC784E59}" dt="2022-12-12T22:53:46.626" v="562" actId="12788"/>
          <ac:spMkLst>
            <pc:docMk/>
            <pc:sldMk cId="1702557876" sldId="324"/>
            <ac:spMk id="23" creationId="{FF929909-2D14-9BD3-A377-0079E1252530}"/>
          </ac:spMkLst>
        </pc:spChg>
        <pc:spChg chg="add mod">
          <ac:chgData name="Balian, Sarah" userId="b3b060d9-4d34-479b-ad68-688eaebf93c5" providerId="ADAL" clId="{315A4954-1009-48BC-940A-73BDCC784E59}" dt="2022-12-12T22:51:31.114" v="538" actId="2085"/>
          <ac:spMkLst>
            <pc:docMk/>
            <pc:sldMk cId="1702557876" sldId="324"/>
            <ac:spMk id="24" creationId="{9664DB10-4447-8D6E-AC03-C669CB0D092E}"/>
          </ac:spMkLst>
        </pc:spChg>
        <pc:spChg chg="add mod">
          <ac:chgData name="Balian, Sarah" userId="b3b060d9-4d34-479b-ad68-688eaebf93c5" providerId="ADAL" clId="{315A4954-1009-48BC-940A-73BDCC784E59}" dt="2022-12-12T22:51:26.636" v="536" actId="2085"/>
          <ac:spMkLst>
            <pc:docMk/>
            <pc:sldMk cId="1702557876" sldId="324"/>
            <ac:spMk id="25" creationId="{0D36E1B2-4AA5-A62F-F5F8-DD72A4DA547A}"/>
          </ac:spMkLst>
        </pc:spChg>
        <pc:spChg chg="add mod">
          <ac:chgData name="Balian, Sarah" userId="b3b060d9-4d34-479b-ad68-688eaebf93c5" providerId="ADAL" clId="{315A4954-1009-48BC-940A-73BDCC784E59}" dt="2022-12-12T22:51:23.602" v="535" actId="2085"/>
          <ac:spMkLst>
            <pc:docMk/>
            <pc:sldMk cId="1702557876" sldId="324"/>
            <ac:spMk id="26" creationId="{F7AC834A-B082-EF25-2CAF-14EE527CAF64}"/>
          </ac:spMkLst>
        </pc:spChg>
        <pc:spChg chg="add mod">
          <ac:chgData name="Balian, Sarah" userId="b3b060d9-4d34-479b-ad68-688eaebf93c5" providerId="ADAL" clId="{315A4954-1009-48BC-940A-73BDCC784E59}" dt="2022-12-12T22:51:20.923" v="534" actId="2085"/>
          <ac:spMkLst>
            <pc:docMk/>
            <pc:sldMk cId="1702557876" sldId="324"/>
            <ac:spMk id="27" creationId="{C253CD9D-52E7-A631-AD25-F17F48B50202}"/>
          </ac:spMkLst>
        </pc:spChg>
        <pc:spChg chg="add mod">
          <ac:chgData name="Balian, Sarah" userId="b3b060d9-4d34-479b-ad68-688eaebf93c5" providerId="ADAL" clId="{315A4954-1009-48BC-940A-73BDCC784E59}" dt="2022-12-12T22:52:28.041" v="551" actId="1076"/>
          <ac:spMkLst>
            <pc:docMk/>
            <pc:sldMk cId="1702557876" sldId="324"/>
            <ac:spMk id="28" creationId="{BECD09F6-FDB3-81EA-4E05-FF3373DB7966}"/>
          </ac:spMkLst>
        </pc:spChg>
        <pc:spChg chg="add mod">
          <ac:chgData name="Balian, Sarah" userId="b3b060d9-4d34-479b-ad68-688eaebf93c5" providerId="ADAL" clId="{315A4954-1009-48BC-940A-73BDCC784E59}" dt="2022-12-12T22:51:17.125" v="533" actId="2085"/>
          <ac:spMkLst>
            <pc:docMk/>
            <pc:sldMk cId="1702557876" sldId="324"/>
            <ac:spMk id="29" creationId="{5803C762-1900-B13A-65D4-ED0C8CE59462}"/>
          </ac:spMkLst>
        </pc:spChg>
        <pc:spChg chg="add mod">
          <ac:chgData name="Balian, Sarah" userId="b3b060d9-4d34-479b-ad68-688eaebf93c5" providerId="ADAL" clId="{315A4954-1009-48BC-940A-73BDCC784E59}" dt="2022-12-12T22:54:15.581" v="564" actId="12789"/>
          <ac:spMkLst>
            <pc:docMk/>
            <pc:sldMk cId="1702557876" sldId="324"/>
            <ac:spMk id="30" creationId="{E73AF4BD-F409-422A-00CF-A42FBAD2768E}"/>
          </ac:spMkLst>
        </pc:spChg>
        <pc:spChg chg="add mod">
          <ac:chgData name="Balian, Sarah" userId="b3b060d9-4d34-479b-ad68-688eaebf93c5" providerId="ADAL" clId="{315A4954-1009-48BC-940A-73BDCC784E59}" dt="2022-12-12T22:53:32.788" v="561" actId="12788"/>
          <ac:spMkLst>
            <pc:docMk/>
            <pc:sldMk cId="1702557876" sldId="324"/>
            <ac:spMk id="31" creationId="{8FAA6ACD-B674-1B61-3477-7BD5576A3DD5}"/>
          </ac:spMkLst>
        </pc:spChg>
        <pc:spChg chg="add mod">
          <ac:chgData name="Balian, Sarah" userId="b3b060d9-4d34-479b-ad68-688eaebf93c5" providerId="ADAL" clId="{315A4954-1009-48BC-940A-73BDCC784E59}" dt="2022-12-12T22:53:32.788" v="561" actId="12788"/>
          <ac:spMkLst>
            <pc:docMk/>
            <pc:sldMk cId="1702557876" sldId="324"/>
            <ac:spMk id="32" creationId="{DFBC9D00-68E9-04DF-F7A7-DB2B030FA8B5}"/>
          </ac:spMkLst>
        </pc:spChg>
        <pc:spChg chg="add mod">
          <ac:chgData name="Balian, Sarah" userId="b3b060d9-4d34-479b-ad68-688eaebf93c5" providerId="ADAL" clId="{315A4954-1009-48BC-940A-73BDCC784E59}" dt="2022-12-12T22:54:35.135" v="566" actId="1076"/>
          <ac:spMkLst>
            <pc:docMk/>
            <pc:sldMk cId="1702557876" sldId="324"/>
            <ac:spMk id="33" creationId="{7E611DCB-2AAE-88D9-E7BC-654DD24CF129}"/>
          </ac:spMkLst>
        </pc:spChg>
        <pc:spChg chg="add mod">
          <ac:chgData name="Balian, Sarah" userId="b3b060d9-4d34-479b-ad68-688eaebf93c5" providerId="ADAL" clId="{315A4954-1009-48BC-940A-73BDCC784E59}" dt="2022-12-12T22:54:35.135" v="566" actId="1076"/>
          <ac:spMkLst>
            <pc:docMk/>
            <pc:sldMk cId="1702557876" sldId="324"/>
            <ac:spMk id="34" creationId="{A9EFC11C-29DB-5AD4-B8F1-1BCD3A800A18}"/>
          </ac:spMkLst>
        </pc:spChg>
        <pc:spChg chg="add mod">
          <ac:chgData name="Balian, Sarah" userId="b3b060d9-4d34-479b-ad68-688eaebf93c5" providerId="ADAL" clId="{315A4954-1009-48BC-940A-73BDCC784E59}" dt="2022-12-12T22:54:35.135" v="566" actId="1076"/>
          <ac:spMkLst>
            <pc:docMk/>
            <pc:sldMk cId="1702557876" sldId="324"/>
            <ac:spMk id="35" creationId="{D8A7F3D7-9FFE-B25D-5ACE-3740CB428766}"/>
          </ac:spMkLst>
        </pc:spChg>
        <pc:spChg chg="add mod">
          <ac:chgData name="Balian, Sarah" userId="b3b060d9-4d34-479b-ad68-688eaebf93c5" providerId="ADAL" clId="{315A4954-1009-48BC-940A-73BDCC784E59}" dt="2022-12-12T22:54:43.917" v="570" actId="1038"/>
          <ac:spMkLst>
            <pc:docMk/>
            <pc:sldMk cId="1702557876" sldId="324"/>
            <ac:spMk id="36" creationId="{89E5F9DA-A606-6292-C611-B08A405D06F9}"/>
          </ac:spMkLst>
        </pc:spChg>
        <pc:spChg chg="add mod">
          <ac:chgData name="Balian, Sarah" userId="b3b060d9-4d34-479b-ad68-688eaebf93c5" providerId="ADAL" clId="{315A4954-1009-48BC-940A-73BDCC784E59}" dt="2022-12-12T22:55:03.552" v="572" actId="1076"/>
          <ac:spMkLst>
            <pc:docMk/>
            <pc:sldMk cId="1702557876" sldId="324"/>
            <ac:spMk id="37" creationId="{BEC64EEF-A1F1-8E19-2707-6FAD4CBAE0E0}"/>
          </ac:spMkLst>
        </pc:spChg>
        <pc:spChg chg="add mod">
          <ac:chgData name="Balian, Sarah" userId="b3b060d9-4d34-479b-ad68-688eaebf93c5" providerId="ADAL" clId="{315A4954-1009-48BC-940A-73BDCC784E59}" dt="2022-12-12T22:56:06.944" v="580" actId="1037"/>
          <ac:spMkLst>
            <pc:docMk/>
            <pc:sldMk cId="1702557876" sldId="324"/>
            <ac:spMk id="38" creationId="{3318DB37-3985-BB9F-1B66-7C2CBB156C77}"/>
          </ac:spMkLst>
        </pc:spChg>
        <pc:spChg chg="add mod">
          <ac:chgData name="Balian, Sarah" userId="b3b060d9-4d34-479b-ad68-688eaebf93c5" providerId="ADAL" clId="{315A4954-1009-48BC-940A-73BDCC784E59}" dt="2022-12-12T22:56:06.944" v="580" actId="1037"/>
          <ac:spMkLst>
            <pc:docMk/>
            <pc:sldMk cId="1702557876" sldId="324"/>
            <ac:spMk id="39" creationId="{84C18A72-3D7F-F787-8F1A-6F3753C2FE38}"/>
          </ac:spMkLst>
        </pc:spChg>
        <pc:spChg chg="add mod">
          <ac:chgData name="Balian, Sarah" userId="b3b060d9-4d34-479b-ad68-688eaebf93c5" providerId="ADAL" clId="{315A4954-1009-48BC-940A-73BDCC784E59}" dt="2022-12-12T22:56:06.944" v="580" actId="1037"/>
          <ac:spMkLst>
            <pc:docMk/>
            <pc:sldMk cId="1702557876" sldId="324"/>
            <ac:spMk id="40" creationId="{237376D4-C554-50C9-2749-3124111F98AF}"/>
          </ac:spMkLst>
        </pc:spChg>
        <pc:spChg chg="add mod">
          <ac:chgData name="Balian, Sarah" userId="b3b060d9-4d34-479b-ad68-688eaebf93c5" providerId="ADAL" clId="{315A4954-1009-48BC-940A-73BDCC784E59}" dt="2022-12-12T22:56:18.055" v="582" actId="1076"/>
          <ac:spMkLst>
            <pc:docMk/>
            <pc:sldMk cId="1702557876" sldId="324"/>
            <ac:spMk id="41" creationId="{FC033D38-5761-D428-E160-FB092808F0F1}"/>
          </ac:spMkLst>
        </pc:spChg>
        <pc:spChg chg="add mod">
          <ac:chgData name="Balian, Sarah" userId="b3b060d9-4d34-479b-ad68-688eaebf93c5" providerId="ADAL" clId="{315A4954-1009-48BC-940A-73BDCC784E59}" dt="2022-12-12T22:56:24.247" v="584" actId="1076"/>
          <ac:spMkLst>
            <pc:docMk/>
            <pc:sldMk cId="1702557876" sldId="324"/>
            <ac:spMk id="42" creationId="{3AB60551-8824-3DF3-E2AC-9AF2FE8EEEBC}"/>
          </ac:spMkLst>
        </pc:spChg>
        <pc:grpChg chg="add mod">
          <ac:chgData name="Balian, Sarah" userId="b3b060d9-4d34-479b-ad68-688eaebf93c5" providerId="ADAL" clId="{315A4954-1009-48BC-940A-73BDCC784E59}" dt="2022-12-12T22:49:39.955" v="524" actId="1076"/>
          <ac:grpSpMkLst>
            <pc:docMk/>
            <pc:sldMk cId="1702557876" sldId="324"/>
            <ac:grpSpMk id="16" creationId="{821094AF-08D6-8E93-C6FF-7C2A590F4E9E}"/>
          </ac:grpSpMkLst>
        </pc:grpChg>
        <pc:grpChg chg="add mod">
          <ac:chgData name="Balian, Sarah" userId="b3b060d9-4d34-479b-ad68-688eaebf93c5" providerId="ADAL" clId="{315A4954-1009-48BC-940A-73BDCC784E59}" dt="2022-12-12T22:49:35.755" v="523" actId="1076"/>
          <ac:grpSpMkLst>
            <pc:docMk/>
            <pc:sldMk cId="1702557876" sldId="324"/>
            <ac:grpSpMk id="17" creationId="{44C8F741-3928-AA9C-7FC2-7C7F2EB90CBE}"/>
          </ac:grpSpMkLst>
        </pc:grpChg>
        <pc:grpChg chg="add mod">
          <ac:chgData name="Balian, Sarah" userId="b3b060d9-4d34-479b-ad68-688eaebf93c5" providerId="ADAL" clId="{315A4954-1009-48BC-940A-73BDCC784E59}" dt="2022-12-12T22:49:29.236" v="522" actId="1038"/>
          <ac:grpSpMkLst>
            <pc:docMk/>
            <pc:sldMk cId="1702557876" sldId="324"/>
            <ac:grpSpMk id="18" creationId="{3F11DEB1-37A0-7B0C-84D9-51CFDA380FC0}"/>
          </ac:grpSpMkLst>
        </pc:grpChg>
        <pc:graphicFrameChg chg="mod ord">
          <ac:chgData name="Balian, Sarah" userId="b3b060d9-4d34-479b-ad68-688eaebf93c5" providerId="ADAL" clId="{315A4954-1009-48BC-940A-73BDCC784E59}" dt="2022-12-12T22:55:19.857" v="573" actId="1076"/>
          <ac:graphicFrameMkLst>
            <pc:docMk/>
            <pc:sldMk cId="1702557876" sldId="324"/>
            <ac:graphicFrameMk id="21" creationId="{9673CC04-08CC-5578-D046-2CD1CE6E0EBA}"/>
          </ac:graphicFrameMkLst>
        </pc:graphicFrameChg>
        <pc:picChg chg="add mod">
          <ac:chgData name="Balian, Sarah" userId="b3b060d9-4d34-479b-ad68-688eaebf93c5" providerId="ADAL" clId="{315A4954-1009-48BC-940A-73BDCC784E59}" dt="2022-12-12T22:59:57.228" v="597"/>
          <ac:picMkLst>
            <pc:docMk/>
            <pc:sldMk cId="1702557876" sldId="324"/>
            <ac:picMk id="43" creationId="{38C3E5C3-B90C-A6AD-8788-18A64DBC43DC}"/>
          </ac:picMkLst>
        </pc:picChg>
        <pc:cxnChg chg="add mod">
          <ac:chgData name="Balian, Sarah" userId="b3b060d9-4d34-479b-ad68-688eaebf93c5" providerId="ADAL" clId="{315A4954-1009-48BC-940A-73BDCC784E59}" dt="2022-12-12T22:47:40.292" v="492" actId="164"/>
          <ac:cxnSpMkLst>
            <pc:docMk/>
            <pc:sldMk cId="1702557876" sldId="324"/>
            <ac:cxnSpMk id="11" creationId="{4041B96C-B953-99F3-B391-374D72DDFC34}"/>
          </ac:cxnSpMkLst>
        </pc:cxnChg>
        <pc:cxnChg chg="add mod">
          <ac:chgData name="Balian, Sarah" userId="b3b060d9-4d34-479b-ad68-688eaebf93c5" providerId="ADAL" clId="{315A4954-1009-48BC-940A-73BDCC784E59}" dt="2022-12-12T22:47:19.221" v="476" actId="164"/>
          <ac:cxnSpMkLst>
            <pc:docMk/>
            <pc:sldMk cId="1702557876" sldId="324"/>
            <ac:cxnSpMk id="12" creationId="{78219F41-C7DD-7E78-198A-78F252F0BB65}"/>
          </ac:cxnSpMkLst>
        </pc:cxnChg>
        <pc:cxnChg chg="add mod">
          <ac:chgData name="Balian, Sarah" userId="b3b060d9-4d34-479b-ad68-688eaebf93c5" providerId="ADAL" clId="{315A4954-1009-48BC-940A-73BDCC784E59}" dt="2022-12-12T22:47:07.664" v="459" actId="164"/>
          <ac:cxnSpMkLst>
            <pc:docMk/>
            <pc:sldMk cId="1702557876" sldId="324"/>
            <ac:cxnSpMk id="13" creationId="{45221EA8-89BC-9B1F-4B3A-6CA33DEE14E2}"/>
          </ac:cxnSpMkLst>
        </pc:cxnChg>
      </pc:sldChg>
      <pc:sldChg chg="delSp modSp mod">
        <pc:chgData name="Balian, Sarah" userId="b3b060d9-4d34-479b-ad68-688eaebf93c5" providerId="ADAL" clId="{315A4954-1009-48BC-940A-73BDCC784E59}" dt="2022-12-13T00:07:27.472" v="1757" actId="1076"/>
        <pc:sldMkLst>
          <pc:docMk/>
          <pc:sldMk cId="3364805724" sldId="339"/>
        </pc:sldMkLst>
        <pc:spChg chg="mod">
          <ac:chgData name="Balian, Sarah" userId="b3b060d9-4d34-479b-ad68-688eaebf93c5" providerId="ADAL" clId="{315A4954-1009-48BC-940A-73BDCC784E59}" dt="2022-12-13T00:05:01.954" v="1512" actId="14100"/>
          <ac:spMkLst>
            <pc:docMk/>
            <pc:sldMk cId="3364805724" sldId="339"/>
            <ac:spMk id="2" creationId="{F050121B-D4A7-C426-32A4-BF0987433026}"/>
          </ac:spMkLst>
        </pc:spChg>
        <pc:spChg chg="mod">
          <ac:chgData name="Balian, Sarah" userId="b3b060d9-4d34-479b-ad68-688eaebf93c5" providerId="ADAL" clId="{315A4954-1009-48BC-940A-73BDCC784E59}" dt="2022-12-13T00:07:27.472" v="1757" actId="1076"/>
          <ac:spMkLst>
            <pc:docMk/>
            <pc:sldMk cId="3364805724" sldId="339"/>
            <ac:spMk id="3" creationId="{B6340F88-FDE5-D8FA-4CB8-7065B97BFE6B}"/>
          </ac:spMkLst>
        </pc:spChg>
        <pc:picChg chg="del">
          <ac:chgData name="Balian, Sarah" userId="b3b060d9-4d34-479b-ad68-688eaebf93c5" providerId="ADAL" clId="{315A4954-1009-48BC-940A-73BDCC784E59}" dt="2022-12-13T00:04:30.090" v="1450" actId="478"/>
          <ac:picMkLst>
            <pc:docMk/>
            <pc:sldMk cId="3364805724" sldId="339"/>
            <ac:picMk id="4" creationId="{CE5C9FDF-5B27-42CC-49E4-D5E438294C67}"/>
          </ac:picMkLst>
        </pc:picChg>
      </pc:sldChg>
      <pc:sldChg chg="del">
        <pc:chgData name="Balian, Sarah" userId="b3b060d9-4d34-479b-ad68-688eaebf93c5" providerId="ADAL" clId="{315A4954-1009-48BC-940A-73BDCC784E59}" dt="2022-12-12T23:19:03.265" v="756" actId="47"/>
        <pc:sldMkLst>
          <pc:docMk/>
          <pc:sldMk cId="3441600197" sldId="340"/>
        </pc:sldMkLst>
      </pc:sldChg>
      <pc:sldChg chg="del">
        <pc:chgData name="Balian, Sarah" userId="b3b060d9-4d34-479b-ad68-688eaebf93c5" providerId="ADAL" clId="{315A4954-1009-48BC-940A-73BDCC784E59}" dt="2022-12-12T23:54:43.504" v="1152" actId="47"/>
        <pc:sldMkLst>
          <pc:docMk/>
          <pc:sldMk cId="2701551733" sldId="341"/>
        </pc:sldMkLst>
      </pc:sldChg>
      <pc:sldChg chg="del">
        <pc:chgData name="Balian, Sarah" userId="b3b060d9-4d34-479b-ad68-688eaebf93c5" providerId="ADAL" clId="{315A4954-1009-48BC-940A-73BDCC784E59}" dt="2022-12-12T23:54:51.077" v="1154" actId="47"/>
        <pc:sldMkLst>
          <pc:docMk/>
          <pc:sldMk cId="4165731788" sldId="342"/>
        </pc:sldMkLst>
      </pc:sldChg>
      <pc:sldChg chg="addSp delSp modSp add del mod">
        <pc:chgData name="Balian, Sarah" userId="b3b060d9-4d34-479b-ad68-688eaebf93c5" providerId="ADAL" clId="{315A4954-1009-48BC-940A-73BDCC784E59}" dt="2022-12-12T23:42:03.200" v="1151" actId="1076"/>
        <pc:sldMkLst>
          <pc:docMk/>
          <pc:sldMk cId="2781894779" sldId="343"/>
        </pc:sldMkLst>
        <pc:spChg chg="mod">
          <ac:chgData name="Balian, Sarah" userId="b3b060d9-4d34-479b-ad68-688eaebf93c5" providerId="ADAL" clId="{315A4954-1009-48BC-940A-73BDCC784E59}" dt="2022-12-12T23:21:19.205" v="946" actId="20577"/>
          <ac:spMkLst>
            <pc:docMk/>
            <pc:sldMk cId="2781894779" sldId="343"/>
            <ac:spMk id="4" creationId="{2835B22F-59A0-D51F-5B6D-700079BFD428}"/>
          </ac:spMkLst>
        </pc:spChg>
        <pc:spChg chg="del">
          <ac:chgData name="Balian, Sarah" userId="b3b060d9-4d34-479b-ad68-688eaebf93c5" providerId="ADAL" clId="{315A4954-1009-48BC-940A-73BDCC784E59}" dt="2022-12-12T23:20:43.623" v="916" actId="478"/>
          <ac:spMkLst>
            <pc:docMk/>
            <pc:sldMk cId="2781894779" sldId="343"/>
            <ac:spMk id="5" creationId="{AB385E7A-91B0-39AA-503D-F63E6989B48E}"/>
          </ac:spMkLst>
        </pc:spChg>
        <pc:spChg chg="add del mod">
          <ac:chgData name="Balian, Sarah" userId="b3b060d9-4d34-479b-ad68-688eaebf93c5" providerId="ADAL" clId="{315A4954-1009-48BC-940A-73BDCC784E59}" dt="2022-12-12T23:20:44.898" v="917" actId="478"/>
          <ac:spMkLst>
            <pc:docMk/>
            <pc:sldMk cId="2781894779" sldId="343"/>
            <ac:spMk id="9" creationId="{70022B77-E888-9208-C426-F83805C47AD0}"/>
          </ac:spMkLst>
        </pc:spChg>
        <pc:spChg chg="add mod">
          <ac:chgData name="Balian, Sarah" userId="b3b060d9-4d34-479b-ad68-688eaebf93c5" providerId="ADAL" clId="{315A4954-1009-48BC-940A-73BDCC784E59}" dt="2022-12-12T23:42:03.200" v="1151" actId="1076"/>
          <ac:spMkLst>
            <pc:docMk/>
            <pc:sldMk cId="2781894779" sldId="343"/>
            <ac:spMk id="11" creationId="{FAE75C40-A01E-5362-9F7E-92B20DD3702C}"/>
          </ac:spMkLst>
        </pc:spChg>
        <pc:spChg chg="mod">
          <ac:chgData name="Balian, Sarah" userId="b3b060d9-4d34-479b-ad68-688eaebf93c5" providerId="ADAL" clId="{315A4954-1009-48BC-940A-73BDCC784E59}" dt="2022-12-12T23:40:36.164" v="1141" actId="207"/>
          <ac:spMkLst>
            <pc:docMk/>
            <pc:sldMk cId="2781894779" sldId="343"/>
            <ac:spMk id="19" creationId="{82B27EF9-3FBD-309B-79E6-6DD1B396B7F2}"/>
          </ac:spMkLst>
        </pc:spChg>
        <pc:spChg chg="mod">
          <ac:chgData name="Balian, Sarah" userId="b3b060d9-4d34-479b-ad68-688eaebf93c5" providerId="ADAL" clId="{315A4954-1009-48BC-940A-73BDCC784E59}" dt="2022-12-12T23:40:23.573" v="1138" actId="207"/>
          <ac:spMkLst>
            <pc:docMk/>
            <pc:sldMk cId="2781894779" sldId="343"/>
            <ac:spMk id="22" creationId="{79F7DE7F-B6FC-67E3-1062-6A6FF705070C}"/>
          </ac:spMkLst>
        </pc:spChg>
        <pc:spChg chg="mod">
          <ac:chgData name="Balian, Sarah" userId="b3b060d9-4d34-479b-ad68-688eaebf93c5" providerId="ADAL" clId="{315A4954-1009-48BC-940A-73BDCC784E59}" dt="2022-12-12T23:40:18.885" v="1137" actId="207"/>
          <ac:spMkLst>
            <pc:docMk/>
            <pc:sldMk cId="2781894779" sldId="343"/>
            <ac:spMk id="24" creationId="{C50532D2-86D1-EE8B-6A3E-06DE59632923}"/>
          </ac:spMkLst>
        </pc:spChg>
        <pc:spChg chg="mod">
          <ac:chgData name="Balian, Sarah" userId="b3b060d9-4d34-479b-ad68-688eaebf93c5" providerId="ADAL" clId="{315A4954-1009-48BC-940A-73BDCC784E59}" dt="2022-12-12T23:40:16.693" v="1136" actId="207"/>
          <ac:spMkLst>
            <pc:docMk/>
            <pc:sldMk cId="2781894779" sldId="343"/>
            <ac:spMk id="26" creationId="{0CE7C57C-079C-43BE-38DE-8556061A61F0}"/>
          </ac:spMkLst>
        </pc:spChg>
        <pc:spChg chg="mod">
          <ac:chgData name="Balian, Sarah" userId="b3b060d9-4d34-479b-ad68-688eaebf93c5" providerId="ADAL" clId="{315A4954-1009-48BC-940A-73BDCC784E59}" dt="2022-12-12T23:41:26.703" v="1150" actId="207"/>
          <ac:spMkLst>
            <pc:docMk/>
            <pc:sldMk cId="2781894779" sldId="343"/>
            <ac:spMk id="27" creationId="{3B2484F9-7DA9-3B58-5691-5C05CBB4911C}"/>
          </ac:spMkLst>
        </pc:spChg>
        <pc:spChg chg="mod">
          <ac:chgData name="Balian, Sarah" userId="b3b060d9-4d34-479b-ad68-688eaebf93c5" providerId="ADAL" clId="{315A4954-1009-48BC-940A-73BDCC784E59}" dt="2022-12-12T23:40:27.814" v="1139" actId="207"/>
          <ac:spMkLst>
            <pc:docMk/>
            <pc:sldMk cId="2781894779" sldId="343"/>
            <ac:spMk id="28" creationId="{086B88E6-B36D-DA23-F13A-221477F30255}"/>
          </ac:spMkLst>
        </pc:spChg>
        <pc:spChg chg="mod">
          <ac:chgData name="Balian, Sarah" userId="b3b060d9-4d34-479b-ad68-688eaebf93c5" providerId="ADAL" clId="{315A4954-1009-48BC-940A-73BDCC784E59}" dt="2022-12-12T23:40:13.206" v="1135" actId="207"/>
          <ac:spMkLst>
            <pc:docMk/>
            <pc:sldMk cId="2781894779" sldId="343"/>
            <ac:spMk id="32" creationId="{E978B757-63B9-7169-1890-A30CE86C7447}"/>
          </ac:spMkLst>
        </pc:spChg>
        <pc:spChg chg="mod">
          <ac:chgData name="Balian, Sarah" userId="b3b060d9-4d34-479b-ad68-688eaebf93c5" providerId="ADAL" clId="{315A4954-1009-48BC-940A-73BDCC784E59}" dt="2022-12-12T23:40:54.071" v="1146" actId="207"/>
          <ac:spMkLst>
            <pc:docMk/>
            <pc:sldMk cId="2781894779" sldId="343"/>
            <ac:spMk id="38" creationId="{AD04D305-2F1B-09A1-7316-2CA8AE0B75EB}"/>
          </ac:spMkLst>
        </pc:spChg>
        <pc:spChg chg="mod">
          <ac:chgData name="Balian, Sarah" userId="b3b060d9-4d34-479b-ad68-688eaebf93c5" providerId="ADAL" clId="{315A4954-1009-48BC-940A-73BDCC784E59}" dt="2022-12-12T23:40:46.817" v="1144" actId="207"/>
          <ac:spMkLst>
            <pc:docMk/>
            <pc:sldMk cId="2781894779" sldId="343"/>
            <ac:spMk id="39" creationId="{E8EB246B-21B0-3706-9009-9F756AA23DB1}"/>
          </ac:spMkLst>
        </pc:spChg>
        <pc:spChg chg="mod">
          <ac:chgData name="Balian, Sarah" userId="b3b060d9-4d34-479b-ad68-688eaebf93c5" providerId="ADAL" clId="{315A4954-1009-48BC-940A-73BDCC784E59}" dt="2022-12-12T23:39:42.102" v="1134" actId="207"/>
          <ac:spMkLst>
            <pc:docMk/>
            <pc:sldMk cId="2781894779" sldId="343"/>
            <ac:spMk id="40" creationId="{6A2D8D17-55A6-5F49-0564-5524CA389360}"/>
          </ac:spMkLst>
        </pc:spChg>
        <pc:spChg chg="mod">
          <ac:chgData name="Balian, Sarah" userId="b3b060d9-4d34-479b-ad68-688eaebf93c5" providerId="ADAL" clId="{315A4954-1009-48BC-940A-73BDCC784E59}" dt="2022-12-12T23:35:24.973" v="1038" actId="20577"/>
          <ac:spMkLst>
            <pc:docMk/>
            <pc:sldMk cId="2781894779" sldId="343"/>
            <ac:spMk id="41" creationId="{D668D04A-DECC-8646-63D2-86090C0B6EC2}"/>
          </ac:spMkLst>
        </pc:spChg>
        <pc:spChg chg="mod">
          <ac:chgData name="Balian, Sarah" userId="b3b060d9-4d34-479b-ad68-688eaebf93c5" providerId="ADAL" clId="{315A4954-1009-48BC-940A-73BDCC784E59}" dt="2022-12-12T23:35:48.509" v="1043" actId="20577"/>
          <ac:spMkLst>
            <pc:docMk/>
            <pc:sldMk cId="2781894779" sldId="343"/>
            <ac:spMk id="42" creationId="{CF8A5421-9323-A745-9033-6B0858E056E5}"/>
          </ac:spMkLst>
        </pc:spChg>
        <pc:spChg chg="mod">
          <ac:chgData name="Balian, Sarah" userId="b3b060d9-4d34-479b-ad68-688eaebf93c5" providerId="ADAL" clId="{315A4954-1009-48BC-940A-73BDCC784E59}" dt="2022-12-12T23:33:01.412" v="1029" actId="20577"/>
          <ac:spMkLst>
            <pc:docMk/>
            <pc:sldMk cId="2781894779" sldId="343"/>
            <ac:spMk id="43" creationId="{B7FC13D1-752F-56B6-5609-2A21E3445535}"/>
          </ac:spMkLst>
        </pc:spChg>
        <pc:spChg chg="mod">
          <ac:chgData name="Balian, Sarah" userId="b3b060d9-4d34-479b-ad68-688eaebf93c5" providerId="ADAL" clId="{315A4954-1009-48BC-940A-73BDCC784E59}" dt="2022-12-12T23:36:53.174" v="1053" actId="20577"/>
          <ac:spMkLst>
            <pc:docMk/>
            <pc:sldMk cId="2781894779" sldId="343"/>
            <ac:spMk id="44" creationId="{4BC63EFC-51D8-5205-E29F-01514C838175}"/>
          </ac:spMkLst>
        </pc:spChg>
        <pc:spChg chg="mod">
          <ac:chgData name="Balian, Sarah" userId="b3b060d9-4d34-479b-ad68-688eaebf93c5" providerId="ADAL" clId="{315A4954-1009-48BC-940A-73BDCC784E59}" dt="2022-12-12T23:23:43.932" v="997" actId="20577"/>
          <ac:spMkLst>
            <pc:docMk/>
            <pc:sldMk cId="2781894779" sldId="343"/>
            <ac:spMk id="45" creationId="{BBE6A571-B611-7C03-DEE0-82AB9841B25B}"/>
          </ac:spMkLst>
        </pc:spChg>
        <pc:spChg chg="mod">
          <ac:chgData name="Balian, Sarah" userId="b3b060d9-4d34-479b-ad68-688eaebf93c5" providerId="ADAL" clId="{315A4954-1009-48BC-940A-73BDCC784E59}" dt="2022-12-12T23:35:31.281" v="1039" actId="20577"/>
          <ac:spMkLst>
            <pc:docMk/>
            <pc:sldMk cId="2781894779" sldId="343"/>
            <ac:spMk id="46" creationId="{42DF423A-99C8-4EB4-85E6-B227F5AC86CF}"/>
          </ac:spMkLst>
        </pc:spChg>
        <pc:spChg chg="mod">
          <ac:chgData name="Balian, Sarah" userId="b3b060d9-4d34-479b-ad68-688eaebf93c5" providerId="ADAL" clId="{315A4954-1009-48BC-940A-73BDCC784E59}" dt="2022-12-12T23:30:57.052" v="1015" actId="20577"/>
          <ac:spMkLst>
            <pc:docMk/>
            <pc:sldMk cId="2781894779" sldId="343"/>
            <ac:spMk id="47" creationId="{1A54FE55-9EA8-7040-3CAE-58A0BC0B5A7A}"/>
          </ac:spMkLst>
        </pc:spChg>
        <pc:spChg chg="mod">
          <ac:chgData name="Balian, Sarah" userId="b3b060d9-4d34-479b-ad68-688eaebf93c5" providerId="ADAL" clId="{315A4954-1009-48BC-940A-73BDCC784E59}" dt="2022-12-12T23:32:29.107" v="1023" actId="20577"/>
          <ac:spMkLst>
            <pc:docMk/>
            <pc:sldMk cId="2781894779" sldId="343"/>
            <ac:spMk id="48" creationId="{C745E97A-7FD6-1663-C9EC-826AD8D437D1}"/>
          </ac:spMkLst>
        </pc:spChg>
        <pc:spChg chg="mod">
          <ac:chgData name="Balian, Sarah" userId="b3b060d9-4d34-479b-ad68-688eaebf93c5" providerId="ADAL" clId="{315A4954-1009-48BC-940A-73BDCC784E59}" dt="2022-12-12T23:32:35.347" v="1025" actId="20577"/>
          <ac:spMkLst>
            <pc:docMk/>
            <pc:sldMk cId="2781894779" sldId="343"/>
            <ac:spMk id="49" creationId="{5A089B96-6EB7-40E6-B695-CA14F03E510E}"/>
          </ac:spMkLst>
        </pc:spChg>
        <pc:spChg chg="mod">
          <ac:chgData name="Balian, Sarah" userId="b3b060d9-4d34-479b-ad68-688eaebf93c5" providerId="ADAL" clId="{315A4954-1009-48BC-940A-73BDCC784E59}" dt="2022-12-12T23:37:12.950" v="1058" actId="20577"/>
          <ac:spMkLst>
            <pc:docMk/>
            <pc:sldMk cId="2781894779" sldId="343"/>
            <ac:spMk id="50" creationId="{B4A38A1D-ED77-E4A3-DF60-1B2D80DD4252}"/>
          </ac:spMkLst>
        </pc:spChg>
        <pc:spChg chg="mod">
          <ac:chgData name="Balian, Sarah" userId="b3b060d9-4d34-479b-ad68-688eaebf93c5" providerId="ADAL" clId="{315A4954-1009-48BC-940A-73BDCC784E59}" dt="2022-12-12T23:25:06.338" v="1007" actId="20577"/>
          <ac:spMkLst>
            <pc:docMk/>
            <pc:sldMk cId="2781894779" sldId="343"/>
            <ac:spMk id="51" creationId="{3D949BF7-3246-03FC-D71D-FF2B194A5867}"/>
          </ac:spMkLst>
        </pc:spChg>
        <pc:spChg chg="mod">
          <ac:chgData name="Balian, Sarah" userId="b3b060d9-4d34-479b-ad68-688eaebf93c5" providerId="ADAL" clId="{315A4954-1009-48BC-940A-73BDCC784E59}" dt="2022-12-12T23:25:14.746" v="1011" actId="20577"/>
          <ac:spMkLst>
            <pc:docMk/>
            <pc:sldMk cId="2781894779" sldId="343"/>
            <ac:spMk id="52" creationId="{D73A6417-5A8E-992C-44F0-86E234C17E10}"/>
          </ac:spMkLst>
        </pc:spChg>
        <pc:spChg chg="mod">
          <ac:chgData name="Balian, Sarah" userId="b3b060d9-4d34-479b-ad68-688eaebf93c5" providerId="ADAL" clId="{315A4954-1009-48BC-940A-73BDCC784E59}" dt="2022-12-12T23:33:35.621" v="1036" actId="20577"/>
          <ac:spMkLst>
            <pc:docMk/>
            <pc:sldMk cId="2781894779" sldId="343"/>
            <ac:spMk id="53" creationId="{34E58A3B-6C41-24E5-AFB9-0CC8E52DFFBF}"/>
          </ac:spMkLst>
        </pc:spChg>
        <pc:spChg chg="mod">
          <ac:chgData name="Balian, Sarah" userId="b3b060d9-4d34-479b-ad68-688eaebf93c5" providerId="ADAL" clId="{315A4954-1009-48BC-940A-73BDCC784E59}" dt="2022-12-12T23:23:51.620" v="999" actId="20577"/>
          <ac:spMkLst>
            <pc:docMk/>
            <pc:sldMk cId="2781894779" sldId="343"/>
            <ac:spMk id="54" creationId="{3C62B939-790C-DB0F-0CF6-1E2C6F585ED4}"/>
          </ac:spMkLst>
        </pc:spChg>
        <pc:spChg chg="mod">
          <ac:chgData name="Balian, Sarah" userId="b3b060d9-4d34-479b-ad68-688eaebf93c5" providerId="ADAL" clId="{315A4954-1009-48BC-940A-73BDCC784E59}" dt="2022-12-12T23:37:06.957" v="1056" actId="20577"/>
          <ac:spMkLst>
            <pc:docMk/>
            <pc:sldMk cId="2781894779" sldId="343"/>
            <ac:spMk id="55" creationId="{16C6B6BA-7222-2A46-CA43-30A3DC2F40E5}"/>
          </ac:spMkLst>
        </pc:spChg>
        <pc:spChg chg="add mod">
          <ac:chgData name="Balian, Sarah" userId="b3b060d9-4d34-479b-ad68-688eaebf93c5" providerId="ADAL" clId="{315A4954-1009-48BC-940A-73BDCC784E59}" dt="2022-12-12T23:38:30.037" v="1132" actId="1076"/>
          <ac:spMkLst>
            <pc:docMk/>
            <pc:sldMk cId="2781894779" sldId="343"/>
            <ac:spMk id="56" creationId="{86DA3428-A2E6-7961-02DF-4DFFA860A7F2}"/>
          </ac:spMkLst>
        </pc:spChg>
        <pc:spChg chg="mod">
          <ac:chgData name="Balian, Sarah" userId="b3b060d9-4d34-479b-ad68-688eaebf93c5" providerId="ADAL" clId="{315A4954-1009-48BC-940A-73BDCC784E59}" dt="2022-12-12T23:31:23.685" v="1021" actId="20577"/>
          <ac:spMkLst>
            <pc:docMk/>
            <pc:sldMk cId="2781894779" sldId="343"/>
            <ac:spMk id="59" creationId="{4D135624-874F-7303-6186-F1323F30C5AA}"/>
          </ac:spMkLst>
        </pc:spChg>
        <pc:spChg chg="mod">
          <ac:chgData name="Balian, Sarah" userId="b3b060d9-4d34-479b-ad68-688eaebf93c5" providerId="ADAL" clId="{315A4954-1009-48BC-940A-73BDCC784E59}" dt="2022-12-12T23:40:41.695" v="1143" actId="1076"/>
          <ac:spMkLst>
            <pc:docMk/>
            <pc:sldMk cId="2781894779" sldId="343"/>
            <ac:spMk id="60" creationId="{283A431F-66DE-56D0-6F8C-E197CA434994}"/>
          </ac:spMkLst>
        </pc:spChg>
        <pc:spChg chg="mod">
          <ac:chgData name="Balian, Sarah" userId="b3b060d9-4d34-479b-ad68-688eaebf93c5" providerId="ADAL" clId="{315A4954-1009-48BC-940A-73BDCC784E59}" dt="2022-12-12T23:35:38.950" v="1041" actId="20577"/>
          <ac:spMkLst>
            <pc:docMk/>
            <pc:sldMk cId="2781894779" sldId="343"/>
            <ac:spMk id="61" creationId="{13D1EBF7-3808-CC4B-C914-B34A82C02B00}"/>
          </ac:spMkLst>
        </pc:spChg>
        <pc:spChg chg="mod">
          <ac:chgData name="Balian, Sarah" userId="b3b060d9-4d34-479b-ad68-688eaebf93c5" providerId="ADAL" clId="{315A4954-1009-48BC-940A-73BDCC784E59}" dt="2022-12-12T23:41:02.556" v="1149" actId="1076"/>
          <ac:spMkLst>
            <pc:docMk/>
            <pc:sldMk cId="2781894779" sldId="343"/>
            <ac:spMk id="1033" creationId="{3CD9B410-05B2-6138-6911-D2332C745AC9}"/>
          </ac:spMkLst>
        </pc:spChg>
        <pc:spChg chg="mod">
          <ac:chgData name="Balian, Sarah" userId="b3b060d9-4d34-479b-ad68-688eaebf93c5" providerId="ADAL" clId="{315A4954-1009-48BC-940A-73BDCC784E59}" dt="2022-12-12T23:36:59.405" v="1055" actId="20577"/>
          <ac:spMkLst>
            <pc:docMk/>
            <pc:sldMk cId="2781894779" sldId="343"/>
            <ac:spMk id="1034" creationId="{7DB997D1-C003-D6C6-1F18-F0F31FEDDA4D}"/>
          </ac:spMkLst>
        </pc:spChg>
        <pc:spChg chg="mod">
          <ac:chgData name="Balian, Sarah" userId="b3b060d9-4d34-479b-ad68-688eaebf93c5" providerId="ADAL" clId="{315A4954-1009-48BC-940A-73BDCC784E59}" dt="2022-12-12T23:36:40.454" v="1049" actId="20577"/>
          <ac:spMkLst>
            <pc:docMk/>
            <pc:sldMk cId="2781894779" sldId="343"/>
            <ac:spMk id="1035" creationId="{505D2889-80F3-69CB-1B35-181142E76EFB}"/>
          </ac:spMkLst>
        </pc:spChg>
        <pc:spChg chg="mod">
          <ac:chgData name="Balian, Sarah" userId="b3b060d9-4d34-479b-ad68-688eaebf93c5" providerId="ADAL" clId="{315A4954-1009-48BC-940A-73BDCC784E59}" dt="2022-12-12T23:31:16.588" v="1019" actId="20577"/>
          <ac:spMkLst>
            <pc:docMk/>
            <pc:sldMk cId="2781894779" sldId="343"/>
            <ac:spMk id="1036" creationId="{857DBFB8-A839-2B3D-F992-3D5B522A6EDA}"/>
          </ac:spMkLst>
        </pc:spChg>
        <pc:spChg chg="mod">
          <ac:chgData name="Balian, Sarah" userId="b3b060d9-4d34-479b-ad68-688eaebf93c5" providerId="ADAL" clId="{315A4954-1009-48BC-940A-73BDCC784E59}" dt="2022-12-12T23:33:11.235" v="1031" actId="20577"/>
          <ac:spMkLst>
            <pc:docMk/>
            <pc:sldMk cId="2781894779" sldId="343"/>
            <ac:spMk id="1037" creationId="{A619D19B-59AC-7D09-4061-FA84E7FB471A}"/>
          </ac:spMkLst>
        </pc:spChg>
        <pc:spChg chg="mod">
          <ac:chgData name="Balian, Sarah" userId="b3b060d9-4d34-479b-ad68-688eaebf93c5" providerId="ADAL" clId="{315A4954-1009-48BC-940A-73BDCC784E59}" dt="2022-12-12T23:36:00.261" v="1047" actId="20577"/>
          <ac:spMkLst>
            <pc:docMk/>
            <pc:sldMk cId="2781894779" sldId="343"/>
            <ac:spMk id="1038" creationId="{5909F8BF-9101-628B-51F4-11674CFA84EF}"/>
          </ac:spMkLst>
        </pc:spChg>
        <pc:spChg chg="mod">
          <ac:chgData name="Balian, Sarah" userId="b3b060d9-4d34-479b-ad68-688eaebf93c5" providerId="ADAL" clId="{315A4954-1009-48BC-940A-73BDCC784E59}" dt="2022-12-12T23:32:50.629" v="1027" actId="20577"/>
          <ac:spMkLst>
            <pc:docMk/>
            <pc:sldMk cId="2781894779" sldId="343"/>
            <ac:spMk id="1041" creationId="{EDDDA1C2-40F2-C465-D3BB-2E406CC881AB}"/>
          </ac:spMkLst>
        </pc:spChg>
        <pc:spChg chg="mod">
          <ac:chgData name="Balian, Sarah" userId="b3b060d9-4d34-479b-ad68-688eaebf93c5" providerId="ADAL" clId="{315A4954-1009-48BC-940A-73BDCC784E59}" dt="2022-12-12T23:21:43.860" v="979" actId="20577"/>
          <ac:spMkLst>
            <pc:docMk/>
            <pc:sldMk cId="2781894779" sldId="343"/>
            <ac:spMk id="1046" creationId="{8A57591F-F75D-FBB3-BD7E-757A1AFC2F44}"/>
          </ac:spMkLst>
        </pc:spChg>
        <pc:grpChg chg="mod">
          <ac:chgData name="Balian, Sarah" userId="b3b060d9-4d34-479b-ad68-688eaebf93c5" providerId="ADAL" clId="{315A4954-1009-48BC-940A-73BDCC784E59}" dt="2022-12-12T23:40:58.015" v="1148" actId="1076"/>
          <ac:grpSpMkLst>
            <pc:docMk/>
            <pc:sldMk cId="2781894779" sldId="343"/>
            <ac:grpSpMk id="12" creationId="{5E9238D3-4F99-E415-7A54-9FE1BC3F8A71}"/>
          </ac:grpSpMkLst>
        </pc:grpChg>
        <pc:picChg chg="del">
          <ac:chgData name="Balian, Sarah" userId="b3b060d9-4d34-479b-ad68-688eaebf93c5" providerId="ADAL" clId="{315A4954-1009-48BC-940A-73BDCC784E59}" dt="2022-12-12T23:21:12.588" v="925" actId="478"/>
          <ac:picMkLst>
            <pc:docMk/>
            <pc:sldMk cId="2781894779" sldId="343"/>
            <ac:picMk id="6" creationId="{54127A77-B12B-D47A-C855-6366D8066847}"/>
          </ac:picMkLst>
        </pc:picChg>
      </pc:sldChg>
      <pc:sldChg chg="del">
        <pc:chgData name="Balian, Sarah" userId="b3b060d9-4d34-479b-ad68-688eaebf93c5" providerId="ADAL" clId="{315A4954-1009-48BC-940A-73BDCC784E59}" dt="2022-12-13T00:16:32.332" v="1919" actId="47"/>
        <pc:sldMkLst>
          <pc:docMk/>
          <pc:sldMk cId="1246765326" sldId="344"/>
        </pc:sldMkLst>
      </pc:sldChg>
      <pc:sldChg chg="del">
        <pc:chgData name="Balian, Sarah" userId="b3b060d9-4d34-479b-ad68-688eaebf93c5" providerId="ADAL" clId="{315A4954-1009-48BC-940A-73BDCC784E59}" dt="2022-12-13T00:16:33.205" v="1920" actId="47"/>
        <pc:sldMkLst>
          <pc:docMk/>
          <pc:sldMk cId="2954765300" sldId="345"/>
        </pc:sldMkLst>
      </pc:sldChg>
      <pc:sldChg chg="del">
        <pc:chgData name="Balian, Sarah" userId="b3b060d9-4d34-479b-ad68-688eaebf93c5" providerId="ADAL" clId="{315A4954-1009-48BC-940A-73BDCC784E59}" dt="2022-12-13T00:26:59.918" v="2069" actId="47"/>
        <pc:sldMkLst>
          <pc:docMk/>
          <pc:sldMk cId="3434176857" sldId="346"/>
        </pc:sldMkLst>
      </pc:sldChg>
      <pc:sldChg chg="del">
        <pc:chgData name="Balian, Sarah" userId="b3b060d9-4d34-479b-ad68-688eaebf93c5" providerId="ADAL" clId="{315A4954-1009-48BC-940A-73BDCC784E59}" dt="2022-12-13T00:27:00.996" v="2070" actId="47"/>
        <pc:sldMkLst>
          <pc:docMk/>
          <pc:sldMk cId="1233236921" sldId="347"/>
        </pc:sldMkLst>
      </pc:sldChg>
      <pc:sldChg chg="del">
        <pc:chgData name="Balian, Sarah" userId="b3b060d9-4d34-479b-ad68-688eaebf93c5" providerId="ADAL" clId="{315A4954-1009-48BC-940A-73BDCC784E59}" dt="2022-12-13T00:27:01.813" v="2071" actId="47"/>
        <pc:sldMkLst>
          <pc:docMk/>
          <pc:sldMk cId="670098642" sldId="348"/>
        </pc:sldMkLst>
      </pc:sldChg>
      <pc:sldChg chg="del">
        <pc:chgData name="Balian, Sarah" userId="b3b060d9-4d34-479b-ad68-688eaebf93c5" providerId="ADAL" clId="{315A4954-1009-48BC-940A-73BDCC784E59}" dt="2022-12-13T00:27:04.034" v="2073" actId="47"/>
        <pc:sldMkLst>
          <pc:docMk/>
          <pc:sldMk cId="2945900005" sldId="349"/>
        </pc:sldMkLst>
      </pc:sldChg>
      <pc:sldChg chg="del">
        <pc:chgData name="Balian, Sarah" userId="b3b060d9-4d34-479b-ad68-688eaebf93c5" providerId="ADAL" clId="{315A4954-1009-48BC-940A-73BDCC784E59}" dt="2022-12-13T00:27:05.094" v="2074" actId="47"/>
        <pc:sldMkLst>
          <pc:docMk/>
          <pc:sldMk cId="3840754402" sldId="350"/>
        </pc:sldMkLst>
      </pc:sldChg>
      <pc:sldChg chg="addSp modSp add mod">
        <pc:chgData name="Balian, Sarah" userId="b3b060d9-4d34-479b-ad68-688eaebf93c5" providerId="ADAL" clId="{315A4954-1009-48BC-940A-73BDCC784E59}" dt="2022-12-12T23:09:49.346" v="754" actId="1036"/>
        <pc:sldMkLst>
          <pc:docMk/>
          <pc:sldMk cId="587045458" sldId="351"/>
        </pc:sldMkLst>
        <pc:spChg chg="mod">
          <ac:chgData name="Balian, Sarah" userId="b3b060d9-4d34-479b-ad68-688eaebf93c5" providerId="ADAL" clId="{315A4954-1009-48BC-940A-73BDCC784E59}" dt="2022-12-12T23:03:03.335" v="613" actId="20577"/>
          <ac:spMkLst>
            <pc:docMk/>
            <pc:sldMk cId="587045458" sldId="351"/>
            <ac:spMk id="2" creationId="{F6245169-1799-41CD-B28E-D2D20D16AD73}"/>
          </ac:spMkLst>
        </pc:spChg>
        <pc:spChg chg="mod">
          <ac:chgData name="Balian, Sarah" userId="b3b060d9-4d34-479b-ad68-688eaebf93c5" providerId="ADAL" clId="{315A4954-1009-48BC-940A-73BDCC784E59}" dt="2022-12-12T23:07:13.591" v="678" actId="14100"/>
          <ac:spMkLst>
            <pc:docMk/>
            <pc:sldMk cId="587045458" sldId="351"/>
            <ac:spMk id="3" creationId="{E4FD1E92-5DBC-B105-F246-2355E4FF9A74}"/>
          </ac:spMkLst>
        </pc:spChg>
        <pc:spChg chg="add mod">
          <ac:chgData name="Balian, Sarah" userId="b3b060d9-4d34-479b-ad68-688eaebf93c5" providerId="ADAL" clId="{315A4954-1009-48BC-940A-73BDCC784E59}" dt="2022-12-12T23:09:49.346" v="754" actId="1036"/>
          <ac:spMkLst>
            <pc:docMk/>
            <pc:sldMk cId="587045458" sldId="351"/>
            <ac:spMk id="5" creationId="{355175CA-46B0-BA63-25E8-590B108C08AC}"/>
          </ac:spMkLst>
        </pc:spChg>
        <pc:spChg chg="add mod">
          <ac:chgData name="Balian, Sarah" userId="b3b060d9-4d34-479b-ad68-688eaebf93c5" providerId="ADAL" clId="{315A4954-1009-48BC-940A-73BDCC784E59}" dt="2022-12-12T23:09:44.909" v="753" actId="1076"/>
          <ac:spMkLst>
            <pc:docMk/>
            <pc:sldMk cId="587045458" sldId="351"/>
            <ac:spMk id="6" creationId="{E2176CB9-D0A7-65C2-5536-CC45BF10399E}"/>
          </ac:spMkLst>
        </pc:spChg>
        <pc:graphicFrameChg chg="mod ord">
          <ac:chgData name="Balian, Sarah" userId="b3b060d9-4d34-479b-ad68-688eaebf93c5" providerId="ADAL" clId="{315A4954-1009-48BC-940A-73BDCC784E59}" dt="2022-12-12T23:07:25.301" v="681" actId="167"/>
          <ac:graphicFrameMkLst>
            <pc:docMk/>
            <pc:sldMk cId="587045458" sldId="351"/>
            <ac:graphicFrameMk id="9" creationId="{16BB2B36-D329-083C-5198-BEEC5AC12CFA}"/>
          </ac:graphicFrameMkLst>
        </pc:graphicFrameChg>
        <pc:picChg chg="add mod">
          <ac:chgData name="Balian, Sarah" userId="b3b060d9-4d34-479b-ad68-688eaebf93c5" providerId="ADAL" clId="{315A4954-1009-48BC-940A-73BDCC784E59}" dt="2022-12-12T23:03:33.480" v="658"/>
          <ac:picMkLst>
            <pc:docMk/>
            <pc:sldMk cId="587045458" sldId="351"/>
            <ac:picMk id="4" creationId="{3D0D85FD-B9BF-82AE-7DCA-5C5E3FA5E6B7}"/>
          </ac:picMkLst>
        </pc:picChg>
        <pc:cxnChg chg="add mod">
          <ac:chgData name="Balian, Sarah" userId="b3b060d9-4d34-479b-ad68-688eaebf93c5" providerId="ADAL" clId="{315A4954-1009-48BC-940A-73BDCC784E59}" dt="2022-12-12T23:09:09.546" v="742" actId="1076"/>
          <ac:cxnSpMkLst>
            <pc:docMk/>
            <pc:sldMk cId="587045458" sldId="351"/>
            <ac:cxnSpMk id="8" creationId="{242B6FC0-FAF7-B549-2D1D-27B3A155C80A}"/>
          </ac:cxnSpMkLst>
        </pc:cxnChg>
        <pc:cxnChg chg="add mod">
          <ac:chgData name="Balian, Sarah" userId="b3b060d9-4d34-479b-ad68-688eaebf93c5" providerId="ADAL" clId="{315A4954-1009-48BC-940A-73BDCC784E59}" dt="2022-12-12T23:09:41.379" v="752" actId="1076"/>
          <ac:cxnSpMkLst>
            <pc:docMk/>
            <pc:sldMk cId="587045458" sldId="351"/>
            <ac:cxnSpMk id="10" creationId="{AE7C3343-9B98-6473-58CC-689CAA71F9A3}"/>
          </ac:cxnSpMkLst>
        </pc:cxnChg>
      </pc:sldChg>
      <pc:sldChg chg="modSp mod">
        <pc:chgData name="Balian, Sarah" userId="b3b060d9-4d34-479b-ad68-688eaebf93c5" providerId="ADAL" clId="{315A4954-1009-48BC-940A-73BDCC784E59}" dt="2022-12-12T23:55:37.900" v="1158" actId="207"/>
        <pc:sldMkLst>
          <pc:docMk/>
          <pc:sldMk cId="2848752032" sldId="352"/>
        </pc:sldMkLst>
        <pc:spChg chg="mod">
          <ac:chgData name="Balian, Sarah" userId="b3b060d9-4d34-479b-ad68-688eaebf93c5" providerId="ADAL" clId="{315A4954-1009-48BC-940A-73BDCC784E59}" dt="2022-12-12T23:55:37.900" v="1158" actId="207"/>
          <ac:spMkLst>
            <pc:docMk/>
            <pc:sldMk cId="2848752032" sldId="352"/>
            <ac:spMk id="3" creationId="{7F10B6DC-6AF4-BFD9-E1D5-B98AA266289F}"/>
          </ac:spMkLst>
        </pc:spChg>
      </pc:sldChg>
      <pc:sldChg chg="delSp modSp add mod">
        <pc:chgData name="Balian, Sarah" userId="b3b060d9-4d34-479b-ad68-688eaebf93c5" providerId="ADAL" clId="{315A4954-1009-48BC-940A-73BDCC784E59}" dt="2022-12-13T00:26:31.257" v="2068" actId="207"/>
        <pc:sldMkLst>
          <pc:docMk/>
          <pc:sldMk cId="3383364338" sldId="353"/>
        </pc:sldMkLst>
        <pc:spChg chg="mod">
          <ac:chgData name="Balian, Sarah" userId="b3b060d9-4d34-479b-ad68-688eaebf93c5" providerId="ADAL" clId="{315A4954-1009-48BC-940A-73BDCC784E59}" dt="2022-12-13T00:17:49.719" v="1962" actId="20577"/>
          <ac:spMkLst>
            <pc:docMk/>
            <pc:sldMk cId="3383364338" sldId="353"/>
            <ac:spMk id="2" creationId="{F6245169-1799-41CD-B28E-D2D20D16AD73}"/>
          </ac:spMkLst>
        </pc:spChg>
        <pc:spChg chg="mod">
          <ac:chgData name="Balian, Sarah" userId="b3b060d9-4d34-479b-ad68-688eaebf93c5" providerId="ADAL" clId="{315A4954-1009-48BC-940A-73BDCC784E59}" dt="2022-12-13T00:18:01.732" v="2022" actId="20577"/>
          <ac:spMkLst>
            <pc:docMk/>
            <pc:sldMk cId="3383364338" sldId="353"/>
            <ac:spMk id="8" creationId="{3EFE8A50-771E-49B9-ECC6-CDA29387FFE8}"/>
          </ac:spMkLst>
        </pc:spChg>
        <pc:spChg chg="mod">
          <ac:chgData name="Balian, Sarah" userId="b3b060d9-4d34-479b-ad68-688eaebf93c5" providerId="ADAL" clId="{315A4954-1009-48BC-940A-73BDCC784E59}" dt="2022-12-13T00:25:05.093" v="2056" actId="6549"/>
          <ac:spMkLst>
            <pc:docMk/>
            <pc:sldMk cId="3383364338" sldId="353"/>
            <ac:spMk id="15" creationId="{28A40BB2-8873-5BA3-67C3-67618A319FFC}"/>
          </ac:spMkLst>
        </pc:spChg>
        <pc:spChg chg="del">
          <ac:chgData name="Balian, Sarah" userId="b3b060d9-4d34-479b-ad68-688eaebf93c5" providerId="ADAL" clId="{315A4954-1009-48BC-940A-73BDCC784E59}" dt="2022-12-13T00:17:05.415" v="1925" actId="478"/>
          <ac:spMkLst>
            <pc:docMk/>
            <pc:sldMk cId="3383364338" sldId="353"/>
            <ac:spMk id="19" creationId="{919AB245-761C-B6B8-51E2-142048FB285E}"/>
          </ac:spMkLst>
        </pc:spChg>
        <pc:spChg chg="del">
          <ac:chgData name="Balian, Sarah" userId="b3b060d9-4d34-479b-ad68-688eaebf93c5" providerId="ADAL" clId="{315A4954-1009-48BC-940A-73BDCC784E59}" dt="2022-12-13T00:17:10.510" v="1926" actId="478"/>
          <ac:spMkLst>
            <pc:docMk/>
            <pc:sldMk cId="3383364338" sldId="353"/>
            <ac:spMk id="20" creationId="{A941D5CF-FA31-7C0E-E587-B35900DC9493}"/>
          </ac:spMkLst>
        </pc:spChg>
        <pc:spChg chg="del">
          <ac:chgData name="Balian, Sarah" userId="b3b060d9-4d34-479b-ad68-688eaebf93c5" providerId="ADAL" clId="{315A4954-1009-48BC-940A-73BDCC784E59}" dt="2022-12-13T00:17:05.415" v="1925" actId="478"/>
          <ac:spMkLst>
            <pc:docMk/>
            <pc:sldMk cId="3383364338" sldId="353"/>
            <ac:spMk id="22" creationId="{A23FC125-6A2D-2C23-E0B8-BABEDC126DA7}"/>
          </ac:spMkLst>
        </pc:spChg>
        <pc:spChg chg="del">
          <ac:chgData name="Balian, Sarah" userId="b3b060d9-4d34-479b-ad68-688eaebf93c5" providerId="ADAL" clId="{315A4954-1009-48BC-940A-73BDCC784E59}" dt="2022-12-13T00:17:10.510" v="1926" actId="478"/>
          <ac:spMkLst>
            <pc:docMk/>
            <pc:sldMk cId="3383364338" sldId="353"/>
            <ac:spMk id="23" creationId="{FF929909-2D14-9BD3-A377-0079E1252530}"/>
          </ac:spMkLst>
        </pc:spChg>
        <pc:spChg chg="del">
          <ac:chgData name="Balian, Sarah" userId="b3b060d9-4d34-479b-ad68-688eaebf93c5" providerId="ADAL" clId="{315A4954-1009-48BC-940A-73BDCC784E59}" dt="2022-12-13T00:17:14.823" v="1927" actId="478"/>
          <ac:spMkLst>
            <pc:docMk/>
            <pc:sldMk cId="3383364338" sldId="353"/>
            <ac:spMk id="24" creationId="{9664DB10-4447-8D6E-AC03-C669CB0D092E}"/>
          </ac:spMkLst>
        </pc:spChg>
        <pc:spChg chg="del">
          <ac:chgData name="Balian, Sarah" userId="b3b060d9-4d34-479b-ad68-688eaebf93c5" providerId="ADAL" clId="{315A4954-1009-48BC-940A-73BDCC784E59}" dt="2022-12-13T00:17:19.025" v="1928" actId="478"/>
          <ac:spMkLst>
            <pc:docMk/>
            <pc:sldMk cId="3383364338" sldId="353"/>
            <ac:spMk id="25" creationId="{0D36E1B2-4AA5-A62F-F5F8-DD72A4DA547A}"/>
          </ac:spMkLst>
        </pc:spChg>
        <pc:spChg chg="del">
          <ac:chgData name="Balian, Sarah" userId="b3b060d9-4d34-479b-ad68-688eaebf93c5" providerId="ADAL" clId="{315A4954-1009-48BC-940A-73BDCC784E59}" dt="2022-12-13T00:17:26.577" v="1931" actId="478"/>
          <ac:spMkLst>
            <pc:docMk/>
            <pc:sldMk cId="3383364338" sldId="353"/>
            <ac:spMk id="26" creationId="{F7AC834A-B082-EF25-2CAF-14EE527CAF64}"/>
          </ac:spMkLst>
        </pc:spChg>
        <pc:spChg chg="del">
          <ac:chgData name="Balian, Sarah" userId="b3b060d9-4d34-479b-ad68-688eaebf93c5" providerId="ADAL" clId="{315A4954-1009-48BC-940A-73BDCC784E59}" dt="2022-12-13T00:17:19.025" v="1928" actId="478"/>
          <ac:spMkLst>
            <pc:docMk/>
            <pc:sldMk cId="3383364338" sldId="353"/>
            <ac:spMk id="27" creationId="{C253CD9D-52E7-A631-AD25-F17F48B50202}"/>
          </ac:spMkLst>
        </pc:spChg>
        <pc:spChg chg="del">
          <ac:chgData name="Balian, Sarah" userId="b3b060d9-4d34-479b-ad68-688eaebf93c5" providerId="ADAL" clId="{315A4954-1009-48BC-940A-73BDCC784E59}" dt="2022-12-13T00:16:59.018" v="1924" actId="478"/>
          <ac:spMkLst>
            <pc:docMk/>
            <pc:sldMk cId="3383364338" sldId="353"/>
            <ac:spMk id="28" creationId="{BECD09F6-FDB3-81EA-4E05-FF3373DB7966}"/>
          </ac:spMkLst>
        </pc:spChg>
        <pc:spChg chg="del">
          <ac:chgData name="Balian, Sarah" userId="b3b060d9-4d34-479b-ad68-688eaebf93c5" providerId="ADAL" clId="{315A4954-1009-48BC-940A-73BDCC784E59}" dt="2022-12-13T00:17:21.390" v="1929" actId="478"/>
          <ac:spMkLst>
            <pc:docMk/>
            <pc:sldMk cId="3383364338" sldId="353"/>
            <ac:spMk id="29" creationId="{5803C762-1900-B13A-65D4-ED0C8CE59462}"/>
          </ac:spMkLst>
        </pc:spChg>
        <pc:spChg chg="del">
          <ac:chgData name="Balian, Sarah" userId="b3b060d9-4d34-479b-ad68-688eaebf93c5" providerId="ADAL" clId="{315A4954-1009-48BC-940A-73BDCC784E59}" dt="2022-12-13T00:17:05.415" v="1925" actId="478"/>
          <ac:spMkLst>
            <pc:docMk/>
            <pc:sldMk cId="3383364338" sldId="353"/>
            <ac:spMk id="30" creationId="{E73AF4BD-F409-422A-00CF-A42FBAD2768E}"/>
          </ac:spMkLst>
        </pc:spChg>
        <pc:spChg chg="del">
          <ac:chgData name="Balian, Sarah" userId="b3b060d9-4d34-479b-ad68-688eaebf93c5" providerId="ADAL" clId="{315A4954-1009-48BC-940A-73BDCC784E59}" dt="2022-12-13T00:17:05.415" v="1925" actId="478"/>
          <ac:spMkLst>
            <pc:docMk/>
            <pc:sldMk cId="3383364338" sldId="353"/>
            <ac:spMk id="31" creationId="{8FAA6ACD-B674-1B61-3477-7BD5576A3DD5}"/>
          </ac:spMkLst>
        </pc:spChg>
        <pc:spChg chg="del">
          <ac:chgData name="Balian, Sarah" userId="b3b060d9-4d34-479b-ad68-688eaebf93c5" providerId="ADAL" clId="{315A4954-1009-48BC-940A-73BDCC784E59}" dt="2022-12-13T00:17:10.510" v="1926" actId="478"/>
          <ac:spMkLst>
            <pc:docMk/>
            <pc:sldMk cId="3383364338" sldId="353"/>
            <ac:spMk id="32" creationId="{DFBC9D00-68E9-04DF-F7A7-DB2B030FA8B5}"/>
          </ac:spMkLst>
        </pc:spChg>
        <pc:spChg chg="del">
          <ac:chgData name="Balian, Sarah" userId="b3b060d9-4d34-479b-ad68-688eaebf93c5" providerId="ADAL" clId="{315A4954-1009-48BC-940A-73BDCC784E59}" dt="2022-12-13T00:17:14.823" v="1927" actId="478"/>
          <ac:spMkLst>
            <pc:docMk/>
            <pc:sldMk cId="3383364338" sldId="353"/>
            <ac:spMk id="33" creationId="{7E611DCB-2AAE-88D9-E7BC-654DD24CF129}"/>
          </ac:spMkLst>
        </pc:spChg>
        <pc:spChg chg="del">
          <ac:chgData name="Balian, Sarah" userId="b3b060d9-4d34-479b-ad68-688eaebf93c5" providerId="ADAL" clId="{315A4954-1009-48BC-940A-73BDCC784E59}" dt="2022-12-13T00:17:19.025" v="1928" actId="478"/>
          <ac:spMkLst>
            <pc:docMk/>
            <pc:sldMk cId="3383364338" sldId="353"/>
            <ac:spMk id="34" creationId="{A9EFC11C-29DB-5AD4-B8F1-1BCD3A800A18}"/>
          </ac:spMkLst>
        </pc:spChg>
        <pc:spChg chg="del">
          <ac:chgData name="Balian, Sarah" userId="b3b060d9-4d34-479b-ad68-688eaebf93c5" providerId="ADAL" clId="{315A4954-1009-48BC-940A-73BDCC784E59}" dt="2022-12-13T00:17:28.303" v="1932" actId="478"/>
          <ac:spMkLst>
            <pc:docMk/>
            <pc:sldMk cId="3383364338" sldId="353"/>
            <ac:spMk id="35" creationId="{D8A7F3D7-9FFE-B25D-5ACE-3740CB428766}"/>
          </ac:spMkLst>
        </pc:spChg>
        <pc:spChg chg="del">
          <ac:chgData name="Balian, Sarah" userId="b3b060d9-4d34-479b-ad68-688eaebf93c5" providerId="ADAL" clId="{315A4954-1009-48BC-940A-73BDCC784E59}" dt="2022-12-13T00:16:59.018" v="1924" actId="478"/>
          <ac:spMkLst>
            <pc:docMk/>
            <pc:sldMk cId="3383364338" sldId="353"/>
            <ac:spMk id="36" creationId="{89E5F9DA-A606-6292-C611-B08A405D06F9}"/>
          </ac:spMkLst>
        </pc:spChg>
        <pc:spChg chg="del">
          <ac:chgData name="Balian, Sarah" userId="b3b060d9-4d34-479b-ad68-688eaebf93c5" providerId="ADAL" clId="{315A4954-1009-48BC-940A-73BDCC784E59}" dt="2022-12-13T00:16:59.018" v="1924" actId="478"/>
          <ac:spMkLst>
            <pc:docMk/>
            <pc:sldMk cId="3383364338" sldId="353"/>
            <ac:spMk id="37" creationId="{BEC64EEF-A1F1-8E19-2707-6FAD4CBAE0E0}"/>
          </ac:spMkLst>
        </pc:spChg>
        <pc:spChg chg="del">
          <ac:chgData name="Balian, Sarah" userId="b3b060d9-4d34-479b-ad68-688eaebf93c5" providerId="ADAL" clId="{315A4954-1009-48BC-940A-73BDCC784E59}" dt="2022-12-13T00:17:26.577" v="1931" actId="478"/>
          <ac:spMkLst>
            <pc:docMk/>
            <pc:sldMk cId="3383364338" sldId="353"/>
            <ac:spMk id="38" creationId="{3318DB37-3985-BB9F-1B66-7C2CBB156C77}"/>
          </ac:spMkLst>
        </pc:spChg>
        <pc:spChg chg="del">
          <ac:chgData name="Balian, Sarah" userId="b3b060d9-4d34-479b-ad68-688eaebf93c5" providerId="ADAL" clId="{315A4954-1009-48BC-940A-73BDCC784E59}" dt="2022-12-13T00:17:24.105" v="1930" actId="478"/>
          <ac:spMkLst>
            <pc:docMk/>
            <pc:sldMk cId="3383364338" sldId="353"/>
            <ac:spMk id="39" creationId="{84C18A72-3D7F-F787-8F1A-6F3753C2FE38}"/>
          </ac:spMkLst>
        </pc:spChg>
        <pc:spChg chg="del">
          <ac:chgData name="Balian, Sarah" userId="b3b060d9-4d34-479b-ad68-688eaebf93c5" providerId="ADAL" clId="{315A4954-1009-48BC-940A-73BDCC784E59}" dt="2022-12-13T00:17:24.105" v="1930" actId="478"/>
          <ac:spMkLst>
            <pc:docMk/>
            <pc:sldMk cId="3383364338" sldId="353"/>
            <ac:spMk id="40" creationId="{237376D4-C554-50C9-2749-3124111F98AF}"/>
          </ac:spMkLst>
        </pc:spChg>
        <pc:spChg chg="del">
          <ac:chgData name="Balian, Sarah" userId="b3b060d9-4d34-479b-ad68-688eaebf93c5" providerId="ADAL" clId="{315A4954-1009-48BC-940A-73BDCC784E59}" dt="2022-12-13T00:17:19.025" v="1928" actId="478"/>
          <ac:spMkLst>
            <pc:docMk/>
            <pc:sldMk cId="3383364338" sldId="353"/>
            <ac:spMk id="41" creationId="{FC033D38-5761-D428-E160-FB092808F0F1}"/>
          </ac:spMkLst>
        </pc:spChg>
        <pc:spChg chg="del">
          <ac:chgData name="Balian, Sarah" userId="b3b060d9-4d34-479b-ad68-688eaebf93c5" providerId="ADAL" clId="{315A4954-1009-48BC-940A-73BDCC784E59}" dt="2022-12-13T00:17:21.390" v="1929" actId="478"/>
          <ac:spMkLst>
            <pc:docMk/>
            <pc:sldMk cId="3383364338" sldId="353"/>
            <ac:spMk id="42" creationId="{3AB60551-8824-3DF3-E2AC-9AF2FE8EEEBC}"/>
          </ac:spMkLst>
        </pc:spChg>
        <pc:grpChg chg="del">
          <ac:chgData name="Balian, Sarah" userId="b3b060d9-4d34-479b-ad68-688eaebf93c5" providerId="ADAL" clId="{315A4954-1009-48BC-940A-73BDCC784E59}" dt="2022-12-13T00:25:07.331" v="2057" actId="478"/>
          <ac:grpSpMkLst>
            <pc:docMk/>
            <pc:sldMk cId="3383364338" sldId="353"/>
            <ac:grpSpMk id="16" creationId="{821094AF-08D6-8E93-C6FF-7C2A590F4E9E}"/>
          </ac:grpSpMkLst>
        </pc:grpChg>
        <pc:grpChg chg="del">
          <ac:chgData name="Balian, Sarah" userId="b3b060d9-4d34-479b-ad68-688eaebf93c5" providerId="ADAL" clId="{315A4954-1009-48BC-940A-73BDCC784E59}" dt="2022-12-13T00:25:15.092" v="2059" actId="478"/>
          <ac:grpSpMkLst>
            <pc:docMk/>
            <pc:sldMk cId="3383364338" sldId="353"/>
            <ac:grpSpMk id="17" creationId="{44C8F741-3928-AA9C-7FC2-7C7F2EB90CBE}"/>
          </ac:grpSpMkLst>
        </pc:grpChg>
        <pc:grpChg chg="del">
          <ac:chgData name="Balian, Sarah" userId="b3b060d9-4d34-479b-ad68-688eaebf93c5" providerId="ADAL" clId="{315A4954-1009-48BC-940A-73BDCC784E59}" dt="2022-12-13T00:25:18.699" v="2060" actId="478"/>
          <ac:grpSpMkLst>
            <pc:docMk/>
            <pc:sldMk cId="3383364338" sldId="353"/>
            <ac:grpSpMk id="18" creationId="{3F11DEB1-37A0-7B0C-84D9-51CFDA380FC0}"/>
          </ac:grpSpMkLst>
        </pc:grpChg>
        <pc:graphicFrameChg chg="mod ord">
          <ac:chgData name="Balian, Sarah" userId="b3b060d9-4d34-479b-ad68-688eaebf93c5" providerId="ADAL" clId="{315A4954-1009-48BC-940A-73BDCC784E59}" dt="2022-12-13T00:26:31.257" v="2068" actId="207"/>
          <ac:graphicFrameMkLst>
            <pc:docMk/>
            <pc:sldMk cId="3383364338" sldId="353"/>
            <ac:graphicFrameMk id="21" creationId="{9673CC04-08CC-5578-D046-2CD1CE6E0EBA}"/>
          </ac:graphicFrameMkLst>
        </pc:graphicFrameChg>
        <pc:picChg chg="del">
          <ac:chgData name="Balian, Sarah" userId="b3b060d9-4d34-479b-ad68-688eaebf93c5" providerId="ADAL" clId="{315A4954-1009-48BC-940A-73BDCC784E59}" dt="2022-12-13T00:17:32.423" v="1933" actId="478"/>
          <ac:picMkLst>
            <pc:docMk/>
            <pc:sldMk cId="3383364338" sldId="353"/>
            <ac:picMk id="43" creationId="{38C3E5C3-B90C-A6AD-8788-18A64DBC43DC}"/>
          </ac:picMkLst>
        </pc:picChg>
      </pc:sldChg>
      <pc:sldMasterChg chg="modSp mod modSldLayout">
        <pc:chgData name="Balian, Sarah" userId="b3b060d9-4d34-479b-ad68-688eaebf93c5" providerId="ADAL" clId="{315A4954-1009-48BC-940A-73BDCC784E59}" dt="2022-12-13T14:30:41.217" v="2523" actId="6549"/>
        <pc:sldMasterMkLst>
          <pc:docMk/>
          <pc:sldMasterMk cId="3850865728" sldId="2147483662"/>
        </pc:sldMasterMkLst>
        <pc:spChg chg="mod">
          <ac:chgData name="Balian, Sarah" userId="b3b060d9-4d34-479b-ad68-688eaebf93c5" providerId="ADAL" clId="{315A4954-1009-48BC-940A-73BDCC784E59}" dt="2022-12-13T14:30:41.217" v="2523" actId="6549"/>
          <ac:spMkLst>
            <pc:docMk/>
            <pc:sldMasterMk cId="3850865728" sldId="2147483662"/>
            <ac:spMk id="2" creationId="{A1AF6A25-C05E-275F-43E1-F8E93E3EEC0C}"/>
          </ac:spMkLst>
        </pc:spChg>
        <pc:sldLayoutChg chg="modSp mod">
          <pc:chgData name="Balian, Sarah" userId="b3b060d9-4d34-479b-ad68-688eaebf93c5" providerId="ADAL" clId="{315A4954-1009-48BC-940A-73BDCC784E59}" dt="2022-12-13T14:30:34.689" v="2522" actId="6549"/>
          <pc:sldLayoutMkLst>
            <pc:docMk/>
            <pc:sldMasterMk cId="3400857662" sldId="2147483707"/>
            <pc:sldLayoutMk cId="3824787925" sldId="2147483686"/>
          </pc:sldLayoutMkLst>
          <pc:spChg chg="mod">
            <ac:chgData name="Balian, Sarah" userId="b3b060d9-4d34-479b-ad68-688eaebf93c5" providerId="ADAL" clId="{315A4954-1009-48BC-940A-73BDCC784E59}" dt="2022-12-13T14:30:34.689" v="2522" actId="6549"/>
            <ac:spMkLst>
              <pc:docMk/>
              <pc:sldMasterMk cId="3400857662" sldId="2147483707"/>
              <pc:sldLayoutMk cId="3824787925" sldId="2147483686"/>
              <ac:spMk id="4" creationId="{EC71831F-1B8F-EA98-3184-E4EB3C6D8FB1}"/>
            </ac:spMkLst>
          </pc:spChg>
        </pc:sldLayoutChg>
      </pc:sldMasterChg>
    </pc:docChg>
  </pc:docChgLst>
  <pc:docChgLst>
    <pc:chgData name="Sarah Balian" userId="b9b6ec2c-f67a-4485-ae9a-27dddf9569d2" providerId="ADAL" clId="{EF735CFD-2049-4575-81FD-EE8D8094AA31}"/>
    <pc:docChg chg="undo custSel modSld">
      <pc:chgData name="Sarah Balian" userId="b9b6ec2c-f67a-4485-ae9a-27dddf9569d2" providerId="ADAL" clId="{EF735CFD-2049-4575-81FD-EE8D8094AA31}" dt="2023-01-25T16:24:40.873" v="5"/>
      <pc:docMkLst>
        <pc:docMk/>
      </pc:docMkLst>
      <pc:sldChg chg="delCm">
        <pc:chgData name="Sarah Balian" userId="b9b6ec2c-f67a-4485-ae9a-27dddf9569d2" providerId="ADAL" clId="{EF735CFD-2049-4575-81FD-EE8D8094AA31}" dt="2023-01-25T16:24:40.873" v="5"/>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EF735CFD-2049-4575-81FD-EE8D8094AA31}" dt="2023-01-25T16:24:40.873" v="5"/>
              <pc2:cmMkLst xmlns:pc2="http://schemas.microsoft.com/office/powerpoint/2019/9/main/command">
                <pc:docMk/>
                <pc:sldMk cId="2479953464" sldId="264"/>
                <pc2:cmMk id="{50FA04AE-CF81-455C-83E6-B85887A78AAA}"/>
              </pc2:cmMkLst>
            </pc226:cmChg>
          </p:ext>
        </pc:extLst>
      </pc:sldChg>
      <pc:sldChg chg="delCm">
        <pc:chgData name="Sarah Balian" userId="b9b6ec2c-f67a-4485-ae9a-27dddf9569d2" providerId="ADAL" clId="{EF735CFD-2049-4575-81FD-EE8D8094AA31}" dt="2023-01-20T16:26:19.444" v="1"/>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EF735CFD-2049-4575-81FD-EE8D8094AA31}" dt="2023-01-20T16:26:19.444" v="1"/>
              <pc2:cmMkLst xmlns:pc2="http://schemas.microsoft.com/office/powerpoint/2019/9/main/command">
                <pc:docMk/>
                <pc:sldMk cId="1702557876" sldId="324"/>
                <pc2:cmMk id="{2CB5D2BB-CEB1-4939-8ED6-162BD7205EDF}"/>
              </pc2:cmMkLst>
            </pc226:cmChg>
            <pc226:cmChg xmlns:pc226="http://schemas.microsoft.com/office/powerpoint/2022/06/main/command" chg="del">
              <pc226:chgData name="Sarah Balian" userId="b9b6ec2c-f67a-4485-ae9a-27dddf9569d2" providerId="ADAL" clId="{EF735CFD-2049-4575-81FD-EE8D8094AA31}" dt="2023-01-20T16:25:21.900" v="0"/>
              <pc2:cmMkLst xmlns:pc2="http://schemas.microsoft.com/office/powerpoint/2019/9/main/command">
                <pc:docMk/>
                <pc:sldMk cId="1702557876" sldId="324"/>
                <pc2:cmMk id="{68C23CD3-2482-41D8-827F-739606AC5256}"/>
              </pc2:cmMkLst>
            </pc226:cmChg>
          </p:ext>
        </pc:extLst>
      </pc:sldChg>
      <pc:sldChg chg="modSp mod modCm">
        <pc:chgData name="Sarah Balian" userId="b9b6ec2c-f67a-4485-ae9a-27dddf9569d2" providerId="ADAL" clId="{EF735CFD-2049-4575-81FD-EE8D8094AA31}" dt="2023-01-20T16:33:40.866" v="4"/>
        <pc:sldMkLst>
          <pc:docMk/>
          <pc:sldMk cId="3364805724" sldId="339"/>
        </pc:sldMkLst>
        <pc:spChg chg="mod">
          <ac:chgData name="Sarah Balian" userId="b9b6ec2c-f67a-4485-ae9a-27dddf9569d2" providerId="ADAL" clId="{EF735CFD-2049-4575-81FD-EE8D8094AA31}" dt="2023-01-20T16:33:40.866" v="4"/>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EF735CFD-2049-4575-81FD-EE8D8094AA31}" dt="2023-01-20T16:33:40.866" v="4"/>
              <pc2:cmMkLst xmlns:pc2="http://schemas.microsoft.com/office/powerpoint/2019/9/main/command">
                <pc:docMk/>
                <pc:sldMk cId="3364805724" sldId="339"/>
                <pc2:cmMk id="{3D7DE715-3B53-4363-999A-2C5AE14BA2A6}"/>
              </pc2:cmMkLst>
            </pc226:cmChg>
            <pc226:cmChg xmlns:pc226="http://schemas.microsoft.com/office/powerpoint/2022/06/main/command" chg="mod">
              <pc226:chgData name="Sarah Balian" userId="b9b6ec2c-f67a-4485-ae9a-27dddf9569d2" providerId="ADAL" clId="{EF735CFD-2049-4575-81FD-EE8D8094AA31}" dt="2023-01-20T16:33:40.866" v="4"/>
              <pc2:cmMkLst xmlns:pc2="http://schemas.microsoft.com/office/powerpoint/2019/9/main/command">
                <pc:docMk/>
                <pc:sldMk cId="3364805724" sldId="339"/>
                <pc2:cmMk id="{9D66FBB3-D599-464F-B7FB-E17B9683F53E}"/>
              </pc2:cmMkLst>
            </pc226:cmChg>
          </p:ext>
        </pc:extLst>
      </pc:sldChg>
    </pc:docChg>
  </pc:docChgLst>
  <pc:docChgLst>
    <pc:chgData name="Sarah Balian" userId="b3b060d9-4d34-479b-ad68-688eaebf93c5" providerId="ADAL" clId="{EF735CFD-2049-4575-81FD-EE8D8094AA31}"/>
    <pc:docChg chg="">
      <pc:chgData name="Sarah Balian" userId="b3b060d9-4d34-479b-ad68-688eaebf93c5" providerId="ADAL" clId="{EF735CFD-2049-4575-81FD-EE8D8094AA31}" dt="2023-02-03T14:45:35.835" v="2"/>
      <pc:docMkLst>
        <pc:docMk/>
      </pc:docMkLst>
      <pc:sldChg chg="delCm">
        <pc:chgData name="Sarah Balian" userId="b3b060d9-4d34-479b-ad68-688eaebf93c5" providerId="ADAL" clId="{EF735CFD-2049-4575-81FD-EE8D8094AA31}" dt="2023-02-03T14:43:40.116"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3:40.116" v="0"/>
              <pc2:cmMkLst xmlns:pc2="http://schemas.microsoft.com/office/powerpoint/2019/9/main/command">
                <pc:docMk/>
                <pc:sldMk cId="2163988523" sldId="260"/>
                <pc2:cmMk id="{35294D64-C359-4DAD-9435-AE5470552FA0}"/>
              </pc2:cmMkLst>
            </pc226:cmChg>
          </p:ext>
        </pc:extLst>
      </pc:sldChg>
      <pc:sldChg chg="delCm">
        <pc:chgData name="Sarah Balian" userId="b3b060d9-4d34-479b-ad68-688eaebf93c5" providerId="ADAL" clId="{EF735CFD-2049-4575-81FD-EE8D8094AA31}" dt="2023-02-03T14:45:35.835" v="2"/>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5:35.835" v="2"/>
              <pc2:cmMkLst xmlns:pc2="http://schemas.microsoft.com/office/powerpoint/2019/9/main/command">
                <pc:docMk/>
                <pc:sldMk cId="3475639167" sldId="289"/>
                <pc2:cmMk id="{185445A5-E243-44B3-AD2E-9CE5E99510C3}"/>
              </pc2:cmMkLst>
            </pc226:cmChg>
          </p:ext>
        </pc:extLst>
      </pc:sldChg>
      <pc:sldChg chg="delCm">
        <pc:chgData name="Sarah Balian" userId="b3b060d9-4d34-479b-ad68-688eaebf93c5" providerId="ADAL" clId="{EF735CFD-2049-4575-81FD-EE8D8094AA31}" dt="2023-02-03T14:44:59.388" v="1"/>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4:59.388" v="1"/>
              <pc2:cmMkLst xmlns:pc2="http://schemas.microsoft.com/office/powerpoint/2019/9/main/command">
                <pc:docMk/>
                <pc:sldMk cId="587045458" sldId="351"/>
                <pc2:cmMk id="{A60A82A6-C88A-4B43-B30C-3E94DFF66515}"/>
              </pc2:cmMkLst>
            </pc226:cmChg>
          </p:ext>
        </pc:extLst>
      </pc:sldChg>
    </pc:docChg>
  </pc:docChgLst>
  <pc:docChgLst>
    <pc:chgData name="Hanner, Olsen" userId="8f966b24-7479-4073-89bd-2f70180eddce" providerId="ADAL" clId="{4CBA8979-DD72-4720-8C90-4EB7E5C0F86A}"/>
    <pc:docChg chg="modSld">
      <pc:chgData name="Hanner, Olsen" userId="8f966b24-7479-4073-89bd-2f70180eddce" providerId="ADAL" clId="{4CBA8979-DD72-4720-8C90-4EB7E5C0F86A}" dt="2023-11-10T14:23:06.450" v="6" actId="207"/>
      <pc:docMkLst>
        <pc:docMk/>
      </pc:docMkLst>
      <pc:sldChg chg="modSp mod">
        <pc:chgData name="Hanner, Olsen" userId="8f966b24-7479-4073-89bd-2f70180eddce" providerId="ADAL" clId="{4CBA8979-DD72-4720-8C90-4EB7E5C0F86A}" dt="2023-11-10T14:23:06.450" v="6" actId="207"/>
        <pc:sldMkLst>
          <pc:docMk/>
          <pc:sldMk cId="3502258445" sldId="283"/>
        </pc:sldMkLst>
        <pc:spChg chg="mod">
          <ac:chgData name="Hanner, Olsen" userId="8f966b24-7479-4073-89bd-2f70180eddce" providerId="ADAL" clId="{4CBA8979-DD72-4720-8C90-4EB7E5C0F86A}" dt="2023-11-10T14:23:06.450" v="6" actId="207"/>
          <ac:spMkLst>
            <pc:docMk/>
            <pc:sldMk cId="3502258445" sldId="283"/>
            <ac:spMk id="5" creationId="{07E7D4A9-A2D8-FCFA-930A-28EF4D10D77F}"/>
          </ac:spMkLst>
        </pc:spChg>
      </pc:sldChg>
      <pc:sldChg chg="modSp mod">
        <pc:chgData name="Hanner, Olsen" userId="8f966b24-7479-4073-89bd-2f70180eddce" providerId="ADAL" clId="{4CBA8979-DD72-4720-8C90-4EB7E5C0F86A}" dt="2023-11-09T21:42:48.706" v="5" actId="20577"/>
        <pc:sldMkLst>
          <pc:docMk/>
          <pc:sldMk cId="2781894779" sldId="343"/>
        </pc:sldMkLst>
        <pc:spChg chg="mod">
          <ac:chgData name="Hanner, Olsen" userId="8f966b24-7479-4073-89bd-2f70180eddce" providerId="ADAL" clId="{4CBA8979-DD72-4720-8C90-4EB7E5C0F86A}" dt="2023-11-09T21:42:48.706" v="5" actId="20577"/>
          <ac:spMkLst>
            <pc:docMk/>
            <pc:sldMk cId="2781894779" sldId="343"/>
            <ac:spMk id="4" creationId="{2835B22F-59A0-D51F-5B6D-700079BFD428}"/>
          </ac:spMkLst>
        </pc:spChg>
      </pc:sldChg>
    </pc:docChg>
  </pc:docChgLst>
  <pc:docChgLst>
    <pc:chgData name="Hanner, Olsen" userId="8f966b24-7479-4073-89bd-2f70180eddce" providerId="ADAL" clId="{41292832-54EB-44DE-9281-8C4FAAFE754C}"/>
    <pc:docChg chg="custSel modSld">
      <pc:chgData name="Hanner, Olsen" userId="8f966b24-7479-4073-89bd-2f70180eddce" providerId="ADAL" clId="{41292832-54EB-44DE-9281-8C4FAAFE754C}" dt="2023-06-29T16:21:14.944" v="45" actId="20577"/>
      <pc:docMkLst>
        <pc:docMk/>
      </pc:docMkLst>
      <pc:sldChg chg="mod">
        <pc:chgData name="Hanner, Olsen" userId="8f966b24-7479-4073-89bd-2f70180eddce" providerId="ADAL" clId="{41292832-54EB-44DE-9281-8C4FAAFE754C}" dt="2023-06-29T16:19:03.911" v="7" actId="27918"/>
        <pc:sldMkLst>
          <pc:docMk/>
          <pc:sldMk cId="1506493807" sldId="272"/>
        </pc:sldMkLst>
      </pc:sldChg>
      <pc:sldChg chg="modSp mod">
        <pc:chgData name="Hanner, Olsen" userId="8f966b24-7479-4073-89bd-2f70180eddce" providerId="ADAL" clId="{41292832-54EB-44DE-9281-8C4FAAFE754C}" dt="2023-06-29T16:17:56.069" v="1" actId="790"/>
        <pc:sldMkLst>
          <pc:docMk/>
          <pc:sldMk cId="3502258445" sldId="283"/>
        </pc:sldMkLst>
        <pc:spChg chg="mod">
          <ac:chgData name="Hanner, Olsen" userId="8f966b24-7479-4073-89bd-2f70180eddce" providerId="ADAL" clId="{41292832-54EB-44DE-9281-8C4FAAFE754C}" dt="2023-06-29T16:17:56.069" v="1" actId="790"/>
          <ac:spMkLst>
            <pc:docMk/>
            <pc:sldMk cId="3502258445" sldId="283"/>
            <ac:spMk id="17" creationId="{5C6B47CA-107B-B3FF-2202-F69F83513340}"/>
          </ac:spMkLst>
        </pc:spChg>
      </pc:sldChg>
      <pc:sldChg chg="modSp mod">
        <pc:chgData name="Hanner, Olsen" userId="8f966b24-7479-4073-89bd-2f70180eddce" providerId="ADAL" clId="{41292832-54EB-44DE-9281-8C4FAAFE754C}" dt="2023-06-29T16:20:11.818" v="22" actId="20577"/>
        <pc:sldMkLst>
          <pc:docMk/>
          <pc:sldMk cId="1821595124" sldId="286"/>
        </pc:sldMkLst>
        <pc:spChg chg="mod">
          <ac:chgData name="Hanner, Olsen" userId="8f966b24-7479-4073-89bd-2f70180eddce" providerId="ADAL" clId="{41292832-54EB-44DE-9281-8C4FAAFE754C}" dt="2023-06-29T16:20:11.818" v="22" actId="20577"/>
          <ac:spMkLst>
            <pc:docMk/>
            <pc:sldMk cId="1821595124" sldId="286"/>
            <ac:spMk id="2" creationId="{F6245169-1799-41CD-B28E-D2D20D16AD73}"/>
          </ac:spMkLst>
        </pc:spChg>
        <pc:spChg chg="mod">
          <ac:chgData name="Hanner, Olsen" userId="8f966b24-7479-4073-89bd-2f70180eddce" providerId="ADAL" clId="{41292832-54EB-44DE-9281-8C4FAAFE754C}" dt="2023-06-29T16:19:57.762" v="19" actId="20577"/>
          <ac:spMkLst>
            <pc:docMk/>
            <pc:sldMk cId="1821595124" sldId="286"/>
            <ac:spMk id="3" creationId="{E4FD1E92-5DBC-B105-F246-2355E4FF9A74}"/>
          </ac:spMkLst>
        </pc:spChg>
      </pc:sldChg>
      <pc:sldChg chg="modSp mod">
        <pc:chgData name="Hanner, Olsen" userId="8f966b24-7479-4073-89bd-2f70180eddce" providerId="ADAL" clId="{41292832-54EB-44DE-9281-8C4FAAFE754C}" dt="2023-06-29T16:21:14.944" v="45" actId="20577"/>
        <pc:sldMkLst>
          <pc:docMk/>
          <pc:sldMk cId="3475639167" sldId="289"/>
        </pc:sldMkLst>
        <pc:spChg chg="mod">
          <ac:chgData name="Hanner, Olsen" userId="8f966b24-7479-4073-89bd-2f70180eddce" providerId="ADAL" clId="{41292832-54EB-44DE-9281-8C4FAAFE754C}" dt="2023-06-29T16:21:14.944" v="45" actId="20577"/>
          <ac:spMkLst>
            <pc:docMk/>
            <pc:sldMk cId="3475639167" sldId="289"/>
            <ac:spMk id="6" creationId="{3178E49A-AB46-36D7-BE04-40013DE24A2A}"/>
          </ac:spMkLst>
        </pc:spChg>
      </pc:sldChg>
      <pc:sldChg chg="modSp mod">
        <pc:chgData name="Hanner, Olsen" userId="8f966b24-7479-4073-89bd-2f70180eddce" providerId="ADAL" clId="{41292832-54EB-44DE-9281-8C4FAAFE754C}" dt="2023-06-29T16:16:41.520" v="0" actId="790"/>
        <pc:sldMkLst>
          <pc:docMk/>
          <pc:sldMk cId="1702557876" sldId="324"/>
        </pc:sldMkLst>
        <pc:spChg chg="mod">
          <ac:chgData name="Hanner, Olsen" userId="8f966b24-7479-4073-89bd-2f70180eddce" providerId="ADAL" clId="{41292832-54EB-44DE-9281-8C4FAAFE754C}" dt="2023-06-29T16:16:41.520" v="0" actId="790"/>
          <ac:spMkLst>
            <pc:docMk/>
            <pc:sldMk cId="1702557876" sldId="324"/>
            <ac:spMk id="8" creationId="{3EFE8A50-771E-49B9-ECC6-CDA29387FFE8}"/>
          </ac:spMkLst>
        </pc:spChg>
      </pc:sldChg>
      <pc:sldChg chg="modSp mod">
        <pc:chgData name="Hanner, Olsen" userId="8f966b24-7479-4073-89bd-2f70180eddce" providerId="ADAL" clId="{41292832-54EB-44DE-9281-8C4FAAFE754C}" dt="2023-06-29T16:19:42.002" v="9" actId="313"/>
        <pc:sldMkLst>
          <pc:docMk/>
          <pc:sldMk cId="3364805724" sldId="339"/>
        </pc:sldMkLst>
        <pc:spChg chg="mod">
          <ac:chgData name="Hanner, Olsen" userId="8f966b24-7479-4073-89bd-2f70180eddce" providerId="ADAL" clId="{41292832-54EB-44DE-9281-8C4FAAFE754C}" dt="2023-06-29T16:19:42.002" v="9" actId="313"/>
          <ac:spMkLst>
            <pc:docMk/>
            <pc:sldMk cId="3364805724" sldId="339"/>
            <ac:spMk id="3" creationId="{B6340F88-FDE5-D8FA-4CB8-7065B97BFE6B}"/>
          </ac:spMkLst>
        </pc:spChg>
      </pc:sldChg>
      <pc:sldChg chg="modSp mod">
        <pc:chgData name="Hanner, Olsen" userId="8f966b24-7479-4073-89bd-2f70180eddce" providerId="ADAL" clId="{41292832-54EB-44DE-9281-8C4FAAFE754C}" dt="2023-06-29T16:18:03.479" v="2" actId="790"/>
        <pc:sldMkLst>
          <pc:docMk/>
          <pc:sldMk cId="2781894779" sldId="343"/>
        </pc:sldMkLst>
        <pc:spChg chg="mod">
          <ac:chgData name="Hanner, Olsen" userId="8f966b24-7479-4073-89bd-2f70180eddce" providerId="ADAL" clId="{41292832-54EB-44DE-9281-8C4FAAFE754C}" dt="2023-06-29T16:18:03.479" v="2" actId="790"/>
          <ac:spMkLst>
            <pc:docMk/>
            <pc:sldMk cId="2781894779" sldId="343"/>
            <ac:spMk id="11" creationId="{FAE75C40-A01E-5362-9F7E-92B20DD3702C}"/>
          </ac:spMkLst>
        </pc:spChg>
      </pc:sldChg>
      <pc:sldChg chg="modSp mod">
        <pc:chgData name="Hanner, Olsen" userId="8f966b24-7479-4073-89bd-2f70180eddce" providerId="ADAL" clId="{41292832-54EB-44DE-9281-8C4FAAFE754C}" dt="2023-06-29T16:20:54.894" v="26" actId="790"/>
        <pc:sldMkLst>
          <pc:docMk/>
          <pc:sldMk cId="3383364338" sldId="353"/>
        </pc:sldMkLst>
        <pc:spChg chg="mod">
          <ac:chgData name="Hanner, Olsen" userId="8f966b24-7479-4073-89bd-2f70180eddce" providerId="ADAL" clId="{41292832-54EB-44DE-9281-8C4FAAFE754C}" dt="2023-06-29T16:20:46.439" v="25" actId="790"/>
          <ac:spMkLst>
            <pc:docMk/>
            <pc:sldMk cId="3383364338" sldId="353"/>
            <ac:spMk id="2" creationId="{F6245169-1799-41CD-B28E-D2D20D16AD73}"/>
          </ac:spMkLst>
        </pc:spChg>
        <pc:spChg chg="mod">
          <ac:chgData name="Hanner, Olsen" userId="8f966b24-7479-4073-89bd-2f70180eddce" providerId="ADAL" clId="{41292832-54EB-44DE-9281-8C4FAAFE754C}" dt="2023-06-29T16:20:54.894" v="26" actId="790"/>
          <ac:spMkLst>
            <pc:docMk/>
            <pc:sldMk cId="3383364338" sldId="353"/>
            <ac:spMk id="8" creationId="{3EFE8A50-771E-49B9-ECC6-CDA29387FFE8}"/>
          </ac:spMkLst>
        </pc:spChg>
      </pc:sldChg>
    </pc:docChg>
  </pc:docChgLst>
  <pc:docChgLst>
    <pc:chgData name="Twesigye, Gloria" userId="6464a502-8a44-4d67-8fab-8f3aa9495827" providerId="ADAL" clId="{5904E1CE-2217-4469-A705-3CB9C4650C44}"/>
    <pc:docChg chg="custSel modSld modMainMaster">
      <pc:chgData name="Twesigye, Gloria" userId="6464a502-8a44-4d67-8fab-8f3aa9495827" providerId="ADAL" clId="{5904E1CE-2217-4469-A705-3CB9C4650C44}" dt="2023-12-11T19:37:19.177" v="29" actId="207"/>
      <pc:docMkLst>
        <pc:docMk/>
      </pc:docMkLst>
      <pc:sldChg chg="modSp">
        <pc:chgData name="Twesigye, Gloria" userId="6464a502-8a44-4d67-8fab-8f3aa9495827" providerId="ADAL" clId="{5904E1CE-2217-4469-A705-3CB9C4650C44}" dt="2023-12-08T19:41:45.611" v="0"/>
        <pc:sldMkLst>
          <pc:docMk/>
          <pc:sldMk cId="109857222" sldId="256"/>
        </pc:sldMkLst>
        <pc:spChg chg="mod">
          <ac:chgData name="Twesigye, Gloria" userId="6464a502-8a44-4d67-8fab-8f3aa9495827" providerId="ADAL" clId="{5904E1CE-2217-4469-A705-3CB9C4650C44}" dt="2023-12-08T19:41:45.611" v="0"/>
          <ac:spMkLst>
            <pc:docMk/>
            <pc:sldMk cId="109857222" sldId="256"/>
            <ac:spMk id="3" creationId="{00000000-0000-0000-0000-000000000000}"/>
          </ac:spMkLst>
        </pc:spChg>
      </pc:sldChg>
      <pc:sldChg chg="addSp delSp modSp mod">
        <pc:chgData name="Twesigye, Gloria" userId="6464a502-8a44-4d67-8fab-8f3aa9495827" providerId="ADAL" clId="{5904E1CE-2217-4469-A705-3CB9C4650C44}" dt="2023-12-08T19:42:58.346" v="9"/>
        <pc:sldMkLst>
          <pc:docMk/>
          <pc:sldMk cId="2163988523" sldId="260"/>
        </pc:sldMkLst>
        <pc:spChg chg="del">
          <ac:chgData name="Twesigye, Gloria" userId="6464a502-8a44-4d67-8fab-8f3aa9495827" providerId="ADAL" clId="{5904E1CE-2217-4469-A705-3CB9C4650C44}" dt="2023-12-08T19:42:57.934" v="8" actId="478"/>
          <ac:spMkLst>
            <pc:docMk/>
            <pc:sldMk cId="2163988523" sldId="260"/>
            <ac:spMk id="6" creationId="{5D0F14F3-1A09-3E96-BCB2-D8B940E469DA}"/>
          </ac:spMkLst>
        </pc:spChg>
        <pc:spChg chg="del">
          <ac:chgData name="Twesigye, Gloria" userId="6464a502-8a44-4d67-8fab-8f3aa9495827" providerId="ADAL" clId="{5904E1CE-2217-4469-A705-3CB9C4650C44}" dt="2023-12-08T19:42:57.934" v="8" actId="478"/>
          <ac:spMkLst>
            <pc:docMk/>
            <pc:sldMk cId="2163988523" sldId="260"/>
            <ac:spMk id="7" creationId="{CE64F085-394F-89FE-55C1-94E5F28AFADD}"/>
          </ac:spMkLst>
        </pc:spChg>
        <pc:spChg chg="del">
          <ac:chgData name="Twesigye, Gloria" userId="6464a502-8a44-4d67-8fab-8f3aa9495827" providerId="ADAL" clId="{5904E1CE-2217-4469-A705-3CB9C4650C44}" dt="2023-12-08T19:42:57.934" v="8" actId="478"/>
          <ac:spMkLst>
            <pc:docMk/>
            <pc:sldMk cId="2163988523" sldId="260"/>
            <ac:spMk id="8" creationId="{E39DAA33-FEFE-A8BD-BBEA-A8F3D8B80ECE}"/>
          </ac:spMkLst>
        </pc:spChg>
        <pc:picChg chg="add mod">
          <ac:chgData name="Twesigye, Gloria" userId="6464a502-8a44-4d67-8fab-8f3aa9495827" providerId="ADAL" clId="{5904E1CE-2217-4469-A705-3CB9C4650C44}" dt="2023-12-08T19:42:58.346" v="9"/>
          <ac:picMkLst>
            <pc:docMk/>
            <pc:sldMk cId="2163988523" sldId="260"/>
            <ac:picMk id="2" creationId="{EFCE7C59-771D-D524-90F8-29A99A9EB589}"/>
          </ac:picMkLst>
        </pc:picChg>
      </pc:sldChg>
      <pc:sldChg chg="modSp mod">
        <pc:chgData name="Twesigye, Gloria" userId="6464a502-8a44-4d67-8fab-8f3aa9495827" providerId="ADAL" clId="{5904E1CE-2217-4469-A705-3CB9C4650C44}" dt="2023-12-08T19:52:10.976" v="15" actId="207"/>
        <pc:sldMkLst>
          <pc:docMk/>
          <pc:sldMk cId="1428788921" sldId="262"/>
        </pc:sldMkLst>
        <pc:spChg chg="mod">
          <ac:chgData name="Twesigye, Gloria" userId="6464a502-8a44-4d67-8fab-8f3aa9495827" providerId="ADAL" clId="{5904E1CE-2217-4469-A705-3CB9C4650C44}" dt="2023-12-08T19:52:10.976" v="15" actId="207"/>
          <ac:spMkLst>
            <pc:docMk/>
            <pc:sldMk cId="1428788921" sldId="262"/>
            <ac:spMk id="17" creationId="{B5138D57-81A7-9062-3037-7FA0E56333ED}"/>
          </ac:spMkLst>
        </pc:spChg>
        <pc:graphicFrameChg chg="mod">
          <ac:chgData name="Twesigye, Gloria" userId="6464a502-8a44-4d67-8fab-8f3aa9495827" providerId="ADAL" clId="{5904E1CE-2217-4469-A705-3CB9C4650C44}" dt="2023-12-08T19:52:03.683" v="14" actId="208"/>
          <ac:graphicFrameMkLst>
            <pc:docMk/>
            <pc:sldMk cId="1428788921" sldId="262"/>
            <ac:graphicFrameMk id="8" creationId="{A25666F9-CCA3-9D59-B863-99CA3EC76DEB}"/>
          </ac:graphicFrameMkLst>
        </pc:graphicFrameChg>
      </pc:sldChg>
      <pc:sldChg chg="modSp mod">
        <pc:chgData name="Twesigye, Gloria" userId="6464a502-8a44-4d67-8fab-8f3aa9495827" providerId="ADAL" clId="{5904E1CE-2217-4469-A705-3CB9C4650C44}" dt="2023-12-08T19:58:21.094" v="17" actId="207"/>
        <pc:sldMkLst>
          <pc:docMk/>
          <pc:sldMk cId="3502258445" sldId="283"/>
        </pc:sldMkLst>
        <pc:spChg chg="mod">
          <ac:chgData name="Twesigye, Gloria" userId="6464a502-8a44-4d67-8fab-8f3aa9495827" providerId="ADAL" clId="{5904E1CE-2217-4469-A705-3CB9C4650C44}" dt="2023-12-08T19:58:21.094" v="17" actId="207"/>
          <ac:spMkLst>
            <pc:docMk/>
            <pc:sldMk cId="3502258445" sldId="283"/>
            <ac:spMk id="5" creationId="{07E7D4A9-A2D8-FCFA-930A-28EF4D10D77F}"/>
          </ac:spMkLst>
        </pc:spChg>
        <pc:graphicFrameChg chg="mod">
          <ac:chgData name="Twesigye, Gloria" userId="6464a502-8a44-4d67-8fab-8f3aa9495827" providerId="ADAL" clId="{5904E1CE-2217-4469-A705-3CB9C4650C44}" dt="2023-12-08T19:58:16.023" v="16" actId="207"/>
          <ac:graphicFrameMkLst>
            <pc:docMk/>
            <pc:sldMk cId="3502258445" sldId="283"/>
            <ac:graphicFrameMk id="9" creationId="{16BB2B36-D329-083C-5198-BEEC5AC12CFA}"/>
          </ac:graphicFrameMkLst>
        </pc:graphicFrameChg>
      </pc:sldChg>
      <pc:sldChg chg="modSp">
        <pc:chgData name="Twesigye, Gloria" userId="6464a502-8a44-4d67-8fab-8f3aa9495827" providerId="ADAL" clId="{5904E1CE-2217-4469-A705-3CB9C4650C44}" dt="2023-12-11T19:34:53.837" v="23" actId="207"/>
        <pc:sldMkLst>
          <pc:docMk/>
          <pc:sldMk cId="1821595124" sldId="286"/>
        </pc:sldMkLst>
        <pc:graphicFrameChg chg="mod">
          <ac:chgData name="Twesigye, Gloria" userId="6464a502-8a44-4d67-8fab-8f3aa9495827" providerId="ADAL" clId="{5904E1CE-2217-4469-A705-3CB9C4650C44}" dt="2023-12-11T19:34:53.837" v="23" actId="207"/>
          <ac:graphicFrameMkLst>
            <pc:docMk/>
            <pc:sldMk cId="1821595124" sldId="286"/>
            <ac:graphicFrameMk id="8" creationId="{DE9A6772-C53F-EAE5-A902-BA86493CFD41}"/>
          </ac:graphicFrameMkLst>
        </pc:graphicFrameChg>
      </pc:sldChg>
      <pc:sldChg chg="addSp delSp modSp mod">
        <pc:chgData name="Twesigye, Gloria" userId="6464a502-8a44-4d67-8fab-8f3aa9495827" providerId="ADAL" clId="{5904E1CE-2217-4469-A705-3CB9C4650C44}" dt="2023-12-08T19:43:08.485" v="11"/>
        <pc:sldMkLst>
          <pc:docMk/>
          <pc:sldMk cId="2848752032" sldId="352"/>
        </pc:sldMkLst>
        <pc:spChg chg="del">
          <ac:chgData name="Twesigye, Gloria" userId="6464a502-8a44-4d67-8fab-8f3aa9495827" providerId="ADAL" clId="{5904E1CE-2217-4469-A705-3CB9C4650C44}" dt="2023-12-08T19:43:08.028" v="10" actId="478"/>
          <ac:spMkLst>
            <pc:docMk/>
            <pc:sldMk cId="2848752032" sldId="352"/>
            <ac:spMk id="6" creationId="{5D0F14F3-1A09-3E96-BCB2-D8B940E469DA}"/>
          </ac:spMkLst>
        </pc:spChg>
        <pc:spChg chg="del">
          <ac:chgData name="Twesigye, Gloria" userId="6464a502-8a44-4d67-8fab-8f3aa9495827" providerId="ADAL" clId="{5904E1CE-2217-4469-A705-3CB9C4650C44}" dt="2023-12-08T19:43:08.028" v="10" actId="478"/>
          <ac:spMkLst>
            <pc:docMk/>
            <pc:sldMk cId="2848752032" sldId="352"/>
            <ac:spMk id="7" creationId="{CE64F085-394F-89FE-55C1-94E5F28AFADD}"/>
          </ac:spMkLst>
        </pc:spChg>
        <pc:spChg chg="del">
          <ac:chgData name="Twesigye, Gloria" userId="6464a502-8a44-4d67-8fab-8f3aa9495827" providerId="ADAL" clId="{5904E1CE-2217-4469-A705-3CB9C4650C44}" dt="2023-12-08T19:43:08.028" v="10" actId="478"/>
          <ac:spMkLst>
            <pc:docMk/>
            <pc:sldMk cId="2848752032" sldId="352"/>
            <ac:spMk id="8" creationId="{E39DAA33-FEFE-A8BD-BBEA-A8F3D8B80ECE}"/>
          </ac:spMkLst>
        </pc:spChg>
        <pc:picChg chg="add mod">
          <ac:chgData name="Twesigye, Gloria" userId="6464a502-8a44-4d67-8fab-8f3aa9495827" providerId="ADAL" clId="{5904E1CE-2217-4469-A705-3CB9C4650C44}" dt="2023-12-08T19:43:08.485" v="11"/>
          <ac:picMkLst>
            <pc:docMk/>
            <pc:sldMk cId="2848752032" sldId="352"/>
            <ac:picMk id="2" creationId="{C6553440-09CF-4FD7-585E-733579D110C2}"/>
          </ac:picMkLst>
        </pc:picChg>
      </pc:sldChg>
      <pc:sldChg chg="modSp">
        <pc:chgData name="Twesigye, Gloria" userId="6464a502-8a44-4d67-8fab-8f3aa9495827" providerId="ADAL" clId="{5904E1CE-2217-4469-A705-3CB9C4650C44}" dt="2023-12-11T19:37:19.177" v="29" actId="207"/>
        <pc:sldMkLst>
          <pc:docMk/>
          <pc:sldMk cId="3383364338" sldId="353"/>
        </pc:sldMkLst>
        <pc:graphicFrameChg chg="mod">
          <ac:chgData name="Twesigye, Gloria" userId="6464a502-8a44-4d67-8fab-8f3aa9495827" providerId="ADAL" clId="{5904E1CE-2217-4469-A705-3CB9C4650C44}" dt="2023-12-11T19:37:19.177" v="29" actId="207"/>
          <ac:graphicFrameMkLst>
            <pc:docMk/>
            <pc:sldMk cId="3383364338" sldId="353"/>
            <ac:graphicFrameMk id="21" creationId="{9673CC04-08CC-5578-D046-2CD1CE6E0EBA}"/>
          </ac:graphicFrameMkLst>
        </pc:graphicFrameChg>
      </pc:sldChg>
      <pc:sldMasterChg chg="setBg">
        <pc:chgData name="Twesigye, Gloria" userId="6464a502-8a44-4d67-8fab-8f3aa9495827" providerId="ADAL" clId="{5904E1CE-2217-4469-A705-3CB9C4650C44}" dt="2023-12-08T19:42:19.728" v="7"/>
        <pc:sldMasterMkLst>
          <pc:docMk/>
          <pc:sldMasterMk cId="3984714580" sldId="2147483687"/>
        </pc:sldMasterMkLst>
      </pc:sldMasterChg>
      <pc:sldMasterChg chg="setBg">
        <pc:chgData name="Twesigye, Gloria" userId="6464a502-8a44-4d67-8fab-8f3aa9495827" providerId="ADAL" clId="{5904E1CE-2217-4469-A705-3CB9C4650C44}" dt="2023-12-08T19:42:10.270" v="4"/>
        <pc:sldMasterMkLst>
          <pc:docMk/>
          <pc:sldMasterMk cId="3554223567" sldId="2147483697"/>
        </pc:sldMasterMkLst>
      </pc:sldMasterChg>
      <pc:sldMasterChg chg="delSldLayout">
        <pc:chgData name="Twesigye, Gloria" userId="6464a502-8a44-4d67-8fab-8f3aa9495827" providerId="ADAL" clId="{5904E1CE-2217-4469-A705-3CB9C4650C44}" dt="2023-12-08T19:41:46.704" v="1" actId="2696"/>
        <pc:sldMasterMkLst>
          <pc:docMk/>
          <pc:sldMasterMk cId="3400857662" sldId="2147483707"/>
        </pc:sldMasterMkLst>
        <pc:sldLayoutChg chg="del">
          <pc:chgData name="Twesigye, Gloria" userId="6464a502-8a44-4d67-8fab-8f3aa9495827" providerId="ADAL" clId="{5904E1CE-2217-4469-A705-3CB9C4650C44}" dt="2023-12-08T19:41:46.704" v="1" actId="2696"/>
          <pc:sldLayoutMkLst>
            <pc:docMk/>
            <pc:sldMasterMk cId="3400857662" sldId="2147483707"/>
            <pc:sldLayoutMk cId="3824787925" sldId="2147483686"/>
          </pc:sldLayoutMkLst>
        </pc:sldLayoutChg>
      </pc:sldMasterChg>
    </pc:docChg>
  </pc:docChgLst>
  <pc:docChgLst>
    <pc:chgData name="Twesigye, Gloria" userId="6464a502-8a44-4d67-8fab-8f3aa9495827" providerId="ADAL" clId="{C924EF41-1BCF-42D7-9B40-858743454216}"/>
    <pc:docChg chg="modSld">
      <pc:chgData name="Twesigye, Gloria" userId="6464a502-8a44-4d67-8fab-8f3aa9495827" providerId="ADAL" clId="{C924EF41-1BCF-42D7-9B40-858743454216}" dt="2023-01-26T21:49:10.146" v="10"/>
      <pc:docMkLst>
        <pc:docMk/>
      </pc:docMkLst>
      <pc:sldChg chg="modSp mod addCm">
        <pc:chgData name="Twesigye, Gloria" userId="6464a502-8a44-4d67-8fab-8f3aa9495827" providerId="ADAL" clId="{C924EF41-1BCF-42D7-9B40-858743454216}" dt="2023-01-26T21:49:10.146" v="10"/>
        <pc:sldMkLst>
          <pc:docMk/>
          <pc:sldMk cId="3475639167" sldId="289"/>
        </pc:sldMkLst>
        <pc:spChg chg="mod">
          <ac:chgData name="Twesigye, Gloria" userId="6464a502-8a44-4d67-8fab-8f3aa9495827" providerId="ADAL" clId="{C924EF41-1BCF-42D7-9B40-858743454216}" dt="2023-01-26T21:48:29.675" v="9"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924EF41-1BCF-42D7-9B40-858743454216}" dt="2023-01-26T21:49:10.146" v="10"/>
              <pc2:cmMkLst xmlns:pc2="http://schemas.microsoft.com/office/powerpoint/2019/9/main/command">
                <pc:docMk/>
                <pc:sldMk cId="3475639167" sldId="289"/>
                <pc2:cmMk id="{185445A5-E243-44B3-AD2E-9CE5E99510C3}"/>
              </pc2:cmMkLst>
            </pc226:cmChg>
          </p:ext>
        </pc:extLst>
      </pc:sldChg>
      <pc:sldChg chg="addCm modCm">
        <pc:chgData name="Twesigye, Gloria" userId="6464a502-8a44-4d67-8fab-8f3aa9495827" providerId="ADAL" clId="{C924EF41-1BCF-42D7-9B40-858743454216}" dt="2023-01-26T19:06:11.098" v="1"/>
        <pc:sldMkLst>
          <pc:docMk/>
          <pc:sldMk cId="1702557876" sldId="324"/>
        </pc:sldMkLst>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924EF41-1BCF-42D7-9B40-858743454216}" dt="2023-01-26T19:06:11.098" v="1"/>
              <pc2:cmMkLst xmlns:pc2="http://schemas.microsoft.com/office/powerpoint/2019/9/main/command">
                <pc:docMk/>
                <pc:sldMk cId="1702557876" sldId="324"/>
                <pc2:cmMk id="{3B02037D-85D6-4B80-BA92-5859DDEB4155}"/>
              </pc2:cmMkLst>
            </pc226:cmChg>
          </p:ext>
        </pc:extLst>
      </pc:sldChg>
    </pc:docChg>
  </pc:docChgLst>
  <pc:docChgLst>
    <pc:chgData name="McFarland, Annette" userId="e93d1f50-85ab-41a8-a34a-185a53159573" providerId="ADAL" clId="{547923B1-CF50-4EDA-A734-0DD0A3FABA42}"/>
    <pc:docChg chg="undo custSel modSld">
      <pc:chgData name="McFarland, Annette" userId="e93d1f50-85ab-41a8-a34a-185a53159573" providerId="ADAL" clId="{547923B1-CF50-4EDA-A734-0DD0A3FABA42}" dt="2023-01-20T16:38:39.036" v="1050"/>
      <pc:docMkLst>
        <pc:docMk/>
      </pc:docMkLst>
      <pc:sldChg chg="modSp mod modNotesTx">
        <pc:chgData name="McFarland, Annette" userId="e93d1f50-85ab-41a8-a34a-185a53159573" providerId="ADAL" clId="{547923B1-CF50-4EDA-A734-0DD0A3FABA42}" dt="2023-01-09T21:40:54.122" v="136" actId="20577"/>
        <pc:sldMkLst>
          <pc:docMk/>
          <pc:sldMk cId="1428788921" sldId="262"/>
        </pc:sldMkLst>
        <pc:spChg chg="mod">
          <ac:chgData name="McFarland, Annette" userId="e93d1f50-85ab-41a8-a34a-185a53159573" providerId="ADAL" clId="{547923B1-CF50-4EDA-A734-0DD0A3FABA42}" dt="2023-01-09T21:32:51.784" v="3" actId="20577"/>
          <ac:spMkLst>
            <pc:docMk/>
            <pc:sldMk cId="1428788921" sldId="262"/>
            <ac:spMk id="2" creationId="{F6245169-1799-41CD-B28E-D2D20D16AD73}"/>
          </ac:spMkLst>
        </pc:spChg>
        <pc:graphicFrameChg chg="mod">
          <ac:chgData name="McFarland, Annette" userId="e93d1f50-85ab-41a8-a34a-185a53159573" providerId="ADAL" clId="{547923B1-CF50-4EDA-A734-0DD0A3FABA42}" dt="2023-01-09T21:33:01.470" v="5" actId="14100"/>
          <ac:graphicFrameMkLst>
            <pc:docMk/>
            <pc:sldMk cId="1428788921" sldId="262"/>
            <ac:graphicFrameMk id="8" creationId="{A25666F9-CCA3-9D59-B863-99CA3EC76DEB}"/>
          </ac:graphicFrameMkLst>
        </pc:graphicFrameChg>
      </pc:sldChg>
      <pc:sldChg chg="modSp mod addCm delCm modCm modNotesTx">
        <pc:chgData name="McFarland, Annette" userId="e93d1f50-85ab-41a8-a34a-185a53159573" providerId="ADAL" clId="{547923B1-CF50-4EDA-A734-0DD0A3FABA42}" dt="2023-01-20T16:30:31.840" v="1020"/>
        <pc:sldMkLst>
          <pc:docMk/>
          <pc:sldMk cId="2479953464" sldId="264"/>
        </pc:sldMkLst>
        <pc:spChg chg="mod">
          <ac:chgData name="McFarland, Annette" userId="e93d1f50-85ab-41a8-a34a-185a53159573" providerId="ADAL" clId="{547923B1-CF50-4EDA-A734-0DD0A3FABA42}" dt="2023-01-09T22:41:46.094" v="242" actId="20577"/>
          <ac:spMkLst>
            <pc:docMk/>
            <pc:sldMk cId="2479953464" sldId="264"/>
            <ac:spMk id="7" creationId="{C6AD3CA1-B490-CAD9-358E-36CAF5A9AFAD}"/>
          </ac:spMkLst>
        </pc:spChg>
        <pc:graphicFrameChg chg="mod">
          <ac:chgData name="McFarland, Annette" userId="e93d1f50-85ab-41a8-a34a-185a53159573" providerId="ADAL" clId="{547923B1-CF50-4EDA-A734-0DD0A3FABA42}" dt="2023-01-09T22:41:54.868" v="243"/>
          <ac:graphicFrameMkLst>
            <pc:docMk/>
            <pc:sldMk cId="2479953464" sldId="264"/>
            <ac:graphicFrameMk id="9" creationId="{16BB2B36-D329-083C-5198-BEEC5AC12CFA}"/>
          </ac:graphicFrameMkLst>
        </pc:graphicFrameChg>
      </pc:sldChg>
      <pc:sldChg chg="modSp mod">
        <pc:chgData name="McFarland, Annette" userId="e93d1f50-85ab-41a8-a34a-185a53159573" providerId="ADAL" clId="{547923B1-CF50-4EDA-A734-0DD0A3FABA42}" dt="2023-01-09T22:49:47.718" v="647" actId="20577"/>
        <pc:sldMkLst>
          <pc:docMk/>
          <pc:sldMk cId="1506493807" sldId="272"/>
        </pc:sldMkLst>
        <pc:spChg chg="mod">
          <ac:chgData name="McFarland, Annette" userId="e93d1f50-85ab-41a8-a34a-185a53159573" providerId="ADAL" clId="{547923B1-CF50-4EDA-A734-0DD0A3FABA42}" dt="2023-01-09T22:49:11.156" v="638" actId="20577"/>
          <ac:spMkLst>
            <pc:docMk/>
            <pc:sldMk cId="1506493807" sldId="272"/>
            <ac:spMk id="2" creationId="{F6245169-1799-41CD-B28E-D2D20D16AD73}"/>
          </ac:spMkLst>
        </pc:spChg>
        <pc:spChg chg="mod">
          <ac:chgData name="McFarland, Annette" userId="e93d1f50-85ab-41a8-a34a-185a53159573" providerId="ADAL" clId="{547923B1-CF50-4EDA-A734-0DD0A3FABA42}" dt="2023-01-09T22:49:47.718" v="647" actId="20577"/>
          <ac:spMkLst>
            <pc:docMk/>
            <pc:sldMk cId="1506493807" sldId="272"/>
            <ac:spMk id="3" creationId="{E4FD1E92-5DBC-B105-F246-2355E4FF9A74}"/>
          </ac:spMkLst>
        </pc:spChg>
        <pc:cxnChg chg="mod">
          <ac:chgData name="McFarland, Annette" userId="e93d1f50-85ab-41a8-a34a-185a53159573" providerId="ADAL" clId="{547923B1-CF50-4EDA-A734-0DD0A3FABA42}" dt="2023-01-09T22:49:41.974" v="643" actId="14100"/>
          <ac:cxnSpMkLst>
            <pc:docMk/>
            <pc:sldMk cId="1506493807" sldId="272"/>
            <ac:cxnSpMk id="5" creationId="{34910700-1BDF-1AC8-805B-EA7CB736B340}"/>
          </ac:cxnSpMkLst>
        </pc:cxnChg>
        <pc:cxnChg chg="mod">
          <ac:chgData name="McFarland, Annette" userId="e93d1f50-85ab-41a8-a34a-185a53159573" providerId="ADAL" clId="{547923B1-CF50-4EDA-A734-0DD0A3FABA42}" dt="2023-01-09T22:49:24.903" v="640" actId="14100"/>
          <ac:cxnSpMkLst>
            <pc:docMk/>
            <pc:sldMk cId="1506493807" sldId="272"/>
            <ac:cxnSpMk id="8" creationId="{22766DD9-4256-2E5C-ACD4-93D0083B7CD7}"/>
          </ac:cxnSpMkLst>
        </pc:cxnChg>
      </pc:sldChg>
      <pc:sldChg chg="modSp mod modNotesTx">
        <pc:chgData name="McFarland, Annette" userId="e93d1f50-85ab-41a8-a34a-185a53159573" providerId="ADAL" clId="{547923B1-CF50-4EDA-A734-0DD0A3FABA42}" dt="2023-01-09T22:48:31.731" v="625"/>
        <pc:sldMkLst>
          <pc:docMk/>
          <pc:sldMk cId="3502258445" sldId="283"/>
        </pc:sldMkLst>
        <pc:spChg chg="mod">
          <ac:chgData name="McFarland, Annette" userId="e93d1f50-85ab-41a8-a34a-185a53159573" providerId="ADAL" clId="{547923B1-CF50-4EDA-A734-0DD0A3FABA42}" dt="2023-01-09T22:48:11.233" v="619" actId="2085"/>
          <ac:spMkLst>
            <pc:docMk/>
            <pc:sldMk cId="3502258445" sldId="283"/>
            <ac:spMk id="5" creationId="{07E7D4A9-A2D8-FCFA-930A-28EF4D10D77F}"/>
          </ac:spMkLst>
        </pc:spChg>
        <pc:spChg chg="mod">
          <ac:chgData name="McFarland, Annette" userId="e93d1f50-85ab-41a8-a34a-185a53159573" providerId="ADAL" clId="{547923B1-CF50-4EDA-A734-0DD0A3FABA42}" dt="2023-01-09T22:48:21.114" v="624" actId="20577"/>
          <ac:spMkLst>
            <pc:docMk/>
            <pc:sldMk cId="3502258445" sldId="283"/>
            <ac:spMk id="11" creationId="{AA7DA90E-F1B1-6A3A-8771-E43E613C537E}"/>
          </ac:spMkLst>
        </pc:spChg>
        <pc:graphicFrameChg chg="mod">
          <ac:chgData name="McFarland, Annette" userId="e93d1f50-85ab-41a8-a34a-185a53159573" providerId="ADAL" clId="{547923B1-CF50-4EDA-A734-0DD0A3FABA42}" dt="2023-01-09T22:48:17.288" v="620"/>
          <ac:graphicFrameMkLst>
            <pc:docMk/>
            <pc:sldMk cId="3502258445" sldId="283"/>
            <ac:graphicFrameMk id="9" creationId="{16BB2B36-D329-083C-5198-BEEC5AC12CFA}"/>
          </ac:graphicFrameMkLst>
        </pc:graphicFrameChg>
      </pc:sldChg>
      <pc:sldChg chg="modSp mod addCm delCm modCm modNotesTx">
        <pc:chgData name="McFarland, Annette" userId="e93d1f50-85ab-41a8-a34a-185a53159573" providerId="ADAL" clId="{547923B1-CF50-4EDA-A734-0DD0A3FABA42}" dt="2023-01-20T16:38:39.036" v="1050"/>
        <pc:sldMkLst>
          <pc:docMk/>
          <pc:sldMk cId="1821595124" sldId="286"/>
        </pc:sldMkLst>
        <pc:spChg chg="mod">
          <ac:chgData name="McFarland, Annette" userId="e93d1f50-85ab-41a8-a34a-185a53159573" providerId="ADAL" clId="{547923B1-CF50-4EDA-A734-0DD0A3FABA42}" dt="2023-01-09T22:54:55.570" v="670" actId="20577"/>
          <ac:spMkLst>
            <pc:docMk/>
            <pc:sldMk cId="1821595124" sldId="286"/>
            <ac:spMk id="2" creationId="{F6245169-1799-41CD-B28E-D2D20D16AD73}"/>
          </ac:spMkLst>
        </pc:spChg>
        <pc:spChg chg="mod">
          <ac:chgData name="McFarland, Annette" userId="e93d1f50-85ab-41a8-a34a-185a53159573" providerId="ADAL" clId="{547923B1-CF50-4EDA-A734-0DD0A3FABA42}" dt="2023-01-09T22:55:22.295" v="686" actId="255"/>
          <ac:spMkLst>
            <pc:docMk/>
            <pc:sldMk cId="1821595124" sldId="286"/>
            <ac:spMk id="3" creationId="{E4FD1E92-5DBC-B105-F246-2355E4FF9A74}"/>
          </ac:spMkLst>
        </pc:spChg>
      </pc:sldChg>
      <pc:sldChg chg="modSp mod">
        <pc:chgData name="McFarland, Annette" userId="e93d1f50-85ab-41a8-a34a-185a53159573" providerId="ADAL" clId="{547923B1-CF50-4EDA-A734-0DD0A3FABA42}" dt="2023-01-10T01:08:44.936" v="1013" actId="20577"/>
        <pc:sldMkLst>
          <pc:docMk/>
          <pc:sldMk cId="3475639167" sldId="289"/>
        </pc:sldMkLst>
        <pc:spChg chg="mod">
          <ac:chgData name="McFarland, Annette" userId="e93d1f50-85ab-41a8-a34a-185a53159573" providerId="ADAL" clId="{547923B1-CF50-4EDA-A734-0DD0A3FABA42}" dt="2023-01-10T01:08:44.936" v="1013" actId="20577"/>
          <ac:spMkLst>
            <pc:docMk/>
            <pc:sldMk cId="3475639167" sldId="289"/>
            <ac:spMk id="6" creationId="{3178E49A-AB46-36D7-BE04-40013DE24A2A}"/>
          </ac:spMkLst>
        </pc:spChg>
      </pc:sldChg>
      <pc:sldChg chg="addSp delSp modSp mod addCm delCm modCm">
        <pc:chgData name="McFarland, Annette" userId="e93d1f50-85ab-41a8-a34a-185a53159573" providerId="ADAL" clId="{547923B1-CF50-4EDA-A734-0DD0A3FABA42}" dt="2023-01-20T16:28:28.092" v="1015"/>
        <pc:sldMkLst>
          <pc:docMk/>
          <pc:sldMk cId="1702557876" sldId="324"/>
        </pc:sldMkLst>
        <pc:spChg chg="mod">
          <ac:chgData name="McFarland, Annette" userId="e93d1f50-85ab-41a8-a34a-185a53159573" providerId="ADAL" clId="{547923B1-CF50-4EDA-A734-0DD0A3FABA42}" dt="2023-01-09T21:42:29.250" v="143" actId="20577"/>
          <ac:spMkLst>
            <pc:docMk/>
            <pc:sldMk cId="1702557876" sldId="324"/>
            <ac:spMk id="2" creationId="{F6245169-1799-41CD-B28E-D2D20D16AD73}"/>
          </ac:spMkLst>
        </pc:spChg>
        <pc:spChg chg="add mod">
          <ac:chgData name="McFarland, Annette" userId="e93d1f50-85ab-41a8-a34a-185a53159573" providerId="ADAL" clId="{547923B1-CF50-4EDA-A734-0DD0A3FABA42}" dt="2023-01-09T21:42:19.739" v="140" actId="6549"/>
          <ac:spMkLst>
            <pc:docMk/>
            <pc:sldMk cId="1702557876" sldId="324"/>
            <ac:spMk id="4" creationId="{424566EC-AA6C-5C1F-F36E-3587B631FECC}"/>
          </ac:spMkLst>
        </pc:spChg>
        <pc:spChg chg="mod">
          <ac:chgData name="McFarland, Annette" userId="e93d1f50-85ab-41a8-a34a-185a53159573" providerId="ADAL" clId="{547923B1-CF50-4EDA-A734-0DD0A3FABA42}" dt="2023-01-09T22:47:00.109" v="615" actId="255"/>
          <ac:spMkLst>
            <pc:docMk/>
            <pc:sldMk cId="1702557876" sldId="324"/>
            <ac:spMk id="8" creationId="{3EFE8A50-771E-49B9-ECC6-CDA29387FFE8}"/>
          </ac:spMkLst>
        </pc:spChg>
        <pc:spChg chg="mod">
          <ac:chgData name="McFarland, Annette" userId="e93d1f50-85ab-41a8-a34a-185a53159573" providerId="ADAL" clId="{547923B1-CF50-4EDA-A734-0DD0A3FABA42}" dt="2023-01-09T22:47:35.544" v="617" actId="1076"/>
          <ac:spMkLst>
            <pc:docMk/>
            <pc:sldMk cId="1702557876" sldId="324"/>
            <ac:spMk id="19" creationId="{919AB245-761C-B6B8-51E2-142048FB285E}"/>
          </ac:spMkLst>
        </pc:spChg>
        <pc:spChg chg="mod">
          <ac:chgData name="McFarland, Annette" userId="e93d1f50-85ab-41a8-a34a-185a53159573" providerId="ADAL" clId="{547923B1-CF50-4EDA-A734-0DD0A3FABA42}" dt="2023-01-09T22:47:35.544" v="617" actId="1076"/>
          <ac:spMkLst>
            <pc:docMk/>
            <pc:sldMk cId="1702557876" sldId="324"/>
            <ac:spMk id="20" creationId="{A941D5CF-FA31-7C0E-E587-B35900DC9493}"/>
          </ac:spMkLst>
        </pc:spChg>
        <pc:spChg chg="mod">
          <ac:chgData name="McFarland, Annette" userId="e93d1f50-85ab-41a8-a34a-185a53159573" providerId="ADAL" clId="{547923B1-CF50-4EDA-A734-0DD0A3FABA42}" dt="2023-01-09T22:47:35.544" v="617" actId="1076"/>
          <ac:spMkLst>
            <pc:docMk/>
            <pc:sldMk cId="1702557876" sldId="324"/>
            <ac:spMk id="22" creationId="{A23FC125-6A2D-2C23-E0B8-BABEDC126DA7}"/>
          </ac:spMkLst>
        </pc:spChg>
        <pc:spChg chg="mod">
          <ac:chgData name="McFarland, Annette" userId="e93d1f50-85ab-41a8-a34a-185a53159573" providerId="ADAL" clId="{547923B1-CF50-4EDA-A734-0DD0A3FABA42}" dt="2023-01-09T22:47:35.544" v="617" actId="1076"/>
          <ac:spMkLst>
            <pc:docMk/>
            <pc:sldMk cId="1702557876" sldId="324"/>
            <ac:spMk id="23" creationId="{FF929909-2D14-9BD3-A377-0079E1252530}"/>
          </ac:spMkLst>
        </pc:spChg>
        <pc:spChg chg="mod">
          <ac:chgData name="McFarland, Annette" userId="e93d1f50-85ab-41a8-a34a-185a53159573" providerId="ADAL" clId="{547923B1-CF50-4EDA-A734-0DD0A3FABA42}" dt="2023-01-09T22:47:35.544" v="617" actId="1076"/>
          <ac:spMkLst>
            <pc:docMk/>
            <pc:sldMk cId="1702557876" sldId="324"/>
            <ac:spMk id="24" creationId="{9664DB10-4447-8D6E-AC03-C669CB0D092E}"/>
          </ac:spMkLst>
        </pc:spChg>
        <pc:spChg chg="mod">
          <ac:chgData name="McFarland, Annette" userId="e93d1f50-85ab-41a8-a34a-185a53159573" providerId="ADAL" clId="{547923B1-CF50-4EDA-A734-0DD0A3FABA42}" dt="2023-01-09T22:47:35.544" v="617" actId="1076"/>
          <ac:spMkLst>
            <pc:docMk/>
            <pc:sldMk cId="1702557876" sldId="324"/>
            <ac:spMk id="25" creationId="{0D36E1B2-4AA5-A62F-F5F8-DD72A4DA547A}"/>
          </ac:spMkLst>
        </pc:spChg>
        <pc:spChg chg="mod">
          <ac:chgData name="McFarland, Annette" userId="e93d1f50-85ab-41a8-a34a-185a53159573" providerId="ADAL" clId="{547923B1-CF50-4EDA-A734-0DD0A3FABA42}" dt="2023-01-09T22:47:35.544" v="617" actId="1076"/>
          <ac:spMkLst>
            <pc:docMk/>
            <pc:sldMk cId="1702557876" sldId="324"/>
            <ac:spMk id="26" creationId="{F7AC834A-B082-EF25-2CAF-14EE527CAF64}"/>
          </ac:spMkLst>
        </pc:spChg>
        <pc:spChg chg="mod">
          <ac:chgData name="McFarland, Annette" userId="e93d1f50-85ab-41a8-a34a-185a53159573" providerId="ADAL" clId="{547923B1-CF50-4EDA-A734-0DD0A3FABA42}" dt="2023-01-09T22:47:35.544" v="617" actId="1076"/>
          <ac:spMkLst>
            <pc:docMk/>
            <pc:sldMk cId="1702557876" sldId="324"/>
            <ac:spMk id="27" creationId="{C253CD9D-52E7-A631-AD25-F17F48B50202}"/>
          </ac:spMkLst>
        </pc:spChg>
        <pc:spChg chg="mod">
          <ac:chgData name="McFarland, Annette" userId="e93d1f50-85ab-41a8-a34a-185a53159573" providerId="ADAL" clId="{547923B1-CF50-4EDA-A734-0DD0A3FABA42}" dt="2023-01-09T22:47:35.544" v="617" actId="1076"/>
          <ac:spMkLst>
            <pc:docMk/>
            <pc:sldMk cId="1702557876" sldId="324"/>
            <ac:spMk id="28" creationId="{BECD09F6-FDB3-81EA-4E05-FF3373DB7966}"/>
          </ac:spMkLst>
        </pc:spChg>
        <pc:spChg chg="mod">
          <ac:chgData name="McFarland, Annette" userId="e93d1f50-85ab-41a8-a34a-185a53159573" providerId="ADAL" clId="{547923B1-CF50-4EDA-A734-0DD0A3FABA42}" dt="2023-01-09T22:47:35.544" v="617" actId="1076"/>
          <ac:spMkLst>
            <pc:docMk/>
            <pc:sldMk cId="1702557876" sldId="324"/>
            <ac:spMk id="29" creationId="{5803C762-1900-B13A-65D4-ED0C8CE59462}"/>
          </ac:spMkLst>
        </pc:spChg>
        <pc:spChg chg="mod">
          <ac:chgData name="McFarland, Annette" userId="e93d1f50-85ab-41a8-a34a-185a53159573" providerId="ADAL" clId="{547923B1-CF50-4EDA-A734-0DD0A3FABA42}" dt="2023-01-09T22:47:35.544" v="617" actId="1076"/>
          <ac:spMkLst>
            <pc:docMk/>
            <pc:sldMk cId="1702557876" sldId="324"/>
            <ac:spMk id="30" creationId="{E73AF4BD-F409-422A-00CF-A42FBAD2768E}"/>
          </ac:spMkLst>
        </pc:spChg>
        <pc:spChg chg="mod">
          <ac:chgData name="McFarland, Annette" userId="e93d1f50-85ab-41a8-a34a-185a53159573" providerId="ADAL" clId="{547923B1-CF50-4EDA-A734-0DD0A3FABA42}" dt="2023-01-09T22:47:35.544" v="617" actId="1076"/>
          <ac:spMkLst>
            <pc:docMk/>
            <pc:sldMk cId="1702557876" sldId="324"/>
            <ac:spMk id="31" creationId="{8FAA6ACD-B674-1B61-3477-7BD5576A3DD5}"/>
          </ac:spMkLst>
        </pc:spChg>
        <pc:spChg chg="mod">
          <ac:chgData name="McFarland, Annette" userId="e93d1f50-85ab-41a8-a34a-185a53159573" providerId="ADAL" clId="{547923B1-CF50-4EDA-A734-0DD0A3FABA42}" dt="2023-01-09T22:47:35.544" v="617" actId="1076"/>
          <ac:spMkLst>
            <pc:docMk/>
            <pc:sldMk cId="1702557876" sldId="324"/>
            <ac:spMk id="32" creationId="{DFBC9D00-68E9-04DF-F7A7-DB2B030FA8B5}"/>
          </ac:spMkLst>
        </pc:spChg>
        <pc:spChg chg="mod">
          <ac:chgData name="McFarland, Annette" userId="e93d1f50-85ab-41a8-a34a-185a53159573" providerId="ADAL" clId="{547923B1-CF50-4EDA-A734-0DD0A3FABA42}" dt="2023-01-09T22:47:35.544" v="617" actId="1076"/>
          <ac:spMkLst>
            <pc:docMk/>
            <pc:sldMk cId="1702557876" sldId="324"/>
            <ac:spMk id="33" creationId="{7E611DCB-2AAE-88D9-E7BC-654DD24CF129}"/>
          </ac:spMkLst>
        </pc:spChg>
        <pc:spChg chg="mod">
          <ac:chgData name="McFarland, Annette" userId="e93d1f50-85ab-41a8-a34a-185a53159573" providerId="ADAL" clId="{547923B1-CF50-4EDA-A734-0DD0A3FABA42}" dt="2023-01-09T22:47:35.544" v="617" actId="1076"/>
          <ac:spMkLst>
            <pc:docMk/>
            <pc:sldMk cId="1702557876" sldId="324"/>
            <ac:spMk id="34" creationId="{A9EFC11C-29DB-5AD4-B8F1-1BCD3A800A18}"/>
          </ac:spMkLst>
        </pc:spChg>
        <pc:spChg chg="mod">
          <ac:chgData name="McFarland, Annette" userId="e93d1f50-85ab-41a8-a34a-185a53159573" providerId="ADAL" clId="{547923B1-CF50-4EDA-A734-0DD0A3FABA42}" dt="2023-01-09T22:47:35.544" v="617" actId="1076"/>
          <ac:spMkLst>
            <pc:docMk/>
            <pc:sldMk cId="1702557876" sldId="324"/>
            <ac:spMk id="35" creationId="{D8A7F3D7-9FFE-B25D-5ACE-3740CB428766}"/>
          </ac:spMkLst>
        </pc:spChg>
        <pc:spChg chg="mod">
          <ac:chgData name="McFarland, Annette" userId="e93d1f50-85ab-41a8-a34a-185a53159573" providerId="ADAL" clId="{547923B1-CF50-4EDA-A734-0DD0A3FABA42}" dt="2023-01-09T22:47:35.544" v="617" actId="1076"/>
          <ac:spMkLst>
            <pc:docMk/>
            <pc:sldMk cId="1702557876" sldId="324"/>
            <ac:spMk id="36" creationId="{89E5F9DA-A606-6292-C611-B08A405D06F9}"/>
          </ac:spMkLst>
        </pc:spChg>
        <pc:spChg chg="mod">
          <ac:chgData name="McFarland, Annette" userId="e93d1f50-85ab-41a8-a34a-185a53159573" providerId="ADAL" clId="{547923B1-CF50-4EDA-A734-0DD0A3FABA42}" dt="2023-01-09T22:47:35.544" v="617" actId="1076"/>
          <ac:spMkLst>
            <pc:docMk/>
            <pc:sldMk cId="1702557876" sldId="324"/>
            <ac:spMk id="37" creationId="{BEC64EEF-A1F1-8E19-2707-6FAD4CBAE0E0}"/>
          </ac:spMkLst>
        </pc:spChg>
        <pc:spChg chg="mod">
          <ac:chgData name="McFarland, Annette" userId="e93d1f50-85ab-41a8-a34a-185a53159573" providerId="ADAL" clId="{547923B1-CF50-4EDA-A734-0DD0A3FABA42}" dt="2023-01-09T22:47:35.544" v="617" actId="1076"/>
          <ac:spMkLst>
            <pc:docMk/>
            <pc:sldMk cId="1702557876" sldId="324"/>
            <ac:spMk id="38" creationId="{3318DB37-3985-BB9F-1B66-7C2CBB156C77}"/>
          </ac:spMkLst>
        </pc:spChg>
        <pc:spChg chg="mod">
          <ac:chgData name="McFarland, Annette" userId="e93d1f50-85ab-41a8-a34a-185a53159573" providerId="ADAL" clId="{547923B1-CF50-4EDA-A734-0DD0A3FABA42}" dt="2023-01-09T22:47:35.544" v="617" actId="1076"/>
          <ac:spMkLst>
            <pc:docMk/>
            <pc:sldMk cId="1702557876" sldId="324"/>
            <ac:spMk id="39" creationId="{84C18A72-3D7F-F787-8F1A-6F3753C2FE38}"/>
          </ac:spMkLst>
        </pc:spChg>
        <pc:spChg chg="mod">
          <ac:chgData name="McFarland, Annette" userId="e93d1f50-85ab-41a8-a34a-185a53159573" providerId="ADAL" clId="{547923B1-CF50-4EDA-A734-0DD0A3FABA42}" dt="2023-01-09T22:47:35.544" v="617" actId="1076"/>
          <ac:spMkLst>
            <pc:docMk/>
            <pc:sldMk cId="1702557876" sldId="324"/>
            <ac:spMk id="40" creationId="{237376D4-C554-50C9-2749-3124111F98AF}"/>
          </ac:spMkLst>
        </pc:spChg>
        <pc:spChg chg="mod">
          <ac:chgData name="McFarland, Annette" userId="e93d1f50-85ab-41a8-a34a-185a53159573" providerId="ADAL" clId="{547923B1-CF50-4EDA-A734-0DD0A3FABA42}" dt="2023-01-09T22:47:35.544" v="617" actId="1076"/>
          <ac:spMkLst>
            <pc:docMk/>
            <pc:sldMk cId="1702557876" sldId="324"/>
            <ac:spMk id="41" creationId="{FC033D38-5761-D428-E160-FB092808F0F1}"/>
          </ac:spMkLst>
        </pc:spChg>
        <pc:spChg chg="mod">
          <ac:chgData name="McFarland, Annette" userId="e93d1f50-85ab-41a8-a34a-185a53159573" providerId="ADAL" clId="{547923B1-CF50-4EDA-A734-0DD0A3FABA42}" dt="2023-01-09T22:47:35.544" v="617" actId="1076"/>
          <ac:spMkLst>
            <pc:docMk/>
            <pc:sldMk cId="1702557876" sldId="324"/>
            <ac:spMk id="42" creationId="{3AB60551-8824-3DF3-E2AC-9AF2FE8EEEBC}"/>
          </ac:spMkLst>
        </pc:spChg>
        <pc:grpChg chg="mod">
          <ac:chgData name="McFarland, Annette" userId="e93d1f50-85ab-41a8-a34a-185a53159573" providerId="ADAL" clId="{547923B1-CF50-4EDA-A734-0DD0A3FABA42}" dt="2023-01-09T22:47:35.544" v="617" actId="1076"/>
          <ac:grpSpMkLst>
            <pc:docMk/>
            <pc:sldMk cId="1702557876" sldId="324"/>
            <ac:grpSpMk id="16" creationId="{821094AF-08D6-8E93-C6FF-7C2A590F4E9E}"/>
          </ac:grpSpMkLst>
        </pc:grpChg>
        <pc:grpChg chg="mod">
          <ac:chgData name="McFarland, Annette" userId="e93d1f50-85ab-41a8-a34a-185a53159573" providerId="ADAL" clId="{547923B1-CF50-4EDA-A734-0DD0A3FABA42}" dt="2023-01-09T22:47:35.544" v="617" actId="1076"/>
          <ac:grpSpMkLst>
            <pc:docMk/>
            <pc:sldMk cId="1702557876" sldId="324"/>
            <ac:grpSpMk id="17" creationId="{44C8F741-3928-AA9C-7FC2-7C7F2EB90CBE}"/>
          </ac:grpSpMkLst>
        </pc:grpChg>
        <pc:grpChg chg="mod">
          <ac:chgData name="McFarland, Annette" userId="e93d1f50-85ab-41a8-a34a-185a53159573" providerId="ADAL" clId="{547923B1-CF50-4EDA-A734-0DD0A3FABA42}" dt="2023-01-09T22:47:35.544" v="617" actId="1076"/>
          <ac:grpSpMkLst>
            <pc:docMk/>
            <pc:sldMk cId="1702557876" sldId="324"/>
            <ac:grpSpMk id="18" creationId="{3F11DEB1-37A0-7B0C-84D9-51CFDA380FC0}"/>
          </ac:grpSpMkLst>
        </pc:grpChg>
        <pc:graphicFrameChg chg="mod">
          <ac:chgData name="McFarland, Annette" userId="e93d1f50-85ab-41a8-a34a-185a53159573" providerId="ADAL" clId="{547923B1-CF50-4EDA-A734-0DD0A3FABA42}" dt="2023-01-09T22:47:35.544" v="617" actId="1076"/>
          <ac:graphicFrameMkLst>
            <pc:docMk/>
            <pc:sldMk cId="1702557876" sldId="324"/>
            <ac:graphicFrameMk id="21" creationId="{9673CC04-08CC-5578-D046-2CD1CE6E0EBA}"/>
          </ac:graphicFrameMkLst>
        </pc:graphicFrameChg>
        <pc:picChg chg="add mod">
          <ac:chgData name="McFarland, Annette" userId="e93d1f50-85ab-41a8-a34a-185a53159573" providerId="ADAL" clId="{547923B1-CF50-4EDA-A734-0DD0A3FABA42}" dt="2023-01-09T21:42:14.558" v="138"/>
          <ac:picMkLst>
            <pc:docMk/>
            <pc:sldMk cId="1702557876" sldId="324"/>
            <ac:picMk id="3" creationId="{992B7E72-6278-0689-4BA5-F1B80FC18AAC}"/>
          </ac:picMkLst>
        </pc:picChg>
        <pc:picChg chg="del">
          <ac:chgData name="McFarland, Annette" userId="e93d1f50-85ab-41a8-a34a-185a53159573" providerId="ADAL" clId="{547923B1-CF50-4EDA-A734-0DD0A3FABA42}" dt="2023-01-09T21:42:14.147" v="137" actId="478"/>
          <ac:picMkLst>
            <pc:docMk/>
            <pc:sldMk cId="1702557876" sldId="324"/>
            <ac:picMk id="43" creationId="{38C3E5C3-B90C-A6AD-8788-18A64DBC43DC}"/>
          </ac:picMkLst>
        </pc:picChg>
      </pc:sldChg>
      <pc:sldChg chg="modSp mod addCm delCm modCm">
        <pc:chgData name="McFarland, Annette" userId="e93d1f50-85ab-41a8-a34a-185a53159573" providerId="ADAL" clId="{547923B1-CF50-4EDA-A734-0DD0A3FABA42}" dt="2023-01-20T16:35:36.739" v="1049" actId="404"/>
        <pc:sldMkLst>
          <pc:docMk/>
          <pc:sldMk cId="3364805724" sldId="339"/>
        </pc:sldMkLst>
        <pc:spChg chg="mod">
          <ac:chgData name="McFarland, Annette" userId="e93d1f50-85ab-41a8-a34a-185a53159573" providerId="ADAL" clId="{547923B1-CF50-4EDA-A734-0DD0A3FABA42}" dt="2023-01-09T22:50:43.141" v="659" actId="20577"/>
          <ac:spMkLst>
            <pc:docMk/>
            <pc:sldMk cId="3364805724" sldId="339"/>
            <ac:spMk id="2" creationId="{F050121B-D4A7-C426-32A4-BF0987433026}"/>
          </ac:spMkLst>
        </pc:spChg>
        <pc:spChg chg="mod">
          <ac:chgData name="McFarland, Annette" userId="e93d1f50-85ab-41a8-a34a-185a53159573" providerId="ADAL" clId="{547923B1-CF50-4EDA-A734-0DD0A3FABA42}" dt="2023-01-20T16:35:36.739" v="1049" actId="404"/>
          <ac:spMkLst>
            <pc:docMk/>
            <pc:sldMk cId="3364805724" sldId="339"/>
            <ac:spMk id="3" creationId="{B6340F88-FDE5-D8FA-4CB8-7065B97BFE6B}"/>
          </ac:spMkLst>
        </pc:spChg>
      </pc:sldChg>
      <pc:sldChg chg="modSp mod modNotesTx">
        <pc:chgData name="McFarland, Annette" userId="e93d1f50-85ab-41a8-a34a-185a53159573" providerId="ADAL" clId="{547923B1-CF50-4EDA-A734-0DD0A3FABA42}" dt="2023-01-09T22:48:59.648" v="630"/>
        <pc:sldMkLst>
          <pc:docMk/>
          <pc:sldMk cId="2781894779" sldId="343"/>
        </pc:sldMkLst>
        <pc:spChg chg="mod">
          <ac:chgData name="McFarland, Annette" userId="e93d1f50-85ab-41a8-a34a-185a53159573" providerId="ADAL" clId="{547923B1-CF50-4EDA-A734-0DD0A3FABA42}" dt="2023-01-09T22:48:39.132" v="629" actId="6549"/>
          <ac:spMkLst>
            <pc:docMk/>
            <pc:sldMk cId="2781894779" sldId="343"/>
            <ac:spMk id="4" creationId="{2835B22F-59A0-D51F-5B6D-700079BFD428}"/>
          </ac:spMkLst>
        </pc:spChg>
      </pc:sldChg>
      <pc:sldChg chg="addSp delSp modSp mod addCm delCm">
        <pc:chgData name="McFarland, Annette" userId="e93d1f50-85ab-41a8-a34a-185a53159573" providerId="ADAL" clId="{547923B1-CF50-4EDA-A734-0DD0A3FABA42}" dt="2023-01-20T16:30:21.884" v="1019"/>
        <pc:sldMkLst>
          <pc:docMk/>
          <pc:sldMk cId="587045458" sldId="351"/>
        </pc:sldMkLst>
        <pc:spChg chg="mod">
          <ac:chgData name="McFarland, Annette" userId="e93d1f50-85ab-41a8-a34a-185a53159573" providerId="ADAL" clId="{547923B1-CF50-4EDA-A734-0DD0A3FABA42}" dt="2023-01-09T21:48:37.245" v="182" actId="20577"/>
          <ac:spMkLst>
            <pc:docMk/>
            <pc:sldMk cId="587045458" sldId="351"/>
            <ac:spMk id="2" creationId="{F6245169-1799-41CD-B28E-D2D20D16AD73}"/>
          </ac:spMkLst>
        </pc:spChg>
        <pc:spChg chg="mod">
          <ac:chgData name="McFarland, Annette" userId="e93d1f50-85ab-41a8-a34a-185a53159573" providerId="ADAL" clId="{547923B1-CF50-4EDA-A734-0DD0A3FABA42}" dt="2023-01-09T22:39:10.422" v="192" actId="20577"/>
          <ac:spMkLst>
            <pc:docMk/>
            <pc:sldMk cId="587045458" sldId="351"/>
            <ac:spMk id="3" creationId="{E4FD1E92-5DBC-B105-F246-2355E4FF9A74}"/>
          </ac:spMkLst>
        </pc:spChg>
        <pc:spChg chg="mod">
          <ac:chgData name="McFarland, Annette" userId="e93d1f50-85ab-41a8-a34a-185a53159573" providerId="ADAL" clId="{547923B1-CF50-4EDA-A734-0DD0A3FABA42}" dt="2023-01-09T22:39:39.777" v="221" actId="14100"/>
          <ac:spMkLst>
            <pc:docMk/>
            <pc:sldMk cId="587045458" sldId="351"/>
            <ac:spMk id="5" creationId="{355175CA-46B0-BA63-25E8-590B108C08AC}"/>
          </ac:spMkLst>
        </pc:spChg>
        <pc:spChg chg="mod">
          <ac:chgData name="McFarland, Annette" userId="e93d1f50-85ab-41a8-a34a-185a53159573" providerId="ADAL" clId="{547923B1-CF50-4EDA-A734-0DD0A3FABA42}" dt="2023-01-20T16:30:17.023" v="1018" actId="1076"/>
          <ac:spMkLst>
            <pc:docMk/>
            <pc:sldMk cId="587045458" sldId="351"/>
            <ac:spMk id="6" creationId="{E2176CB9-D0A7-65C2-5536-CC45BF10399E}"/>
          </ac:spMkLst>
        </pc:spChg>
        <pc:spChg chg="add mod">
          <ac:chgData name="McFarland, Annette" userId="e93d1f50-85ab-41a8-a34a-185a53159573" providerId="ADAL" clId="{547923B1-CF50-4EDA-A734-0DD0A3FABA42}" dt="2023-01-09T21:49:15.520" v="184"/>
          <ac:spMkLst>
            <pc:docMk/>
            <pc:sldMk cId="587045458" sldId="351"/>
            <ac:spMk id="11" creationId="{BDDC94A3-4B12-AAE8-FE11-93C230A8B2E0}"/>
          </ac:spMkLst>
        </pc:spChg>
        <pc:graphicFrameChg chg="mod">
          <ac:chgData name="McFarland, Annette" userId="e93d1f50-85ab-41a8-a34a-185a53159573" providerId="ADAL" clId="{547923B1-CF50-4EDA-A734-0DD0A3FABA42}" dt="2023-01-20T16:29:43.324" v="1016"/>
          <ac:graphicFrameMkLst>
            <pc:docMk/>
            <pc:sldMk cId="587045458" sldId="351"/>
            <ac:graphicFrameMk id="9" creationId="{16BB2B36-D329-083C-5198-BEEC5AC12CFA}"/>
          </ac:graphicFrameMkLst>
        </pc:graphicFrameChg>
        <pc:picChg chg="del">
          <ac:chgData name="McFarland, Annette" userId="e93d1f50-85ab-41a8-a34a-185a53159573" providerId="ADAL" clId="{547923B1-CF50-4EDA-A734-0DD0A3FABA42}" dt="2023-01-09T21:49:15.134" v="183" actId="478"/>
          <ac:picMkLst>
            <pc:docMk/>
            <pc:sldMk cId="587045458" sldId="351"/>
            <ac:picMk id="4" creationId="{3D0D85FD-B9BF-82AE-7DCA-5C5E3FA5E6B7}"/>
          </ac:picMkLst>
        </pc:picChg>
        <pc:picChg chg="add mod">
          <ac:chgData name="McFarland, Annette" userId="e93d1f50-85ab-41a8-a34a-185a53159573" providerId="ADAL" clId="{547923B1-CF50-4EDA-A734-0DD0A3FABA42}" dt="2023-01-09T21:49:15.520" v="184"/>
          <ac:picMkLst>
            <pc:docMk/>
            <pc:sldMk cId="587045458" sldId="351"/>
            <ac:picMk id="7" creationId="{A3931934-D1B2-9C53-868D-7B8EE2C853A5}"/>
          </ac:picMkLst>
        </pc:picChg>
        <pc:cxnChg chg="mod">
          <ac:chgData name="McFarland, Annette" userId="e93d1f50-85ab-41a8-a34a-185a53159573" providerId="ADAL" clId="{547923B1-CF50-4EDA-A734-0DD0A3FABA42}" dt="2023-01-09T22:41:22.132" v="235" actId="14100"/>
          <ac:cxnSpMkLst>
            <pc:docMk/>
            <pc:sldMk cId="587045458" sldId="351"/>
            <ac:cxnSpMk id="8" creationId="{242B6FC0-FAF7-B549-2D1D-27B3A155C80A}"/>
          </ac:cxnSpMkLst>
        </pc:cxnChg>
        <pc:cxnChg chg="mod">
          <ac:chgData name="McFarland, Annette" userId="e93d1f50-85ab-41a8-a34a-185a53159573" providerId="ADAL" clId="{547923B1-CF50-4EDA-A734-0DD0A3FABA42}" dt="2023-01-20T16:30:11.192" v="1017" actId="1076"/>
          <ac:cxnSpMkLst>
            <pc:docMk/>
            <pc:sldMk cId="587045458" sldId="351"/>
            <ac:cxnSpMk id="10" creationId="{AE7C3343-9B98-6473-58CC-689CAA71F9A3}"/>
          </ac:cxnSpMkLst>
        </pc:cxnChg>
      </pc:sldChg>
      <pc:sldChg chg="modSp mod modNotesTx">
        <pc:chgData name="McFarland, Annette" userId="e93d1f50-85ab-41a8-a34a-185a53159573" providerId="ADAL" clId="{547923B1-CF50-4EDA-A734-0DD0A3FABA42}" dt="2023-01-10T01:07:07.497" v="989" actId="20577"/>
        <pc:sldMkLst>
          <pc:docMk/>
          <pc:sldMk cId="3383364338" sldId="353"/>
        </pc:sldMkLst>
        <pc:spChg chg="mod">
          <ac:chgData name="McFarland, Annette" userId="e93d1f50-85ab-41a8-a34a-185a53159573" providerId="ADAL" clId="{547923B1-CF50-4EDA-A734-0DD0A3FABA42}" dt="2023-01-10T01:04:01.669" v="820" actId="20577"/>
          <ac:spMkLst>
            <pc:docMk/>
            <pc:sldMk cId="3383364338" sldId="353"/>
            <ac:spMk id="2" creationId="{F6245169-1799-41CD-B28E-D2D20D16AD73}"/>
          </ac:spMkLst>
        </pc:spChg>
        <pc:spChg chg="mod">
          <ac:chgData name="McFarland, Annette" userId="e93d1f50-85ab-41a8-a34a-185a53159573" providerId="ADAL" clId="{547923B1-CF50-4EDA-A734-0DD0A3FABA42}" dt="2023-01-10T01:04:05.277" v="824" actId="20577"/>
          <ac:spMkLst>
            <pc:docMk/>
            <pc:sldMk cId="3383364338" sldId="353"/>
            <ac:spMk id="8" creationId="{3EFE8A50-771E-49B9-ECC6-CDA29387FFE8}"/>
          </ac:spMkLst>
        </pc:spChg>
      </pc:sldChg>
    </pc:docChg>
  </pc:docChgLst>
  <pc:docChgLst>
    <pc:chgData name="Behague, Sabina" userId="2f9f8379-56ce-455c-81be-d1dc66b28ae7" providerId="ADAL" clId="{916D2CF1-EEF9-4BBF-8133-C41930599E45}"/>
    <pc:docChg chg="modSld">
      <pc:chgData name="Behague, Sabina" userId="2f9f8379-56ce-455c-81be-d1dc66b28ae7" providerId="ADAL" clId="{916D2CF1-EEF9-4BBF-8133-C41930599E45}" dt="2023-01-25T15:25:49.235" v="20" actId="207"/>
      <pc:docMkLst>
        <pc:docMk/>
      </pc:docMkLst>
      <pc:sldChg chg="modSp mod addCm">
        <pc:chgData name="Behague, Sabina" userId="2f9f8379-56ce-455c-81be-d1dc66b28ae7" providerId="ADAL" clId="{916D2CF1-EEF9-4BBF-8133-C41930599E45}" dt="2023-01-25T14:37:43.022" v="1"/>
        <pc:sldMkLst>
          <pc:docMk/>
          <pc:sldMk cId="2163988523" sldId="260"/>
        </pc:sldMkLst>
        <pc:spChg chg="mod">
          <ac:chgData name="Behague, Sabina" userId="2f9f8379-56ce-455c-81be-d1dc66b28ae7" providerId="ADAL" clId="{916D2CF1-EEF9-4BBF-8133-C41930599E45}" dt="2023-01-25T14:37:21.689"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16D2CF1-EEF9-4BBF-8133-C41930599E45}" dt="2023-01-25T14:37:43.022" v="1"/>
              <pc2:cmMkLst xmlns:pc2="http://schemas.microsoft.com/office/powerpoint/2019/9/main/command">
                <pc:docMk/>
                <pc:sldMk cId="2163988523" sldId="260"/>
                <pc2:cmMk id="{35294D64-C359-4DAD-9435-AE5470552FA0}"/>
              </pc2:cmMkLst>
            </pc226:cmChg>
          </p:ext>
        </pc:extLst>
      </pc:sldChg>
      <pc:sldChg chg="modSp mod">
        <pc:chgData name="Behague, Sabina" userId="2f9f8379-56ce-455c-81be-d1dc66b28ae7" providerId="ADAL" clId="{916D2CF1-EEF9-4BBF-8133-C41930599E45}" dt="2023-01-25T14:38:16.380" v="2" actId="1076"/>
        <pc:sldMkLst>
          <pc:docMk/>
          <pc:sldMk cId="1428788921" sldId="262"/>
        </pc:sldMkLst>
        <pc:spChg chg="mod">
          <ac:chgData name="Behague, Sabina" userId="2f9f8379-56ce-455c-81be-d1dc66b28ae7" providerId="ADAL" clId="{916D2CF1-EEF9-4BBF-8133-C41930599E45}" dt="2023-01-25T14:38:16.380" v="2" actId="1076"/>
          <ac:spMkLst>
            <pc:docMk/>
            <pc:sldMk cId="1428788921" sldId="262"/>
            <ac:spMk id="2" creationId="{F6245169-1799-41CD-B28E-D2D20D16AD73}"/>
          </ac:spMkLst>
        </pc:spChg>
      </pc:sldChg>
      <pc:sldChg chg="modSp mod">
        <pc:chgData name="Behague, Sabina" userId="2f9f8379-56ce-455c-81be-d1dc66b28ae7" providerId="ADAL" clId="{916D2CF1-EEF9-4BBF-8133-C41930599E45}" dt="2023-01-25T15:25:28.163" v="18" actId="207"/>
        <pc:sldMkLst>
          <pc:docMk/>
          <pc:sldMk cId="1702557876" sldId="324"/>
        </pc:sldMkLst>
        <pc:spChg chg="mod">
          <ac:chgData name="Behague, Sabina" userId="2f9f8379-56ce-455c-81be-d1dc66b28ae7" providerId="ADAL" clId="{916D2CF1-EEF9-4BBF-8133-C41930599E45}" dt="2023-01-25T15:25:28.163" v="18" actId="207"/>
          <ac:spMkLst>
            <pc:docMk/>
            <pc:sldMk cId="1702557876" sldId="324"/>
            <ac:spMk id="4" creationId="{424566EC-AA6C-5C1F-F36E-3587B631FECC}"/>
          </ac:spMkLst>
        </pc:spChg>
      </pc:sldChg>
      <pc:sldChg chg="modSp mod addCm">
        <pc:chgData name="Behague, Sabina" userId="2f9f8379-56ce-455c-81be-d1dc66b28ae7" providerId="ADAL" clId="{916D2CF1-EEF9-4BBF-8133-C41930599E45}" dt="2023-01-25T15:25:49.235" v="20" actId="207"/>
        <pc:sldMkLst>
          <pc:docMk/>
          <pc:sldMk cId="587045458" sldId="351"/>
        </pc:sldMkLst>
        <pc:spChg chg="mod">
          <ac:chgData name="Behague, Sabina" userId="2f9f8379-56ce-455c-81be-d1dc66b28ae7" providerId="ADAL" clId="{916D2CF1-EEF9-4BBF-8133-C41930599E45}" dt="2023-01-25T15:25:49.235" v="20" actId="207"/>
          <ac:spMkLst>
            <pc:docMk/>
            <pc:sldMk cId="587045458" sldId="351"/>
            <ac:spMk id="11" creationId="{BDDC94A3-4B12-AAE8-FE11-93C230A8B2E0}"/>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16D2CF1-EEF9-4BBF-8133-C41930599E45}" dt="2023-01-25T15:05:00.062" v="11"/>
              <pc2:cmMkLst xmlns:pc2="http://schemas.microsoft.com/office/powerpoint/2019/9/main/command">
                <pc:docMk/>
                <pc:sldMk cId="587045458" sldId="351"/>
                <pc2:cmMk id="{A60A82A6-C88A-4B43-B30C-3E94DFF66515}"/>
              </pc2:cmMkLst>
            </pc226:cmChg>
          </p:ext>
        </pc:extLst>
      </pc:sldChg>
      <pc:sldChg chg="modSp mod">
        <pc:chgData name="Behague, Sabina" userId="2f9f8379-56ce-455c-81be-d1dc66b28ae7" providerId="ADAL" clId="{916D2CF1-EEF9-4BBF-8133-C41930599E45}" dt="2023-01-25T15:13:06.370" v="12" actId="1076"/>
        <pc:sldMkLst>
          <pc:docMk/>
          <pc:sldMk cId="2848752032" sldId="352"/>
        </pc:sldMkLst>
        <pc:spChg chg="mod">
          <ac:chgData name="Behague, Sabina" userId="2f9f8379-56ce-455c-81be-d1dc66b28ae7" providerId="ADAL" clId="{916D2CF1-EEF9-4BBF-8133-C41930599E45}" dt="2023-01-25T15:13:06.370" v="12" actId="1076"/>
          <ac:spMkLst>
            <pc:docMk/>
            <pc:sldMk cId="2848752032" sldId="352"/>
            <ac:spMk id="9" creationId="{E690F70B-E368-D7F5-795E-B5139345EF71}"/>
          </ac:spMkLst>
        </pc:spChg>
      </pc:sldChg>
      <pc:sldChg chg="mod">
        <pc:chgData name="Behague, Sabina" userId="2f9f8379-56ce-455c-81be-d1dc66b28ae7" providerId="ADAL" clId="{916D2CF1-EEF9-4BBF-8133-C41930599E45}" dt="2023-01-25T15:19:31.777" v="16" actId="27918"/>
        <pc:sldMkLst>
          <pc:docMk/>
          <pc:sldMk cId="3383364338" sldId="35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All basic antigens</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2008   GDHS</c:v>
                </c:pt>
                <c:pt idx="5">
                  <c:v>2014   GDHS</c:v>
                </c:pt>
                <c:pt idx="6">
                  <c:v>2022   GDHS</c:v>
                </c:pt>
              </c:strCache>
            </c:strRef>
          </c:cat>
          <c:val>
            <c:numRef>
              <c:f>Sheet1!$B$2:$B$8</c:f>
              <c:numCache>
                <c:formatCode>General</c:formatCode>
                <c:ptCount val="7"/>
                <c:pt idx="0">
                  <c:v>19</c:v>
                </c:pt>
                <c:pt idx="1">
                  <c:v>55</c:v>
                </c:pt>
                <c:pt idx="2" formatCode="0">
                  <c:v>62</c:v>
                </c:pt>
                <c:pt idx="3">
                  <c:v>69</c:v>
                </c:pt>
                <c:pt idx="4">
                  <c:v>79</c:v>
                </c:pt>
                <c:pt idx="5">
                  <c:v>77</c:v>
                </c:pt>
                <c:pt idx="6">
                  <c:v>75</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No vaccinations</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1"/>
              <c:layout>
                <c:manualLayout>
                  <c:x val="-1.6111174508983507E-2"/>
                  <c:y val="-4.8046343838691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33D-4DAC-B9FF-6A0162EAEEE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2008   GDHS</c:v>
                </c:pt>
                <c:pt idx="5">
                  <c:v>2014   GDHS</c:v>
                </c:pt>
                <c:pt idx="6">
                  <c:v>2022   GDHS</c:v>
                </c:pt>
              </c:strCache>
            </c:strRef>
          </c:cat>
          <c:val>
            <c:numRef>
              <c:f>Sheet1!$C$2:$C$8</c:f>
              <c:numCache>
                <c:formatCode>General</c:formatCode>
                <c:ptCount val="7"/>
                <c:pt idx="0">
                  <c:v>60</c:v>
                </c:pt>
                <c:pt idx="1">
                  <c:v>15</c:v>
                </c:pt>
                <c:pt idx="2">
                  <c:v>7</c:v>
                </c:pt>
                <c:pt idx="3">
                  <c:v>5</c:v>
                </c:pt>
                <c:pt idx="4">
                  <c:v>1</c:v>
                </c:pt>
                <c:pt idx="5">
                  <c:v>2</c:v>
                </c:pt>
                <c:pt idx="6">
                  <c:v>2</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414792975609662"/>
          <c:y val="2.7064946112921276E-2"/>
          <c:w val="0.51225991120042813"/>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1">
                  <a:lumMod val="50000"/>
                </a:schemeClr>
              </a:solidFill>
              <a:ln>
                <a:noFill/>
              </a:ln>
              <a:effectLst/>
            </c:spPr>
            <c:extLst>
              <c:ext xmlns:c16="http://schemas.microsoft.com/office/drawing/2014/chart" uri="{C3380CC4-5D6E-409C-BE32-E72D297353CC}">
                <c16:uniqueId val="{0000000D-BBE1-4482-A3B2-E945EA6E056B}"/>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0-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8"/>
            <c:invertIfNegative val="0"/>
            <c:bubble3D val="0"/>
            <c:spPr>
              <a:solidFill>
                <a:schemeClr val="tx2"/>
              </a:solidFill>
              <a:ln>
                <a:noFill/>
              </a:ln>
              <a:effectLst/>
            </c:spPr>
            <c:extLst>
              <c:ext xmlns:c16="http://schemas.microsoft.com/office/drawing/2014/chart" uri="{C3380CC4-5D6E-409C-BE32-E72D297353CC}">
                <c16:uniqueId val="{00000009-BBE1-4482-A3B2-E945EA6E056B}"/>
              </c:ext>
            </c:extLst>
          </c:dPt>
          <c:dPt>
            <c:idx val="9"/>
            <c:invertIfNegative val="0"/>
            <c:bubble3D val="0"/>
            <c:spPr>
              <a:solidFill>
                <a:schemeClr val="tx2"/>
              </a:solidFill>
              <a:ln>
                <a:noFill/>
              </a:ln>
              <a:effectLst/>
            </c:spPr>
            <c:extLst>
              <c:ext xmlns:c16="http://schemas.microsoft.com/office/drawing/2014/chart" uri="{C3380CC4-5D6E-409C-BE32-E72D297353CC}">
                <c16:uniqueId val="{00000008-BBE1-4482-A3B2-E945EA6E056B}"/>
              </c:ext>
            </c:extLst>
          </c:dPt>
          <c:dPt>
            <c:idx val="10"/>
            <c:invertIfNegative val="0"/>
            <c:bubble3D val="0"/>
            <c:spPr>
              <a:solidFill>
                <a:schemeClr val="tx2"/>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1"/>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2"/>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3"/>
              </a:solidFill>
              <a:ln>
                <a:noFill/>
              </a:ln>
              <a:effectLst/>
            </c:spPr>
            <c:extLst>
              <c:ext xmlns:c16="http://schemas.microsoft.com/office/drawing/2014/chart" uri="{C3380CC4-5D6E-409C-BE32-E72D297353CC}">
                <c16:uniqueId val="{00000001-BBE1-4482-A3B2-E945EA6E056B}"/>
              </c:ext>
            </c:extLst>
          </c:dPt>
          <c:dPt>
            <c:idx val="17"/>
            <c:invertIfNegative val="0"/>
            <c:bubble3D val="0"/>
            <c:spPr>
              <a:solidFill>
                <a:schemeClr val="accent3"/>
              </a:solidFill>
              <a:ln>
                <a:noFill/>
              </a:ln>
              <a:effectLst/>
            </c:spPr>
            <c:extLst>
              <c:ext xmlns:c16="http://schemas.microsoft.com/office/drawing/2014/chart" uri="{C3380CC4-5D6E-409C-BE32-E72D297353CC}">
                <c16:uniqueId val="{00000019-4327-402C-9F4C-CA5C26903AB8}"/>
              </c:ext>
            </c:extLst>
          </c:dPt>
          <c:dPt>
            <c:idx val="18"/>
            <c:invertIfNegative val="0"/>
            <c:bubble3D val="0"/>
            <c:spPr>
              <a:solidFill>
                <a:schemeClr val="accent3"/>
              </a:solidFill>
              <a:ln>
                <a:noFill/>
              </a:ln>
              <a:effectLst/>
            </c:spPr>
            <c:extLst>
              <c:ext xmlns:c16="http://schemas.microsoft.com/office/drawing/2014/chart" uri="{C3380CC4-5D6E-409C-BE32-E72D297353CC}">
                <c16:uniqueId val="{0000001B-4327-402C-9F4C-CA5C26903AB8}"/>
              </c:ext>
            </c:extLst>
          </c:dPt>
          <c:dPt>
            <c:idx val="20"/>
            <c:invertIfNegative val="0"/>
            <c:bubble3D val="0"/>
            <c:spPr>
              <a:solidFill>
                <a:schemeClr val="accent4"/>
              </a:solidFill>
              <a:ln>
                <a:noFill/>
              </a:ln>
              <a:effectLst/>
            </c:spPr>
            <c:extLst>
              <c:ext xmlns:c16="http://schemas.microsoft.com/office/drawing/2014/chart" uri="{C3380CC4-5D6E-409C-BE32-E72D297353CC}">
                <c16:uniqueId val="{0000001D-4327-402C-9F4C-CA5C26903AB8}"/>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None</c:v>
                </c:pt>
                <c:pt idx="1">
                  <c:v>Fully vaccinated (national schedule)</c:v>
                </c:pt>
                <c:pt idx="2">
                  <c:v>Fully vaccinated (basic antigens)</c:v>
                </c:pt>
                <c:pt idx="4">
                  <c:v>Yellow fever</c:v>
                </c:pt>
                <c:pt idx="5">
                  <c:v>Measles-rubella 1</c:v>
                </c:pt>
                <c:pt idx="6">
                  <c:v>2</c:v>
                </c:pt>
                <c:pt idx="7">
                  <c:v>1</c:v>
                </c:pt>
                <c:pt idx="8">
                  <c:v>3</c:v>
                </c:pt>
                <c:pt idx="9">
                  <c:v>2</c:v>
                </c:pt>
                <c:pt idx="10">
                  <c:v>1</c:v>
                </c:pt>
                <c:pt idx="11">
                  <c:v>3</c:v>
                </c:pt>
                <c:pt idx="12">
                  <c:v>2</c:v>
                </c:pt>
                <c:pt idx="13">
                  <c:v>1</c:v>
                </c:pt>
                <c:pt idx="14">
                  <c:v>Heb B (birth)</c:v>
                </c:pt>
                <c:pt idx="15">
                  <c:v>Inactivated polio vaccine</c:v>
                </c:pt>
                <c:pt idx="16">
                  <c:v>3</c:v>
                </c:pt>
                <c:pt idx="17">
                  <c:v>2</c:v>
                </c:pt>
                <c:pt idx="18">
                  <c:v>1</c:v>
                </c:pt>
                <c:pt idx="19">
                  <c:v>0</c:v>
                </c:pt>
                <c:pt idx="20">
                  <c:v>BCG</c:v>
                </c:pt>
              </c:strCache>
            </c:strRef>
          </c:cat>
          <c:val>
            <c:numRef>
              <c:f>Sheet1!$B$2:$B$22</c:f>
              <c:numCache>
                <c:formatCode>0</c:formatCode>
                <c:ptCount val="21"/>
                <c:pt idx="0">
                  <c:v>2</c:v>
                </c:pt>
                <c:pt idx="1">
                  <c:v>56</c:v>
                </c:pt>
                <c:pt idx="2">
                  <c:v>75</c:v>
                </c:pt>
                <c:pt idx="4">
                  <c:v>84</c:v>
                </c:pt>
                <c:pt idx="5">
                  <c:v>87</c:v>
                </c:pt>
                <c:pt idx="6">
                  <c:v>93</c:v>
                </c:pt>
                <c:pt idx="7">
                  <c:v>96</c:v>
                </c:pt>
                <c:pt idx="8" formatCode="General">
                  <c:v>88</c:v>
                </c:pt>
                <c:pt idx="9" formatCode="General">
                  <c:v>94</c:v>
                </c:pt>
                <c:pt idx="10" formatCode="General">
                  <c:v>97</c:v>
                </c:pt>
                <c:pt idx="11" formatCode="General">
                  <c:v>89</c:v>
                </c:pt>
                <c:pt idx="12" formatCode="General">
                  <c:v>95</c:v>
                </c:pt>
                <c:pt idx="13" formatCode="General">
                  <c:v>97</c:v>
                </c:pt>
                <c:pt idx="14" formatCode="General">
                  <c:v>18</c:v>
                </c:pt>
                <c:pt idx="15" formatCode="General">
                  <c:v>92</c:v>
                </c:pt>
                <c:pt idx="16" formatCode="General">
                  <c:v>84</c:v>
                </c:pt>
                <c:pt idx="17" formatCode="General">
                  <c:v>92</c:v>
                </c:pt>
                <c:pt idx="18" formatCode="General">
                  <c:v>96</c:v>
                </c:pt>
                <c:pt idx="19" formatCode="General">
                  <c:v>76</c:v>
                </c:pt>
                <c:pt idx="20" formatCode="General">
                  <c:v>95</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6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1654394015444618E-2"/>
          <c:w val="0.99925520170099058"/>
          <c:h val="0.68393174388895972"/>
        </c:manualLayout>
      </c:layout>
      <c:barChart>
        <c:barDir val="col"/>
        <c:grouping val="clustered"/>
        <c:varyColors val="0"/>
        <c:ser>
          <c:idx val="0"/>
          <c:order val="0"/>
          <c:tx>
            <c:strRef>
              <c:f>Sheet1!$A$2</c:f>
              <c:strCache>
                <c:ptCount val="1"/>
                <c:pt idx="0">
                  <c:v>Female</c:v>
                </c:pt>
              </c:strCache>
            </c:strRef>
          </c:tx>
          <c:spPr>
            <a:solidFill>
              <a:srgbClr val="F1A41F"/>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3rd dose of 
DPT-containing vaccine</c:v>
                </c:pt>
                <c:pt idx="1">
                  <c:v>Last dose of 
pneumococcal conjugate vaccine in schedule</c:v>
                </c:pt>
                <c:pt idx="2">
                  <c:v>2nd dose of measles-containing vaccine</c:v>
                </c:pt>
              </c:strCache>
            </c:strRef>
          </c:cat>
          <c:val>
            <c:numRef>
              <c:f>Sheet1!$B$2:$D$2</c:f>
              <c:numCache>
                <c:formatCode>General</c:formatCode>
                <c:ptCount val="3"/>
                <c:pt idx="0">
                  <c:v>88</c:v>
                </c:pt>
                <c:pt idx="1">
                  <c:v>86</c:v>
                </c:pt>
                <c:pt idx="2">
                  <c:v>70</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Male</c:v>
                </c:pt>
              </c:strCache>
            </c:strRef>
          </c:tx>
          <c:spPr>
            <a:solidFill>
              <a:srgbClr val="084F8E"/>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3rd dose of 
DPT-containing vaccine</c:v>
                </c:pt>
                <c:pt idx="1">
                  <c:v>Last dose of 
pneumococcal conjugate vaccine in schedule</c:v>
                </c:pt>
                <c:pt idx="2">
                  <c:v>2nd dose of measles-containing vaccine</c:v>
                </c:pt>
              </c:strCache>
            </c:strRef>
          </c:cat>
          <c:val>
            <c:numRef>
              <c:f>Sheet1!$B$3:$D$3</c:f>
              <c:numCache>
                <c:formatCode>General</c:formatCode>
                <c:ptCount val="3"/>
                <c:pt idx="0">
                  <c:v>90</c:v>
                </c:pt>
                <c:pt idx="1">
                  <c:v>90</c:v>
                </c:pt>
                <c:pt idx="2">
                  <c:v>75</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9935155164428E-2"/>
          <c:w val="0.95416666666666672"/>
          <c:h val="0.8199118328202053"/>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42</c:v>
                </c:pt>
                <c:pt idx="1">
                  <c:v>52</c:v>
                </c:pt>
                <c:pt idx="2">
                  <c:v>59</c:v>
                </c:pt>
                <c:pt idx="3">
                  <c:v>82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617344702464058E-2"/>
          <c:w val="0.95416666666666672"/>
          <c:h val="0.84239226212262952"/>
        </c:manualLayout>
      </c:layout>
      <c:barChart>
        <c:barDir val="col"/>
        <c:grouping val="clustered"/>
        <c:varyColors val="0"/>
        <c:ser>
          <c:idx val="0"/>
          <c:order val="0"/>
          <c:tx>
            <c:strRef>
              <c:f>Sheet1!$A$2</c:f>
              <c:strCache>
                <c:ptCount val="1"/>
                <c:pt idx="0">
                  <c:v>Lowest</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42</c:v>
                </c:pt>
                <c:pt idx="1">
                  <c:v>53</c:v>
                </c:pt>
                <c:pt idx="2" formatCode="General">
                  <c:v>57</c:v>
                </c:pt>
                <c:pt idx="3" formatCode="General">
                  <c:v>64</c:v>
                </c:pt>
                <c:pt idx="4" formatCode="General">
                  <c:v>73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Acute respiratory infection</c:v>
                </c:pt>
              </c:strCache>
            </c:strRef>
          </c:tx>
          <c:spPr>
            <a:solidFill>
              <a:schemeClr val="tx2">
                <a:lumMod val="60000"/>
                <a:lumOff val="40000"/>
              </a:schemeClr>
            </a:solidFill>
            <a:ln>
              <a:noFill/>
            </a:ln>
            <a:effectLst/>
          </c:spPr>
          <c:invertIfNegative val="0"/>
          <c:dPt>
            <c:idx val="1"/>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281C-4A05-A9CC-7B661E5EE537}"/>
              </c:ext>
            </c:extLst>
          </c:dPt>
          <c:dPt>
            <c:idx val="4"/>
            <c:invertIfNegative val="0"/>
            <c:bubble3D val="0"/>
            <c:spPr>
              <a:solidFill>
                <a:schemeClr val="accent2">
                  <a:lumMod val="50000"/>
                </a:schemeClr>
              </a:solidFill>
              <a:ln>
                <a:noFill/>
              </a:ln>
              <a:effectLst/>
            </c:spPr>
            <c:extLst>
              <c:ext xmlns:c16="http://schemas.microsoft.com/office/drawing/2014/chart" uri="{C3380CC4-5D6E-409C-BE32-E72D297353CC}">
                <c16:uniqueId val="{00000000-AA91-4900-ADB9-41214B50E529}"/>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1-AA91-4900-ADB9-41214B50E529}"/>
              </c:ext>
            </c:extLst>
          </c:dPt>
          <c:dPt>
            <c:idx val="6"/>
            <c:invertIfNegative val="0"/>
            <c:bubble3D val="0"/>
            <c:spPr>
              <a:solidFill>
                <a:schemeClr val="accent2">
                  <a:lumMod val="50000"/>
                </a:schemeClr>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Acute respiratory infection</c:v>
                </c:pt>
                <c:pt idx="1">
                  <c:v>Fever</c:v>
                </c:pt>
                <c:pt idx="2">
                  <c:v>Diarrhoea</c:v>
                </c:pt>
                <c:pt idx="4">
                  <c:v>Acute respiratory infection</c:v>
                </c:pt>
                <c:pt idx="5">
                  <c:v>Fever</c:v>
                </c:pt>
                <c:pt idx="6">
                  <c:v>Diarrhoea</c:v>
                </c:pt>
              </c:strCache>
            </c:strRef>
          </c:cat>
          <c:val>
            <c:numRef>
              <c:f>Sheet1!$B$2:$B$8</c:f>
              <c:numCache>
                <c:formatCode>General</c:formatCode>
                <c:ptCount val="7"/>
                <c:pt idx="0">
                  <c:v>2</c:v>
                </c:pt>
                <c:pt idx="1">
                  <c:v>15</c:v>
                </c:pt>
                <c:pt idx="2">
                  <c:v>13</c:v>
                </c:pt>
                <c:pt idx="4">
                  <c:v>54</c:v>
                </c:pt>
                <c:pt idx="5">
                  <c:v>57</c:v>
                </c:pt>
                <c:pt idx="6">
                  <c:v>51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76633568451616318"/>
          <c:h val="0.84639590953676536"/>
        </c:manualLayout>
      </c:layout>
      <c:barChart>
        <c:barDir val="bar"/>
        <c:grouping val="percentStacked"/>
        <c:varyColors val="0"/>
        <c:ser>
          <c:idx val="0"/>
          <c:order val="0"/>
          <c:tx>
            <c:strRef>
              <c:f>Sheet1!$B$1</c:f>
              <c:strCache>
                <c:ptCount val="1"/>
                <c:pt idx="0">
                  <c:v>More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Sheet1!$B$2:$B$3</c:f>
              <c:numCache>
                <c:formatCode>General</c:formatCode>
                <c:ptCount val="2"/>
                <c:pt idx="0">
                  <c:v>23</c:v>
                </c:pt>
                <c:pt idx="1">
                  <c:v>6</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Same</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Sheet1!$C$2:$C$3</c:f>
              <c:numCache>
                <c:formatCode>General</c:formatCode>
                <c:ptCount val="2"/>
                <c:pt idx="0">
                  <c:v>38</c:v>
                </c:pt>
                <c:pt idx="1">
                  <c:v>32</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Less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Sheet1!$D$2:$D$3</c:f>
              <c:numCache>
                <c:formatCode>0</c:formatCode>
                <c:ptCount val="2"/>
                <c:pt idx="0">
                  <c:v>37</c:v>
                </c:pt>
                <c:pt idx="1">
                  <c:v>53</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None</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Sheet1!$E$2:$E$3</c:f>
              <c:numCache>
                <c:formatCode>General</c:formatCode>
                <c:ptCount val="2"/>
                <c:pt idx="0">
                  <c:v>2</c:v>
                </c:pt>
                <c:pt idx="1">
                  <c:v>3</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Never gave food</c:v>
                </c:pt>
              </c:strCache>
            </c:strRef>
          </c:tx>
          <c:spPr>
            <a:solidFill>
              <a:schemeClr val="accent5">
                <a:lumMod val="40000"/>
                <a:lumOff val="60000"/>
              </a:schemeClr>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E803-4CAE-B5CE-5E82BC04B86D}"/>
                </c:ext>
              </c:extLst>
            </c:dLbl>
            <c:dLbl>
              <c:idx val="1"/>
              <c:layout>
                <c:manualLayout>
                  <c:x val="1.5325668648664681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Sheet1!$F$2:$F$3</c:f>
              <c:numCache>
                <c:formatCode>General</c:formatCode>
                <c:ptCount val="2"/>
                <c:pt idx="0">
                  <c:v>0</c:v>
                </c:pt>
                <c:pt idx="1">
                  <c:v>5</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5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8718192449610227"/>
          <c:y val="0"/>
          <c:w val="0.76356704817123144"/>
          <c:h val="7.356404739327406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022818219113838"/>
          <c:y val="2.7064946112921276E-2"/>
          <c:w val="0.53617966481594592"/>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C-BBE1-4482-A3B2-E945EA6E056B}"/>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B-BBE1-4482-A3B2-E945EA6E056B}"/>
              </c:ext>
            </c:extLst>
          </c:dPt>
          <c:dPt>
            <c:idx val="7"/>
            <c:invertIfNegative val="0"/>
            <c:bubble3D val="0"/>
            <c:spPr>
              <a:solidFill>
                <a:schemeClr val="accent1"/>
              </a:solidFill>
              <a:ln>
                <a:noFill/>
              </a:ln>
              <a:effectLst/>
            </c:spPr>
            <c:extLst>
              <c:ext xmlns:c16="http://schemas.microsoft.com/office/drawing/2014/chart" uri="{C3380CC4-5D6E-409C-BE32-E72D297353CC}">
                <c16:uniqueId val="{0000000A-BBE1-4482-A3B2-E945EA6E056B}"/>
              </c:ext>
            </c:extLst>
          </c:dPt>
          <c:dPt>
            <c:idx val="8"/>
            <c:invertIfNegative val="0"/>
            <c:bubble3D val="0"/>
            <c:spPr>
              <a:solidFill>
                <a:schemeClr val="accent1"/>
              </a:solidFill>
              <a:ln>
                <a:noFill/>
              </a:ln>
              <a:effectLst/>
            </c:spPr>
            <c:extLst>
              <c:ext xmlns:c16="http://schemas.microsoft.com/office/drawing/2014/chart" uri="{C3380CC4-5D6E-409C-BE32-E72D297353CC}">
                <c16:uniqueId val="{00000009-BBE1-4482-A3B2-E945EA6E056B}"/>
              </c:ext>
            </c:extLst>
          </c:dPt>
          <c:dPt>
            <c:idx val="9"/>
            <c:invertIfNegative val="0"/>
            <c:bubble3D val="0"/>
            <c:spPr>
              <a:solidFill>
                <a:schemeClr val="accent4"/>
              </a:solidFill>
              <a:ln>
                <a:noFill/>
              </a:ln>
              <a:effectLst/>
            </c:spPr>
            <c:extLst>
              <c:ext xmlns:c16="http://schemas.microsoft.com/office/drawing/2014/chart" uri="{C3380CC4-5D6E-409C-BE32-E72D297353CC}">
                <c16:uniqueId val="{00000008-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No treatment</c:v>
                </c:pt>
                <c:pt idx="1">
                  <c:v>Home remedy/other</c:v>
                </c:pt>
                <c:pt idx="2">
                  <c:v>Antibiotics</c:v>
                </c:pt>
                <c:pt idx="3">
                  <c:v>Zinc and ORS</c:v>
                </c:pt>
                <c:pt idx="4">
                  <c:v>Zinc</c:v>
                </c:pt>
                <c:pt idx="5">
                  <c:v>ORT and continued feeding</c:v>
                </c:pt>
                <c:pt idx="6">
                  <c:v>Oral Rehydration Therapy (ORT)</c:v>
                </c:pt>
                <c:pt idx="7">
                  <c:v>Recommended home fluids (RHF)</c:v>
                </c:pt>
                <c:pt idx="8">
                  <c:v>Fluid from ORS packet</c:v>
                </c:pt>
                <c:pt idx="9">
                  <c:v>Sought advice or treatment</c:v>
                </c:pt>
              </c:strCache>
            </c:strRef>
          </c:cat>
          <c:val>
            <c:numRef>
              <c:f>Sheet1!$B$2:$B$11</c:f>
              <c:numCache>
                <c:formatCode>General</c:formatCode>
                <c:ptCount val="10"/>
                <c:pt idx="0">
                  <c:v>22</c:v>
                </c:pt>
                <c:pt idx="1">
                  <c:v>14</c:v>
                </c:pt>
                <c:pt idx="2">
                  <c:v>20</c:v>
                </c:pt>
                <c:pt idx="3">
                  <c:v>24</c:v>
                </c:pt>
                <c:pt idx="4">
                  <c:v>35</c:v>
                </c:pt>
                <c:pt idx="5">
                  <c:v>36</c:v>
                </c:pt>
                <c:pt idx="6">
                  <c:v>57</c:v>
                </c:pt>
                <c:pt idx="7">
                  <c:v>15</c:v>
                </c:pt>
                <c:pt idx="8">
                  <c:v>40</c:v>
                </c:pt>
                <c:pt idx="9">
                  <c:v>51</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0.38216</cdr:x>
      <cdr:y>0.34682</cdr:y>
    </cdr:from>
    <cdr:to>
      <cdr:x>0.40408</cdr:x>
      <cdr:y>0.38191</cdr:y>
    </cdr:to>
    <cdr:sp macro="" textlink="">
      <cdr:nvSpPr>
        <cdr:cNvPr id="2" name="Oval 1">
          <a:extLst xmlns:a="http://schemas.openxmlformats.org/drawingml/2006/main">
            <a:ext uri="{FF2B5EF4-FFF2-40B4-BE49-F238E27FC236}">
              <a16:creationId xmlns:a16="http://schemas.microsoft.com/office/drawing/2014/main" id="{9A82C67B-D9DC-EE21-3B5A-EF9F5ECAE81E}"/>
            </a:ext>
          </a:extLst>
        </cdr:cNvPr>
        <cdr:cNvSpPr/>
      </cdr:nvSpPr>
      <cdr:spPr>
        <a:xfrm xmlns:a="http://schemas.openxmlformats.org/drawingml/2006/main">
          <a:off x="3246471" y="1841151"/>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0.39149</cdr:y>
    </cdr:from>
    <cdr:to>
      <cdr:x>0.40408</cdr:x>
      <cdr:y>0.42658</cdr:y>
    </cdr:to>
    <cdr:sp macro="" textlink="">
      <cdr:nvSpPr>
        <cdr:cNvPr id="3" name="Oval 2">
          <a:extLst xmlns:a="http://schemas.openxmlformats.org/drawingml/2006/main">
            <a:ext uri="{FF2B5EF4-FFF2-40B4-BE49-F238E27FC236}">
              <a16:creationId xmlns:a16="http://schemas.microsoft.com/office/drawing/2014/main" id="{924802ED-8789-B218-D1DC-9D0D7B16C331}"/>
            </a:ext>
          </a:extLst>
        </cdr:cNvPr>
        <cdr:cNvSpPr/>
      </cdr:nvSpPr>
      <cdr:spPr>
        <a:xfrm xmlns:a="http://schemas.openxmlformats.org/drawingml/2006/main">
          <a:off x="3246471" y="2078255"/>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0.43594</cdr:y>
    </cdr:from>
    <cdr:to>
      <cdr:x>0.40408</cdr:x>
      <cdr:y>0.47103</cdr:y>
    </cdr:to>
    <cdr:sp macro="" textlink="">
      <cdr:nvSpPr>
        <cdr:cNvPr id="4" name="Oval 3">
          <a:extLst xmlns:a="http://schemas.openxmlformats.org/drawingml/2006/main">
            <a:ext uri="{FF2B5EF4-FFF2-40B4-BE49-F238E27FC236}">
              <a16:creationId xmlns:a16="http://schemas.microsoft.com/office/drawing/2014/main" id="{1595CA36-6788-8BEB-673C-07D1A49F883D}"/>
            </a:ext>
          </a:extLst>
        </cdr:cNvPr>
        <cdr:cNvSpPr/>
      </cdr:nvSpPr>
      <cdr:spPr>
        <a:xfrm xmlns:a="http://schemas.openxmlformats.org/drawingml/2006/main">
          <a:off x="3246471" y="2314231"/>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0.48163</cdr:y>
    </cdr:from>
    <cdr:to>
      <cdr:x>0.40408</cdr:x>
      <cdr:y>0.51671</cdr:y>
    </cdr:to>
    <cdr:sp macro="" textlink="">
      <cdr:nvSpPr>
        <cdr:cNvPr id="5" name="Oval 4">
          <a:extLst xmlns:a="http://schemas.openxmlformats.org/drawingml/2006/main">
            <a:ext uri="{FF2B5EF4-FFF2-40B4-BE49-F238E27FC236}">
              <a16:creationId xmlns:a16="http://schemas.microsoft.com/office/drawing/2014/main" id="{B0571F51-20ED-A340-EA8E-22C2D6DA70A2}"/>
            </a:ext>
          </a:extLst>
        </cdr:cNvPr>
        <cdr:cNvSpPr/>
      </cdr:nvSpPr>
      <cdr:spPr>
        <a:xfrm xmlns:a="http://schemas.openxmlformats.org/drawingml/2006/main">
          <a:off x="3246472" y="2556757"/>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0.52443</cdr:y>
    </cdr:from>
    <cdr:to>
      <cdr:x>0.40408</cdr:x>
      <cdr:y>0.55952</cdr:y>
    </cdr:to>
    <cdr:sp macro="" textlink="">
      <cdr:nvSpPr>
        <cdr:cNvPr id="6" name="Oval 5">
          <a:extLst xmlns:a="http://schemas.openxmlformats.org/drawingml/2006/main">
            <a:ext uri="{FF2B5EF4-FFF2-40B4-BE49-F238E27FC236}">
              <a16:creationId xmlns:a16="http://schemas.microsoft.com/office/drawing/2014/main" id="{6607B0EA-83E4-259F-AB74-51C5B9E09540}"/>
            </a:ext>
          </a:extLst>
        </cdr:cNvPr>
        <cdr:cNvSpPr/>
      </cdr:nvSpPr>
      <cdr:spPr>
        <a:xfrm xmlns:a="http://schemas.openxmlformats.org/drawingml/2006/main">
          <a:off x="3246471" y="2784015"/>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0.57282</cdr:y>
    </cdr:from>
    <cdr:to>
      <cdr:x>0.40408</cdr:x>
      <cdr:y>0.6079</cdr:y>
    </cdr:to>
    <cdr:sp macro="" textlink="">
      <cdr:nvSpPr>
        <cdr:cNvPr id="7" name="Oval 6">
          <a:extLst xmlns:a="http://schemas.openxmlformats.org/drawingml/2006/main">
            <a:ext uri="{FF2B5EF4-FFF2-40B4-BE49-F238E27FC236}">
              <a16:creationId xmlns:a16="http://schemas.microsoft.com/office/drawing/2014/main" id="{7EEFAF56-780B-4612-DAE2-2D5D911FCDA5}"/>
            </a:ext>
          </a:extLst>
        </cdr:cNvPr>
        <cdr:cNvSpPr/>
      </cdr:nvSpPr>
      <cdr:spPr>
        <a:xfrm xmlns:a="http://schemas.openxmlformats.org/drawingml/2006/main">
          <a:off x="3246472" y="3040862"/>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0.61592</cdr:y>
    </cdr:from>
    <cdr:to>
      <cdr:x>0.40408</cdr:x>
      <cdr:y>0.65101</cdr:y>
    </cdr:to>
    <cdr:sp macro="" textlink="">
      <cdr:nvSpPr>
        <cdr:cNvPr id="8" name="Oval 7">
          <a:extLst xmlns:a="http://schemas.openxmlformats.org/drawingml/2006/main">
            <a:ext uri="{FF2B5EF4-FFF2-40B4-BE49-F238E27FC236}">
              <a16:creationId xmlns:a16="http://schemas.microsoft.com/office/drawing/2014/main" id="{5E7D28FE-08F8-029A-5D29-020D0ED6F84B}"/>
            </a:ext>
          </a:extLst>
        </cdr:cNvPr>
        <cdr:cNvSpPr/>
      </cdr:nvSpPr>
      <cdr:spPr>
        <a:xfrm xmlns:a="http://schemas.openxmlformats.org/drawingml/2006/main">
          <a:off x="3246471" y="3269666"/>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0.66221</cdr:y>
    </cdr:from>
    <cdr:to>
      <cdr:x>0.40408</cdr:x>
      <cdr:y>0.6973</cdr:y>
    </cdr:to>
    <cdr:sp macro="" textlink="">
      <cdr:nvSpPr>
        <cdr:cNvPr id="9" name="Oval 8">
          <a:extLst xmlns:a="http://schemas.openxmlformats.org/drawingml/2006/main">
            <a:ext uri="{FF2B5EF4-FFF2-40B4-BE49-F238E27FC236}">
              <a16:creationId xmlns:a16="http://schemas.microsoft.com/office/drawing/2014/main" id="{72120DBE-8F19-6E76-0F55-B19D2BC2C545}"/>
            </a:ext>
          </a:extLst>
        </cdr:cNvPr>
        <cdr:cNvSpPr/>
      </cdr:nvSpPr>
      <cdr:spPr>
        <a:xfrm xmlns:a="http://schemas.openxmlformats.org/drawingml/2006/main">
          <a:off x="3246472" y="3515403"/>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0.71097</cdr:y>
    </cdr:from>
    <cdr:to>
      <cdr:x>0.40408</cdr:x>
      <cdr:y>0.74606</cdr:y>
    </cdr:to>
    <cdr:sp macro="" textlink="">
      <cdr:nvSpPr>
        <cdr:cNvPr id="10" name="Oval 9">
          <a:extLst xmlns:a="http://schemas.openxmlformats.org/drawingml/2006/main">
            <a:ext uri="{FF2B5EF4-FFF2-40B4-BE49-F238E27FC236}">
              <a16:creationId xmlns:a16="http://schemas.microsoft.com/office/drawing/2014/main" id="{86C2590B-65B3-390E-2B54-6346F244076D}"/>
            </a:ext>
          </a:extLst>
        </cdr:cNvPr>
        <cdr:cNvSpPr/>
      </cdr:nvSpPr>
      <cdr:spPr>
        <a:xfrm xmlns:a="http://schemas.openxmlformats.org/drawingml/2006/main">
          <a:off x="3246471" y="3774279"/>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0.38216</cdr:x>
      <cdr:y>0.75413</cdr:y>
    </cdr:from>
    <cdr:to>
      <cdr:x>0.40408</cdr:x>
      <cdr:y>0.78922</cdr:y>
    </cdr:to>
    <cdr:sp macro="" textlink="">
      <cdr:nvSpPr>
        <cdr:cNvPr id="11" name="Oval 10">
          <a:extLst xmlns:a="http://schemas.openxmlformats.org/drawingml/2006/main">
            <a:ext uri="{FF2B5EF4-FFF2-40B4-BE49-F238E27FC236}">
              <a16:creationId xmlns:a16="http://schemas.microsoft.com/office/drawing/2014/main" id="{9F29F6B1-E3DA-B6E7-AAF5-DA1269DBC238}"/>
            </a:ext>
          </a:extLst>
        </cdr:cNvPr>
        <cdr:cNvSpPr/>
      </cdr:nvSpPr>
      <cdr:spPr>
        <a:xfrm xmlns:a="http://schemas.openxmlformats.org/drawingml/2006/main">
          <a:off x="3246471" y="4003375"/>
          <a:ext cx="186263" cy="186263"/>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0.67376</cdr:x>
      <cdr:y>0.92467</cdr:y>
    </cdr:from>
    <cdr:to>
      <cdr:x>1</cdr:x>
      <cdr:y>1</cdr:y>
    </cdr:to>
    <cdr:sp macro="" textlink="">
      <cdr:nvSpPr>
        <cdr:cNvPr id="2" name="TextBox 3">
          <a:extLst xmlns:a="http://schemas.openxmlformats.org/drawingml/2006/main">
            <a:ext uri="{FF2B5EF4-FFF2-40B4-BE49-F238E27FC236}">
              <a16:creationId xmlns:a16="http://schemas.microsoft.com/office/drawing/2014/main" id="{EC5377DF-F6EB-CD00-6F4A-4E9690424341}"/>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12/11/2023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12/11/2023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10.4 (cols 18 &amp; 20) &amp; </a:t>
            </a:r>
            <a:r>
              <a:rPr lang="en-US" dirty="0" err="1"/>
              <a:t>STATcompiler</a:t>
            </a:r>
            <a:r>
              <a:rPr lang="en-US" dirty="0"/>
              <a:t>: https://www.statcompiler.com/en/?cc=GH&amp;ucc=&amp;ic=CH_VACC_C_BAS,CH_VACC_C_NON&amp;scl=1000&amp;dt=0&amp;pt=0&amp;ss=0&amp;lvlRnk=0&amp;brk=Natural&amp;si=CH_VACC_C_BAS&amp;sbv=</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Basic antigens include </a:t>
            </a:r>
            <a:r>
              <a:rPr lang="en-GB" sz="1800" dirty="0">
                <a:effectLst/>
                <a:latin typeface="Arial" panose="020B0604020202020204" pitchFamily="34" charset="0"/>
                <a:ea typeface="Times New Roman" panose="02020603050405020304" pitchFamily="18" charset="0"/>
                <a:cs typeface="Arial" panose="020B0604020202020204" pitchFamily="34" charset="0"/>
              </a:rPr>
              <a:t>BCG, three doses of DPT-Hep B-Hib, three doses of polio vaccine (excluding polio vaccine given at birth), and one dose of measles-rubella vaccine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30301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10.4 (cols 1-20)</a:t>
            </a:r>
          </a:p>
          <a:p>
            <a:endParaRPr lang="en-US"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Basic antigens </a:t>
            </a:r>
            <a:r>
              <a:rPr lang="en-US" dirty="0"/>
              <a:t>= </a:t>
            </a:r>
            <a:r>
              <a:rPr lang="en-GB" sz="1800" kern="0" dirty="0">
                <a:effectLst/>
                <a:latin typeface="Arial" panose="020B0604020202020204" pitchFamily="34" charset="0"/>
                <a:ea typeface="Times New Roman" panose="02020603050405020304" pitchFamily="18" charset="0"/>
                <a:cs typeface="Times New Roman" panose="02020603050405020304" pitchFamily="18" charset="0"/>
              </a:rPr>
              <a:t>BCG, three doses of DPT-Hep B-Hib, three doses polio vaccine (excluding polio vaccine given at birth), and one dose of measles-rubella vaccine</a:t>
            </a:r>
            <a:endParaRPr lang="en-US" dirty="0"/>
          </a:p>
          <a:p>
            <a:r>
              <a:rPr lang="en-US" u="sng" dirty="0"/>
              <a:t>According to national schedule </a:t>
            </a:r>
            <a:r>
              <a:rPr lang="en-US" dirty="0"/>
              <a:t>= </a:t>
            </a:r>
            <a:r>
              <a:rPr lang="en-GB" sz="1800" kern="0" dirty="0">
                <a:effectLst/>
                <a:latin typeface="Arial" panose="020B0604020202020204" pitchFamily="34" charset="0"/>
                <a:ea typeface="Times New Roman" panose="02020603050405020304" pitchFamily="18" charset="0"/>
              </a:rPr>
              <a:t>BCG, three doses of DPT-Hep B-Hib, four doses of OPV (including OPV given at birth), one dose of IPV, one dose of yellow fever vaccine, three doses of pneumococcal vaccine, two doses of rotavirus vaccine, and one dose of measles-rubella vaccine</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396064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10.4 (cols 5, 13, &amp; 22)</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255250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10.4 (col 19)</a:t>
            </a:r>
          </a:p>
          <a:p>
            <a:endParaRPr lang="en-US" dirty="0"/>
          </a:p>
          <a:p>
            <a:r>
              <a:rPr lang="en-US" dirty="0"/>
              <a:t>Note: fully vaccinated according to the Ghanian national schedule includes </a:t>
            </a:r>
            <a:r>
              <a:rPr lang="en-GB" sz="1800" kern="0" dirty="0">
                <a:effectLst/>
                <a:latin typeface="Arial" panose="020B0604020202020204" pitchFamily="34" charset="0"/>
                <a:ea typeface="Times New Roman" panose="02020603050405020304" pitchFamily="18" charset="0"/>
              </a:rPr>
              <a:t>BCG, three doses of DPT-Hep B-Hib, four doses of OPV (including OPV given at birth), one dose of IPV, one dose of yellow fever vaccine, three doses of pneumococcal vaccine, two doses of rotavirus vaccine, and one dose of measles-rubella vaccine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153944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10.4 (col 19)</a:t>
            </a:r>
          </a:p>
          <a:p>
            <a:endParaRPr lang="en-US" dirty="0"/>
          </a:p>
          <a:p>
            <a:r>
              <a:rPr lang="en-US" dirty="0"/>
              <a:t>Note: fully vaccinated according to the Ghanian national schedule includes </a:t>
            </a:r>
            <a:r>
              <a:rPr lang="en-GB" sz="1200" kern="0" dirty="0">
                <a:effectLst/>
                <a:latin typeface="Arial" panose="020B0604020202020204" pitchFamily="34" charset="0"/>
                <a:ea typeface="Times New Roman" panose="02020603050405020304" pitchFamily="18" charset="0"/>
              </a:rPr>
              <a:t>BCG, three doses of DPT-Hep B-Hib, four doses of OPV (including OPV given at birth), one dose of IPV, one dose of yellow fever vaccine, three doses of pneumococcal vaccine, two doses of rotavirus vaccine, and one dose of measles-rubella vaccine</a:t>
            </a:r>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172356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10.4 (col 19)</a:t>
            </a:r>
          </a:p>
          <a:p>
            <a:endParaRPr lang="en-US" dirty="0"/>
          </a:p>
          <a:p>
            <a:r>
              <a:rPr lang="en-US" dirty="0"/>
              <a:t>Note: fully vaccinated according to the Ghanian national schedule includes </a:t>
            </a:r>
            <a:r>
              <a:rPr lang="en-GB" sz="1200" kern="0" dirty="0">
                <a:effectLst/>
                <a:latin typeface="Arial" panose="020B0604020202020204" pitchFamily="34" charset="0"/>
                <a:ea typeface="Times New Roman" panose="02020603050405020304" pitchFamily="18" charset="0"/>
              </a:rPr>
              <a:t>BCG, three doses of DPT-Hep B-Hib, four doses of OPV (including OPV given at birth), one dose of IPV, one dose of yellow fever vaccine, three doses of pneumococcal vaccine, two doses of rotavirus vaccine, and one dose of measles-rubella vaccine</a:t>
            </a:r>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539993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10.6 (cols 1 &amp; 3), Table 10.8 (cols 1 &amp; 3), &amp; Table 10.9 (cols 1 &amp; 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GB" sz="1800" dirty="0">
                <a:effectLst/>
                <a:latin typeface="Arial" panose="020B0604020202020204" pitchFamily="34" charset="0"/>
                <a:ea typeface="Times New Roman" panose="02020603050405020304" pitchFamily="18" charset="0"/>
              </a:rPr>
              <a:t>Includes</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rPr>
              <a:t> advice or treatment from the following sources: public sector, private medical sector, nongovernmental organisation medical sector, shop, market, and medicines peddler. Excludes advice or treatment from a traditional practitioner.</a:t>
            </a:r>
            <a:r>
              <a:rPr lang="en-US" dirty="0">
                <a:effectLst/>
              </a:rPr>
              <a:t> </a:t>
            </a:r>
            <a:r>
              <a:rPr lang="en-GB" sz="18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973192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10.10 (cols 1-5 &amp; 8-13)</a:t>
            </a:r>
          </a:p>
          <a:p>
            <a:endParaRPr lang="en-US" dirty="0"/>
          </a:p>
          <a:p>
            <a:r>
              <a:rPr lang="en-US" dirty="0"/>
              <a:t>Note: </a:t>
            </a:r>
            <a:r>
              <a:rPr lang="en-GB" sz="1800" dirty="0">
                <a:effectLst/>
                <a:latin typeface="Arial" panose="020B0604020202020204" pitchFamily="34" charset="0"/>
                <a:ea typeface="Times New Roman" panose="02020603050405020304" pitchFamily="18" charset="0"/>
              </a:rPr>
              <a:t>It is recommended that children be given more liquids to drink during diarrhoea and that food not be reduced</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84977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10.9 (col 3) &amp; Table 10.11 (cols 1, 7, 8, 9, 2, 3, 10, 13, &amp; 22)</a:t>
            </a:r>
          </a:p>
          <a:p>
            <a:endParaRPr lang="en-US" dirty="0"/>
          </a:p>
          <a:p>
            <a:r>
              <a:rPr lang="en-US" dirty="0"/>
              <a:t>Notes: ORS = oral rehydration salts. Continued feeding includes children who were given more, same as usual, or somewhat less food during the diarrhea episode.</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195652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001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#GhanaDHS</a:t>
            </a:r>
          </a:p>
        </p:txBody>
      </p:sp>
    </p:spTree>
    <p:extLst>
      <p:ext uri="{BB962C8B-B14F-4D97-AF65-F5344CB8AC3E}">
        <p14:creationId xmlns:p14="http://schemas.microsoft.com/office/powerpoint/2010/main" val="4110602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12/11/2023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12/11/2023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bg1"/>
                </a:solidFill>
                <a:latin typeface="Source Sans Pro" panose="020B0503030403020204" pitchFamily="34" charset="0"/>
                <a:ea typeface="Source Sans Pro" panose="020B0503030403020204" pitchFamily="34" charset="0"/>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3400857662"/>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a:t>Child Health</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a:t>Symptoms of Childhood Illness and </a:t>
            </a:r>
            <a:br>
              <a:rPr lang="en-US"/>
            </a:br>
            <a:r>
              <a:rPr lang="en-US"/>
              <a:t>Care Seeking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409432"/>
            <a:ext cx="3159580" cy="930275"/>
          </a:xfrm>
        </p:spPr>
        <p:txBody>
          <a:bodyPr>
            <a:normAutofit/>
          </a:bodyPr>
          <a:lstStyle/>
          <a:p>
            <a:pPr algn="ctr"/>
            <a:r>
              <a:rPr lang="en-US" dirty="0"/>
              <a:t>Percent of children under 5 with symptoms in the 2 weeks before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98098511"/>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5250995" y="1414607"/>
            <a:ext cx="3159580" cy="9302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those with symptoms of illness, percent for whom advice or treatment was sought</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15926" y="2216149"/>
            <a:ext cx="29771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5250995" y="2216149"/>
            <a:ext cx="31595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330984"/>
            <a:ext cx="7886700" cy="1116816"/>
          </a:xfrm>
        </p:spPr>
        <p:txBody>
          <a:bodyPr>
            <a:normAutofit/>
          </a:bodyPr>
          <a:lstStyle/>
          <a:p>
            <a:r>
              <a:rPr lang="en-US"/>
              <a:t>Source of Advice or Treatment for Children</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198913"/>
            <a:ext cx="7886700" cy="2460173"/>
          </a:xfrm>
        </p:spPr>
        <p:txBody>
          <a:bodyPr>
            <a:normAutofit/>
          </a:bodyPr>
          <a:lstStyle/>
          <a:p>
            <a:pPr algn="ctr">
              <a:lnSpc>
                <a:spcPct val="110000"/>
              </a:lnSpc>
            </a:pPr>
            <a:r>
              <a:rPr lang="en-GB" sz="2400" i="0" dirty="0">
                <a:effectLst/>
                <a:latin typeface="Segoe UI" panose="020B0502040204020203" pitchFamily="34" charset="0"/>
              </a:rPr>
              <a:t>Advice or treatment for children with acute respiratory infection and diarrhoea is more frequently sought from </a:t>
            </a:r>
            <a:r>
              <a:rPr lang="en-GB" sz="2400" b="1" i="0" dirty="0">
                <a:solidFill>
                  <a:srgbClr val="048C45"/>
                </a:solidFill>
                <a:effectLst/>
                <a:latin typeface="Segoe UI" panose="020B0502040204020203" pitchFamily="34" charset="0"/>
              </a:rPr>
              <a:t>public sector </a:t>
            </a:r>
            <a:r>
              <a:rPr lang="en-GB" sz="2400" i="0" dirty="0">
                <a:effectLst/>
                <a:latin typeface="Segoe UI" panose="020B0502040204020203" pitchFamily="34" charset="0"/>
              </a:rPr>
              <a:t>facilities than from private medical sector (</a:t>
            </a:r>
            <a:r>
              <a:rPr lang="en-GB" sz="2400" i="0" dirty="0">
                <a:latin typeface="Segoe UI" panose="020B0502040204020203" pitchFamily="34" charset="0"/>
              </a:rPr>
              <a:t>non-</a:t>
            </a:r>
            <a:r>
              <a:rPr lang="en-GB" sz="2400" i="0" dirty="0">
                <a:effectLst/>
                <a:latin typeface="Segoe UI" panose="020B0502040204020203" pitchFamily="34" charset="0"/>
              </a:rPr>
              <a:t>NGO) or other private sector facilities.</a:t>
            </a:r>
            <a:endParaRPr lang="en-GB" sz="4000" b="1" i="0" dirty="0">
              <a:solidFill>
                <a:schemeClr val="accent5"/>
              </a:solidFill>
            </a:endParaRPr>
          </a:p>
        </p:txBody>
      </p:sp>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Feeding Practices during </a:t>
            </a:r>
            <a:r>
              <a:rPr lang="en-US" dirty="0" err="1"/>
              <a:t>Diarrhoea</a:t>
            </a:r>
            <a:endParaRPr lang="en-US" dirty="0"/>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359231"/>
          </a:xfrm>
        </p:spPr>
        <p:txBody>
          <a:bodyPr>
            <a:noAutofit/>
          </a:bodyPr>
          <a:lstStyle/>
          <a:p>
            <a:r>
              <a:rPr lang="en-GB" dirty="0"/>
              <a:t>Percent distribution of children under 5 with diarrhoea in the 2 weeks before the survey</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492831822"/>
              </p:ext>
            </p:extLst>
          </p:nvPr>
        </p:nvGraphicFramePr>
        <p:xfrm>
          <a:off x="628649"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273182343"/>
              </p:ext>
            </p:extLst>
          </p:nvPr>
        </p:nvGraphicFramePr>
        <p:xfrm>
          <a:off x="621991" y="1363334"/>
          <a:ext cx="8177895" cy="530860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GB" dirty="0"/>
              <a:t>Treatment of Diarrhoea</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7" y="981975"/>
            <a:ext cx="7886700" cy="378739"/>
          </a:xfrm>
        </p:spPr>
        <p:txBody>
          <a:bodyPr/>
          <a:lstStyle/>
          <a:p>
            <a:r>
              <a:rPr lang="en-GB" dirty="0"/>
              <a:t>Percent of children under 5 with diarrhoea in the 2 weeks before the survey</a:t>
            </a:r>
          </a:p>
        </p:txBody>
      </p:sp>
    </p:spTree>
    <p:extLst>
      <p:ext uri="{BB962C8B-B14F-4D97-AF65-F5344CB8AC3E}">
        <p14:creationId xmlns:p14="http://schemas.microsoft.com/office/powerpoint/2010/main" val="3383364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175659"/>
            <a:ext cx="8101693" cy="5166300"/>
          </a:xfrm>
        </p:spPr>
        <p:txBody>
          <a:bodyPr>
            <a:noAutofit/>
          </a:bodyPr>
          <a:lstStyle/>
          <a:p>
            <a:pPr marL="285750" indent="-285750">
              <a:lnSpc>
                <a:spcPct val="100000"/>
              </a:lnSpc>
              <a:buFont typeface="Arial" panose="020B0604020202020204" pitchFamily="34" charset="0"/>
              <a:buChar char="•"/>
            </a:pPr>
            <a:r>
              <a:rPr lang="en-GB" sz="2400" b="1" i="0" dirty="0">
                <a:solidFill>
                  <a:srgbClr val="048C45"/>
                </a:solidFill>
              </a:rPr>
              <a:t>75% </a:t>
            </a:r>
            <a:r>
              <a:rPr lang="en-GB" sz="2400" i="0" dirty="0"/>
              <a:t>of children age 12-23 months are </a:t>
            </a:r>
            <a:r>
              <a:rPr lang="en-GB" sz="2400" b="1" i="0" dirty="0">
                <a:solidFill>
                  <a:srgbClr val="048C45"/>
                </a:solidFill>
              </a:rPr>
              <a:t>fully vaccinated (basic antigens)</a:t>
            </a:r>
            <a:r>
              <a:rPr lang="en-GB" sz="2400" i="0" dirty="0">
                <a:solidFill>
                  <a:srgbClr val="048C45"/>
                </a:solidFill>
              </a:rPr>
              <a:t>.</a:t>
            </a:r>
          </a:p>
          <a:p>
            <a:pPr marL="285750" indent="-285750">
              <a:lnSpc>
                <a:spcPct val="100000"/>
              </a:lnSpc>
              <a:buFont typeface="Arial" panose="020B0604020202020204" pitchFamily="34" charset="0"/>
              <a:buChar char="•"/>
            </a:pPr>
            <a:r>
              <a:rPr lang="en-GB" sz="2400" b="1" i="0" dirty="0">
                <a:solidFill>
                  <a:srgbClr val="048C45"/>
                </a:solidFill>
              </a:rPr>
              <a:t>56% </a:t>
            </a:r>
            <a:r>
              <a:rPr lang="en-GB" sz="2400" i="0" dirty="0"/>
              <a:t>of children age 12-23 months are </a:t>
            </a:r>
            <a:r>
              <a:rPr lang="en-GB" sz="2400" b="1" i="0" dirty="0">
                <a:solidFill>
                  <a:srgbClr val="048C45"/>
                </a:solidFill>
              </a:rPr>
              <a:t>fully vaccinated (according to national schedule)</a:t>
            </a:r>
            <a:r>
              <a:rPr lang="en-GB" sz="2400" i="0" dirty="0">
                <a:solidFill>
                  <a:srgbClr val="048C45"/>
                </a:solidFill>
              </a:rPr>
              <a:t>.</a:t>
            </a:r>
          </a:p>
          <a:p>
            <a:pPr>
              <a:lnSpc>
                <a:spcPct val="100000"/>
              </a:lnSpc>
            </a:pPr>
            <a:r>
              <a:rPr lang="en-GB" sz="2400" i="0" dirty="0"/>
              <a:t>Among children under 5 with symptoms, treatment or advice was sought for:</a:t>
            </a:r>
          </a:p>
          <a:p>
            <a:pPr marL="742950" lvl="1" indent="-285750">
              <a:lnSpc>
                <a:spcPct val="100000"/>
              </a:lnSpc>
              <a:buFont typeface="Arial" panose="020B0604020202020204" pitchFamily="34" charset="0"/>
              <a:buChar char="•"/>
            </a:pPr>
            <a:r>
              <a:rPr lang="en-GB" b="1" i="0" dirty="0">
                <a:solidFill>
                  <a:srgbClr val="048C45"/>
                </a:solidFill>
              </a:rPr>
              <a:t>54% </a:t>
            </a:r>
            <a:r>
              <a:rPr lang="en-GB" i="0" dirty="0"/>
              <a:t>of children with symptoms of acute respiratory infection.</a:t>
            </a:r>
          </a:p>
          <a:p>
            <a:pPr marL="742950" lvl="1" indent="-285750">
              <a:lnSpc>
                <a:spcPct val="100000"/>
              </a:lnSpc>
              <a:buFont typeface="Arial" panose="020B0604020202020204" pitchFamily="34" charset="0"/>
              <a:buChar char="•"/>
            </a:pPr>
            <a:r>
              <a:rPr lang="en-GB" b="1" i="0" dirty="0">
                <a:solidFill>
                  <a:srgbClr val="048C45"/>
                </a:solidFill>
              </a:rPr>
              <a:t>57% </a:t>
            </a:r>
            <a:r>
              <a:rPr lang="en-GB" i="0" dirty="0"/>
              <a:t>of children with fever.</a:t>
            </a:r>
          </a:p>
          <a:p>
            <a:pPr marL="742950" lvl="1" indent="-285750">
              <a:lnSpc>
                <a:spcPct val="100000"/>
              </a:lnSpc>
              <a:buFont typeface="Arial" panose="020B0604020202020204" pitchFamily="34" charset="0"/>
              <a:buChar char="•"/>
            </a:pPr>
            <a:r>
              <a:rPr lang="en-GB" b="1" i="0" dirty="0">
                <a:solidFill>
                  <a:srgbClr val="048C45"/>
                </a:solidFill>
              </a:rPr>
              <a:t>51% </a:t>
            </a:r>
            <a:r>
              <a:rPr lang="en-GB" i="0" dirty="0"/>
              <a:t>of children with diarrhoea.</a:t>
            </a:r>
          </a:p>
          <a:p>
            <a:pPr marL="285750" indent="-285750">
              <a:lnSpc>
                <a:spcPct val="100000"/>
              </a:lnSpc>
              <a:buFont typeface="Arial" panose="020B0604020202020204" pitchFamily="34" charset="0"/>
              <a:buChar char="•"/>
            </a:pPr>
            <a:r>
              <a:rPr lang="en-GB" sz="2400" b="1" i="0" dirty="0">
                <a:solidFill>
                  <a:srgbClr val="048C45"/>
                </a:solidFill>
              </a:rPr>
              <a:t>36% </a:t>
            </a:r>
            <a:r>
              <a:rPr lang="en-GB" sz="2400" i="0" dirty="0"/>
              <a:t>of children with diarrhoea</a:t>
            </a:r>
            <a:r>
              <a:rPr lang="en-GB" sz="2400" b="1" i="0" dirty="0">
                <a:solidFill>
                  <a:schemeClr val="accent5"/>
                </a:solidFill>
              </a:rPr>
              <a:t> </a:t>
            </a:r>
            <a:r>
              <a:rPr lang="en-GB" sz="2400" b="1" i="0" dirty="0">
                <a:solidFill>
                  <a:srgbClr val="048C45"/>
                </a:solidFill>
              </a:rPr>
              <a:t>received oral rehydration therapy and continued feeding</a:t>
            </a:r>
            <a:r>
              <a:rPr lang="en-GB" sz="24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b="1" i="0" dirty="0">
                <a:solidFill>
                  <a:srgbClr val="048C45"/>
                </a:solidFill>
              </a:rPr>
              <a:t>Vaccination</a:t>
            </a:r>
          </a:p>
          <a:p>
            <a:pPr marL="342900" indent="-342900" algn="l">
              <a:buFont typeface="Arial" panose="020B0604020202020204" pitchFamily="34" charset="0"/>
              <a:buChar char="•"/>
            </a:pPr>
            <a:r>
              <a:rPr lang="en-US" sz="3200" i="0" dirty="0"/>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10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EFCE7C59-771D-D524-90F8-29A99A9EB5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95517"/>
            <a:ext cx="7886700" cy="642711"/>
          </a:xfrm>
        </p:spPr>
        <p:txBody>
          <a:bodyPr>
            <a:noAutofit/>
          </a:bodyPr>
          <a:lstStyle/>
          <a:p>
            <a:r>
              <a:rPr lang="en-US"/>
              <a:t>Trends in Childhood Vaccinations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406155293"/>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3091542" y="1922237"/>
            <a:ext cx="3766457" cy="452663"/>
          </a:xfrm>
          <a:prstGeom prst="rect">
            <a:avLst/>
          </a:prstGeom>
        </p:spPr>
        <p:txBody>
          <a:bodyPr vert="horz" wrap="square" lIns="91440" tIns="45720" rIns="91440" bIns="45720" rtlCol="0" anchor="ctr">
            <a:normAutofit/>
          </a:bodyPr>
          <a:lstStyle/>
          <a:p>
            <a:pPr algn="l"/>
            <a:r>
              <a:rPr lang="en-US" sz="1800" b="1">
                <a:solidFill>
                  <a:schemeClr val="accent6"/>
                </a:solidFill>
                <a:latin typeface="Source Sans Pro" panose="020B0503030403020204" pitchFamily="34" charset="0"/>
                <a:ea typeface="Source Sans Pro" panose="020B0503030403020204" pitchFamily="34" charset="0"/>
              </a:rPr>
              <a:t>All basic antigens</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a:t>Percent of children age 12-23 months who received: </a:t>
            </a:r>
          </a:p>
        </p:txBody>
      </p:sp>
      <p:sp>
        <p:nvSpPr>
          <p:cNvPr id="17" name="TextBox 16">
            <a:extLst>
              <a:ext uri="{FF2B5EF4-FFF2-40B4-BE49-F238E27FC236}">
                <a16:creationId xmlns:a16="http://schemas.microsoft.com/office/drawing/2014/main" id="{B5138D57-81A7-9062-3037-7FA0E56333ED}"/>
              </a:ext>
            </a:extLst>
          </p:cNvPr>
          <p:cNvSpPr txBox="1"/>
          <p:nvPr/>
        </p:nvSpPr>
        <p:spPr>
          <a:xfrm>
            <a:off x="3091542" y="4783368"/>
            <a:ext cx="3145971" cy="452663"/>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No vaccinations</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601881153"/>
              </p:ext>
            </p:extLst>
          </p:nvPr>
        </p:nvGraphicFramePr>
        <p:xfrm>
          <a:off x="334588" y="1440560"/>
          <a:ext cx="8495086" cy="530860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Childhood Vaccinations</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8" y="1078632"/>
            <a:ext cx="7886700" cy="378739"/>
          </a:xfrm>
        </p:spPr>
        <p:txBody>
          <a:bodyPr>
            <a:noAutofit/>
          </a:bodyPr>
          <a:lstStyle/>
          <a:p>
            <a:r>
              <a:rPr lang="en-GB" dirty="0"/>
              <a:t>Percent of children age 12-23 months who received specific vaccinations at any time before the survey</a:t>
            </a:r>
          </a:p>
        </p:txBody>
      </p:sp>
      <p:grpSp>
        <p:nvGrpSpPr>
          <p:cNvPr id="18" name="Group 17">
            <a:extLst>
              <a:ext uri="{FF2B5EF4-FFF2-40B4-BE49-F238E27FC236}">
                <a16:creationId xmlns:a16="http://schemas.microsoft.com/office/drawing/2014/main" id="{3F11DEB1-37A0-7B0C-84D9-51CFDA380FC0}"/>
              </a:ext>
            </a:extLst>
          </p:cNvPr>
          <p:cNvGrpSpPr/>
          <p:nvPr/>
        </p:nvGrpSpPr>
        <p:grpSpPr>
          <a:xfrm>
            <a:off x="1217234" y="1922352"/>
            <a:ext cx="1992086" cy="776324"/>
            <a:chOff x="1600200" y="1894114"/>
            <a:chExt cx="1992086" cy="631372"/>
          </a:xfrm>
        </p:grpSpPr>
        <p:sp>
          <p:nvSpPr>
            <p:cNvPr id="9" name="TextBox 8">
              <a:extLst>
                <a:ext uri="{FF2B5EF4-FFF2-40B4-BE49-F238E27FC236}">
                  <a16:creationId xmlns:a16="http://schemas.microsoft.com/office/drawing/2014/main" id="{D1437EAC-E95E-5665-40A1-24395CA4FB1F}"/>
                </a:ext>
              </a:extLst>
            </p:cNvPr>
            <p:cNvSpPr txBox="1"/>
            <p:nvPr/>
          </p:nvSpPr>
          <p:spPr>
            <a:xfrm>
              <a:off x="1600200" y="2016117"/>
              <a:ext cx="1992086" cy="378739"/>
            </a:xfrm>
            <a:prstGeom prst="rect">
              <a:avLst/>
            </a:prstGeom>
          </p:spPr>
          <p:txBody>
            <a:bodyPr vert="horz" wrap="square" lIns="91440" tIns="45720" rIns="91440" bIns="45720" rtlCol="0" anchor="ctr">
              <a:noAutofit/>
            </a:bodyPr>
            <a:lstStyle/>
            <a:p>
              <a:pPr algn="r"/>
              <a:r>
                <a:rPr lang="en-US" sz="1500" dirty="0">
                  <a:latin typeface="Source Sans Pro" panose="020B0503030403020204" pitchFamily="34" charset="0"/>
                  <a:ea typeface="Source Sans Pro" panose="020B0503030403020204" pitchFamily="34" charset="0"/>
                </a:rPr>
                <a:t>Oral polio vaccine</a:t>
              </a:r>
            </a:p>
          </p:txBody>
        </p:sp>
        <p:cxnSp>
          <p:nvCxnSpPr>
            <p:cNvPr id="11" name="Straight Connector 10">
              <a:extLst>
                <a:ext uri="{FF2B5EF4-FFF2-40B4-BE49-F238E27FC236}">
                  <a16:creationId xmlns:a16="http://schemas.microsoft.com/office/drawing/2014/main" id="{4041B96C-B953-99F3-B391-374D72DDFC34}"/>
                </a:ext>
              </a:extLst>
            </p:cNvPr>
            <p:cNvCxnSpPr/>
            <p:nvPr/>
          </p:nvCxnSpPr>
          <p:spPr>
            <a:xfrm>
              <a:off x="3592286" y="1894114"/>
              <a:ext cx="0" cy="631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44C8F741-3928-AA9C-7FC2-7C7F2EB90CBE}"/>
              </a:ext>
            </a:extLst>
          </p:cNvPr>
          <p:cNvGrpSpPr/>
          <p:nvPr/>
        </p:nvGrpSpPr>
        <p:grpSpPr>
          <a:xfrm>
            <a:off x="1707092" y="3297835"/>
            <a:ext cx="1502228" cy="631372"/>
            <a:chOff x="2057401" y="3192398"/>
            <a:chExt cx="1502228" cy="631372"/>
          </a:xfrm>
        </p:grpSpPr>
        <p:cxnSp>
          <p:nvCxnSpPr>
            <p:cNvPr id="12" name="Straight Connector 11">
              <a:extLst>
                <a:ext uri="{FF2B5EF4-FFF2-40B4-BE49-F238E27FC236}">
                  <a16:creationId xmlns:a16="http://schemas.microsoft.com/office/drawing/2014/main" id="{78219F41-C7DD-7E78-198A-78F252F0BB65}"/>
                </a:ext>
              </a:extLst>
            </p:cNvPr>
            <p:cNvCxnSpPr/>
            <p:nvPr/>
          </p:nvCxnSpPr>
          <p:spPr>
            <a:xfrm>
              <a:off x="3559629" y="3192398"/>
              <a:ext cx="0" cy="631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EA228E9-B605-42F4-8ADA-7D9E4A787E89}"/>
                </a:ext>
              </a:extLst>
            </p:cNvPr>
            <p:cNvSpPr txBox="1"/>
            <p:nvPr/>
          </p:nvSpPr>
          <p:spPr>
            <a:xfrm>
              <a:off x="2057401" y="3318715"/>
              <a:ext cx="1502228" cy="378739"/>
            </a:xfrm>
            <a:prstGeom prst="rect">
              <a:avLst/>
            </a:prstGeom>
          </p:spPr>
          <p:txBody>
            <a:bodyPr vert="horz" wrap="square" lIns="91440" tIns="45720" rIns="91440" bIns="45720" rtlCol="0" anchor="ctr">
              <a:noAutofit/>
            </a:bodyPr>
            <a:lstStyle/>
            <a:p>
              <a:pPr algn="r"/>
              <a:r>
                <a:rPr lang="en-US" sz="1500" dirty="0">
                  <a:latin typeface="Source Sans Pro" panose="020B0503030403020204" pitchFamily="34" charset="0"/>
                  <a:ea typeface="Source Sans Pro" panose="020B0503030403020204" pitchFamily="34" charset="0"/>
                </a:rPr>
                <a:t>DPT-</a:t>
              </a:r>
              <a:r>
                <a:rPr lang="en-US" sz="1500" dirty="0" err="1">
                  <a:latin typeface="Source Sans Pro" panose="020B0503030403020204" pitchFamily="34" charset="0"/>
                  <a:ea typeface="Source Sans Pro" panose="020B0503030403020204" pitchFamily="34" charset="0"/>
                </a:rPr>
                <a:t>HepB</a:t>
              </a:r>
              <a:r>
                <a:rPr lang="en-US" sz="1500" dirty="0">
                  <a:latin typeface="Source Sans Pro" panose="020B0503030403020204" pitchFamily="34" charset="0"/>
                  <a:ea typeface="Source Sans Pro" panose="020B0503030403020204" pitchFamily="34" charset="0"/>
                </a:rPr>
                <a:t>-Hib</a:t>
              </a:r>
            </a:p>
          </p:txBody>
        </p:sp>
      </p:grpSp>
      <p:grpSp>
        <p:nvGrpSpPr>
          <p:cNvPr id="16" name="Group 15">
            <a:extLst>
              <a:ext uri="{FF2B5EF4-FFF2-40B4-BE49-F238E27FC236}">
                <a16:creationId xmlns:a16="http://schemas.microsoft.com/office/drawing/2014/main" id="{821094AF-08D6-8E93-C6FF-7C2A590F4E9E}"/>
              </a:ext>
            </a:extLst>
          </p:cNvPr>
          <p:cNvGrpSpPr/>
          <p:nvPr/>
        </p:nvGrpSpPr>
        <p:grpSpPr>
          <a:xfrm>
            <a:off x="1707092" y="3999596"/>
            <a:ext cx="1502228" cy="631372"/>
            <a:chOff x="2057401" y="3873250"/>
            <a:chExt cx="1502228" cy="631372"/>
          </a:xfrm>
        </p:grpSpPr>
        <p:cxnSp>
          <p:nvCxnSpPr>
            <p:cNvPr id="13" name="Straight Connector 12">
              <a:extLst>
                <a:ext uri="{FF2B5EF4-FFF2-40B4-BE49-F238E27FC236}">
                  <a16:creationId xmlns:a16="http://schemas.microsoft.com/office/drawing/2014/main" id="{45221EA8-89BC-9B1F-4B3A-6CA33DEE14E2}"/>
                </a:ext>
              </a:extLst>
            </p:cNvPr>
            <p:cNvCxnSpPr/>
            <p:nvPr/>
          </p:nvCxnSpPr>
          <p:spPr>
            <a:xfrm>
              <a:off x="3559629" y="3873250"/>
              <a:ext cx="0" cy="631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8A40BB2-8873-5BA3-67C3-67618A319FFC}"/>
                </a:ext>
              </a:extLst>
            </p:cNvPr>
            <p:cNvSpPr txBox="1"/>
            <p:nvPr/>
          </p:nvSpPr>
          <p:spPr>
            <a:xfrm>
              <a:off x="2057401" y="3999567"/>
              <a:ext cx="1502228" cy="378739"/>
            </a:xfrm>
            <a:prstGeom prst="rect">
              <a:avLst/>
            </a:prstGeom>
          </p:spPr>
          <p:txBody>
            <a:bodyPr vert="horz" wrap="square" lIns="91440" tIns="45720" rIns="91440" bIns="45720" rtlCol="0" anchor="ctr">
              <a:noAutofit/>
            </a:bodyPr>
            <a:lstStyle/>
            <a:p>
              <a:pPr algn="r"/>
              <a:r>
                <a:rPr lang="en-US" sz="1500" dirty="0">
                  <a:latin typeface="Source Sans Pro" panose="020B0503030403020204" pitchFamily="34" charset="0"/>
                  <a:ea typeface="Source Sans Pro" panose="020B0503030403020204" pitchFamily="34" charset="0"/>
                </a:rPr>
                <a:t>Pneumococcal</a:t>
              </a:r>
            </a:p>
          </p:txBody>
        </p:sp>
      </p:grpSp>
      <p:sp>
        <p:nvSpPr>
          <p:cNvPr id="29" name="Isosceles Triangle 28">
            <a:extLst>
              <a:ext uri="{FF2B5EF4-FFF2-40B4-BE49-F238E27FC236}">
                <a16:creationId xmlns:a16="http://schemas.microsoft.com/office/drawing/2014/main" id="{5803C762-1900-B13A-65D4-ED0C8CE59462}"/>
              </a:ext>
            </a:extLst>
          </p:cNvPr>
          <p:cNvSpPr/>
          <p:nvPr/>
        </p:nvSpPr>
        <p:spPr>
          <a:xfrm>
            <a:off x="3769026" y="5939296"/>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AB60551-8824-3DF3-E2AC-9AF2FE8EEEBC}"/>
              </a:ext>
            </a:extLst>
          </p:cNvPr>
          <p:cNvSpPr/>
          <p:nvPr/>
        </p:nvSpPr>
        <p:spPr>
          <a:xfrm>
            <a:off x="3582763" y="6173960"/>
            <a:ext cx="186263" cy="1862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992B7E72-6278-0689-4BA5-F1B80FC18A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24566EC-AA6C-5C1F-F36E-3587B631FECC}"/>
              </a:ext>
            </a:extLst>
          </p:cNvPr>
          <p:cNvSpPr txBox="1">
            <a:spLocks/>
          </p:cNvSpPr>
          <p:nvPr/>
        </p:nvSpPr>
        <p:spPr>
          <a:xfrm>
            <a:off x="7361448" y="794870"/>
            <a:ext cx="169025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EDB"/>
                </a:solidFill>
              </a:rPr>
              <a:t>Indicator 3.b.1</a:t>
            </a:r>
          </a:p>
        </p:txBody>
      </p:sp>
      <p:grpSp>
        <p:nvGrpSpPr>
          <p:cNvPr id="10" name="Group 9">
            <a:extLst>
              <a:ext uri="{FF2B5EF4-FFF2-40B4-BE49-F238E27FC236}">
                <a16:creationId xmlns:a16="http://schemas.microsoft.com/office/drawing/2014/main" id="{E3FFCA7A-92A6-526A-F05D-454A536A08A0}"/>
              </a:ext>
            </a:extLst>
          </p:cNvPr>
          <p:cNvGrpSpPr/>
          <p:nvPr/>
        </p:nvGrpSpPr>
        <p:grpSpPr>
          <a:xfrm>
            <a:off x="1707092" y="4731242"/>
            <a:ext cx="1502228" cy="378739"/>
            <a:chOff x="2057401" y="3999237"/>
            <a:chExt cx="1502228" cy="378739"/>
          </a:xfrm>
        </p:grpSpPr>
        <p:cxnSp>
          <p:nvCxnSpPr>
            <p:cNvPr id="43" name="Straight Connector 42">
              <a:extLst>
                <a:ext uri="{FF2B5EF4-FFF2-40B4-BE49-F238E27FC236}">
                  <a16:creationId xmlns:a16="http://schemas.microsoft.com/office/drawing/2014/main" id="{BEE0D5CA-F1AA-542D-22F1-4A64C1EB4DE2}"/>
                </a:ext>
              </a:extLst>
            </p:cNvPr>
            <p:cNvCxnSpPr>
              <a:cxnSpLocks/>
            </p:cNvCxnSpPr>
            <p:nvPr/>
          </p:nvCxnSpPr>
          <p:spPr>
            <a:xfrm>
              <a:off x="3559629" y="4032501"/>
              <a:ext cx="0" cy="3231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ADF42442-56CC-6AF9-7AC3-E943303DB91E}"/>
                </a:ext>
              </a:extLst>
            </p:cNvPr>
            <p:cNvSpPr txBox="1"/>
            <p:nvPr/>
          </p:nvSpPr>
          <p:spPr>
            <a:xfrm>
              <a:off x="2057401" y="3999237"/>
              <a:ext cx="1502228" cy="378739"/>
            </a:xfrm>
            <a:prstGeom prst="rect">
              <a:avLst/>
            </a:prstGeom>
          </p:spPr>
          <p:txBody>
            <a:bodyPr vert="horz" wrap="square" lIns="91440" tIns="45720" rIns="91440" bIns="45720" rtlCol="0" anchor="ctr">
              <a:noAutofit/>
            </a:bodyPr>
            <a:lstStyle/>
            <a:p>
              <a:pPr algn="r"/>
              <a:r>
                <a:rPr lang="en-US" sz="1500" dirty="0">
                  <a:latin typeface="Source Sans Pro" panose="020B0503030403020204" pitchFamily="34" charset="0"/>
                  <a:ea typeface="Source Sans Pro" panose="020B0503030403020204" pitchFamily="34" charset="0"/>
                </a:rPr>
                <a:t>Rotavirus</a:t>
              </a:r>
            </a:p>
          </p:txBody>
        </p:sp>
      </p:grpSp>
      <p:sp>
        <p:nvSpPr>
          <p:cNvPr id="47" name="Isosceles Triangle 46">
            <a:extLst>
              <a:ext uri="{FF2B5EF4-FFF2-40B4-BE49-F238E27FC236}">
                <a16:creationId xmlns:a16="http://schemas.microsoft.com/office/drawing/2014/main" id="{07E7AC56-2F9A-EA08-5B45-61F593F39297}"/>
              </a:ext>
            </a:extLst>
          </p:cNvPr>
          <p:cNvSpPr/>
          <p:nvPr/>
        </p:nvSpPr>
        <p:spPr>
          <a:xfrm>
            <a:off x="3769026" y="1606630"/>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E098221B-5A7B-5ECC-873F-D652423ABB32}"/>
              </a:ext>
            </a:extLst>
          </p:cNvPr>
          <p:cNvSpPr/>
          <p:nvPr/>
        </p:nvSpPr>
        <p:spPr>
          <a:xfrm>
            <a:off x="3769026" y="2106843"/>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Isosceles Triangle 48">
            <a:extLst>
              <a:ext uri="{FF2B5EF4-FFF2-40B4-BE49-F238E27FC236}">
                <a16:creationId xmlns:a16="http://schemas.microsoft.com/office/drawing/2014/main" id="{D409A139-F7E9-3B26-9E9A-33E3CEB51AE1}"/>
              </a:ext>
            </a:extLst>
          </p:cNvPr>
          <p:cNvSpPr/>
          <p:nvPr/>
        </p:nvSpPr>
        <p:spPr>
          <a:xfrm>
            <a:off x="3769026" y="2326346"/>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Isosceles Triangle 49">
            <a:extLst>
              <a:ext uri="{FF2B5EF4-FFF2-40B4-BE49-F238E27FC236}">
                <a16:creationId xmlns:a16="http://schemas.microsoft.com/office/drawing/2014/main" id="{A113532E-D202-DC63-8C7B-9200BB6F9618}"/>
              </a:ext>
            </a:extLst>
          </p:cNvPr>
          <p:cNvSpPr/>
          <p:nvPr/>
        </p:nvSpPr>
        <p:spPr>
          <a:xfrm>
            <a:off x="3769026" y="2565751"/>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Isosceles Triangle 50">
            <a:extLst>
              <a:ext uri="{FF2B5EF4-FFF2-40B4-BE49-F238E27FC236}">
                <a16:creationId xmlns:a16="http://schemas.microsoft.com/office/drawing/2014/main" id="{56A404A6-8847-7777-50BB-8D05B94E1537}"/>
              </a:ext>
            </a:extLst>
          </p:cNvPr>
          <p:cNvSpPr/>
          <p:nvPr/>
        </p:nvSpPr>
        <p:spPr>
          <a:xfrm>
            <a:off x="3769026" y="3293402"/>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Isosceles Triangle 51">
            <a:extLst>
              <a:ext uri="{FF2B5EF4-FFF2-40B4-BE49-F238E27FC236}">
                <a16:creationId xmlns:a16="http://schemas.microsoft.com/office/drawing/2014/main" id="{9C87B176-7265-9EC9-1B2B-F0F246D8A539}"/>
              </a:ext>
            </a:extLst>
          </p:cNvPr>
          <p:cNvSpPr/>
          <p:nvPr/>
        </p:nvSpPr>
        <p:spPr>
          <a:xfrm>
            <a:off x="3769026" y="3536190"/>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Isosceles Triangle 52">
            <a:extLst>
              <a:ext uri="{FF2B5EF4-FFF2-40B4-BE49-F238E27FC236}">
                <a16:creationId xmlns:a16="http://schemas.microsoft.com/office/drawing/2014/main" id="{96462343-85D1-8AAC-5798-4B185B76B86D}"/>
              </a:ext>
            </a:extLst>
          </p:cNvPr>
          <p:cNvSpPr/>
          <p:nvPr/>
        </p:nvSpPr>
        <p:spPr>
          <a:xfrm>
            <a:off x="3769026" y="3773421"/>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Isosceles Triangle 53">
            <a:extLst>
              <a:ext uri="{FF2B5EF4-FFF2-40B4-BE49-F238E27FC236}">
                <a16:creationId xmlns:a16="http://schemas.microsoft.com/office/drawing/2014/main" id="{3D32697B-6624-CF3B-447C-DB2FF3CA420F}"/>
              </a:ext>
            </a:extLst>
          </p:cNvPr>
          <p:cNvSpPr/>
          <p:nvPr/>
        </p:nvSpPr>
        <p:spPr>
          <a:xfrm>
            <a:off x="3769026" y="5214839"/>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9FCD95DA-75EB-8370-ABA1-C45BB0F6633C}"/>
              </a:ext>
            </a:extLst>
          </p:cNvPr>
          <p:cNvSpPr/>
          <p:nvPr/>
        </p:nvSpPr>
        <p:spPr>
          <a:xfrm>
            <a:off x="3581061" y="1596582"/>
            <a:ext cx="186263" cy="1862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A4CAB729-F507-9A04-B968-F0118AF84C91}"/>
              </a:ext>
            </a:extLst>
          </p:cNvPr>
          <p:cNvSpPr/>
          <p:nvPr/>
        </p:nvSpPr>
        <p:spPr>
          <a:xfrm>
            <a:off x="3581062" y="1825297"/>
            <a:ext cx="186263" cy="1862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6EBA2397-C2F3-506C-5D48-84F5705E6CF4}"/>
              </a:ext>
            </a:extLst>
          </p:cNvPr>
          <p:cNvSpPr/>
          <p:nvPr/>
        </p:nvSpPr>
        <p:spPr>
          <a:xfrm>
            <a:off x="3581060" y="2067017"/>
            <a:ext cx="186263" cy="1862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C2C802C4-64CD-C17B-28FF-EB9CDAB45B32}"/>
              </a:ext>
            </a:extLst>
          </p:cNvPr>
          <p:cNvSpPr/>
          <p:nvPr/>
        </p:nvSpPr>
        <p:spPr>
          <a:xfrm>
            <a:off x="3581064" y="2325114"/>
            <a:ext cx="186263" cy="1862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8F8D1B4-BE05-2FE4-6F3A-90AA0A5A4592}"/>
              </a:ext>
            </a:extLst>
          </p:cNvPr>
          <p:cNvSpPr/>
          <p:nvPr/>
        </p:nvSpPr>
        <p:spPr>
          <a:xfrm>
            <a:off x="3581063" y="2552260"/>
            <a:ext cx="186263" cy="1862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9A82C67B-D9DC-EE21-3B5A-EF9F5ECAE81E}"/>
              </a:ext>
            </a:extLst>
          </p:cNvPr>
          <p:cNvSpPr/>
          <p:nvPr/>
        </p:nvSpPr>
        <p:spPr>
          <a:xfrm>
            <a:off x="3581060" y="2814579"/>
            <a:ext cx="186263" cy="1862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2557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40978621"/>
              </p:ext>
            </p:extLst>
          </p:nvPr>
        </p:nvGraphicFramePr>
        <p:xfrm>
          <a:off x="628649" y="2120899"/>
          <a:ext cx="7886699" cy="459422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Vaccinations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5076825" cy="419100"/>
          </a:xfrm>
        </p:spPr>
        <p:txBody>
          <a:bodyPr/>
          <a:lstStyle/>
          <a:p>
            <a:r>
              <a:rPr lang="en-US"/>
              <a:t>Percent who received:</a:t>
            </a:r>
          </a:p>
        </p:txBody>
      </p:sp>
      <p:sp>
        <p:nvSpPr>
          <p:cNvPr id="5" name="Content Placeholder 2">
            <a:extLst>
              <a:ext uri="{FF2B5EF4-FFF2-40B4-BE49-F238E27FC236}">
                <a16:creationId xmlns:a16="http://schemas.microsoft.com/office/drawing/2014/main" id="{355175CA-46B0-BA63-25E8-590B108C08AC}"/>
              </a:ext>
            </a:extLst>
          </p:cNvPr>
          <p:cNvSpPr txBox="1">
            <a:spLocks/>
          </p:cNvSpPr>
          <p:nvPr/>
        </p:nvSpPr>
        <p:spPr>
          <a:xfrm>
            <a:off x="1073446" y="1686883"/>
            <a:ext cx="4157773"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Children age 12-23 months</a:t>
            </a:r>
          </a:p>
        </p:txBody>
      </p:sp>
      <p:sp>
        <p:nvSpPr>
          <p:cNvPr id="6" name="Content Placeholder 2">
            <a:extLst>
              <a:ext uri="{FF2B5EF4-FFF2-40B4-BE49-F238E27FC236}">
                <a16:creationId xmlns:a16="http://schemas.microsoft.com/office/drawing/2014/main" id="{E2176CB9-D0A7-65C2-5536-CC45BF10399E}"/>
              </a:ext>
            </a:extLst>
          </p:cNvPr>
          <p:cNvSpPr txBox="1">
            <a:spLocks/>
          </p:cNvSpPr>
          <p:nvPr/>
        </p:nvSpPr>
        <p:spPr>
          <a:xfrm>
            <a:off x="6141501" y="1476527"/>
            <a:ext cx="2212679" cy="64437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Children age 24-35 months</a:t>
            </a:r>
          </a:p>
        </p:txBody>
      </p:sp>
      <p:cxnSp>
        <p:nvCxnSpPr>
          <p:cNvPr id="8" name="Straight Connector 7">
            <a:extLst>
              <a:ext uri="{FF2B5EF4-FFF2-40B4-BE49-F238E27FC236}">
                <a16:creationId xmlns:a16="http://schemas.microsoft.com/office/drawing/2014/main" id="{242B6FC0-FAF7-B549-2D1D-27B3A155C80A}"/>
              </a:ext>
            </a:extLst>
          </p:cNvPr>
          <p:cNvCxnSpPr>
            <a:cxnSpLocks/>
          </p:cNvCxnSpPr>
          <p:nvPr/>
        </p:nvCxnSpPr>
        <p:spPr>
          <a:xfrm>
            <a:off x="956930" y="2034534"/>
            <a:ext cx="43451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7C3343-9B98-6473-58CC-689CAA71F9A3}"/>
              </a:ext>
            </a:extLst>
          </p:cNvPr>
          <p:cNvCxnSpPr>
            <a:cxnSpLocks/>
          </p:cNvCxnSpPr>
          <p:nvPr/>
        </p:nvCxnSpPr>
        <p:spPr>
          <a:xfrm>
            <a:off x="6166662" y="2030718"/>
            <a:ext cx="20957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text&#10;&#10;Description automatically generated">
            <a:extLst>
              <a:ext uri="{FF2B5EF4-FFF2-40B4-BE49-F238E27FC236}">
                <a16:creationId xmlns:a16="http://schemas.microsoft.com/office/drawing/2014/main" id="{A3931934-D1B2-9C53-868D-7B8EE2C853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1" name="Content Placeholder 2">
            <a:extLst>
              <a:ext uri="{FF2B5EF4-FFF2-40B4-BE49-F238E27FC236}">
                <a16:creationId xmlns:a16="http://schemas.microsoft.com/office/drawing/2014/main" id="{BDDC94A3-4B12-AAE8-FE11-93C230A8B2E0}"/>
              </a:ext>
            </a:extLst>
          </p:cNvPr>
          <p:cNvSpPr txBox="1">
            <a:spLocks/>
          </p:cNvSpPr>
          <p:nvPr/>
        </p:nvSpPr>
        <p:spPr>
          <a:xfrm>
            <a:off x="7417256" y="776755"/>
            <a:ext cx="169025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EDB"/>
                </a:solidFill>
              </a:rPr>
              <a:t>Indicator 3.b.1</a:t>
            </a:r>
          </a:p>
        </p:txBody>
      </p:sp>
    </p:spTree>
    <p:extLst>
      <p:ext uri="{BB962C8B-B14F-4D97-AF65-F5344CB8AC3E}">
        <p14:creationId xmlns:p14="http://schemas.microsoft.com/office/powerpoint/2010/main" val="58704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47186901"/>
              </p:ext>
            </p:extLst>
          </p:nvPr>
        </p:nvGraphicFramePr>
        <p:xfrm>
          <a:off x="628650" y="2002747"/>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49" y="267378"/>
            <a:ext cx="7886700" cy="1039132"/>
          </a:xfrm>
        </p:spPr>
        <p:txBody>
          <a:bodyPr>
            <a:noAutofit/>
          </a:bodyPr>
          <a:lstStyle/>
          <a:p>
            <a:r>
              <a:rPr lang="en-US"/>
              <a:t>Vaccination Coverage </a:t>
            </a:r>
            <a:br>
              <a:rPr lang="en-US"/>
            </a:br>
            <a:r>
              <a:rPr lang="en-US"/>
              <a:t>by Mother’s Education</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9" y="1382718"/>
            <a:ext cx="7886700" cy="620029"/>
          </a:xfrm>
        </p:spPr>
        <p:txBody>
          <a:bodyPr>
            <a:normAutofit/>
          </a:bodyPr>
          <a:lstStyle/>
          <a:p>
            <a:pPr algn="l"/>
            <a:r>
              <a:rPr lang="en-US" dirty="0"/>
              <a:t>Percent of children age 12-23 months who are fully vaccinated according to the national schedule at any time before the survey</a:t>
            </a:r>
          </a:p>
        </p:txBody>
      </p:sp>
    </p:spTree>
    <p:extLst>
      <p:ext uri="{BB962C8B-B14F-4D97-AF65-F5344CB8AC3E}">
        <p14:creationId xmlns:p14="http://schemas.microsoft.com/office/powerpoint/2010/main" val="2479953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29781226"/>
              </p:ext>
            </p:extLst>
          </p:nvPr>
        </p:nvGraphicFramePr>
        <p:xfrm>
          <a:off x="628649" y="1772941"/>
          <a:ext cx="7886699" cy="442602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48" y="244868"/>
            <a:ext cx="7886700" cy="744700"/>
          </a:xfrm>
        </p:spPr>
        <p:txBody>
          <a:bodyPr>
            <a:noAutofit/>
          </a:bodyPr>
          <a:lstStyle/>
          <a:p>
            <a:r>
              <a:rPr lang="en-US"/>
              <a:t>Vaccination Coverage by Wealth</a:t>
            </a:r>
          </a:p>
        </p:txBody>
      </p:sp>
      <p:sp>
        <p:nvSpPr>
          <p:cNvPr id="17" name="Content Placeholder 2">
            <a:extLst>
              <a:ext uri="{FF2B5EF4-FFF2-40B4-BE49-F238E27FC236}">
                <a16:creationId xmlns:a16="http://schemas.microsoft.com/office/drawing/2014/main" id="{5C6B47CA-107B-B3FF-2202-F69F83513340}"/>
              </a:ext>
            </a:extLst>
          </p:cNvPr>
          <p:cNvSpPr>
            <a:spLocks noGrp="1"/>
          </p:cNvSpPr>
          <p:nvPr>
            <p:ph idx="1"/>
          </p:nvPr>
        </p:nvSpPr>
        <p:spPr>
          <a:xfrm>
            <a:off x="628649" y="1032655"/>
            <a:ext cx="7886700" cy="620029"/>
          </a:xfrm>
        </p:spPr>
        <p:txBody>
          <a:bodyPr>
            <a:normAutofit/>
          </a:bodyPr>
          <a:lstStyle/>
          <a:p>
            <a:pPr algn="l"/>
            <a:r>
              <a:rPr lang="en-GB" dirty="0"/>
              <a:t>Percent of children age 12-23 months who are fully vaccinated according to the national schedule at any time before the survey</a:t>
            </a:r>
          </a:p>
        </p:txBody>
      </p:sp>
    </p:spTree>
    <p:extLst>
      <p:ext uri="{BB962C8B-B14F-4D97-AF65-F5344CB8AC3E}">
        <p14:creationId xmlns:p14="http://schemas.microsoft.com/office/powerpoint/2010/main" val="3502258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Vaccination Coverage by Region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en-GB" dirty="0"/>
              <a:t>Percent of children age 12-23 months who are fully vaccinated according to the national schedule at any time before the survey</a:t>
            </a:r>
          </a:p>
        </p:txBody>
      </p:sp>
      <p:grpSp>
        <p:nvGrpSpPr>
          <p:cNvPr id="2" name="Group 1">
            <a:extLst>
              <a:ext uri="{FF2B5EF4-FFF2-40B4-BE49-F238E27FC236}">
                <a16:creationId xmlns:a16="http://schemas.microsoft.com/office/drawing/2014/main" id="{D396CCEE-6AD5-840E-591C-B3DD228E4D0D}"/>
              </a:ext>
            </a:extLst>
          </p:cNvPr>
          <p:cNvGrpSpPr/>
          <p:nvPr/>
        </p:nvGrpSpPr>
        <p:grpSpPr>
          <a:xfrm>
            <a:off x="1531358" y="1285709"/>
            <a:ext cx="5947834" cy="5497515"/>
            <a:chOff x="1226420" y="992599"/>
            <a:chExt cx="6632667" cy="5783265"/>
          </a:xfrm>
        </p:grpSpPr>
        <p:grpSp>
          <p:nvGrpSpPr>
            <p:cNvPr id="3" name="Group 2">
              <a:extLst>
                <a:ext uri="{FF2B5EF4-FFF2-40B4-BE49-F238E27FC236}">
                  <a16:creationId xmlns:a16="http://schemas.microsoft.com/office/drawing/2014/main" id="{1D921EF1-1FC7-12FA-928B-78BAF790D5D2}"/>
                </a:ext>
              </a:extLst>
            </p:cNvPr>
            <p:cNvGrpSpPr>
              <a:grpSpLocks noChangeAspect="1"/>
            </p:cNvGrpSpPr>
            <p:nvPr/>
          </p:nvGrpSpPr>
          <p:grpSpPr bwMode="auto">
            <a:xfrm>
              <a:off x="2815986" y="992599"/>
              <a:ext cx="4007012" cy="5783265"/>
              <a:chOff x="2729" y="425"/>
              <a:chExt cx="1534" cy="2214"/>
            </a:xfrm>
          </p:grpSpPr>
          <p:sp>
            <p:nvSpPr>
              <p:cNvPr id="1048" name="Freeform 14">
                <a:extLst>
                  <a:ext uri="{FF2B5EF4-FFF2-40B4-BE49-F238E27FC236}">
                    <a16:creationId xmlns:a16="http://schemas.microsoft.com/office/drawing/2014/main" id="{6E95787A-0829-9B6A-2500-AC5A86EAC192}"/>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49" name="Freeform 5">
                <a:extLst>
                  <a:ext uri="{FF2B5EF4-FFF2-40B4-BE49-F238E27FC236}">
                    <a16:creationId xmlns:a16="http://schemas.microsoft.com/office/drawing/2014/main" id="{EEFF1CCD-88E6-9CFE-98C4-AB2A27A55064}"/>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0" name="Freeform 6">
                <a:extLst>
                  <a:ext uri="{FF2B5EF4-FFF2-40B4-BE49-F238E27FC236}">
                    <a16:creationId xmlns:a16="http://schemas.microsoft.com/office/drawing/2014/main" id="{8B1E87E2-7A72-26C1-B241-BB86E0E82543}"/>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1" name="Freeform 7">
                <a:extLst>
                  <a:ext uri="{FF2B5EF4-FFF2-40B4-BE49-F238E27FC236}">
                    <a16:creationId xmlns:a16="http://schemas.microsoft.com/office/drawing/2014/main" id="{87492869-5261-8958-7832-B7C7FDD4C80F}"/>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2" name="Freeform 8">
                <a:extLst>
                  <a:ext uri="{FF2B5EF4-FFF2-40B4-BE49-F238E27FC236}">
                    <a16:creationId xmlns:a16="http://schemas.microsoft.com/office/drawing/2014/main" id="{605A2E22-D4C0-BE70-6601-7A619C7FCC29}"/>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3" name="Freeform 9">
                <a:extLst>
                  <a:ext uri="{FF2B5EF4-FFF2-40B4-BE49-F238E27FC236}">
                    <a16:creationId xmlns:a16="http://schemas.microsoft.com/office/drawing/2014/main" id="{E6412B55-4341-31B4-13AD-A119409E75CD}"/>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10">
                <a:extLst>
                  <a:ext uri="{FF2B5EF4-FFF2-40B4-BE49-F238E27FC236}">
                    <a16:creationId xmlns:a16="http://schemas.microsoft.com/office/drawing/2014/main" id="{1382F91B-5DB9-AB03-82C3-B848213D4751}"/>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12">
                <a:extLst>
                  <a:ext uri="{FF2B5EF4-FFF2-40B4-BE49-F238E27FC236}">
                    <a16:creationId xmlns:a16="http://schemas.microsoft.com/office/drawing/2014/main" id="{24AD4771-BC93-5CB0-889D-BA855F580454}"/>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13">
                <a:extLst>
                  <a:ext uri="{FF2B5EF4-FFF2-40B4-BE49-F238E27FC236}">
                    <a16:creationId xmlns:a16="http://schemas.microsoft.com/office/drawing/2014/main" id="{27080CB1-7485-9A0C-34EC-E28C0411A843}"/>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16">
                <a:extLst>
                  <a:ext uri="{FF2B5EF4-FFF2-40B4-BE49-F238E27FC236}">
                    <a16:creationId xmlns:a16="http://schemas.microsoft.com/office/drawing/2014/main" id="{A20692DC-5B73-1CD4-E439-3FFB2692BF0C}"/>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58" name="Freeform 20">
                <a:extLst>
                  <a:ext uri="{FF2B5EF4-FFF2-40B4-BE49-F238E27FC236}">
                    <a16:creationId xmlns:a16="http://schemas.microsoft.com/office/drawing/2014/main" id="{D919D9C0-1EBC-C9BD-4B69-B031D1FD31BF}"/>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9" name="Freeform 23">
                <a:extLst>
                  <a:ext uri="{FF2B5EF4-FFF2-40B4-BE49-F238E27FC236}">
                    <a16:creationId xmlns:a16="http://schemas.microsoft.com/office/drawing/2014/main" id="{820B12ED-2D2F-0733-3380-ACE5336B5F58}"/>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60" name="Freeform 26">
                <a:extLst>
                  <a:ext uri="{FF2B5EF4-FFF2-40B4-BE49-F238E27FC236}">
                    <a16:creationId xmlns:a16="http://schemas.microsoft.com/office/drawing/2014/main" id="{50A3FDCA-8D96-8ABA-F7E7-A1E532AA0BEB}"/>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1" name="Freeform 27">
                <a:extLst>
                  <a:ext uri="{FF2B5EF4-FFF2-40B4-BE49-F238E27FC236}">
                    <a16:creationId xmlns:a16="http://schemas.microsoft.com/office/drawing/2014/main" id="{D63C4B8A-B73A-F494-18B1-A2EBC35D9C86}"/>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DBD0E0"/>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2" name="Freeform 28">
                <a:extLst>
                  <a:ext uri="{FF2B5EF4-FFF2-40B4-BE49-F238E27FC236}">
                    <a16:creationId xmlns:a16="http://schemas.microsoft.com/office/drawing/2014/main" id="{EC33231E-61D1-C582-4061-0CA8216BE835}"/>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3" name="Freeform 30">
                <a:extLst>
                  <a:ext uri="{FF2B5EF4-FFF2-40B4-BE49-F238E27FC236}">
                    <a16:creationId xmlns:a16="http://schemas.microsoft.com/office/drawing/2014/main" id="{FFF3B9B2-CFFA-D81F-1222-8154CE046D35}"/>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4" name="Freeform 31">
                <a:extLst>
                  <a:ext uri="{FF2B5EF4-FFF2-40B4-BE49-F238E27FC236}">
                    <a16:creationId xmlns:a16="http://schemas.microsoft.com/office/drawing/2014/main" id="{5A0C69FD-E9B3-0266-F540-9E0EC9527DDE}"/>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5" name="Freeform 32">
                <a:extLst>
                  <a:ext uri="{FF2B5EF4-FFF2-40B4-BE49-F238E27FC236}">
                    <a16:creationId xmlns:a16="http://schemas.microsoft.com/office/drawing/2014/main" id="{48447441-81BC-C7EE-DF02-1DB1515FCE5D}"/>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6" name="Freeform 33">
                <a:extLst>
                  <a:ext uri="{FF2B5EF4-FFF2-40B4-BE49-F238E27FC236}">
                    <a16:creationId xmlns:a16="http://schemas.microsoft.com/office/drawing/2014/main" id="{44D44EA1-0C19-B4FA-ABC0-5A54ADA6D881}"/>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7" name="Freeform 34">
                <a:extLst>
                  <a:ext uri="{FF2B5EF4-FFF2-40B4-BE49-F238E27FC236}">
                    <a16:creationId xmlns:a16="http://schemas.microsoft.com/office/drawing/2014/main" id="{E793033D-B912-0AB9-4854-C41B527EA107}"/>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8" name="Freeform 35">
                <a:extLst>
                  <a:ext uri="{FF2B5EF4-FFF2-40B4-BE49-F238E27FC236}">
                    <a16:creationId xmlns:a16="http://schemas.microsoft.com/office/drawing/2014/main" id="{E3182A4C-E5F1-CA8D-F411-994C4386490D}"/>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6">
                <a:extLst>
                  <a:ext uri="{FF2B5EF4-FFF2-40B4-BE49-F238E27FC236}">
                    <a16:creationId xmlns:a16="http://schemas.microsoft.com/office/drawing/2014/main" id="{C4E5BA0E-7320-3FB3-8076-6856A20297DC}"/>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7">
                <a:extLst>
                  <a:ext uri="{FF2B5EF4-FFF2-40B4-BE49-F238E27FC236}">
                    <a16:creationId xmlns:a16="http://schemas.microsoft.com/office/drawing/2014/main" id="{E206FAAD-70F9-825D-7FD2-10544135B01C}"/>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1" name="Freeform 38">
                <a:extLst>
                  <a:ext uri="{FF2B5EF4-FFF2-40B4-BE49-F238E27FC236}">
                    <a16:creationId xmlns:a16="http://schemas.microsoft.com/office/drawing/2014/main" id="{9385CAF4-C5A0-DD78-9726-86C3CDEFD387}"/>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39">
                <a:extLst>
                  <a:ext uri="{FF2B5EF4-FFF2-40B4-BE49-F238E27FC236}">
                    <a16:creationId xmlns:a16="http://schemas.microsoft.com/office/drawing/2014/main" id="{A48B4175-EF35-38A3-88E1-21A0C249D481}"/>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3" name="Freeform 40">
                <a:extLst>
                  <a:ext uri="{FF2B5EF4-FFF2-40B4-BE49-F238E27FC236}">
                    <a16:creationId xmlns:a16="http://schemas.microsoft.com/office/drawing/2014/main" id="{CF9A0AF0-44B9-EF99-1B45-5C434933BA77}"/>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4" name="Freeform 41">
                <a:extLst>
                  <a:ext uri="{FF2B5EF4-FFF2-40B4-BE49-F238E27FC236}">
                    <a16:creationId xmlns:a16="http://schemas.microsoft.com/office/drawing/2014/main" id="{A04C6E89-55B7-D81C-A1E8-AF749AA47197}"/>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42">
                <a:extLst>
                  <a:ext uri="{FF2B5EF4-FFF2-40B4-BE49-F238E27FC236}">
                    <a16:creationId xmlns:a16="http://schemas.microsoft.com/office/drawing/2014/main" id="{8BCAFED0-1039-D493-6997-3A84B5FFAD70}"/>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43">
                <a:extLst>
                  <a:ext uri="{FF2B5EF4-FFF2-40B4-BE49-F238E27FC236}">
                    <a16:creationId xmlns:a16="http://schemas.microsoft.com/office/drawing/2014/main" id="{86EA61D1-1B25-2644-A509-373DB710E66B}"/>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7" name="Freeform 44">
                <a:extLst>
                  <a:ext uri="{FF2B5EF4-FFF2-40B4-BE49-F238E27FC236}">
                    <a16:creationId xmlns:a16="http://schemas.microsoft.com/office/drawing/2014/main" id="{CEC73E50-3EB8-089F-E1D5-CD1A22D2BB48}"/>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5">
                <a:extLst>
                  <a:ext uri="{FF2B5EF4-FFF2-40B4-BE49-F238E27FC236}">
                    <a16:creationId xmlns:a16="http://schemas.microsoft.com/office/drawing/2014/main" id="{8BD28F34-D396-F350-E24C-B95B5943B7F9}"/>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6">
                <a:extLst>
                  <a:ext uri="{FF2B5EF4-FFF2-40B4-BE49-F238E27FC236}">
                    <a16:creationId xmlns:a16="http://schemas.microsoft.com/office/drawing/2014/main" id="{A91302C3-A93F-359E-416C-5B44A814F3D5}"/>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7">
                <a:extLst>
                  <a:ext uri="{FF2B5EF4-FFF2-40B4-BE49-F238E27FC236}">
                    <a16:creationId xmlns:a16="http://schemas.microsoft.com/office/drawing/2014/main" id="{3B33F84E-E375-D039-27B0-7F9EFF461BCE}"/>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1" name="Freeform 48">
                <a:extLst>
                  <a:ext uri="{FF2B5EF4-FFF2-40B4-BE49-F238E27FC236}">
                    <a16:creationId xmlns:a16="http://schemas.microsoft.com/office/drawing/2014/main" id="{0C22BA8B-BB58-1E6F-4F1A-4B033B83484E}"/>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2" name="Freeform 49">
                <a:extLst>
                  <a:ext uri="{FF2B5EF4-FFF2-40B4-BE49-F238E27FC236}">
                    <a16:creationId xmlns:a16="http://schemas.microsoft.com/office/drawing/2014/main" id="{81E8B192-3EDF-E735-9361-EA1E15545BC0}"/>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50">
                <a:extLst>
                  <a:ext uri="{FF2B5EF4-FFF2-40B4-BE49-F238E27FC236}">
                    <a16:creationId xmlns:a16="http://schemas.microsoft.com/office/drawing/2014/main" id="{287AD71F-6756-51BF-E543-C1348C89BC61}"/>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51">
                <a:extLst>
                  <a:ext uri="{FF2B5EF4-FFF2-40B4-BE49-F238E27FC236}">
                    <a16:creationId xmlns:a16="http://schemas.microsoft.com/office/drawing/2014/main" id="{32BF98E6-F455-4156-296B-76FB55CBD200}"/>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52">
                <a:extLst>
                  <a:ext uri="{FF2B5EF4-FFF2-40B4-BE49-F238E27FC236}">
                    <a16:creationId xmlns:a16="http://schemas.microsoft.com/office/drawing/2014/main" id="{DA236A9C-6C1E-34B7-54B5-FD53E60DA3A7}"/>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6" name="Freeform 53">
                <a:extLst>
                  <a:ext uri="{FF2B5EF4-FFF2-40B4-BE49-F238E27FC236}">
                    <a16:creationId xmlns:a16="http://schemas.microsoft.com/office/drawing/2014/main" id="{24B0C4E9-9DF7-9196-F695-E52947F38DC5}"/>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7" name="Freeform 54">
                <a:extLst>
                  <a:ext uri="{FF2B5EF4-FFF2-40B4-BE49-F238E27FC236}">
                    <a16:creationId xmlns:a16="http://schemas.microsoft.com/office/drawing/2014/main" id="{38218E3A-F9A0-206E-3F2A-A6B6A5444F64}"/>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8" name="Freeform 56">
                <a:extLst>
                  <a:ext uri="{FF2B5EF4-FFF2-40B4-BE49-F238E27FC236}">
                    <a16:creationId xmlns:a16="http://schemas.microsoft.com/office/drawing/2014/main" id="{5235ADC0-D2F3-CCC9-7ABD-47F27F3D6700}"/>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9" name="Freeform 59">
                <a:extLst>
                  <a:ext uri="{FF2B5EF4-FFF2-40B4-BE49-F238E27FC236}">
                    <a16:creationId xmlns:a16="http://schemas.microsoft.com/office/drawing/2014/main" id="{3364882D-1433-981A-6AB8-33FD62159FAB}"/>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5" name="TextBox 4">
              <a:extLst>
                <a:ext uri="{FF2B5EF4-FFF2-40B4-BE49-F238E27FC236}">
                  <a16:creationId xmlns:a16="http://schemas.microsoft.com/office/drawing/2014/main" id="{A8815B08-29DC-5299-A1EB-FC525E535B2A}"/>
                </a:ext>
              </a:extLst>
            </p:cNvPr>
            <p:cNvSpPr txBox="1"/>
            <p:nvPr/>
          </p:nvSpPr>
          <p:spPr>
            <a:xfrm>
              <a:off x="2977561" y="6054673"/>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Western</a:t>
              </a:r>
            </a:p>
            <a:p>
              <a:pPr algn="ctr"/>
              <a:r>
                <a:rPr lang="en-US" dirty="0">
                  <a:solidFill>
                    <a:schemeClr val="bg1"/>
                  </a:solidFill>
                  <a:latin typeface="Source Sans Pro" panose="020B0503030403020204" pitchFamily="34" charset="0"/>
                  <a:ea typeface="Source Sans Pro" panose="020B0503030403020204" pitchFamily="34" charset="0"/>
                </a:rPr>
                <a:t>42%</a:t>
              </a:r>
            </a:p>
          </p:txBody>
        </p:sp>
        <p:sp>
          <p:nvSpPr>
            <p:cNvPr id="6" name="TextBox 5">
              <a:extLst>
                <a:ext uri="{FF2B5EF4-FFF2-40B4-BE49-F238E27FC236}">
                  <a16:creationId xmlns:a16="http://schemas.microsoft.com/office/drawing/2014/main" id="{5152877D-7516-5A28-1A72-5A509F7A2FEA}"/>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55%</a:t>
              </a:r>
            </a:p>
          </p:txBody>
        </p:sp>
        <p:sp>
          <p:nvSpPr>
            <p:cNvPr id="7" name="TextBox 6">
              <a:extLst>
                <a:ext uri="{FF2B5EF4-FFF2-40B4-BE49-F238E27FC236}">
                  <a16:creationId xmlns:a16="http://schemas.microsoft.com/office/drawing/2014/main" id="{3E580A75-9A7B-D5B0-F778-1828BD674904}"/>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54%</a:t>
              </a:r>
            </a:p>
          </p:txBody>
        </p:sp>
        <p:sp>
          <p:nvSpPr>
            <p:cNvPr id="9" name="TextBox 8">
              <a:extLst>
                <a:ext uri="{FF2B5EF4-FFF2-40B4-BE49-F238E27FC236}">
                  <a16:creationId xmlns:a16="http://schemas.microsoft.com/office/drawing/2014/main" id="{A83A66AD-292B-D25D-72C4-02EB44ADB26A}"/>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72%</a:t>
              </a:r>
            </a:p>
          </p:txBody>
        </p:sp>
        <p:sp>
          <p:nvSpPr>
            <p:cNvPr id="10" name="TextBox 9">
              <a:extLst>
                <a:ext uri="{FF2B5EF4-FFF2-40B4-BE49-F238E27FC236}">
                  <a16:creationId xmlns:a16="http://schemas.microsoft.com/office/drawing/2014/main" id="{C0C603DF-4E8F-7262-23CA-A66BA2EB693C}"/>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62%</a:t>
              </a:r>
            </a:p>
            <a:p>
              <a:pPr algn="ctr"/>
              <a:endParaRPr lang="en-US" dirty="0">
                <a:latin typeface="Source Sans Pro" panose="020B0503030403020204" pitchFamily="34" charset="0"/>
                <a:ea typeface="Source Sans Pro" panose="020B0503030403020204" pitchFamily="34" charset="0"/>
              </a:endParaRPr>
            </a:p>
          </p:txBody>
        </p:sp>
        <p:cxnSp>
          <p:nvCxnSpPr>
            <p:cNvPr id="57" name="Straight Connector 56">
              <a:extLst>
                <a:ext uri="{FF2B5EF4-FFF2-40B4-BE49-F238E27FC236}">
                  <a16:creationId xmlns:a16="http://schemas.microsoft.com/office/drawing/2014/main" id="{C175D5A2-83E7-38F5-9ED8-013A105A746F}"/>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58" name="Group 57">
              <a:extLst>
                <a:ext uri="{FF2B5EF4-FFF2-40B4-BE49-F238E27FC236}">
                  <a16:creationId xmlns:a16="http://schemas.microsoft.com/office/drawing/2014/main" id="{58419267-CE4B-46BD-688D-CC30D5F720A0}"/>
                </a:ext>
              </a:extLst>
            </p:cNvPr>
            <p:cNvGrpSpPr/>
            <p:nvPr/>
          </p:nvGrpSpPr>
          <p:grpSpPr>
            <a:xfrm>
              <a:off x="2580360" y="1454359"/>
              <a:ext cx="5278727" cy="4913708"/>
              <a:chOff x="2580360" y="1454359"/>
              <a:chExt cx="5278727" cy="4913708"/>
            </a:xfrm>
          </p:grpSpPr>
          <p:sp>
            <p:nvSpPr>
              <p:cNvPr id="62" name="TextBox 61">
                <a:extLst>
                  <a:ext uri="{FF2B5EF4-FFF2-40B4-BE49-F238E27FC236}">
                    <a16:creationId xmlns:a16="http://schemas.microsoft.com/office/drawing/2014/main" id="{966AE7CE-E815-5B99-F6D6-D33CC58FD7AF}"/>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52%</a:t>
                </a:r>
              </a:p>
            </p:txBody>
          </p:sp>
          <p:sp>
            <p:nvSpPr>
              <p:cNvPr id="63" name="TextBox 62">
                <a:extLst>
                  <a:ext uri="{FF2B5EF4-FFF2-40B4-BE49-F238E27FC236}">
                    <a16:creationId xmlns:a16="http://schemas.microsoft.com/office/drawing/2014/main" id="{98FB78A7-F0B8-11CC-6378-11948FFEC4C3}"/>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65%</a:t>
                </a:r>
              </a:p>
            </p:txBody>
          </p:sp>
          <p:sp>
            <p:nvSpPr>
              <p:cNvPr id="1024" name="TextBox 1023">
                <a:extLst>
                  <a:ext uri="{FF2B5EF4-FFF2-40B4-BE49-F238E27FC236}">
                    <a16:creationId xmlns:a16="http://schemas.microsoft.com/office/drawing/2014/main" id="{DE99740E-6EB7-88EB-108C-9BE4C8ABEA02}"/>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56%</a:t>
                </a:r>
              </a:p>
            </p:txBody>
          </p:sp>
          <p:cxnSp>
            <p:nvCxnSpPr>
              <p:cNvPr id="1025" name="Straight Connector 1024">
                <a:extLst>
                  <a:ext uri="{FF2B5EF4-FFF2-40B4-BE49-F238E27FC236}">
                    <a16:creationId xmlns:a16="http://schemas.microsoft.com/office/drawing/2014/main" id="{73D81695-FD53-D87E-4875-1E9B63709410}"/>
                  </a:ext>
                </a:extLst>
              </p:cNvPr>
              <p:cNvCxnSpPr>
                <a:cxnSpLocks/>
                <a:stCxn id="1049"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26" name="TextBox 1025">
                <a:extLst>
                  <a:ext uri="{FF2B5EF4-FFF2-40B4-BE49-F238E27FC236}">
                    <a16:creationId xmlns:a16="http://schemas.microsoft.com/office/drawing/2014/main" id="{FEF31014-EC84-70CE-546F-B7EF33B35247}"/>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64%</a:t>
                </a:r>
              </a:p>
            </p:txBody>
          </p:sp>
          <p:sp>
            <p:nvSpPr>
              <p:cNvPr id="1027" name="TextBox 1026">
                <a:extLst>
                  <a:ext uri="{FF2B5EF4-FFF2-40B4-BE49-F238E27FC236}">
                    <a16:creationId xmlns:a16="http://schemas.microsoft.com/office/drawing/2014/main" id="{8ACA1059-3C97-C6FE-E90F-AE6EE27E1A26}"/>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31%</a:t>
                </a:r>
              </a:p>
            </p:txBody>
          </p:sp>
          <p:sp>
            <p:nvSpPr>
              <p:cNvPr id="1029" name="TextBox 1028">
                <a:extLst>
                  <a:ext uri="{FF2B5EF4-FFF2-40B4-BE49-F238E27FC236}">
                    <a16:creationId xmlns:a16="http://schemas.microsoft.com/office/drawing/2014/main" id="{5AF2BE62-17BC-CFFE-736B-D701D329A0A8}"/>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Savannah</a:t>
                </a:r>
              </a:p>
              <a:p>
                <a:pPr algn="ctr"/>
                <a:r>
                  <a:rPr lang="en-US" dirty="0">
                    <a:solidFill>
                      <a:schemeClr val="bg1"/>
                    </a:solidFill>
                    <a:latin typeface="Source Sans Pro" panose="020B0503030403020204" pitchFamily="34" charset="0"/>
                    <a:ea typeface="Source Sans Pro" panose="020B0503030403020204" pitchFamily="34" charset="0"/>
                  </a:rPr>
                  <a:t>42%</a:t>
                </a:r>
              </a:p>
            </p:txBody>
          </p:sp>
          <p:sp>
            <p:nvSpPr>
              <p:cNvPr id="1030" name="TextBox 1029">
                <a:extLst>
                  <a:ext uri="{FF2B5EF4-FFF2-40B4-BE49-F238E27FC236}">
                    <a16:creationId xmlns:a16="http://schemas.microsoft.com/office/drawing/2014/main" id="{5FB00AA0-5189-0542-0325-3F8597F98F62}"/>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56%</a:t>
                </a:r>
              </a:p>
            </p:txBody>
          </p:sp>
          <p:sp>
            <p:nvSpPr>
              <p:cNvPr id="1031" name="TextBox 1030">
                <a:extLst>
                  <a:ext uri="{FF2B5EF4-FFF2-40B4-BE49-F238E27FC236}">
                    <a16:creationId xmlns:a16="http://schemas.microsoft.com/office/drawing/2014/main" id="{D025500E-89F6-7BE5-F364-36F7529B4A97}"/>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Oti</a:t>
                </a:r>
              </a:p>
              <a:p>
                <a:pPr algn="ctr"/>
                <a:r>
                  <a:rPr lang="en-US" dirty="0">
                    <a:latin typeface="Source Sans Pro" panose="020B0503030403020204" pitchFamily="34" charset="0"/>
                    <a:ea typeface="Source Sans Pro" panose="020B0503030403020204" pitchFamily="34" charset="0"/>
                  </a:rPr>
                  <a:t>53%</a:t>
                </a:r>
              </a:p>
            </p:txBody>
          </p:sp>
          <p:sp>
            <p:nvSpPr>
              <p:cNvPr id="1032" name="TextBox 1031">
                <a:extLst>
                  <a:ext uri="{FF2B5EF4-FFF2-40B4-BE49-F238E27FC236}">
                    <a16:creationId xmlns:a16="http://schemas.microsoft.com/office/drawing/2014/main" id="{D3116985-0ED9-1B41-7A32-D2EFB5256AF8}"/>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62%</a:t>
                </a:r>
              </a:p>
            </p:txBody>
          </p:sp>
          <p:sp>
            <p:nvSpPr>
              <p:cNvPr id="1040" name="TextBox 1039">
                <a:extLst>
                  <a:ext uri="{FF2B5EF4-FFF2-40B4-BE49-F238E27FC236}">
                    <a16:creationId xmlns:a16="http://schemas.microsoft.com/office/drawing/2014/main" id="{2DF81278-8A4B-B2B7-6F81-2B6668ED177B}"/>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71%</a:t>
                </a:r>
              </a:p>
            </p:txBody>
          </p:sp>
          <p:cxnSp>
            <p:nvCxnSpPr>
              <p:cNvPr id="1042" name="Straight Connector 1041">
                <a:extLst>
                  <a:ext uri="{FF2B5EF4-FFF2-40B4-BE49-F238E27FC236}">
                    <a16:creationId xmlns:a16="http://schemas.microsoft.com/office/drawing/2014/main" id="{A0CD00FB-AE8F-0BA4-4593-09A0667EBAB3}"/>
                  </a:ext>
                </a:extLst>
              </p:cNvPr>
              <p:cNvCxnSpPr>
                <a:cxnSpLocks/>
                <a:endCxn id="1061"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43" name="TextBox 1042">
                <a:extLst>
                  <a:ext uri="{FF2B5EF4-FFF2-40B4-BE49-F238E27FC236}">
                    <a16:creationId xmlns:a16="http://schemas.microsoft.com/office/drawing/2014/main" id="{740A650B-F65D-5379-1C79-F341A1F0E4A1}"/>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55%</a:t>
                </a:r>
              </a:p>
            </p:txBody>
          </p:sp>
          <p:cxnSp>
            <p:nvCxnSpPr>
              <p:cNvPr id="1045" name="Straight Connector 1044">
                <a:extLst>
                  <a:ext uri="{FF2B5EF4-FFF2-40B4-BE49-F238E27FC236}">
                    <a16:creationId xmlns:a16="http://schemas.microsoft.com/office/drawing/2014/main" id="{6C12BC2D-6DA4-7662-E8BD-538CF0119819}"/>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47" name="Straight Connector 1046">
                <a:extLst>
                  <a:ext uri="{FF2B5EF4-FFF2-40B4-BE49-F238E27FC236}">
                    <a16:creationId xmlns:a16="http://schemas.microsoft.com/office/drawing/2014/main" id="{BFFE4166-4746-0CF5-F692-C61AB2A9A177}"/>
                  </a:ext>
                </a:extLst>
              </p:cNvPr>
              <p:cNvCxnSpPr>
                <a:cxnSpLocks/>
                <a:endCxn id="1089"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90" name="Straight Connector 1089">
            <a:extLst>
              <a:ext uri="{FF2B5EF4-FFF2-40B4-BE49-F238E27FC236}">
                <a16:creationId xmlns:a16="http://schemas.microsoft.com/office/drawing/2014/main" id="{026A83AA-7464-5FCF-C7A9-1D34CB9B009F}"/>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1" name="TextBox 1090">
            <a:extLst>
              <a:ext uri="{FF2B5EF4-FFF2-40B4-BE49-F238E27FC236}">
                <a16:creationId xmlns:a16="http://schemas.microsoft.com/office/drawing/2014/main" id="{8044DD43-A789-C4D4-530A-ED4F44039AB6}"/>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56%</a:t>
            </a:r>
          </a:p>
        </p:txBody>
      </p:sp>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i="0" dirty="0"/>
              <a:t>Vaccination</a:t>
            </a:r>
          </a:p>
          <a:p>
            <a:pPr marL="342900" indent="-342900" algn="l">
              <a:buFont typeface="Arial" panose="020B0604020202020204" pitchFamily="34" charset="0"/>
              <a:buChar char="•"/>
            </a:pPr>
            <a:r>
              <a:rPr lang="en-US" sz="3200" b="1" i="0" dirty="0">
                <a:solidFill>
                  <a:srgbClr val="048C45"/>
                </a:solidFill>
              </a:rPr>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10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C6553440-09CF-4FD7-585E-733579D110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8752032"/>
      </p:ext>
    </p:extLst>
  </p:cSld>
  <p:clrMapOvr>
    <a:masterClrMapping/>
  </p:clrMapOvr>
</p:sld>
</file>

<file path=ppt/theme/theme1.xml><?xml version="1.0" encoding="utf-8"?>
<a:theme xmlns:a="http://schemas.openxmlformats.org/drawingml/2006/main" name="4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VMX3MACP777Z-1177381151-34404</_dlc_DocId>
    <_dlc_DocIdUrl xmlns="d16efad5-0601-4cf0-b7c2-89968258c777">
      <Url>https://icfonline.sharepoint.com/sites/ihd-dhs/Dissemination/_layouts/15/DocIdRedir.aspx?ID=VMX3MACP777Z-1177381151-34404</Url>
      <Description>VMX3MACP777Z-1177381151-34404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9981E3BE-0910-4E81-BE17-3B9CCC885C4D}">
  <ds:schemaRefs>
    <ds:schemaRef ds:uri="http://schemas.openxmlformats.org/package/2006/metadata/core-properties"/>
    <ds:schemaRef ds:uri="http://schemas.microsoft.com/office/2006/documentManagement/types"/>
    <ds:schemaRef ds:uri="http://purl.org/dc/elements/1.1/"/>
    <ds:schemaRef ds:uri="http://purl.org/dc/terms/"/>
    <ds:schemaRef ds:uri="http://schemas.microsoft.com/office/2006/metadata/properties"/>
    <ds:schemaRef ds:uri="http://www.w3.org/XML/1998/namespace"/>
    <ds:schemaRef ds:uri="fa6a9aea-fb0f-4ddd-aff8-712634b7d5fe"/>
    <ds:schemaRef ds:uri="83c4e5ee-5eea-4e8c-8b50-726738bccb6e"/>
    <ds:schemaRef ds:uri="http://schemas.microsoft.com/office/infopath/2007/PartnerControls"/>
    <ds:schemaRef ds:uri="d16efad5-0601-4cf0-b7c2-89968258c777"/>
    <ds:schemaRef ds:uri="http://purl.org/dc/dcmitype/"/>
  </ds:schemaRefs>
</ds:datastoreItem>
</file>

<file path=customXml/itemProps3.xml><?xml version="1.0" encoding="utf-8"?>
<ds:datastoreItem xmlns:ds="http://schemas.openxmlformats.org/officeDocument/2006/customXml" ds:itemID="{55D147EC-FAEF-451D-BB5C-A5C7D0B3F8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107</TotalTime>
  <Words>1010</Words>
  <Application>Microsoft Office PowerPoint</Application>
  <PresentationFormat>On-screen Show (4:3)</PresentationFormat>
  <Paragraphs>119</Paragraphs>
  <Slides>14</Slides>
  <Notes>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14</vt:i4>
      </vt:variant>
    </vt:vector>
  </HeadingPairs>
  <TitlesOfParts>
    <vt:vector size="22" baseType="lpstr">
      <vt:lpstr>Arial</vt:lpstr>
      <vt:lpstr>Calibri</vt:lpstr>
      <vt:lpstr>Segoe UI</vt:lpstr>
      <vt:lpstr>Source Sans Pro</vt:lpstr>
      <vt:lpstr>Source Sans Pro SemiBold</vt:lpstr>
      <vt:lpstr>4_Custom Design</vt:lpstr>
      <vt:lpstr>2_Custom Design</vt:lpstr>
      <vt:lpstr>3_Custom Design</vt:lpstr>
      <vt:lpstr>PowerPoint Presentation</vt:lpstr>
      <vt:lpstr>PowerPoint Presentation</vt:lpstr>
      <vt:lpstr>Trends in Childhood Vaccinations</vt:lpstr>
      <vt:lpstr>Childhood Vaccinations</vt:lpstr>
      <vt:lpstr>Vaccinations by Sex</vt:lpstr>
      <vt:lpstr>Vaccination Coverage  by Mother’s Education</vt:lpstr>
      <vt:lpstr>Vaccination Coverage by Wealth</vt:lpstr>
      <vt:lpstr>Vaccination Coverage by Region</vt:lpstr>
      <vt:lpstr>PowerPoint Presentation</vt:lpstr>
      <vt:lpstr>Symptoms of Childhood Illness and  Care Seeking</vt:lpstr>
      <vt:lpstr>Source of Advice or Treatment for Children</vt:lpstr>
      <vt:lpstr>Feeding Practices during Diarrhoea</vt:lpstr>
      <vt:lpstr>Treatment of Diarrhoea</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2023-12-11T19:37:29Z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ac53a5f1-203e-48ed-b09e-3a64bfa6aac2</vt:lpwstr>
  </property>
  <property fmtid="{D5CDD505-2E9C-101B-9397-08002B2CF9AE}" pid="4" name="MediaServiceImageTags">
    <vt:lpwstr/>
  </property>
</Properties>
</file>