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3.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8"/>
  </p:notesMasterIdLst>
  <p:handoutMasterIdLst>
    <p:handoutMasterId r:id="rId39"/>
  </p:handoutMasterIdLst>
  <p:sldIdLst>
    <p:sldId id="256" r:id="rId8"/>
    <p:sldId id="260" r:id="rId9"/>
    <p:sldId id="262" r:id="rId10"/>
    <p:sldId id="351" r:id="rId11"/>
    <p:sldId id="264" r:id="rId12"/>
    <p:sldId id="283" r:id="rId13"/>
    <p:sldId id="355" r:id="rId14"/>
    <p:sldId id="343" r:id="rId15"/>
    <p:sldId id="354" r:id="rId16"/>
    <p:sldId id="272" r:id="rId17"/>
    <p:sldId id="360" r:id="rId18"/>
    <p:sldId id="357" r:id="rId19"/>
    <p:sldId id="322" r:id="rId20"/>
    <p:sldId id="339" r:id="rId21"/>
    <p:sldId id="263" r:id="rId22"/>
    <p:sldId id="358" r:id="rId23"/>
    <p:sldId id="353" r:id="rId24"/>
    <p:sldId id="359" r:id="rId25"/>
    <p:sldId id="361" r:id="rId26"/>
    <p:sldId id="363" r:id="rId27"/>
    <p:sldId id="362" r:id="rId28"/>
    <p:sldId id="364" r:id="rId29"/>
    <p:sldId id="367" r:id="rId30"/>
    <p:sldId id="356" r:id="rId31"/>
    <p:sldId id="368" r:id="rId32"/>
    <p:sldId id="366" r:id="rId33"/>
    <p:sldId id="286" r:id="rId34"/>
    <p:sldId id="369" r:id="rId35"/>
    <p:sldId id="370" r:id="rId36"/>
    <p:sldId id="28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8C45"/>
    <a:srgbClr val="F2E208"/>
    <a:srgbClr val="EE2332"/>
    <a:srgbClr val="6F3882"/>
    <a:srgbClr val="A789B1"/>
    <a:srgbClr val="DBD0E0"/>
    <a:srgbClr val="084F8E"/>
    <a:srgbClr val="F1A41F"/>
    <a:srgbClr val="00A3E3"/>
    <a:srgbClr val="A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EF1436-FA54-4D69-AD99-F0A258130236}" v="83" dt="2023-12-12T15:59:54.3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2" autoAdjust="0"/>
    <p:restoredTop sz="84103" autoAdjust="0"/>
  </p:normalViewPr>
  <p:slideViewPr>
    <p:cSldViewPr snapToGrid="0">
      <p:cViewPr varScale="1">
        <p:scale>
          <a:sx n="126" d="100"/>
          <a:sy n="126" d="100"/>
        </p:scale>
        <p:origin x="2634" y="126"/>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3.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pChg chg="mod">
          <ac:chgData name="Sarah Balian" userId="b3b060d9-4d34-479b-ad68-688eaebf93c5" providerId="ADAL" clId="{9B042DA4-0ADD-48D5-BFB4-C5A0B63E9E97}" dt="2022-12-20T17:27:30.071" v="8" actId="20577"/>
          <ac:spMkLst>
            <pc:docMk/>
            <pc:sldMk cId="109857222" sldId="256"/>
            <ac:spMk id="3" creationId="{00000000-0000-0000-0000-000000000000}"/>
          </ac:spMkLst>
        </pc:spChg>
      </pc:sldChg>
      <pc:sldChg chg="addSp delSp modSp mod">
        <pc:chgData name="Sarah Balian" userId="b3b060d9-4d34-479b-ad68-688eaebf93c5" providerId="ADAL" clId="{9B042DA4-0ADD-48D5-BFB4-C5A0B63E9E97}" dt="2022-12-21T14:45:36.204" v="2317" actId="165"/>
        <pc:sldMkLst>
          <pc:docMk/>
          <pc:sldMk cId="2163988523" sldId="260"/>
        </pc:sldMkLst>
        <pc:spChg chg="mod">
          <ac:chgData name="Sarah Balian" userId="b3b060d9-4d34-479b-ad68-688eaebf93c5" providerId="ADAL" clId="{9B042DA4-0ADD-48D5-BFB4-C5A0B63E9E97}" dt="2022-12-21T14:45:32.394" v="2316" actId="1076"/>
          <ac:spMkLst>
            <pc:docMk/>
            <pc:sldMk cId="2163988523" sldId="260"/>
            <ac:spMk id="3" creationId="{7F10B6DC-6AF4-BFD9-E1D5-B98AA266289F}"/>
          </ac:spMkLst>
        </pc:spChg>
        <pc:spChg chg="mod topLvl">
          <ac:chgData name="Sarah Balian" userId="b3b060d9-4d34-479b-ad68-688eaebf93c5" providerId="ADAL" clId="{9B042DA4-0ADD-48D5-BFB4-C5A0B63E9E97}" dt="2022-12-21T14:45:36.204" v="2317" actId="165"/>
          <ac:spMkLst>
            <pc:docMk/>
            <pc:sldMk cId="2163988523" sldId="260"/>
            <ac:spMk id="6" creationId="{5D0F14F3-1A09-3E96-BCB2-D8B940E469DA}"/>
          </ac:spMkLst>
        </pc:spChg>
        <pc:spChg chg="mod topLvl">
          <ac:chgData name="Sarah Balian" userId="b3b060d9-4d34-479b-ad68-688eaebf93c5" providerId="ADAL" clId="{9B042DA4-0ADD-48D5-BFB4-C5A0B63E9E97}" dt="2022-12-21T14:45:36.204" v="2317" actId="165"/>
          <ac:spMkLst>
            <pc:docMk/>
            <pc:sldMk cId="2163988523" sldId="260"/>
            <ac:spMk id="7" creationId="{CE64F085-394F-89FE-55C1-94E5F28AFADD}"/>
          </ac:spMkLst>
        </pc:spChg>
        <pc:spChg chg="mod topLvl">
          <ac:chgData name="Sarah Balian" userId="b3b060d9-4d34-479b-ad68-688eaebf93c5" providerId="ADAL" clId="{9B042DA4-0ADD-48D5-BFB4-C5A0B63E9E97}" dt="2022-12-21T14:45:36.204" v="2317" actId="165"/>
          <ac:spMkLst>
            <pc:docMk/>
            <pc:sldMk cId="2163988523" sldId="260"/>
            <ac:spMk id="8" creationId="{E39DAA33-FEFE-A8BD-BBEA-A8F3D8B80ECE}"/>
          </ac:spMkLst>
        </pc:spChg>
        <pc:spChg chg="mod topLvl">
          <ac:chgData name="Sarah Balian" userId="b3b060d9-4d34-479b-ad68-688eaebf93c5" providerId="ADAL" clId="{9B042DA4-0ADD-48D5-BFB4-C5A0B63E9E97}" dt="2022-12-21T14:45:36.204" v="2317" actId="165"/>
          <ac:spMkLst>
            <pc:docMk/>
            <pc:sldMk cId="2163988523" sldId="260"/>
            <ac:spMk id="9" creationId="{E690F70B-E368-D7F5-795E-B5139345EF71}"/>
          </ac:spMkLst>
        </pc:spChg>
        <pc:grpChg chg="add mod">
          <ac:chgData name="Sarah Balian" userId="b3b060d9-4d34-479b-ad68-688eaebf93c5" providerId="ADAL" clId="{9B042DA4-0ADD-48D5-BFB4-C5A0B63E9E97}" dt="2022-12-21T14:45:24.617" v="2314" actId="164"/>
          <ac:grpSpMkLst>
            <pc:docMk/>
            <pc:sldMk cId="2163988523" sldId="260"/>
            <ac:grpSpMk id="2" creationId="{E477A39C-8F0B-07A0-07DF-B1D01A97DF65}"/>
          </ac:grpSpMkLst>
        </pc:grpChg>
        <pc:grpChg chg="add del mod">
          <ac:chgData name="Sarah Balian" userId="b3b060d9-4d34-479b-ad68-688eaebf93c5" providerId="ADAL" clId="{9B042DA4-0ADD-48D5-BFB4-C5A0B63E9E97}" dt="2022-12-21T14:45:36.204" v="2317" actId="165"/>
          <ac:grpSpMkLst>
            <pc:docMk/>
            <pc:sldMk cId="2163988523" sldId="260"/>
            <ac:grpSpMk id="4" creationId="{0D128A76-18D0-0BBF-82C1-12B84841C9DB}"/>
          </ac:grpSpMkLst>
        </pc:grpChg>
      </pc:sldChg>
      <pc:sldChg chg="addSp modSp mod">
        <pc:chgData name="Sarah Balian" userId="b3b060d9-4d34-479b-ad68-688eaebf93c5" providerId="ADAL" clId="{9B042DA4-0ADD-48D5-BFB4-C5A0B63E9E97}" dt="2022-12-20T17:53:32.923" v="228"/>
        <pc:sldMkLst>
          <pc:docMk/>
          <pc:sldMk cId="1428788921" sldId="262"/>
        </pc:sldMkLst>
        <pc:spChg chg="mod">
          <ac:chgData name="Sarah Balian" userId="b3b060d9-4d34-479b-ad68-688eaebf93c5" providerId="ADAL" clId="{9B042DA4-0ADD-48D5-BFB4-C5A0B63E9E97}" dt="2022-12-20T17:42:45.545" v="60" actId="20577"/>
          <ac:spMkLst>
            <pc:docMk/>
            <pc:sldMk cId="1428788921" sldId="262"/>
            <ac:spMk id="2" creationId="{F6245169-1799-41CD-B28E-D2D20D16AD73}"/>
          </ac:spMkLst>
        </pc:spChg>
        <pc:spChg chg="add mod">
          <ac:chgData name="Sarah Balian" userId="b3b060d9-4d34-479b-ad68-688eaebf93c5" providerId="ADAL" clId="{9B042DA4-0ADD-48D5-BFB4-C5A0B63E9E97}" dt="2022-12-20T17:52:58.937" v="227" actId="1076"/>
          <ac:spMkLst>
            <pc:docMk/>
            <pc:sldMk cId="1428788921" sldId="262"/>
            <ac:spMk id="3" creationId="{EC1FA352-3232-8CDD-13F9-F4583EAEAB52}"/>
          </ac:spMkLst>
        </pc:spChg>
        <pc:spChg chg="add mod">
          <ac:chgData name="Sarah Balian" userId="b3b060d9-4d34-479b-ad68-688eaebf93c5" providerId="ADAL" clId="{9B042DA4-0ADD-48D5-BFB4-C5A0B63E9E97}" dt="2022-12-20T17:52:58.937" v="227" actId="1076"/>
          <ac:spMkLst>
            <pc:docMk/>
            <pc:sldMk cId="1428788921" sldId="262"/>
            <ac:spMk id="4" creationId="{D0D99C37-A56E-86A1-E6EA-86102773546F}"/>
          </ac:spMkLst>
        </pc:spChg>
        <pc:spChg chg="mod">
          <ac:chgData name="Sarah Balian" userId="b3b060d9-4d34-479b-ad68-688eaebf93c5" providerId="ADAL" clId="{9B042DA4-0ADD-48D5-BFB4-C5A0B63E9E97}" dt="2022-12-20T17:52:58.937" v="227" actId="1076"/>
          <ac:spMkLst>
            <pc:docMk/>
            <pc:sldMk cId="1428788921" sldId="262"/>
            <ac:spMk id="12" creationId="{3862842A-EAC4-C115-2F36-83D77BEE1E0E}"/>
          </ac:spMkLst>
        </pc:spChg>
        <pc:spChg chg="mod">
          <ac:chgData name="Sarah Balian" userId="b3b060d9-4d34-479b-ad68-688eaebf93c5" providerId="ADAL" clId="{9B042DA4-0ADD-48D5-BFB4-C5A0B63E9E97}" dt="2022-12-20T17:43:00.191" v="100" actId="20577"/>
          <ac:spMkLst>
            <pc:docMk/>
            <pc:sldMk cId="1428788921" sldId="262"/>
            <ac:spMk id="16" creationId="{7EF9F444-652D-626D-94F0-686DE3F451C0}"/>
          </ac:spMkLst>
        </pc:spChg>
        <pc:spChg chg="mod">
          <ac:chgData name="Sarah Balian" userId="b3b060d9-4d34-479b-ad68-688eaebf93c5" providerId="ADAL" clId="{9B042DA4-0ADD-48D5-BFB4-C5A0B63E9E97}" dt="2022-12-20T17:52:58.937" v="227" actId="1076"/>
          <ac:spMkLst>
            <pc:docMk/>
            <pc:sldMk cId="1428788921" sldId="262"/>
            <ac:spMk id="17" creationId="{B5138D57-81A7-9062-3037-7FA0E56333ED}"/>
          </ac:spMkLst>
        </pc:spChg>
        <pc:graphicFrameChg chg="mod">
          <ac:chgData name="Sarah Balian" userId="b3b060d9-4d34-479b-ad68-688eaebf93c5" providerId="ADAL" clId="{9B042DA4-0ADD-48D5-BFB4-C5A0B63E9E97}" dt="2022-12-20T17:52:58.937" v="227" actId="1076"/>
          <ac:graphicFrameMkLst>
            <pc:docMk/>
            <pc:sldMk cId="1428788921" sldId="262"/>
            <ac:graphicFrameMk id="8" creationId="{A25666F9-CCA3-9D59-B863-99CA3EC76DEB}"/>
          </ac:graphicFrameMkLst>
        </pc:graphicFrameChg>
        <pc:picChg chg="add mod">
          <ac:chgData name="Sarah Balian" userId="b3b060d9-4d34-479b-ad68-688eaebf93c5" providerId="ADAL" clId="{9B042DA4-0ADD-48D5-BFB4-C5A0B63E9E97}" dt="2022-12-20T17:53:32.923" v="228"/>
          <ac:picMkLst>
            <pc:docMk/>
            <pc:sldMk cId="1428788921" sldId="262"/>
            <ac:picMk id="5" creationId="{AA1237BD-9AB7-E647-4706-ABD1C3E8C3F3}"/>
          </ac:picMkLst>
        </pc:picChg>
      </pc:sldChg>
      <pc:sldChg chg="delSp modSp mod">
        <pc:chgData name="Sarah Balian" userId="b3b060d9-4d34-479b-ad68-688eaebf93c5" providerId="ADAL" clId="{9B042DA4-0ADD-48D5-BFB4-C5A0B63E9E97}" dt="2022-12-21T00:31:12.058" v="1717" actId="1036"/>
        <pc:sldMkLst>
          <pc:docMk/>
          <pc:sldMk cId="1887431401" sldId="263"/>
        </pc:sldMkLst>
        <pc:spChg chg="mod">
          <ac:chgData name="Sarah Balian" userId="b3b060d9-4d34-479b-ad68-688eaebf93c5" providerId="ADAL" clId="{9B042DA4-0ADD-48D5-BFB4-C5A0B63E9E97}" dt="2022-12-21T00:29:25.873" v="1535" actId="20577"/>
          <ac:spMkLst>
            <pc:docMk/>
            <pc:sldMk cId="1887431401" sldId="263"/>
            <ac:spMk id="2" creationId="{F6245169-1799-41CD-B28E-D2D20D16AD73}"/>
          </ac:spMkLst>
        </pc:spChg>
        <pc:spChg chg="mod">
          <ac:chgData name="Sarah Balian" userId="b3b060d9-4d34-479b-ad68-688eaebf93c5" providerId="ADAL" clId="{9B042DA4-0ADD-48D5-BFB4-C5A0B63E9E97}" dt="2022-12-21T00:31:12.058" v="1717" actId="1036"/>
          <ac:spMkLst>
            <pc:docMk/>
            <pc:sldMk cId="1887431401" sldId="263"/>
            <ac:spMk id="3" creationId="{E4FD1E92-5DBC-B105-F246-2355E4FF9A74}"/>
          </ac:spMkLst>
        </pc:spChg>
        <pc:picChg chg="del">
          <ac:chgData name="Sarah Balian" userId="b3b060d9-4d34-479b-ad68-688eaebf93c5" providerId="ADAL" clId="{9B042DA4-0ADD-48D5-BFB4-C5A0B63E9E97}" dt="2022-12-21T00:29:10.678" v="1502" actId="478"/>
          <ac:picMkLst>
            <pc:docMk/>
            <pc:sldMk cId="1887431401" sldId="263"/>
            <ac:picMk id="7" creationId="{7A644DFE-C421-A99B-7B75-FD6CDCA44372}"/>
          </ac:picMkLst>
        </pc:picChg>
      </pc:sldChg>
      <pc:sldChg chg="addSp delSp modSp mod">
        <pc:chgData name="Sarah Balian" userId="b3b060d9-4d34-479b-ad68-688eaebf93c5" providerId="ADAL" clId="{9B042DA4-0ADD-48D5-BFB4-C5A0B63E9E97}" dt="2022-12-20T23:01:13.878" v="733" actId="207"/>
        <pc:sldMkLst>
          <pc:docMk/>
          <pc:sldMk cId="2479953464" sldId="264"/>
        </pc:sldMkLst>
        <pc:spChg chg="add del mod">
          <ac:chgData name="Sarah Balian" userId="b3b060d9-4d34-479b-ad68-688eaebf93c5" providerId="ADAL" clId="{9B042DA4-0ADD-48D5-BFB4-C5A0B63E9E97}" dt="2022-12-20T17:57:33.575" v="278" actId="478"/>
          <ac:spMkLst>
            <pc:docMk/>
            <pc:sldMk cId="2479953464" sldId="264"/>
            <ac:spMk id="3" creationId="{B74FD1FC-FF6D-105A-DA56-D29B5A38AC01}"/>
          </ac:spMkLst>
        </pc:spChg>
        <pc:spChg chg="add del mod">
          <ac:chgData name="Sarah Balian" userId="b3b060d9-4d34-479b-ad68-688eaebf93c5" providerId="ADAL" clId="{9B042DA4-0ADD-48D5-BFB4-C5A0B63E9E97}" dt="2022-12-20T17:57:33.575" v="278" actId="478"/>
          <ac:spMkLst>
            <pc:docMk/>
            <pc:sldMk cId="2479953464" sldId="264"/>
            <ac:spMk id="5" creationId="{11072147-D45E-B1BC-FA23-00A750D18143}"/>
          </ac:spMkLst>
        </pc:spChg>
        <pc:spChg chg="add mod">
          <ac:chgData name="Sarah Balian" userId="b3b060d9-4d34-479b-ad68-688eaebf93c5" providerId="ADAL" clId="{9B042DA4-0ADD-48D5-BFB4-C5A0B63E9E97}" dt="2022-12-20T17:58:20.462" v="301" actId="1076"/>
          <ac:spMkLst>
            <pc:docMk/>
            <pc:sldMk cId="2479953464" sldId="264"/>
            <ac:spMk id="6" creationId="{840F756E-AF70-046D-A41C-3E1B280D66D4}"/>
          </ac:spMkLst>
        </pc:spChg>
        <pc:spChg chg="del">
          <ac:chgData name="Sarah Balian" userId="b3b060d9-4d34-479b-ad68-688eaebf93c5" providerId="ADAL" clId="{9B042DA4-0ADD-48D5-BFB4-C5A0B63E9E97}" dt="2022-12-20T17:57:31.745" v="277" actId="478"/>
          <ac:spMkLst>
            <pc:docMk/>
            <pc:sldMk cId="2479953464" sldId="264"/>
            <ac:spMk id="7" creationId="{C6AD3CA1-B490-CAD9-358E-36CAF5A9AFAD}"/>
          </ac:spMkLst>
        </pc:spChg>
        <pc:spChg chg="del">
          <ac:chgData name="Sarah Balian" userId="b3b060d9-4d34-479b-ad68-688eaebf93c5" providerId="ADAL" clId="{9B042DA4-0ADD-48D5-BFB4-C5A0B63E9E97}" dt="2022-12-20T17:57:31.745" v="277" actId="478"/>
          <ac:spMkLst>
            <pc:docMk/>
            <pc:sldMk cId="2479953464" sldId="264"/>
            <ac:spMk id="8" creationId="{D2113DFA-A685-4B12-7242-8814DEF4FC2E}"/>
          </ac:spMkLst>
        </pc:spChg>
        <pc:spChg chg="add mod">
          <ac:chgData name="Sarah Balian" userId="b3b060d9-4d34-479b-ad68-688eaebf93c5" providerId="ADAL" clId="{9B042DA4-0ADD-48D5-BFB4-C5A0B63E9E97}" dt="2022-12-20T17:58:13.582" v="299" actId="1076"/>
          <ac:spMkLst>
            <pc:docMk/>
            <pc:sldMk cId="2479953464" sldId="264"/>
            <ac:spMk id="11" creationId="{DB557443-C13D-C7E6-7DD8-C90223BA992A}"/>
          </ac:spMkLst>
        </pc:spChg>
        <pc:graphicFrameChg chg="mod">
          <ac:chgData name="Sarah Balian" userId="b3b060d9-4d34-479b-ad68-688eaebf93c5" providerId="ADAL" clId="{9B042DA4-0ADD-48D5-BFB4-C5A0B63E9E97}" dt="2022-12-20T23:01:13.878" v="733" actId="207"/>
          <ac:graphicFrameMkLst>
            <pc:docMk/>
            <pc:sldMk cId="2479953464" sldId="264"/>
            <ac:graphicFrameMk id="9" creationId="{16BB2B36-D329-083C-5198-BEEC5AC12CFA}"/>
          </ac:graphicFrameMkLst>
        </pc:graphicFrameChg>
        <pc:picChg chg="add mod">
          <ac:chgData name="Sarah Balian" userId="b3b060d9-4d34-479b-ad68-688eaebf93c5" providerId="ADAL" clId="{9B042DA4-0ADD-48D5-BFB4-C5A0B63E9E97}" dt="2022-12-20T17:57:55.079" v="279"/>
          <ac:picMkLst>
            <pc:docMk/>
            <pc:sldMk cId="2479953464" sldId="264"/>
            <ac:picMk id="10" creationId="{2A07D7E1-8E9D-3272-9F22-DB2A7EFE0822}"/>
          </ac:picMkLst>
        </pc:picChg>
      </pc:sldChg>
      <pc:sldChg chg="delSp modSp mod ord">
        <pc:chgData name="Sarah Balian" userId="b3b060d9-4d34-479b-ad68-688eaebf93c5" providerId="ADAL" clId="{9B042DA4-0ADD-48D5-BFB4-C5A0B63E9E97}" dt="2022-12-20T23:30:28.827" v="1033" actId="14100"/>
        <pc:sldMkLst>
          <pc:docMk/>
          <pc:sldMk cId="1506493807" sldId="272"/>
        </pc:sldMkLst>
        <pc:spChg chg="mod">
          <ac:chgData name="Sarah Balian" userId="b3b060d9-4d34-479b-ad68-688eaebf93c5" providerId="ADAL" clId="{9B042DA4-0ADD-48D5-BFB4-C5A0B63E9E97}" dt="2022-12-20T23:04:27.034" v="786" actId="20577"/>
          <ac:spMkLst>
            <pc:docMk/>
            <pc:sldMk cId="1506493807" sldId="272"/>
            <ac:spMk id="2" creationId="{F6245169-1799-41CD-B28E-D2D20D16AD73}"/>
          </ac:spMkLst>
        </pc:spChg>
        <pc:spChg chg="mod">
          <ac:chgData name="Sarah Balian" userId="b3b060d9-4d34-479b-ad68-688eaebf93c5" providerId="ADAL" clId="{9B042DA4-0ADD-48D5-BFB4-C5A0B63E9E97}" dt="2022-12-20T23:30:28.827" v="1033" actId="14100"/>
          <ac:spMkLst>
            <pc:docMk/>
            <pc:sldMk cId="1506493807" sldId="272"/>
            <ac:spMk id="3" creationId="{E4FD1E92-5DBC-B105-F246-2355E4FF9A74}"/>
          </ac:spMkLst>
        </pc:spChg>
        <pc:spChg chg="del">
          <ac:chgData name="Sarah Balian" userId="b3b060d9-4d34-479b-ad68-688eaebf93c5" providerId="ADAL" clId="{9B042DA4-0ADD-48D5-BFB4-C5A0B63E9E97}" dt="2022-12-20T23:02:30.924" v="739" actId="478"/>
          <ac:spMkLst>
            <pc:docMk/>
            <pc:sldMk cId="1506493807" sldId="272"/>
            <ac:spMk id="4" creationId="{8FAD7DD4-57A9-FF38-B893-963B1B5781FE}"/>
          </ac:spMkLst>
        </pc:spChg>
        <pc:graphicFrameChg chg="mod">
          <ac:chgData name="Sarah Balian" userId="b3b060d9-4d34-479b-ad68-688eaebf93c5" providerId="ADAL" clId="{9B042DA4-0ADD-48D5-BFB4-C5A0B63E9E97}" dt="2022-12-20T23:05:04.908" v="895" actId="207"/>
          <ac:graphicFrameMkLst>
            <pc:docMk/>
            <pc:sldMk cId="1506493807" sldId="272"/>
            <ac:graphicFrameMk id="9" creationId="{16BB2B36-D329-083C-5198-BEEC5AC12CFA}"/>
          </ac:graphicFrameMkLst>
        </pc:graphicFrameChg>
        <pc:cxnChg chg="del">
          <ac:chgData name="Sarah Balian" userId="b3b060d9-4d34-479b-ad68-688eaebf93c5" providerId="ADAL" clId="{9B042DA4-0ADD-48D5-BFB4-C5A0B63E9E97}" dt="2022-12-20T23:02:27.380" v="737" actId="478"/>
          <ac:cxnSpMkLst>
            <pc:docMk/>
            <pc:sldMk cId="1506493807" sldId="272"/>
            <ac:cxnSpMk id="5" creationId="{34910700-1BDF-1AC8-805B-EA7CB736B340}"/>
          </ac:cxnSpMkLst>
        </pc:cxnChg>
        <pc:cxnChg chg="del">
          <ac:chgData name="Sarah Balian" userId="b3b060d9-4d34-479b-ad68-688eaebf93c5" providerId="ADAL" clId="{9B042DA4-0ADD-48D5-BFB4-C5A0B63E9E97}" dt="2022-12-20T23:02:28.766" v="738" actId="478"/>
          <ac:cxnSpMkLst>
            <pc:docMk/>
            <pc:sldMk cId="1506493807" sldId="272"/>
            <ac:cxnSpMk id="8" creationId="{22766DD9-4256-2E5C-ACD4-93D0083B7CD7}"/>
          </ac:cxnSpMkLst>
        </pc:cxnChg>
      </pc:sldChg>
      <pc:sldChg chg="addSp delSp modSp mod">
        <pc:chgData name="Sarah Balian" userId="b3b060d9-4d34-479b-ad68-688eaebf93c5" providerId="ADAL" clId="{9B042DA4-0ADD-48D5-BFB4-C5A0B63E9E97}" dt="2022-12-20T18:06:34.279" v="398"/>
        <pc:sldMkLst>
          <pc:docMk/>
          <pc:sldMk cId="3502258445" sldId="283"/>
        </pc:sldMkLst>
        <pc:spChg chg="add del mod">
          <ac:chgData name="Sarah Balian" userId="b3b060d9-4d34-479b-ad68-688eaebf93c5" providerId="ADAL" clId="{9B042DA4-0ADD-48D5-BFB4-C5A0B63E9E97}" dt="2022-12-20T18:05:55.125" v="384" actId="478"/>
          <ac:spMkLst>
            <pc:docMk/>
            <pc:sldMk cId="3502258445" sldId="283"/>
            <ac:spMk id="4" creationId="{44118A88-0837-C694-573D-AE59BE72C1A9}"/>
          </ac:spMkLst>
        </pc:spChg>
        <pc:spChg chg="del">
          <ac:chgData name="Sarah Balian" userId="b3b060d9-4d34-479b-ad68-688eaebf93c5" providerId="ADAL" clId="{9B042DA4-0ADD-48D5-BFB4-C5A0B63E9E97}" dt="2022-12-20T18:05:52.137" v="383" actId="478"/>
          <ac:spMkLst>
            <pc:docMk/>
            <pc:sldMk cId="3502258445" sldId="283"/>
            <ac:spMk id="11" creationId="{AA7DA90E-F1B1-6A3A-8771-E43E613C537E}"/>
          </ac:spMkLst>
        </pc:spChg>
        <pc:spChg chg="add del mod">
          <ac:chgData name="Sarah Balian" userId="b3b060d9-4d34-479b-ad68-688eaebf93c5" providerId="ADAL" clId="{9B042DA4-0ADD-48D5-BFB4-C5A0B63E9E97}" dt="2022-12-20T18:05:55.125" v="384" actId="478"/>
          <ac:spMkLst>
            <pc:docMk/>
            <pc:sldMk cId="3502258445" sldId="283"/>
            <ac:spMk id="12" creationId="{8D886F3F-4643-6B0B-B4D7-658DFB5038E9}"/>
          </ac:spMkLst>
        </pc:spChg>
        <pc:spChg chg="add mod">
          <ac:chgData name="Sarah Balian" userId="b3b060d9-4d34-479b-ad68-688eaebf93c5" providerId="ADAL" clId="{9B042DA4-0ADD-48D5-BFB4-C5A0B63E9E97}" dt="2022-12-20T18:06:29.919" v="397" actId="1076"/>
          <ac:spMkLst>
            <pc:docMk/>
            <pc:sldMk cId="3502258445" sldId="283"/>
            <ac:spMk id="13" creationId="{F83091F8-0F5F-D10F-4394-FE4CC56FFEE5}"/>
          </ac:spMkLst>
        </pc:spChg>
        <pc:spChg chg="add mod">
          <ac:chgData name="Sarah Balian" userId="b3b060d9-4d34-479b-ad68-688eaebf93c5" providerId="ADAL" clId="{9B042DA4-0ADD-48D5-BFB4-C5A0B63E9E97}" dt="2022-12-20T18:06:29.919" v="397" actId="1076"/>
          <ac:spMkLst>
            <pc:docMk/>
            <pc:sldMk cId="3502258445" sldId="283"/>
            <ac:spMk id="14" creationId="{97516DBD-228E-71D7-395F-84A0E196B6CC}"/>
          </ac:spMkLst>
        </pc:spChg>
        <pc:spChg chg="del">
          <ac:chgData name="Sarah Balian" userId="b3b060d9-4d34-479b-ad68-688eaebf93c5" providerId="ADAL" clId="{9B042DA4-0ADD-48D5-BFB4-C5A0B63E9E97}" dt="2022-12-20T18:05:52.137" v="383" actId="478"/>
          <ac:spMkLst>
            <pc:docMk/>
            <pc:sldMk cId="3502258445" sldId="283"/>
            <ac:spMk id="17" creationId="{5C6B47CA-107B-B3FF-2202-F69F83513340}"/>
          </ac:spMkLst>
        </pc:spChg>
        <pc:graphicFrameChg chg="add mod">
          <ac:chgData name="Sarah Balian" userId="b3b060d9-4d34-479b-ad68-688eaebf93c5" providerId="ADAL" clId="{9B042DA4-0ADD-48D5-BFB4-C5A0B63E9E97}" dt="2022-12-20T18:05:21.182" v="382" actId="207"/>
          <ac:graphicFrameMkLst>
            <pc:docMk/>
            <pc:sldMk cId="3502258445" sldId="283"/>
            <ac:graphicFrameMk id="2" creationId="{3E5EB191-604B-5D0C-0A19-100096219C99}"/>
          </ac:graphicFrameMkLst>
        </pc:graphicFrameChg>
        <pc:graphicFrameChg chg="del">
          <ac:chgData name="Sarah Balian" userId="b3b060d9-4d34-479b-ad68-688eaebf93c5" providerId="ADAL" clId="{9B042DA4-0ADD-48D5-BFB4-C5A0B63E9E97}" dt="2022-12-20T18:02:18.849" v="346" actId="478"/>
          <ac:graphicFrameMkLst>
            <pc:docMk/>
            <pc:sldMk cId="3502258445" sldId="283"/>
            <ac:graphicFrameMk id="9" creationId="{16BB2B36-D329-083C-5198-BEEC5AC12CFA}"/>
          </ac:graphicFrameMkLst>
        </pc:graphicFrameChg>
        <pc:picChg chg="add mod">
          <ac:chgData name="Sarah Balian" userId="b3b060d9-4d34-479b-ad68-688eaebf93c5" providerId="ADAL" clId="{9B042DA4-0ADD-48D5-BFB4-C5A0B63E9E97}" dt="2022-12-20T18:06:34.279" v="398"/>
          <ac:picMkLst>
            <pc:docMk/>
            <pc:sldMk cId="3502258445" sldId="283"/>
            <ac:picMk id="15" creationId="{9A006126-C808-E47C-A1CD-8DF90026E87E}"/>
          </ac:picMkLst>
        </pc:picChg>
      </pc:sldChg>
      <pc:sldChg chg="modSp mod">
        <pc:chgData name="Sarah Balian" userId="b3b060d9-4d34-479b-ad68-688eaebf93c5" providerId="ADAL" clId="{9B042DA4-0ADD-48D5-BFB4-C5A0B63E9E97}" dt="2022-12-21T17:16:25.022" v="3497" actId="6549"/>
        <pc:sldMkLst>
          <pc:docMk/>
          <pc:sldMk cId="1821595124" sldId="286"/>
        </pc:sldMkLst>
        <pc:spChg chg="mod">
          <ac:chgData name="Sarah Balian" userId="b3b060d9-4d34-479b-ad68-688eaebf93c5" providerId="ADAL" clId="{9B042DA4-0ADD-48D5-BFB4-C5A0B63E9E97}" dt="2022-12-21T16:57:33.244" v="3341" actId="20577"/>
          <ac:spMkLst>
            <pc:docMk/>
            <pc:sldMk cId="1821595124" sldId="286"/>
            <ac:spMk id="2" creationId="{F6245169-1799-41CD-B28E-D2D20D16AD73}"/>
          </ac:spMkLst>
        </pc:spChg>
        <pc:spChg chg="mod">
          <ac:chgData name="Sarah Balian" userId="b3b060d9-4d34-479b-ad68-688eaebf93c5" providerId="ADAL" clId="{9B042DA4-0ADD-48D5-BFB4-C5A0B63E9E97}" dt="2022-12-21T17:16:25.022" v="3497" actId="6549"/>
          <ac:spMkLst>
            <pc:docMk/>
            <pc:sldMk cId="1821595124" sldId="286"/>
            <ac:spMk id="3" creationId="{E4FD1E92-5DBC-B105-F246-2355E4FF9A74}"/>
          </ac:spMkLst>
        </pc:spChg>
        <pc:graphicFrameChg chg="mod">
          <ac:chgData name="Sarah Balian" userId="b3b060d9-4d34-479b-ad68-688eaebf93c5" providerId="ADAL" clId="{9B042DA4-0ADD-48D5-BFB4-C5A0B63E9E97}" dt="2022-12-21T17:02:10.455" v="3419"/>
          <ac:graphicFrameMkLst>
            <pc:docMk/>
            <pc:sldMk cId="1821595124" sldId="286"/>
            <ac:graphicFrameMk id="8" creationId="{DE9A6772-C53F-EAE5-A902-BA86493CFD41}"/>
          </ac:graphicFrameMkLst>
        </pc:graphicFrameChg>
      </pc:sldChg>
      <pc:sldChg chg="modSp mod">
        <pc:chgData name="Sarah Balian" userId="b3b060d9-4d34-479b-ad68-688eaebf93c5" providerId="ADAL" clId="{9B042DA4-0ADD-48D5-BFB4-C5A0B63E9E97}" dt="2022-12-21T17:46:48.155" v="3978" actId="1076"/>
        <pc:sldMkLst>
          <pc:docMk/>
          <pc:sldMk cId="3475639167" sldId="289"/>
        </pc:sldMkLst>
        <pc:spChg chg="mod">
          <ac:chgData name="Sarah Balian" userId="b3b060d9-4d34-479b-ad68-688eaebf93c5" providerId="ADAL" clId="{9B042DA4-0ADD-48D5-BFB4-C5A0B63E9E97}" dt="2022-12-21T17:46:48.155" v="3978" actId="1076"/>
          <ac:spMkLst>
            <pc:docMk/>
            <pc:sldMk cId="3475639167" sldId="289"/>
            <ac:spMk id="6" creationId="{3178E49A-AB46-36D7-BE04-40013DE24A2A}"/>
          </ac:spMkLst>
        </pc:spChg>
      </pc:sldChg>
      <pc:sldChg chg="delSp modSp mod">
        <pc:chgData name="Sarah Balian" userId="b3b060d9-4d34-479b-ad68-688eaebf93c5" providerId="ADAL" clId="{9B042DA4-0ADD-48D5-BFB4-C5A0B63E9E97}" dt="2022-12-20T23:50:37.175" v="1283" actId="207"/>
        <pc:sldMkLst>
          <pc:docMk/>
          <pc:sldMk cId="3332005300" sldId="322"/>
        </pc:sldMkLst>
        <pc:spChg chg="mod">
          <ac:chgData name="Sarah Balian" userId="b3b060d9-4d34-479b-ad68-688eaebf93c5" providerId="ADAL" clId="{9B042DA4-0ADD-48D5-BFB4-C5A0B63E9E97}" dt="2022-12-20T23:37:25.797" v="1182" actId="1076"/>
          <ac:spMkLst>
            <pc:docMk/>
            <pc:sldMk cId="3332005300" sldId="322"/>
            <ac:spMk id="2" creationId="{F6245169-1799-41CD-B28E-D2D20D16AD73}"/>
          </ac:spMkLst>
        </pc:spChg>
        <pc:spChg chg="mod">
          <ac:chgData name="Sarah Balian" userId="b3b060d9-4d34-479b-ad68-688eaebf93c5" providerId="ADAL" clId="{9B042DA4-0ADD-48D5-BFB4-C5A0B63E9E97}" dt="2022-12-20T23:48:28.892" v="1266" actId="14100"/>
          <ac:spMkLst>
            <pc:docMk/>
            <pc:sldMk cId="3332005300" sldId="322"/>
            <ac:spMk id="3" creationId="{E4FD1E92-5DBC-B105-F246-2355E4FF9A74}"/>
          </ac:spMkLst>
        </pc:spChg>
        <pc:spChg chg="del">
          <ac:chgData name="Sarah Balian" userId="b3b060d9-4d34-479b-ad68-688eaebf93c5" providerId="ADAL" clId="{9B042DA4-0ADD-48D5-BFB4-C5A0B63E9E97}" dt="2022-12-20T23:36:41.989" v="1120" actId="478"/>
          <ac:spMkLst>
            <pc:docMk/>
            <pc:sldMk cId="3332005300" sldId="322"/>
            <ac:spMk id="5" creationId="{2DB53C78-DA00-2BC5-996C-8D5C0A276C42}"/>
          </ac:spMkLst>
        </pc:spChg>
        <pc:graphicFrameChg chg="mod">
          <ac:chgData name="Sarah Balian" userId="b3b060d9-4d34-479b-ad68-688eaebf93c5" providerId="ADAL" clId="{9B042DA4-0ADD-48D5-BFB4-C5A0B63E9E97}" dt="2022-12-20T23:50:37.175" v="1283" actId="207"/>
          <ac:graphicFrameMkLst>
            <pc:docMk/>
            <pc:sldMk cId="3332005300" sldId="322"/>
            <ac:graphicFrameMk id="6" creationId="{A9A8CC69-E7C7-8BF8-2D2D-ABB1A61EC758}"/>
          </ac:graphicFrameMkLst>
        </pc:graphicFrameChg>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pChg chg="mod">
          <ac:chgData name="Sarah Balian" userId="b3b060d9-4d34-479b-ad68-688eaebf93c5" providerId="ADAL" clId="{9B042DA4-0ADD-48D5-BFB4-C5A0B63E9E97}" dt="2022-12-20T23:57:04.095" v="1449" actId="1076"/>
          <ac:spMkLst>
            <pc:docMk/>
            <pc:sldMk cId="3364805724" sldId="339"/>
            <ac:spMk id="2" creationId="{F050121B-D4A7-C426-32A4-BF0987433026}"/>
          </ac:spMkLst>
        </pc:spChg>
        <pc:spChg chg="mod">
          <ac:chgData name="Sarah Balian" userId="b3b060d9-4d34-479b-ad68-688eaebf93c5" providerId="ADAL" clId="{9B042DA4-0ADD-48D5-BFB4-C5A0B63E9E97}" dt="2022-12-21T00:00:18.696" v="1501" actId="27636"/>
          <ac:spMkLst>
            <pc:docMk/>
            <pc:sldMk cId="3364805724" sldId="339"/>
            <ac:spMk id="3" creationId="{B6340F88-FDE5-D8FA-4CB8-7065B97BFE6B}"/>
          </ac:spMkLst>
        </pc:spChg>
        <pc:picChg chg="add mod modCrop">
          <ac:chgData name="Sarah Balian" userId="b3b060d9-4d34-479b-ad68-688eaebf93c5" providerId="ADAL" clId="{9B042DA4-0ADD-48D5-BFB4-C5A0B63E9E97}" dt="2022-12-20T23:57:16.389" v="1450" actId="14100"/>
          <ac:picMkLst>
            <pc:docMk/>
            <pc:sldMk cId="3364805724" sldId="339"/>
            <ac:picMk id="5" creationId="{1F88B73B-EEE1-0183-F124-9B027958F712}"/>
          </ac:picMkLst>
        </pc:picChg>
        <pc:picChg chg="add mod">
          <ac:chgData name="Sarah Balian" userId="b3b060d9-4d34-479b-ad68-688eaebf93c5" providerId="ADAL" clId="{9B042DA4-0ADD-48D5-BFB4-C5A0B63E9E97}" dt="2022-12-20T23:57:16.389" v="1450" actId="14100"/>
          <ac:picMkLst>
            <pc:docMk/>
            <pc:sldMk cId="3364805724" sldId="339"/>
            <ac:picMk id="6" creationId="{AD77C697-B779-6D9D-158A-54003357BF8B}"/>
          </ac:picMkLst>
        </pc:picChg>
        <pc:picChg chg="add mod">
          <ac:chgData name="Sarah Balian" userId="b3b060d9-4d34-479b-ad68-688eaebf93c5" providerId="ADAL" clId="{9B042DA4-0ADD-48D5-BFB4-C5A0B63E9E97}" dt="2022-12-20T23:57:16.389" v="1450" actId="14100"/>
          <ac:picMkLst>
            <pc:docMk/>
            <pc:sldMk cId="3364805724" sldId="339"/>
            <ac:picMk id="7" creationId="{9C297817-C33F-3B47-9958-4CD758B3D999}"/>
          </ac:picMkLst>
        </pc:picChg>
        <pc:picChg chg="add del mod">
          <ac:chgData name="Sarah Balian" userId="b3b060d9-4d34-479b-ad68-688eaebf93c5" providerId="ADAL" clId="{9B042DA4-0ADD-48D5-BFB4-C5A0B63E9E97}" dt="2022-12-20T23:59:27.504" v="1491" actId="478"/>
          <ac:picMkLst>
            <pc:docMk/>
            <pc:sldMk cId="3364805724" sldId="339"/>
            <ac:picMk id="8" creationId="{7673C1B8-9AD6-729B-E684-B10B96A89E65}"/>
          </ac:picMkLst>
        </pc:picChg>
        <pc:picChg chg="add mod">
          <ac:chgData name="Sarah Balian" userId="b3b060d9-4d34-479b-ad68-688eaebf93c5" providerId="ADAL" clId="{9B042DA4-0ADD-48D5-BFB4-C5A0B63E9E97}" dt="2022-12-20T23:57:16.389" v="1450" actId="14100"/>
          <ac:picMkLst>
            <pc:docMk/>
            <pc:sldMk cId="3364805724" sldId="339"/>
            <ac:picMk id="9" creationId="{72BEDD55-7627-F03F-7F65-26D281E6D24B}"/>
          </ac:picMkLst>
        </pc:picChg>
        <pc:picChg chg="add mod">
          <ac:chgData name="Sarah Balian" userId="b3b060d9-4d34-479b-ad68-688eaebf93c5" providerId="ADAL" clId="{9B042DA4-0ADD-48D5-BFB4-C5A0B63E9E97}" dt="2022-12-20T23:57:25.937" v="1468" actId="1036"/>
          <ac:picMkLst>
            <pc:docMk/>
            <pc:sldMk cId="3364805724" sldId="339"/>
            <ac:picMk id="10" creationId="{5C899693-7CC1-8AD2-622E-315E0A3A2881}"/>
          </ac:picMkLst>
        </pc:picChg>
        <pc:picChg chg="add mod">
          <ac:chgData name="Sarah Balian" userId="b3b060d9-4d34-479b-ad68-688eaebf93c5" providerId="ADAL" clId="{9B042DA4-0ADD-48D5-BFB4-C5A0B63E9E97}" dt="2022-12-20T23:57:25.937" v="1468" actId="1036"/>
          <ac:picMkLst>
            <pc:docMk/>
            <pc:sldMk cId="3364805724" sldId="339"/>
            <ac:picMk id="11" creationId="{13889F12-9752-3E30-0276-3182DE0B35FD}"/>
          </ac:picMkLst>
        </pc:picChg>
        <pc:picChg chg="add mod">
          <ac:chgData name="Sarah Balian" userId="b3b060d9-4d34-479b-ad68-688eaebf93c5" providerId="ADAL" clId="{9B042DA4-0ADD-48D5-BFB4-C5A0B63E9E97}" dt="2022-12-20T23:57:25.937" v="1468" actId="1036"/>
          <ac:picMkLst>
            <pc:docMk/>
            <pc:sldMk cId="3364805724" sldId="339"/>
            <ac:picMk id="12" creationId="{81745FEF-8EF0-1D90-070F-7E8D2215A28A}"/>
          </ac:picMkLst>
        </pc:picChg>
        <pc:picChg chg="add mod">
          <ac:chgData name="Sarah Balian" userId="b3b060d9-4d34-479b-ad68-688eaebf93c5" providerId="ADAL" clId="{9B042DA4-0ADD-48D5-BFB4-C5A0B63E9E97}" dt="2022-12-20T23:57:25.937" v="1468" actId="1036"/>
          <ac:picMkLst>
            <pc:docMk/>
            <pc:sldMk cId="3364805724" sldId="339"/>
            <ac:picMk id="13" creationId="{A67CD6B7-75FB-E4D1-7199-72E21C446D10}"/>
          </ac:picMkLst>
        </pc:picChg>
        <pc:picChg chg="add mod">
          <ac:chgData name="Sarah Balian" userId="b3b060d9-4d34-479b-ad68-688eaebf93c5" providerId="ADAL" clId="{9B042DA4-0ADD-48D5-BFB4-C5A0B63E9E97}" dt="2022-12-20T23:57:25.937" v="1468" actId="1036"/>
          <ac:picMkLst>
            <pc:docMk/>
            <pc:sldMk cId="3364805724" sldId="339"/>
            <ac:picMk id="14" creationId="{779E8509-AA90-9C1E-818F-ACFE0164BD35}"/>
          </ac:picMkLst>
        </pc:picChg>
        <pc:picChg chg="add mod modCrop">
          <ac:chgData name="Sarah Balian" userId="b3b060d9-4d34-479b-ad68-688eaebf93c5" providerId="ADAL" clId="{9B042DA4-0ADD-48D5-BFB4-C5A0B63E9E97}" dt="2022-12-20T23:59:36.041" v="1493" actId="1076"/>
          <ac:picMkLst>
            <pc:docMk/>
            <pc:sldMk cId="3364805724" sldId="339"/>
            <ac:picMk id="16" creationId="{4C7F7417-7EC7-B932-F2D0-7AC68429426C}"/>
          </ac:picMkLst>
        </pc:picChg>
        <pc:picChg chg="add mod modCrop">
          <ac:chgData name="Sarah Balian" userId="b3b060d9-4d34-479b-ad68-688eaebf93c5" providerId="ADAL" clId="{9B042DA4-0ADD-48D5-BFB4-C5A0B63E9E97}" dt="2022-12-21T00:00:07.154" v="1499" actId="732"/>
          <ac:picMkLst>
            <pc:docMk/>
            <pc:sldMk cId="3364805724" sldId="339"/>
            <ac:picMk id="17" creationId="{F973C56C-7C50-0575-F0C7-114E0C85A538}"/>
          </ac:picMkLst>
        </pc:picChg>
      </pc:sldChg>
      <pc:sldChg chg="addSp delSp modSp mod">
        <pc:chgData name="Sarah Balian" userId="b3b060d9-4d34-479b-ad68-688eaebf93c5" providerId="ADAL" clId="{9B042DA4-0ADD-48D5-BFB4-C5A0B63E9E97}" dt="2022-12-20T20:53:46.284" v="679" actId="1076"/>
        <pc:sldMkLst>
          <pc:docMk/>
          <pc:sldMk cId="2781894779" sldId="343"/>
        </pc:sldMkLst>
        <pc:spChg chg="mod">
          <ac:chgData name="Sarah Balian" userId="b3b060d9-4d34-479b-ad68-688eaebf93c5" providerId="ADAL" clId="{9B042DA4-0ADD-48D5-BFB4-C5A0B63E9E97}" dt="2022-12-20T18:08:00.527" v="487" actId="20577"/>
          <ac:spMkLst>
            <pc:docMk/>
            <pc:sldMk cId="2781894779" sldId="343"/>
            <ac:spMk id="4" creationId="{2835B22F-59A0-D51F-5B6D-700079BFD428}"/>
          </ac:spMkLst>
        </pc:spChg>
        <pc:spChg chg="mod">
          <ac:chgData name="Sarah Balian" userId="b3b060d9-4d34-479b-ad68-688eaebf93c5" providerId="ADAL" clId="{9B042DA4-0ADD-48D5-BFB4-C5A0B63E9E97}" dt="2022-12-20T18:07:46.307" v="478" actId="20577"/>
          <ac:spMkLst>
            <pc:docMk/>
            <pc:sldMk cId="2781894779" sldId="343"/>
            <ac:spMk id="11" creationId="{FAE75C40-A01E-5362-9F7E-92B20DD3702C}"/>
          </ac:spMkLst>
        </pc:spChg>
        <pc:spChg chg="mod">
          <ac:chgData name="Sarah Balian" userId="b3b060d9-4d34-479b-ad68-688eaebf93c5" providerId="ADAL" clId="{9B042DA4-0ADD-48D5-BFB4-C5A0B63E9E97}" dt="2022-12-20T20:53:42.889" v="678" actId="207"/>
          <ac:spMkLst>
            <pc:docMk/>
            <pc:sldMk cId="2781894779" sldId="343"/>
            <ac:spMk id="17" creationId="{A26086BA-EB13-AEAF-5740-8696C7A3D23D}"/>
          </ac:spMkLst>
        </pc:spChg>
        <pc:spChg chg="mod">
          <ac:chgData name="Sarah Balian" userId="b3b060d9-4d34-479b-ad68-688eaebf93c5" providerId="ADAL" clId="{9B042DA4-0ADD-48D5-BFB4-C5A0B63E9E97}" dt="2022-12-20T20:52:43.856" v="669" actId="207"/>
          <ac:spMkLst>
            <pc:docMk/>
            <pc:sldMk cId="2781894779" sldId="343"/>
            <ac:spMk id="18" creationId="{6EB730F7-D11E-13E3-D394-591543F6F3F4}"/>
          </ac:spMkLst>
        </pc:spChg>
        <pc:spChg chg="mod">
          <ac:chgData name="Sarah Balian" userId="b3b060d9-4d34-479b-ad68-688eaebf93c5" providerId="ADAL" clId="{9B042DA4-0ADD-48D5-BFB4-C5A0B63E9E97}" dt="2022-12-20T20:53:03.779" v="671" actId="207"/>
          <ac:spMkLst>
            <pc:docMk/>
            <pc:sldMk cId="2781894779" sldId="343"/>
            <ac:spMk id="19" creationId="{82B27EF9-3FBD-309B-79E6-6DD1B396B7F2}"/>
          </ac:spMkLst>
        </pc:spChg>
        <pc:spChg chg="mod">
          <ac:chgData name="Sarah Balian" userId="b3b060d9-4d34-479b-ad68-688eaebf93c5" providerId="ADAL" clId="{9B042DA4-0ADD-48D5-BFB4-C5A0B63E9E97}" dt="2022-12-20T20:52:06.421" v="661" actId="207"/>
          <ac:spMkLst>
            <pc:docMk/>
            <pc:sldMk cId="2781894779" sldId="343"/>
            <ac:spMk id="20" creationId="{DFF4D7D1-5531-9052-3A86-E631897C3FF1}"/>
          </ac:spMkLst>
        </pc:spChg>
        <pc:spChg chg="mod">
          <ac:chgData name="Sarah Balian" userId="b3b060d9-4d34-479b-ad68-688eaebf93c5" providerId="ADAL" clId="{9B042DA4-0ADD-48D5-BFB4-C5A0B63E9E97}" dt="2022-12-20T20:51:59.193" v="658" actId="207"/>
          <ac:spMkLst>
            <pc:docMk/>
            <pc:sldMk cId="2781894779" sldId="343"/>
            <ac:spMk id="22" creationId="{79F7DE7F-B6FC-67E3-1062-6A6FF705070C}"/>
          </ac:spMkLst>
        </pc:spChg>
        <pc:spChg chg="mod">
          <ac:chgData name="Sarah Balian" userId="b3b060d9-4d34-479b-ad68-688eaebf93c5" providerId="ADAL" clId="{9B042DA4-0ADD-48D5-BFB4-C5A0B63E9E97}" dt="2022-12-20T20:52:08.861" v="662" actId="207"/>
          <ac:spMkLst>
            <pc:docMk/>
            <pc:sldMk cId="2781894779" sldId="343"/>
            <ac:spMk id="24" creationId="{C50532D2-86D1-EE8B-6A3E-06DE59632923}"/>
          </ac:spMkLst>
        </pc:spChg>
        <pc:spChg chg="mod">
          <ac:chgData name="Sarah Balian" userId="b3b060d9-4d34-479b-ad68-688eaebf93c5" providerId="ADAL" clId="{9B042DA4-0ADD-48D5-BFB4-C5A0B63E9E97}" dt="2022-12-20T20:52:03.701" v="660" actId="207"/>
          <ac:spMkLst>
            <pc:docMk/>
            <pc:sldMk cId="2781894779" sldId="343"/>
            <ac:spMk id="26" creationId="{0CE7C57C-079C-43BE-38DE-8556061A61F0}"/>
          </ac:spMkLst>
        </pc:spChg>
        <pc:spChg chg="mod">
          <ac:chgData name="Sarah Balian" userId="b3b060d9-4d34-479b-ad68-688eaebf93c5" providerId="ADAL" clId="{9B042DA4-0ADD-48D5-BFB4-C5A0B63E9E97}" dt="2022-12-20T20:52:35.115" v="668" actId="207"/>
          <ac:spMkLst>
            <pc:docMk/>
            <pc:sldMk cId="2781894779" sldId="343"/>
            <ac:spMk id="27" creationId="{3B2484F9-7DA9-3B58-5691-5C05CBB4911C}"/>
          </ac:spMkLst>
        </pc:spChg>
        <pc:spChg chg="mod">
          <ac:chgData name="Sarah Balian" userId="b3b060d9-4d34-479b-ad68-688eaebf93c5" providerId="ADAL" clId="{9B042DA4-0ADD-48D5-BFB4-C5A0B63E9E97}" dt="2022-12-20T20:52:20.809" v="664" actId="207"/>
          <ac:spMkLst>
            <pc:docMk/>
            <pc:sldMk cId="2781894779" sldId="343"/>
            <ac:spMk id="28" creationId="{086B88E6-B36D-DA23-F13A-221477F30255}"/>
          </ac:spMkLst>
        </pc:spChg>
        <pc:spChg chg="mod">
          <ac:chgData name="Sarah Balian" userId="b3b060d9-4d34-479b-ad68-688eaebf93c5" providerId="ADAL" clId="{9B042DA4-0ADD-48D5-BFB4-C5A0B63E9E97}" dt="2022-12-20T20:52:13.079" v="663" actId="207"/>
          <ac:spMkLst>
            <pc:docMk/>
            <pc:sldMk cId="2781894779" sldId="343"/>
            <ac:spMk id="29" creationId="{1BF5DB5A-462C-81A6-1C76-D1666FA63B95}"/>
          </ac:spMkLst>
        </pc:spChg>
        <pc:spChg chg="mod">
          <ac:chgData name="Sarah Balian" userId="b3b060d9-4d34-479b-ad68-688eaebf93c5" providerId="ADAL" clId="{9B042DA4-0ADD-48D5-BFB4-C5A0B63E9E97}" dt="2022-12-20T20:52:01.702" v="659" actId="207"/>
          <ac:spMkLst>
            <pc:docMk/>
            <pc:sldMk cId="2781894779" sldId="343"/>
            <ac:spMk id="32" creationId="{E978B757-63B9-7169-1890-A30CE86C7447}"/>
          </ac:spMkLst>
        </pc:spChg>
        <pc:spChg chg="mod">
          <ac:chgData name="Sarah Balian" userId="b3b060d9-4d34-479b-ad68-688eaebf93c5" providerId="ADAL" clId="{9B042DA4-0ADD-48D5-BFB4-C5A0B63E9E97}" dt="2022-12-20T20:53:20.604" v="674" actId="207"/>
          <ac:spMkLst>
            <pc:docMk/>
            <pc:sldMk cId="2781894779" sldId="343"/>
            <ac:spMk id="34" creationId="{DF95CE22-E860-1A14-1666-1A99D7D42037}"/>
          </ac:spMkLst>
        </pc:spChg>
        <pc:spChg chg="mod">
          <ac:chgData name="Sarah Balian" userId="b3b060d9-4d34-479b-ad68-688eaebf93c5" providerId="ADAL" clId="{9B042DA4-0ADD-48D5-BFB4-C5A0B63E9E97}" dt="2022-12-20T20:52:31.214" v="667" actId="207"/>
          <ac:spMkLst>
            <pc:docMk/>
            <pc:sldMk cId="2781894779" sldId="343"/>
            <ac:spMk id="38" creationId="{AD04D305-2F1B-09A1-7316-2CA8AE0B75EB}"/>
          </ac:spMkLst>
        </pc:spChg>
        <pc:spChg chg="mod">
          <ac:chgData name="Sarah Balian" userId="b3b060d9-4d34-479b-ad68-688eaebf93c5" providerId="ADAL" clId="{9B042DA4-0ADD-48D5-BFB4-C5A0B63E9E97}" dt="2022-12-20T20:52:28.292" v="666" actId="207"/>
          <ac:spMkLst>
            <pc:docMk/>
            <pc:sldMk cId="2781894779" sldId="343"/>
            <ac:spMk id="39" creationId="{E8EB246B-21B0-3706-9009-9F756AA23DB1}"/>
          </ac:spMkLst>
        </pc:spChg>
        <pc:spChg chg="mod">
          <ac:chgData name="Sarah Balian" userId="b3b060d9-4d34-479b-ad68-688eaebf93c5" providerId="ADAL" clId="{9B042DA4-0ADD-48D5-BFB4-C5A0B63E9E97}" dt="2022-12-20T20:52:23.744" v="665" actId="207"/>
          <ac:spMkLst>
            <pc:docMk/>
            <pc:sldMk cId="2781894779" sldId="343"/>
            <ac:spMk id="40" creationId="{6A2D8D17-55A6-5F49-0564-5524CA389360}"/>
          </ac:spMkLst>
        </pc:spChg>
        <pc:spChg chg="mod">
          <ac:chgData name="Sarah Balian" userId="b3b060d9-4d34-479b-ad68-688eaebf93c5" providerId="ADAL" clId="{9B042DA4-0ADD-48D5-BFB4-C5A0B63E9E97}" dt="2022-12-20T20:48:17.156" v="642" actId="20577"/>
          <ac:spMkLst>
            <pc:docMk/>
            <pc:sldMk cId="2781894779" sldId="343"/>
            <ac:spMk id="41" creationId="{D668D04A-DECC-8646-63D2-86090C0B6EC2}"/>
          </ac:spMkLst>
        </pc:spChg>
        <pc:spChg chg="mod">
          <ac:chgData name="Sarah Balian" userId="b3b060d9-4d34-479b-ad68-688eaebf93c5" providerId="ADAL" clId="{9B042DA4-0ADD-48D5-BFB4-C5A0B63E9E97}" dt="2022-12-20T20:48:48.293" v="646" actId="20577"/>
          <ac:spMkLst>
            <pc:docMk/>
            <pc:sldMk cId="2781894779" sldId="343"/>
            <ac:spMk id="42" creationId="{CF8A5421-9323-A745-9033-6B0858E056E5}"/>
          </ac:spMkLst>
        </pc:spChg>
        <pc:spChg chg="mod">
          <ac:chgData name="Sarah Balian" userId="b3b060d9-4d34-479b-ad68-688eaebf93c5" providerId="ADAL" clId="{9B042DA4-0ADD-48D5-BFB4-C5A0B63E9E97}" dt="2022-12-20T20:47:53.222" v="632" actId="20577"/>
          <ac:spMkLst>
            <pc:docMk/>
            <pc:sldMk cId="2781894779" sldId="343"/>
            <ac:spMk id="43" creationId="{B7FC13D1-752F-56B6-5609-2A21E3445535}"/>
          </ac:spMkLst>
        </pc:spChg>
        <pc:spChg chg="mod">
          <ac:chgData name="Sarah Balian" userId="b3b060d9-4d34-479b-ad68-688eaebf93c5" providerId="ADAL" clId="{9B042DA4-0ADD-48D5-BFB4-C5A0B63E9E97}" dt="2022-12-20T20:50:19.316" v="650" actId="20577"/>
          <ac:spMkLst>
            <pc:docMk/>
            <pc:sldMk cId="2781894779" sldId="343"/>
            <ac:spMk id="44" creationId="{4BC63EFC-51D8-5205-E29F-01514C838175}"/>
          </ac:spMkLst>
        </pc:spChg>
        <pc:spChg chg="mod">
          <ac:chgData name="Sarah Balian" userId="b3b060d9-4d34-479b-ad68-688eaebf93c5" providerId="ADAL" clId="{9B042DA4-0ADD-48D5-BFB4-C5A0B63E9E97}" dt="2022-12-20T20:33:39.113" v="605" actId="20577"/>
          <ac:spMkLst>
            <pc:docMk/>
            <pc:sldMk cId="2781894779" sldId="343"/>
            <ac:spMk id="45" creationId="{BBE6A571-B611-7C03-DEE0-82AB9841B25B}"/>
          </ac:spMkLst>
        </pc:spChg>
        <pc:spChg chg="mod">
          <ac:chgData name="Sarah Balian" userId="b3b060d9-4d34-479b-ad68-688eaebf93c5" providerId="ADAL" clId="{9B042DA4-0ADD-48D5-BFB4-C5A0B63E9E97}" dt="2022-12-20T20:48:26.724" v="644" actId="20577"/>
          <ac:spMkLst>
            <pc:docMk/>
            <pc:sldMk cId="2781894779" sldId="343"/>
            <ac:spMk id="46" creationId="{42DF423A-99C8-4EB4-85E6-B227F5AC86CF}"/>
          </ac:spMkLst>
        </pc:spChg>
        <pc:spChg chg="mod">
          <ac:chgData name="Sarah Balian" userId="b3b060d9-4d34-479b-ad68-688eaebf93c5" providerId="ADAL" clId="{9B042DA4-0ADD-48D5-BFB4-C5A0B63E9E97}" dt="2022-12-20T20:46:56.418" v="623" actId="20577"/>
          <ac:spMkLst>
            <pc:docMk/>
            <pc:sldMk cId="2781894779" sldId="343"/>
            <ac:spMk id="47" creationId="{1A54FE55-9EA8-7040-3CAE-58A0BC0B5A7A}"/>
          </ac:spMkLst>
        </pc:spChg>
        <pc:spChg chg="mod">
          <ac:chgData name="Sarah Balian" userId="b3b060d9-4d34-479b-ad68-688eaebf93c5" providerId="ADAL" clId="{9B042DA4-0ADD-48D5-BFB4-C5A0B63E9E97}" dt="2022-12-20T20:47:26.142" v="628" actId="20577"/>
          <ac:spMkLst>
            <pc:docMk/>
            <pc:sldMk cId="2781894779" sldId="343"/>
            <ac:spMk id="48" creationId="{C745E97A-7FD6-1663-C9EC-826AD8D437D1}"/>
          </ac:spMkLst>
        </pc:spChg>
        <pc:spChg chg="mod">
          <ac:chgData name="Sarah Balian" userId="b3b060d9-4d34-479b-ad68-688eaebf93c5" providerId="ADAL" clId="{9B042DA4-0ADD-48D5-BFB4-C5A0B63E9E97}" dt="2022-12-20T20:47:33.413" v="630" actId="20577"/>
          <ac:spMkLst>
            <pc:docMk/>
            <pc:sldMk cId="2781894779" sldId="343"/>
            <ac:spMk id="49" creationId="{5A089B96-6EB7-40E6-B695-CA14F03E510E}"/>
          </ac:spMkLst>
        </pc:spChg>
        <pc:spChg chg="mod">
          <ac:chgData name="Sarah Balian" userId="b3b060d9-4d34-479b-ad68-688eaebf93c5" providerId="ADAL" clId="{9B042DA4-0ADD-48D5-BFB4-C5A0B63E9E97}" dt="2022-12-20T20:53:46.284" v="679" actId="1076"/>
          <ac:spMkLst>
            <pc:docMk/>
            <pc:sldMk cId="2781894779" sldId="343"/>
            <ac:spMk id="50" creationId="{B4A38A1D-ED77-E4A3-DF60-1B2D80DD4252}"/>
          </ac:spMkLst>
        </pc:spChg>
        <pc:spChg chg="mod">
          <ac:chgData name="Sarah Balian" userId="b3b060d9-4d34-479b-ad68-688eaebf93c5" providerId="ADAL" clId="{9B042DA4-0ADD-48D5-BFB4-C5A0B63E9E97}" dt="2022-12-20T20:46:27.976" v="618" actId="20577"/>
          <ac:spMkLst>
            <pc:docMk/>
            <pc:sldMk cId="2781894779" sldId="343"/>
            <ac:spMk id="51" creationId="{3D949BF7-3246-03FC-D71D-FF2B194A5867}"/>
          </ac:spMkLst>
        </pc:spChg>
        <pc:spChg chg="mod">
          <ac:chgData name="Sarah Balian" userId="b3b060d9-4d34-479b-ad68-688eaebf93c5" providerId="ADAL" clId="{9B042DA4-0ADD-48D5-BFB4-C5A0B63E9E97}" dt="2022-12-20T20:46:34.812" v="620" actId="20577"/>
          <ac:spMkLst>
            <pc:docMk/>
            <pc:sldMk cId="2781894779" sldId="343"/>
            <ac:spMk id="52" creationId="{D73A6417-5A8E-992C-44F0-86E234C17E10}"/>
          </ac:spMkLst>
        </pc:spChg>
        <pc:spChg chg="mod">
          <ac:chgData name="Sarah Balian" userId="b3b060d9-4d34-479b-ad68-688eaebf93c5" providerId="ADAL" clId="{9B042DA4-0ADD-48D5-BFB4-C5A0B63E9E97}" dt="2022-12-20T20:48:10.531" v="640" actId="20577"/>
          <ac:spMkLst>
            <pc:docMk/>
            <pc:sldMk cId="2781894779" sldId="343"/>
            <ac:spMk id="53" creationId="{34E58A3B-6C41-24E5-AFB9-0CC8E52DFFBF}"/>
          </ac:spMkLst>
        </pc:spChg>
        <pc:spChg chg="mod">
          <ac:chgData name="Sarah Balian" userId="b3b060d9-4d34-479b-ad68-688eaebf93c5" providerId="ADAL" clId="{9B042DA4-0ADD-48D5-BFB4-C5A0B63E9E97}" dt="2022-12-20T20:46:15.206" v="617" actId="20577"/>
          <ac:spMkLst>
            <pc:docMk/>
            <pc:sldMk cId="2781894779" sldId="343"/>
            <ac:spMk id="54" creationId="{3C62B939-790C-DB0F-0CF6-1E2C6F585ED4}"/>
          </ac:spMkLst>
        </pc:spChg>
        <pc:spChg chg="mod">
          <ac:chgData name="Sarah Balian" userId="b3b060d9-4d34-479b-ad68-688eaebf93c5" providerId="ADAL" clId="{9B042DA4-0ADD-48D5-BFB4-C5A0B63E9E97}" dt="2022-12-20T20:50:51.314" v="653" actId="20577"/>
          <ac:spMkLst>
            <pc:docMk/>
            <pc:sldMk cId="2781894779" sldId="343"/>
            <ac:spMk id="55" creationId="{16C6B6BA-7222-2A46-CA43-30A3DC2F40E5}"/>
          </ac:spMkLst>
        </pc:spChg>
        <pc:spChg chg="del">
          <ac:chgData name="Sarah Balian" userId="b3b060d9-4d34-479b-ad68-688eaebf93c5" providerId="ADAL" clId="{9B042DA4-0ADD-48D5-BFB4-C5A0B63E9E97}" dt="2022-12-20T18:08:24.453" v="534" actId="478"/>
          <ac:spMkLst>
            <pc:docMk/>
            <pc:sldMk cId="2781894779" sldId="343"/>
            <ac:spMk id="56" creationId="{86DA3428-A2E6-7961-02DF-4DFFA860A7F2}"/>
          </ac:spMkLst>
        </pc:spChg>
        <pc:spChg chg="mod">
          <ac:chgData name="Sarah Balian" userId="b3b060d9-4d34-479b-ad68-688eaebf93c5" providerId="ADAL" clId="{9B042DA4-0ADD-48D5-BFB4-C5A0B63E9E97}" dt="2022-12-20T20:51:15.262" v="657" actId="20577"/>
          <ac:spMkLst>
            <pc:docMk/>
            <pc:sldMk cId="2781894779" sldId="343"/>
            <ac:spMk id="59" creationId="{4D135624-874F-7303-6186-F1323F30C5AA}"/>
          </ac:spMkLst>
        </pc:spChg>
        <pc:spChg chg="mod">
          <ac:chgData name="Sarah Balian" userId="b3b060d9-4d34-479b-ad68-688eaebf93c5" providerId="ADAL" clId="{9B042DA4-0ADD-48D5-BFB4-C5A0B63E9E97}" dt="2022-12-20T20:53:09.348" v="672" actId="1076"/>
          <ac:spMkLst>
            <pc:docMk/>
            <pc:sldMk cId="2781894779" sldId="343"/>
            <ac:spMk id="60" creationId="{283A431F-66DE-56D0-6F8C-E197CA434994}"/>
          </ac:spMkLst>
        </pc:spChg>
        <pc:spChg chg="mod">
          <ac:chgData name="Sarah Balian" userId="b3b060d9-4d34-479b-ad68-688eaebf93c5" providerId="ADAL" clId="{9B042DA4-0ADD-48D5-BFB4-C5A0B63E9E97}" dt="2022-12-20T20:48:35.672" v="645" actId="20577"/>
          <ac:spMkLst>
            <pc:docMk/>
            <pc:sldMk cId="2781894779" sldId="343"/>
            <ac:spMk id="61" creationId="{13D1EBF7-3808-CC4B-C914-B34A82C02B00}"/>
          </ac:spMkLst>
        </pc:spChg>
        <pc:spChg chg="mod">
          <ac:chgData name="Sarah Balian" userId="b3b060d9-4d34-479b-ad68-688eaebf93c5" providerId="ADAL" clId="{9B042DA4-0ADD-48D5-BFB4-C5A0B63E9E97}" dt="2022-12-20T20:53:27.599" v="675" actId="1076"/>
          <ac:spMkLst>
            <pc:docMk/>
            <pc:sldMk cId="2781894779" sldId="343"/>
            <ac:spMk id="1033" creationId="{3CD9B410-05B2-6138-6911-D2332C745AC9}"/>
          </ac:spMkLst>
        </pc:spChg>
        <pc:spChg chg="mod">
          <ac:chgData name="Sarah Balian" userId="b3b060d9-4d34-479b-ad68-688eaebf93c5" providerId="ADAL" clId="{9B042DA4-0ADD-48D5-BFB4-C5A0B63E9E97}" dt="2022-12-20T20:53:30.118" v="676" actId="1076"/>
          <ac:spMkLst>
            <pc:docMk/>
            <pc:sldMk cId="2781894779" sldId="343"/>
            <ac:spMk id="1034" creationId="{7DB997D1-C003-D6C6-1F18-F0F31FEDDA4D}"/>
          </ac:spMkLst>
        </pc:spChg>
        <pc:spChg chg="mod">
          <ac:chgData name="Sarah Balian" userId="b3b060d9-4d34-479b-ad68-688eaebf93c5" providerId="ADAL" clId="{9B042DA4-0ADD-48D5-BFB4-C5A0B63E9E97}" dt="2022-12-20T20:50:13.176" v="649" actId="20577"/>
          <ac:spMkLst>
            <pc:docMk/>
            <pc:sldMk cId="2781894779" sldId="343"/>
            <ac:spMk id="1035" creationId="{505D2889-80F3-69CB-1B35-181142E76EFB}"/>
          </ac:spMkLst>
        </pc:spChg>
        <pc:spChg chg="mod">
          <ac:chgData name="Sarah Balian" userId="b3b060d9-4d34-479b-ad68-688eaebf93c5" providerId="ADAL" clId="{9B042DA4-0ADD-48D5-BFB4-C5A0B63E9E97}" dt="2022-12-20T20:47:18.325" v="627" actId="20577"/>
          <ac:spMkLst>
            <pc:docMk/>
            <pc:sldMk cId="2781894779" sldId="343"/>
            <ac:spMk id="1036" creationId="{857DBFB8-A839-2B3D-F992-3D5B522A6EDA}"/>
          </ac:spMkLst>
        </pc:spChg>
        <pc:spChg chg="mod">
          <ac:chgData name="Sarah Balian" userId="b3b060d9-4d34-479b-ad68-688eaebf93c5" providerId="ADAL" clId="{9B042DA4-0ADD-48D5-BFB4-C5A0B63E9E97}" dt="2022-12-20T20:48:00.860" v="635" actId="20577"/>
          <ac:spMkLst>
            <pc:docMk/>
            <pc:sldMk cId="2781894779" sldId="343"/>
            <ac:spMk id="1037" creationId="{A619D19B-59AC-7D09-4061-FA84E7FB471A}"/>
          </ac:spMkLst>
        </pc:spChg>
        <pc:spChg chg="mod">
          <ac:chgData name="Sarah Balian" userId="b3b060d9-4d34-479b-ad68-688eaebf93c5" providerId="ADAL" clId="{9B042DA4-0ADD-48D5-BFB4-C5A0B63E9E97}" dt="2022-12-20T20:50:04.076" v="648" actId="20577"/>
          <ac:spMkLst>
            <pc:docMk/>
            <pc:sldMk cId="2781894779" sldId="343"/>
            <ac:spMk id="1038" creationId="{5909F8BF-9101-628B-51F4-11674CFA84EF}"/>
          </ac:spMkLst>
        </pc:spChg>
        <pc:spChg chg="mod">
          <ac:chgData name="Sarah Balian" userId="b3b060d9-4d34-479b-ad68-688eaebf93c5" providerId="ADAL" clId="{9B042DA4-0ADD-48D5-BFB4-C5A0B63E9E97}" dt="2022-12-20T20:47:42.395" v="631" actId="6549"/>
          <ac:spMkLst>
            <pc:docMk/>
            <pc:sldMk cId="2781894779" sldId="343"/>
            <ac:spMk id="1041" creationId="{EDDDA1C2-40F2-C465-D3BB-2E406CC881AB}"/>
          </ac:spMkLst>
        </pc:spChg>
        <pc:spChg chg="mod">
          <ac:chgData name="Sarah Balian" userId="b3b060d9-4d34-479b-ad68-688eaebf93c5" providerId="ADAL" clId="{9B042DA4-0ADD-48D5-BFB4-C5A0B63E9E97}" dt="2022-12-20T20:33:22.277" v="604" actId="20577"/>
          <ac:spMkLst>
            <pc:docMk/>
            <pc:sldMk cId="2781894779" sldId="343"/>
            <ac:spMk id="1046" creationId="{8A57591F-F75D-FBB3-BD7E-757A1AFC2F44}"/>
          </ac:spMkLst>
        </pc:spChg>
        <pc:picChg chg="add mod">
          <ac:chgData name="Sarah Balian" userId="b3b060d9-4d34-479b-ad68-688eaebf93c5" providerId="ADAL" clId="{9B042DA4-0ADD-48D5-BFB4-C5A0B63E9E97}" dt="2022-12-20T18:07:26.406" v="444"/>
          <ac:picMkLst>
            <pc:docMk/>
            <pc:sldMk cId="2781894779" sldId="343"/>
            <ac:picMk id="2" creationId="{9F71A652-D374-CF22-D24D-00A3F91BD05B}"/>
          </ac:picMkLst>
        </pc:picChg>
      </pc:sldChg>
      <pc:sldChg chg="addSp delSp modSp mod">
        <pc:chgData name="Sarah Balian" userId="b3b060d9-4d34-479b-ad68-688eaebf93c5" providerId="ADAL" clId="{9B042DA4-0ADD-48D5-BFB4-C5A0B63E9E97}" dt="2022-12-20T17:57:18.783" v="276" actId="1076"/>
        <pc:sldMkLst>
          <pc:docMk/>
          <pc:sldMk cId="587045458" sldId="351"/>
        </pc:sldMkLst>
        <pc:spChg chg="mod">
          <ac:chgData name="Sarah Balian" userId="b3b060d9-4d34-479b-ad68-688eaebf93c5" providerId="ADAL" clId="{9B042DA4-0ADD-48D5-BFB4-C5A0B63E9E97}" dt="2022-12-20T17:55:23.461" v="261" actId="14100"/>
          <ac:spMkLst>
            <pc:docMk/>
            <pc:sldMk cId="587045458" sldId="351"/>
            <ac:spMk id="2" creationId="{F6245169-1799-41CD-B28E-D2D20D16AD73}"/>
          </ac:spMkLst>
        </pc:spChg>
        <pc:spChg chg="del">
          <ac:chgData name="Sarah Balian" userId="b3b060d9-4d34-479b-ad68-688eaebf93c5" providerId="ADAL" clId="{9B042DA4-0ADD-48D5-BFB4-C5A0B63E9E97}" dt="2022-12-20T17:55:04.159" v="255" actId="478"/>
          <ac:spMkLst>
            <pc:docMk/>
            <pc:sldMk cId="587045458" sldId="351"/>
            <ac:spMk id="3" creationId="{E4FD1E92-5DBC-B105-F246-2355E4FF9A74}"/>
          </ac:spMkLst>
        </pc:spChg>
        <pc:spChg chg="del">
          <ac:chgData name="Sarah Balian" userId="b3b060d9-4d34-479b-ad68-688eaebf93c5" providerId="ADAL" clId="{9B042DA4-0ADD-48D5-BFB4-C5A0B63E9E97}" dt="2022-12-20T17:54:50.076" v="230" actId="478"/>
          <ac:spMkLst>
            <pc:docMk/>
            <pc:sldMk cId="587045458" sldId="351"/>
            <ac:spMk id="5" creationId="{355175CA-46B0-BA63-25E8-590B108C08AC}"/>
          </ac:spMkLst>
        </pc:spChg>
        <pc:spChg chg="del">
          <ac:chgData name="Sarah Balian" userId="b3b060d9-4d34-479b-ad68-688eaebf93c5" providerId="ADAL" clId="{9B042DA4-0ADD-48D5-BFB4-C5A0B63E9E97}" dt="2022-12-20T17:54:54.594" v="233" actId="478"/>
          <ac:spMkLst>
            <pc:docMk/>
            <pc:sldMk cId="587045458" sldId="351"/>
            <ac:spMk id="6" creationId="{E2176CB9-D0A7-65C2-5536-CC45BF10399E}"/>
          </ac:spMkLst>
        </pc:spChg>
        <pc:spChg chg="add del mod">
          <ac:chgData name="Sarah Balian" userId="b3b060d9-4d34-479b-ad68-688eaebf93c5" providerId="ADAL" clId="{9B042DA4-0ADD-48D5-BFB4-C5A0B63E9E97}" dt="2022-12-20T17:55:08.671" v="258" actId="478"/>
          <ac:spMkLst>
            <pc:docMk/>
            <pc:sldMk cId="587045458" sldId="351"/>
            <ac:spMk id="11" creationId="{90E9720D-40B4-0DE9-15A4-DD393082D45D}"/>
          </ac:spMkLst>
        </pc:spChg>
        <pc:spChg chg="add mod">
          <ac:chgData name="Sarah Balian" userId="b3b060d9-4d34-479b-ad68-688eaebf93c5" providerId="ADAL" clId="{9B042DA4-0ADD-48D5-BFB4-C5A0B63E9E97}" dt="2022-12-20T17:57:18.783" v="276" actId="1076"/>
          <ac:spMkLst>
            <pc:docMk/>
            <pc:sldMk cId="587045458" sldId="351"/>
            <ac:spMk id="12" creationId="{143DDE12-C2E7-AE3E-25D3-4C0553EC6B18}"/>
          </ac:spMkLst>
        </pc:spChg>
        <pc:graphicFrameChg chg="add del mod">
          <ac:chgData name="Sarah Balian" userId="b3b060d9-4d34-479b-ad68-688eaebf93c5" providerId="ADAL" clId="{9B042DA4-0ADD-48D5-BFB4-C5A0B63E9E97}" dt="2022-12-20T17:56:51.103" v="275"/>
          <ac:graphicFrameMkLst>
            <pc:docMk/>
            <pc:sldMk cId="587045458" sldId="351"/>
            <ac:graphicFrameMk id="9" creationId="{16BB2B36-D329-083C-5198-BEEC5AC12CFA}"/>
          </ac:graphicFrameMkLst>
        </pc:graphicFrameChg>
        <pc:cxnChg chg="del">
          <ac:chgData name="Sarah Balian" userId="b3b060d9-4d34-479b-ad68-688eaebf93c5" providerId="ADAL" clId="{9B042DA4-0ADD-48D5-BFB4-C5A0B63E9E97}" dt="2022-12-20T17:54:51.295" v="231" actId="478"/>
          <ac:cxnSpMkLst>
            <pc:docMk/>
            <pc:sldMk cId="587045458" sldId="351"/>
            <ac:cxnSpMk id="8" creationId="{242B6FC0-FAF7-B549-2D1D-27B3A155C80A}"/>
          </ac:cxnSpMkLst>
        </pc:cxnChg>
        <pc:cxnChg chg="del">
          <ac:chgData name="Sarah Balian" userId="b3b060d9-4d34-479b-ad68-688eaebf93c5" providerId="ADAL" clId="{9B042DA4-0ADD-48D5-BFB4-C5A0B63E9E97}" dt="2022-12-20T17:54:53.017" v="232" actId="478"/>
          <ac:cxnSpMkLst>
            <pc:docMk/>
            <pc:sldMk cId="587045458" sldId="351"/>
            <ac:cxnSpMk id="10" creationId="{AE7C3343-9B98-6473-58CC-689CAA71F9A3}"/>
          </ac:cxnSpMkLst>
        </pc:cxnChg>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pChg chg="mod">
          <ac:chgData name="Sarah Balian" userId="b3b060d9-4d34-479b-ad68-688eaebf93c5" providerId="ADAL" clId="{9B042DA4-0ADD-48D5-BFB4-C5A0B63E9E97}" dt="2022-12-21T00:36:52.958" v="1859" actId="20577"/>
          <ac:spMkLst>
            <pc:docMk/>
            <pc:sldMk cId="3383364338" sldId="353"/>
            <ac:spMk id="2" creationId="{F6245169-1799-41CD-B28E-D2D20D16AD73}"/>
          </ac:spMkLst>
        </pc:spChg>
        <pc:spChg chg="add mod">
          <ac:chgData name="Sarah Balian" userId="b3b060d9-4d34-479b-ad68-688eaebf93c5" providerId="ADAL" clId="{9B042DA4-0ADD-48D5-BFB4-C5A0B63E9E97}" dt="2022-12-21T14:18:37.050" v="2011" actId="1076"/>
          <ac:spMkLst>
            <pc:docMk/>
            <pc:sldMk cId="3383364338" sldId="353"/>
            <ac:spMk id="3" creationId="{D5D865AD-CC70-8F27-D0C3-D86B160B9B62}"/>
          </ac:spMkLst>
        </pc:spChg>
        <pc:spChg chg="mod">
          <ac:chgData name="Sarah Balian" userId="b3b060d9-4d34-479b-ad68-688eaebf93c5" providerId="ADAL" clId="{9B042DA4-0ADD-48D5-BFB4-C5A0B63E9E97}" dt="2022-12-21T00:42:42.026" v="1895" actId="20577"/>
          <ac:spMkLst>
            <pc:docMk/>
            <pc:sldMk cId="3383364338" sldId="353"/>
            <ac:spMk id="8" creationId="{3EFE8A50-771E-49B9-ECC6-CDA29387FFE8}"/>
          </ac:spMkLst>
        </pc:spChg>
        <pc:spChg chg="add mod">
          <ac:chgData name="Sarah Balian" userId="b3b060d9-4d34-479b-ad68-688eaebf93c5" providerId="ADAL" clId="{9B042DA4-0ADD-48D5-BFB4-C5A0B63E9E97}" dt="2022-12-21T14:18:19.380" v="2008" actId="1076"/>
          <ac:spMkLst>
            <pc:docMk/>
            <pc:sldMk cId="3383364338" sldId="353"/>
            <ac:spMk id="9" creationId="{82178695-9D8A-F30D-E387-76A46539E30F}"/>
          </ac:spMkLst>
        </pc:spChg>
        <pc:spChg chg="add mod">
          <ac:chgData name="Sarah Balian" userId="b3b060d9-4d34-479b-ad68-688eaebf93c5" providerId="ADAL" clId="{9B042DA4-0ADD-48D5-BFB4-C5A0B63E9E97}" dt="2022-12-21T14:18:49.663" v="2015" actId="20577"/>
          <ac:spMkLst>
            <pc:docMk/>
            <pc:sldMk cId="3383364338" sldId="353"/>
            <ac:spMk id="10" creationId="{06DCD10B-32F6-455C-28EB-CC926E3C292F}"/>
          </ac:spMkLst>
        </pc:spChg>
        <pc:graphicFrameChg chg="mod">
          <ac:chgData name="Sarah Balian" userId="b3b060d9-4d34-479b-ad68-688eaebf93c5" providerId="ADAL" clId="{9B042DA4-0ADD-48D5-BFB4-C5A0B63E9E97}" dt="2022-12-21T14:18:25.815" v="2010" actId="1076"/>
          <ac:graphicFrameMkLst>
            <pc:docMk/>
            <pc:sldMk cId="3383364338" sldId="353"/>
            <ac:graphicFrameMk id="21" creationId="{9673CC04-08CC-5578-D046-2CD1CE6E0EBA}"/>
          </ac:graphicFrameMkLst>
        </pc:graphicFrameChg>
        <pc:cxnChg chg="add mod">
          <ac:chgData name="Sarah Balian" userId="b3b060d9-4d34-479b-ad68-688eaebf93c5" providerId="ADAL" clId="{9B042DA4-0ADD-48D5-BFB4-C5A0B63E9E97}" dt="2022-12-21T14:15:47.683" v="1967" actId="14100"/>
          <ac:cxnSpMkLst>
            <pc:docMk/>
            <pc:sldMk cId="3383364338" sldId="353"/>
            <ac:cxnSpMk id="4" creationId="{D04B9959-8687-5C2A-5663-2AA8309F2D66}"/>
          </ac:cxnSpMkLst>
        </pc:cxnChg>
      </pc:sldChg>
      <pc:sldChg chg="addSp delSp modSp add mod">
        <pc:chgData name="Sarah Balian" userId="b3b060d9-4d34-479b-ad68-688eaebf93c5" providerId="ADAL" clId="{9B042DA4-0ADD-48D5-BFB4-C5A0B63E9E97}" dt="2022-12-20T21:26:12.036" v="729" actId="1076"/>
        <pc:sldMkLst>
          <pc:docMk/>
          <pc:sldMk cId="2042778756" sldId="354"/>
        </pc:sldMkLst>
        <pc:spChg chg="mod">
          <ac:chgData name="Sarah Balian" userId="b3b060d9-4d34-479b-ad68-688eaebf93c5" providerId="ADAL" clId="{9B042DA4-0ADD-48D5-BFB4-C5A0B63E9E97}" dt="2022-12-20T18:08:08.421" v="498" actId="20577"/>
          <ac:spMkLst>
            <pc:docMk/>
            <pc:sldMk cId="2042778756" sldId="354"/>
            <ac:spMk id="4" creationId="{2835B22F-59A0-D51F-5B6D-700079BFD428}"/>
          </ac:spMkLst>
        </pc:spChg>
        <pc:spChg chg="mod">
          <ac:chgData name="Sarah Balian" userId="b3b060d9-4d34-479b-ad68-688eaebf93c5" providerId="ADAL" clId="{9B042DA4-0ADD-48D5-BFB4-C5A0B63E9E97}" dt="2022-12-20T18:08:16.344" v="532" actId="20577"/>
          <ac:spMkLst>
            <pc:docMk/>
            <pc:sldMk cId="2042778756" sldId="354"/>
            <ac:spMk id="11" creationId="{FAE75C40-A01E-5362-9F7E-92B20DD3702C}"/>
          </ac:spMkLst>
        </pc:spChg>
        <pc:spChg chg="mod">
          <ac:chgData name="Sarah Balian" userId="b3b060d9-4d34-479b-ad68-688eaebf93c5" providerId="ADAL" clId="{9B042DA4-0ADD-48D5-BFB4-C5A0B63E9E97}" dt="2022-12-20T21:25:44.694" v="725" actId="207"/>
          <ac:spMkLst>
            <pc:docMk/>
            <pc:sldMk cId="2042778756" sldId="354"/>
            <ac:spMk id="17" creationId="{A26086BA-EB13-AEAF-5740-8696C7A3D23D}"/>
          </ac:spMkLst>
        </pc:spChg>
        <pc:spChg chg="mod">
          <ac:chgData name="Sarah Balian" userId="b3b060d9-4d34-479b-ad68-688eaebf93c5" providerId="ADAL" clId="{9B042DA4-0ADD-48D5-BFB4-C5A0B63E9E97}" dt="2022-12-20T21:25:21.598" v="720" actId="207"/>
          <ac:spMkLst>
            <pc:docMk/>
            <pc:sldMk cId="2042778756" sldId="354"/>
            <ac:spMk id="19" creationId="{82B27EF9-3FBD-309B-79E6-6DD1B396B7F2}"/>
          </ac:spMkLst>
        </pc:spChg>
        <pc:spChg chg="mod">
          <ac:chgData name="Sarah Balian" userId="b3b060d9-4d34-479b-ad68-688eaebf93c5" providerId="ADAL" clId="{9B042DA4-0ADD-48D5-BFB4-C5A0B63E9E97}" dt="2022-12-20T21:24:48.470" v="714" actId="207"/>
          <ac:spMkLst>
            <pc:docMk/>
            <pc:sldMk cId="2042778756" sldId="354"/>
            <ac:spMk id="20" creationId="{DFF4D7D1-5531-9052-3A86-E631897C3FF1}"/>
          </ac:spMkLst>
        </pc:spChg>
        <pc:spChg chg="mod">
          <ac:chgData name="Sarah Balian" userId="b3b060d9-4d34-479b-ad68-688eaebf93c5" providerId="ADAL" clId="{9B042DA4-0ADD-48D5-BFB4-C5A0B63E9E97}" dt="2022-12-20T21:24:44.532" v="713" actId="207"/>
          <ac:spMkLst>
            <pc:docMk/>
            <pc:sldMk cId="2042778756" sldId="354"/>
            <ac:spMk id="23" creationId="{FB08A05E-566E-4B8C-CEE8-9AB1A3EC8EFD}"/>
          </ac:spMkLst>
        </pc:spChg>
        <pc:spChg chg="mod">
          <ac:chgData name="Sarah Balian" userId="b3b060d9-4d34-479b-ad68-688eaebf93c5" providerId="ADAL" clId="{9B042DA4-0ADD-48D5-BFB4-C5A0B63E9E97}" dt="2022-12-20T21:25:31.824" v="722" actId="207"/>
          <ac:spMkLst>
            <pc:docMk/>
            <pc:sldMk cId="2042778756" sldId="354"/>
            <ac:spMk id="24" creationId="{C50532D2-86D1-EE8B-6A3E-06DE59632923}"/>
          </ac:spMkLst>
        </pc:spChg>
        <pc:spChg chg="mod">
          <ac:chgData name="Sarah Balian" userId="b3b060d9-4d34-479b-ad68-688eaebf93c5" providerId="ADAL" clId="{9B042DA4-0ADD-48D5-BFB4-C5A0B63E9E97}" dt="2022-12-20T21:25:58.426" v="727" actId="207"/>
          <ac:spMkLst>
            <pc:docMk/>
            <pc:sldMk cId="2042778756" sldId="354"/>
            <ac:spMk id="25" creationId="{9286E2F4-7211-1053-F8E4-62BDD171BC13}"/>
          </ac:spMkLst>
        </pc:spChg>
        <pc:spChg chg="mod">
          <ac:chgData name="Sarah Balian" userId="b3b060d9-4d34-479b-ad68-688eaebf93c5" providerId="ADAL" clId="{9B042DA4-0ADD-48D5-BFB4-C5A0B63E9E97}" dt="2022-12-20T21:24:54.340" v="715" actId="207"/>
          <ac:spMkLst>
            <pc:docMk/>
            <pc:sldMk cId="2042778756" sldId="354"/>
            <ac:spMk id="27" creationId="{3B2484F9-7DA9-3B58-5691-5C05CBB4911C}"/>
          </ac:spMkLst>
        </pc:spChg>
        <pc:spChg chg="mod">
          <ac:chgData name="Sarah Balian" userId="b3b060d9-4d34-479b-ad68-688eaebf93c5" providerId="ADAL" clId="{9B042DA4-0ADD-48D5-BFB4-C5A0B63E9E97}" dt="2022-12-20T21:25:00.085" v="716" actId="207"/>
          <ac:spMkLst>
            <pc:docMk/>
            <pc:sldMk cId="2042778756" sldId="354"/>
            <ac:spMk id="30" creationId="{70AA0F01-213A-E2F6-7512-A7938C78CB69}"/>
          </ac:spMkLst>
        </pc:spChg>
        <pc:spChg chg="mod">
          <ac:chgData name="Sarah Balian" userId="b3b060d9-4d34-479b-ad68-688eaebf93c5" providerId="ADAL" clId="{9B042DA4-0ADD-48D5-BFB4-C5A0B63E9E97}" dt="2022-12-20T21:26:04.401" v="728" actId="207"/>
          <ac:spMkLst>
            <pc:docMk/>
            <pc:sldMk cId="2042778756" sldId="354"/>
            <ac:spMk id="31" creationId="{A67A114E-0910-BD77-04C3-779B7C7BED6A}"/>
          </ac:spMkLst>
        </pc:spChg>
        <pc:spChg chg="mod">
          <ac:chgData name="Sarah Balian" userId="b3b060d9-4d34-479b-ad68-688eaebf93c5" providerId="ADAL" clId="{9B042DA4-0ADD-48D5-BFB4-C5A0B63E9E97}" dt="2022-12-20T21:24:41.193" v="712" actId="207"/>
          <ac:spMkLst>
            <pc:docMk/>
            <pc:sldMk cId="2042778756" sldId="354"/>
            <ac:spMk id="32" creationId="{E978B757-63B9-7169-1890-A30CE86C7447}"/>
          </ac:spMkLst>
        </pc:spChg>
        <pc:spChg chg="mod">
          <ac:chgData name="Sarah Balian" userId="b3b060d9-4d34-479b-ad68-688eaebf93c5" providerId="ADAL" clId="{9B042DA4-0ADD-48D5-BFB4-C5A0B63E9E97}" dt="2022-12-20T21:25:13.130" v="718" actId="207"/>
          <ac:spMkLst>
            <pc:docMk/>
            <pc:sldMk cId="2042778756" sldId="354"/>
            <ac:spMk id="34" creationId="{DF95CE22-E860-1A14-1666-1A99D7D42037}"/>
          </ac:spMkLst>
        </pc:spChg>
        <pc:spChg chg="mod">
          <ac:chgData name="Sarah Balian" userId="b3b060d9-4d34-479b-ad68-688eaebf93c5" providerId="ADAL" clId="{9B042DA4-0ADD-48D5-BFB4-C5A0B63E9E97}" dt="2022-12-20T21:25:17.583" v="719" actId="207"/>
          <ac:spMkLst>
            <pc:docMk/>
            <pc:sldMk cId="2042778756" sldId="354"/>
            <ac:spMk id="39" creationId="{E8EB246B-21B0-3706-9009-9F756AA23DB1}"/>
          </ac:spMkLst>
        </pc:spChg>
        <pc:spChg chg="mod">
          <ac:chgData name="Sarah Balian" userId="b3b060d9-4d34-479b-ad68-688eaebf93c5" providerId="ADAL" clId="{9B042DA4-0ADD-48D5-BFB4-C5A0B63E9E97}" dt="2022-12-20T21:21:58.880" v="698" actId="20577"/>
          <ac:spMkLst>
            <pc:docMk/>
            <pc:sldMk cId="2042778756" sldId="354"/>
            <ac:spMk id="41" creationId="{D668D04A-DECC-8646-63D2-86090C0B6EC2}"/>
          </ac:spMkLst>
        </pc:spChg>
        <pc:spChg chg="mod">
          <ac:chgData name="Sarah Balian" userId="b3b060d9-4d34-479b-ad68-688eaebf93c5" providerId="ADAL" clId="{9B042DA4-0ADD-48D5-BFB4-C5A0B63E9E97}" dt="2022-12-20T21:22:25.373" v="704" actId="20577"/>
          <ac:spMkLst>
            <pc:docMk/>
            <pc:sldMk cId="2042778756" sldId="354"/>
            <ac:spMk id="42" creationId="{CF8A5421-9323-A745-9033-6B0858E056E5}"/>
          </ac:spMkLst>
        </pc:spChg>
        <pc:spChg chg="mod">
          <ac:chgData name="Sarah Balian" userId="b3b060d9-4d34-479b-ad68-688eaebf93c5" providerId="ADAL" clId="{9B042DA4-0ADD-48D5-BFB4-C5A0B63E9E97}" dt="2022-12-20T21:21:11.743" v="694" actId="20577"/>
          <ac:spMkLst>
            <pc:docMk/>
            <pc:sldMk cId="2042778756" sldId="354"/>
            <ac:spMk id="43" creationId="{B7FC13D1-752F-56B6-5609-2A21E3445535}"/>
          </ac:spMkLst>
        </pc:spChg>
        <pc:spChg chg="mod">
          <ac:chgData name="Sarah Balian" userId="b3b060d9-4d34-479b-ad68-688eaebf93c5" providerId="ADAL" clId="{9B042DA4-0ADD-48D5-BFB4-C5A0B63E9E97}" dt="2022-12-20T21:25:37.288" v="723" actId="1076"/>
          <ac:spMkLst>
            <pc:docMk/>
            <pc:sldMk cId="2042778756" sldId="354"/>
            <ac:spMk id="44" creationId="{4BC63EFC-51D8-5205-E29F-01514C838175}"/>
          </ac:spMkLst>
        </pc:spChg>
        <pc:spChg chg="mod">
          <ac:chgData name="Sarah Balian" userId="b3b060d9-4d34-479b-ad68-688eaebf93c5" providerId="ADAL" clId="{9B042DA4-0ADD-48D5-BFB4-C5A0B63E9E97}" dt="2022-12-20T21:01:35.726" v="681" actId="20577"/>
          <ac:spMkLst>
            <pc:docMk/>
            <pc:sldMk cId="2042778756" sldId="354"/>
            <ac:spMk id="45" creationId="{BBE6A571-B611-7C03-DEE0-82AB9841B25B}"/>
          </ac:spMkLst>
        </pc:spChg>
        <pc:spChg chg="mod">
          <ac:chgData name="Sarah Balian" userId="b3b060d9-4d34-479b-ad68-688eaebf93c5" providerId="ADAL" clId="{9B042DA4-0ADD-48D5-BFB4-C5A0B63E9E97}" dt="2022-12-20T21:22:06.505" v="699" actId="20577"/>
          <ac:spMkLst>
            <pc:docMk/>
            <pc:sldMk cId="2042778756" sldId="354"/>
            <ac:spMk id="46" creationId="{42DF423A-99C8-4EB4-85E6-B227F5AC86CF}"/>
          </ac:spMkLst>
        </pc:spChg>
        <pc:spChg chg="mod">
          <ac:chgData name="Sarah Balian" userId="b3b060d9-4d34-479b-ad68-688eaebf93c5" providerId="ADAL" clId="{9B042DA4-0ADD-48D5-BFB4-C5A0B63E9E97}" dt="2022-12-20T21:06:16.759" v="686" actId="20577"/>
          <ac:spMkLst>
            <pc:docMk/>
            <pc:sldMk cId="2042778756" sldId="354"/>
            <ac:spMk id="47" creationId="{1A54FE55-9EA8-7040-3CAE-58A0BC0B5A7A}"/>
          </ac:spMkLst>
        </pc:spChg>
        <pc:spChg chg="mod">
          <ac:chgData name="Sarah Balian" userId="b3b060d9-4d34-479b-ad68-688eaebf93c5" providerId="ADAL" clId="{9B042DA4-0ADD-48D5-BFB4-C5A0B63E9E97}" dt="2022-12-20T21:20:39.332" v="691" actId="6549"/>
          <ac:spMkLst>
            <pc:docMk/>
            <pc:sldMk cId="2042778756" sldId="354"/>
            <ac:spMk id="48" creationId="{C745E97A-7FD6-1663-C9EC-826AD8D437D1}"/>
          </ac:spMkLst>
        </pc:spChg>
        <pc:spChg chg="mod">
          <ac:chgData name="Sarah Balian" userId="b3b060d9-4d34-479b-ad68-688eaebf93c5" providerId="ADAL" clId="{9B042DA4-0ADD-48D5-BFB4-C5A0B63E9E97}" dt="2022-12-20T21:20:48.103" v="692" actId="20577"/>
          <ac:spMkLst>
            <pc:docMk/>
            <pc:sldMk cId="2042778756" sldId="354"/>
            <ac:spMk id="49" creationId="{5A089B96-6EB7-40E6-B695-CA14F03E510E}"/>
          </ac:spMkLst>
        </pc:spChg>
        <pc:spChg chg="mod">
          <ac:chgData name="Sarah Balian" userId="b3b060d9-4d34-479b-ad68-688eaebf93c5" providerId="ADAL" clId="{9B042DA4-0ADD-48D5-BFB4-C5A0B63E9E97}" dt="2022-12-20T21:25:48.859" v="726" actId="1076"/>
          <ac:spMkLst>
            <pc:docMk/>
            <pc:sldMk cId="2042778756" sldId="354"/>
            <ac:spMk id="50" creationId="{B4A38A1D-ED77-E4A3-DF60-1B2D80DD4252}"/>
          </ac:spMkLst>
        </pc:spChg>
        <pc:spChg chg="mod">
          <ac:chgData name="Sarah Balian" userId="b3b060d9-4d34-479b-ad68-688eaebf93c5" providerId="ADAL" clId="{9B042DA4-0ADD-48D5-BFB4-C5A0B63E9E97}" dt="2022-12-20T21:01:51.406" v="683" actId="20577"/>
          <ac:spMkLst>
            <pc:docMk/>
            <pc:sldMk cId="2042778756" sldId="354"/>
            <ac:spMk id="51" creationId="{3D949BF7-3246-03FC-D71D-FF2B194A5867}"/>
          </ac:spMkLst>
        </pc:spChg>
        <pc:spChg chg="mod">
          <ac:chgData name="Sarah Balian" userId="b3b060d9-4d34-479b-ad68-688eaebf93c5" providerId="ADAL" clId="{9B042DA4-0ADD-48D5-BFB4-C5A0B63E9E97}" dt="2022-12-20T21:05:19.962" v="684" actId="20577"/>
          <ac:spMkLst>
            <pc:docMk/>
            <pc:sldMk cId="2042778756" sldId="354"/>
            <ac:spMk id="52" creationId="{D73A6417-5A8E-992C-44F0-86E234C17E10}"/>
          </ac:spMkLst>
        </pc:spChg>
        <pc:spChg chg="mod">
          <ac:chgData name="Sarah Balian" userId="b3b060d9-4d34-479b-ad68-688eaebf93c5" providerId="ADAL" clId="{9B042DA4-0ADD-48D5-BFB4-C5A0B63E9E97}" dt="2022-12-20T21:21:51.667" v="697" actId="20577"/>
          <ac:spMkLst>
            <pc:docMk/>
            <pc:sldMk cId="2042778756" sldId="354"/>
            <ac:spMk id="53" creationId="{34E58A3B-6C41-24E5-AFB9-0CC8E52DFFBF}"/>
          </ac:spMkLst>
        </pc:spChg>
        <pc:spChg chg="mod">
          <ac:chgData name="Sarah Balian" userId="b3b060d9-4d34-479b-ad68-688eaebf93c5" providerId="ADAL" clId="{9B042DA4-0ADD-48D5-BFB4-C5A0B63E9E97}" dt="2022-12-20T21:01:43.853" v="682" actId="20577"/>
          <ac:spMkLst>
            <pc:docMk/>
            <pc:sldMk cId="2042778756" sldId="354"/>
            <ac:spMk id="54" creationId="{3C62B939-790C-DB0F-0CF6-1E2C6F585ED4}"/>
          </ac:spMkLst>
        </pc:spChg>
        <pc:spChg chg="mod">
          <ac:chgData name="Sarah Balian" userId="b3b060d9-4d34-479b-ad68-688eaebf93c5" providerId="ADAL" clId="{9B042DA4-0ADD-48D5-BFB4-C5A0B63E9E97}" dt="2022-12-20T21:23:06.756" v="709" actId="20577"/>
          <ac:spMkLst>
            <pc:docMk/>
            <pc:sldMk cId="2042778756" sldId="354"/>
            <ac:spMk id="55" creationId="{16C6B6BA-7222-2A46-CA43-30A3DC2F40E5}"/>
          </ac:spMkLst>
        </pc:spChg>
        <pc:spChg chg="del">
          <ac:chgData name="Sarah Balian" userId="b3b060d9-4d34-479b-ad68-688eaebf93c5" providerId="ADAL" clId="{9B042DA4-0ADD-48D5-BFB4-C5A0B63E9E97}" dt="2022-12-20T18:08:19.333" v="533" actId="478"/>
          <ac:spMkLst>
            <pc:docMk/>
            <pc:sldMk cId="2042778756" sldId="354"/>
            <ac:spMk id="56" creationId="{86DA3428-A2E6-7961-02DF-4DFFA860A7F2}"/>
          </ac:spMkLst>
        </pc:spChg>
        <pc:spChg chg="mod">
          <ac:chgData name="Sarah Balian" userId="b3b060d9-4d34-479b-ad68-688eaebf93c5" providerId="ADAL" clId="{9B042DA4-0ADD-48D5-BFB4-C5A0B63E9E97}" dt="2022-12-20T21:20:28.963" v="690" actId="20577"/>
          <ac:spMkLst>
            <pc:docMk/>
            <pc:sldMk cId="2042778756" sldId="354"/>
            <ac:spMk id="59" creationId="{4D135624-874F-7303-6186-F1323F30C5AA}"/>
          </ac:spMkLst>
        </pc:spChg>
        <pc:spChg chg="mod">
          <ac:chgData name="Sarah Balian" userId="b3b060d9-4d34-479b-ad68-688eaebf93c5" providerId="ADAL" clId="{9B042DA4-0ADD-48D5-BFB4-C5A0B63E9E97}" dt="2022-12-20T21:05:31" v="685" actId="20577"/>
          <ac:spMkLst>
            <pc:docMk/>
            <pc:sldMk cId="2042778756" sldId="354"/>
            <ac:spMk id="60" creationId="{283A431F-66DE-56D0-6F8C-E197CA434994}"/>
          </ac:spMkLst>
        </pc:spChg>
        <pc:spChg chg="mod">
          <ac:chgData name="Sarah Balian" userId="b3b060d9-4d34-479b-ad68-688eaebf93c5" providerId="ADAL" clId="{9B042DA4-0ADD-48D5-BFB4-C5A0B63E9E97}" dt="2022-12-20T21:22:16.316" v="702" actId="20577"/>
          <ac:spMkLst>
            <pc:docMk/>
            <pc:sldMk cId="2042778756" sldId="354"/>
            <ac:spMk id="61" creationId="{13D1EBF7-3808-CC4B-C914-B34A82C02B00}"/>
          </ac:spMkLst>
        </pc:spChg>
        <pc:spChg chg="mod">
          <ac:chgData name="Sarah Balian" userId="b3b060d9-4d34-479b-ad68-688eaebf93c5" providerId="ADAL" clId="{9B042DA4-0ADD-48D5-BFB4-C5A0B63E9E97}" dt="2022-12-20T21:25:06.355" v="717" actId="1076"/>
          <ac:spMkLst>
            <pc:docMk/>
            <pc:sldMk cId="2042778756" sldId="354"/>
            <ac:spMk id="1033" creationId="{3CD9B410-05B2-6138-6911-D2332C745AC9}"/>
          </ac:spMkLst>
        </pc:spChg>
        <pc:spChg chg="mod">
          <ac:chgData name="Sarah Balian" userId="b3b060d9-4d34-479b-ad68-688eaebf93c5" providerId="ADAL" clId="{9B042DA4-0ADD-48D5-BFB4-C5A0B63E9E97}" dt="2022-12-20T21:22:57.823" v="708" actId="20577"/>
          <ac:spMkLst>
            <pc:docMk/>
            <pc:sldMk cId="2042778756" sldId="354"/>
            <ac:spMk id="1034" creationId="{7DB997D1-C003-D6C6-1F18-F0F31FEDDA4D}"/>
          </ac:spMkLst>
        </pc:spChg>
        <pc:spChg chg="mod">
          <ac:chgData name="Sarah Balian" userId="b3b060d9-4d34-479b-ad68-688eaebf93c5" providerId="ADAL" clId="{9B042DA4-0ADD-48D5-BFB4-C5A0B63E9E97}" dt="2022-12-20T21:22:47.093" v="706" actId="6549"/>
          <ac:spMkLst>
            <pc:docMk/>
            <pc:sldMk cId="2042778756" sldId="354"/>
            <ac:spMk id="1035" creationId="{505D2889-80F3-69CB-1B35-181142E76EFB}"/>
          </ac:spMkLst>
        </pc:spChg>
        <pc:spChg chg="mod">
          <ac:chgData name="Sarah Balian" userId="b3b060d9-4d34-479b-ad68-688eaebf93c5" providerId="ADAL" clId="{9B042DA4-0ADD-48D5-BFB4-C5A0B63E9E97}" dt="2022-12-20T21:26:12.036" v="729" actId="1076"/>
          <ac:spMkLst>
            <pc:docMk/>
            <pc:sldMk cId="2042778756" sldId="354"/>
            <ac:spMk id="1036" creationId="{857DBFB8-A839-2B3D-F992-3D5B522A6EDA}"/>
          </ac:spMkLst>
        </pc:spChg>
        <pc:spChg chg="mod">
          <ac:chgData name="Sarah Balian" userId="b3b060d9-4d34-479b-ad68-688eaebf93c5" providerId="ADAL" clId="{9B042DA4-0ADD-48D5-BFB4-C5A0B63E9E97}" dt="2022-12-20T21:21:21.411" v="695" actId="20577"/>
          <ac:spMkLst>
            <pc:docMk/>
            <pc:sldMk cId="2042778756" sldId="354"/>
            <ac:spMk id="1037" creationId="{A619D19B-59AC-7D09-4061-FA84E7FB471A}"/>
          </ac:spMkLst>
        </pc:spChg>
        <pc:spChg chg="mod">
          <ac:chgData name="Sarah Balian" userId="b3b060d9-4d34-479b-ad68-688eaebf93c5" providerId="ADAL" clId="{9B042DA4-0ADD-48D5-BFB4-C5A0B63E9E97}" dt="2022-12-20T21:22:33.409" v="705" actId="20577"/>
          <ac:spMkLst>
            <pc:docMk/>
            <pc:sldMk cId="2042778756" sldId="354"/>
            <ac:spMk id="1038" creationId="{5909F8BF-9101-628B-51F4-11674CFA84EF}"/>
          </ac:spMkLst>
        </pc:spChg>
        <pc:spChg chg="mod">
          <ac:chgData name="Sarah Balian" userId="b3b060d9-4d34-479b-ad68-688eaebf93c5" providerId="ADAL" clId="{9B042DA4-0ADD-48D5-BFB4-C5A0B63E9E97}" dt="2022-12-20T21:20:59.142" v="693" actId="6549"/>
          <ac:spMkLst>
            <pc:docMk/>
            <pc:sldMk cId="2042778756" sldId="354"/>
            <ac:spMk id="1041" creationId="{EDDDA1C2-40F2-C465-D3BB-2E406CC881AB}"/>
          </ac:spMkLst>
        </pc:spChg>
        <pc:spChg chg="mod">
          <ac:chgData name="Sarah Balian" userId="b3b060d9-4d34-479b-ad68-688eaebf93c5" providerId="ADAL" clId="{9B042DA4-0ADD-48D5-BFB4-C5A0B63E9E97}" dt="2022-12-20T20:54:02.119" v="680" actId="20577"/>
          <ac:spMkLst>
            <pc:docMk/>
            <pc:sldMk cId="2042778756" sldId="354"/>
            <ac:spMk id="1046" creationId="{8A57591F-F75D-FBB3-BD7E-757A1AFC2F44}"/>
          </ac:spMkLst>
        </pc:spChg>
        <pc:picChg chg="add mod">
          <ac:chgData name="Sarah Balian" userId="b3b060d9-4d34-479b-ad68-688eaebf93c5" providerId="ADAL" clId="{9B042DA4-0ADD-48D5-BFB4-C5A0B63E9E97}" dt="2022-12-20T18:07:27.744" v="445"/>
          <ac:picMkLst>
            <pc:docMk/>
            <pc:sldMk cId="2042778756" sldId="354"/>
            <ac:picMk id="2" creationId="{612B2EF6-7254-4954-F9C1-DAFFDFF1E0AE}"/>
          </ac:picMkLst>
        </pc:picChg>
      </pc:sldChg>
      <pc:sldChg chg="addSp delSp modSp add mod ord">
        <pc:chgData name="Sarah Balian" userId="b3b060d9-4d34-479b-ad68-688eaebf93c5" providerId="ADAL" clId="{9B042DA4-0ADD-48D5-BFB4-C5A0B63E9E97}" dt="2022-12-20T20:20:43.885" v="602" actId="207"/>
        <pc:sldMkLst>
          <pc:docMk/>
          <pc:sldMk cId="564221537" sldId="355"/>
        </pc:sldMkLst>
        <pc:spChg chg="mod">
          <ac:chgData name="Sarah Balian" userId="b3b060d9-4d34-479b-ad68-688eaebf93c5" providerId="ADAL" clId="{9B042DA4-0ADD-48D5-BFB4-C5A0B63E9E97}" dt="2022-12-20T18:07:07.367" v="415" actId="20577"/>
          <ac:spMkLst>
            <pc:docMk/>
            <pc:sldMk cId="564221537" sldId="355"/>
            <ac:spMk id="4" creationId="{2835B22F-59A0-D51F-5B6D-700079BFD428}"/>
          </ac:spMkLst>
        </pc:spChg>
        <pc:spChg chg="mod">
          <ac:chgData name="Sarah Balian" userId="b3b060d9-4d34-479b-ad68-688eaebf93c5" providerId="ADAL" clId="{9B042DA4-0ADD-48D5-BFB4-C5A0B63E9E97}" dt="2022-12-20T18:07:17.654" v="442" actId="20577"/>
          <ac:spMkLst>
            <pc:docMk/>
            <pc:sldMk cId="564221537" sldId="355"/>
            <ac:spMk id="11" creationId="{FAE75C40-A01E-5362-9F7E-92B20DD3702C}"/>
          </ac:spMkLst>
        </pc:spChg>
        <pc:spChg chg="mod">
          <ac:chgData name="Sarah Balian" userId="b3b060d9-4d34-479b-ad68-688eaebf93c5" providerId="ADAL" clId="{9B042DA4-0ADD-48D5-BFB4-C5A0B63E9E97}" dt="2022-12-20T20:20:43.885" v="602" actId="207"/>
          <ac:spMkLst>
            <pc:docMk/>
            <pc:sldMk cId="564221537" sldId="355"/>
            <ac:spMk id="17" creationId="{A26086BA-EB13-AEAF-5740-8696C7A3D23D}"/>
          </ac:spMkLst>
        </pc:spChg>
        <pc:spChg chg="mod">
          <ac:chgData name="Sarah Balian" userId="b3b060d9-4d34-479b-ad68-688eaebf93c5" providerId="ADAL" clId="{9B042DA4-0ADD-48D5-BFB4-C5A0B63E9E97}" dt="2022-12-20T20:19:35.452" v="595" actId="207"/>
          <ac:spMkLst>
            <pc:docMk/>
            <pc:sldMk cId="564221537" sldId="355"/>
            <ac:spMk id="22" creationId="{79F7DE7F-B6FC-67E3-1062-6A6FF705070C}"/>
          </ac:spMkLst>
        </pc:spChg>
        <pc:spChg chg="mod">
          <ac:chgData name="Sarah Balian" userId="b3b060d9-4d34-479b-ad68-688eaebf93c5" providerId="ADAL" clId="{9B042DA4-0ADD-48D5-BFB4-C5A0B63E9E97}" dt="2022-12-20T20:19:14.058" v="592" actId="207"/>
          <ac:spMkLst>
            <pc:docMk/>
            <pc:sldMk cId="564221537" sldId="355"/>
            <ac:spMk id="24" creationId="{C50532D2-86D1-EE8B-6A3E-06DE59632923}"/>
          </ac:spMkLst>
        </pc:spChg>
        <pc:spChg chg="mod">
          <ac:chgData name="Sarah Balian" userId="b3b060d9-4d34-479b-ad68-688eaebf93c5" providerId="ADAL" clId="{9B042DA4-0ADD-48D5-BFB4-C5A0B63E9E97}" dt="2022-12-20T20:20:35.498" v="600" actId="207"/>
          <ac:spMkLst>
            <pc:docMk/>
            <pc:sldMk cId="564221537" sldId="355"/>
            <ac:spMk id="27" creationId="{3B2484F9-7DA9-3B58-5691-5C05CBB4911C}"/>
          </ac:spMkLst>
        </pc:spChg>
        <pc:spChg chg="mod">
          <ac:chgData name="Sarah Balian" userId="b3b060d9-4d34-479b-ad68-688eaebf93c5" providerId="ADAL" clId="{9B042DA4-0ADD-48D5-BFB4-C5A0B63E9E97}" dt="2022-12-20T20:20:14.595" v="598" actId="207"/>
          <ac:spMkLst>
            <pc:docMk/>
            <pc:sldMk cId="564221537" sldId="355"/>
            <ac:spMk id="28" creationId="{086B88E6-B36D-DA23-F13A-221477F30255}"/>
          </ac:spMkLst>
        </pc:spChg>
        <pc:spChg chg="mod">
          <ac:chgData name="Sarah Balian" userId="b3b060d9-4d34-479b-ad68-688eaebf93c5" providerId="ADAL" clId="{9B042DA4-0ADD-48D5-BFB4-C5A0B63E9E97}" dt="2022-12-20T20:20:04.868" v="596" actId="207"/>
          <ac:spMkLst>
            <pc:docMk/>
            <pc:sldMk cId="564221537" sldId="355"/>
            <ac:spMk id="29" creationId="{1BF5DB5A-462C-81A6-1C76-D1666FA63B95}"/>
          </ac:spMkLst>
        </pc:spChg>
        <pc:spChg chg="mod">
          <ac:chgData name="Sarah Balian" userId="b3b060d9-4d34-479b-ad68-688eaebf93c5" providerId="ADAL" clId="{9B042DA4-0ADD-48D5-BFB4-C5A0B63E9E97}" dt="2022-12-20T20:20:29.552" v="599" actId="207"/>
          <ac:spMkLst>
            <pc:docMk/>
            <pc:sldMk cId="564221537" sldId="355"/>
            <ac:spMk id="31" creationId="{A67A114E-0910-BD77-04C3-779B7C7BED6A}"/>
          </ac:spMkLst>
        </pc:spChg>
        <pc:spChg chg="mod">
          <ac:chgData name="Sarah Balian" userId="b3b060d9-4d34-479b-ad68-688eaebf93c5" providerId="ADAL" clId="{9B042DA4-0ADD-48D5-BFB4-C5A0B63E9E97}" dt="2022-12-20T20:20:37.865" v="601" actId="207"/>
          <ac:spMkLst>
            <pc:docMk/>
            <pc:sldMk cId="564221537" sldId="355"/>
            <ac:spMk id="36" creationId="{3A6045E7-8748-CF8A-A9B5-1479A6021893}"/>
          </ac:spMkLst>
        </pc:spChg>
        <pc:spChg chg="mod">
          <ac:chgData name="Sarah Balian" userId="b3b060d9-4d34-479b-ad68-688eaebf93c5" providerId="ADAL" clId="{9B042DA4-0ADD-48D5-BFB4-C5A0B63E9E97}" dt="2022-12-20T20:20:10.881" v="597" actId="207"/>
          <ac:spMkLst>
            <pc:docMk/>
            <pc:sldMk cId="564221537" sldId="355"/>
            <ac:spMk id="40" creationId="{6A2D8D17-55A6-5F49-0564-5524CA389360}"/>
          </ac:spMkLst>
        </pc:spChg>
        <pc:spChg chg="mod">
          <ac:chgData name="Sarah Balian" userId="b3b060d9-4d34-479b-ad68-688eaebf93c5" providerId="ADAL" clId="{9B042DA4-0ADD-48D5-BFB4-C5A0B63E9E97}" dt="2022-12-20T20:15:32.003" v="568" actId="20577"/>
          <ac:spMkLst>
            <pc:docMk/>
            <pc:sldMk cId="564221537" sldId="355"/>
            <ac:spMk id="41" creationId="{D668D04A-DECC-8646-63D2-86090C0B6EC2}"/>
          </ac:spMkLst>
        </pc:spChg>
        <pc:spChg chg="mod">
          <ac:chgData name="Sarah Balian" userId="b3b060d9-4d34-479b-ad68-688eaebf93c5" providerId="ADAL" clId="{9B042DA4-0ADD-48D5-BFB4-C5A0B63E9E97}" dt="2022-12-20T20:16:00.079" v="574" actId="20577"/>
          <ac:spMkLst>
            <pc:docMk/>
            <pc:sldMk cId="564221537" sldId="355"/>
            <ac:spMk id="42" creationId="{CF8A5421-9323-A745-9033-6B0858E056E5}"/>
          </ac:spMkLst>
        </pc:spChg>
        <pc:spChg chg="mod">
          <ac:chgData name="Sarah Balian" userId="b3b060d9-4d34-479b-ad68-688eaebf93c5" providerId="ADAL" clId="{9B042DA4-0ADD-48D5-BFB4-C5A0B63E9E97}" dt="2022-12-20T20:14:51.433" v="561" actId="20577"/>
          <ac:spMkLst>
            <pc:docMk/>
            <pc:sldMk cId="564221537" sldId="355"/>
            <ac:spMk id="43" creationId="{B7FC13D1-752F-56B6-5609-2A21E3445535}"/>
          </ac:spMkLst>
        </pc:spChg>
        <pc:spChg chg="mod">
          <ac:chgData name="Sarah Balian" userId="b3b060d9-4d34-479b-ad68-688eaebf93c5" providerId="ADAL" clId="{9B042DA4-0ADD-48D5-BFB4-C5A0B63E9E97}" dt="2022-12-20T20:19:21.937" v="593" actId="1076"/>
          <ac:spMkLst>
            <pc:docMk/>
            <pc:sldMk cId="564221537" sldId="355"/>
            <ac:spMk id="44" creationId="{4BC63EFC-51D8-5205-E29F-01514C838175}"/>
          </ac:spMkLst>
        </pc:spChg>
        <pc:spChg chg="mod">
          <ac:chgData name="Sarah Balian" userId="b3b060d9-4d34-479b-ad68-688eaebf93c5" providerId="ADAL" clId="{9B042DA4-0ADD-48D5-BFB4-C5A0B63E9E97}" dt="2022-12-20T20:11:38.472" v="536" actId="20577"/>
          <ac:spMkLst>
            <pc:docMk/>
            <pc:sldMk cId="564221537" sldId="355"/>
            <ac:spMk id="45" creationId="{BBE6A571-B611-7C03-DEE0-82AB9841B25B}"/>
          </ac:spMkLst>
        </pc:spChg>
        <pc:spChg chg="mod">
          <ac:chgData name="Sarah Balian" userId="b3b060d9-4d34-479b-ad68-688eaebf93c5" providerId="ADAL" clId="{9B042DA4-0ADD-48D5-BFB4-C5A0B63E9E97}" dt="2022-12-20T20:15:40.198" v="570" actId="20577"/>
          <ac:spMkLst>
            <pc:docMk/>
            <pc:sldMk cId="564221537" sldId="355"/>
            <ac:spMk id="46" creationId="{42DF423A-99C8-4EB4-85E6-B227F5AC86CF}"/>
          </ac:spMkLst>
        </pc:spChg>
        <pc:spChg chg="mod">
          <ac:chgData name="Sarah Balian" userId="b3b060d9-4d34-479b-ad68-688eaebf93c5" providerId="ADAL" clId="{9B042DA4-0ADD-48D5-BFB4-C5A0B63E9E97}" dt="2022-12-20T20:12:19.823" v="545" actId="20577"/>
          <ac:spMkLst>
            <pc:docMk/>
            <pc:sldMk cId="564221537" sldId="355"/>
            <ac:spMk id="47" creationId="{1A54FE55-9EA8-7040-3CAE-58A0BC0B5A7A}"/>
          </ac:spMkLst>
        </pc:spChg>
        <pc:spChg chg="mod">
          <ac:chgData name="Sarah Balian" userId="b3b060d9-4d34-479b-ad68-688eaebf93c5" providerId="ADAL" clId="{9B042DA4-0ADD-48D5-BFB4-C5A0B63E9E97}" dt="2022-12-20T20:13:08.440" v="555" actId="20577"/>
          <ac:spMkLst>
            <pc:docMk/>
            <pc:sldMk cId="564221537" sldId="355"/>
            <ac:spMk id="48" creationId="{C745E97A-7FD6-1663-C9EC-826AD8D437D1}"/>
          </ac:spMkLst>
        </pc:spChg>
        <pc:spChg chg="mod">
          <ac:chgData name="Sarah Balian" userId="b3b060d9-4d34-479b-ad68-688eaebf93c5" providerId="ADAL" clId="{9B042DA4-0ADD-48D5-BFB4-C5A0B63E9E97}" dt="2022-12-20T20:13:16.313" v="557" actId="20577"/>
          <ac:spMkLst>
            <pc:docMk/>
            <pc:sldMk cId="564221537" sldId="355"/>
            <ac:spMk id="49" creationId="{5A089B96-6EB7-40E6-B695-CA14F03E510E}"/>
          </ac:spMkLst>
        </pc:spChg>
        <pc:spChg chg="mod">
          <ac:chgData name="Sarah Balian" userId="b3b060d9-4d34-479b-ad68-688eaebf93c5" providerId="ADAL" clId="{9B042DA4-0ADD-48D5-BFB4-C5A0B63E9E97}" dt="2022-12-20T20:18:21.161" v="588" actId="20577"/>
          <ac:spMkLst>
            <pc:docMk/>
            <pc:sldMk cId="564221537" sldId="355"/>
            <ac:spMk id="50" creationId="{B4A38A1D-ED77-E4A3-DF60-1B2D80DD4252}"/>
          </ac:spMkLst>
        </pc:spChg>
        <pc:spChg chg="mod">
          <ac:chgData name="Sarah Balian" userId="b3b060d9-4d34-479b-ad68-688eaebf93c5" providerId="ADAL" clId="{9B042DA4-0ADD-48D5-BFB4-C5A0B63E9E97}" dt="2022-12-20T20:11:50.609" v="540" actId="20577"/>
          <ac:spMkLst>
            <pc:docMk/>
            <pc:sldMk cId="564221537" sldId="355"/>
            <ac:spMk id="51" creationId="{3D949BF7-3246-03FC-D71D-FF2B194A5867}"/>
          </ac:spMkLst>
        </pc:spChg>
        <pc:spChg chg="mod">
          <ac:chgData name="Sarah Balian" userId="b3b060d9-4d34-479b-ad68-688eaebf93c5" providerId="ADAL" clId="{9B042DA4-0ADD-48D5-BFB4-C5A0B63E9E97}" dt="2022-12-20T20:11:57.792" v="542" actId="20577"/>
          <ac:spMkLst>
            <pc:docMk/>
            <pc:sldMk cId="564221537" sldId="355"/>
            <ac:spMk id="52" creationId="{D73A6417-5A8E-992C-44F0-86E234C17E10}"/>
          </ac:spMkLst>
        </pc:spChg>
        <pc:spChg chg="mod">
          <ac:chgData name="Sarah Balian" userId="b3b060d9-4d34-479b-ad68-688eaebf93c5" providerId="ADAL" clId="{9B042DA4-0ADD-48D5-BFB4-C5A0B63E9E97}" dt="2022-12-20T20:15:22.739" v="566" actId="6549"/>
          <ac:spMkLst>
            <pc:docMk/>
            <pc:sldMk cId="564221537" sldId="355"/>
            <ac:spMk id="53" creationId="{34E58A3B-6C41-24E5-AFB9-0CC8E52DFFBF}"/>
          </ac:spMkLst>
        </pc:spChg>
        <pc:spChg chg="mod">
          <ac:chgData name="Sarah Balian" userId="b3b060d9-4d34-479b-ad68-688eaebf93c5" providerId="ADAL" clId="{9B042DA4-0ADD-48D5-BFB4-C5A0B63E9E97}" dt="2022-12-20T20:11:45.520" v="538" actId="20577"/>
          <ac:spMkLst>
            <pc:docMk/>
            <pc:sldMk cId="564221537" sldId="355"/>
            <ac:spMk id="54" creationId="{3C62B939-790C-DB0F-0CF6-1E2C6F585ED4}"/>
          </ac:spMkLst>
        </pc:spChg>
        <pc:spChg chg="mod">
          <ac:chgData name="Sarah Balian" userId="b3b060d9-4d34-479b-ad68-688eaebf93c5" providerId="ADAL" clId="{9B042DA4-0ADD-48D5-BFB4-C5A0B63E9E97}" dt="2022-12-20T20:18:11.342" v="584" actId="20577"/>
          <ac:spMkLst>
            <pc:docMk/>
            <pc:sldMk cId="564221537" sldId="355"/>
            <ac:spMk id="55" creationId="{16C6B6BA-7222-2A46-CA43-30A3DC2F40E5}"/>
          </ac:spMkLst>
        </pc:spChg>
        <pc:spChg chg="del">
          <ac:chgData name="Sarah Balian" userId="b3b060d9-4d34-479b-ad68-688eaebf93c5" providerId="ADAL" clId="{9B042DA4-0ADD-48D5-BFB4-C5A0B63E9E97}" dt="2022-12-20T18:07:21.030" v="443" actId="478"/>
          <ac:spMkLst>
            <pc:docMk/>
            <pc:sldMk cId="564221537" sldId="355"/>
            <ac:spMk id="56" creationId="{86DA3428-A2E6-7961-02DF-4DFFA860A7F2}"/>
          </ac:spMkLst>
        </pc:spChg>
        <pc:spChg chg="mod">
          <ac:chgData name="Sarah Balian" userId="b3b060d9-4d34-479b-ad68-688eaebf93c5" providerId="ADAL" clId="{9B042DA4-0ADD-48D5-BFB4-C5A0B63E9E97}" dt="2022-12-20T20:12:59.063" v="553" actId="20577"/>
          <ac:spMkLst>
            <pc:docMk/>
            <pc:sldMk cId="564221537" sldId="355"/>
            <ac:spMk id="59" creationId="{4D135624-874F-7303-6186-F1323F30C5AA}"/>
          </ac:spMkLst>
        </pc:spChg>
        <pc:spChg chg="mod">
          <ac:chgData name="Sarah Balian" userId="b3b060d9-4d34-479b-ad68-688eaebf93c5" providerId="ADAL" clId="{9B042DA4-0ADD-48D5-BFB4-C5A0B63E9E97}" dt="2022-12-20T20:12:08.145" v="544" actId="20577"/>
          <ac:spMkLst>
            <pc:docMk/>
            <pc:sldMk cId="564221537" sldId="355"/>
            <ac:spMk id="60" creationId="{283A431F-66DE-56D0-6F8C-E197CA434994}"/>
          </ac:spMkLst>
        </pc:spChg>
        <pc:spChg chg="mod">
          <ac:chgData name="Sarah Balian" userId="b3b060d9-4d34-479b-ad68-688eaebf93c5" providerId="ADAL" clId="{9B042DA4-0ADD-48D5-BFB4-C5A0B63E9E97}" dt="2022-12-20T20:15:52.809" v="572" actId="20577"/>
          <ac:spMkLst>
            <pc:docMk/>
            <pc:sldMk cId="564221537" sldId="355"/>
            <ac:spMk id="61" creationId="{13D1EBF7-3808-CC4B-C914-B34A82C02B00}"/>
          </ac:spMkLst>
        </pc:spChg>
        <pc:spChg chg="mod">
          <ac:chgData name="Sarah Balian" userId="b3b060d9-4d34-479b-ad68-688eaebf93c5" providerId="ADAL" clId="{9B042DA4-0ADD-48D5-BFB4-C5A0B63E9E97}" dt="2022-12-20T20:12:30.241" v="549" actId="20577"/>
          <ac:spMkLst>
            <pc:docMk/>
            <pc:sldMk cId="564221537" sldId="355"/>
            <ac:spMk id="1033" creationId="{3CD9B410-05B2-6138-6911-D2332C745AC9}"/>
          </ac:spMkLst>
        </pc:spChg>
        <pc:spChg chg="mod">
          <ac:chgData name="Sarah Balian" userId="b3b060d9-4d34-479b-ad68-688eaebf93c5" providerId="ADAL" clId="{9B042DA4-0ADD-48D5-BFB4-C5A0B63E9E97}" dt="2022-12-20T20:18:04.522" v="582" actId="20577"/>
          <ac:spMkLst>
            <pc:docMk/>
            <pc:sldMk cId="564221537" sldId="355"/>
            <ac:spMk id="1034" creationId="{7DB997D1-C003-D6C6-1F18-F0F31FEDDA4D}"/>
          </ac:spMkLst>
        </pc:spChg>
        <pc:spChg chg="mod">
          <ac:chgData name="Sarah Balian" userId="b3b060d9-4d34-479b-ad68-688eaebf93c5" providerId="ADAL" clId="{9B042DA4-0ADD-48D5-BFB4-C5A0B63E9E97}" dt="2022-12-20T20:16:20.359" v="578" actId="20577"/>
          <ac:spMkLst>
            <pc:docMk/>
            <pc:sldMk cId="564221537" sldId="355"/>
            <ac:spMk id="1035" creationId="{505D2889-80F3-69CB-1B35-181142E76EFB}"/>
          </ac:spMkLst>
        </pc:spChg>
        <pc:spChg chg="mod">
          <ac:chgData name="Sarah Balian" userId="b3b060d9-4d34-479b-ad68-688eaebf93c5" providerId="ADAL" clId="{9B042DA4-0ADD-48D5-BFB4-C5A0B63E9E97}" dt="2022-12-20T20:12:51.849" v="551" actId="20577"/>
          <ac:spMkLst>
            <pc:docMk/>
            <pc:sldMk cId="564221537" sldId="355"/>
            <ac:spMk id="1036" creationId="{857DBFB8-A839-2B3D-F992-3D5B522A6EDA}"/>
          </ac:spMkLst>
        </pc:spChg>
        <pc:spChg chg="mod">
          <ac:chgData name="Sarah Balian" userId="b3b060d9-4d34-479b-ad68-688eaebf93c5" providerId="ADAL" clId="{9B042DA4-0ADD-48D5-BFB4-C5A0B63E9E97}" dt="2022-12-20T20:14:58.072" v="563" actId="20577"/>
          <ac:spMkLst>
            <pc:docMk/>
            <pc:sldMk cId="564221537" sldId="355"/>
            <ac:spMk id="1037" creationId="{A619D19B-59AC-7D09-4061-FA84E7FB471A}"/>
          </ac:spMkLst>
        </pc:spChg>
        <pc:spChg chg="mod">
          <ac:chgData name="Sarah Balian" userId="b3b060d9-4d34-479b-ad68-688eaebf93c5" providerId="ADAL" clId="{9B042DA4-0ADD-48D5-BFB4-C5A0B63E9E97}" dt="2022-12-20T20:16:12.512" v="576" actId="20577"/>
          <ac:spMkLst>
            <pc:docMk/>
            <pc:sldMk cId="564221537" sldId="355"/>
            <ac:spMk id="1038" creationId="{5909F8BF-9101-628B-51F4-11674CFA84EF}"/>
          </ac:spMkLst>
        </pc:spChg>
        <pc:spChg chg="mod">
          <ac:chgData name="Sarah Balian" userId="b3b060d9-4d34-479b-ad68-688eaebf93c5" providerId="ADAL" clId="{9B042DA4-0ADD-48D5-BFB4-C5A0B63E9E97}" dt="2022-12-20T20:14:43.368" v="559" actId="20577"/>
          <ac:spMkLst>
            <pc:docMk/>
            <pc:sldMk cId="564221537" sldId="355"/>
            <ac:spMk id="1041" creationId="{EDDDA1C2-40F2-C465-D3BB-2E406CC881AB}"/>
          </ac:spMkLst>
        </pc:spChg>
        <pc:spChg chg="mod">
          <ac:chgData name="Sarah Balian" userId="b3b060d9-4d34-479b-ad68-688eaebf93c5" providerId="ADAL" clId="{9B042DA4-0ADD-48D5-BFB4-C5A0B63E9E97}" dt="2022-12-20T20:18:31.225" v="590" actId="20577"/>
          <ac:spMkLst>
            <pc:docMk/>
            <pc:sldMk cId="564221537" sldId="355"/>
            <ac:spMk id="1046" creationId="{8A57591F-F75D-FBB3-BD7E-757A1AFC2F44}"/>
          </ac:spMkLst>
        </pc:spChg>
        <pc:picChg chg="add mod">
          <ac:chgData name="Sarah Balian" userId="b3b060d9-4d34-479b-ad68-688eaebf93c5" providerId="ADAL" clId="{9B042DA4-0ADD-48D5-BFB4-C5A0B63E9E97}" dt="2022-12-20T18:07:30.089" v="446"/>
          <ac:picMkLst>
            <pc:docMk/>
            <pc:sldMk cId="564221537" sldId="355"/>
            <ac:picMk id="2" creationId="{E2E6E6C6-C7B2-9BCA-E65D-E9B3985B12D3}"/>
          </ac:picMkLst>
        </pc:picChg>
      </pc:sldChg>
      <pc:sldChg chg="modSp add mod ord">
        <pc:chgData name="Sarah Balian" userId="b3b060d9-4d34-479b-ad68-688eaebf93c5" providerId="ADAL" clId="{9B042DA4-0ADD-48D5-BFB4-C5A0B63E9E97}" dt="2022-12-21T15:38:16.876" v="3145" actId="1076"/>
        <pc:sldMkLst>
          <pc:docMk/>
          <pc:sldMk cId="2037470596" sldId="356"/>
        </pc:sldMkLst>
        <pc:spChg chg="mod">
          <ac:chgData name="Sarah Balian" userId="b3b060d9-4d34-479b-ad68-688eaebf93c5" providerId="ADAL" clId="{9B042DA4-0ADD-48D5-BFB4-C5A0B63E9E97}" dt="2022-12-21T15:33:30.957" v="2996" actId="20577"/>
          <ac:spMkLst>
            <pc:docMk/>
            <pc:sldMk cId="2037470596" sldId="356"/>
            <ac:spMk id="2" creationId="{F6245169-1799-41CD-B28E-D2D20D16AD73}"/>
          </ac:spMkLst>
        </pc:spChg>
        <pc:spChg chg="mod">
          <ac:chgData name="Sarah Balian" userId="b3b060d9-4d34-479b-ad68-688eaebf93c5" providerId="ADAL" clId="{9B042DA4-0ADD-48D5-BFB4-C5A0B63E9E97}" dt="2022-12-21T15:37:52.366" v="3136" actId="14100"/>
          <ac:spMkLst>
            <pc:docMk/>
            <pc:sldMk cId="2037470596" sldId="356"/>
            <ac:spMk id="3" creationId="{E4FD1E92-5DBC-B105-F246-2355E4FF9A74}"/>
          </ac:spMkLst>
        </pc:spChg>
        <pc:spChg chg="mod">
          <ac:chgData name="Sarah Balian" userId="b3b060d9-4d34-479b-ad68-688eaebf93c5" providerId="ADAL" clId="{9B042DA4-0ADD-48D5-BFB4-C5A0B63E9E97}" dt="2022-12-21T15:38:16.876" v="3145" actId="1076"/>
          <ac:spMkLst>
            <pc:docMk/>
            <pc:sldMk cId="2037470596" sldId="356"/>
            <ac:spMk id="4" creationId="{8FAD7DD4-57A9-FF38-B893-963B1B5781FE}"/>
          </ac:spMkLst>
        </pc:spChg>
        <pc:graphicFrameChg chg="mod">
          <ac:chgData name="Sarah Balian" userId="b3b060d9-4d34-479b-ad68-688eaebf93c5" providerId="ADAL" clId="{9B042DA4-0ADD-48D5-BFB4-C5A0B63E9E97}" dt="2022-12-21T15:37:27.985" v="3131"/>
          <ac:graphicFrameMkLst>
            <pc:docMk/>
            <pc:sldMk cId="2037470596" sldId="356"/>
            <ac:graphicFrameMk id="9" creationId="{16BB2B36-D329-083C-5198-BEEC5AC12CFA}"/>
          </ac:graphicFrameMkLst>
        </pc:graphicFrameChg>
        <pc:cxnChg chg="mod">
          <ac:chgData name="Sarah Balian" userId="b3b060d9-4d34-479b-ad68-688eaebf93c5" providerId="ADAL" clId="{9B042DA4-0ADD-48D5-BFB4-C5A0B63E9E97}" dt="2022-12-21T15:37:41.966" v="3133" actId="14100"/>
          <ac:cxnSpMkLst>
            <pc:docMk/>
            <pc:sldMk cId="2037470596" sldId="356"/>
            <ac:cxnSpMk id="5" creationId="{34910700-1BDF-1AC8-805B-EA7CB736B340}"/>
          </ac:cxnSpMkLst>
        </pc:cxnChg>
        <pc:cxnChg chg="mod">
          <ac:chgData name="Sarah Balian" userId="b3b060d9-4d34-479b-ad68-688eaebf93c5" providerId="ADAL" clId="{9B042DA4-0ADD-48D5-BFB4-C5A0B63E9E97}" dt="2022-12-21T15:38:01.541" v="3138" actId="14100"/>
          <ac:cxnSpMkLst>
            <pc:docMk/>
            <pc:sldMk cId="2037470596" sldId="356"/>
            <ac:cxnSpMk id="8" creationId="{22766DD9-4256-2E5C-ACD4-93D0083B7CD7}"/>
          </ac:cxnSpMkLst>
        </pc:cxnChg>
      </pc:sldChg>
      <pc:sldChg chg="modSp add mod">
        <pc:chgData name="Sarah Balian" userId="b3b060d9-4d34-479b-ad68-688eaebf93c5" providerId="ADAL" clId="{9B042DA4-0ADD-48D5-BFB4-C5A0B63E9E97}" dt="2022-12-20T23:31:33.273" v="1036" actId="27918"/>
        <pc:sldMkLst>
          <pc:docMk/>
          <pc:sldMk cId="3982897259" sldId="357"/>
        </pc:sldMkLst>
        <pc:spChg chg="mod">
          <ac:chgData name="Sarah Balian" userId="b3b060d9-4d34-479b-ad68-688eaebf93c5" providerId="ADAL" clId="{9B042DA4-0ADD-48D5-BFB4-C5A0B63E9E97}" dt="2022-12-20T23:25:51.921" v="1012" actId="20577"/>
          <ac:spMkLst>
            <pc:docMk/>
            <pc:sldMk cId="3982897259" sldId="357"/>
            <ac:spMk id="2" creationId="{F6245169-1799-41CD-B28E-D2D20D16AD73}"/>
          </ac:spMkLst>
        </pc:spChg>
        <pc:spChg chg="mod">
          <ac:chgData name="Sarah Balian" userId="b3b060d9-4d34-479b-ad68-688eaebf93c5" providerId="ADAL" clId="{9B042DA4-0ADD-48D5-BFB4-C5A0B63E9E97}" dt="2022-12-20T23:26:12.489" v="1021" actId="20577"/>
          <ac:spMkLst>
            <pc:docMk/>
            <pc:sldMk cId="3982897259" sldId="357"/>
            <ac:spMk id="3" creationId="{E4FD1E92-5DBC-B105-F246-2355E4FF9A74}"/>
          </ac:spMkLst>
        </pc:spChg>
      </pc:sldChg>
      <pc:sldChg chg="modSp add mod">
        <pc:chgData name="Sarah Balian" userId="b3b060d9-4d34-479b-ad68-688eaebf93c5" providerId="ADAL" clId="{9B042DA4-0ADD-48D5-BFB4-C5A0B63E9E97}" dt="2022-12-21T00:34:55.781" v="1842" actId="20577"/>
        <pc:sldMkLst>
          <pc:docMk/>
          <pc:sldMk cId="4262263089" sldId="358"/>
        </pc:sldMkLst>
        <pc:spChg chg="mod">
          <ac:chgData name="Sarah Balian" userId="b3b060d9-4d34-479b-ad68-688eaebf93c5" providerId="ADAL" clId="{9B042DA4-0ADD-48D5-BFB4-C5A0B63E9E97}" dt="2022-12-21T00:32:58.939" v="1749" actId="20577"/>
          <ac:spMkLst>
            <pc:docMk/>
            <pc:sldMk cId="4262263089" sldId="358"/>
            <ac:spMk id="2" creationId="{F6245169-1799-41CD-B28E-D2D20D16AD73}"/>
          </ac:spMkLst>
        </pc:spChg>
        <pc:spChg chg="mod">
          <ac:chgData name="Sarah Balian" userId="b3b060d9-4d34-479b-ad68-688eaebf93c5" providerId="ADAL" clId="{9B042DA4-0ADD-48D5-BFB4-C5A0B63E9E97}" dt="2022-12-21T00:34:55.781" v="1842" actId="20577"/>
          <ac:spMkLst>
            <pc:docMk/>
            <pc:sldMk cId="4262263089" sldId="358"/>
            <ac:spMk id="3" creationId="{E4FD1E92-5DBC-B105-F246-2355E4FF9A74}"/>
          </ac:spMkLst>
        </pc:spChg>
      </pc:sldChg>
      <pc:sldChg chg="modSp add mod">
        <pc:chgData name="Sarah Balian" userId="b3b060d9-4d34-479b-ad68-688eaebf93c5" providerId="ADAL" clId="{9B042DA4-0ADD-48D5-BFB4-C5A0B63E9E97}" dt="2022-12-21T14:41:44.861" v="2249" actId="27918"/>
        <pc:sldMkLst>
          <pc:docMk/>
          <pc:sldMk cId="1876491663" sldId="359"/>
        </pc:sldMkLst>
        <pc:spChg chg="mod">
          <ac:chgData name="Sarah Balian" userId="b3b060d9-4d34-479b-ad68-688eaebf93c5" providerId="ADAL" clId="{9B042DA4-0ADD-48D5-BFB4-C5A0B63E9E97}" dt="2022-12-21T14:33:25.487" v="2036" actId="20577"/>
          <ac:spMkLst>
            <pc:docMk/>
            <pc:sldMk cId="1876491663" sldId="359"/>
            <ac:spMk id="2" creationId="{F6245169-1799-41CD-B28E-D2D20D16AD73}"/>
          </ac:spMkLst>
        </pc:spChg>
        <pc:spChg chg="mod">
          <ac:chgData name="Sarah Balian" userId="b3b060d9-4d34-479b-ad68-688eaebf93c5" providerId="ADAL" clId="{9B042DA4-0ADD-48D5-BFB4-C5A0B63E9E97}" dt="2022-12-21T14:41:27.977" v="2244" actId="20577"/>
          <ac:spMkLst>
            <pc:docMk/>
            <pc:sldMk cId="1876491663" sldId="359"/>
            <ac:spMk id="3" creationId="{E4FD1E92-5DBC-B105-F246-2355E4FF9A74}"/>
          </ac:spMkLst>
        </pc:spChg>
      </pc:sldChg>
      <pc:sldChg chg="modSp add mod">
        <pc:chgData name="Sarah Balian" userId="b3b060d9-4d34-479b-ad68-688eaebf93c5" providerId="ADAL" clId="{9B042DA4-0ADD-48D5-BFB4-C5A0B63E9E97}" dt="2022-12-21T14:46:07.846" v="2323" actId="108"/>
        <pc:sldMkLst>
          <pc:docMk/>
          <pc:sldMk cId="2723418054" sldId="360"/>
        </pc:sldMkLst>
        <pc:spChg chg="mod">
          <ac:chgData name="Sarah Balian" userId="b3b060d9-4d34-479b-ad68-688eaebf93c5" providerId="ADAL" clId="{9B042DA4-0ADD-48D5-BFB4-C5A0B63E9E97}" dt="2022-12-21T14:46:07.846" v="2323" actId="108"/>
          <ac:spMkLst>
            <pc:docMk/>
            <pc:sldMk cId="2723418054" sldId="360"/>
            <ac:spMk id="3" creationId="{7F10B6DC-6AF4-BFD9-E1D5-B98AA266289F}"/>
          </ac:spMkLst>
        </pc:spChg>
      </pc:sldChg>
      <pc:sldChg chg="modSp add mod">
        <pc:chgData name="Sarah Balian" userId="b3b060d9-4d34-479b-ad68-688eaebf93c5" providerId="ADAL" clId="{9B042DA4-0ADD-48D5-BFB4-C5A0B63E9E97}" dt="2022-12-21T14:46:49.108" v="2326" actId="108"/>
        <pc:sldMkLst>
          <pc:docMk/>
          <pc:sldMk cId="3494697050" sldId="361"/>
        </pc:sldMkLst>
        <pc:spChg chg="mod">
          <ac:chgData name="Sarah Balian" userId="b3b060d9-4d34-479b-ad68-688eaebf93c5" providerId="ADAL" clId="{9B042DA4-0ADD-48D5-BFB4-C5A0B63E9E97}" dt="2022-12-21T14:46:49.108" v="2326" actId="108"/>
          <ac:spMkLst>
            <pc:docMk/>
            <pc:sldMk cId="3494697050" sldId="361"/>
            <ac:spMk id="3" creationId="{7F10B6DC-6AF4-BFD9-E1D5-B98AA266289F}"/>
          </ac:spMkLst>
        </pc:spChg>
      </pc:sldChg>
      <pc:sldChg chg="addSp delSp modSp mod ord">
        <pc:chgData name="Sarah Balian" userId="b3b060d9-4d34-479b-ad68-688eaebf93c5" providerId="ADAL" clId="{9B042DA4-0ADD-48D5-BFB4-C5A0B63E9E97}" dt="2022-12-21T15:25:31.125" v="2898" actId="1076"/>
        <pc:sldMkLst>
          <pc:docMk/>
          <pc:sldMk cId="2775215614" sldId="362"/>
        </pc:sldMkLst>
        <pc:spChg chg="mod">
          <ac:chgData name="Sarah Balian" userId="b3b060d9-4d34-479b-ad68-688eaebf93c5" providerId="ADAL" clId="{9B042DA4-0ADD-48D5-BFB4-C5A0B63E9E97}" dt="2022-12-21T15:20:45.691" v="2822" actId="20577"/>
          <ac:spMkLst>
            <pc:docMk/>
            <pc:sldMk cId="2775215614" sldId="362"/>
            <ac:spMk id="2" creationId="{F6245169-1799-41CD-B28E-D2D20D16AD73}"/>
          </ac:spMkLst>
        </pc:spChg>
        <pc:spChg chg="del">
          <ac:chgData name="Sarah Balian" userId="b3b060d9-4d34-479b-ad68-688eaebf93c5" providerId="ADAL" clId="{9B042DA4-0ADD-48D5-BFB4-C5A0B63E9E97}" dt="2022-12-21T15:05:19.681" v="2535" actId="478"/>
          <ac:spMkLst>
            <pc:docMk/>
            <pc:sldMk cId="2775215614" sldId="362"/>
            <ac:spMk id="3" creationId="{EC1FA352-3232-8CDD-13F9-F4583EAEAB52}"/>
          </ac:spMkLst>
        </pc:spChg>
        <pc:spChg chg="del">
          <ac:chgData name="Sarah Balian" userId="b3b060d9-4d34-479b-ad68-688eaebf93c5" providerId="ADAL" clId="{9B042DA4-0ADD-48D5-BFB4-C5A0B63E9E97}" dt="2022-12-21T15:05:19.681" v="2535" actId="478"/>
          <ac:spMkLst>
            <pc:docMk/>
            <pc:sldMk cId="2775215614" sldId="362"/>
            <ac:spMk id="4" creationId="{D0D99C37-A56E-86A1-E6EA-86102773546F}"/>
          </ac:spMkLst>
        </pc:spChg>
        <pc:spChg chg="add mod">
          <ac:chgData name="Sarah Balian" userId="b3b060d9-4d34-479b-ad68-688eaebf93c5" providerId="ADAL" clId="{9B042DA4-0ADD-48D5-BFB4-C5A0B63E9E97}" dt="2022-12-21T15:25:31.125" v="2898" actId="1076"/>
          <ac:spMkLst>
            <pc:docMk/>
            <pc:sldMk cId="2775215614" sldId="362"/>
            <ac:spMk id="6" creationId="{732B16EE-46E9-5A8E-46B1-F94152ADB3D1}"/>
          </ac:spMkLst>
        </pc:spChg>
        <pc:spChg chg="add mod">
          <ac:chgData name="Sarah Balian" userId="b3b060d9-4d34-479b-ad68-688eaebf93c5" providerId="ADAL" clId="{9B042DA4-0ADD-48D5-BFB4-C5A0B63E9E97}" dt="2022-12-21T15:25:26.061" v="2897" actId="1076"/>
          <ac:spMkLst>
            <pc:docMk/>
            <pc:sldMk cId="2775215614" sldId="362"/>
            <ac:spMk id="7" creationId="{F46BF4F5-DA1D-ED61-306F-E8E24F89B3B1}"/>
          </ac:spMkLst>
        </pc:spChg>
        <pc:spChg chg="del">
          <ac:chgData name="Sarah Balian" userId="b3b060d9-4d34-479b-ad68-688eaebf93c5" providerId="ADAL" clId="{9B042DA4-0ADD-48D5-BFB4-C5A0B63E9E97}" dt="2022-12-21T15:05:40.488" v="2541" actId="478"/>
          <ac:spMkLst>
            <pc:docMk/>
            <pc:sldMk cId="2775215614" sldId="362"/>
            <ac:spMk id="12" creationId="{3862842A-EAC4-C115-2F36-83D77BEE1E0E}"/>
          </ac:spMkLst>
        </pc:spChg>
        <pc:spChg chg="mod">
          <ac:chgData name="Sarah Balian" userId="b3b060d9-4d34-479b-ad68-688eaebf93c5" providerId="ADAL" clId="{9B042DA4-0ADD-48D5-BFB4-C5A0B63E9E97}" dt="2022-12-21T15:20:57.299" v="2843" actId="20577"/>
          <ac:spMkLst>
            <pc:docMk/>
            <pc:sldMk cId="2775215614" sldId="362"/>
            <ac:spMk id="16" creationId="{7EF9F444-652D-626D-94F0-686DE3F451C0}"/>
          </ac:spMkLst>
        </pc:spChg>
        <pc:spChg chg="del">
          <ac:chgData name="Sarah Balian" userId="b3b060d9-4d34-479b-ad68-688eaebf93c5" providerId="ADAL" clId="{9B042DA4-0ADD-48D5-BFB4-C5A0B63E9E97}" dt="2022-12-21T15:05:19.681" v="2535" actId="478"/>
          <ac:spMkLst>
            <pc:docMk/>
            <pc:sldMk cId="2775215614" sldId="362"/>
            <ac:spMk id="17" creationId="{B5138D57-81A7-9062-3037-7FA0E56333ED}"/>
          </ac:spMkLst>
        </pc:spChg>
        <pc:graphicFrameChg chg="mod">
          <ac:chgData name="Sarah Balian" userId="b3b060d9-4d34-479b-ad68-688eaebf93c5" providerId="ADAL" clId="{9B042DA4-0ADD-48D5-BFB4-C5A0B63E9E97}" dt="2022-12-21T15:24:52.111" v="2891" actId="1076"/>
          <ac:graphicFrameMkLst>
            <pc:docMk/>
            <pc:sldMk cId="2775215614" sldId="362"/>
            <ac:graphicFrameMk id="8" creationId="{A25666F9-CCA3-9D59-B863-99CA3EC76DEB}"/>
          </ac:graphicFrameMkLst>
        </pc:graphicFrameChg>
        <pc:picChg chg="del">
          <ac:chgData name="Sarah Balian" userId="b3b060d9-4d34-479b-ad68-688eaebf93c5" providerId="ADAL" clId="{9B042DA4-0ADD-48D5-BFB4-C5A0B63E9E97}" dt="2022-12-21T14:47:54.809" v="2328" actId="478"/>
          <ac:picMkLst>
            <pc:docMk/>
            <pc:sldMk cId="2775215614" sldId="362"/>
            <ac:picMk id="5" creationId="{AA1237BD-9AB7-E647-4706-ABD1C3E8C3F3}"/>
          </ac:picMkLst>
        </pc:picChg>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pChg chg="mod">
          <ac:chgData name="Sarah Balian" userId="b3b060d9-4d34-479b-ad68-688eaebf93c5" providerId="ADAL" clId="{9B042DA4-0ADD-48D5-BFB4-C5A0B63E9E97}" dt="2022-12-21T14:50:13.029" v="2493" actId="20577"/>
          <ac:spMkLst>
            <pc:docMk/>
            <pc:sldMk cId="991286262" sldId="363"/>
            <ac:spMk id="2" creationId="{F6245169-1799-41CD-B28E-D2D20D16AD73}"/>
          </ac:spMkLst>
        </pc:spChg>
        <pc:spChg chg="mod">
          <ac:chgData name="Sarah Balian" userId="b3b060d9-4d34-479b-ad68-688eaebf93c5" providerId="ADAL" clId="{9B042DA4-0ADD-48D5-BFB4-C5A0B63E9E97}" dt="2022-12-21T14:50:30.159" v="2512" actId="20577"/>
          <ac:spMkLst>
            <pc:docMk/>
            <pc:sldMk cId="991286262" sldId="363"/>
            <ac:spMk id="3" creationId="{E4FD1E92-5DBC-B105-F246-2355E4FF9A74}"/>
          </ac:spMkLst>
        </pc:spChg>
        <pc:graphicFrameChg chg="mod">
          <ac:chgData name="Sarah Balian" userId="b3b060d9-4d34-479b-ad68-688eaebf93c5" providerId="ADAL" clId="{9B042DA4-0ADD-48D5-BFB4-C5A0B63E9E97}" dt="2022-12-21T14:57:51.726" v="2527"/>
          <ac:graphicFrameMkLst>
            <pc:docMk/>
            <pc:sldMk cId="991286262" sldId="363"/>
            <ac:graphicFrameMk id="9" creationId="{16BB2B36-D329-083C-5198-BEEC5AC12CFA}"/>
          </ac:graphicFrameMkLst>
        </pc:graphicFrameChg>
      </pc:sldChg>
      <pc:sldChg chg="addSp delSp modSp add mod">
        <pc:chgData name="Sarah Balian" userId="b3b060d9-4d34-479b-ad68-688eaebf93c5" providerId="ADAL" clId="{9B042DA4-0ADD-48D5-BFB4-C5A0B63E9E97}" dt="2022-12-21T15:21:34.919" v="2846" actId="207"/>
        <pc:sldMkLst>
          <pc:docMk/>
          <pc:sldMk cId="2506761111" sldId="364"/>
        </pc:sldMkLst>
        <pc:spChg chg="mod">
          <ac:chgData name="Sarah Balian" userId="b3b060d9-4d34-479b-ad68-688eaebf93c5" providerId="ADAL" clId="{9B042DA4-0ADD-48D5-BFB4-C5A0B63E9E97}" dt="2022-12-21T15:11:50.554" v="2608" actId="1076"/>
          <ac:spMkLst>
            <pc:docMk/>
            <pc:sldMk cId="2506761111" sldId="364"/>
            <ac:spMk id="2" creationId="{F6245169-1799-41CD-B28E-D2D20D16AD73}"/>
          </ac:spMkLst>
        </pc:spChg>
        <pc:spChg chg="mod">
          <ac:chgData name="Sarah Balian" userId="b3b060d9-4d34-479b-ad68-688eaebf93c5" providerId="ADAL" clId="{9B042DA4-0ADD-48D5-BFB4-C5A0B63E9E97}" dt="2022-12-21T15:19:26.842" v="2803" actId="1037"/>
          <ac:spMkLst>
            <pc:docMk/>
            <pc:sldMk cId="2506761111" sldId="364"/>
            <ac:spMk id="3" creationId="{E4FD1E92-5DBC-B105-F246-2355E4FF9A74}"/>
          </ac:spMkLst>
        </pc:spChg>
        <pc:graphicFrameChg chg="add mod">
          <ac:chgData name="Sarah Balian" userId="b3b060d9-4d34-479b-ad68-688eaebf93c5" providerId="ADAL" clId="{9B042DA4-0ADD-48D5-BFB4-C5A0B63E9E97}" dt="2022-12-21T15:21:34.919" v="2846" actId="207"/>
          <ac:graphicFrameMkLst>
            <pc:docMk/>
            <pc:sldMk cId="2506761111" sldId="364"/>
            <ac:graphicFrameMk id="7" creationId="{1CDE4ED1-B73E-3946-9CC6-A801223189A3}"/>
          </ac:graphicFrameMkLst>
        </pc:graphicFrameChg>
        <pc:graphicFrameChg chg="add mod modGraphic">
          <ac:chgData name="Sarah Balian" userId="b3b060d9-4d34-479b-ad68-688eaebf93c5" providerId="ADAL" clId="{9B042DA4-0ADD-48D5-BFB4-C5A0B63E9E97}" dt="2022-12-21T15:19:10.516" v="2795" actId="113"/>
          <ac:graphicFrameMkLst>
            <pc:docMk/>
            <pc:sldMk cId="2506761111" sldId="364"/>
            <ac:graphicFrameMk id="8" creationId="{46AF1704-09C7-B9B8-336D-1BF341C99174}"/>
          </ac:graphicFrameMkLst>
        </pc:graphicFrameChg>
        <pc:graphicFrameChg chg="del">
          <ac:chgData name="Sarah Balian" userId="b3b060d9-4d34-479b-ad68-688eaebf93c5" providerId="ADAL" clId="{9B042DA4-0ADD-48D5-BFB4-C5A0B63E9E97}" dt="2022-12-21T15:09:32.230" v="2576" actId="478"/>
          <ac:graphicFrameMkLst>
            <pc:docMk/>
            <pc:sldMk cId="2506761111" sldId="364"/>
            <ac:graphicFrameMk id="9" creationId="{16BB2B36-D329-083C-5198-BEEC5AC12CFA}"/>
          </ac:graphicFrameMkLst>
        </pc:graphicFrameChg>
        <pc:picChg chg="add mod">
          <ac:chgData name="Sarah Balian" userId="b3b060d9-4d34-479b-ad68-688eaebf93c5" providerId="ADAL" clId="{9B042DA4-0ADD-48D5-BFB4-C5A0B63E9E97}" dt="2022-12-21T15:07:27.381" v="2566"/>
          <ac:picMkLst>
            <pc:docMk/>
            <pc:sldMk cId="2506761111" sldId="364"/>
            <ac:picMk id="4" creationId="{16635A0B-3499-325D-D041-29603FDE38B9}"/>
          </ac:picMkLst>
        </pc:picChg>
      </pc:sldChg>
      <pc:sldChg chg="modSp add mod">
        <pc:chgData name="Sarah Balian" userId="b3b060d9-4d34-479b-ad68-688eaebf93c5" providerId="ADAL" clId="{9B042DA4-0ADD-48D5-BFB4-C5A0B63E9E97}" dt="2022-12-21T15:27:23.423" v="2918" actId="27918"/>
        <pc:sldMkLst>
          <pc:docMk/>
          <pc:sldMk cId="2057286570" sldId="365"/>
        </pc:sldMkLst>
        <pc:spChg chg="mod">
          <ac:chgData name="Sarah Balian" userId="b3b060d9-4d34-479b-ad68-688eaebf93c5" providerId="ADAL" clId="{9B042DA4-0ADD-48D5-BFB4-C5A0B63E9E97}" dt="2022-12-21T15:26:32.272" v="2900" actId="20577"/>
          <ac:spMkLst>
            <pc:docMk/>
            <pc:sldMk cId="2057286570" sldId="365"/>
            <ac:spMk id="2" creationId="{F6245169-1799-41CD-B28E-D2D20D16AD73}"/>
          </ac:spMkLst>
        </pc:spChg>
        <pc:spChg chg="mod">
          <ac:chgData name="Sarah Balian" userId="b3b060d9-4d34-479b-ad68-688eaebf93c5" providerId="ADAL" clId="{9B042DA4-0ADD-48D5-BFB4-C5A0B63E9E97}" dt="2022-12-21T15:26:41.452" v="2912" actId="20577"/>
          <ac:spMkLst>
            <pc:docMk/>
            <pc:sldMk cId="2057286570" sldId="365"/>
            <ac:spMk id="3" creationId="{E4FD1E92-5DBC-B105-F246-2355E4FF9A74}"/>
          </ac:spMkLst>
        </pc:spChg>
      </pc:sldChg>
      <pc:sldChg chg="modSp add mod">
        <pc:chgData name="Sarah Balian" userId="b3b060d9-4d34-479b-ad68-688eaebf93c5" providerId="ADAL" clId="{9B042DA4-0ADD-48D5-BFB4-C5A0B63E9E97}" dt="2022-12-21T15:27:48.194" v="2921" actId="108"/>
        <pc:sldMkLst>
          <pc:docMk/>
          <pc:sldMk cId="1182740077" sldId="366"/>
        </pc:sldMkLst>
        <pc:spChg chg="mod">
          <ac:chgData name="Sarah Balian" userId="b3b060d9-4d34-479b-ad68-688eaebf93c5" providerId="ADAL" clId="{9B042DA4-0ADD-48D5-BFB4-C5A0B63E9E97}" dt="2022-12-21T15:27:48.194" v="2921" actId="108"/>
          <ac:spMkLst>
            <pc:docMk/>
            <pc:sldMk cId="1182740077" sldId="366"/>
            <ac:spMk id="3" creationId="{7F10B6DC-6AF4-BFD9-E1D5-B98AA266289F}"/>
          </ac:spMkLst>
        </pc:spChg>
      </pc:sldChg>
      <pc:sldChg chg="modSp add mod">
        <pc:chgData name="Sarah Balian" userId="b3b060d9-4d34-479b-ad68-688eaebf93c5" providerId="ADAL" clId="{9B042DA4-0ADD-48D5-BFB4-C5A0B63E9E97}" dt="2022-12-21T15:31:54.206" v="2924" actId="108"/>
        <pc:sldMkLst>
          <pc:docMk/>
          <pc:sldMk cId="2525133421" sldId="367"/>
        </pc:sldMkLst>
        <pc:spChg chg="mod">
          <ac:chgData name="Sarah Balian" userId="b3b060d9-4d34-479b-ad68-688eaebf93c5" providerId="ADAL" clId="{9B042DA4-0ADD-48D5-BFB4-C5A0B63E9E97}" dt="2022-12-21T15:31:54.206" v="2924" actId="108"/>
          <ac:spMkLst>
            <pc:docMk/>
            <pc:sldMk cId="2525133421" sldId="367"/>
            <ac:spMk id="3" creationId="{7F10B6DC-6AF4-BFD9-E1D5-B98AA266289F}"/>
          </ac:spMkLst>
        </pc:spChg>
      </pc:sldChg>
      <pc:sldChg chg="addSp delSp modSp add mod">
        <pc:chgData name="Sarah Balian" userId="b3b060d9-4d34-479b-ad68-688eaebf93c5" providerId="ADAL" clId="{9B042DA4-0ADD-48D5-BFB4-C5A0B63E9E97}" dt="2022-12-21T16:54:24.334" v="3314" actId="164"/>
        <pc:sldMkLst>
          <pc:docMk/>
          <pc:sldMk cId="1670569309" sldId="368"/>
        </pc:sldMkLst>
        <pc:spChg chg="mod">
          <ac:chgData name="Sarah Balian" userId="b3b060d9-4d34-479b-ad68-688eaebf93c5" providerId="ADAL" clId="{9B042DA4-0ADD-48D5-BFB4-C5A0B63E9E97}" dt="2022-12-21T16:50:10.784" v="3172" actId="20577"/>
          <ac:spMkLst>
            <pc:docMk/>
            <pc:sldMk cId="1670569309" sldId="368"/>
            <ac:spMk id="2" creationId="{F050121B-D4A7-C426-32A4-BF0987433026}"/>
          </ac:spMkLst>
        </pc:spChg>
        <pc:spChg chg="mod">
          <ac:chgData name="Sarah Balian" userId="b3b060d9-4d34-479b-ad68-688eaebf93c5" providerId="ADAL" clId="{9B042DA4-0ADD-48D5-BFB4-C5A0B63E9E97}" dt="2022-12-21T16:53:11.806" v="3301" actId="20577"/>
          <ac:spMkLst>
            <pc:docMk/>
            <pc:sldMk cId="1670569309" sldId="368"/>
            <ac:spMk id="3" creationId="{B6340F88-FDE5-D8FA-4CB8-7065B97BFE6B}"/>
          </ac:spMkLst>
        </pc:spChg>
        <pc:spChg chg="add mod">
          <ac:chgData name="Sarah Balian" userId="b3b060d9-4d34-479b-ad68-688eaebf93c5" providerId="ADAL" clId="{9B042DA4-0ADD-48D5-BFB4-C5A0B63E9E97}" dt="2022-12-21T16:54:24.334" v="3314" actId="164"/>
          <ac:spMkLst>
            <pc:docMk/>
            <pc:sldMk cId="1670569309" sldId="368"/>
            <ac:spMk id="15" creationId="{CE0D1928-62E2-AB63-4BCD-679A4289E93B}"/>
          </ac:spMkLst>
        </pc:spChg>
        <pc:grpChg chg="add mod">
          <ac:chgData name="Sarah Balian" userId="b3b060d9-4d34-479b-ad68-688eaebf93c5" providerId="ADAL" clId="{9B042DA4-0ADD-48D5-BFB4-C5A0B63E9E97}" dt="2022-12-21T16:54:24.334" v="3314" actId="164"/>
          <ac:grpSpMkLst>
            <pc:docMk/>
            <pc:sldMk cId="1670569309" sldId="368"/>
            <ac:grpSpMk id="18" creationId="{C1B9E7DD-AD16-E273-77D5-09AD78B554B1}"/>
          </ac:grpSpMkLst>
        </pc:grpChg>
        <pc:picChg chg="del">
          <ac:chgData name="Sarah Balian" userId="b3b060d9-4d34-479b-ad68-688eaebf93c5" providerId="ADAL" clId="{9B042DA4-0ADD-48D5-BFB4-C5A0B63E9E97}" dt="2022-12-21T16:50:17.739" v="3174" actId="478"/>
          <ac:picMkLst>
            <pc:docMk/>
            <pc:sldMk cId="1670569309" sldId="368"/>
            <ac:picMk id="5" creationId="{1F88B73B-EEE1-0183-F124-9B027958F712}"/>
          </ac:picMkLst>
        </pc:picChg>
        <pc:picChg chg="del mod">
          <ac:chgData name="Sarah Balian" userId="b3b060d9-4d34-479b-ad68-688eaebf93c5" providerId="ADAL" clId="{9B042DA4-0ADD-48D5-BFB4-C5A0B63E9E97}" dt="2022-12-21T16:50:17.739" v="3174" actId="478"/>
          <ac:picMkLst>
            <pc:docMk/>
            <pc:sldMk cId="1670569309" sldId="368"/>
            <ac:picMk id="6" creationId="{AD77C697-B779-6D9D-158A-54003357BF8B}"/>
          </ac:picMkLst>
        </pc:picChg>
        <pc:picChg chg="del mod">
          <ac:chgData name="Sarah Balian" userId="b3b060d9-4d34-479b-ad68-688eaebf93c5" providerId="ADAL" clId="{9B042DA4-0ADD-48D5-BFB4-C5A0B63E9E97}" dt="2022-12-21T16:50:17.739" v="3174" actId="478"/>
          <ac:picMkLst>
            <pc:docMk/>
            <pc:sldMk cId="1670569309" sldId="368"/>
            <ac:picMk id="7" creationId="{9C297817-C33F-3B47-9958-4CD758B3D999}"/>
          </ac:picMkLst>
        </pc:picChg>
        <pc:picChg chg="add mod modCrop">
          <ac:chgData name="Sarah Balian" userId="b3b060d9-4d34-479b-ad68-688eaebf93c5" providerId="ADAL" clId="{9B042DA4-0ADD-48D5-BFB4-C5A0B63E9E97}" dt="2022-12-21T16:54:24.334" v="3314" actId="164"/>
          <ac:picMkLst>
            <pc:docMk/>
            <pc:sldMk cId="1670569309" sldId="368"/>
            <ac:picMk id="8" creationId="{09E3A442-8CC2-FA54-6EEB-275B12AF35C6}"/>
          </ac:picMkLst>
        </pc:picChg>
        <pc:picChg chg="del mod">
          <ac:chgData name="Sarah Balian" userId="b3b060d9-4d34-479b-ad68-688eaebf93c5" providerId="ADAL" clId="{9B042DA4-0ADD-48D5-BFB4-C5A0B63E9E97}" dt="2022-12-21T16:50:17.739" v="3174" actId="478"/>
          <ac:picMkLst>
            <pc:docMk/>
            <pc:sldMk cId="1670569309" sldId="368"/>
            <ac:picMk id="9" creationId="{72BEDD55-7627-F03F-7F65-26D281E6D24B}"/>
          </ac:picMkLst>
        </pc:picChg>
        <pc:picChg chg="del mod">
          <ac:chgData name="Sarah Balian" userId="b3b060d9-4d34-479b-ad68-688eaebf93c5" providerId="ADAL" clId="{9B042DA4-0ADD-48D5-BFB4-C5A0B63E9E97}" dt="2022-12-21T16:50:17.739" v="3174" actId="478"/>
          <ac:picMkLst>
            <pc:docMk/>
            <pc:sldMk cId="1670569309" sldId="368"/>
            <ac:picMk id="10" creationId="{5C899693-7CC1-8AD2-622E-315E0A3A2881}"/>
          </ac:picMkLst>
        </pc:picChg>
        <pc:picChg chg="del mod">
          <ac:chgData name="Sarah Balian" userId="b3b060d9-4d34-479b-ad68-688eaebf93c5" providerId="ADAL" clId="{9B042DA4-0ADD-48D5-BFB4-C5A0B63E9E97}" dt="2022-12-21T16:50:17.739" v="3174" actId="478"/>
          <ac:picMkLst>
            <pc:docMk/>
            <pc:sldMk cId="1670569309" sldId="368"/>
            <ac:picMk id="11" creationId="{13889F12-9752-3E30-0276-3182DE0B35FD}"/>
          </ac:picMkLst>
        </pc:picChg>
        <pc:picChg chg="del mod">
          <ac:chgData name="Sarah Balian" userId="b3b060d9-4d34-479b-ad68-688eaebf93c5" providerId="ADAL" clId="{9B042DA4-0ADD-48D5-BFB4-C5A0B63E9E97}" dt="2022-12-21T16:50:17.739" v="3174" actId="478"/>
          <ac:picMkLst>
            <pc:docMk/>
            <pc:sldMk cId="1670569309" sldId="368"/>
            <ac:picMk id="12" creationId="{81745FEF-8EF0-1D90-070F-7E8D2215A28A}"/>
          </ac:picMkLst>
        </pc:picChg>
        <pc:picChg chg="del mod">
          <ac:chgData name="Sarah Balian" userId="b3b060d9-4d34-479b-ad68-688eaebf93c5" providerId="ADAL" clId="{9B042DA4-0ADD-48D5-BFB4-C5A0B63E9E97}" dt="2022-12-21T16:50:17.739" v="3174" actId="478"/>
          <ac:picMkLst>
            <pc:docMk/>
            <pc:sldMk cId="1670569309" sldId="368"/>
            <ac:picMk id="13" creationId="{A67CD6B7-75FB-E4D1-7199-72E21C446D10}"/>
          </ac:picMkLst>
        </pc:picChg>
        <pc:picChg chg="del mod">
          <ac:chgData name="Sarah Balian" userId="b3b060d9-4d34-479b-ad68-688eaebf93c5" providerId="ADAL" clId="{9B042DA4-0ADD-48D5-BFB4-C5A0B63E9E97}" dt="2022-12-21T16:50:17.739" v="3174" actId="478"/>
          <ac:picMkLst>
            <pc:docMk/>
            <pc:sldMk cId="1670569309" sldId="368"/>
            <ac:picMk id="14" creationId="{779E8509-AA90-9C1E-818F-ACFE0164BD35}"/>
          </ac:picMkLst>
        </pc:picChg>
        <pc:picChg chg="del mod">
          <ac:chgData name="Sarah Balian" userId="b3b060d9-4d34-479b-ad68-688eaebf93c5" providerId="ADAL" clId="{9B042DA4-0ADD-48D5-BFB4-C5A0B63E9E97}" dt="2022-12-21T16:50:17.739" v="3174" actId="478"/>
          <ac:picMkLst>
            <pc:docMk/>
            <pc:sldMk cId="1670569309" sldId="368"/>
            <ac:picMk id="16" creationId="{4C7F7417-7EC7-B932-F2D0-7AC68429426C}"/>
          </ac:picMkLst>
        </pc:picChg>
        <pc:picChg chg="del">
          <ac:chgData name="Sarah Balian" userId="b3b060d9-4d34-479b-ad68-688eaebf93c5" providerId="ADAL" clId="{9B042DA4-0ADD-48D5-BFB4-C5A0B63E9E97}" dt="2022-12-21T16:50:20.046" v="3175" actId="478"/>
          <ac:picMkLst>
            <pc:docMk/>
            <pc:sldMk cId="1670569309" sldId="368"/>
            <ac:picMk id="17" creationId="{F973C56C-7C50-0575-F0C7-114E0C85A538}"/>
          </ac:picMkLst>
        </pc:picChg>
      </pc:sldChg>
      <pc:sldChg chg="modSp add mod">
        <pc:chgData name="Sarah Balian" userId="b3b060d9-4d34-479b-ad68-688eaebf93c5" providerId="ADAL" clId="{9B042DA4-0ADD-48D5-BFB4-C5A0B63E9E97}" dt="2022-12-21T17:33:15.333" v="3639" actId="27918"/>
        <pc:sldMkLst>
          <pc:docMk/>
          <pc:sldMk cId="2198595912" sldId="369"/>
        </pc:sldMkLst>
        <pc:spChg chg="mod">
          <ac:chgData name="Sarah Balian" userId="b3b060d9-4d34-479b-ad68-688eaebf93c5" providerId="ADAL" clId="{9B042DA4-0ADD-48D5-BFB4-C5A0B63E9E97}" dt="2022-12-21T17:32:21.723" v="3570" actId="20577"/>
          <ac:spMkLst>
            <pc:docMk/>
            <pc:sldMk cId="2198595912" sldId="369"/>
            <ac:spMk id="2" creationId="{F6245169-1799-41CD-B28E-D2D20D16AD73}"/>
          </ac:spMkLst>
        </pc:spChg>
        <pc:spChg chg="mod">
          <ac:chgData name="Sarah Balian" userId="b3b060d9-4d34-479b-ad68-688eaebf93c5" providerId="ADAL" clId="{9B042DA4-0ADD-48D5-BFB4-C5A0B63E9E97}" dt="2022-12-21T17:33:00.002" v="3634" actId="14100"/>
          <ac:spMkLst>
            <pc:docMk/>
            <pc:sldMk cId="2198595912" sldId="369"/>
            <ac:spMk id="3" creationId="{E4FD1E92-5DBC-B105-F246-2355E4FF9A74}"/>
          </ac:spMkLst>
        </pc:spChg>
      </pc:sldChg>
      <pc:sldChg chg="addSp delSp modSp add mod">
        <pc:chgData name="Sarah Balian" userId="b3b060d9-4d34-479b-ad68-688eaebf93c5" providerId="ADAL" clId="{9B042DA4-0ADD-48D5-BFB4-C5A0B63E9E97}" dt="2022-12-21T17:39:49.094" v="3747" actId="27918"/>
        <pc:sldMkLst>
          <pc:docMk/>
          <pc:sldMk cId="1181165390" sldId="370"/>
        </pc:sldMkLst>
        <pc:spChg chg="mod">
          <ac:chgData name="Sarah Balian" userId="b3b060d9-4d34-479b-ad68-688eaebf93c5" providerId="ADAL" clId="{9B042DA4-0ADD-48D5-BFB4-C5A0B63E9E97}" dt="2022-12-21T17:33:59.812" v="3683" actId="1076"/>
          <ac:spMkLst>
            <pc:docMk/>
            <pc:sldMk cId="1181165390" sldId="370"/>
            <ac:spMk id="2" creationId="{F6245169-1799-41CD-B28E-D2D20D16AD73}"/>
          </ac:spMkLst>
        </pc:spChg>
        <pc:spChg chg="mod">
          <ac:chgData name="Sarah Balian" userId="b3b060d9-4d34-479b-ad68-688eaebf93c5" providerId="ADAL" clId="{9B042DA4-0ADD-48D5-BFB4-C5A0B63E9E97}" dt="2022-12-21T17:39:30.766" v="3743" actId="20577"/>
          <ac:spMkLst>
            <pc:docMk/>
            <pc:sldMk cId="1181165390" sldId="370"/>
            <ac:spMk id="3" creationId="{E4FD1E92-5DBC-B105-F246-2355E4FF9A74}"/>
          </ac:spMkLst>
        </pc:spChg>
        <pc:graphicFrameChg chg="add mod">
          <ac:chgData name="Sarah Balian" userId="b3b060d9-4d34-479b-ad68-688eaebf93c5" providerId="ADAL" clId="{9B042DA4-0ADD-48D5-BFB4-C5A0B63E9E97}" dt="2022-12-21T17:39:00.884" v="3739" actId="207"/>
          <ac:graphicFrameMkLst>
            <pc:docMk/>
            <pc:sldMk cId="1181165390" sldId="370"/>
            <ac:graphicFrameMk id="6" creationId="{141AC105-0590-6172-633E-3B6A167AD6B5}"/>
          </ac:graphicFrameMkLst>
        </pc:graphicFrameChg>
        <pc:graphicFrameChg chg="del mod">
          <ac:chgData name="Sarah Balian" userId="b3b060d9-4d34-479b-ad68-688eaebf93c5" providerId="ADAL" clId="{9B042DA4-0ADD-48D5-BFB4-C5A0B63E9E97}" dt="2022-12-21T17:36:32.274" v="3705" actId="478"/>
          <ac:graphicFrameMkLst>
            <pc:docMk/>
            <pc:sldMk cId="1181165390" sldId="370"/>
            <ac:graphicFrameMk id="9" creationId="{16BB2B36-D329-083C-5198-BEEC5AC12CFA}"/>
          </ac:graphicFrameMkLst>
        </pc:graphicFrameChg>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pChg chg="mod">
          <ac:chgData name="McFarland, Annette" userId="e93d1f50-85ab-41a8-a34a-185a53159573" providerId="ADAL" clId="{30EFAEC6-D8AE-4FAD-95E6-18910EC2C206}" dt="2023-01-20T20:10:21.371" v="4006" actId="27636"/>
          <ac:spMkLst>
            <pc:docMk/>
            <pc:sldMk cId="2163988523" sldId="260"/>
            <ac:spMk id="3" creationId="{7F10B6DC-6AF4-BFD9-E1D5-B98AA266289F}"/>
          </ac:spMkLst>
        </pc:spChg>
      </pc:sldChg>
      <pc:sldChg chg="addSp delSp modSp mod addCm delCm modCm">
        <pc:chgData name="McFarland, Annette" userId="e93d1f50-85ab-41a8-a34a-185a53159573" providerId="ADAL" clId="{30EFAEC6-D8AE-4FAD-95E6-18910EC2C206}" dt="2023-01-20T16:42:44.737" v="3925"/>
        <pc:sldMkLst>
          <pc:docMk/>
          <pc:sldMk cId="1428788921" sldId="262"/>
        </pc:sldMkLst>
        <pc:spChg chg="mod">
          <ac:chgData name="McFarland, Annette" userId="e93d1f50-85ab-41a8-a34a-185a53159573" providerId="ADAL" clId="{30EFAEC6-D8AE-4FAD-95E6-18910EC2C206}" dt="2023-01-10T01:09:10.992" v="5" actId="20577"/>
          <ac:spMkLst>
            <pc:docMk/>
            <pc:sldMk cId="1428788921" sldId="262"/>
            <ac:spMk id="2" creationId="{F6245169-1799-41CD-B28E-D2D20D16AD73}"/>
          </ac:spMkLst>
        </pc:spChg>
        <pc:spChg chg="mod">
          <ac:chgData name="McFarland, Annette" userId="e93d1f50-85ab-41a8-a34a-185a53159573" providerId="ADAL" clId="{30EFAEC6-D8AE-4FAD-95E6-18910EC2C206}" dt="2023-01-10T01:09:55.934" v="15" actId="1076"/>
          <ac:spMkLst>
            <pc:docMk/>
            <pc:sldMk cId="1428788921" sldId="262"/>
            <ac:spMk id="3" creationId="{EC1FA352-3232-8CDD-13F9-F4583EAEAB52}"/>
          </ac:spMkLst>
        </pc:spChg>
        <pc:spChg chg="mod">
          <ac:chgData name="McFarland, Annette" userId="e93d1f50-85ab-41a8-a34a-185a53159573" providerId="ADAL" clId="{30EFAEC6-D8AE-4FAD-95E6-18910EC2C206}" dt="2023-01-10T01:09:36.930" v="11" actId="1076"/>
          <ac:spMkLst>
            <pc:docMk/>
            <pc:sldMk cId="1428788921" sldId="262"/>
            <ac:spMk id="4" creationId="{D0D99C37-A56E-86A1-E6EA-86102773546F}"/>
          </ac:spMkLst>
        </pc:spChg>
        <pc:spChg chg="add mod">
          <ac:chgData name="McFarland, Annette" userId="e93d1f50-85ab-41a8-a34a-185a53159573" providerId="ADAL" clId="{30EFAEC6-D8AE-4FAD-95E6-18910EC2C206}" dt="2023-01-10T01:21:11.062" v="29" actId="20577"/>
          <ac:spMkLst>
            <pc:docMk/>
            <pc:sldMk cId="1428788921" sldId="262"/>
            <ac:spMk id="7" creationId="{F496C021-3A25-1E04-BF04-D2BF420DCFAE}"/>
          </ac:spMkLst>
        </pc:spChg>
        <pc:spChg chg="mod">
          <ac:chgData name="McFarland, Annette" userId="e93d1f50-85ab-41a8-a34a-185a53159573" providerId="ADAL" clId="{30EFAEC6-D8AE-4FAD-95E6-18910EC2C206}" dt="2023-01-10T01:09:50.070" v="14" actId="1076"/>
          <ac:spMkLst>
            <pc:docMk/>
            <pc:sldMk cId="1428788921" sldId="262"/>
            <ac:spMk id="12" creationId="{3862842A-EAC4-C115-2F36-83D77BEE1E0E}"/>
          </ac:spMkLst>
        </pc:spChg>
        <pc:spChg chg="mod">
          <ac:chgData name="McFarland, Annette" userId="e93d1f50-85ab-41a8-a34a-185a53159573" providerId="ADAL" clId="{30EFAEC6-D8AE-4FAD-95E6-18910EC2C206}" dt="2023-01-20T16:42:41.765" v="3924" actId="20577"/>
          <ac:spMkLst>
            <pc:docMk/>
            <pc:sldMk cId="1428788921" sldId="262"/>
            <ac:spMk id="16" creationId="{7EF9F444-652D-626D-94F0-686DE3F451C0}"/>
          </ac:spMkLst>
        </pc:spChg>
        <pc:spChg chg="mod">
          <ac:chgData name="McFarland, Annette" userId="e93d1f50-85ab-41a8-a34a-185a53159573" providerId="ADAL" clId="{30EFAEC6-D8AE-4FAD-95E6-18910EC2C206}" dt="2023-01-10T01:09:43.921" v="13" actId="1076"/>
          <ac:spMkLst>
            <pc:docMk/>
            <pc:sldMk cId="1428788921" sldId="262"/>
            <ac:spMk id="17" creationId="{B5138D57-81A7-9062-3037-7FA0E56333ED}"/>
          </ac:spMkLst>
        </pc:spChg>
        <pc:graphicFrameChg chg="mod">
          <ac:chgData name="McFarland, Annette" userId="e93d1f50-85ab-41a8-a34a-185a53159573" providerId="ADAL" clId="{30EFAEC6-D8AE-4FAD-95E6-18910EC2C206}" dt="2023-01-10T01:09:39.099" v="12"/>
          <ac:graphicFrameMkLst>
            <pc:docMk/>
            <pc:sldMk cId="1428788921" sldId="262"/>
            <ac:graphicFrameMk id="8" creationId="{A25666F9-CCA3-9D59-B863-99CA3EC76DEB}"/>
          </ac:graphicFrameMkLst>
        </pc:graphicFrameChg>
        <pc:picChg chg="del">
          <ac:chgData name="McFarland, Annette" userId="e93d1f50-85ab-41a8-a34a-185a53159573" providerId="ADAL" clId="{30EFAEC6-D8AE-4FAD-95E6-18910EC2C206}" dt="2023-01-10T01:20:53.245" v="16" actId="478"/>
          <ac:picMkLst>
            <pc:docMk/>
            <pc:sldMk cId="1428788921" sldId="262"/>
            <ac:picMk id="5" creationId="{AA1237BD-9AB7-E647-4706-ABD1C3E8C3F3}"/>
          </ac:picMkLst>
        </pc:picChg>
        <pc:picChg chg="add mod">
          <ac:chgData name="McFarland, Annette" userId="e93d1f50-85ab-41a8-a34a-185a53159573" providerId="ADAL" clId="{30EFAEC6-D8AE-4FAD-95E6-18910EC2C206}" dt="2023-01-10T01:20:53.797" v="17"/>
          <ac:picMkLst>
            <pc:docMk/>
            <pc:sldMk cId="1428788921" sldId="262"/>
            <ac:picMk id="6" creationId="{F36BB30D-25AC-692D-2BB7-6B1CB85CDF9F}"/>
          </ac:picMkLst>
        </pc:picChg>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pChg chg="mod">
          <ac:chgData name="McFarland, Annette" userId="e93d1f50-85ab-41a8-a34a-185a53159573" providerId="ADAL" clId="{30EFAEC6-D8AE-4FAD-95E6-18910EC2C206}" dt="2023-01-10T01:41:54.911" v="1073" actId="1076"/>
          <ac:spMkLst>
            <pc:docMk/>
            <pc:sldMk cId="1887431401" sldId="263"/>
            <ac:spMk id="2" creationId="{F6245169-1799-41CD-B28E-D2D20D16AD73}"/>
          </ac:spMkLst>
        </pc:spChg>
        <pc:spChg chg="mod">
          <ac:chgData name="McFarland, Annette" userId="e93d1f50-85ab-41a8-a34a-185a53159573" providerId="ADAL" clId="{30EFAEC6-D8AE-4FAD-95E6-18910EC2C206}" dt="2023-01-20T16:44:59.777" v="3978" actId="6549"/>
          <ac:spMkLst>
            <pc:docMk/>
            <pc:sldMk cId="1887431401" sldId="263"/>
            <ac:spMk id="3" creationId="{E4FD1E92-5DBC-B105-F246-2355E4FF9A74}"/>
          </ac:spMkLst>
        </pc:spChg>
        <pc:spChg chg="add del mod">
          <ac:chgData name="McFarland, Annette" userId="e93d1f50-85ab-41a8-a34a-185a53159573" providerId="ADAL" clId="{30EFAEC6-D8AE-4FAD-95E6-18910EC2C206}" dt="2023-01-20T16:45:36.640" v="3979" actId="478"/>
          <ac:spMkLst>
            <pc:docMk/>
            <pc:sldMk cId="1887431401" sldId="263"/>
            <ac:spMk id="4" creationId="{4074572A-11E0-E3B8-0CD4-077C53C254BD}"/>
          </ac:spMkLst>
        </pc:spChg>
        <pc:graphicFrameChg chg="mod">
          <ac:chgData name="McFarland, Annette" userId="e93d1f50-85ab-41a8-a34a-185a53159573" providerId="ADAL" clId="{30EFAEC6-D8AE-4FAD-95E6-18910EC2C206}" dt="2023-01-20T16:45:45.363" v="3982" actId="14100"/>
          <ac:graphicFrameMkLst>
            <pc:docMk/>
            <pc:sldMk cId="1887431401" sldId="263"/>
            <ac:graphicFrameMk id="9" creationId="{16BB2B36-D329-083C-5198-BEEC5AC12CFA}"/>
          </ac:graphicFrameMkLst>
        </pc:graphicFrameChg>
      </pc:sldChg>
      <pc:sldChg chg="addSp delSp modSp mod addCm delCm modCm">
        <pc:chgData name="McFarland, Annette" userId="e93d1f50-85ab-41a8-a34a-185a53159573" providerId="ADAL" clId="{30EFAEC6-D8AE-4FAD-95E6-18910EC2C206}" dt="2023-01-20T16:43:02.670" v="3948"/>
        <pc:sldMkLst>
          <pc:docMk/>
          <pc:sldMk cId="2479953464" sldId="264"/>
        </pc:sldMkLst>
        <pc:spChg chg="add mod">
          <ac:chgData name="McFarland, Annette" userId="e93d1f50-85ab-41a8-a34a-185a53159573" providerId="ADAL" clId="{30EFAEC6-D8AE-4FAD-95E6-18910EC2C206}" dt="2023-01-10T01:23:37.167" v="52"/>
          <ac:spMkLst>
            <pc:docMk/>
            <pc:sldMk cId="2479953464" sldId="264"/>
            <ac:spMk id="3" creationId="{CB85C9D1-4864-BE83-E3A1-CFE9BFBE8DE2}"/>
          </ac:spMkLst>
        </pc:spChg>
        <pc:spChg chg="mod">
          <ac:chgData name="McFarland, Annette" userId="e93d1f50-85ab-41a8-a34a-185a53159573" providerId="ADAL" clId="{30EFAEC6-D8AE-4FAD-95E6-18910EC2C206}" dt="2023-01-10T01:22:43.484" v="50" actId="20577"/>
          <ac:spMkLst>
            <pc:docMk/>
            <pc:sldMk cId="2479953464" sldId="264"/>
            <ac:spMk id="6" creationId="{840F756E-AF70-046D-A41C-3E1B280D66D4}"/>
          </ac:spMkLst>
        </pc:spChg>
        <pc:spChg chg="mod">
          <ac:chgData name="McFarland, Annette" userId="e93d1f50-85ab-41a8-a34a-185a53159573" providerId="ADAL" clId="{30EFAEC6-D8AE-4FAD-95E6-18910EC2C206}" dt="2023-01-20T16:42:59.526" v="3947" actId="6549"/>
          <ac:spMkLst>
            <pc:docMk/>
            <pc:sldMk cId="2479953464" sldId="264"/>
            <ac:spMk id="11" creationId="{DB557443-C13D-C7E6-7DD8-C90223BA992A}"/>
          </ac:spMkLst>
        </pc:spChg>
        <pc:picChg chg="add mod">
          <ac:chgData name="McFarland, Annette" userId="e93d1f50-85ab-41a8-a34a-185a53159573" providerId="ADAL" clId="{30EFAEC6-D8AE-4FAD-95E6-18910EC2C206}" dt="2023-01-10T01:23:37.167" v="52"/>
          <ac:picMkLst>
            <pc:docMk/>
            <pc:sldMk cId="2479953464" sldId="264"/>
            <ac:picMk id="2" creationId="{40DE2600-15D1-6EDB-52EB-B0E4625E3913}"/>
          </ac:picMkLst>
        </pc:picChg>
        <pc:picChg chg="del">
          <ac:chgData name="McFarland, Annette" userId="e93d1f50-85ab-41a8-a34a-185a53159573" providerId="ADAL" clId="{30EFAEC6-D8AE-4FAD-95E6-18910EC2C206}" dt="2023-01-10T01:23:36.686" v="51" actId="478"/>
          <ac:picMkLst>
            <pc:docMk/>
            <pc:sldMk cId="2479953464" sldId="264"/>
            <ac:picMk id="10" creationId="{2A07D7E1-8E9D-3272-9F22-DB2A7EFE0822}"/>
          </ac:picMkLst>
        </pc:picChg>
      </pc:sldChg>
      <pc:sldChg chg="modSp mod">
        <pc:chgData name="McFarland, Annette" userId="e93d1f50-85ab-41a8-a34a-185a53159573" providerId="ADAL" clId="{30EFAEC6-D8AE-4FAD-95E6-18910EC2C206}" dt="2023-01-10T01:27:29.873" v="117" actId="20577"/>
        <pc:sldMkLst>
          <pc:docMk/>
          <pc:sldMk cId="1506493807" sldId="272"/>
        </pc:sldMkLst>
        <pc:spChg chg="mod">
          <ac:chgData name="McFarland, Annette" userId="e93d1f50-85ab-41a8-a34a-185a53159573" providerId="ADAL" clId="{30EFAEC6-D8AE-4FAD-95E6-18910EC2C206}" dt="2023-01-10T01:27:25.689" v="113" actId="20577"/>
          <ac:spMkLst>
            <pc:docMk/>
            <pc:sldMk cId="1506493807" sldId="272"/>
            <ac:spMk id="2" creationId="{F6245169-1799-41CD-B28E-D2D20D16AD73}"/>
          </ac:spMkLst>
        </pc:spChg>
        <pc:spChg chg="mod">
          <ac:chgData name="McFarland, Annette" userId="e93d1f50-85ab-41a8-a34a-185a53159573" providerId="ADAL" clId="{30EFAEC6-D8AE-4FAD-95E6-18910EC2C206}" dt="2023-01-10T01:27:29.873" v="117" actId="20577"/>
          <ac:spMkLst>
            <pc:docMk/>
            <pc:sldMk cId="1506493807" sldId="272"/>
            <ac:spMk id="3" creationId="{E4FD1E92-5DBC-B105-F246-2355E4FF9A74}"/>
          </ac:spMkLst>
        </pc:spChg>
      </pc:sldChg>
      <pc:sldChg chg="addSp delSp modSp mod">
        <pc:chgData name="McFarland, Annette" userId="e93d1f50-85ab-41a8-a34a-185a53159573" providerId="ADAL" clId="{30EFAEC6-D8AE-4FAD-95E6-18910EC2C206}" dt="2023-01-10T01:25:53.828" v="75"/>
        <pc:sldMkLst>
          <pc:docMk/>
          <pc:sldMk cId="3502258445" sldId="283"/>
        </pc:sldMkLst>
        <pc:spChg chg="add mod">
          <ac:chgData name="McFarland, Annette" userId="e93d1f50-85ab-41a8-a34a-185a53159573" providerId="ADAL" clId="{30EFAEC6-D8AE-4FAD-95E6-18910EC2C206}" dt="2023-01-10T01:25:53.828" v="75"/>
          <ac:spMkLst>
            <pc:docMk/>
            <pc:sldMk cId="3502258445" sldId="283"/>
            <ac:spMk id="4" creationId="{4D3AC58A-73F9-9194-02C2-B53D9CEA0CB3}"/>
          </ac:spMkLst>
        </pc:spChg>
        <pc:spChg chg="mod">
          <ac:chgData name="McFarland, Annette" userId="e93d1f50-85ab-41a8-a34a-185a53159573" providerId="ADAL" clId="{30EFAEC6-D8AE-4FAD-95E6-18910EC2C206}" dt="2023-01-10T01:24:50.494" v="69" actId="2085"/>
          <ac:spMkLst>
            <pc:docMk/>
            <pc:sldMk cId="3502258445" sldId="283"/>
            <ac:spMk id="5" creationId="{07E7D4A9-A2D8-FCFA-930A-28EF4D10D77F}"/>
          </ac:spMkLst>
        </pc:spChg>
        <pc:spChg chg="mod">
          <ac:chgData name="McFarland, Annette" userId="e93d1f50-85ab-41a8-a34a-185a53159573" providerId="ADAL" clId="{30EFAEC6-D8AE-4FAD-95E6-18910EC2C206}" dt="2023-01-10T01:24:13.814" v="59" actId="20577"/>
          <ac:spMkLst>
            <pc:docMk/>
            <pc:sldMk cId="3502258445" sldId="283"/>
            <ac:spMk id="13" creationId="{F83091F8-0F5F-D10F-4394-FE4CC56FFEE5}"/>
          </ac:spMkLst>
        </pc:spChg>
        <pc:spChg chg="mod">
          <ac:chgData name="McFarland, Annette" userId="e93d1f50-85ab-41a8-a34a-185a53159573" providerId="ADAL" clId="{30EFAEC6-D8AE-4FAD-95E6-18910EC2C206}" dt="2023-01-10T01:24:17.334" v="63" actId="20577"/>
          <ac:spMkLst>
            <pc:docMk/>
            <pc:sldMk cId="3502258445" sldId="283"/>
            <ac:spMk id="14" creationId="{97516DBD-228E-71D7-395F-84A0E196B6CC}"/>
          </ac:spMkLst>
        </pc:spChg>
        <pc:grpChg chg="mod">
          <ac:chgData name="McFarland, Annette" userId="e93d1f50-85ab-41a8-a34a-185a53159573" providerId="ADAL" clId="{30EFAEC6-D8AE-4FAD-95E6-18910EC2C206}" dt="2023-01-10T01:25:30.690" v="72" actId="1076"/>
          <ac:grpSpMkLst>
            <pc:docMk/>
            <pc:sldMk cId="3502258445" sldId="283"/>
            <ac:grpSpMk id="8" creationId="{9B93891F-7FE0-C8DC-6B27-0AD630270771}"/>
          </ac:grpSpMkLst>
        </pc:grpChg>
        <pc:graphicFrameChg chg="mod">
          <ac:chgData name="McFarland, Annette" userId="e93d1f50-85ab-41a8-a34a-185a53159573" providerId="ADAL" clId="{30EFAEC6-D8AE-4FAD-95E6-18910EC2C206}" dt="2023-01-10T01:25:39.783" v="73"/>
          <ac:graphicFrameMkLst>
            <pc:docMk/>
            <pc:sldMk cId="3502258445" sldId="283"/>
            <ac:graphicFrameMk id="2" creationId="{3E5EB191-604B-5D0C-0A19-100096219C99}"/>
          </ac:graphicFrameMkLst>
        </pc:graphicFrameChg>
        <pc:picChg chg="add mod">
          <ac:chgData name="McFarland, Annette" userId="e93d1f50-85ab-41a8-a34a-185a53159573" providerId="ADAL" clId="{30EFAEC6-D8AE-4FAD-95E6-18910EC2C206}" dt="2023-01-10T01:25:53.828" v="75"/>
          <ac:picMkLst>
            <pc:docMk/>
            <pc:sldMk cId="3502258445" sldId="283"/>
            <ac:picMk id="3" creationId="{11BF6E43-3A3C-E804-81F3-5293D175814F}"/>
          </ac:picMkLst>
        </pc:picChg>
        <pc:picChg chg="del">
          <ac:chgData name="McFarland, Annette" userId="e93d1f50-85ab-41a8-a34a-185a53159573" providerId="ADAL" clId="{30EFAEC6-D8AE-4FAD-95E6-18910EC2C206}" dt="2023-01-10T01:25:53.374" v="74" actId="478"/>
          <ac:picMkLst>
            <pc:docMk/>
            <pc:sldMk cId="3502258445" sldId="283"/>
            <ac:picMk id="15" creationId="{9A006126-C808-E47C-A1CD-8DF90026E87E}"/>
          </ac:picMkLst>
        </pc:picChg>
      </pc:sldChg>
      <pc:sldChg chg="modSp del mod modNotesTx">
        <pc:chgData name="McFarland, Annette" userId="e93d1f50-85ab-41a8-a34a-185a53159573" providerId="ADAL" clId="{30EFAEC6-D8AE-4FAD-95E6-18910EC2C206}" dt="2023-01-20T20:11:05.338" v="4027" actId="2696"/>
        <pc:sldMkLst>
          <pc:docMk/>
          <pc:sldMk cId="1821595124" sldId="286"/>
        </pc:sldMkLst>
        <pc:spChg chg="mod">
          <ac:chgData name="McFarland, Annette" userId="e93d1f50-85ab-41a8-a34a-185a53159573" providerId="ADAL" clId="{30EFAEC6-D8AE-4FAD-95E6-18910EC2C206}" dt="2023-01-10T02:54:00.936" v="3153" actId="20577"/>
          <ac:spMkLst>
            <pc:docMk/>
            <pc:sldMk cId="1821595124" sldId="286"/>
            <ac:spMk id="2" creationId="{F6245169-1799-41CD-B28E-D2D20D16AD73}"/>
          </ac:spMkLst>
        </pc:spChg>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pChg chg="mod">
          <ac:chgData name="McFarland, Annette" userId="e93d1f50-85ab-41a8-a34a-185a53159573" providerId="ADAL" clId="{30EFAEC6-D8AE-4FAD-95E6-18910EC2C206}" dt="2023-01-10T03:06:59.517" v="3908" actId="20577"/>
          <ac:spMkLst>
            <pc:docMk/>
            <pc:sldMk cId="3475639167" sldId="289"/>
            <ac:spMk id="6" creationId="{3178E49A-AB46-36D7-BE04-40013DE24A2A}"/>
          </ac:spMkLst>
        </pc:spChg>
      </pc:sldChg>
      <pc:sldChg chg="modSp mod addCm delCm">
        <pc:chgData name="McFarland, Annette" userId="e93d1f50-85ab-41a8-a34a-185a53159573" providerId="ADAL" clId="{30EFAEC6-D8AE-4FAD-95E6-18910EC2C206}" dt="2023-01-20T16:43:58.017" v="3949"/>
        <pc:sldMkLst>
          <pc:docMk/>
          <pc:sldMk cId="3332005300" sldId="322"/>
        </pc:sldMkLst>
        <pc:spChg chg="mod">
          <ac:chgData name="McFarland, Annette" userId="e93d1f50-85ab-41a8-a34a-185a53159573" providerId="ADAL" clId="{30EFAEC6-D8AE-4FAD-95E6-18910EC2C206}" dt="2023-01-10T01:28:52.473" v="131" actId="20577"/>
          <ac:spMkLst>
            <pc:docMk/>
            <pc:sldMk cId="3332005300" sldId="322"/>
            <ac:spMk id="2" creationId="{F6245169-1799-41CD-B28E-D2D20D16AD73}"/>
          </ac:spMkLst>
        </pc:spChg>
        <pc:spChg chg="mod">
          <ac:chgData name="McFarland, Annette" userId="e93d1f50-85ab-41a8-a34a-185a53159573" providerId="ADAL" clId="{30EFAEC6-D8AE-4FAD-95E6-18910EC2C206}" dt="2023-01-10T01:30:35.386" v="164" actId="255"/>
          <ac:spMkLst>
            <pc:docMk/>
            <pc:sldMk cId="3332005300" sldId="322"/>
            <ac:spMk id="3" creationId="{E4FD1E92-5DBC-B105-F246-2355E4FF9A74}"/>
          </ac:spMkLst>
        </pc:spChg>
        <pc:graphicFrameChg chg="mod">
          <ac:chgData name="McFarland, Annette" userId="e93d1f50-85ab-41a8-a34a-185a53159573" providerId="ADAL" clId="{30EFAEC6-D8AE-4FAD-95E6-18910EC2C206}" dt="2023-01-10T01:34:06.308" v="360" actId="14100"/>
          <ac:graphicFrameMkLst>
            <pc:docMk/>
            <pc:sldMk cId="3332005300" sldId="322"/>
            <ac:graphicFrameMk id="6" creationId="{A9A8CC69-E7C7-8BF8-2D2D-ABB1A61EC758}"/>
          </ac:graphicFrameMkLst>
        </pc:graphicFrameChg>
      </pc:sldChg>
      <pc:sldChg chg="modSp mod">
        <pc:chgData name="McFarland, Annette" userId="e93d1f50-85ab-41a8-a34a-185a53159573" providerId="ADAL" clId="{30EFAEC6-D8AE-4FAD-95E6-18910EC2C206}" dt="2023-01-10T01:33:22.355" v="353" actId="20577"/>
        <pc:sldMkLst>
          <pc:docMk/>
          <pc:sldMk cId="3364805724" sldId="339"/>
        </pc:sldMkLst>
        <pc:spChg chg="mod">
          <ac:chgData name="McFarland, Annette" userId="e93d1f50-85ab-41a8-a34a-185a53159573" providerId="ADAL" clId="{30EFAEC6-D8AE-4FAD-95E6-18910EC2C206}" dt="2023-01-10T01:33:18.979" v="348" actId="20577"/>
          <ac:spMkLst>
            <pc:docMk/>
            <pc:sldMk cId="3364805724" sldId="339"/>
            <ac:spMk id="2" creationId="{F050121B-D4A7-C426-32A4-BF0987433026}"/>
          </ac:spMkLst>
        </pc:spChg>
        <pc:spChg chg="mod">
          <ac:chgData name="McFarland, Annette" userId="e93d1f50-85ab-41a8-a34a-185a53159573" providerId="ADAL" clId="{30EFAEC6-D8AE-4FAD-95E6-18910EC2C206}" dt="2023-01-10T01:33:22.355" v="353" actId="20577"/>
          <ac:spMkLst>
            <pc:docMk/>
            <pc:sldMk cId="3364805724" sldId="339"/>
            <ac:spMk id="3" creationId="{B6340F88-FDE5-D8FA-4CB8-7065B97BFE6B}"/>
          </ac:spMkLst>
        </pc:spChg>
      </pc:sldChg>
      <pc:sldChg chg="addSp delSp modSp mod">
        <pc:chgData name="McFarland, Annette" userId="e93d1f50-85ab-41a8-a34a-185a53159573" providerId="ADAL" clId="{30EFAEC6-D8AE-4FAD-95E6-18910EC2C206}" dt="2023-01-10T01:26:52.392" v="101" actId="20577"/>
        <pc:sldMkLst>
          <pc:docMk/>
          <pc:sldMk cId="2781894779" sldId="343"/>
        </pc:sldMkLst>
        <pc:spChg chg="mod">
          <ac:chgData name="McFarland, Annette" userId="e93d1f50-85ab-41a8-a34a-185a53159573" providerId="ADAL" clId="{30EFAEC6-D8AE-4FAD-95E6-18910EC2C206}" dt="2023-01-10T01:26:49.350" v="97" actId="20577"/>
          <ac:spMkLst>
            <pc:docMk/>
            <pc:sldMk cId="2781894779" sldId="343"/>
            <ac:spMk id="4" creationId="{2835B22F-59A0-D51F-5B6D-700079BFD428}"/>
          </ac:spMkLst>
        </pc:spChg>
        <pc:spChg chg="add mod">
          <ac:chgData name="McFarland, Annette" userId="e93d1f50-85ab-41a8-a34a-185a53159573" providerId="ADAL" clId="{30EFAEC6-D8AE-4FAD-95E6-18910EC2C206}" dt="2023-01-10T01:26:35.478" v="95" actId="20577"/>
          <ac:spMkLst>
            <pc:docMk/>
            <pc:sldMk cId="2781894779" sldId="343"/>
            <ac:spMk id="5" creationId="{28C566C2-AE93-9B5B-CAAF-BE735701E769}"/>
          </ac:spMkLst>
        </pc:spChg>
        <pc:spChg chg="mod">
          <ac:chgData name="McFarland, Annette" userId="e93d1f50-85ab-41a8-a34a-185a53159573" providerId="ADAL" clId="{30EFAEC6-D8AE-4FAD-95E6-18910EC2C206}" dt="2023-01-10T01:26:52.392" v="101" actId="20577"/>
          <ac:spMkLst>
            <pc:docMk/>
            <pc:sldMk cId="2781894779" sldId="343"/>
            <ac:spMk id="11" creationId="{FAE75C40-A01E-5362-9F7E-92B20DD3702C}"/>
          </ac:spMkLst>
        </pc:spChg>
        <pc:picChg chg="del">
          <ac:chgData name="McFarland, Annette" userId="e93d1f50-85ab-41a8-a34a-185a53159573" providerId="ADAL" clId="{30EFAEC6-D8AE-4FAD-95E6-18910EC2C206}" dt="2023-01-10T01:26:30.023" v="92" actId="478"/>
          <ac:picMkLst>
            <pc:docMk/>
            <pc:sldMk cId="2781894779" sldId="343"/>
            <ac:picMk id="2" creationId="{9F71A652-D374-CF22-D24D-00A3F91BD05B}"/>
          </ac:picMkLst>
        </pc:picChg>
        <pc:picChg chg="add mod">
          <ac:chgData name="McFarland, Annette" userId="e93d1f50-85ab-41a8-a34a-185a53159573" providerId="ADAL" clId="{30EFAEC6-D8AE-4FAD-95E6-18910EC2C206}" dt="2023-01-10T01:26:30.576" v="93"/>
          <ac:picMkLst>
            <pc:docMk/>
            <pc:sldMk cId="2781894779" sldId="343"/>
            <ac:picMk id="3" creationId="{39FDFED2-F0D4-9A5E-A99D-BF072EF53FCE}"/>
          </ac:picMkLst>
        </pc:picChg>
      </pc:sldChg>
      <pc:sldChg chg="addSp delSp modSp mod">
        <pc:chgData name="McFarland, Annette" userId="e93d1f50-85ab-41a8-a34a-185a53159573" providerId="ADAL" clId="{30EFAEC6-D8AE-4FAD-95E6-18910EC2C206}" dt="2023-01-10T01:22:29.683" v="42" actId="20577"/>
        <pc:sldMkLst>
          <pc:docMk/>
          <pc:sldMk cId="587045458" sldId="351"/>
        </pc:sldMkLst>
        <pc:spChg chg="mod">
          <ac:chgData name="McFarland, Annette" userId="e93d1f50-85ab-41a8-a34a-185a53159573" providerId="ADAL" clId="{30EFAEC6-D8AE-4FAD-95E6-18910EC2C206}" dt="2023-01-10T01:21:54.637" v="36" actId="20577"/>
          <ac:spMkLst>
            <pc:docMk/>
            <pc:sldMk cId="587045458" sldId="351"/>
            <ac:spMk id="2" creationId="{F6245169-1799-41CD-B28E-D2D20D16AD73}"/>
          </ac:spMkLst>
        </pc:spChg>
        <pc:spChg chg="add mod">
          <ac:chgData name="McFarland, Annette" userId="e93d1f50-85ab-41a8-a34a-185a53159573" providerId="ADAL" clId="{30EFAEC6-D8AE-4FAD-95E6-18910EC2C206}" dt="2023-01-10T01:22:03.376" v="38"/>
          <ac:spMkLst>
            <pc:docMk/>
            <pc:sldMk cId="587045458" sldId="351"/>
            <ac:spMk id="5" creationId="{5AC6DB70-7F13-C7FF-D039-87861B1A4323}"/>
          </ac:spMkLst>
        </pc:spChg>
        <pc:spChg chg="mod">
          <ac:chgData name="McFarland, Annette" userId="e93d1f50-85ab-41a8-a34a-185a53159573" providerId="ADAL" clId="{30EFAEC6-D8AE-4FAD-95E6-18910EC2C206}" dt="2023-01-10T01:22:29.683" v="42" actId="20577"/>
          <ac:spMkLst>
            <pc:docMk/>
            <pc:sldMk cId="587045458" sldId="351"/>
            <ac:spMk id="12" creationId="{143DDE12-C2E7-AE3E-25D3-4C0553EC6B18}"/>
          </ac:spMkLst>
        </pc:spChg>
        <pc:picChg chg="add mod">
          <ac:chgData name="McFarland, Annette" userId="e93d1f50-85ab-41a8-a34a-185a53159573" providerId="ADAL" clId="{30EFAEC6-D8AE-4FAD-95E6-18910EC2C206}" dt="2023-01-10T01:22:03.376" v="38"/>
          <ac:picMkLst>
            <pc:docMk/>
            <pc:sldMk cId="587045458" sldId="351"/>
            <ac:picMk id="3" creationId="{513964C9-86E6-EA8E-31AA-BE59D4F304A6}"/>
          </ac:picMkLst>
        </pc:picChg>
        <pc:picChg chg="del">
          <ac:chgData name="McFarland, Annette" userId="e93d1f50-85ab-41a8-a34a-185a53159573" providerId="ADAL" clId="{30EFAEC6-D8AE-4FAD-95E6-18910EC2C206}" dt="2023-01-10T01:22:02.974" v="37" actId="478"/>
          <ac:picMkLst>
            <pc:docMk/>
            <pc:sldMk cId="587045458" sldId="351"/>
            <ac:picMk id="4" creationId="{3D0D85FD-B9BF-82AE-7DCA-5C5E3FA5E6B7}"/>
          </ac:picMkLst>
        </pc:picChg>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pChg chg="mod">
          <ac:chgData name="McFarland, Annette" userId="e93d1f50-85ab-41a8-a34a-185a53159573" providerId="ADAL" clId="{30EFAEC6-D8AE-4FAD-95E6-18910EC2C206}" dt="2023-01-10T02:09:25.667" v="3082" actId="1076"/>
          <ac:spMkLst>
            <pc:docMk/>
            <pc:sldMk cId="3383364338" sldId="353"/>
            <ac:spMk id="2" creationId="{F6245169-1799-41CD-B28E-D2D20D16AD73}"/>
          </ac:spMkLst>
        </pc:spChg>
        <pc:spChg chg="mod">
          <ac:chgData name="McFarland, Annette" userId="e93d1f50-85ab-41a8-a34a-185a53159573" providerId="ADAL" clId="{30EFAEC6-D8AE-4FAD-95E6-18910EC2C206}" dt="2023-01-10T02:10:20.342" v="3085" actId="1076"/>
          <ac:spMkLst>
            <pc:docMk/>
            <pc:sldMk cId="3383364338" sldId="353"/>
            <ac:spMk id="3" creationId="{D5D865AD-CC70-8F27-D0C3-D86B160B9B62}"/>
          </ac:spMkLst>
        </pc:spChg>
        <pc:spChg chg="mod">
          <ac:chgData name="McFarland, Annette" userId="e93d1f50-85ab-41a8-a34a-185a53159573" providerId="ADAL" clId="{30EFAEC6-D8AE-4FAD-95E6-18910EC2C206}" dt="2023-01-10T02:09:33.509" v="3084" actId="1076"/>
          <ac:spMkLst>
            <pc:docMk/>
            <pc:sldMk cId="3383364338" sldId="353"/>
            <ac:spMk id="8" creationId="{3EFE8A50-771E-49B9-ECC6-CDA29387FFE8}"/>
          </ac:spMkLst>
        </pc:spChg>
        <pc:spChg chg="mod">
          <ac:chgData name="McFarland, Annette" userId="e93d1f50-85ab-41a8-a34a-185a53159573" providerId="ADAL" clId="{30EFAEC6-D8AE-4FAD-95E6-18910EC2C206}" dt="2023-01-10T02:11:01.911" v="3089" actId="1076"/>
          <ac:spMkLst>
            <pc:docMk/>
            <pc:sldMk cId="3383364338" sldId="353"/>
            <ac:spMk id="9" creationId="{82178695-9D8A-F30D-E387-76A46539E30F}"/>
          </ac:spMkLst>
        </pc:spChg>
        <pc:spChg chg="mod">
          <ac:chgData name="McFarland, Annette" userId="e93d1f50-85ab-41a8-a34a-185a53159573" providerId="ADAL" clId="{30EFAEC6-D8AE-4FAD-95E6-18910EC2C206}" dt="2023-01-10T02:10:36.311" v="3086" actId="1076"/>
          <ac:spMkLst>
            <pc:docMk/>
            <pc:sldMk cId="3383364338" sldId="353"/>
            <ac:spMk id="10" creationId="{06DCD10B-32F6-455C-28EB-CC926E3C292F}"/>
          </ac:spMkLst>
        </pc:spChg>
        <pc:graphicFrameChg chg="mod">
          <ac:chgData name="McFarland, Annette" userId="e93d1f50-85ab-41a8-a34a-185a53159573" providerId="ADAL" clId="{30EFAEC6-D8AE-4FAD-95E6-18910EC2C206}" dt="2023-01-10T02:09:28.640" v="3083" actId="14100"/>
          <ac:graphicFrameMkLst>
            <pc:docMk/>
            <pc:sldMk cId="3383364338" sldId="353"/>
            <ac:graphicFrameMk id="21" creationId="{9673CC04-08CC-5578-D046-2CD1CE6E0EBA}"/>
          </ac:graphicFrameMkLst>
        </pc:graphicFrameChg>
        <pc:cxnChg chg="mod">
          <ac:chgData name="McFarland, Annette" userId="e93d1f50-85ab-41a8-a34a-185a53159573" providerId="ADAL" clId="{30EFAEC6-D8AE-4FAD-95E6-18910EC2C206}" dt="2023-01-10T02:11:01.911" v="3089" actId="1076"/>
          <ac:cxnSpMkLst>
            <pc:docMk/>
            <pc:sldMk cId="3383364338" sldId="353"/>
            <ac:cxnSpMk id="4" creationId="{D04B9959-8687-5C2A-5663-2AA8309F2D66}"/>
          </ac:cxnSpMkLst>
        </pc:cxnChg>
        <pc:cxnChg chg="add mod">
          <ac:chgData name="McFarland, Annette" userId="e93d1f50-85ab-41a8-a34a-185a53159573" providerId="ADAL" clId="{30EFAEC6-D8AE-4FAD-95E6-18910EC2C206}" dt="2023-01-10T02:10:20.342" v="3085" actId="1076"/>
          <ac:cxnSpMkLst>
            <pc:docMk/>
            <pc:sldMk cId="3383364338" sldId="353"/>
            <ac:cxnSpMk id="7" creationId="{C3B6A595-A577-9B0F-210C-8D59BC5EA5DE}"/>
          </ac:cxnSpMkLst>
        </pc:cxnChg>
        <pc:cxnChg chg="add mod">
          <ac:chgData name="McFarland, Annette" userId="e93d1f50-85ab-41a8-a34a-185a53159573" providerId="ADAL" clId="{30EFAEC6-D8AE-4FAD-95E6-18910EC2C206}" dt="2023-01-10T02:10:36.311" v="3086" actId="1076"/>
          <ac:cxnSpMkLst>
            <pc:docMk/>
            <pc:sldMk cId="3383364338" sldId="353"/>
            <ac:cxnSpMk id="12" creationId="{141A54CB-7515-77D3-8C43-BC160D3E680B}"/>
          </ac:cxnSpMkLst>
        </pc:cxnChg>
      </pc:sldChg>
      <pc:sldChg chg="addSp delSp modSp mod">
        <pc:chgData name="McFarland, Annette" userId="e93d1f50-85ab-41a8-a34a-185a53159573" providerId="ADAL" clId="{30EFAEC6-D8AE-4FAD-95E6-18910EC2C206}" dt="2023-01-10T01:27:18.299" v="109"/>
        <pc:sldMkLst>
          <pc:docMk/>
          <pc:sldMk cId="2042778756" sldId="354"/>
        </pc:sldMkLst>
        <pc:spChg chg="mod">
          <ac:chgData name="McFarland, Annette" userId="e93d1f50-85ab-41a8-a34a-185a53159573" providerId="ADAL" clId="{30EFAEC6-D8AE-4FAD-95E6-18910EC2C206}" dt="2023-01-10T01:26:57.159" v="103" actId="6549"/>
          <ac:spMkLst>
            <pc:docMk/>
            <pc:sldMk cId="2042778756" sldId="354"/>
            <ac:spMk id="4" creationId="{2835B22F-59A0-D51F-5B6D-700079BFD428}"/>
          </ac:spMkLst>
        </pc:spChg>
        <pc:spChg chg="add mod">
          <ac:chgData name="McFarland, Annette" userId="e93d1f50-85ab-41a8-a34a-185a53159573" providerId="ADAL" clId="{30EFAEC6-D8AE-4FAD-95E6-18910EC2C206}" dt="2023-01-10T01:27:18.299" v="109"/>
          <ac:spMkLst>
            <pc:docMk/>
            <pc:sldMk cId="2042778756" sldId="354"/>
            <ac:spMk id="5" creationId="{8769A725-48C0-B78E-CF40-2F498FD71EAC}"/>
          </ac:spMkLst>
        </pc:spChg>
        <pc:spChg chg="mod">
          <ac:chgData name="McFarland, Annette" userId="e93d1f50-85ab-41a8-a34a-185a53159573" providerId="ADAL" clId="{30EFAEC6-D8AE-4FAD-95E6-18910EC2C206}" dt="2023-01-10T01:27:00.873" v="107" actId="20577"/>
          <ac:spMkLst>
            <pc:docMk/>
            <pc:sldMk cId="2042778756" sldId="354"/>
            <ac:spMk id="11" creationId="{FAE75C40-A01E-5362-9F7E-92B20DD3702C}"/>
          </ac:spMkLst>
        </pc:spChg>
        <pc:picChg chg="del">
          <ac:chgData name="McFarland, Annette" userId="e93d1f50-85ab-41a8-a34a-185a53159573" providerId="ADAL" clId="{30EFAEC6-D8AE-4FAD-95E6-18910EC2C206}" dt="2023-01-10T01:27:17.895" v="108" actId="478"/>
          <ac:picMkLst>
            <pc:docMk/>
            <pc:sldMk cId="2042778756" sldId="354"/>
            <ac:picMk id="2" creationId="{612B2EF6-7254-4954-F9C1-DAFFDFF1E0AE}"/>
          </ac:picMkLst>
        </pc:picChg>
        <pc:picChg chg="add mod">
          <ac:chgData name="McFarland, Annette" userId="e93d1f50-85ab-41a8-a34a-185a53159573" providerId="ADAL" clId="{30EFAEC6-D8AE-4FAD-95E6-18910EC2C206}" dt="2023-01-10T01:27:18.299" v="109"/>
          <ac:picMkLst>
            <pc:docMk/>
            <pc:sldMk cId="2042778756" sldId="354"/>
            <ac:picMk id="3" creationId="{0F712A5F-B2A4-A87A-BD4B-626C03D0EB26}"/>
          </ac:picMkLst>
        </pc:picChg>
      </pc:sldChg>
      <pc:sldChg chg="addSp delSp modSp mod">
        <pc:chgData name="McFarland, Annette" userId="e93d1f50-85ab-41a8-a34a-185a53159573" providerId="ADAL" clId="{30EFAEC6-D8AE-4FAD-95E6-18910EC2C206}" dt="2023-01-10T01:26:11.030" v="91" actId="20577"/>
        <pc:sldMkLst>
          <pc:docMk/>
          <pc:sldMk cId="564221537" sldId="355"/>
        </pc:sldMkLst>
        <pc:spChg chg="mod">
          <ac:chgData name="McFarland, Annette" userId="e93d1f50-85ab-41a8-a34a-185a53159573" providerId="ADAL" clId="{30EFAEC6-D8AE-4FAD-95E6-18910EC2C206}" dt="2023-01-10T01:25:59.240" v="77" actId="20577"/>
          <ac:spMkLst>
            <pc:docMk/>
            <pc:sldMk cId="564221537" sldId="355"/>
            <ac:spMk id="4" creationId="{2835B22F-59A0-D51F-5B6D-700079BFD428}"/>
          </ac:spMkLst>
        </pc:spChg>
        <pc:spChg chg="add mod">
          <ac:chgData name="McFarland, Annette" userId="e93d1f50-85ab-41a8-a34a-185a53159573" providerId="ADAL" clId="{30EFAEC6-D8AE-4FAD-95E6-18910EC2C206}" dt="2023-01-10T01:26:11.030" v="91" actId="20577"/>
          <ac:spMkLst>
            <pc:docMk/>
            <pc:sldMk cId="564221537" sldId="355"/>
            <ac:spMk id="5" creationId="{665D290E-BF52-3A3C-9E4F-CF92C7BF85A0}"/>
          </ac:spMkLst>
        </pc:spChg>
        <pc:spChg chg="mod">
          <ac:chgData name="McFarland, Annette" userId="e93d1f50-85ab-41a8-a34a-185a53159573" providerId="ADAL" clId="{30EFAEC6-D8AE-4FAD-95E6-18910EC2C206}" dt="2023-01-10T01:26:02.050" v="81" actId="20577"/>
          <ac:spMkLst>
            <pc:docMk/>
            <pc:sldMk cId="564221537" sldId="355"/>
            <ac:spMk id="11" creationId="{FAE75C40-A01E-5362-9F7E-92B20DD3702C}"/>
          </ac:spMkLst>
        </pc:spChg>
        <pc:picChg chg="del">
          <ac:chgData name="McFarland, Annette" userId="e93d1f50-85ab-41a8-a34a-185a53159573" providerId="ADAL" clId="{30EFAEC6-D8AE-4FAD-95E6-18910EC2C206}" dt="2023-01-10T01:26:04.557" v="82" actId="478"/>
          <ac:picMkLst>
            <pc:docMk/>
            <pc:sldMk cId="564221537" sldId="355"/>
            <ac:picMk id="2" creationId="{E2E6E6C6-C7B2-9BCA-E65D-E9B3985B12D3}"/>
          </ac:picMkLst>
        </pc:picChg>
        <pc:picChg chg="add mod">
          <ac:chgData name="McFarland, Annette" userId="e93d1f50-85ab-41a8-a34a-185a53159573" providerId="ADAL" clId="{30EFAEC6-D8AE-4FAD-95E6-18910EC2C206}" dt="2023-01-10T01:26:05.702" v="83"/>
          <ac:picMkLst>
            <pc:docMk/>
            <pc:sldMk cId="564221537" sldId="355"/>
            <ac:picMk id="3" creationId="{6A34EE2B-6CD1-1C98-FB3B-D74994DABF43}"/>
          </ac:picMkLst>
        </pc:picChg>
      </pc:sldChg>
      <pc:sldChg chg="modSp mod modNotesTx">
        <pc:chgData name="McFarland, Annette" userId="e93d1f50-85ab-41a8-a34a-185a53159573" providerId="ADAL" clId="{30EFAEC6-D8AE-4FAD-95E6-18910EC2C206}" dt="2023-01-10T03:05:28.396" v="3881" actId="20577"/>
        <pc:sldMkLst>
          <pc:docMk/>
          <pc:sldMk cId="2037470596" sldId="356"/>
        </pc:sldMkLst>
        <pc:spChg chg="mod">
          <ac:chgData name="McFarland, Annette" userId="e93d1f50-85ab-41a8-a34a-185a53159573" providerId="ADAL" clId="{30EFAEC6-D8AE-4FAD-95E6-18910EC2C206}" dt="2023-01-10T03:01:10.757" v="3593" actId="20577"/>
          <ac:spMkLst>
            <pc:docMk/>
            <pc:sldMk cId="2037470596" sldId="356"/>
            <ac:spMk id="2" creationId="{F6245169-1799-41CD-B28E-D2D20D16AD73}"/>
          </ac:spMkLst>
        </pc:spChg>
      </pc:sldChg>
      <pc:sldChg chg="modSp mod modNotesTx">
        <pc:chgData name="McFarland, Annette" userId="e93d1f50-85ab-41a8-a34a-185a53159573" providerId="ADAL" clId="{30EFAEC6-D8AE-4FAD-95E6-18910EC2C206}" dt="2023-01-10T01:32:43.057" v="344" actId="20577"/>
        <pc:sldMkLst>
          <pc:docMk/>
          <pc:sldMk cId="3982897259" sldId="357"/>
        </pc:sldMkLst>
        <pc:spChg chg="mod">
          <ac:chgData name="McFarland, Annette" userId="e93d1f50-85ab-41a8-a34a-185a53159573" providerId="ADAL" clId="{30EFAEC6-D8AE-4FAD-95E6-18910EC2C206}" dt="2023-01-10T01:28:00.784" v="119" actId="20577"/>
          <ac:spMkLst>
            <pc:docMk/>
            <pc:sldMk cId="3982897259" sldId="357"/>
            <ac:spMk id="2" creationId="{F6245169-1799-41CD-B28E-D2D20D16AD73}"/>
          </ac:spMkLst>
        </pc:spChg>
        <pc:spChg chg="mod">
          <ac:chgData name="McFarland, Annette" userId="e93d1f50-85ab-41a8-a34a-185a53159573" providerId="ADAL" clId="{30EFAEC6-D8AE-4FAD-95E6-18910EC2C206}" dt="2023-01-10T01:28:04.114" v="123" actId="20577"/>
          <ac:spMkLst>
            <pc:docMk/>
            <pc:sldMk cId="3982897259" sldId="357"/>
            <ac:spMk id="3" creationId="{E4FD1E92-5DBC-B105-F246-2355E4FF9A74}"/>
          </ac:spMkLst>
        </pc:spChg>
        <pc:graphicFrameChg chg="mod">
          <ac:chgData name="McFarland, Annette" userId="e93d1f50-85ab-41a8-a34a-185a53159573" providerId="ADAL" clId="{30EFAEC6-D8AE-4FAD-95E6-18910EC2C206}" dt="2023-01-10T01:28:26.427" v="127"/>
          <ac:graphicFrameMkLst>
            <pc:docMk/>
            <pc:sldMk cId="3982897259" sldId="357"/>
            <ac:graphicFrameMk id="9" creationId="{16BB2B36-D329-083C-5198-BEEC5AC12CFA}"/>
          </ac:graphicFrameMkLst>
        </pc:graphicFrameChg>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pChg chg="mod">
          <ac:chgData name="McFarland, Annette" userId="e93d1f50-85ab-41a8-a34a-185a53159573" providerId="ADAL" clId="{30EFAEC6-D8AE-4FAD-95E6-18910EC2C206}" dt="2023-01-10T01:52:43.394" v="2876" actId="1076"/>
          <ac:spMkLst>
            <pc:docMk/>
            <pc:sldMk cId="4262263089" sldId="358"/>
            <ac:spMk id="2" creationId="{F6245169-1799-41CD-B28E-D2D20D16AD73}"/>
          </ac:spMkLst>
        </pc:spChg>
        <pc:spChg chg="mod">
          <ac:chgData name="McFarland, Annette" userId="e93d1f50-85ab-41a8-a34a-185a53159573" providerId="ADAL" clId="{30EFAEC6-D8AE-4FAD-95E6-18910EC2C206}" dt="2023-01-10T01:52:47.351" v="2877" actId="1076"/>
          <ac:spMkLst>
            <pc:docMk/>
            <pc:sldMk cId="4262263089" sldId="358"/>
            <ac:spMk id="3" creationId="{E4FD1E92-5DBC-B105-F246-2355E4FF9A74}"/>
          </ac:spMkLst>
        </pc:spChg>
        <pc:spChg chg="add del mod">
          <ac:chgData name="McFarland, Annette" userId="e93d1f50-85ab-41a8-a34a-185a53159573" providerId="ADAL" clId="{30EFAEC6-D8AE-4FAD-95E6-18910EC2C206}" dt="2023-01-20T16:46:20.232" v="3988" actId="478"/>
          <ac:spMkLst>
            <pc:docMk/>
            <pc:sldMk cId="4262263089" sldId="358"/>
            <ac:spMk id="4" creationId="{376B469E-C4BB-F1ED-08B3-9B6B532C4FE6}"/>
          </ac:spMkLst>
        </pc:spChg>
        <pc:graphicFrameChg chg="mod">
          <ac:chgData name="McFarland, Annette" userId="e93d1f50-85ab-41a8-a34a-185a53159573" providerId="ADAL" clId="{30EFAEC6-D8AE-4FAD-95E6-18910EC2C206}" dt="2023-01-20T16:46:23.628" v="3990" actId="14100"/>
          <ac:graphicFrameMkLst>
            <pc:docMk/>
            <pc:sldMk cId="4262263089" sldId="358"/>
            <ac:graphicFrameMk id="9" creationId="{16BB2B36-D329-083C-5198-BEEC5AC12CFA}"/>
          </ac:graphicFrameMkLst>
        </pc:graphicFrameChg>
      </pc:sldChg>
      <pc:sldChg chg="modSp mod">
        <pc:chgData name="McFarland, Annette" userId="e93d1f50-85ab-41a8-a34a-185a53159573" providerId="ADAL" clId="{30EFAEC6-D8AE-4FAD-95E6-18910EC2C206}" dt="2023-01-10T02:11:50.321" v="3123"/>
        <pc:sldMkLst>
          <pc:docMk/>
          <pc:sldMk cId="1876491663" sldId="359"/>
        </pc:sldMkLst>
        <pc:spChg chg="mod">
          <ac:chgData name="McFarland, Annette" userId="e93d1f50-85ab-41a8-a34a-185a53159573" providerId="ADAL" clId="{30EFAEC6-D8AE-4FAD-95E6-18910EC2C206}" dt="2023-01-10T02:08:55.209" v="3046" actId="20577"/>
          <ac:spMkLst>
            <pc:docMk/>
            <pc:sldMk cId="1876491663" sldId="359"/>
            <ac:spMk id="2" creationId="{F6245169-1799-41CD-B28E-D2D20D16AD73}"/>
          </ac:spMkLst>
        </pc:spChg>
        <pc:spChg chg="mod">
          <ac:chgData name="McFarland, Annette" userId="e93d1f50-85ab-41a8-a34a-185a53159573" providerId="ADAL" clId="{30EFAEC6-D8AE-4FAD-95E6-18910EC2C206}" dt="2023-01-10T02:11:37.039" v="3121" actId="20577"/>
          <ac:spMkLst>
            <pc:docMk/>
            <pc:sldMk cId="1876491663" sldId="359"/>
            <ac:spMk id="3" creationId="{E4FD1E92-5DBC-B105-F246-2355E4FF9A74}"/>
          </ac:spMkLst>
        </pc:spChg>
        <pc:graphicFrameChg chg="mod">
          <ac:chgData name="McFarland, Annette" userId="e93d1f50-85ab-41a8-a34a-185a53159573" providerId="ADAL" clId="{30EFAEC6-D8AE-4FAD-95E6-18910EC2C206}" dt="2023-01-10T02:11:50.321" v="3123"/>
          <ac:graphicFrameMkLst>
            <pc:docMk/>
            <pc:sldMk cId="1876491663" sldId="359"/>
            <ac:graphicFrameMk id="9" creationId="{16BB2B36-D329-083C-5198-BEEC5AC12CFA}"/>
          </ac:graphicFrameMkLst>
        </pc:graphicFrameChg>
      </pc:sldChg>
      <pc:sldChg chg="modSp mod">
        <pc:chgData name="McFarland, Annette" userId="e93d1f50-85ab-41a8-a34a-185a53159573" providerId="ADAL" clId="{30EFAEC6-D8AE-4FAD-95E6-18910EC2C206}" dt="2023-01-20T20:10:30.835" v="4015" actId="27636"/>
        <pc:sldMkLst>
          <pc:docMk/>
          <pc:sldMk cId="2723418054" sldId="360"/>
        </pc:sldMkLst>
        <pc:spChg chg="mod">
          <ac:chgData name="McFarland, Annette" userId="e93d1f50-85ab-41a8-a34a-185a53159573" providerId="ADAL" clId="{30EFAEC6-D8AE-4FAD-95E6-18910EC2C206}" dt="2023-01-20T20:10:30.835" v="4015" actId="27636"/>
          <ac:spMkLst>
            <pc:docMk/>
            <pc:sldMk cId="2723418054" sldId="360"/>
            <ac:spMk id="3" creationId="{7F10B6DC-6AF4-BFD9-E1D5-B98AA266289F}"/>
          </ac:spMkLst>
        </pc:spChg>
      </pc:sldChg>
      <pc:sldChg chg="modSp mod addCm delCm modCm">
        <pc:chgData name="McFarland, Annette" userId="e93d1f50-85ab-41a8-a34a-185a53159573" providerId="ADAL" clId="{30EFAEC6-D8AE-4FAD-95E6-18910EC2C206}" dt="2023-01-20T20:10:53.737" v="4026"/>
        <pc:sldMkLst>
          <pc:docMk/>
          <pc:sldMk cId="3494697050" sldId="361"/>
        </pc:sldMkLst>
        <pc:spChg chg="mod">
          <ac:chgData name="McFarland, Annette" userId="e93d1f50-85ab-41a8-a34a-185a53159573" providerId="ADAL" clId="{30EFAEC6-D8AE-4FAD-95E6-18910EC2C206}" dt="2023-01-20T20:10:44.927" v="4024" actId="27636"/>
          <ac:spMkLst>
            <pc:docMk/>
            <pc:sldMk cId="3494697050" sldId="361"/>
            <ac:spMk id="3" creationId="{7F10B6DC-6AF4-BFD9-E1D5-B98AA266289F}"/>
          </ac:spMkLst>
        </pc:spChg>
      </pc:sldChg>
      <pc:sldChg chg="modSp mod">
        <pc:chgData name="McFarland, Annette" userId="e93d1f50-85ab-41a8-a34a-185a53159573" providerId="ADAL" clId="{30EFAEC6-D8AE-4FAD-95E6-18910EC2C206}" dt="2023-01-10T02:20:53.428" v="3138" actId="27918"/>
        <pc:sldMkLst>
          <pc:docMk/>
          <pc:sldMk cId="2775215614" sldId="362"/>
        </pc:sldMkLst>
        <pc:spChg chg="mod">
          <ac:chgData name="McFarland, Annette" userId="e93d1f50-85ab-41a8-a34a-185a53159573" providerId="ADAL" clId="{30EFAEC6-D8AE-4FAD-95E6-18910EC2C206}" dt="2023-01-10T02:19:56.863" v="3133" actId="20577"/>
          <ac:spMkLst>
            <pc:docMk/>
            <pc:sldMk cId="2775215614" sldId="362"/>
            <ac:spMk id="2" creationId="{F6245169-1799-41CD-B28E-D2D20D16AD73}"/>
          </ac:spMkLst>
        </pc:spChg>
        <pc:graphicFrameChg chg="mod">
          <ac:chgData name="McFarland, Annette" userId="e93d1f50-85ab-41a8-a34a-185a53159573" providerId="ADAL" clId="{30EFAEC6-D8AE-4FAD-95E6-18910EC2C206}" dt="2023-01-10T02:20:39.722" v="3136" actId="14100"/>
          <ac:graphicFrameMkLst>
            <pc:docMk/>
            <pc:sldMk cId="2775215614" sldId="362"/>
            <ac:graphicFrameMk id="8" creationId="{A25666F9-CCA3-9D59-B863-99CA3EC76DEB}"/>
          </ac:graphicFrameMkLst>
        </pc:graphicFrameChg>
      </pc:sldChg>
      <pc:sldChg chg="modSp mod">
        <pc:chgData name="McFarland, Annette" userId="e93d1f50-85ab-41a8-a34a-185a53159573" providerId="ADAL" clId="{30EFAEC6-D8AE-4FAD-95E6-18910EC2C206}" dt="2023-01-10T02:12:08.665" v="3126" actId="14100"/>
        <pc:sldMkLst>
          <pc:docMk/>
          <pc:sldMk cId="991286262" sldId="363"/>
        </pc:sldMkLst>
        <pc:spChg chg="mod">
          <ac:chgData name="McFarland, Annette" userId="e93d1f50-85ab-41a8-a34a-185a53159573" providerId="ADAL" clId="{30EFAEC6-D8AE-4FAD-95E6-18910EC2C206}" dt="2023-01-10T02:12:04.717" v="3125" actId="20577"/>
          <ac:spMkLst>
            <pc:docMk/>
            <pc:sldMk cId="991286262" sldId="363"/>
            <ac:spMk id="2" creationId="{F6245169-1799-41CD-B28E-D2D20D16AD73}"/>
          </ac:spMkLst>
        </pc:spChg>
        <pc:graphicFrameChg chg="mod">
          <ac:chgData name="McFarland, Annette" userId="e93d1f50-85ab-41a8-a34a-185a53159573" providerId="ADAL" clId="{30EFAEC6-D8AE-4FAD-95E6-18910EC2C206}" dt="2023-01-10T02:12:08.665" v="3126" actId="14100"/>
          <ac:graphicFrameMkLst>
            <pc:docMk/>
            <pc:sldMk cId="991286262" sldId="363"/>
            <ac:graphicFrameMk id="9" creationId="{16BB2B36-D329-083C-5198-BEEC5AC12CFA}"/>
          </ac:graphicFrameMkLst>
        </pc:graphicFrameChg>
      </pc:sldChg>
      <pc:sldChg chg="addSp delSp modSp mod">
        <pc:chgData name="McFarland, Annette" userId="e93d1f50-85ab-41a8-a34a-185a53159573" providerId="ADAL" clId="{30EFAEC6-D8AE-4FAD-95E6-18910EC2C206}" dt="2023-01-10T02:53:38.575" v="3146"/>
        <pc:sldMkLst>
          <pc:docMk/>
          <pc:sldMk cId="2506761111" sldId="364"/>
        </pc:sldMkLst>
        <pc:spChg chg="mod">
          <ac:chgData name="McFarland, Annette" userId="e93d1f50-85ab-41a8-a34a-185a53159573" providerId="ADAL" clId="{30EFAEC6-D8AE-4FAD-95E6-18910EC2C206}" dt="2023-01-10T02:21:15.982" v="3144" actId="20577"/>
          <ac:spMkLst>
            <pc:docMk/>
            <pc:sldMk cId="2506761111" sldId="364"/>
            <ac:spMk id="2" creationId="{F6245169-1799-41CD-B28E-D2D20D16AD73}"/>
          </ac:spMkLst>
        </pc:spChg>
        <pc:spChg chg="add mod">
          <ac:chgData name="McFarland, Annette" userId="e93d1f50-85ab-41a8-a34a-185a53159573" providerId="ADAL" clId="{30EFAEC6-D8AE-4FAD-95E6-18910EC2C206}" dt="2023-01-10T02:53:38.575" v="3146"/>
          <ac:spMkLst>
            <pc:docMk/>
            <pc:sldMk cId="2506761111" sldId="364"/>
            <ac:spMk id="6" creationId="{3F277C7A-9756-AEE8-8809-14DD5EAFE31A}"/>
          </ac:spMkLst>
        </pc:spChg>
        <pc:picChg chg="del">
          <ac:chgData name="McFarland, Annette" userId="e93d1f50-85ab-41a8-a34a-185a53159573" providerId="ADAL" clId="{30EFAEC6-D8AE-4FAD-95E6-18910EC2C206}" dt="2023-01-10T02:53:38.162" v="3145" actId="478"/>
          <ac:picMkLst>
            <pc:docMk/>
            <pc:sldMk cId="2506761111" sldId="364"/>
            <ac:picMk id="4" creationId="{16635A0B-3499-325D-D041-29603FDE38B9}"/>
          </ac:picMkLst>
        </pc:picChg>
        <pc:picChg chg="add mod">
          <ac:chgData name="McFarland, Annette" userId="e93d1f50-85ab-41a8-a34a-185a53159573" providerId="ADAL" clId="{30EFAEC6-D8AE-4FAD-95E6-18910EC2C206}" dt="2023-01-10T02:53:38.575" v="3146"/>
          <ac:picMkLst>
            <pc:docMk/>
            <pc:sldMk cId="2506761111" sldId="364"/>
            <ac:picMk id="5" creationId="{77726C2D-FE14-A926-1FC8-0AA7294EF8AE}"/>
          </ac:picMkLst>
        </pc:picChg>
      </pc:sldChg>
      <pc:sldChg chg="modSp mod">
        <pc:chgData name="McFarland, Annette" userId="e93d1f50-85ab-41a8-a34a-185a53159573" providerId="ADAL" clId="{30EFAEC6-D8AE-4FAD-95E6-18910EC2C206}" dt="2023-01-10T02:53:48.126" v="3149" actId="14100"/>
        <pc:sldMkLst>
          <pc:docMk/>
          <pc:sldMk cId="2057286570" sldId="365"/>
        </pc:sldMkLst>
        <pc:spChg chg="mod">
          <ac:chgData name="McFarland, Annette" userId="e93d1f50-85ab-41a8-a34a-185a53159573" providerId="ADAL" clId="{30EFAEC6-D8AE-4FAD-95E6-18910EC2C206}" dt="2023-01-10T02:53:44.139" v="3148" actId="20577"/>
          <ac:spMkLst>
            <pc:docMk/>
            <pc:sldMk cId="2057286570" sldId="365"/>
            <ac:spMk id="2" creationId="{F6245169-1799-41CD-B28E-D2D20D16AD73}"/>
          </ac:spMkLst>
        </pc:spChg>
        <pc:graphicFrameChg chg="mod">
          <ac:chgData name="McFarland, Annette" userId="e93d1f50-85ab-41a8-a34a-185a53159573" providerId="ADAL" clId="{30EFAEC6-D8AE-4FAD-95E6-18910EC2C206}" dt="2023-01-10T02:53:48.126" v="3149" actId="14100"/>
          <ac:graphicFrameMkLst>
            <pc:docMk/>
            <pc:sldMk cId="2057286570" sldId="365"/>
            <ac:graphicFrameMk id="9" creationId="{16BB2B36-D329-083C-5198-BEEC5AC12CFA}"/>
          </ac:graphicFrameMkLst>
        </pc:graphicFrameChg>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pChg chg="mod">
          <ac:chgData name="McFarland, Annette" userId="e93d1f50-85ab-41a8-a34a-185a53159573" providerId="ADAL" clId="{30EFAEC6-D8AE-4FAD-95E6-18910EC2C206}" dt="2023-01-20T20:11:32.328" v="4044" actId="27636"/>
          <ac:spMkLst>
            <pc:docMk/>
            <pc:sldMk cId="3316185608" sldId="366"/>
            <ac:spMk id="3" creationId="{7F10B6DC-6AF4-BFD9-E1D5-B98AA266289F}"/>
          </ac:spMkLst>
        </pc:spChg>
      </pc:sldChg>
      <pc:sldChg chg="modSp mod">
        <pc:chgData name="McFarland, Annette" userId="e93d1f50-85ab-41a8-a34a-185a53159573" providerId="ADAL" clId="{30EFAEC6-D8AE-4FAD-95E6-18910EC2C206}" dt="2023-01-20T20:11:20.850" v="4035" actId="20577"/>
        <pc:sldMkLst>
          <pc:docMk/>
          <pc:sldMk cId="2525133421" sldId="367"/>
        </pc:sldMkLst>
        <pc:spChg chg="mod">
          <ac:chgData name="McFarland, Annette" userId="e93d1f50-85ab-41a8-a34a-185a53159573" providerId="ADAL" clId="{30EFAEC6-D8AE-4FAD-95E6-18910EC2C206}" dt="2023-01-20T20:11:20.850" v="4035" actId="20577"/>
          <ac:spMkLst>
            <pc:docMk/>
            <pc:sldMk cId="2525133421" sldId="367"/>
            <ac:spMk id="3" creationId="{7F10B6DC-6AF4-BFD9-E1D5-B98AA266289F}"/>
          </ac:spMkLst>
        </pc:spChg>
      </pc:sldChg>
      <pc:sldChg chg="modSp mod">
        <pc:chgData name="McFarland, Annette" userId="e93d1f50-85ab-41a8-a34a-185a53159573" providerId="ADAL" clId="{30EFAEC6-D8AE-4FAD-95E6-18910EC2C206}" dt="2023-01-10T03:05:36.844" v="3885" actId="20577"/>
        <pc:sldMkLst>
          <pc:docMk/>
          <pc:sldMk cId="1670569309" sldId="368"/>
        </pc:sldMkLst>
        <pc:spChg chg="mod">
          <ac:chgData name="McFarland, Annette" userId="e93d1f50-85ab-41a8-a34a-185a53159573" providerId="ADAL" clId="{30EFAEC6-D8AE-4FAD-95E6-18910EC2C206}" dt="2023-01-10T03:05:36.844" v="3885" actId="20577"/>
          <ac:spMkLst>
            <pc:docMk/>
            <pc:sldMk cId="1670569309" sldId="368"/>
            <ac:spMk id="2" creationId="{F050121B-D4A7-C426-32A4-BF0987433026}"/>
          </ac:spMkLst>
        </pc:spChg>
      </pc:sldChg>
      <pc:sldChg chg="modSp del mod modNotesTx">
        <pc:chgData name="McFarland, Annette" userId="e93d1f50-85ab-41a8-a34a-185a53159573" providerId="ADAL" clId="{30EFAEC6-D8AE-4FAD-95E6-18910EC2C206}" dt="2023-01-20T20:11:05.338" v="4027" actId="2696"/>
        <pc:sldMkLst>
          <pc:docMk/>
          <pc:sldMk cId="2198595912" sldId="369"/>
        </pc:sldMkLst>
        <pc:spChg chg="mod">
          <ac:chgData name="McFarland, Annette" userId="e93d1f50-85ab-41a8-a34a-185a53159573" providerId="ADAL" clId="{30EFAEC6-D8AE-4FAD-95E6-18910EC2C206}" dt="2023-01-10T02:54:34.073" v="3161" actId="20577"/>
          <ac:spMkLst>
            <pc:docMk/>
            <pc:sldMk cId="2198595912" sldId="369"/>
            <ac:spMk id="2" creationId="{F6245169-1799-41CD-B28E-D2D20D16AD73}"/>
          </ac:spMkLst>
        </pc:spChg>
        <pc:spChg chg="mod">
          <ac:chgData name="McFarland, Annette" userId="e93d1f50-85ab-41a8-a34a-185a53159573" providerId="ADAL" clId="{30EFAEC6-D8AE-4FAD-95E6-18910EC2C206}" dt="2023-01-10T03:00:49.103" v="3586" actId="14100"/>
          <ac:spMkLst>
            <pc:docMk/>
            <pc:sldMk cId="2198595912" sldId="369"/>
            <ac:spMk id="3" creationId="{E4FD1E92-5DBC-B105-F246-2355E4FF9A74}"/>
          </ac:spMkLst>
        </pc:spChg>
        <pc:graphicFrameChg chg="mod">
          <ac:chgData name="McFarland, Annette" userId="e93d1f50-85ab-41a8-a34a-185a53159573" providerId="ADAL" clId="{30EFAEC6-D8AE-4FAD-95E6-18910EC2C206}" dt="2023-01-10T03:00:51.472" v="3587"/>
          <ac:graphicFrameMkLst>
            <pc:docMk/>
            <pc:sldMk cId="2198595912" sldId="369"/>
            <ac:graphicFrameMk id="9" creationId="{16BB2B36-D329-083C-5198-BEEC5AC12CFA}"/>
          </ac:graphicFrameMkLst>
        </pc:graphicFrameChg>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pChg chg="mod">
          <ac:chgData name="McFarland, Annette" userId="e93d1f50-85ab-41a8-a34a-185a53159573" providerId="ADAL" clId="{30EFAEC6-D8AE-4FAD-95E6-18910EC2C206}" dt="2023-01-10T02:58:31.826" v="3567" actId="20577"/>
          <ac:spMkLst>
            <pc:docMk/>
            <pc:sldMk cId="1181165390" sldId="370"/>
            <ac:spMk id="2" creationId="{F6245169-1799-41CD-B28E-D2D20D16AD73}"/>
          </ac:spMkLst>
        </pc:spChg>
        <pc:spChg chg="add mod">
          <ac:chgData name="McFarland, Annette" userId="e93d1f50-85ab-41a8-a34a-185a53159573" providerId="ADAL" clId="{30EFAEC6-D8AE-4FAD-95E6-18910EC2C206}" dt="2023-01-10T02:59:26.646" v="3572" actId="14100"/>
          <ac:spMkLst>
            <pc:docMk/>
            <pc:sldMk cId="1181165390" sldId="370"/>
            <ac:spMk id="4" creationId="{C3E167A0-EE2B-5C69-3E74-A75B814CFFF9}"/>
          </ac:spMkLst>
        </pc:spChg>
        <pc:graphicFrameChg chg="mod">
          <ac:chgData name="McFarland, Annette" userId="e93d1f50-85ab-41a8-a34a-185a53159573" providerId="ADAL" clId="{30EFAEC6-D8AE-4FAD-95E6-18910EC2C206}" dt="2023-01-10T02:59:41.310" v="3575" actId="14100"/>
          <ac:graphicFrameMkLst>
            <pc:docMk/>
            <pc:sldMk cId="1181165390" sldId="370"/>
            <ac:graphicFrameMk id="6" creationId="{141AC105-0590-6172-633E-3B6A167AD6B5}"/>
          </ac:graphicFrameMkLst>
        </pc:graphicFrameChg>
      </pc:sldChg>
    </pc:docChg>
  </pc:docChgLst>
  <pc:docChgLst>
    <pc:chgData name="Hanner, Olsen" userId="8f966b24-7479-4073-89bd-2f70180eddce" providerId="ADAL" clId="{0003A7F1-EDCE-454C-B5BA-EBA3B7067A65}"/>
    <pc:docChg chg="modSld">
      <pc:chgData name="Hanner, Olsen" userId="8f966b24-7479-4073-89bd-2f70180eddce" providerId="ADAL" clId="{0003A7F1-EDCE-454C-B5BA-EBA3B7067A65}" dt="2023-11-09T21:43:07.023" v="17" actId="20577"/>
      <pc:docMkLst>
        <pc:docMk/>
      </pc:docMkLst>
      <pc:sldChg chg="modSp mod">
        <pc:chgData name="Hanner, Olsen" userId="8f966b24-7479-4073-89bd-2f70180eddce" providerId="ADAL" clId="{0003A7F1-EDCE-454C-B5BA-EBA3B7067A65}" dt="2023-11-09T21:43:03.609" v="11" actId="20577"/>
        <pc:sldMkLst>
          <pc:docMk/>
          <pc:sldMk cId="2781894779" sldId="343"/>
        </pc:sldMkLst>
        <pc:spChg chg="mod">
          <ac:chgData name="Hanner, Olsen" userId="8f966b24-7479-4073-89bd-2f70180eddce" providerId="ADAL" clId="{0003A7F1-EDCE-454C-B5BA-EBA3B7067A65}" dt="2023-11-09T21:43:03.609" v="11" actId="20577"/>
          <ac:spMkLst>
            <pc:docMk/>
            <pc:sldMk cId="2781894779" sldId="343"/>
            <ac:spMk id="4" creationId="{2835B22F-59A0-D51F-5B6D-700079BFD428}"/>
          </ac:spMkLst>
        </pc:spChg>
      </pc:sldChg>
      <pc:sldChg chg="modSp mod">
        <pc:chgData name="Hanner, Olsen" userId="8f966b24-7479-4073-89bd-2f70180eddce" providerId="ADAL" clId="{0003A7F1-EDCE-454C-B5BA-EBA3B7067A65}" dt="2023-11-09T21:43:07.023" v="17" actId="20577"/>
        <pc:sldMkLst>
          <pc:docMk/>
          <pc:sldMk cId="2042778756" sldId="354"/>
        </pc:sldMkLst>
        <pc:spChg chg="mod">
          <ac:chgData name="Hanner, Olsen" userId="8f966b24-7479-4073-89bd-2f70180eddce" providerId="ADAL" clId="{0003A7F1-EDCE-454C-B5BA-EBA3B7067A65}" dt="2023-11-09T21:43:07.023" v="17" actId="20577"/>
          <ac:spMkLst>
            <pc:docMk/>
            <pc:sldMk cId="2042778756" sldId="354"/>
            <ac:spMk id="4" creationId="{2835B22F-59A0-D51F-5B6D-700079BFD428}"/>
          </ac:spMkLst>
        </pc:spChg>
      </pc:sldChg>
      <pc:sldChg chg="modSp mod">
        <pc:chgData name="Hanner, Olsen" userId="8f966b24-7479-4073-89bd-2f70180eddce" providerId="ADAL" clId="{0003A7F1-EDCE-454C-B5BA-EBA3B7067A65}" dt="2023-11-09T21:43:00.376" v="5" actId="20577"/>
        <pc:sldMkLst>
          <pc:docMk/>
          <pc:sldMk cId="564221537" sldId="355"/>
        </pc:sldMkLst>
        <pc:spChg chg="mod">
          <ac:chgData name="Hanner, Olsen" userId="8f966b24-7479-4073-89bd-2f70180eddce" providerId="ADAL" clId="{0003A7F1-EDCE-454C-B5BA-EBA3B7067A65}" dt="2023-11-09T21:43:00.376" v="5" actId="20577"/>
          <ac:spMkLst>
            <pc:docMk/>
            <pc:sldMk cId="564221537" sldId="355"/>
            <ac:spMk id="4" creationId="{2835B22F-59A0-D51F-5B6D-700079BFD428}"/>
          </ac:spMkLst>
        </pc:spChg>
      </pc:sld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spChg chg="mod">
          <ac:chgData name="Behague, Sabina" userId="2f9f8379-56ce-455c-81be-d1dc66b28ae7" providerId="ADAL" clId="{28F94B94-4601-4EAF-9E20-913087AF8954}" dt="2023-01-25T15:23:23.687" v="1" actId="255"/>
          <ac:spMkLst>
            <pc:docMk/>
            <pc:sldMk cId="2163988523" sldId="260"/>
            <ac:spMk id="3" creationId="{7F10B6DC-6AF4-BFD9-E1D5-B98AA266289F}"/>
          </ac:spMkLst>
        </pc:spChg>
        <pc:spChg chg="mod">
          <ac:chgData name="Behague, Sabina" userId="2f9f8379-56ce-455c-81be-d1dc66b28ae7" providerId="ADAL" clId="{28F94B94-4601-4EAF-9E20-913087AF8954}" dt="2023-01-25T15:22:53.334"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24:04.744" v="2"/>
              <pc2:cmMkLst xmlns:pc2="http://schemas.microsoft.com/office/powerpoint/2019/9/main/command">
                <pc:docMk/>
                <pc:sldMk cId="2163988523" sldId="260"/>
                <pc2:cmMk id="{040CED20-419E-4636-A542-D7583AEC46DC}"/>
              </pc2:cmMkLst>
            </pc226:cmChg>
          </p:ext>
        </pc:extLst>
      </pc:sldChg>
      <pc:sldChg chg="modSp mod addCm delCm">
        <pc:chgData name="Behague, Sabina" userId="2f9f8379-56ce-455c-81be-d1dc66b28ae7" providerId="ADAL" clId="{28F94B94-4601-4EAF-9E20-913087AF8954}" dt="2023-01-25T15:35:14.765" v="33"/>
        <pc:sldMkLst>
          <pc:docMk/>
          <pc:sldMk cId="1428788921" sldId="262"/>
        </pc:sldMkLst>
        <pc:spChg chg="mod">
          <ac:chgData name="Behague, Sabina" userId="2f9f8379-56ce-455c-81be-d1dc66b28ae7" providerId="ADAL" clId="{28F94B94-4601-4EAF-9E20-913087AF8954}" dt="2023-01-25T15:24:56.464" v="7" actId="1076"/>
          <ac:spMkLst>
            <pc:docMk/>
            <pc:sldMk cId="1428788921" sldId="262"/>
            <ac:spMk id="7" creationId="{F496C021-3A25-1E04-BF04-D2BF420DCFAE}"/>
          </ac:spMkLst>
        </pc:spChg>
        <pc:graphicFrameChg chg="mod">
          <ac:chgData name="Behague, Sabina" userId="2f9f8379-56ce-455c-81be-d1dc66b28ae7" providerId="ADAL" clId="{28F94B94-4601-4EAF-9E20-913087AF8954}" dt="2023-01-25T15:34:58.131" v="32" actId="692"/>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2:33.591" v="13"/>
              <pc2:cmMkLst xmlns:pc2="http://schemas.microsoft.com/office/powerpoint/2019/9/main/command">
                <pc:docMk/>
                <pc:sldMk cId="1428788921" sldId="262"/>
                <pc2:cmMk id="{75BCE37C-8F48-4046-AAC2-70777842754F}"/>
              </pc2:cmMkLst>
            </pc226:cmChg>
            <pc226:cmChg xmlns:pc226="http://schemas.microsoft.com/office/powerpoint/2022/06/main/command" chg="add del">
              <pc226:chgData name="Behague, Sabina" userId="2f9f8379-56ce-455c-81be-d1dc66b28ae7" providerId="ADAL" clId="{28F94B94-4601-4EAF-9E20-913087AF8954}" dt="2023-01-25T15:35:14.765" v="33"/>
              <pc2:cmMkLst xmlns:pc2="http://schemas.microsoft.com/office/powerpoint/2019/9/main/command">
                <pc:docMk/>
                <pc:sldMk cId="1428788921" sldId="262"/>
                <pc2:cmMk id="{47080BBD-9263-48B2-BD71-07DD51C75F2E}"/>
              </pc2:cmMkLst>
            </pc226:cmChg>
          </p:ext>
        </pc:extLst>
      </pc:sldChg>
      <pc:sldChg chg="modSp mod addCm">
        <pc:chgData name="Behague, Sabina" userId="2f9f8379-56ce-455c-81be-d1dc66b28ae7" providerId="ADAL" clId="{28F94B94-4601-4EAF-9E20-913087AF8954}" dt="2023-01-25T15:39:09.557" v="38"/>
        <pc:sldMkLst>
          <pc:docMk/>
          <pc:sldMk cId="2479953464" sldId="264"/>
        </pc:sldMkLst>
        <pc:spChg chg="mod">
          <ac:chgData name="Behague, Sabina" userId="2f9f8379-56ce-455c-81be-d1dc66b28ae7" providerId="ADAL" clId="{28F94B94-4601-4EAF-9E20-913087AF8954}" dt="2023-01-25T15:35:45.859" v="37" actId="1076"/>
          <ac:spMkLst>
            <pc:docMk/>
            <pc:sldMk cId="2479953464" sldId="264"/>
            <ac:spMk id="3" creationId="{CB85C9D1-4864-BE83-E3A1-CFE9BFBE8DE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09.557" v="38"/>
              <pc2:cmMkLst xmlns:pc2="http://schemas.microsoft.com/office/powerpoint/2019/9/main/command">
                <pc:docMk/>
                <pc:sldMk cId="2479953464" sldId="264"/>
                <pc2:cmMk id="{25D24C88-24DA-4331-BDF4-9106398CC2FA}"/>
              </pc2:cmMkLst>
            </pc226:cmChg>
          </p:ext>
        </pc:extLst>
      </pc:sldChg>
      <pc:sldChg chg="modSp mod addCm">
        <pc:chgData name="Behague, Sabina" userId="2f9f8379-56ce-455c-81be-d1dc66b28ae7" providerId="ADAL" clId="{28F94B94-4601-4EAF-9E20-913087AF8954}" dt="2023-01-25T15:40:11.963" v="44" actId="1076"/>
        <pc:sldMkLst>
          <pc:docMk/>
          <pc:sldMk cId="3502258445" sldId="283"/>
        </pc:sldMkLst>
        <pc:spChg chg="mod">
          <ac:chgData name="Behague, Sabina" userId="2f9f8379-56ce-455c-81be-d1dc66b28ae7" providerId="ADAL" clId="{28F94B94-4601-4EAF-9E20-913087AF8954}" dt="2023-01-25T15:40:11.963" v="44" actId="1076"/>
          <ac:spMkLst>
            <pc:docMk/>
            <pc:sldMk cId="3502258445" sldId="283"/>
            <ac:spMk id="4" creationId="{4D3AC58A-73F9-9194-02C2-B53D9CEA0CB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48.296" v="39"/>
              <pc2:cmMkLst xmlns:pc2="http://schemas.microsoft.com/office/powerpoint/2019/9/main/command">
                <pc:docMk/>
                <pc:sldMk cId="3502258445" sldId="283"/>
                <pc2:cmMk id="{C00CB594-9A64-4CB4-A441-A7E886C3084B}"/>
              </pc2:cmMkLst>
            </pc226:cmChg>
          </p:ext>
        </pc:extLst>
      </pc:sldChg>
      <pc:sldChg chg="modSp mod addCm">
        <pc:chgData name="Behague, Sabina" userId="2f9f8379-56ce-455c-81be-d1dc66b28ae7" providerId="ADAL" clId="{28F94B94-4601-4EAF-9E20-913087AF8954}" dt="2023-01-26T14:34:54.307" v="185"/>
        <pc:sldMkLst>
          <pc:docMk/>
          <pc:sldMk cId="3475639167" sldId="289"/>
        </pc:sldMkLst>
        <pc:spChg chg="mod">
          <ac:chgData name="Behague, Sabina" userId="2f9f8379-56ce-455c-81be-d1dc66b28ae7" providerId="ADAL" clId="{28F94B94-4601-4EAF-9E20-913087AF8954}" dt="2023-01-26T14:34:21.141" v="184"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6T14:32:29.464" v="105"/>
              <pc2:cmMkLst xmlns:pc2="http://schemas.microsoft.com/office/powerpoint/2019/9/main/command">
                <pc:docMk/>
                <pc:sldMk cId="3475639167" sldId="289"/>
                <pc2:cmMk id="{B094F60D-C8F3-4849-A2C3-F62657DF6D1C}"/>
              </pc2:cmMkLst>
            </pc226:cmChg>
            <pc226:cmChg xmlns:pc226="http://schemas.microsoft.com/office/powerpoint/2022/06/main/command" chg="add">
              <pc226:chgData name="Behague, Sabina" userId="2f9f8379-56ce-455c-81be-d1dc66b28ae7" providerId="ADAL" clId="{28F94B94-4601-4EAF-9E20-913087AF8954}" dt="2023-01-26T14:34:54.307" v="185"/>
              <pc2:cmMkLst xmlns:pc2="http://schemas.microsoft.com/office/powerpoint/2019/9/main/command">
                <pc:docMk/>
                <pc:sldMk cId="3475639167" sldId="289"/>
                <pc2:cmMk id="{86C1EB90-EA65-47D8-AE58-7827FBE9FE8B}"/>
              </pc2:cmMkLst>
            </pc226:cmChg>
          </p:ext>
        </pc:extLst>
      </pc:sldChg>
      <pc:sldChg chg="mod addCm">
        <pc:chgData name="Behague, Sabina" userId="2f9f8379-56ce-455c-81be-d1dc66b28ae7" providerId="ADAL" clId="{28F94B94-4601-4EAF-9E20-913087AF8954}" dt="2023-01-25T18:44:21.853" v="70"/>
        <pc:sldMkLst>
          <pc:docMk/>
          <pc:sldMk cId="3332005300" sldId="32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44:21.853" v="70"/>
              <pc2:cmMkLst xmlns:pc2="http://schemas.microsoft.com/office/powerpoint/2019/9/main/command">
                <pc:docMk/>
                <pc:sldMk cId="3332005300" sldId="322"/>
                <pc2:cmMk id="{D4AED072-F7F6-41C8-AEE4-750445A332C7}"/>
              </pc2:cmMkLst>
            </pc226:cmChg>
          </p:ext>
        </pc:extLst>
      </pc:sldChg>
      <pc:sldChg chg="modSp mod">
        <pc:chgData name="Behague, Sabina" userId="2f9f8379-56ce-455c-81be-d1dc66b28ae7" providerId="ADAL" clId="{28F94B94-4601-4EAF-9E20-913087AF8954}" dt="2023-01-25T18:35:11.116" v="55" actId="1076"/>
        <pc:sldMkLst>
          <pc:docMk/>
          <pc:sldMk cId="2781894779" sldId="343"/>
        </pc:sldMkLst>
        <pc:spChg chg="mod">
          <ac:chgData name="Behague, Sabina" userId="2f9f8379-56ce-455c-81be-d1dc66b28ae7" providerId="ADAL" clId="{28F94B94-4601-4EAF-9E20-913087AF8954}" dt="2023-01-25T18:35:11.116" v="55" actId="1076"/>
          <ac:spMkLst>
            <pc:docMk/>
            <pc:sldMk cId="2781894779" sldId="343"/>
            <ac:spMk id="5" creationId="{28C566C2-AE93-9B5B-CAAF-BE735701E769}"/>
          </ac:spMkLst>
        </pc:spChg>
      </pc:sldChg>
      <pc:sldChg chg="modSp mod addCm">
        <pc:chgData name="Behague, Sabina" userId="2f9f8379-56ce-455c-81be-d1dc66b28ae7" providerId="ADAL" clId="{28F94B94-4601-4EAF-9E20-913087AF8954}" dt="2023-01-25T15:33:57.715" v="18"/>
        <pc:sldMkLst>
          <pc:docMk/>
          <pc:sldMk cId="587045458" sldId="351"/>
        </pc:sldMkLst>
        <pc:spChg chg="mod">
          <ac:chgData name="Behague, Sabina" userId="2f9f8379-56ce-455c-81be-d1dc66b28ae7" providerId="ADAL" clId="{28F94B94-4601-4EAF-9E20-913087AF8954}" dt="2023-01-25T15:33:18.985" v="17" actId="1076"/>
          <ac:spMkLst>
            <pc:docMk/>
            <pc:sldMk cId="587045458" sldId="351"/>
            <ac:spMk id="5" creationId="{5AC6DB70-7F13-C7FF-D039-87861B1A432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3:57.715" v="18"/>
              <pc2:cmMkLst xmlns:pc2="http://schemas.microsoft.com/office/powerpoint/2019/9/main/command">
                <pc:docMk/>
                <pc:sldMk cId="587045458" sldId="351"/>
                <pc2:cmMk id="{6DFF5AFD-4B65-45D9-88CE-B3822F044139}"/>
              </pc2:cmMkLst>
            </pc226:cmChg>
          </p:ext>
        </pc:extLst>
      </pc:sldChg>
      <pc:sldChg chg="mod addCm">
        <pc:chgData name="Behague, Sabina" userId="2f9f8379-56ce-455c-81be-d1dc66b28ae7" providerId="ADAL" clId="{28F94B94-4601-4EAF-9E20-913087AF8954}" dt="2023-01-25T18:51:03.606" v="75"/>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1:03.606" v="75"/>
              <pc2:cmMkLst xmlns:pc2="http://schemas.microsoft.com/office/powerpoint/2019/9/main/command">
                <pc:docMk/>
                <pc:sldMk cId="3383364338" sldId="353"/>
                <pc2:cmMk id="{D014FBF2-9D27-4A68-8D33-EE10D85CA8A7}"/>
              </pc2:cmMkLst>
            </pc226:cmChg>
          </p:ext>
        </pc:extLst>
      </pc:sldChg>
      <pc:sldChg chg="modSp mod">
        <pc:chgData name="Behague, Sabina" userId="2f9f8379-56ce-455c-81be-d1dc66b28ae7" providerId="ADAL" clId="{28F94B94-4601-4EAF-9E20-913087AF8954}" dt="2023-01-25T18:35:39.028" v="60" actId="1076"/>
        <pc:sldMkLst>
          <pc:docMk/>
          <pc:sldMk cId="2042778756" sldId="354"/>
        </pc:sldMkLst>
        <pc:spChg chg="mod">
          <ac:chgData name="Behague, Sabina" userId="2f9f8379-56ce-455c-81be-d1dc66b28ae7" providerId="ADAL" clId="{28F94B94-4601-4EAF-9E20-913087AF8954}" dt="2023-01-25T18:35:39.028" v="60" actId="1076"/>
          <ac:spMkLst>
            <pc:docMk/>
            <pc:sldMk cId="2042778756" sldId="354"/>
            <ac:spMk id="5" creationId="{8769A725-48C0-B78E-CF40-2F498FD71EAC}"/>
          </ac:spMkLst>
        </pc:spChg>
      </pc:sldChg>
      <pc:sldChg chg="modSp mod">
        <pc:chgData name="Behague, Sabina" userId="2f9f8379-56ce-455c-81be-d1dc66b28ae7" providerId="ADAL" clId="{28F94B94-4601-4EAF-9E20-913087AF8954}" dt="2023-01-25T18:33:51.477" v="50" actId="1076"/>
        <pc:sldMkLst>
          <pc:docMk/>
          <pc:sldMk cId="564221537" sldId="355"/>
        </pc:sldMkLst>
        <pc:spChg chg="mod">
          <ac:chgData name="Behague, Sabina" userId="2f9f8379-56ce-455c-81be-d1dc66b28ae7" providerId="ADAL" clId="{28F94B94-4601-4EAF-9E20-913087AF8954}" dt="2023-01-25T18:33:51.477" v="50" actId="1076"/>
          <ac:spMkLst>
            <pc:docMk/>
            <pc:sldMk cId="564221537" sldId="355"/>
            <ac:spMk id="5" creationId="{665D290E-BF52-3A3C-9E4F-CF92C7BF85A0}"/>
          </ac:spMkLst>
        </pc:spChg>
      </pc:sldChg>
      <pc:sldChg chg="modNotesTx">
        <pc:chgData name="Behague, Sabina" userId="2f9f8379-56ce-455c-81be-d1dc66b28ae7" providerId="ADAL" clId="{28F94B94-4601-4EAF-9E20-913087AF8954}" dt="2023-01-25T18:46:12.143" v="71" actId="6549"/>
        <pc:sldMkLst>
          <pc:docMk/>
          <pc:sldMk cId="4262263089" sldId="358"/>
        </pc:sldMkLst>
      </pc:sldChg>
      <pc:sldChg chg="modSp mod addCm">
        <pc:chgData name="Behague, Sabina" userId="2f9f8379-56ce-455c-81be-d1dc66b28ae7" providerId="ADAL" clId="{28F94B94-4601-4EAF-9E20-913087AF8954}" dt="2023-01-25T18:53:22.802" v="78"/>
        <pc:sldMkLst>
          <pc:docMk/>
          <pc:sldMk cId="2723418054" sldId="360"/>
        </pc:sldMkLst>
        <pc:spChg chg="mod">
          <ac:chgData name="Behague, Sabina" userId="2f9f8379-56ce-455c-81be-d1dc66b28ae7" providerId="ADAL" clId="{28F94B94-4601-4EAF-9E20-913087AF8954}" dt="2023-01-25T18:52:42.957" v="77" actId="255"/>
          <ac:spMkLst>
            <pc:docMk/>
            <pc:sldMk cId="2723418054" sldId="360"/>
            <ac:spMk id="3" creationId="{7F10B6DC-6AF4-BFD9-E1D5-B98AA266289F}"/>
          </ac:spMkLst>
        </pc:spChg>
        <pc:spChg chg="mod">
          <ac:chgData name="Behague, Sabina" userId="2f9f8379-56ce-455c-81be-d1dc66b28ae7" providerId="ADAL" clId="{28F94B94-4601-4EAF-9E20-913087AF8954}" dt="2023-01-25T18:40:33.219" v="61" actId="1076"/>
          <ac:spMkLst>
            <pc:docMk/>
            <pc:sldMk cId="2723418054" sldId="3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3:22.802" v="78"/>
              <pc2:cmMkLst xmlns:pc2="http://schemas.microsoft.com/office/powerpoint/2019/9/main/command">
                <pc:docMk/>
                <pc:sldMk cId="2723418054" sldId="360"/>
                <pc2:cmMk id="{1DE39C37-DBAA-4069-ADCE-1B8CF72A6D1E}"/>
              </pc2:cmMkLst>
            </pc226:cmChg>
          </p:ext>
        </pc:extLst>
      </pc:sldChg>
      <pc:sldChg chg="modSp mod addCm delCm">
        <pc:chgData name="Behague, Sabina" userId="2f9f8379-56ce-455c-81be-d1dc66b28ae7" providerId="ADAL" clId="{28F94B94-4601-4EAF-9E20-913087AF8954}" dt="2023-01-25T18:54:08.838" v="82"/>
        <pc:sldMkLst>
          <pc:docMk/>
          <pc:sldMk cId="3494697050" sldId="361"/>
        </pc:sldMkLst>
        <pc:spChg chg="mod">
          <ac:chgData name="Behague, Sabina" userId="2f9f8379-56ce-455c-81be-d1dc66b28ae7" providerId="ADAL" clId="{28F94B94-4601-4EAF-9E20-913087AF8954}" dt="2023-01-25T18:53:42.769" v="79" actId="255"/>
          <ac:spMkLst>
            <pc:docMk/>
            <pc:sldMk cId="3494697050" sldId="361"/>
            <ac:spMk id="3" creationId="{7F10B6DC-6AF4-BFD9-E1D5-B98AA266289F}"/>
          </ac:spMkLst>
        </pc:spChg>
        <pc:spChg chg="mod">
          <ac:chgData name="Behague, Sabina" userId="2f9f8379-56ce-455c-81be-d1dc66b28ae7" providerId="ADAL" clId="{28F94B94-4601-4EAF-9E20-913087AF8954}" dt="2023-01-25T18:52:10.193" v="76" actId="1076"/>
          <ac:spMkLst>
            <pc:docMk/>
            <pc:sldMk cId="3494697050" sldId="361"/>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4:08.838" v="82"/>
              <pc2:cmMkLst xmlns:pc2="http://schemas.microsoft.com/office/powerpoint/2019/9/main/command">
                <pc:docMk/>
                <pc:sldMk cId="3494697050" sldId="361"/>
                <pc2:cmMk id="{90038E07-D080-43A8-A783-87000ED79D8E}"/>
              </pc2:cmMkLst>
            </pc226:cmChg>
            <pc226:cmChg xmlns:pc226="http://schemas.microsoft.com/office/powerpoint/2022/06/main/command" chg="add del">
              <pc226:chgData name="Behague, Sabina" userId="2f9f8379-56ce-455c-81be-d1dc66b28ae7" providerId="ADAL" clId="{28F94B94-4601-4EAF-9E20-913087AF8954}" dt="2023-01-25T18:54:01.107" v="81"/>
              <pc2:cmMkLst xmlns:pc2="http://schemas.microsoft.com/office/powerpoint/2019/9/main/command">
                <pc:docMk/>
                <pc:sldMk cId="3494697050" sldId="361"/>
                <pc2:cmMk id="{DB10B499-3CF0-47C9-B801-2D9E17CF2018}"/>
              </pc2:cmMkLst>
            </pc226:cmChg>
          </p:ext>
        </pc:extLst>
      </pc:sldChg>
      <pc:sldChg chg="addCm">
        <pc:chgData name="Behague, Sabina" userId="2f9f8379-56ce-455c-81be-d1dc66b28ae7" providerId="ADAL" clId="{28F94B94-4601-4EAF-9E20-913087AF8954}" dt="2023-01-25T18:55:43.552" v="83"/>
        <pc:sldMkLst>
          <pc:docMk/>
          <pc:sldMk cId="2775215614" sldId="36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5:43.552" v="83"/>
              <pc2:cmMkLst xmlns:pc2="http://schemas.microsoft.com/office/powerpoint/2019/9/main/command">
                <pc:docMk/>
                <pc:sldMk cId="2775215614" sldId="362"/>
                <pc2:cmMk id="{265257E3-028D-4D4F-AB13-A13EDEB35EB7}"/>
              </pc2:cmMkLst>
            </pc226:cmChg>
          </p:ext>
        </pc:extLst>
      </pc:sldChg>
      <pc:sldChg chg="modSp mod addCm">
        <pc:chgData name="Behague, Sabina" userId="2f9f8379-56ce-455c-81be-d1dc66b28ae7" providerId="ADAL" clId="{28F94B94-4601-4EAF-9E20-913087AF8954}" dt="2023-01-25T19:02:16.165" v="89"/>
        <pc:sldMkLst>
          <pc:docMk/>
          <pc:sldMk cId="2506761111" sldId="364"/>
        </pc:sldMkLst>
        <pc:spChg chg="mod">
          <ac:chgData name="Behague, Sabina" userId="2f9f8379-56ce-455c-81be-d1dc66b28ae7" providerId="ADAL" clId="{28F94B94-4601-4EAF-9E20-913087AF8954}" dt="2023-01-25T18:56:35.277" v="88" actId="1076"/>
          <ac:spMkLst>
            <pc:docMk/>
            <pc:sldMk cId="2506761111" sldId="364"/>
            <ac:spMk id="6" creationId="{3F277C7A-9756-AEE8-8809-14DD5EAFE31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02:16.165" v="89"/>
              <pc2:cmMkLst xmlns:pc2="http://schemas.microsoft.com/office/powerpoint/2019/9/main/command">
                <pc:docMk/>
                <pc:sldMk cId="2506761111" sldId="364"/>
                <pc2:cmMk id="{D6E3BB5D-628E-40BC-ADDE-2B859EB367D1}"/>
              </pc2:cmMkLst>
            </pc226:cmChg>
          </p:ext>
        </pc:extLst>
      </pc:sldChg>
      <pc:sldChg chg="modSp mod addCm">
        <pc:chgData name="Behague, Sabina" userId="2f9f8379-56ce-455c-81be-d1dc66b28ae7" providerId="ADAL" clId="{28F94B94-4601-4EAF-9E20-913087AF8954}" dt="2023-01-25T19:56:59.662" v="101"/>
        <pc:sldMkLst>
          <pc:docMk/>
          <pc:sldMk cId="3316185608" sldId="366"/>
        </pc:sldMkLst>
        <pc:spChg chg="mod">
          <ac:chgData name="Behague, Sabina" userId="2f9f8379-56ce-455c-81be-d1dc66b28ae7" providerId="ADAL" clId="{28F94B94-4601-4EAF-9E20-913087AF8954}" dt="2023-01-25T19:47:38.992" v="97" actId="255"/>
          <ac:spMkLst>
            <pc:docMk/>
            <pc:sldMk cId="3316185608" sldId="366"/>
            <ac:spMk id="3" creationId="{7F10B6DC-6AF4-BFD9-E1D5-B98AA266289F}"/>
          </ac:spMkLst>
        </pc:spChg>
        <pc:spChg chg="mod">
          <ac:chgData name="Behague, Sabina" userId="2f9f8379-56ce-455c-81be-d1dc66b28ae7" providerId="ADAL" clId="{28F94B94-4601-4EAF-9E20-913087AF8954}" dt="2023-01-25T19:49:35.061" v="98" actId="1076"/>
          <ac:spMkLst>
            <pc:docMk/>
            <pc:sldMk cId="3316185608" sldId="366"/>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6:59.662" v="101"/>
              <pc2:cmMkLst xmlns:pc2="http://schemas.microsoft.com/office/powerpoint/2019/9/main/command">
                <pc:docMk/>
                <pc:sldMk cId="3316185608" sldId="366"/>
                <pc2:cmMk id="{8539F7E3-A4DC-41D3-BB08-32B43B064FD9}"/>
              </pc2:cmMkLst>
            </pc226:cmChg>
          </p:ext>
        </pc:extLst>
      </pc:sldChg>
      <pc:sldChg chg="addCm">
        <pc:chgData name="Behague, Sabina" userId="2f9f8379-56ce-455c-81be-d1dc66b28ae7" providerId="ADAL" clId="{28F94B94-4601-4EAF-9E20-913087AF8954}" dt="2023-01-25T19:45:29.780" v="90"/>
        <pc:sldMkLst>
          <pc:docMk/>
          <pc:sldMk cId="2525133421" sldId="3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45:29.780" v="90"/>
              <pc2:cmMkLst xmlns:pc2="http://schemas.microsoft.com/office/powerpoint/2019/9/main/command">
                <pc:docMk/>
                <pc:sldMk cId="2525133421" sldId="367"/>
                <pc2:cmMk id="{10FCFA49-B27D-4544-B677-46852A33CAB2}"/>
              </pc2:cmMkLst>
            </pc226:cmChg>
          </p:ext>
        </pc:extLst>
      </pc:sldChg>
      <pc:sldChg chg="modSp mod">
        <pc:chgData name="Behague, Sabina" userId="2f9f8379-56ce-455c-81be-d1dc66b28ae7" providerId="ADAL" clId="{28F94B94-4601-4EAF-9E20-913087AF8954}" dt="2023-01-25T19:46:48.656" v="96" actId="2085"/>
        <pc:sldMkLst>
          <pc:docMk/>
          <pc:sldMk cId="1670569309" sldId="368"/>
        </pc:sldMkLst>
        <pc:spChg chg="mod">
          <ac:chgData name="Behague, Sabina" userId="2f9f8379-56ce-455c-81be-d1dc66b28ae7" providerId="ADAL" clId="{28F94B94-4601-4EAF-9E20-913087AF8954}" dt="2023-01-25T19:46:48.656" v="96" actId="2085"/>
          <ac:spMkLst>
            <pc:docMk/>
            <pc:sldMk cId="1670569309" sldId="368"/>
            <ac:spMk id="15" creationId="{CE0D1928-62E2-AB63-4BCD-679A4289E93B}"/>
          </ac:spMkLst>
        </pc:spChg>
        <pc:grpChg chg="mod">
          <ac:chgData name="Behague, Sabina" userId="2f9f8379-56ce-455c-81be-d1dc66b28ae7" providerId="ADAL" clId="{28F94B94-4601-4EAF-9E20-913087AF8954}" dt="2023-01-25T19:46:38.075" v="95" actId="1076"/>
          <ac:grpSpMkLst>
            <pc:docMk/>
            <pc:sldMk cId="1670569309" sldId="368"/>
            <ac:grpSpMk id="18" creationId="{C1B9E7DD-AD16-E273-77D5-09AD78B554B1}"/>
          </ac:grpSpMkLst>
        </pc:grpChg>
        <pc:picChg chg="mod">
          <ac:chgData name="Behague, Sabina" userId="2f9f8379-56ce-455c-81be-d1dc66b28ae7" providerId="ADAL" clId="{28F94B94-4601-4EAF-9E20-913087AF8954}" dt="2023-01-25T19:46:21.037" v="93" actId="692"/>
          <ac:picMkLst>
            <pc:docMk/>
            <pc:sldMk cId="1670569309" sldId="368"/>
            <ac:picMk id="8" creationId="{09E3A442-8CC2-FA54-6EEB-275B12AF35C6}"/>
          </ac:picMkLst>
        </pc:picChg>
      </pc:sldChg>
      <pc:sldChg chg="modSp mod addCm">
        <pc:chgData name="Behague, Sabina" userId="2f9f8379-56ce-455c-81be-d1dc66b28ae7" providerId="ADAL" clId="{28F94B94-4601-4EAF-9E20-913087AF8954}" dt="2023-01-25T19:57:36.059" v="102"/>
        <pc:sldMkLst>
          <pc:docMk/>
          <pc:sldMk cId="108823709" sldId="370"/>
        </pc:sldMkLst>
        <pc:spChg chg="mod">
          <ac:chgData name="Behague, Sabina" userId="2f9f8379-56ce-455c-81be-d1dc66b28ae7" providerId="ADAL" clId="{28F94B94-4601-4EAF-9E20-913087AF8954}" dt="2023-01-25T19:52:30.400" v="100" actId="1076"/>
          <ac:spMkLst>
            <pc:docMk/>
            <pc:sldMk cId="108823709" sldId="370"/>
            <ac:spMk id="2" creationId="{F6245169-1799-41CD-B28E-D2D20D16AD7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7:36.059" v="102"/>
              <pc2:cmMkLst xmlns:pc2="http://schemas.microsoft.com/office/powerpoint/2019/9/main/command">
                <pc:docMk/>
                <pc:sldMk cId="108823709" sldId="370"/>
                <pc2:cmMk id="{DB9DE958-59AA-4BBC-AB6D-7A1B920A8B0C}"/>
              </pc2:cmMkLst>
            </pc226:cmChg>
          </p:ext>
        </pc:extLst>
      </pc:sldChg>
    </pc:docChg>
  </pc:docChgLst>
  <pc:docChgLst>
    <pc:chgData name="Hanner, Olsen" userId="8f966b24-7479-4073-89bd-2f70180eddce" providerId="ADAL" clId="{617C8F4B-7FE1-4666-85F7-B36C1481CC6A}"/>
    <pc:docChg chg="custSel modSld">
      <pc:chgData name="Hanner, Olsen" userId="8f966b24-7479-4073-89bd-2f70180eddce" providerId="ADAL" clId="{617C8F4B-7FE1-4666-85F7-B36C1481CC6A}" dt="2023-06-29T16:31:17.095" v="72" actId="313"/>
      <pc:docMkLst>
        <pc:docMk/>
      </pc:docMkLst>
      <pc:sldChg chg="modSp mod">
        <pc:chgData name="Hanner, Olsen" userId="8f966b24-7479-4073-89bd-2f70180eddce" providerId="ADAL" clId="{617C8F4B-7FE1-4666-85F7-B36C1481CC6A}" dt="2023-06-29T16:22:35.392" v="2" actId="313"/>
        <pc:sldMkLst>
          <pc:docMk/>
          <pc:sldMk cId="2163988523" sldId="260"/>
        </pc:sldMkLst>
        <pc:spChg chg="mod">
          <ac:chgData name="Hanner, Olsen" userId="8f966b24-7479-4073-89bd-2f70180eddce" providerId="ADAL" clId="{617C8F4B-7FE1-4666-85F7-B36C1481CC6A}" dt="2023-06-29T16:22:35.392" v="2" actId="313"/>
          <ac:spMkLst>
            <pc:docMk/>
            <pc:sldMk cId="2163988523" sldId="260"/>
            <ac:spMk id="3" creationId="{7F10B6DC-6AF4-BFD9-E1D5-B98AA266289F}"/>
          </ac:spMkLst>
        </pc:spChg>
        <pc:spChg chg="mod">
          <ac:chgData name="Hanner, Olsen" userId="8f966b24-7479-4073-89bd-2f70180eddce" providerId="ADAL" clId="{617C8F4B-7FE1-4666-85F7-B36C1481CC6A}" dt="2023-06-29T16:22:32.123" v="1" actId="790"/>
          <ac:spMkLst>
            <pc:docMk/>
            <pc:sldMk cId="2163988523" sldId="260"/>
            <ac:spMk id="9" creationId="{E690F70B-E368-D7F5-795E-B5139345EF71}"/>
          </ac:spMkLst>
        </pc:spChg>
      </pc:sldChg>
      <pc:sldChg chg="modSp mod">
        <pc:chgData name="Hanner, Olsen" userId="8f966b24-7479-4073-89bd-2f70180eddce" providerId="ADAL" clId="{617C8F4B-7FE1-4666-85F7-B36C1481CC6A}" dt="2023-06-29T16:23:21.590" v="8" actId="790"/>
        <pc:sldMkLst>
          <pc:docMk/>
          <pc:sldMk cId="1428788921" sldId="262"/>
        </pc:sldMkLst>
        <pc:spChg chg="mod">
          <ac:chgData name="Hanner, Olsen" userId="8f966b24-7479-4073-89bd-2f70180eddce" providerId="ADAL" clId="{617C8F4B-7FE1-4666-85F7-B36C1481CC6A}" dt="2023-06-29T16:22:49.786" v="3" actId="790"/>
          <ac:spMkLst>
            <pc:docMk/>
            <pc:sldMk cId="1428788921" sldId="262"/>
            <ac:spMk id="2" creationId="{F6245169-1799-41CD-B28E-D2D20D16AD73}"/>
          </ac:spMkLst>
        </pc:spChg>
        <pc:spChg chg="mod">
          <ac:chgData name="Hanner, Olsen" userId="8f966b24-7479-4073-89bd-2f70180eddce" providerId="ADAL" clId="{617C8F4B-7FE1-4666-85F7-B36C1481CC6A}" dt="2023-06-29T16:23:05.711" v="5" actId="790"/>
          <ac:spMkLst>
            <pc:docMk/>
            <pc:sldMk cId="1428788921" sldId="262"/>
            <ac:spMk id="3" creationId="{EC1FA352-3232-8CDD-13F9-F4583EAEAB52}"/>
          </ac:spMkLst>
        </pc:spChg>
        <pc:spChg chg="mod">
          <ac:chgData name="Hanner, Olsen" userId="8f966b24-7479-4073-89bd-2f70180eddce" providerId="ADAL" clId="{617C8F4B-7FE1-4666-85F7-B36C1481CC6A}" dt="2023-06-29T16:23:21.590" v="8" actId="790"/>
          <ac:spMkLst>
            <pc:docMk/>
            <pc:sldMk cId="1428788921" sldId="262"/>
            <ac:spMk id="4" creationId="{D0D99C37-A56E-86A1-E6EA-86102773546F}"/>
          </ac:spMkLst>
        </pc:spChg>
        <pc:spChg chg="mod">
          <ac:chgData name="Hanner, Olsen" userId="8f966b24-7479-4073-89bd-2f70180eddce" providerId="ADAL" clId="{617C8F4B-7FE1-4666-85F7-B36C1481CC6A}" dt="2023-06-29T16:23:10.976" v="6" actId="790"/>
          <ac:spMkLst>
            <pc:docMk/>
            <pc:sldMk cId="1428788921" sldId="262"/>
            <ac:spMk id="12" creationId="{3862842A-EAC4-C115-2F36-83D77BEE1E0E}"/>
          </ac:spMkLst>
        </pc:spChg>
        <pc:spChg chg="mod">
          <ac:chgData name="Hanner, Olsen" userId="8f966b24-7479-4073-89bd-2f70180eddce" providerId="ADAL" clId="{617C8F4B-7FE1-4666-85F7-B36C1481CC6A}" dt="2023-06-29T16:22:58.478" v="4" actId="790"/>
          <ac:spMkLst>
            <pc:docMk/>
            <pc:sldMk cId="1428788921" sldId="262"/>
            <ac:spMk id="16" creationId="{7EF9F444-652D-626D-94F0-686DE3F451C0}"/>
          </ac:spMkLst>
        </pc:spChg>
        <pc:spChg chg="mod">
          <ac:chgData name="Hanner, Olsen" userId="8f966b24-7479-4073-89bd-2f70180eddce" providerId="ADAL" clId="{617C8F4B-7FE1-4666-85F7-B36C1481CC6A}" dt="2023-06-29T16:23:15.979" v="7" actId="790"/>
          <ac:spMkLst>
            <pc:docMk/>
            <pc:sldMk cId="1428788921" sldId="262"/>
            <ac:spMk id="17" creationId="{B5138D57-81A7-9062-3037-7FA0E56333ED}"/>
          </ac:spMkLst>
        </pc:spChg>
      </pc:sldChg>
      <pc:sldChg chg="modSp mod">
        <pc:chgData name="Hanner, Olsen" userId="8f966b24-7479-4073-89bd-2f70180eddce" providerId="ADAL" clId="{617C8F4B-7FE1-4666-85F7-B36C1481CC6A}" dt="2023-06-29T16:26:06.020" v="21" actId="790"/>
        <pc:sldMkLst>
          <pc:docMk/>
          <pc:sldMk cId="1887431401" sldId="263"/>
        </pc:sldMkLst>
        <pc:spChg chg="mod">
          <ac:chgData name="Hanner, Olsen" userId="8f966b24-7479-4073-89bd-2f70180eddce" providerId="ADAL" clId="{617C8F4B-7FE1-4666-85F7-B36C1481CC6A}" dt="2023-06-29T16:26:00.268" v="20" actId="790"/>
          <ac:spMkLst>
            <pc:docMk/>
            <pc:sldMk cId="1887431401" sldId="263"/>
            <ac:spMk id="2" creationId="{F6245169-1799-41CD-B28E-D2D20D16AD73}"/>
          </ac:spMkLst>
        </pc:spChg>
        <pc:spChg chg="mod">
          <ac:chgData name="Hanner, Olsen" userId="8f966b24-7479-4073-89bd-2f70180eddce" providerId="ADAL" clId="{617C8F4B-7FE1-4666-85F7-B36C1481CC6A}" dt="2023-06-29T16:26:06.020" v="21" actId="790"/>
          <ac:spMkLst>
            <pc:docMk/>
            <pc:sldMk cId="1887431401" sldId="263"/>
            <ac:spMk id="3" creationId="{E4FD1E92-5DBC-B105-F246-2355E4FF9A74}"/>
          </ac:spMkLst>
        </pc:spChg>
      </pc:sldChg>
      <pc:sldChg chg="modSp mod">
        <pc:chgData name="Hanner, Olsen" userId="8f966b24-7479-4073-89bd-2f70180eddce" providerId="ADAL" clId="{617C8F4B-7FE1-4666-85F7-B36C1481CC6A}" dt="2023-06-29T16:23:55.256" v="12" actId="790"/>
        <pc:sldMkLst>
          <pc:docMk/>
          <pc:sldMk cId="2479953464" sldId="264"/>
        </pc:sldMkLst>
        <pc:spChg chg="mod">
          <ac:chgData name="Hanner, Olsen" userId="8f966b24-7479-4073-89bd-2f70180eddce" providerId="ADAL" clId="{617C8F4B-7FE1-4666-85F7-B36C1481CC6A}" dt="2023-06-29T16:23:46.121" v="11" actId="790"/>
          <ac:spMkLst>
            <pc:docMk/>
            <pc:sldMk cId="2479953464" sldId="264"/>
            <ac:spMk id="6" creationId="{840F756E-AF70-046D-A41C-3E1B280D66D4}"/>
          </ac:spMkLst>
        </pc:spChg>
        <pc:spChg chg="mod">
          <ac:chgData name="Hanner, Olsen" userId="8f966b24-7479-4073-89bd-2f70180eddce" providerId="ADAL" clId="{617C8F4B-7FE1-4666-85F7-B36C1481CC6A}" dt="2023-06-29T16:23:55.256" v="12" actId="790"/>
          <ac:spMkLst>
            <pc:docMk/>
            <pc:sldMk cId="2479953464" sldId="264"/>
            <ac:spMk id="11" creationId="{DB557443-C13D-C7E6-7DD8-C90223BA992A}"/>
          </ac:spMkLst>
        </pc:spChg>
      </pc:sldChg>
      <pc:sldChg chg="modSp mod">
        <pc:chgData name="Hanner, Olsen" userId="8f966b24-7479-4073-89bd-2f70180eddce" providerId="ADAL" clId="{617C8F4B-7FE1-4666-85F7-B36C1481CC6A}" dt="2023-06-29T16:24:19.069" v="13" actId="790"/>
        <pc:sldMkLst>
          <pc:docMk/>
          <pc:sldMk cId="1506493807" sldId="272"/>
        </pc:sldMkLst>
        <pc:spChg chg="mod">
          <ac:chgData name="Hanner, Olsen" userId="8f966b24-7479-4073-89bd-2f70180eddce" providerId="ADAL" clId="{617C8F4B-7FE1-4666-85F7-B36C1481CC6A}" dt="2023-06-29T16:24:19.069" v="13" actId="790"/>
          <ac:spMkLst>
            <pc:docMk/>
            <pc:sldMk cId="1506493807" sldId="272"/>
            <ac:spMk id="3" creationId="{E4FD1E92-5DBC-B105-F246-2355E4FF9A74}"/>
          </ac:spMkLst>
        </pc:spChg>
      </pc:sldChg>
      <pc:sldChg chg="modSp mod">
        <pc:chgData name="Hanner, Olsen" userId="8f966b24-7479-4073-89bd-2f70180eddce" providerId="ADAL" clId="{617C8F4B-7FE1-4666-85F7-B36C1481CC6A}" dt="2023-06-29T16:31:17.095" v="72" actId="313"/>
        <pc:sldMkLst>
          <pc:docMk/>
          <pc:sldMk cId="3475639167" sldId="289"/>
        </pc:sldMkLst>
        <pc:spChg chg="mod">
          <ac:chgData name="Hanner, Olsen" userId="8f966b24-7479-4073-89bd-2f70180eddce" providerId="ADAL" clId="{617C8F4B-7FE1-4666-85F7-B36C1481CC6A}" dt="2023-06-29T16:31:17.095" v="72" actId="313"/>
          <ac:spMkLst>
            <pc:docMk/>
            <pc:sldMk cId="3475639167" sldId="289"/>
            <ac:spMk id="6" creationId="{3178E49A-AB46-36D7-BE04-40013DE24A2A}"/>
          </ac:spMkLst>
        </pc:spChg>
      </pc:sldChg>
      <pc:sldChg chg="modSp mod">
        <pc:chgData name="Hanner, Olsen" userId="8f966b24-7479-4073-89bd-2f70180eddce" providerId="ADAL" clId="{617C8F4B-7FE1-4666-85F7-B36C1481CC6A}" dt="2023-06-29T16:25:21.331" v="17" actId="790"/>
        <pc:sldMkLst>
          <pc:docMk/>
          <pc:sldMk cId="3332005300" sldId="322"/>
        </pc:sldMkLst>
        <pc:spChg chg="mod">
          <ac:chgData name="Hanner, Olsen" userId="8f966b24-7479-4073-89bd-2f70180eddce" providerId="ADAL" clId="{617C8F4B-7FE1-4666-85F7-B36C1481CC6A}" dt="2023-06-29T16:25:21.331" v="17" actId="790"/>
          <ac:spMkLst>
            <pc:docMk/>
            <pc:sldMk cId="3332005300" sldId="322"/>
            <ac:spMk id="3" creationId="{E4FD1E92-5DBC-B105-F246-2355E4FF9A74}"/>
          </ac:spMkLst>
        </pc:spChg>
      </pc:sldChg>
      <pc:sldChg chg="modSp mod">
        <pc:chgData name="Hanner, Olsen" userId="8f966b24-7479-4073-89bd-2f70180eddce" providerId="ADAL" clId="{617C8F4B-7FE1-4666-85F7-B36C1481CC6A}" dt="2023-06-29T16:25:49.645" v="19" actId="790"/>
        <pc:sldMkLst>
          <pc:docMk/>
          <pc:sldMk cId="3364805724" sldId="339"/>
        </pc:sldMkLst>
        <pc:spChg chg="mod">
          <ac:chgData name="Hanner, Olsen" userId="8f966b24-7479-4073-89bd-2f70180eddce" providerId="ADAL" clId="{617C8F4B-7FE1-4666-85F7-B36C1481CC6A}" dt="2023-06-29T16:25:43.656" v="18" actId="790"/>
          <ac:spMkLst>
            <pc:docMk/>
            <pc:sldMk cId="3364805724" sldId="339"/>
            <ac:spMk id="2" creationId="{F050121B-D4A7-C426-32A4-BF0987433026}"/>
          </ac:spMkLst>
        </pc:spChg>
        <pc:spChg chg="mod">
          <ac:chgData name="Hanner, Olsen" userId="8f966b24-7479-4073-89bd-2f70180eddce" providerId="ADAL" clId="{617C8F4B-7FE1-4666-85F7-B36C1481CC6A}" dt="2023-06-29T16:25:49.645" v="19" actId="790"/>
          <ac:spMkLst>
            <pc:docMk/>
            <pc:sldMk cId="3364805724" sldId="339"/>
            <ac:spMk id="3" creationId="{B6340F88-FDE5-D8FA-4CB8-7065B97BFE6B}"/>
          </ac:spMkLst>
        </pc:spChg>
      </pc:sldChg>
      <pc:sldChg chg="modSp mod">
        <pc:chgData name="Hanner, Olsen" userId="8f966b24-7479-4073-89bd-2f70180eddce" providerId="ADAL" clId="{617C8F4B-7FE1-4666-85F7-B36C1481CC6A}" dt="2023-06-29T16:23:35.396" v="10" actId="790"/>
        <pc:sldMkLst>
          <pc:docMk/>
          <pc:sldMk cId="587045458" sldId="351"/>
        </pc:sldMkLst>
        <pc:spChg chg="mod">
          <ac:chgData name="Hanner, Olsen" userId="8f966b24-7479-4073-89bd-2f70180eddce" providerId="ADAL" clId="{617C8F4B-7FE1-4666-85F7-B36C1481CC6A}" dt="2023-06-29T16:23:29.889" v="9" actId="790"/>
          <ac:spMkLst>
            <pc:docMk/>
            <pc:sldMk cId="587045458" sldId="351"/>
            <ac:spMk id="2" creationId="{F6245169-1799-41CD-B28E-D2D20D16AD73}"/>
          </ac:spMkLst>
        </pc:spChg>
        <pc:spChg chg="mod">
          <ac:chgData name="Hanner, Olsen" userId="8f966b24-7479-4073-89bd-2f70180eddce" providerId="ADAL" clId="{617C8F4B-7FE1-4666-85F7-B36C1481CC6A}" dt="2023-06-29T16:23:35.396" v="10" actId="790"/>
          <ac:spMkLst>
            <pc:docMk/>
            <pc:sldMk cId="587045458" sldId="351"/>
            <ac:spMk id="12" creationId="{143DDE12-C2E7-AE3E-25D3-4C0553EC6B18}"/>
          </ac:spMkLst>
        </pc:spChg>
      </pc:sldChg>
      <pc:sldChg chg="modSp mod">
        <pc:chgData name="Hanner, Olsen" userId="8f966b24-7479-4073-89bd-2f70180eddce" providerId="ADAL" clId="{617C8F4B-7FE1-4666-85F7-B36C1481CC6A}" dt="2023-06-29T16:30:08.180" v="65" actId="790"/>
        <pc:sldMkLst>
          <pc:docMk/>
          <pc:sldMk cId="2037470596" sldId="356"/>
        </pc:sldMkLst>
        <pc:spChg chg="mod">
          <ac:chgData name="Hanner, Olsen" userId="8f966b24-7479-4073-89bd-2f70180eddce" providerId="ADAL" clId="{617C8F4B-7FE1-4666-85F7-B36C1481CC6A}" dt="2023-06-29T16:30:08.180" v="65" actId="790"/>
          <ac:spMkLst>
            <pc:docMk/>
            <pc:sldMk cId="2037470596" sldId="356"/>
            <ac:spMk id="2" creationId="{F6245169-1799-41CD-B28E-D2D20D16AD73}"/>
          </ac:spMkLst>
        </pc:spChg>
      </pc:sldChg>
      <pc:sldChg chg="modSp mod">
        <pc:chgData name="Hanner, Olsen" userId="8f966b24-7479-4073-89bd-2f70180eddce" providerId="ADAL" clId="{617C8F4B-7FE1-4666-85F7-B36C1481CC6A}" dt="2023-06-29T16:25:13.902" v="16" actId="790"/>
        <pc:sldMkLst>
          <pc:docMk/>
          <pc:sldMk cId="3982897259" sldId="357"/>
        </pc:sldMkLst>
        <pc:spChg chg="mod">
          <ac:chgData name="Hanner, Olsen" userId="8f966b24-7479-4073-89bd-2f70180eddce" providerId="ADAL" clId="{617C8F4B-7FE1-4666-85F7-B36C1481CC6A}" dt="2023-06-29T16:25:13.902" v="16" actId="790"/>
          <ac:spMkLst>
            <pc:docMk/>
            <pc:sldMk cId="3982897259" sldId="357"/>
            <ac:spMk id="2" creationId="{F6245169-1799-41CD-B28E-D2D20D16AD73}"/>
          </ac:spMkLst>
        </pc:spChg>
      </pc:sldChg>
      <pc:sldChg chg="modSp mod">
        <pc:chgData name="Hanner, Olsen" userId="8f966b24-7479-4073-89bd-2f70180eddce" providerId="ADAL" clId="{617C8F4B-7FE1-4666-85F7-B36C1481CC6A}" dt="2023-06-29T16:26:14.073" v="22" actId="790"/>
        <pc:sldMkLst>
          <pc:docMk/>
          <pc:sldMk cId="4262263089" sldId="358"/>
        </pc:sldMkLst>
        <pc:spChg chg="mod">
          <ac:chgData name="Hanner, Olsen" userId="8f966b24-7479-4073-89bd-2f70180eddce" providerId="ADAL" clId="{617C8F4B-7FE1-4666-85F7-B36C1481CC6A}" dt="2023-06-29T16:26:14.073" v="22" actId="790"/>
          <ac:spMkLst>
            <pc:docMk/>
            <pc:sldMk cId="4262263089" sldId="358"/>
            <ac:spMk id="3" creationId="{E4FD1E92-5DBC-B105-F246-2355E4FF9A74}"/>
          </ac:spMkLst>
        </pc:spChg>
      </pc:sldChg>
      <pc:sldChg chg="modSp mod">
        <pc:chgData name="Hanner, Olsen" userId="8f966b24-7479-4073-89bd-2f70180eddce" providerId="ADAL" clId="{617C8F4B-7FE1-4666-85F7-B36C1481CC6A}" dt="2023-06-29T16:26:47.477" v="25" actId="313"/>
        <pc:sldMkLst>
          <pc:docMk/>
          <pc:sldMk cId="1876491663" sldId="359"/>
        </pc:sldMkLst>
        <pc:spChg chg="mod">
          <ac:chgData name="Hanner, Olsen" userId="8f966b24-7479-4073-89bd-2f70180eddce" providerId="ADAL" clId="{617C8F4B-7FE1-4666-85F7-B36C1481CC6A}" dt="2023-06-29T16:26:47.477" v="25" actId="313"/>
          <ac:spMkLst>
            <pc:docMk/>
            <pc:sldMk cId="1876491663" sldId="359"/>
            <ac:spMk id="2" creationId="{F6245169-1799-41CD-B28E-D2D20D16AD73}"/>
          </ac:spMkLst>
        </pc:spChg>
        <pc:spChg chg="mod">
          <ac:chgData name="Hanner, Olsen" userId="8f966b24-7479-4073-89bd-2f70180eddce" providerId="ADAL" clId="{617C8F4B-7FE1-4666-85F7-B36C1481CC6A}" dt="2023-06-29T16:26:45.490" v="24" actId="790"/>
          <ac:spMkLst>
            <pc:docMk/>
            <pc:sldMk cId="1876491663" sldId="359"/>
            <ac:spMk id="3" creationId="{E4FD1E92-5DBC-B105-F246-2355E4FF9A74}"/>
          </ac:spMkLst>
        </pc:spChg>
      </pc:sldChg>
      <pc:sldChg chg="modSp mod">
        <pc:chgData name="Hanner, Olsen" userId="8f966b24-7479-4073-89bd-2f70180eddce" providerId="ADAL" clId="{617C8F4B-7FE1-4666-85F7-B36C1481CC6A}" dt="2023-06-29T16:24:51.583" v="15" actId="313"/>
        <pc:sldMkLst>
          <pc:docMk/>
          <pc:sldMk cId="2723418054" sldId="360"/>
        </pc:sldMkLst>
        <pc:spChg chg="mod">
          <ac:chgData name="Hanner, Olsen" userId="8f966b24-7479-4073-89bd-2f70180eddce" providerId="ADAL" clId="{617C8F4B-7FE1-4666-85F7-B36C1481CC6A}" dt="2023-06-29T16:24:51.583" v="15" actId="313"/>
          <ac:spMkLst>
            <pc:docMk/>
            <pc:sldMk cId="2723418054" sldId="360"/>
            <ac:spMk id="3" creationId="{7F10B6DC-6AF4-BFD9-E1D5-B98AA266289F}"/>
          </ac:spMkLst>
        </pc:spChg>
      </pc:sldChg>
      <pc:sldChg chg="modSp mod">
        <pc:chgData name="Hanner, Olsen" userId="8f966b24-7479-4073-89bd-2f70180eddce" providerId="ADAL" clId="{617C8F4B-7FE1-4666-85F7-B36C1481CC6A}" dt="2023-06-29T16:27:01.753" v="27" actId="313"/>
        <pc:sldMkLst>
          <pc:docMk/>
          <pc:sldMk cId="3494697050" sldId="361"/>
        </pc:sldMkLst>
        <pc:spChg chg="mod">
          <ac:chgData name="Hanner, Olsen" userId="8f966b24-7479-4073-89bd-2f70180eddce" providerId="ADAL" clId="{617C8F4B-7FE1-4666-85F7-B36C1481CC6A}" dt="2023-06-29T16:27:01.753" v="27" actId="313"/>
          <ac:spMkLst>
            <pc:docMk/>
            <pc:sldMk cId="3494697050" sldId="361"/>
            <ac:spMk id="3" creationId="{7F10B6DC-6AF4-BFD9-E1D5-B98AA266289F}"/>
          </ac:spMkLst>
        </pc:spChg>
      </pc:sldChg>
      <pc:sldChg chg="modSp mod">
        <pc:chgData name="Hanner, Olsen" userId="8f966b24-7479-4073-89bd-2f70180eddce" providerId="ADAL" clId="{617C8F4B-7FE1-4666-85F7-B36C1481CC6A}" dt="2023-06-29T16:28:11.754" v="42" actId="313"/>
        <pc:sldMkLst>
          <pc:docMk/>
          <pc:sldMk cId="2775215614" sldId="362"/>
        </pc:sldMkLst>
        <pc:spChg chg="mod">
          <ac:chgData name="Hanner, Olsen" userId="8f966b24-7479-4073-89bd-2f70180eddce" providerId="ADAL" clId="{617C8F4B-7FE1-4666-85F7-B36C1481CC6A}" dt="2023-06-29T16:28:10.108" v="41" actId="313"/>
          <ac:spMkLst>
            <pc:docMk/>
            <pc:sldMk cId="2775215614" sldId="362"/>
            <ac:spMk id="2" creationId="{F6245169-1799-41CD-B28E-D2D20D16AD73}"/>
          </ac:spMkLst>
        </pc:spChg>
        <pc:spChg chg="mod">
          <ac:chgData name="Hanner, Olsen" userId="8f966b24-7479-4073-89bd-2f70180eddce" providerId="ADAL" clId="{617C8F4B-7FE1-4666-85F7-B36C1481CC6A}" dt="2023-06-29T16:28:11.754" v="42" actId="313"/>
          <ac:spMkLst>
            <pc:docMk/>
            <pc:sldMk cId="2775215614" sldId="362"/>
            <ac:spMk id="16" creationId="{7EF9F444-652D-626D-94F0-686DE3F451C0}"/>
          </ac:spMkLst>
        </pc:spChg>
      </pc:sldChg>
      <pc:sldChg chg="modSp mod">
        <pc:chgData name="Hanner, Olsen" userId="8f966b24-7479-4073-89bd-2f70180eddce" providerId="ADAL" clId="{617C8F4B-7FE1-4666-85F7-B36C1481CC6A}" dt="2023-06-29T16:27:54.583" v="38" actId="313"/>
        <pc:sldMkLst>
          <pc:docMk/>
          <pc:sldMk cId="991286262" sldId="363"/>
        </pc:sldMkLst>
        <pc:spChg chg="mod">
          <ac:chgData name="Hanner, Olsen" userId="8f966b24-7479-4073-89bd-2f70180eddce" providerId="ADAL" clId="{617C8F4B-7FE1-4666-85F7-B36C1481CC6A}" dt="2023-06-29T16:27:54.583" v="38" actId="313"/>
          <ac:spMkLst>
            <pc:docMk/>
            <pc:sldMk cId="991286262" sldId="363"/>
            <ac:spMk id="2" creationId="{F6245169-1799-41CD-B28E-D2D20D16AD73}"/>
          </ac:spMkLst>
        </pc:spChg>
        <pc:spChg chg="mod">
          <ac:chgData name="Hanner, Olsen" userId="8f966b24-7479-4073-89bd-2f70180eddce" providerId="ADAL" clId="{617C8F4B-7FE1-4666-85F7-B36C1481CC6A}" dt="2023-06-29T16:27:32.898" v="31" actId="313"/>
          <ac:spMkLst>
            <pc:docMk/>
            <pc:sldMk cId="991286262" sldId="363"/>
            <ac:spMk id="3" creationId="{E4FD1E92-5DBC-B105-F246-2355E4FF9A74}"/>
          </ac:spMkLst>
        </pc:spChg>
      </pc:sldChg>
      <pc:sldChg chg="modSp mod">
        <pc:chgData name="Hanner, Olsen" userId="8f966b24-7479-4073-89bd-2f70180eddce" providerId="ADAL" clId="{617C8F4B-7FE1-4666-85F7-B36C1481CC6A}" dt="2023-06-29T16:29:00.029" v="52" actId="27918"/>
        <pc:sldMkLst>
          <pc:docMk/>
          <pc:sldMk cId="2506761111" sldId="364"/>
        </pc:sldMkLst>
        <pc:spChg chg="mod">
          <ac:chgData name="Hanner, Olsen" userId="8f966b24-7479-4073-89bd-2f70180eddce" providerId="ADAL" clId="{617C8F4B-7FE1-4666-85F7-B36C1481CC6A}" dt="2023-06-29T16:28:33.462" v="45" actId="313"/>
          <ac:spMkLst>
            <pc:docMk/>
            <pc:sldMk cId="2506761111" sldId="364"/>
            <ac:spMk id="2" creationId="{F6245169-1799-41CD-B28E-D2D20D16AD73}"/>
          </ac:spMkLst>
        </pc:spChg>
        <pc:spChg chg="mod">
          <ac:chgData name="Hanner, Olsen" userId="8f966b24-7479-4073-89bd-2f70180eddce" providerId="ADAL" clId="{617C8F4B-7FE1-4666-85F7-B36C1481CC6A}" dt="2023-06-29T16:28:37.568" v="46" actId="313"/>
          <ac:spMkLst>
            <pc:docMk/>
            <pc:sldMk cId="2506761111" sldId="364"/>
            <ac:spMk id="3" creationId="{E4FD1E92-5DBC-B105-F246-2355E4FF9A74}"/>
          </ac:spMkLst>
        </pc:spChg>
      </pc:sldChg>
      <pc:sldChg chg="modSp mod">
        <pc:chgData name="Hanner, Olsen" userId="8f966b24-7479-4073-89bd-2f70180eddce" providerId="ADAL" clId="{617C8F4B-7FE1-4666-85F7-B36C1481CC6A}" dt="2023-06-29T16:29:50.985" v="62" actId="790"/>
        <pc:sldMkLst>
          <pc:docMk/>
          <pc:sldMk cId="2057286570" sldId="365"/>
        </pc:sldMkLst>
        <pc:spChg chg="mod">
          <ac:chgData name="Hanner, Olsen" userId="8f966b24-7479-4073-89bd-2f70180eddce" providerId="ADAL" clId="{617C8F4B-7FE1-4666-85F7-B36C1481CC6A}" dt="2023-06-29T16:29:40.865" v="61" actId="790"/>
          <ac:spMkLst>
            <pc:docMk/>
            <pc:sldMk cId="2057286570" sldId="365"/>
            <ac:spMk id="2" creationId="{F6245169-1799-41CD-B28E-D2D20D16AD73}"/>
          </ac:spMkLst>
        </pc:spChg>
        <pc:spChg chg="mod">
          <ac:chgData name="Hanner, Olsen" userId="8f966b24-7479-4073-89bd-2f70180eddce" providerId="ADAL" clId="{617C8F4B-7FE1-4666-85F7-B36C1481CC6A}" dt="2023-06-29T16:29:50.985" v="62" actId="790"/>
          <ac:spMkLst>
            <pc:docMk/>
            <pc:sldMk cId="2057286570" sldId="365"/>
            <ac:spMk id="3" creationId="{E4FD1E92-5DBC-B105-F246-2355E4FF9A74}"/>
          </ac:spMkLst>
        </pc:spChg>
      </pc:sldChg>
      <pc:sldChg chg="modSp mod">
        <pc:chgData name="Hanner, Olsen" userId="8f966b24-7479-4073-89bd-2f70180eddce" providerId="ADAL" clId="{617C8F4B-7FE1-4666-85F7-B36C1481CC6A}" dt="2023-06-29T16:30:43.662" v="69" actId="313"/>
        <pc:sldMkLst>
          <pc:docMk/>
          <pc:sldMk cId="3316185608" sldId="366"/>
        </pc:sldMkLst>
        <pc:spChg chg="mod">
          <ac:chgData name="Hanner, Olsen" userId="8f966b24-7479-4073-89bd-2f70180eddce" providerId="ADAL" clId="{617C8F4B-7FE1-4666-85F7-B36C1481CC6A}" dt="2023-06-29T16:30:43.662" v="69" actId="313"/>
          <ac:spMkLst>
            <pc:docMk/>
            <pc:sldMk cId="3316185608" sldId="366"/>
            <ac:spMk id="3" creationId="{7F10B6DC-6AF4-BFD9-E1D5-B98AA266289F}"/>
          </ac:spMkLst>
        </pc:spChg>
      </pc:sldChg>
      <pc:sldChg chg="modSp mod">
        <pc:chgData name="Hanner, Olsen" userId="8f966b24-7479-4073-89bd-2f70180eddce" providerId="ADAL" clId="{617C8F4B-7FE1-4666-85F7-B36C1481CC6A}" dt="2023-06-29T16:30:03.102" v="64" actId="313"/>
        <pc:sldMkLst>
          <pc:docMk/>
          <pc:sldMk cId="2525133421" sldId="367"/>
        </pc:sldMkLst>
        <pc:spChg chg="mod">
          <ac:chgData name="Hanner, Olsen" userId="8f966b24-7479-4073-89bd-2f70180eddce" providerId="ADAL" clId="{617C8F4B-7FE1-4666-85F7-B36C1481CC6A}" dt="2023-06-29T16:30:03.102" v="64" actId="313"/>
          <ac:spMkLst>
            <pc:docMk/>
            <pc:sldMk cId="2525133421" sldId="367"/>
            <ac:spMk id="3" creationId="{7F10B6DC-6AF4-BFD9-E1D5-B98AA266289F}"/>
          </ac:spMkLst>
        </pc:spChg>
      </pc:sldChg>
      <pc:sldChg chg="modSp mod">
        <pc:chgData name="Hanner, Olsen" userId="8f966b24-7479-4073-89bd-2f70180eddce" providerId="ADAL" clId="{617C8F4B-7FE1-4666-85F7-B36C1481CC6A}" dt="2023-06-29T16:30:31.881" v="67" actId="790"/>
        <pc:sldMkLst>
          <pc:docMk/>
          <pc:sldMk cId="1670569309" sldId="368"/>
        </pc:sldMkLst>
        <pc:spChg chg="mod">
          <ac:chgData name="Hanner, Olsen" userId="8f966b24-7479-4073-89bd-2f70180eddce" providerId="ADAL" clId="{617C8F4B-7FE1-4666-85F7-B36C1481CC6A}" dt="2023-06-29T16:30:27.115" v="66" actId="790"/>
          <ac:spMkLst>
            <pc:docMk/>
            <pc:sldMk cId="1670569309" sldId="368"/>
            <ac:spMk id="2" creationId="{F050121B-D4A7-C426-32A4-BF0987433026}"/>
          </ac:spMkLst>
        </pc:spChg>
        <pc:spChg chg="mod">
          <ac:chgData name="Hanner, Olsen" userId="8f966b24-7479-4073-89bd-2f70180eddce" providerId="ADAL" clId="{617C8F4B-7FE1-4666-85F7-B36C1481CC6A}" dt="2023-06-29T16:30:31.881" v="67" actId="790"/>
          <ac:spMkLst>
            <pc:docMk/>
            <pc:sldMk cId="1670569309" sldId="368"/>
            <ac:spMk id="3" creationId="{B6340F88-FDE5-D8FA-4CB8-7065B97BFE6B}"/>
          </ac:spMkLst>
        </pc:spChg>
      </pc:sldChg>
      <pc:sldChg chg="modSp mod">
        <pc:chgData name="Hanner, Olsen" userId="8f966b24-7479-4073-89bd-2f70180eddce" providerId="ADAL" clId="{617C8F4B-7FE1-4666-85F7-B36C1481CC6A}" dt="2023-06-29T16:31:02.861" v="70" actId="790"/>
        <pc:sldMkLst>
          <pc:docMk/>
          <pc:sldMk cId="108823709" sldId="370"/>
        </pc:sldMkLst>
        <pc:spChg chg="mod">
          <ac:chgData name="Hanner, Olsen" userId="8f966b24-7479-4073-89bd-2f70180eddce" providerId="ADAL" clId="{617C8F4B-7FE1-4666-85F7-B36C1481CC6A}" dt="2023-06-29T16:31:02.861" v="70" actId="790"/>
          <ac:spMkLst>
            <pc:docMk/>
            <pc:sldMk cId="108823709" sldId="370"/>
            <ac:spMk id="2" creationId="{F6245169-1799-41CD-B28E-D2D20D16AD73}"/>
          </ac:spMkLst>
        </pc:spChg>
      </pc:sld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14.087" v="0"/>
              <pc2:cmMkLst xmlns:pc2="http://schemas.microsoft.com/office/powerpoint/2019/9/main/command">
                <pc:docMk/>
                <pc:sldMk cId="2163988523" sldId="260"/>
                <pc2:cmMk id="{040CED20-419E-4636-A542-D7583AEC46DC}"/>
              </pc2:cmMkLst>
            </pc226:cmChg>
          </p:ext>
        </pc:extLst>
      </pc:sldChg>
      <pc:sldChg chg="delCm">
        <pc:chgData name="Sarah Balian" userId="b9b6ec2c-f67a-4485-ae9a-27dddf9569d2" providerId="ADAL" clId="{1BEBCA4C-11F3-4F2B-AF49-95A80212ED39}" dt="2023-02-03T14:37:52.334" v="1"/>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52.334" v="1"/>
              <pc2:cmMkLst xmlns:pc2="http://schemas.microsoft.com/office/powerpoint/2019/9/main/command">
                <pc:docMk/>
                <pc:sldMk cId="1428788921" sldId="262"/>
                <pc2:cmMk id="{75BCE37C-8F48-4046-AAC2-70777842754F}"/>
              </pc2:cmMkLst>
            </pc226:cmChg>
          </p:ext>
        </pc:extLst>
      </pc:sldChg>
      <pc:sldChg chg="delCm">
        <pc:chgData name="Sarah Balian" userId="b9b6ec2c-f67a-4485-ae9a-27dddf9569d2" providerId="ADAL" clId="{1BEBCA4C-11F3-4F2B-AF49-95A80212ED39}" dt="2023-02-03T14:38:08.354" v="3"/>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8.354" v="3"/>
              <pc2:cmMkLst xmlns:pc2="http://schemas.microsoft.com/office/powerpoint/2019/9/main/command">
                <pc:docMk/>
                <pc:sldMk cId="2479953464" sldId="264"/>
                <pc2:cmMk id="{25D24C88-24DA-4331-BDF4-9106398CC2FA}"/>
              </pc2:cmMkLst>
            </pc226:cmChg>
          </p:ext>
        </pc:extLst>
      </pc:sldChg>
      <pc:sldChg chg="delCm">
        <pc:chgData name="Sarah Balian" userId="b9b6ec2c-f67a-4485-ae9a-27dddf9569d2" providerId="ADAL" clId="{1BEBCA4C-11F3-4F2B-AF49-95A80212ED39}" dt="2023-02-03T14:38:17.409" v="4"/>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17.409" v="4"/>
              <pc2:cmMkLst xmlns:pc2="http://schemas.microsoft.com/office/powerpoint/2019/9/main/command">
                <pc:docMk/>
                <pc:sldMk cId="3502258445" sldId="283"/>
                <pc2:cmMk id="{C00CB594-9A64-4CB4-A441-A7E886C3084B}"/>
              </pc2:cmMkLst>
            </pc226:cmChg>
          </p:ext>
        </pc:extLst>
      </pc:sldChg>
      <pc:sldChg chg="modSp mod delCm">
        <pc:chgData name="Sarah Balian" userId="b9b6ec2c-f67a-4485-ae9a-27dddf9569d2" providerId="ADAL" clId="{1BEBCA4C-11F3-4F2B-AF49-95A80212ED39}" dt="2023-02-03T14:41:41.216" v="35"/>
        <pc:sldMkLst>
          <pc:docMk/>
          <pc:sldMk cId="3475639167" sldId="289"/>
        </pc:sldMkLst>
        <pc:spChg chg="mod">
          <ac:chgData name="Sarah Balian" userId="b9b6ec2c-f67a-4485-ae9a-27dddf9569d2" providerId="ADAL" clId="{1BEBCA4C-11F3-4F2B-AF49-95A80212ED39}" dt="2023-02-03T14:41:24.431" v="33"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1:41.216" v="35"/>
              <pc2:cmMkLst xmlns:pc2="http://schemas.microsoft.com/office/powerpoint/2019/9/main/command">
                <pc:docMk/>
                <pc:sldMk cId="3475639167" sldId="289"/>
                <pc2:cmMk id="{B094F60D-C8F3-4849-A2C3-F62657DF6D1C}"/>
              </pc2:cmMkLst>
            </pc226:cmChg>
            <pc226:cmChg xmlns:pc226="http://schemas.microsoft.com/office/powerpoint/2022/06/main/command" chg="del">
              <pc226:chgData name="Sarah Balian" userId="b9b6ec2c-f67a-4485-ae9a-27dddf9569d2" providerId="ADAL" clId="{1BEBCA4C-11F3-4F2B-AF49-95A80212ED39}" dt="2023-02-03T14:41:27.631" v="34"/>
              <pc2:cmMkLst xmlns:pc2="http://schemas.microsoft.com/office/powerpoint/2019/9/main/command">
                <pc:docMk/>
                <pc:sldMk cId="3475639167" sldId="289"/>
                <pc2:cmMk id="{F0543014-C514-4B71-B9A5-D757C7C5C580}"/>
              </pc2:cmMkLst>
            </pc226:cmChg>
            <pc226:cmChg xmlns:pc226="http://schemas.microsoft.com/office/powerpoint/2022/06/main/command" chg="del">
              <pc226:chgData name="Sarah Balian" userId="b9b6ec2c-f67a-4485-ae9a-27dddf9569d2" providerId="ADAL" clId="{1BEBCA4C-11F3-4F2B-AF49-95A80212ED39}" dt="2023-02-03T14:41:11.752" v="31"/>
              <pc2:cmMkLst xmlns:pc2="http://schemas.microsoft.com/office/powerpoint/2019/9/main/command">
                <pc:docMk/>
                <pc:sldMk cId="3475639167" sldId="289"/>
                <pc2:cmMk id="{9E99C343-2671-4D7B-AD8C-D419577ED5B7}"/>
              </pc2:cmMkLst>
            </pc226:cmChg>
            <pc226:cmChg xmlns:pc226="http://schemas.microsoft.com/office/powerpoint/2022/06/main/command" chg="del">
              <pc226:chgData name="Sarah Balian" userId="b9b6ec2c-f67a-4485-ae9a-27dddf9569d2" providerId="ADAL" clId="{1BEBCA4C-11F3-4F2B-AF49-95A80212ED39}" dt="2023-02-03T14:41:07.978" v="30"/>
              <pc2:cmMkLst xmlns:pc2="http://schemas.microsoft.com/office/powerpoint/2019/9/main/command">
                <pc:docMk/>
                <pc:sldMk cId="3475639167" sldId="289"/>
                <pc2:cmMk id="{86C1EB90-EA65-47D8-AE58-7827FBE9FE8B}"/>
              </pc2:cmMkLst>
            </pc226:cmChg>
            <pc226:cmChg xmlns:pc226="http://schemas.microsoft.com/office/powerpoint/2022/06/main/command" chg="del">
              <pc226:chgData name="Sarah Balian" userId="b9b6ec2c-f67a-4485-ae9a-27dddf9569d2" providerId="ADAL" clId="{1BEBCA4C-11F3-4F2B-AF49-95A80212ED39}" dt="2023-02-03T14:41:13.990" v="32"/>
              <pc2:cmMkLst xmlns:pc2="http://schemas.microsoft.com/office/powerpoint/2019/9/main/command">
                <pc:docMk/>
                <pc:sldMk cId="3475639167" sldId="289"/>
                <pc2:cmMk id="{E5B8D0A1-5F0C-4C0B-B00F-A1ABFA742C3B}"/>
              </pc2:cmMkLst>
            </pc226:cmChg>
          </p:ext>
        </pc:extLst>
      </pc:sldChg>
      <pc:sldChg chg="delCm">
        <pc:chgData name="Sarah Balian" userId="b9b6ec2c-f67a-4485-ae9a-27dddf9569d2" providerId="ADAL" clId="{1BEBCA4C-11F3-4F2B-AF49-95A80212ED39}" dt="2023-02-03T14:38:38.346" v="6"/>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8.346" v="6"/>
              <pc2:cmMkLst xmlns:pc2="http://schemas.microsoft.com/office/powerpoint/2019/9/main/command">
                <pc:docMk/>
                <pc:sldMk cId="3332005300" sldId="322"/>
                <pc2:cmMk id="{D4AED072-F7F6-41C8-AEE4-750445A332C7}"/>
              </pc2:cmMkLst>
            </pc226:cmChg>
          </p:ext>
        </pc:extLst>
      </pc:sldChg>
      <pc:sldChg chg="delCm">
        <pc:chgData name="Sarah Balian" userId="b9b6ec2c-f67a-4485-ae9a-27dddf9569d2" providerId="ADAL" clId="{1BEBCA4C-11F3-4F2B-AF49-95A80212ED39}" dt="2023-02-03T14:38:03.242" v="2"/>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3.242" v="2"/>
              <pc2:cmMkLst xmlns:pc2="http://schemas.microsoft.com/office/powerpoint/2019/9/main/command">
                <pc:docMk/>
                <pc:sldMk cId="587045458" sldId="351"/>
                <pc2:cmMk id="{6DFF5AFD-4B65-45D9-88CE-B3822F044139}"/>
              </pc2:cmMkLst>
            </pc226:cmChg>
          </p:ext>
        </pc:extLst>
      </pc:sldChg>
      <pc:sldChg chg="delCm">
        <pc:chgData name="Sarah Balian" userId="b9b6ec2c-f67a-4485-ae9a-27dddf9569d2" providerId="ADAL" clId="{1BEBCA4C-11F3-4F2B-AF49-95A80212ED39}" dt="2023-02-03T14:39:06.657" v="10"/>
        <pc:sldMkLst>
          <pc:docMk/>
          <pc:sldMk cId="3383364338" sldId="35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03.891" v="8"/>
              <pc2:cmMkLst xmlns:pc2="http://schemas.microsoft.com/office/powerpoint/2019/9/main/command">
                <pc:docMk/>
                <pc:sldMk cId="3383364338" sldId="353"/>
                <pc2:cmMk id="{AD44A915-D6A4-4707-9669-83F8230EEFDC}"/>
              </pc2:cmMkLst>
            </pc226:cmChg>
            <pc226:cmChg xmlns:pc226="http://schemas.microsoft.com/office/powerpoint/2022/06/main/command" chg="del">
              <pc226:chgData name="Sarah Balian" userId="b9b6ec2c-f67a-4485-ae9a-27dddf9569d2" providerId="ADAL" clId="{1BEBCA4C-11F3-4F2B-AF49-95A80212ED39}" dt="2023-02-03T14:39:05.176" v="9"/>
              <pc2:cmMkLst xmlns:pc2="http://schemas.microsoft.com/office/powerpoint/2019/9/main/command">
                <pc:docMk/>
                <pc:sldMk cId="3383364338" sldId="353"/>
                <pc2:cmMk id="{350026C8-B5EF-4EBD-AD12-AD863EBE2E2C}"/>
              </pc2:cmMkLst>
            </pc226:cmChg>
            <pc226:cmChg xmlns:pc226="http://schemas.microsoft.com/office/powerpoint/2022/06/main/command" chg="del">
              <pc226:chgData name="Sarah Balian" userId="b9b6ec2c-f67a-4485-ae9a-27dddf9569d2" providerId="ADAL" clId="{1BEBCA4C-11F3-4F2B-AF49-95A80212ED39}" dt="2023-02-03T14:39:06.657" v="10"/>
              <pc2:cmMkLst xmlns:pc2="http://schemas.microsoft.com/office/powerpoint/2019/9/main/command">
                <pc:docMk/>
                <pc:sldMk cId="3383364338" sldId="353"/>
                <pc2:cmMk id="{D014FBF2-9D27-4A68-8D33-EE10D85CA8A7}"/>
              </pc2:cmMkLst>
            </pc226:cmChg>
          </p:ext>
        </pc:extLst>
      </pc:sldChg>
      <pc:sldChg chg="delCm">
        <pc:chgData name="Sarah Balian" userId="b9b6ec2c-f67a-4485-ae9a-27dddf9569d2" providerId="ADAL" clId="{1BEBCA4C-11F3-4F2B-AF49-95A80212ED39}" dt="2023-02-03T14:38:45.911" v="7"/>
        <pc:sldMkLst>
          <pc:docMk/>
          <pc:sldMk cId="4262263089" sldId="35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45.911" v="7"/>
              <pc2:cmMkLst xmlns:pc2="http://schemas.microsoft.com/office/powerpoint/2019/9/main/command">
                <pc:docMk/>
                <pc:sldMk cId="4262263089" sldId="358"/>
                <pc2:cmMk id="{A66E4319-6B24-41E0-A3E9-570285959EBF}"/>
              </pc2:cmMkLst>
            </pc226:cmChg>
          </p:ext>
        </pc:extLst>
      </pc:sldChg>
      <pc:sldChg chg="delCm">
        <pc:chgData name="Sarah Balian" userId="b9b6ec2c-f67a-4485-ae9a-27dddf9569d2" providerId="ADAL" clId="{1BEBCA4C-11F3-4F2B-AF49-95A80212ED39}" dt="2023-02-03T14:38:30.012" v="5"/>
        <pc:sldMkLst>
          <pc:docMk/>
          <pc:sldMk cId="2723418054" sldId="3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0.012" v="5"/>
              <pc2:cmMkLst xmlns:pc2="http://schemas.microsoft.com/office/powerpoint/2019/9/main/command">
                <pc:docMk/>
                <pc:sldMk cId="2723418054" sldId="360"/>
                <pc2:cmMk id="{1DE39C37-DBAA-4069-ADCE-1B8CF72A6D1E}"/>
              </pc2:cmMkLst>
            </pc226:cmChg>
          </p:ext>
        </pc:extLst>
      </pc:sldChg>
      <pc:sldChg chg="delCm">
        <pc:chgData name="Sarah Balian" userId="b9b6ec2c-f67a-4485-ae9a-27dddf9569d2" providerId="ADAL" clId="{1BEBCA4C-11F3-4F2B-AF49-95A80212ED39}" dt="2023-02-03T14:39:16.836" v="11"/>
        <pc:sldMkLst>
          <pc:docMk/>
          <pc:sldMk cId="3494697050" sldId="3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16.836" v="11"/>
              <pc2:cmMkLst xmlns:pc2="http://schemas.microsoft.com/office/powerpoint/2019/9/main/command">
                <pc:docMk/>
                <pc:sldMk cId="3494697050" sldId="361"/>
                <pc2:cmMk id="{90038E07-D080-43A8-A783-87000ED79D8E}"/>
              </pc2:cmMkLst>
            </pc226:cmChg>
          </p:ext>
        </pc:extLst>
      </pc:sldChg>
      <pc:sldChg chg="delCm">
        <pc:chgData name="Sarah Balian" userId="b9b6ec2c-f67a-4485-ae9a-27dddf9569d2" providerId="ADAL" clId="{1BEBCA4C-11F3-4F2B-AF49-95A80212ED39}" dt="2023-02-03T14:39:29.850" v="13"/>
        <pc:sldMkLst>
          <pc:docMk/>
          <pc:sldMk cId="2775215614" sldId="3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28.086" v="12"/>
              <pc2:cmMkLst xmlns:pc2="http://schemas.microsoft.com/office/powerpoint/2019/9/main/command">
                <pc:docMk/>
                <pc:sldMk cId="2775215614" sldId="362"/>
                <pc2:cmMk id="{265257E3-028D-4D4F-AB13-A13EDEB35EB7}"/>
              </pc2:cmMkLst>
            </pc226:cmChg>
            <pc226:cmChg xmlns:pc226="http://schemas.microsoft.com/office/powerpoint/2022/06/main/command" chg="del">
              <pc226:chgData name="Sarah Balian" userId="b9b6ec2c-f67a-4485-ae9a-27dddf9569d2" providerId="ADAL" clId="{1BEBCA4C-11F3-4F2B-AF49-95A80212ED39}" dt="2023-02-03T14:39:29.850" v="13"/>
              <pc2:cmMkLst xmlns:pc2="http://schemas.microsoft.com/office/powerpoint/2019/9/main/command">
                <pc:docMk/>
                <pc:sldMk cId="2775215614" sldId="362"/>
                <pc2:cmMk id="{90A6AEEF-239E-495A-80DA-78056FE7E09C}"/>
              </pc2:cmMkLst>
            </pc226:cmChg>
          </p:ext>
        </pc:extLst>
      </pc:sldChg>
      <pc:sldChg chg="delCm">
        <pc:chgData name="Sarah Balian" userId="b9b6ec2c-f67a-4485-ae9a-27dddf9569d2" providerId="ADAL" clId="{1BEBCA4C-11F3-4F2B-AF49-95A80212ED39}" dt="2023-02-03T14:39:36.931" v="14"/>
        <pc:sldMkLst>
          <pc:docMk/>
          <pc:sldMk cId="2506761111" sldId="3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36.931" v="14"/>
              <pc2:cmMkLst xmlns:pc2="http://schemas.microsoft.com/office/powerpoint/2019/9/main/command">
                <pc:docMk/>
                <pc:sldMk cId="2506761111" sldId="364"/>
                <pc2:cmMk id="{D6E3BB5D-628E-40BC-ADDE-2B859EB367D1}"/>
              </pc2:cmMkLst>
            </pc226:cmChg>
          </p:ext>
        </pc:extLst>
      </pc:sldChg>
      <pc:sldChg chg="delCm">
        <pc:chgData name="Sarah Balian" userId="b9b6ec2c-f67a-4485-ae9a-27dddf9569d2" providerId="ADAL" clId="{1BEBCA4C-11F3-4F2B-AF49-95A80212ED39}" dt="2023-02-03T14:39:59.319" v="16"/>
        <pc:sldMkLst>
          <pc:docMk/>
          <pc:sldMk cId="3316185608" sldId="3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59.319" v="16"/>
              <pc2:cmMkLst xmlns:pc2="http://schemas.microsoft.com/office/powerpoint/2019/9/main/command">
                <pc:docMk/>
                <pc:sldMk cId="3316185608" sldId="366"/>
                <pc2:cmMk id="{8539F7E3-A4DC-41D3-BB08-32B43B064FD9}"/>
              </pc2:cmMkLst>
            </pc226:cmChg>
          </p:ext>
        </pc:extLst>
      </pc:sldChg>
      <pc:sldChg chg="delCm">
        <pc:chgData name="Sarah Balian" userId="b9b6ec2c-f67a-4485-ae9a-27dddf9569d2" providerId="ADAL" clId="{1BEBCA4C-11F3-4F2B-AF49-95A80212ED39}" dt="2023-02-03T14:39:46.199" v="15"/>
        <pc:sldMkLst>
          <pc:docMk/>
          <pc:sldMk cId="2525133421" sldId="3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46.199" v="15"/>
              <pc2:cmMkLst xmlns:pc2="http://schemas.microsoft.com/office/powerpoint/2019/9/main/command">
                <pc:docMk/>
                <pc:sldMk cId="2525133421" sldId="367"/>
                <pc2:cmMk id="{10FCFA49-B27D-4544-B677-46852A33CAB2}"/>
              </pc2:cmMkLst>
            </pc226:cmChg>
          </p:ext>
        </pc:extLst>
      </pc:sldChg>
      <pc:sldChg chg="modSp mod delCm modNotesTx">
        <pc:chgData name="Sarah Balian" userId="b9b6ec2c-f67a-4485-ae9a-27dddf9569d2" providerId="ADAL" clId="{1BEBCA4C-11F3-4F2B-AF49-95A80212ED39}" dt="2023-02-03T14:40:47.849" v="29" actId="27918"/>
        <pc:sldMkLst>
          <pc:docMk/>
          <pc:sldMk cId="108823709" sldId="370"/>
        </pc:sldMkLst>
        <pc:spChg chg="mod">
          <ac:chgData name="Sarah Balian" userId="b9b6ec2c-f67a-4485-ae9a-27dddf9569d2" providerId="ADAL" clId="{1BEBCA4C-11F3-4F2B-AF49-95A80212ED39}" dt="2023-02-03T14:40:26.386" v="20" actId="21"/>
          <ac:spMkLst>
            <pc:docMk/>
            <pc:sldMk cId="108823709" sldId="370"/>
            <ac:spMk id="4" creationId="{C3E167A0-EE2B-5C69-3E74-A75B814CFFF9}"/>
          </ac:spMkLst>
        </pc:spChg>
        <pc:graphicFrameChg chg="mod">
          <ac:chgData name="Sarah Balian" userId="b9b6ec2c-f67a-4485-ae9a-27dddf9569d2" providerId="ADAL" clId="{1BEBCA4C-11F3-4F2B-AF49-95A80212ED39}" dt="2023-02-03T14:40:37.345" v="25"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0:30.199" v="22"/>
              <pc2:cmMkLst xmlns:pc2="http://schemas.microsoft.com/office/powerpoint/2019/9/main/command">
                <pc:docMk/>
                <pc:sldMk cId="108823709" sldId="370"/>
                <pc2:cmMk id="{CCA6820B-17A7-4987-9152-B3EE94139D90}"/>
              </pc2:cmMkLst>
            </pc226:cmChg>
            <pc226:cmChg xmlns:pc226="http://schemas.microsoft.com/office/powerpoint/2022/06/main/command" chg="del">
              <pc226:chgData name="Sarah Balian" userId="b9b6ec2c-f67a-4485-ae9a-27dddf9569d2" providerId="ADAL" clId="{1BEBCA4C-11F3-4F2B-AF49-95A80212ED39}" dt="2023-02-03T14:40:09.724" v="17"/>
              <pc2:cmMkLst xmlns:pc2="http://schemas.microsoft.com/office/powerpoint/2019/9/main/command">
                <pc:docMk/>
                <pc:sldMk cId="108823709" sldId="370"/>
                <pc2:cmMk id="{DB9DE958-59AA-4BBC-AB6D-7A1B920A8B0C}"/>
              </pc2:cmMkLst>
            </pc226:cmChg>
          </p:ext>
        </pc:extLst>
      </pc:sldChg>
    </pc:docChg>
  </pc:docChgLst>
  <pc:docChgLst>
    <pc:chgData name="Sarah Balian" userId="b3b060d9-4d34-479b-ad68-688eaebf93c5" providerId="ADAL" clId="{C7A895F5-062C-4FA0-B244-748A3F5F1960}"/>
    <pc:docChg chg="modSld">
      <pc:chgData name="Sarah Balian" userId="b3b060d9-4d34-479b-ad68-688eaebf93c5" providerId="ADAL" clId="{C7A895F5-062C-4FA0-B244-748A3F5F1960}" dt="2023-03-17T21:28:05.286" v="0" actId="20577"/>
      <pc:docMkLst>
        <pc:docMk/>
      </pc:docMkLst>
      <pc:sldChg chg="modSp mod">
        <pc:chgData name="Sarah Balian" userId="b3b060d9-4d34-479b-ad68-688eaebf93c5" providerId="ADAL" clId="{C7A895F5-062C-4FA0-B244-748A3F5F1960}" dt="2023-03-17T21:28:05.286" v="0" actId="20577"/>
        <pc:sldMkLst>
          <pc:docMk/>
          <pc:sldMk cId="2683574049" sldId="286"/>
        </pc:sldMkLst>
        <pc:spChg chg="mod">
          <ac:chgData name="Sarah Balian" userId="b3b060d9-4d34-479b-ad68-688eaebf93c5" providerId="ADAL" clId="{C7A895F5-062C-4FA0-B244-748A3F5F1960}" dt="2023-03-17T21:28:05.286" v="0" actId="20577"/>
          <ac:spMkLst>
            <pc:docMk/>
            <pc:sldMk cId="2683574049" sldId="286"/>
            <ac:spMk id="7" creationId="{9F4D4828-1696-13CC-21EC-5163522540AB}"/>
          </ac:spMkLst>
        </pc:spChg>
      </pc:sldChg>
    </pc:docChg>
  </pc:docChgLst>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spChg chg="mod">
          <ac:chgData name="Twesigye, Gloria" userId="6464a502-8a44-4d67-8fab-8f3aa9495827" providerId="ADAL" clId="{B95BB6F0-118D-4BEE-A7D8-525CD329201F}" dt="2023-01-26T21:57:45.854" v="2" actId="1076"/>
          <ac:spMkLst>
            <pc:docMk/>
            <pc:sldMk cId="1428788921" sldId="262"/>
            <ac:spMk id="3" creationId="{EC1FA352-3232-8CDD-13F9-F4583EAEAB52}"/>
          </ac:spMkLst>
        </pc:spChg>
        <pc:graphicFrameChg chg="mod">
          <ac:chgData name="Twesigye, Gloria" userId="6464a502-8a44-4d67-8fab-8f3aa9495827" providerId="ADAL" clId="{B95BB6F0-118D-4BEE-A7D8-525CD329201F}" dt="2023-01-26T22:02:33.245" v="27"/>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6T22:03:40.980" v="28"/>
              <pc2:cmMkLst xmlns:pc2="http://schemas.microsoft.com/office/powerpoint/2019/9/main/command">
                <pc:docMk/>
                <pc:sldMk cId="1428788921" sldId="262"/>
                <pc2:cmMk id="{75BCE37C-8F48-4046-AAC2-70777842754F}"/>
              </pc2:cmMkLst>
              <pc226:cmRplyChg chg="add">
                <pc226:chgData name="Twesigye, Gloria" userId="6464a502-8a44-4d67-8fab-8f3aa9495827" providerId="ADAL" clId="{B95BB6F0-118D-4BEE-A7D8-525CD329201F}" dt="2023-01-26T22:03:40.980" v="28"/>
                <pc2:cmRplyMkLst xmlns:pc2="http://schemas.microsoft.com/office/powerpoint/2019/9/main/command">
                  <pc:docMk/>
                  <pc:sldMk cId="1428788921" sldId="262"/>
                  <pc2:cmMk id="{75BCE37C-8F48-4046-AAC2-70777842754F}"/>
                  <pc2:cmRplyMk id="{9B51FBA3-D253-42E2-B2AE-68AA26046869}"/>
                </pc2:cmRplyMkLst>
              </pc226:cmRplyChg>
            </pc226:cmChg>
          </p:ext>
        </pc:extLst>
      </pc:sldChg>
      <pc:sldChg chg="addSp delSp modSp mod">
        <pc:chgData name="Twesigye, Gloria" userId="6464a502-8a44-4d67-8fab-8f3aa9495827" providerId="ADAL" clId="{B95BB6F0-118D-4BEE-A7D8-525CD329201F}" dt="2023-01-27T16:45:33.410" v="113" actId="1076"/>
        <pc:sldMkLst>
          <pc:docMk/>
          <pc:sldMk cId="2683574049" sldId="286"/>
        </pc:sldMkLst>
        <pc:spChg chg="add mod">
          <ac:chgData name="Twesigye, Gloria" userId="6464a502-8a44-4d67-8fab-8f3aa9495827" providerId="ADAL" clId="{B95BB6F0-118D-4BEE-A7D8-525CD329201F}" dt="2023-01-27T16:45:33.410" v="113" actId="1076"/>
          <ac:spMkLst>
            <pc:docMk/>
            <pc:sldMk cId="2683574049" sldId="286"/>
            <ac:spMk id="7" creationId="{9F4D4828-1696-13CC-21EC-5163522540AB}"/>
          </ac:spMkLst>
        </pc:spChg>
        <pc:picChg chg="add del mod">
          <ac:chgData name="Twesigye, Gloria" userId="6464a502-8a44-4d67-8fab-8f3aa9495827" providerId="ADAL" clId="{B95BB6F0-118D-4BEE-A7D8-525CD329201F}" dt="2023-01-27T16:45:27.656" v="112" actId="478"/>
          <ac:picMkLst>
            <pc:docMk/>
            <pc:sldMk cId="2683574049" sldId="286"/>
            <ac:picMk id="4" creationId="{5813661E-CB9E-11CD-126B-74C6FC31784E}"/>
          </ac:picMkLst>
        </pc:picChg>
        <pc:picChg chg="add del mod">
          <ac:chgData name="Twesigye, Gloria" userId="6464a502-8a44-4d67-8fab-8f3aa9495827" providerId="ADAL" clId="{B95BB6F0-118D-4BEE-A7D8-525CD329201F}" dt="2023-01-27T16:44:10.149" v="70" actId="478"/>
          <ac:picMkLst>
            <pc:docMk/>
            <pc:sldMk cId="2683574049" sldId="286"/>
            <ac:picMk id="5" creationId="{59071D87-48D0-5996-F3DE-09ACB1ED4C81}"/>
          </ac:picMkLst>
        </pc:picChg>
        <pc:picChg chg="add del mod">
          <ac:chgData name="Twesigye, Gloria" userId="6464a502-8a44-4d67-8fab-8f3aa9495827" providerId="ADAL" clId="{B95BB6F0-118D-4BEE-A7D8-525CD329201F}" dt="2023-01-27T16:44:01.654" v="69" actId="478"/>
          <ac:picMkLst>
            <pc:docMk/>
            <pc:sldMk cId="2683574049" sldId="286"/>
            <ac:picMk id="6" creationId="{4DDC8A89-AEAF-4298-C350-016A7C7CB7ED}"/>
          </ac:picMkLst>
        </pc:picChg>
      </pc:sldChg>
      <pc:sldChg chg="modSp mod addCm modCm">
        <pc:chgData name="Twesigye, Gloria" userId="6464a502-8a44-4d67-8fab-8f3aa9495827" providerId="ADAL" clId="{B95BB6F0-118D-4BEE-A7D8-525CD329201F}" dt="2023-01-27T16:59:40.551" v="153"/>
        <pc:sldMkLst>
          <pc:docMk/>
          <pc:sldMk cId="3475639167" sldId="289"/>
        </pc:sldMkLst>
        <pc:spChg chg="mod">
          <ac:chgData name="Twesigye, Gloria" userId="6464a502-8a44-4d67-8fab-8f3aa9495827" providerId="ADAL" clId="{B95BB6F0-118D-4BEE-A7D8-525CD329201F}" dt="2023-01-27T16:57:17.537" v="151"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9:40.551" v="153"/>
              <pc2:cmMkLst xmlns:pc2="http://schemas.microsoft.com/office/powerpoint/2019/9/main/command">
                <pc:docMk/>
                <pc:sldMk cId="3475639167" sldId="289"/>
                <pc2:cmMk id="{F0543014-C514-4B71-B9A5-D757C7C5C580}"/>
              </pc2:cmMkLst>
            </pc226:cmChg>
            <pc226:cmChg xmlns:pc226="http://schemas.microsoft.com/office/powerpoint/2022/06/main/command" chg="add mod">
              <pc226:chgData name="Twesigye, Gloria" userId="6464a502-8a44-4d67-8fab-8f3aa9495827" providerId="ADAL" clId="{B95BB6F0-118D-4BEE-A7D8-525CD329201F}" dt="2023-01-27T16:57:17.537" v="151" actId="20577"/>
              <pc2:cmMkLst xmlns:pc2="http://schemas.microsoft.com/office/powerpoint/2019/9/main/command">
                <pc:docMk/>
                <pc:sldMk cId="3475639167" sldId="289"/>
                <pc2:cmMk id="{9E99C343-2671-4D7B-AD8C-D419577ED5B7}"/>
              </pc2:cmMkLst>
            </pc226:cmChg>
            <pc226:cmChg xmlns:pc226="http://schemas.microsoft.com/office/powerpoint/2022/06/main/command" chg="add">
              <pc226:chgData name="Twesigye, Gloria" userId="6464a502-8a44-4d67-8fab-8f3aa9495827" providerId="ADAL" clId="{B95BB6F0-118D-4BEE-A7D8-525CD329201F}" dt="2023-01-27T16:57:28.301" v="152"/>
              <pc2:cmMkLst xmlns:pc2="http://schemas.microsoft.com/office/powerpoint/2019/9/main/command">
                <pc:docMk/>
                <pc:sldMk cId="3475639167" sldId="289"/>
                <pc2:cmMk id="{E5B8D0A1-5F0C-4C0B-B00F-A1ABFA742C3B}"/>
              </pc2:cmMkLst>
            </pc226:cmChg>
          </p:ext>
        </pc:extLst>
      </pc:sldChg>
      <pc:sldChg chg="modSp mod addCm">
        <pc:chgData name="Twesigye, Gloria" userId="6464a502-8a44-4d67-8fab-8f3aa9495827" providerId="ADAL" clId="{B95BB6F0-118D-4BEE-A7D8-525CD329201F}" dt="2023-01-27T16:31:41.111" v="39"/>
        <pc:sldMkLst>
          <pc:docMk/>
          <pc:sldMk cId="3383364338" sldId="353"/>
        </pc:sldMkLst>
        <pc:graphicFrameChg chg="mod">
          <ac:chgData name="Twesigye, Gloria" userId="6464a502-8a44-4d67-8fab-8f3aa9495827" providerId="ADAL" clId="{B95BB6F0-118D-4BEE-A7D8-525CD329201F}" dt="2023-01-27T14:57:52.732" v="33" actId="1076"/>
          <ac:graphicFrameMkLst>
            <pc:docMk/>
            <pc:sldMk cId="3383364338" sldId="353"/>
            <ac:graphicFrameMk id="21" creationId="{9673CC04-08CC-5578-D046-2CD1CE6E0EBA}"/>
          </ac:graphicFrameMkLst>
        </pc:graphicFrameChg>
        <pc:cxnChg chg="mod">
          <ac:chgData name="Twesigye, Gloria" userId="6464a502-8a44-4d67-8fab-8f3aa9495827" providerId="ADAL" clId="{B95BB6F0-118D-4BEE-A7D8-525CD329201F}" dt="2023-01-27T14:57:53.565" v="34" actId="1076"/>
          <ac:cxnSpMkLst>
            <pc:docMk/>
            <pc:sldMk cId="3383364338" sldId="353"/>
            <ac:cxnSpMk id="4" creationId="{D04B9959-8687-5C2A-5663-2AA8309F2D66}"/>
          </ac:cxnSpMkLst>
        </pc:cxn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31:41.111" v="39"/>
              <pc2:cmMkLst xmlns:pc2="http://schemas.microsoft.com/office/powerpoint/2019/9/main/command">
                <pc:docMk/>
                <pc:sldMk cId="3383364338" sldId="353"/>
                <pc2:cmMk id="{AD44A915-D6A4-4707-9669-83F8230EEFDC}"/>
              </pc2:cmMkLst>
            </pc226:cmChg>
            <pc226:cmChg xmlns:pc226="http://schemas.microsoft.com/office/powerpoint/2022/06/main/command" chg="add">
              <pc226:chgData name="Twesigye, Gloria" userId="6464a502-8a44-4d67-8fab-8f3aa9495827" providerId="ADAL" clId="{B95BB6F0-118D-4BEE-A7D8-525CD329201F}" dt="2023-01-27T15:02:39.404" v="38"/>
              <pc2:cmMkLst xmlns:pc2="http://schemas.microsoft.com/office/powerpoint/2019/9/main/command">
                <pc:docMk/>
                <pc:sldMk cId="3383364338" sldId="353"/>
                <pc2:cmMk id="{350026C8-B5EF-4EBD-AD12-AD863EBE2E2C}"/>
              </pc2:cmMkLst>
            </pc226:cmChg>
          </p:ext>
        </pc:extLst>
      </pc:sldChg>
      <pc:sldChg chg="modSp mod">
        <pc:chgData name="Twesigye, Gloria" userId="6464a502-8a44-4d67-8fab-8f3aa9495827" providerId="ADAL" clId="{B95BB6F0-118D-4BEE-A7D8-525CD329201F}" dt="2023-01-27T16:36:22.796" v="55" actId="14100"/>
        <pc:sldMkLst>
          <pc:docMk/>
          <pc:sldMk cId="2037470596" sldId="356"/>
        </pc:sldMkLst>
        <pc:cxnChg chg="mod">
          <ac:chgData name="Twesigye, Gloria" userId="6464a502-8a44-4d67-8fab-8f3aa9495827" providerId="ADAL" clId="{B95BB6F0-118D-4BEE-A7D8-525CD329201F}" dt="2023-01-27T16:36:22.796" v="55" actId="14100"/>
          <ac:cxnSpMkLst>
            <pc:docMk/>
            <pc:sldMk cId="2037470596" sldId="356"/>
            <ac:cxnSpMk id="5" creationId="{34910700-1BDF-1AC8-805B-EA7CB736B340}"/>
          </ac:cxnSpMkLst>
        </pc:cxnChg>
      </pc:sldChg>
      <pc:sldChg chg="modSp mod addCm modCm">
        <pc:chgData name="Twesigye, Gloria" userId="6464a502-8a44-4d67-8fab-8f3aa9495827" providerId="ADAL" clId="{B95BB6F0-118D-4BEE-A7D8-525CD329201F}" dt="2023-01-27T16:35:05.007" v="53" actId="1076"/>
        <pc:sldMkLst>
          <pc:docMk/>
          <pc:sldMk cId="2775215614" sldId="362"/>
        </pc:sldMkLst>
        <pc:spChg chg="mod">
          <ac:chgData name="Twesigye, Gloria" userId="6464a502-8a44-4d67-8fab-8f3aa9495827" providerId="ADAL" clId="{B95BB6F0-118D-4BEE-A7D8-525CD329201F}" dt="2023-01-27T16:34:53.410" v="52" actId="1076"/>
          <ac:spMkLst>
            <pc:docMk/>
            <pc:sldMk cId="2775215614" sldId="362"/>
            <ac:spMk id="6" creationId="{732B16EE-46E9-5A8E-46B1-F94152ADB3D1}"/>
          </ac:spMkLst>
        </pc:spChg>
        <pc:spChg chg="mod">
          <ac:chgData name="Twesigye, Gloria" userId="6464a502-8a44-4d67-8fab-8f3aa9495827" providerId="ADAL" clId="{B95BB6F0-118D-4BEE-A7D8-525CD329201F}" dt="2023-01-27T16:35:05.007" v="53" actId="1076"/>
          <ac:spMkLst>
            <pc:docMk/>
            <pc:sldMk cId="2775215614" sldId="362"/>
            <ac:spMk id="7" creationId="{F46BF4F5-DA1D-ED61-306F-E8E24F89B3B1}"/>
          </ac:spMkLst>
        </pc:spChg>
        <pc:graphicFrameChg chg="mod">
          <ac:chgData name="Twesigye, Gloria" userId="6464a502-8a44-4d67-8fab-8f3aa9495827" providerId="ADAL" clId="{B95BB6F0-118D-4BEE-A7D8-525CD329201F}" dt="2023-01-27T16:33:49.215" v="48"/>
          <ac:graphicFrameMkLst>
            <pc:docMk/>
            <pc:sldMk cId="2775215614" sldId="3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7T16:32:40.834" v="44"/>
              <pc2:cmMkLst xmlns:pc2="http://schemas.microsoft.com/office/powerpoint/2019/9/main/command">
                <pc:docMk/>
                <pc:sldMk cId="2775215614" sldId="362"/>
                <pc2:cmMk id="{265257E3-028D-4D4F-AB13-A13EDEB35EB7}"/>
              </pc2:cmMkLst>
              <pc226:cmRplyChg chg="add">
                <pc226:chgData name="Twesigye, Gloria" userId="6464a502-8a44-4d67-8fab-8f3aa9495827" providerId="ADAL" clId="{B95BB6F0-118D-4BEE-A7D8-525CD329201F}" dt="2023-01-27T16:32:40.834" v="44"/>
                <pc2:cmRplyMkLst xmlns:pc2="http://schemas.microsoft.com/office/powerpoint/2019/9/main/command">
                  <pc:docMk/>
                  <pc:sldMk cId="2775215614" sldId="362"/>
                  <pc2:cmMk id="{265257E3-028D-4D4F-AB13-A13EDEB35EB7}"/>
                  <pc2:cmRplyMk id="{8F2C8CDC-4C55-4E5D-AC2C-EBF162449104}"/>
                </pc2:cmRplyMkLst>
              </pc226:cmRplyChg>
            </pc226:cmChg>
            <pc226:cmChg xmlns:pc226="http://schemas.microsoft.com/office/powerpoint/2022/06/main/command" chg="add">
              <pc226:chgData name="Twesigye, Gloria" userId="6464a502-8a44-4d67-8fab-8f3aa9495827" providerId="ADAL" clId="{B95BB6F0-118D-4BEE-A7D8-525CD329201F}" dt="2023-01-27T16:34:48.599" v="51"/>
              <pc2:cmMkLst xmlns:pc2="http://schemas.microsoft.com/office/powerpoint/2019/9/main/command">
                <pc:docMk/>
                <pc:sldMk cId="2775215614" sldId="362"/>
                <pc2:cmMk id="{90A6AEEF-239E-495A-80DA-78056FE7E09C}"/>
              </pc2:cmMkLst>
            </pc226:cmChg>
          </p:ext>
        </pc:extLst>
      </pc:sldChg>
      <pc:sldChg chg="modSp mod addCm">
        <pc:chgData name="Twesigye, Gloria" userId="6464a502-8a44-4d67-8fab-8f3aa9495827" providerId="ADAL" clId="{B95BB6F0-118D-4BEE-A7D8-525CD329201F}" dt="2023-01-27T16:55:17.569" v="142" actId="20577"/>
        <pc:sldMkLst>
          <pc:docMk/>
          <pc:sldMk cId="108823709" sldId="370"/>
        </pc:sldMkLst>
        <pc:spChg chg="mod">
          <ac:chgData name="Twesigye, Gloria" userId="6464a502-8a44-4d67-8fab-8f3aa9495827" providerId="ADAL" clId="{B95BB6F0-118D-4BEE-A7D8-525CD329201F}" dt="2023-01-27T16:55:17.569" v="142" actId="20577"/>
          <ac:spMkLst>
            <pc:docMk/>
            <pc:sldMk cId="108823709" sldId="370"/>
            <ac:spMk id="4" creationId="{C3E167A0-EE2B-5C69-3E74-A75B814CFFF9}"/>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4:23.055" v="139"/>
              <pc2:cmMkLst xmlns:pc2="http://schemas.microsoft.com/office/powerpoint/2019/9/main/command">
                <pc:docMk/>
                <pc:sldMk cId="108823709" sldId="370"/>
                <pc2:cmMk id="{CCA6820B-17A7-4987-9152-B3EE94139D90}"/>
              </pc2:cmMkLst>
            </pc226:cmChg>
          </p:ext>
        </pc:extLst>
      </pc:sldChg>
    </pc:docChg>
  </pc:docChgLst>
  <pc:docChgLst>
    <pc:chgData name="McFarland, Annette (CNTR)" userId="e93d1f50-85ab-41a8-a34a-185a53159573" providerId="ADAL" clId="{2CC18374-0BB3-455B-8F67-967526D89B29}"/>
    <pc:docChg chg="modSld">
      <pc:chgData name="McFarland, Annette (CNTR)" userId="e93d1f50-85ab-41a8-a34a-185a53159573" providerId="ADAL" clId="{2CC18374-0BB3-455B-8F67-967526D89B29}" dt="2023-09-19T18:52:50.258" v="1" actId="20577"/>
      <pc:docMkLst>
        <pc:docMk/>
      </pc:docMkLst>
      <pc:sldChg chg="modSp mod">
        <pc:chgData name="McFarland, Annette (CNTR)" userId="e93d1f50-85ab-41a8-a34a-185a53159573" providerId="ADAL" clId="{2CC18374-0BB3-455B-8F67-967526D89B29}" dt="2023-09-19T18:52:50.258" v="1" actId="20577"/>
        <pc:sldMkLst>
          <pc:docMk/>
          <pc:sldMk cId="2506761111" sldId="364"/>
        </pc:sldMkLst>
        <pc:spChg chg="mod">
          <ac:chgData name="McFarland, Annette (CNTR)" userId="e93d1f50-85ab-41a8-a34a-185a53159573" providerId="ADAL" clId="{2CC18374-0BB3-455B-8F67-967526D89B29}" dt="2023-09-19T18:52:50.258" v="1" actId="20577"/>
          <ac:spMkLst>
            <pc:docMk/>
            <pc:sldMk cId="2506761111" sldId="364"/>
            <ac:spMk id="6" creationId="{3F277C7A-9756-AEE8-8809-14DD5EAFE31A}"/>
          </ac:spMkLst>
        </pc:spChg>
      </pc:sldChg>
    </pc:docChg>
  </pc:docChgLst>
  <pc:docChgLst>
    <pc:chgData name="Hanner, Olsen" userId="8f966b24-7479-4073-89bd-2f70180eddce" providerId="ADAL" clId="{A0140792-3E93-41E2-852C-7F9641CE236A}"/>
    <pc:docChg chg="undo custSel modSld">
      <pc:chgData name="Hanner, Olsen" userId="8f966b24-7479-4073-89bd-2f70180eddce" providerId="ADAL" clId="{A0140792-3E93-41E2-852C-7F9641CE236A}" dt="2023-11-03T13:22:44.823" v="1441" actId="207"/>
      <pc:docMkLst>
        <pc:docMk/>
      </pc:docMkLst>
      <pc:sldChg chg="modSp mod">
        <pc:chgData name="Hanner, Olsen" userId="8f966b24-7479-4073-89bd-2f70180eddce" providerId="ADAL" clId="{A0140792-3E93-41E2-852C-7F9641CE236A}" dt="2023-11-02T19:52:35.610" v="8" actId="207"/>
        <pc:sldMkLst>
          <pc:docMk/>
          <pc:sldMk cId="2163988523" sldId="260"/>
        </pc:sldMkLst>
        <pc:spChg chg="mod">
          <ac:chgData name="Hanner, Olsen" userId="8f966b24-7479-4073-89bd-2f70180eddce" providerId="ADAL" clId="{A0140792-3E93-41E2-852C-7F9641CE236A}" dt="2023-11-02T19:52:24.023" v="7" actId="207"/>
          <ac:spMkLst>
            <pc:docMk/>
            <pc:sldMk cId="2163988523" sldId="260"/>
            <ac:spMk id="3" creationId="{7F10B6DC-6AF4-BFD9-E1D5-B98AA266289F}"/>
          </ac:spMkLst>
        </pc:spChg>
        <pc:spChg chg="mod">
          <ac:chgData name="Hanner, Olsen" userId="8f966b24-7479-4073-89bd-2f70180eddce" providerId="ADAL" clId="{A0140792-3E93-41E2-852C-7F9641CE236A}" dt="2023-11-02T19:52:35.610" v="8" actId="207"/>
          <ac:spMkLst>
            <pc:docMk/>
            <pc:sldMk cId="2163988523" sldId="260"/>
            <ac:spMk id="9" creationId="{E690F70B-E368-D7F5-795E-B5139345EF71}"/>
          </ac:spMkLst>
        </pc:spChg>
      </pc:sldChg>
      <pc:sldChg chg="modSp mod modNotesTx">
        <pc:chgData name="Hanner, Olsen" userId="8f966b24-7479-4073-89bd-2f70180eddce" providerId="ADAL" clId="{A0140792-3E93-41E2-852C-7F9641CE236A}" dt="2023-11-02T20:00:16.162" v="144" actId="20577"/>
        <pc:sldMkLst>
          <pc:docMk/>
          <pc:sldMk cId="1428788921" sldId="262"/>
        </pc:sldMkLst>
        <pc:spChg chg="mod">
          <ac:chgData name="Hanner, Olsen" userId="8f966b24-7479-4073-89bd-2f70180eddce" providerId="ADAL" clId="{A0140792-3E93-41E2-852C-7F9641CE236A}" dt="2023-11-02T19:58:41.660" v="89" actId="1076"/>
          <ac:spMkLst>
            <pc:docMk/>
            <pc:sldMk cId="1428788921" sldId="262"/>
            <ac:spMk id="3" creationId="{EC1FA352-3232-8CDD-13F9-F4583EAEAB52}"/>
          </ac:spMkLst>
        </pc:spChg>
        <pc:spChg chg="mod">
          <ac:chgData name="Hanner, Olsen" userId="8f966b24-7479-4073-89bd-2f70180eddce" providerId="ADAL" clId="{A0140792-3E93-41E2-852C-7F9641CE236A}" dt="2023-11-02T19:58:46.332" v="90" actId="1076"/>
          <ac:spMkLst>
            <pc:docMk/>
            <pc:sldMk cId="1428788921" sldId="262"/>
            <ac:spMk id="4" creationId="{D0D99C37-A56E-86A1-E6EA-86102773546F}"/>
          </ac:spMkLst>
        </pc:spChg>
        <pc:spChg chg="mod">
          <ac:chgData name="Hanner, Olsen" userId="8f966b24-7479-4073-89bd-2f70180eddce" providerId="ADAL" clId="{A0140792-3E93-41E2-852C-7F9641CE236A}" dt="2023-11-02T19:59:01.430" v="94" actId="1076"/>
          <ac:spMkLst>
            <pc:docMk/>
            <pc:sldMk cId="1428788921" sldId="262"/>
            <ac:spMk id="12" creationId="{3862842A-EAC4-C115-2F36-83D77BEE1E0E}"/>
          </ac:spMkLst>
        </pc:spChg>
        <pc:spChg chg="mod">
          <ac:chgData name="Hanner, Olsen" userId="8f966b24-7479-4073-89bd-2f70180eddce" providerId="ADAL" clId="{A0140792-3E93-41E2-852C-7F9641CE236A}" dt="2023-11-02T19:58:54.447" v="93" actId="1076"/>
          <ac:spMkLst>
            <pc:docMk/>
            <pc:sldMk cId="1428788921" sldId="262"/>
            <ac:spMk id="17" creationId="{B5138D57-81A7-9062-3037-7FA0E56333ED}"/>
          </ac:spMkLst>
        </pc:spChg>
        <pc:graphicFrameChg chg="mod">
          <ac:chgData name="Hanner, Olsen" userId="8f966b24-7479-4073-89bd-2f70180eddce" providerId="ADAL" clId="{A0140792-3E93-41E2-852C-7F9641CE236A}" dt="2023-11-02T19:58:48.508" v="91"/>
          <ac:graphicFrameMkLst>
            <pc:docMk/>
            <pc:sldMk cId="1428788921" sldId="262"/>
            <ac:graphicFrameMk id="8" creationId="{A25666F9-CCA3-9D59-B863-99CA3EC76DEB}"/>
          </ac:graphicFrameMkLst>
        </pc:graphicFrameChg>
      </pc:sldChg>
      <pc:sldChg chg="modSp mod modNotesTx">
        <pc:chgData name="Hanner, Olsen" userId="8f966b24-7479-4073-89bd-2f70180eddce" providerId="ADAL" clId="{A0140792-3E93-41E2-852C-7F9641CE236A}" dt="2023-11-03T12:43:37.824" v="818" actId="20577"/>
        <pc:sldMkLst>
          <pc:docMk/>
          <pc:sldMk cId="1887431401" sldId="263"/>
        </pc:sldMkLst>
        <pc:graphicFrameChg chg="mod">
          <ac:chgData name="Hanner, Olsen" userId="8f966b24-7479-4073-89bd-2f70180eddce" providerId="ADAL" clId="{A0140792-3E93-41E2-852C-7F9641CE236A}" dt="2023-11-03T12:40:48.952" v="762" actId="207"/>
          <ac:graphicFrameMkLst>
            <pc:docMk/>
            <pc:sldMk cId="1887431401" sldId="263"/>
            <ac:graphicFrameMk id="9" creationId="{16BB2B36-D329-083C-5198-BEEC5AC12CFA}"/>
          </ac:graphicFrameMkLst>
        </pc:graphicFrameChg>
      </pc:sldChg>
      <pc:sldChg chg="mod modNotesTx">
        <pc:chgData name="Hanner, Olsen" userId="8f966b24-7479-4073-89bd-2f70180eddce" providerId="ADAL" clId="{A0140792-3E93-41E2-852C-7F9641CE236A}" dt="2023-11-02T20:04:16.248" v="236"/>
        <pc:sldMkLst>
          <pc:docMk/>
          <pc:sldMk cId="2479953464" sldId="264"/>
        </pc:sldMkLst>
      </pc:sldChg>
      <pc:sldChg chg="modSp mod modNotesTx">
        <pc:chgData name="Hanner, Olsen" userId="8f966b24-7479-4073-89bd-2f70180eddce" providerId="ADAL" clId="{A0140792-3E93-41E2-852C-7F9641CE236A}" dt="2023-11-02T20:46:43.559" v="488" actId="207"/>
        <pc:sldMkLst>
          <pc:docMk/>
          <pc:sldMk cId="1506493807" sldId="272"/>
        </pc:sldMkLst>
        <pc:graphicFrameChg chg="mod">
          <ac:chgData name="Hanner, Olsen" userId="8f966b24-7479-4073-89bd-2f70180eddce" providerId="ADAL" clId="{A0140792-3E93-41E2-852C-7F9641CE236A}" dt="2023-11-02T20:46:43.559" v="488" actId="207"/>
          <ac:graphicFrameMkLst>
            <pc:docMk/>
            <pc:sldMk cId="1506493807" sldId="272"/>
            <ac:graphicFrameMk id="9" creationId="{16BB2B36-D329-083C-5198-BEEC5AC12CFA}"/>
          </ac:graphicFrameMkLst>
        </pc:graphicFrameChg>
      </pc:sldChg>
      <pc:sldChg chg="mod modNotesTx">
        <pc:chgData name="Hanner, Olsen" userId="8f966b24-7479-4073-89bd-2f70180eddce" providerId="ADAL" clId="{A0140792-3E93-41E2-852C-7F9641CE236A}" dt="2023-11-02T20:06:49.191" v="256" actId="27918"/>
        <pc:sldMkLst>
          <pc:docMk/>
          <pc:sldMk cId="3502258445" sldId="283"/>
        </pc:sldMkLst>
      </pc:sldChg>
      <pc:sldChg chg="mod modNotesTx">
        <pc:chgData name="Hanner, Olsen" userId="8f966b24-7479-4073-89bd-2f70180eddce" providerId="ADAL" clId="{A0140792-3E93-41E2-852C-7F9641CE236A}" dt="2023-11-03T13:11:55.499" v="1280" actId="20577"/>
        <pc:sldMkLst>
          <pc:docMk/>
          <pc:sldMk cId="2683574049" sldId="286"/>
        </pc:sldMkLst>
      </pc:sldChg>
      <pc:sldChg chg="modSp mod">
        <pc:chgData name="Hanner, Olsen" userId="8f966b24-7479-4073-89bd-2f70180eddce" providerId="ADAL" clId="{A0140792-3E93-41E2-852C-7F9641CE236A}" dt="2023-11-03T13:22:44.823" v="1441" actId="207"/>
        <pc:sldMkLst>
          <pc:docMk/>
          <pc:sldMk cId="3475639167" sldId="289"/>
        </pc:sldMkLst>
        <pc:spChg chg="mod">
          <ac:chgData name="Hanner, Olsen" userId="8f966b24-7479-4073-89bd-2f70180eddce" providerId="ADAL" clId="{A0140792-3E93-41E2-852C-7F9641CE236A}" dt="2023-11-03T13:22:44.823" v="1441" actId="207"/>
          <ac:spMkLst>
            <pc:docMk/>
            <pc:sldMk cId="3475639167" sldId="289"/>
            <ac:spMk id="6" creationId="{3178E49A-AB46-36D7-BE04-40013DE24A2A}"/>
          </ac:spMkLst>
        </pc:spChg>
      </pc:sldChg>
      <pc:sldChg chg="modSp mod modNotesTx">
        <pc:chgData name="Hanner, Olsen" userId="8f966b24-7479-4073-89bd-2f70180eddce" providerId="ADAL" clId="{A0140792-3E93-41E2-852C-7F9641CE236A}" dt="2023-11-02T20:55:13.043" v="664" actId="20577"/>
        <pc:sldMkLst>
          <pc:docMk/>
          <pc:sldMk cId="3332005300" sldId="322"/>
        </pc:sldMkLst>
        <pc:graphicFrameChg chg="mod">
          <ac:chgData name="Hanner, Olsen" userId="8f966b24-7479-4073-89bd-2f70180eddce" providerId="ADAL" clId="{A0140792-3E93-41E2-852C-7F9641CE236A}" dt="2023-11-02T20:53:30.298" v="567" actId="20577"/>
          <ac:graphicFrameMkLst>
            <pc:docMk/>
            <pc:sldMk cId="3332005300" sldId="322"/>
            <ac:graphicFrameMk id="6" creationId="{A9A8CC69-E7C7-8BF8-2D2D-ABB1A61EC758}"/>
          </ac:graphicFrameMkLst>
        </pc:graphicFrameChg>
      </pc:sldChg>
      <pc:sldChg chg="addSp delSp modSp mod modNotesTx">
        <pc:chgData name="Hanner, Olsen" userId="8f966b24-7479-4073-89bd-2f70180eddce" providerId="ADAL" clId="{A0140792-3E93-41E2-852C-7F9641CE236A}" dt="2023-11-02T20:59:55.234" v="721" actId="20577"/>
        <pc:sldMkLst>
          <pc:docMk/>
          <pc:sldMk cId="3364805724" sldId="339"/>
        </pc:sldMkLst>
        <pc:spChg chg="mod">
          <ac:chgData name="Hanner, Olsen" userId="8f966b24-7479-4073-89bd-2f70180eddce" providerId="ADAL" clId="{A0140792-3E93-41E2-852C-7F9641CE236A}" dt="2023-11-02T20:57:31.667" v="670" actId="20577"/>
          <ac:spMkLst>
            <pc:docMk/>
            <pc:sldMk cId="3364805724" sldId="339"/>
            <ac:spMk id="3" creationId="{B6340F88-FDE5-D8FA-4CB8-7065B97BFE6B}"/>
          </ac:spMkLst>
        </pc:spChg>
        <pc:picChg chg="add mod">
          <ac:chgData name="Hanner, Olsen" userId="8f966b24-7479-4073-89bd-2f70180eddce" providerId="ADAL" clId="{A0140792-3E93-41E2-852C-7F9641CE236A}" dt="2023-11-02T20:59:17.554" v="697" actId="1076"/>
          <ac:picMkLst>
            <pc:docMk/>
            <pc:sldMk cId="3364805724" sldId="339"/>
            <ac:picMk id="4" creationId="{300BD3F8-1E76-112E-EC90-58D3F800A136}"/>
          </ac:picMkLst>
        </pc:picChg>
        <pc:picChg chg="mod modCrop">
          <ac:chgData name="Hanner, Olsen" userId="8f966b24-7479-4073-89bd-2f70180eddce" providerId="ADAL" clId="{A0140792-3E93-41E2-852C-7F9641CE236A}" dt="2023-11-02T20:59:33.673" v="702" actId="1076"/>
          <ac:picMkLst>
            <pc:docMk/>
            <pc:sldMk cId="3364805724" sldId="339"/>
            <ac:picMk id="6" creationId="{AD77C697-B779-6D9D-158A-54003357BF8B}"/>
          </ac:picMkLst>
        </pc:picChg>
        <pc:picChg chg="del">
          <ac:chgData name="Hanner, Olsen" userId="8f966b24-7479-4073-89bd-2f70180eddce" providerId="ADAL" clId="{A0140792-3E93-41E2-852C-7F9641CE236A}" dt="2023-11-02T20:58:11.047" v="679" actId="478"/>
          <ac:picMkLst>
            <pc:docMk/>
            <pc:sldMk cId="3364805724" sldId="339"/>
            <ac:picMk id="7" creationId="{9C297817-C33F-3B47-9958-4CD758B3D999}"/>
          </ac:picMkLst>
        </pc:picChg>
        <pc:picChg chg="add mod">
          <ac:chgData name="Hanner, Olsen" userId="8f966b24-7479-4073-89bd-2f70180eddce" providerId="ADAL" clId="{A0140792-3E93-41E2-852C-7F9641CE236A}" dt="2023-11-02T20:59:18.934" v="698" actId="1076"/>
          <ac:picMkLst>
            <pc:docMk/>
            <pc:sldMk cId="3364805724" sldId="339"/>
            <ac:picMk id="8" creationId="{DD498B4F-3E3F-0481-D7B9-B0A28BD553EE}"/>
          </ac:picMkLst>
        </pc:picChg>
        <pc:picChg chg="mod modCrop">
          <ac:chgData name="Hanner, Olsen" userId="8f966b24-7479-4073-89bd-2f70180eddce" providerId="ADAL" clId="{A0140792-3E93-41E2-852C-7F9641CE236A}" dt="2023-11-02T20:57:54.581" v="673" actId="732"/>
          <ac:picMkLst>
            <pc:docMk/>
            <pc:sldMk cId="3364805724" sldId="339"/>
            <ac:picMk id="9" creationId="{72BEDD55-7627-F03F-7F65-26D281E6D24B}"/>
          </ac:picMkLst>
        </pc:picChg>
        <pc:picChg chg="mod">
          <ac:chgData name="Hanner, Olsen" userId="8f966b24-7479-4073-89bd-2f70180eddce" providerId="ADAL" clId="{A0140792-3E93-41E2-852C-7F9641CE236A}" dt="2023-11-02T20:59:25.338" v="701" actId="1076"/>
          <ac:picMkLst>
            <pc:docMk/>
            <pc:sldMk cId="3364805724" sldId="339"/>
            <ac:picMk id="14" creationId="{779E8509-AA90-9C1E-818F-ACFE0164BD35}"/>
          </ac:picMkLst>
        </pc:picChg>
        <pc:picChg chg="add mod ord">
          <ac:chgData name="Hanner, Olsen" userId="8f966b24-7479-4073-89bd-2f70180eddce" providerId="ADAL" clId="{A0140792-3E93-41E2-852C-7F9641CE236A}" dt="2023-11-02T20:58:57.661" v="689" actId="1076"/>
          <ac:picMkLst>
            <pc:docMk/>
            <pc:sldMk cId="3364805724" sldId="339"/>
            <ac:picMk id="15" creationId="{4218A345-82F8-88D5-ED0C-635E5022A257}"/>
          </ac:picMkLst>
        </pc:picChg>
        <pc:picChg chg="mod">
          <ac:chgData name="Hanner, Olsen" userId="8f966b24-7479-4073-89bd-2f70180eddce" providerId="ADAL" clId="{A0140792-3E93-41E2-852C-7F9641CE236A}" dt="2023-11-02T20:59:16.707" v="696" actId="1076"/>
          <ac:picMkLst>
            <pc:docMk/>
            <pc:sldMk cId="3364805724" sldId="339"/>
            <ac:picMk id="16" creationId="{4C7F7417-7EC7-B932-F2D0-7AC68429426C}"/>
          </ac:picMkLst>
        </pc:picChg>
        <pc:picChg chg="del mod">
          <ac:chgData name="Hanner, Olsen" userId="8f966b24-7479-4073-89bd-2f70180eddce" providerId="ADAL" clId="{A0140792-3E93-41E2-852C-7F9641CE236A}" dt="2023-11-02T20:57:59.570" v="674" actId="478"/>
          <ac:picMkLst>
            <pc:docMk/>
            <pc:sldMk cId="3364805724" sldId="339"/>
            <ac:picMk id="17" creationId="{F973C56C-7C50-0575-F0C7-114E0C85A538}"/>
          </ac:picMkLst>
        </pc:picChg>
      </pc:sldChg>
      <pc:sldChg chg="addSp delSp modSp mod modNotesTx">
        <pc:chgData name="Hanner, Olsen" userId="8f966b24-7479-4073-89bd-2f70180eddce" providerId="ADAL" clId="{A0140792-3E93-41E2-852C-7F9641CE236A}" dt="2023-11-02T20:45:50.121" v="453" actId="20577"/>
        <pc:sldMkLst>
          <pc:docMk/>
          <pc:sldMk cId="2781894779" sldId="343"/>
        </pc:sldMkLst>
        <pc:spChg chg="mod">
          <ac:chgData name="Hanner, Olsen" userId="8f966b24-7479-4073-89bd-2f70180eddce" providerId="ADAL" clId="{A0140792-3E93-41E2-852C-7F9641CE236A}" dt="2023-11-02T20:35:54.944" v="347" actId="20577"/>
          <ac:spMkLst>
            <pc:docMk/>
            <pc:sldMk cId="2781894779" sldId="343"/>
            <ac:spMk id="7" creationId="{71D2560D-3FA2-9D57-3EFC-755AC30AB315}"/>
          </ac:spMkLst>
        </pc:spChg>
        <pc:spChg chg="del">
          <ac:chgData name="Hanner, Olsen" userId="8f966b24-7479-4073-89bd-2f70180eddce" providerId="ADAL" clId="{A0140792-3E93-41E2-852C-7F9641CE236A}" dt="2023-11-02T20:14:18.414" v="259" actId="478"/>
          <ac:spMkLst>
            <pc:docMk/>
            <pc:sldMk cId="2781894779" sldId="343"/>
            <ac:spMk id="8" creationId="{1A5D5D1F-6AE8-32C3-0DF9-D2F8A96FD892}"/>
          </ac:spMkLst>
        </pc:spChg>
        <pc:spChg chg="mod">
          <ac:chgData name="Hanner, Olsen" userId="8f966b24-7479-4073-89bd-2f70180eddce" providerId="ADAL" clId="{A0140792-3E93-41E2-852C-7F9641CE236A}" dt="2023-11-02T20:37:07.365" v="387" actId="20577"/>
          <ac:spMkLst>
            <pc:docMk/>
            <pc:sldMk cId="2781894779" sldId="343"/>
            <ac:spMk id="9" creationId="{979FF7B2-B8FD-1860-5C66-20D3AD22BDC7}"/>
          </ac:spMkLst>
        </pc:spChg>
        <pc:spChg chg="mod">
          <ac:chgData name="Hanner, Olsen" userId="8f966b24-7479-4073-89bd-2f70180eddce" providerId="ADAL" clId="{A0140792-3E93-41E2-852C-7F9641CE236A}" dt="2023-11-02T20:36:33.899" v="366" actId="20577"/>
          <ac:spMkLst>
            <pc:docMk/>
            <pc:sldMk cId="2781894779" sldId="343"/>
            <ac:spMk id="10" creationId="{0F33707D-1C04-BFB2-825F-7E251169F932}"/>
          </ac:spMkLst>
        </pc:spChg>
        <pc:spChg chg="del">
          <ac:chgData name="Hanner, Olsen" userId="8f966b24-7479-4073-89bd-2f70180eddce" providerId="ADAL" clId="{A0140792-3E93-41E2-852C-7F9641CE236A}" dt="2023-11-02T20:14:18.414" v="259" actId="478"/>
          <ac:spMkLst>
            <pc:docMk/>
            <pc:sldMk cId="2781894779" sldId="343"/>
            <ac:spMk id="41" creationId="{D668D04A-DECC-8646-63D2-86090C0B6EC2}"/>
          </ac:spMkLst>
        </pc:spChg>
        <pc:spChg chg="del">
          <ac:chgData name="Hanner, Olsen" userId="8f966b24-7479-4073-89bd-2f70180eddce" providerId="ADAL" clId="{A0140792-3E93-41E2-852C-7F9641CE236A}" dt="2023-11-02T20:14:18.414" v="259" actId="478"/>
          <ac:spMkLst>
            <pc:docMk/>
            <pc:sldMk cId="2781894779" sldId="343"/>
            <ac:spMk id="42" creationId="{CF8A5421-9323-A745-9033-6B0858E056E5}"/>
          </ac:spMkLst>
        </pc:spChg>
        <pc:spChg chg="del">
          <ac:chgData name="Hanner, Olsen" userId="8f966b24-7479-4073-89bd-2f70180eddce" providerId="ADAL" clId="{A0140792-3E93-41E2-852C-7F9641CE236A}" dt="2023-11-02T20:14:18.414" v="259" actId="478"/>
          <ac:spMkLst>
            <pc:docMk/>
            <pc:sldMk cId="2781894779" sldId="343"/>
            <ac:spMk id="43" creationId="{B7FC13D1-752F-56B6-5609-2A21E3445535}"/>
          </ac:spMkLst>
        </pc:spChg>
        <pc:spChg chg="del">
          <ac:chgData name="Hanner, Olsen" userId="8f966b24-7479-4073-89bd-2f70180eddce" providerId="ADAL" clId="{A0140792-3E93-41E2-852C-7F9641CE236A}" dt="2023-11-02T20:14:18.414" v="259" actId="478"/>
          <ac:spMkLst>
            <pc:docMk/>
            <pc:sldMk cId="2781894779" sldId="343"/>
            <ac:spMk id="44" creationId="{4BC63EFC-51D8-5205-E29F-01514C838175}"/>
          </ac:spMkLst>
        </pc:spChg>
        <pc:spChg chg="del">
          <ac:chgData name="Hanner, Olsen" userId="8f966b24-7479-4073-89bd-2f70180eddce" providerId="ADAL" clId="{A0140792-3E93-41E2-852C-7F9641CE236A}" dt="2023-11-02T20:14:18.414" v="259" actId="478"/>
          <ac:spMkLst>
            <pc:docMk/>
            <pc:sldMk cId="2781894779" sldId="343"/>
            <ac:spMk id="45" creationId="{BBE6A571-B611-7C03-DEE0-82AB9841B25B}"/>
          </ac:spMkLst>
        </pc:spChg>
        <pc:spChg chg="del">
          <ac:chgData name="Hanner, Olsen" userId="8f966b24-7479-4073-89bd-2f70180eddce" providerId="ADAL" clId="{A0140792-3E93-41E2-852C-7F9641CE236A}" dt="2023-11-02T20:14:18.414" v="259" actId="478"/>
          <ac:spMkLst>
            <pc:docMk/>
            <pc:sldMk cId="2781894779" sldId="343"/>
            <ac:spMk id="46" creationId="{42DF423A-99C8-4EB4-85E6-B227F5AC86CF}"/>
          </ac:spMkLst>
        </pc:spChg>
        <pc:spChg chg="del">
          <ac:chgData name="Hanner, Olsen" userId="8f966b24-7479-4073-89bd-2f70180eddce" providerId="ADAL" clId="{A0140792-3E93-41E2-852C-7F9641CE236A}" dt="2023-11-02T20:14:18.414" v="259" actId="478"/>
          <ac:spMkLst>
            <pc:docMk/>
            <pc:sldMk cId="2781894779" sldId="343"/>
            <ac:spMk id="47" creationId="{1A54FE55-9EA8-7040-3CAE-58A0BC0B5A7A}"/>
          </ac:spMkLst>
        </pc:spChg>
        <pc:spChg chg="del">
          <ac:chgData name="Hanner, Olsen" userId="8f966b24-7479-4073-89bd-2f70180eddce" providerId="ADAL" clId="{A0140792-3E93-41E2-852C-7F9641CE236A}" dt="2023-11-02T20:14:18.414" v="259" actId="478"/>
          <ac:spMkLst>
            <pc:docMk/>
            <pc:sldMk cId="2781894779" sldId="343"/>
            <ac:spMk id="48" creationId="{C745E97A-7FD6-1663-C9EC-826AD8D437D1}"/>
          </ac:spMkLst>
        </pc:spChg>
        <pc:spChg chg="del">
          <ac:chgData name="Hanner, Olsen" userId="8f966b24-7479-4073-89bd-2f70180eddce" providerId="ADAL" clId="{A0140792-3E93-41E2-852C-7F9641CE236A}" dt="2023-11-02T20:14:18.414" v="259" actId="478"/>
          <ac:spMkLst>
            <pc:docMk/>
            <pc:sldMk cId="2781894779" sldId="343"/>
            <ac:spMk id="49" creationId="{5A089B96-6EB7-40E6-B695-CA14F03E510E}"/>
          </ac:spMkLst>
        </pc:spChg>
        <pc:spChg chg="del">
          <ac:chgData name="Hanner, Olsen" userId="8f966b24-7479-4073-89bd-2f70180eddce" providerId="ADAL" clId="{A0140792-3E93-41E2-852C-7F9641CE236A}" dt="2023-11-02T20:14:18.414" v="259" actId="478"/>
          <ac:spMkLst>
            <pc:docMk/>
            <pc:sldMk cId="2781894779" sldId="343"/>
            <ac:spMk id="50" creationId="{B4A38A1D-ED77-E4A3-DF60-1B2D80DD4252}"/>
          </ac:spMkLst>
        </pc:spChg>
        <pc:spChg chg="del">
          <ac:chgData name="Hanner, Olsen" userId="8f966b24-7479-4073-89bd-2f70180eddce" providerId="ADAL" clId="{A0140792-3E93-41E2-852C-7F9641CE236A}" dt="2023-11-02T20:14:18.414" v="259" actId="478"/>
          <ac:spMkLst>
            <pc:docMk/>
            <pc:sldMk cId="2781894779" sldId="343"/>
            <ac:spMk id="51" creationId="{3D949BF7-3246-03FC-D71D-FF2B194A5867}"/>
          </ac:spMkLst>
        </pc:spChg>
        <pc:spChg chg="del">
          <ac:chgData name="Hanner, Olsen" userId="8f966b24-7479-4073-89bd-2f70180eddce" providerId="ADAL" clId="{A0140792-3E93-41E2-852C-7F9641CE236A}" dt="2023-11-02T20:14:18.414" v="259" actId="478"/>
          <ac:spMkLst>
            <pc:docMk/>
            <pc:sldMk cId="2781894779" sldId="343"/>
            <ac:spMk id="52" creationId="{D73A6417-5A8E-992C-44F0-86E234C17E10}"/>
          </ac:spMkLst>
        </pc:spChg>
        <pc:spChg chg="del">
          <ac:chgData name="Hanner, Olsen" userId="8f966b24-7479-4073-89bd-2f70180eddce" providerId="ADAL" clId="{A0140792-3E93-41E2-852C-7F9641CE236A}" dt="2023-11-02T20:14:18.414" v="259" actId="478"/>
          <ac:spMkLst>
            <pc:docMk/>
            <pc:sldMk cId="2781894779" sldId="343"/>
            <ac:spMk id="53" creationId="{34E58A3B-6C41-24E5-AFB9-0CC8E52DFFBF}"/>
          </ac:spMkLst>
        </pc:spChg>
        <pc:spChg chg="del">
          <ac:chgData name="Hanner, Olsen" userId="8f966b24-7479-4073-89bd-2f70180eddce" providerId="ADAL" clId="{A0140792-3E93-41E2-852C-7F9641CE236A}" dt="2023-11-02T20:14:18.414" v="259" actId="478"/>
          <ac:spMkLst>
            <pc:docMk/>
            <pc:sldMk cId="2781894779" sldId="343"/>
            <ac:spMk id="54" creationId="{3C62B939-790C-DB0F-0CF6-1E2C6F585ED4}"/>
          </ac:spMkLst>
        </pc:spChg>
        <pc:spChg chg="del">
          <ac:chgData name="Hanner, Olsen" userId="8f966b24-7479-4073-89bd-2f70180eddce" providerId="ADAL" clId="{A0140792-3E93-41E2-852C-7F9641CE236A}" dt="2023-11-02T20:14:18.414" v="259" actId="478"/>
          <ac:spMkLst>
            <pc:docMk/>
            <pc:sldMk cId="2781894779" sldId="343"/>
            <ac:spMk id="55" creationId="{16C6B6BA-7222-2A46-CA43-30A3DC2F40E5}"/>
          </ac:spMkLst>
        </pc:spChg>
        <pc:spChg chg="mod">
          <ac:chgData name="Hanner, Olsen" userId="8f966b24-7479-4073-89bd-2f70180eddce" providerId="ADAL" clId="{A0140792-3E93-41E2-852C-7F9641CE236A}" dt="2023-11-02T20:36:05.022" v="351" actId="20577"/>
          <ac:spMkLst>
            <pc:docMk/>
            <pc:sldMk cId="2781894779" sldId="343"/>
            <ac:spMk id="56" creationId="{9A97EBB3-B461-9D83-38A7-447A08DF2FDA}"/>
          </ac:spMkLst>
        </pc:spChg>
        <pc:spChg chg="mod">
          <ac:chgData name="Hanner, Olsen" userId="8f966b24-7479-4073-89bd-2f70180eddce" providerId="ADAL" clId="{A0140792-3E93-41E2-852C-7F9641CE236A}" dt="2023-11-02T20:36:29.237" v="363" actId="20577"/>
          <ac:spMkLst>
            <pc:docMk/>
            <pc:sldMk cId="2781894779" sldId="343"/>
            <ac:spMk id="57" creationId="{73262ED7-E589-D0D3-64B7-A954FA155485}"/>
          </ac:spMkLst>
        </pc:spChg>
        <pc:spChg chg="del">
          <ac:chgData name="Hanner, Olsen" userId="8f966b24-7479-4073-89bd-2f70180eddce" providerId="ADAL" clId="{A0140792-3E93-41E2-852C-7F9641CE236A}" dt="2023-11-02T20:14:18.414" v="259" actId="478"/>
          <ac:spMkLst>
            <pc:docMk/>
            <pc:sldMk cId="2781894779" sldId="343"/>
            <ac:spMk id="59" creationId="{4D135624-874F-7303-6186-F1323F30C5AA}"/>
          </ac:spMkLst>
        </pc:spChg>
        <pc:spChg chg="del">
          <ac:chgData name="Hanner, Olsen" userId="8f966b24-7479-4073-89bd-2f70180eddce" providerId="ADAL" clId="{A0140792-3E93-41E2-852C-7F9641CE236A}" dt="2023-11-02T20:14:18.414" v="259" actId="478"/>
          <ac:spMkLst>
            <pc:docMk/>
            <pc:sldMk cId="2781894779" sldId="343"/>
            <ac:spMk id="60" creationId="{283A431F-66DE-56D0-6F8C-E197CA434994}"/>
          </ac:spMkLst>
        </pc:spChg>
        <pc:spChg chg="del">
          <ac:chgData name="Hanner, Olsen" userId="8f966b24-7479-4073-89bd-2f70180eddce" providerId="ADAL" clId="{A0140792-3E93-41E2-852C-7F9641CE236A}" dt="2023-11-02T20:14:18.414" v="259" actId="478"/>
          <ac:spMkLst>
            <pc:docMk/>
            <pc:sldMk cId="2781894779" sldId="343"/>
            <ac:spMk id="61" creationId="{13D1EBF7-3808-CC4B-C914-B34A82C02B00}"/>
          </ac:spMkLst>
        </pc:spChg>
        <pc:spChg chg="mod">
          <ac:chgData name="Hanner, Olsen" userId="8f966b24-7479-4073-89bd-2f70180eddce" providerId="ADAL" clId="{A0140792-3E93-41E2-852C-7F9641CE236A}" dt="2023-11-02T20:36:59.924" v="384" actId="20577"/>
          <ac:spMkLst>
            <pc:docMk/>
            <pc:sldMk cId="2781894779" sldId="343"/>
            <ac:spMk id="63" creationId="{BA181E80-9202-47B2-B9B8-C6C3CE821280}"/>
          </ac:spMkLst>
        </pc:spChg>
        <pc:spChg chg="mod">
          <ac:chgData name="Hanner, Olsen" userId="8f966b24-7479-4073-89bd-2f70180eddce" providerId="ADAL" clId="{A0140792-3E93-41E2-852C-7F9641CE236A}" dt="2023-11-02T20:36:38.372" v="369" actId="20577"/>
          <ac:spMkLst>
            <pc:docMk/>
            <pc:sldMk cId="2781894779" sldId="343"/>
            <ac:spMk id="1024" creationId="{8D28A028-A667-AD17-5D9B-0C0CC76476B7}"/>
          </ac:spMkLst>
        </pc:spChg>
        <pc:spChg chg="mod">
          <ac:chgData name="Hanner, Olsen" userId="8f966b24-7479-4073-89bd-2f70180eddce" providerId="ADAL" clId="{A0140792-3E93-41E2-852C-7F9641CE236A}" dt="2023-11-02T20:37:13.022" v="390" actId="20577"/>
          <ac:spMkLst>
            <pc:docMk/>
            <pc:sldMk cId="2781894779" sldId="343"/>
            <ac:spMk id="1025" creationId="{3B580A75-8F63-5F43-816E-549D7ADA516A}"/>
          </ac:spMkLst>
        </pc:spChg>
        <pc:spChg chg="mod">
          <ac:chgData name="Hanner, Olsen" userId="8f966b24-7479-4073-89bd-2f70180eddce" providerId="ADAL" clId="{A0140792-3E93-41E2-852C-7F9641CE236A}" dt="2023-11-02T20:40:43.029" v="405" actId="1076"/>
          <ac:spMkLst>
            <pc:docMk/>
            <pc:sldMk cId="2781894779" sldId="343"/>
            <ac:spMk id="1027" creationId="{C06096A2-70A9-D802-1D5A-9F5E289CFB9C}"/>
          </ac:spMkLst>
        </pc:spChg>
        <pc:spChg chg="mod">
          <ac:chgData name="Hanner, Olsen" userId="8f966b24-7479-4073-89bd-2f70180eddce" providerId="ADAL" clId="{A0140792-3E93-41E2-852C-7F9641CE236A}" dt="2023-11-02T20:36:51.600" v="378" actId="20577"/>
          <ac:spMkLst>
            <pc:docMk/>
            <pc:sldMk cId="2781894779" sldId="343"/>
            <ac:spMk id="1029" creationId="{EBEA8F67-92B8-7C44-3F3B-5807938448C5}"/>
          </ac:spMkLst>
        </pc:spChg>
        <pc:spChg chg="mod">
          <ac:chgData name="Hanner, Olsen" userId="8f966b24-7479-4073-89bd-2f70180eddce" providerId="ADAL" clId="{A0140792-3E93-41E2-852C-7F9641CE236A}" dt="2023-11-02T20:36:55.379" v="381" actId="20577"/>
          <ac:spMkLst>
            <pc:docMk/>
            <pc:sldMk cId="2781894779" sldId="343"/>
            <ac:spMk id="1030" creationId="{EC3E36C5-82C5-C2A9-4318-6127B9E909E9}"/>
          </ac:spMkLst>
        </pc:spChg>
        <pc:spChg chg="mod">
          <ac:chgData name="Hanner, Olsen" userId="8f966b24-7479-4073-89bd-2f70180eddce" providerId="ADAL" clId="{A0140792-3E93-41E2-852C-7F9641CE236A}" dt="2023-11-02T20:36:41.908" v="372" actId="20577"/>
          <ac:spMkLst>
            <pc:docMk/>
            <pc:sldMk cId="2781894779" sldId="343"/>
            <ac:spMk id="1031" creationId="{998C1FDD-C9B0-D02A-3064-61D581B1EBF4}"/>
          </ac:spMkLst>
        </pc:spChg>
        <pc:spChg chg="mod">
          <ac:chgData name="Hanner, Olsen" userId="8f966b24-7479-4073-89bd-2f70180eddce" providerId="ADAL" clId="{A0140792-3E93-41E2-852C-7F9641CE236A}" dt="2023-11-02T20:36:46.649" v="375" actId="20577"/>
          <ac:spMkLst>
            <pc:docMk/>
            <pc:sldMk cId="2781894779" sldId="343"/>
            <ac:spMk id="1032" creationId="{B8AB0ECD-C6C5-C3B8-7D11-5E488D4CCB53}"/>
          </ac:spMkLst>
        </pc:spChg>
        <pc:spChg chg="del">
          <ac:chgData name="Hanner, Olsen" userId="8f966b24-7479-4073-89bd-2f70180eddce" providerId="ADAL" clId="{A0140792-3E93-41E2-852C-7F9641CE236A}" dt="2023-11-02T20:14:18.414" v="259" actId="478"/>
          <ac:spMkLst>
            <pc:docMk/>
            <pc:sldMk cId="2781894779" sldId="343"/>
            <ac:spMk id="1033" creationId="{3CD9B410-05B2-6138-6911-D2332C745AC9}"/>
          </ac:spMkLst>
        </pc:spChg>
        <pc:spChg chg="del">
          <ac:chgData name="Hanner, Olsen" userId="8f966b24-7479-4073-89bd-2f70180eddce" providerId="ADAL" clId="{A0140792-3E93-41E2-852C-7F9641CE236A}" dt="2023-11-02T20:14:18.414" v="259" actId="478"/>
          <ac:spMkLst>
            <pc:docMk/>
            <pc:sldMk cId="2781894779" sldId="343"/>
            <ac:spMk id="1034" creationId="{7DB997D1-C003-D6C6-1F18-F0F31FEDDA4D}"/>
          </ac:spMkLst>
        </pc:spChg>
        <pc:spChg chg="del">
          <ac:chgData name="Hanner, Olsen" userId="8f966b24-7479-4073-89bd-2f70180eddce" providerId="ADAL" clId="{A0140792-3E93-41E2-852C-7F9641CE236A}" dt="2023-11-02T20:14:18.414" v="259" actId="478"/>
          <ac:spMkLst>
            <pc:docMk/>
            <pc:sldMk cId="2781894779" sldId="343"/>
            <ac:spMk id="1035" creationId="{505D2889-80F3-69CB-1B35-181142E76EFB}"/>
          </ac:spMkLst>
        </pc:spChg>
        <pc:spChg chg="del">
          <ac:chgData name="Hanner, Olsen" userId="8f966b24-7479-4073-89bd-2f70180eddce" providerId="ADAL" clId="{A0140792-3E93-41E2-852C-7F9641CE236A}" dt="2023-11-02T20:14:18.414" v="259" actId="478"/>
          <ac:spMkLst>
            <pc:docMk/>
            <pc:sldMk cId="2781894779" sldId="343"/>
            <ac:spMk id="1036" creationId="{857DBFB8-A839-2B3D-F992-3D5B522A6EDA}"/>
          </ac:spMkLst>
        </pc:spChg>
        <pc:spChg chg="del">
          <ac:chgData name="Hanner, Olsen" userId="8f966b24-7479-4073-89bd-2f70180eddce" providerId="ADAL" clId="{A0140792-3E93-41E2-852C-7F9641CE236A}" dt="2023-11-02T20:14:18.414" v="259" actId="478"/>
          <ac:spMkLst>
            <pc:docMk/>
            <pc:sldMk cId="2781894779" sldId="343"/>
            <ac:spMk id="1037" creationId="{A619D19B-59AC-7D09-4061-FA84E7FB471A}"/>
          </ac:spMkLst>
        </pc:spChg>
        <pc:spChg chg="del">
          <ac:chgData name="Hanner, Olsen" userId="8f966b24-7479-4073-89bd-2f70180eddce" providerId="ADAL" clId="{A0140792-3E93-41E2-852C-7F9641CE236A}" dt="2023-11-02T20:14:18.414" v="259" actId="478"/>
          <ac:spMkLst>
            <pc:docMk/>
            <pc:sldMk cId="2781894779" sldId="343"/>
            <ac:spMk id="1038" creationId="{5909F8BF-9101-628B-51F4-11674CFA84EF}"/>
          </ac:spMkLst>
        </pc:spChg>
        <pc:spChg chg="mod">
          <ac:chgData name="Hanner, Olsen" userId="8f966b24-7479-4073-89bd-2f70180eddce" providerId="ADAL" clId="{A0140792-3E93-41E2-852C-7F9641CE236A}" dt="2023-11-02T20:36:16.154" v="357" actId="20577"/>
          <ac:spMkLst>
            <pc:docMk/>
            <pc:sldMk cId="2781894779" sldId="343"/>
            <ac:spMk id="1040" creationId="{78CAB1EB-0847-69B4-39DD-382EB4CEF5CD}"/>
          </ac:spMkLst>
        </pc:spChg>
        <pc:spChg chg="del">
          <ac:chgData name="Hanner, Olsen" userId="8f966b24-7479-4073-89bd-2f70180eddce" providerId="ADAL" clId="{A0140792-3E93-41E2-852C-7F9641CE236A}" dt="2023-11-02T20:14:18.414" v="259" actId="478"/>
          <ac:spMkLst>
            <pc:docMk/>
            <pc:sldMk cId="2781894779" sldId="343"/>
            <ac:spMk id="1041" creationId="{EDDDA1C2-40F2-C465-D3BB-2E406CC881AB}"/>
          </ac:spMkLst>
        </pc:spChg>
        <pc:spChg chg="mod">
          <ac:chgData name="Hanner, Olsen" userId="8f966b24-7479-4073-89bd-2f70180eddce" providerId="ADAL" clId="{A0140792-3E93-41E2-852C-7F9641CE236A}" dt="2023-11-02T20:36:10.543" v="354" actId="20577"/>
          <ac:spMkLst>
            <pc:docMk/>
            <pc:sldMk cId="2781894779" sldId="343"/>
            <ac:spMk id="1042" creationId="{A0D2EB07-CACD-EF7D-C0F4-A31E5FE292EF}"/>
          </ac:spMkLst>
        </pc:spChg>
        <pc:spChg chg="mod">
          <ac:chgData name="Hanner, Olsen" userId="8f966b24-7479-4073-89bd-2f70180eddce" providerId="ADAL" clId="{A0140792-3E93-41E2-852C-7F9641CE236A}" dt="2023-11-02T20:35:59.341" v="348" actId="20577"/>
          <ac:spMkLst>
            <pc:docMk/>
            <pc:sldMk cId="2781894779" sldId="343"/>
            <ac:spMk id="1045" creationId="{72BCD0B9-1724-75EA-FD8E-8C26581E0CEB}"/>
          </ac:spMkLst>
        </pc:spChg>
        <pc:spChg chg="del">
          <ac:chgData name="Hanner, Olsen" userId="8f966b24-7479-4073-89bd-2f70180eddce" providerId="ADAL" clId="{A0140792-3E93-41E2-852C-7F9641CE236A}" dt="2023-11-02T20:14:18.414" v="259" actId="478"/>
          <ac:spMkLst>
            <pc:docMk/>
            <pc:sldMk cId="2781894779" sldId="343"/>
            <ac:spMk id="1046" creationId="{8A57591F-F75D-FBB3-BD7E-757A1AFC2F44}"/>
          </ac:spMkLst>
        </pc:spChg>
        <pc:spChg chg="mod">
          <ac:chgData name="Hanner, Olsen" userId="8f966b24-7479-4073-89bd-2f70180eddce" providerId="ADAL" clId="{A0140792-3E93-41E2-852C-7F9641CE236A}" dt="2023-11-02T20:34:26.316" v="344"/>
          <ac:spMkLst>
            <pc:docMk/>
            <pc:sldMk cId="2781894779" sldId="343"/>
            <ac:spMk id="1049" creationId="{B24B4316-E3B1-4FA6-19C5-A71A0F461BF7}"/>
          </ac:spMkLst>
        </pc:spChg>
        <pc:spChg chg="mod">
          <ac:chgData name="Hanner, Olsen" userId="8f966b24-7479-4073-89bd-2f70180eddce" providerId="ADAL" clId="{A0140792-3E93-41E2-852C-7F9641CE236A}" dt="2023-11-02T20:39:34.239" v="396" actId="207"/>
          <ac:spMkLst>
            <pc:docMk/>
            <pc:sldMk cId="2781894779" sldId="343"/>
            <ac:spMk id="1050" creationId="{1E835434-A3DE-A058-EE33-34C2DFEB2D10}"/>
          </ac:spMkLst>
        </pc:spChg>
        <pc:spChg chg="mod">
          <ac:chgData name="Hanner, Olsen" userId="8f966b24-7479-4073-89bd-2f70180eddce" providerId="ADAL" clId="{A0140792-3E93-41E2-852C-7F9641CE236A}" dt="2023-11-02T20:34:26.316" v="344"/>
          <ac:spMkLst>
            <pc:docMk/>
            <pc:sldMk cId="2781894779" sldId="343"/>
            <ac:spMk id="1051" creationId="{85937EC7-3E4F-FEDD-6C2E-15ACC5336556}"/>
          </ac:spMkLst>
        </pc:spChg>
        <pc:spChg chg="mod">
          <ac:chgData name="Hanner, Olsen" userId="8f966b24-7479-4073-89bd-2f70180eddce" providerId="ADAL" clId="{A0140792-3E93-41E2-852C-7F9641CE236A}" dt="2023-11-02T20:34:26.316" v="344"/>
          <ac:spMkLst>
            <pc:docMk/>
            <pc:sldMk cId="2781894779" sldId="343"/>
            <ac:spMk id="1052" creationId="{E66A8A73-DBAB-A1AA-1AB8-E963EBE7162C}"/>
          </ac:spMkLst>
        </pc:spChg>
        <pc:spChg chg="mod">
          <ac:chgData name="Hanner, Olsen" userId="8f966b24-7479-4073-89bd-2f70180eddce" providerId="ADAL" clId="{A0140792-3E93-41E2-852C-7F9641CE236A}" dt="2023-11-02T20:40:32.192" v="403" actId="207"/>
          <ac:spMkLst>
            <pc:docMk/>
            <pc:sldMk cId="2781894779" sldId="343"/>
            <ac:spMk id="1053" creationId="{E2191984-0C9C-DFFC-75F3-3E54662F21FA}"/>
          </ac:spMkLst>
        </pc:spChg>
        <pc:spChg chg="mod">
          <ac:chgData name="Hanner, Olsen" userId="8f966b24-7479-4073-89bd-2f70180eddce" providerId="ADAL" clId="{A0140792-3E93-41E2-852C-7F9641CE236A}" dt="2023-11-02T20:34:26.316" v="344"/>
          <ac:spMkLst>
            <pc:docMk/>
            <pc:sldMk cId="2781894779" sldId="343"/>
            <ac:spMk id="1054" creationId="{D446C6B2-D481-4536-E09D-844F52B7E3C6}"/>
          </ac:spMkLst>
        </pc:spChg>
        <pc:spChg chg="mod">
          <ac:chgData name="Hanner, Olsen" userId="8f966b24-7479-4073-89bd-2f70180eddce" providerId="ADAL" clId="{A0140792-3E93-41E2-852C-7F9641CE236A}" dt="2023-11-02T20:34:26.316" v="344"/>
          <ac:spMkLst>
            <pc:docMk/>
            <pc:sldMk cId="2781894779" sldId="343"/>
            <ac:spMk id="1055" creationId="{2D3C95B9-4724-36FE-660F-F35B08F925F1}"/>
          </ac:spMkLst>
        </pc:spChg>
        <pc:spChg chg="mod">
          <ac:chgData name="Hanner, Olsen" userId="8f966b24-7479-4073-89bd-2f70180eddce" providerId="ADAL" clId="{A0140792-3E93-41E2-852C-7F9641CE236A}" dt="2023-11-02T20:34:26.316" v="344"/>
          <ac:spMkLst>
            <pc:docMk/>
            <pc:sldMk cId="2781894779" sldId="343"/>
            <ac:spMk id="1056" creationId="{19F420BA-61AA-233C-177A-8E5399E3C7A3}"/>
          </ac:spMkLst>
        </pc:spChg>
        <pc:spChg chg="mod">
          <ac:chgData name="Hanner, Olsen" userId="8f966b24-7479-4073-89bd-2f70180eddce" providerId="ADAL" clId="{A0140792-3E93-41E2-852C-7F9641CE236A}" dt="2023-11-02T20:39:25.132" v="395" actId="207"/>
          <ac:spMkLst>
            <pc:docMk/>
            <pc:sldMk cId="2781894779" sldId="343"/>
            <ac:spMk id="1057" creationId="{7FB580B1-1AD7-CA3B-3A6D-E46CAF67C344}"/>
          </ac:spMkLst>
        </pc:spChg>
        <pc:spChg chg="mod">
          <ac:chgData name="Hanner, Olsen" userId="8f966b24-7479-4073-89bd-2f70180eddce" providerId="ADAL" clId="{A0140792-3E93-41E2-852C-7F9641CE236A}" dt="2023-11-02T20:39:55.547" v="399" actId="207"/>
          <ac:spMkLst>
            <pc:docMk/>
            <pc:sldMk cId="2781894779" sldId="343"/>
            <ac:spMk id="1058" creationId="{54C883B8-EE32-D895-1FA1-F60E98F1BEAF}"/>
          </ac:spMkLst>
        </pc:spChg>
        <pc:spChg chg="mod">
          <ac:chgData name="Hanner, Olsen" userId="8f966b24-7479-4073-89bd-2f70180eddce" providerId="ADAL" clId="{A0140792-3E93-41E2-852C-7F9641CE236A}" dt="2023-11-02T20:34:26.316" v="344"/>
          <ac:spMkLst>
            <pc:docMk/>
            <pc:sldMk cId="2781894779" sldId="343"/>
            <ac:spMk id="1059" creationId="{DDDA6E5B-82A7-E547-7C2A-BE8E37658A06}"/>
          </ac:spMkLst>
        </pc:spChg>
        <pc:spChg chg="mod">
          <ac:chgData name="Hanner, Olsen" userId="8f966b24-7479-4073-89bd-2f70180eddce" providerId="ADAL" clId="{A0140792-3E93-41E2-852C-7F9641CE236A}" dt="2023-11-02T20:34:26.316" v="344"/>
          <ac:spMkLst>
            <pc:docMk/>
            <pc:sldMk cId="2781894779" sldId="343"/>
            <ac:spMk id="1060" creationId="{3062E0D7-547F-64C4-83B6-379737D7ABA0}"/>
          </ac:spMkLst>
        </pc:spChg>
        <pc:spChg chg="mod">
          <ac:chgData name="Hanner, Olsen" userId="8f966b24-7479-4073-89bd-2f70180eddce" providerId="ADAL" clId="{A0140792-3E93-41E2-852C-7F9641CE236A}" dt="2023-11-02T20:34:26.316" v="344"/>
          <ac:spMkLst>
            <pc:docMk/>
            <pc:sldMk cId="2781894779" sldId="343"/>
            <ac:spMk id="1061" creationId="{6EC50589-7F62-759E-EB85-9FA2DD858EB2}"/>
          </ac:spMkLst>
        </pc:spChg>
        <pc:spChg chg="mod">
          <ac:chgData name="Hanner, Olsen" userId="8f966b24-7479-4073-89bd-2f70180eddce" providerId="ADAL" clId="{A0140792-3E93-41E2-852C-7F9641CE236A}" dt="2023-11-02T20:39:51.129" v="398" actId="207"/>
          <ac:spMkLst>
            <pc:docMk/>
            <pc:sldMk cId="2781894779" sldId="343"/>
            <ac:spMk id="1062" creationId="{95E611BF-D9FB-AD56-9640-7B0AABD573BB}"/>
          </ac:spMkLst>
        </pc:spChg>
        <pc:spChg chg="mod">
          <ac:chgData name="Hanner, Olsen" userId="8f966b24-7479-4073-89bd-2f70180eddce" providerId="ADAL" clId="{A0140792-3E93-41E2-852C-7F9641CE236A}" dt="2023-11-02T20:40:16.847" v="401" actId="207"/>
          <ac:spMkLst>
            <pc:docMk/>
            <pc:sldMk cId="2781894779" sldId="343"/>
            <ac:spMk id="1063" creationId="{7105A375-2B49-4781-503A-2FDAD7F31E38}"/>
          </ac:spMkLst>
        </pc:spChg>
        <pc:spChg chg="mod">
          <ac:chgData name="Hanner, Olsen" userId="8f966b24-7479-4073-89bd-2f70180eddce" providerId="ADAL" clId="{A0140792-3E93-41E2-852C-7F9641CE236A}" dt="2023-11-02T20:34:26.316" v="344"/>
          <ac:spMkLst>
            <pc:docMk/>
            <pc:sldMk cId="2781894779" sldId="343"/>
            <ac:spMk id="1064" creationId="{F8220CAA-A776-1B8E-EFFD-929F2AFFF6F7}"/>
          </ac:spMkLst>
        </pc:spChg>
        <pc:spChg chg="mod">
          <ac:chgData name="Hanner, Olsen" userId="8f966b24-7479-4073-89bd-2f70180eddce" providerId="ADAL" clId="{A0140792-3E93-41E2-852C-7F9641CE236A}" dt="2023-11-02T20:34:26.316" v="344"/>
          <ac:spMkLst>
            <pc:docMk/>
            <pc:sldMk cId="2781894779" sldId="343"/>
            <ac:spMk id="1065" creationId="{5C0087CD-71D6-6419-4074-BDB70093A630}"/>
          </ac:spMkLst>
        </pc:spChg>
        <pc:spChg chg="mod">
          <ac:chgData name="Hanner, Olsen" userId="8f966b24-7479-4073-89bd-2f70180eddce" providerId="ADAL" clId="{A0140792-3E93-41E2-852C-7F9641CE236A}" dt="2023-11-02T20:34:26.316" v="344"/>
          <ac:spMkLst>
            <pc:docMk/>
            <pc:sldMk cId="2781894779" sldId="343"/>
            <ac:spMk id="1066" creationId="{D74D6A5A-EF94-EEB4-0D77-4661800D556C}"/>
          </ac:spMkLst>
        </pc:spChg>
        <pc:spChg chg="mod">
          <ac:chgData name="Hanner, Olsen" userId="8f966b24-7479-4073-89bd-2f70180eddce" providerId="ADAL" clId="{A0140792-3E93-41E2-852C-7F9641CE236A}" dt="2023-11-02T20:34:26.316" v="344"/>
          <ac:spMkLst>
            <pc:docMk/>
            <pc:sldMk cId="2781894779" sldId="343"/>
            <ac:spMk id="1067" creationId="{7F03DAE8-FE6F-8C38-9022-623A690BFC98}"/>
          </ac:spMkLst>
        </pc:spChg>
        <pc:spChg chg="mod">
          <ac:chgData name="Hanner, Olsen" userId="8f966b24-7479-4073-89bd-2f70180eddce" providerId="ADAL" clId="{A0140792-3E93-41E2-852C-7F9641CE236A}" dt="2023-11-02T20:34:26.316" v="344"/>
          <ac:spMkLst>
            <pc:docMk/>
            <pc:sldMk cId="2781894779" sldId="343"/>
            <ac:spMk id="1068" creationId="{3FFBEACA-F7B2-1A9F-B57D-2789E2216553}"/>
          </ac:spMkLst>
        </pc:spChg>
        <pc:spChg chg="mod">
          <ac:chgData name="Hanner, Olsen" userId="8f966b24-7479-4073-89bd-2f70180eddce" providerId="ADAL" clId="{A0140792-3E93-41E2-852C-7F9641CE236A}" dt="2023-11-02T20:34:26.316" v="344"/>
          <ac:spMkLst>
            <pc:docMk/>
            <pc:sldMk cId="2781894779" sldId="343"/>
            <ac:spMk id="1069" creationId="{C27926B0-47BB-5E29-6201-FBEB99198014}"/>
          </ac:spMkLst>
        </pc:spChg>
        <pc:spChg chg="mod">
          <ac:chgData name="Hanner, Olsen" userId="8f966b24-7479-4073-89bd-2f70180eddce" providerId="ADAL" clId="{A0140792-3E93-41E2-852C-7F9641CE236A}" dt="2023-11-02T20:34:26.316" v="344"/>
          <ac:spMkLst>
            <pc:docMk/>
            <pc:sldMk cId="2781894779" sldId="343"/>
            <ac:spMk id="1070" creationId="{CC931306-8581-21F8-3485-3DB057DE7E59}"/>
          </ac:spMkLst>
        </pc:spChg>
        <pc:spChg chg="mod">
          <ac:chgData name="Hanner, Olsen" userId="8f966b24-7479-4073-89bd-2f70180eddce" providerId="ADAL" clId="{A0140792-3E93-41E2-852C-7F9641CE236A}" dt="2023-11-02T20:34:26.316" v="344"/>
          <ac:spMkLst>
            <pc:docMk/>
            <pc:sldMk cId="2781894779" sldId="343"/>
            <ac:spMk id="1071" creationId="{7FC35896-842D-3EDD-EE12-162223FBE86B}"/>
          </ac:spMkLst>
        </pc:spChg>
        <pc:spChg chg="mod">
          <ac:chgData name="Hanner, Olsen" userId="8f966b24-7479-4073-89bd-2f70180eddce" providerId="ADAL" clId="{A0140792-3E93-41E2-852C-7F9641CE236A}" dt="2023-11-02T20:34:26.316" v="344"/>
          <ac:spMkLst>
            <pc:docMk/>
            <pc:sldMk cId="2781894779" sldId="343"/>
            <ac:spMk id="1072" creationId="{6A265D95-7E4F-7B9B-D60A-985D688CC7C7}"/>
          </ac:spMkLst>
        </pc:spChg>
        <pc:spChg chg="mod">
          <ac:chgData name="Hanner, Olsen" userId="8f966b24-7479-4073-89bd-2f70180eddce" providerId="ADAL" clId="{A0140792-3E93-41E2-852C-7F9641CE236A}" dt="2023-11-02T20:34:26.316" v="344"/>
          <ac:spMkLst>
            <pc:docMk/>
            <pc:sldMk cId="2781894779" sldId="343"/>
            <ac:spMk id="1073" creationId="{4E201845-0A45-AF25-0ADE-F0CFC4BF5AB1}"/>
          </ac:spMkLst>
        </pc:spChg>
        <pc:spChg chg="mod">
          <ac:chgData name="Hanner, Olsen" userId="8f966b24-7479-4073-89bd-2f70180eddce" providerId="ADAL" clId="{A0140792-3E93-41E2-852C-7F9641CE236A}" dt="2023-11-02T20:34:26.316" v="344"/>
          <ac:spMkLst>
            <pc:docMk/>
            <pc:sldMk cId="2781894779" sldId="343"/>
            <ac:spMk id="1074" creationId="{399B08AB-ED2B-2E22-6C93-A43133D2E26E}"/>
          </ac:spMkLst>
        </pc:spChg>
        <pc:spChg chg="mod">
          <ac:chgData name="Hanner, Olsen" userId="8f966b24-7479-4073-89bd-2f70180eddce" providerId="ADAL" clId="{A0140792-3E93-41E2-852C-7F9641CE236A}" dt="2023-11-02T20:34:26.316" v="344"/>
          <ac:spMkLst>
            <pc:docMk/>
            <pc:sldMk cId="2781894779" sldId="343"/>
            <ac:spMk id="1075" creationId="{540CE27D-F2CC-BC8B-407D-2ED3928550A4}"/>
          </ac:spMkLst>
        </pc:spChg>
        <pc:spChg chg="mod">
          <ac:chgData name="Hanner, Olsen" userId="8f966b24-7479-4073-89bd-2f70180eddce" providerId="ADAL" clId="{A0140792-3E93-41E2-852C-7F9641CE236A}" dt="2023-11-02T20:39:39.104" v="397" actId="207"/>
          <ac:spMkLst>
            <pc:docMk/>
            <pc:sldMk cId="2781894779" sldId="343"/>
            <ac:spMk id="1076" creationId="{DB54496E-6FAF-92D2-F570-5EC76E869D7F}"/>
          </ac:spMkLst>
        </pc:spChg>
        <pc:spChg chg="mod">
          <ac:chgData name="Hanner, Olsen" userId="8f966b24-7479-4073-89bd-2f70180eddce" providerId="ADAL" clId="{A0140792-3E93-41E2-852C-7F9641CE236A}" dt="2023-11-02T20:34:26.316" v="344"/>
          <ac:spMkLst>
            <pc:docMk/>
            <pc:sldMk cId="2781894779" sldId="343"/>
            <ac:spMk id="1077" creationId="{4B54E7B1-A3D0-97BB-904B-4E0EE9F82F37}"/>
          </ac:spMkLst>
        </pc:spChg>
        <pc:spChg chg="mod">
          <ac:chgData name="Hanner, Olsen" userId="8f966b24-7479-4073-89bd-2f70180eddce" providerId="ADAL" clId="{A0140792-3E93-41E2-852C-7F9641CE236A}" dt="2023-11-02T20:34:26.316" v="344"/>
          <ac:spMkLst>
            <pc:docMk/>
            <pc:sldMk cId="2781894779" sldId="343"/>
            <ac:spMk id="1078" creationId="{C65FAFE5-7F37-43E2-4DD6-36CE60944FD6}"/>
          </ac:spMkLst>
        </pc:spChg>
        <pc:spChg chg="mod">
          <ac:chgData name="Hanner, Olsen" userId="8f966b24-7479-4073-89bd-2f70180eddce" providerId="ADAL" clId="{A0140792-3E93-41E2-852C-7F9641CE236A}" dt="2023-11-02T20:34:26.316" v="344"/>
          <ac:spMkLst>
            <pc:docMk/>
            <pc:sldMk cId="2781894779" sldId="343"/>
            <ac:spMk id="1079" creationId="{8EDF31D5-FECD-378F-5555-546AE3059EED}"/>
          </ac:spMkLst>
        </pc:spChg>
        <pc:spChg chg="mod">
          <ac:chgData name="Hanner, Olsen" userId="8f966b24-7479-4073-89bd-2f70180eddce" providerId="ADAL" clId="{A0140792-3E93-41E2-852C-7F9641CE236A}" dt="2023-11-02T20:34:26.316" v="344"/>
          <ac:spMkLst>
            <pc:docMk/>
            <pc:sldMk cId="2781894779" sldId="343"/>
            <ac:spMk id="1080" creationId="{96088341-2722-A5FC-20DF-01D57C96AF42}"/>
          </ac:spMkLst>
        </pc:spChg>
        <pc:spChg chg="mod">
          <ac:chgData name="Hanner, Olsen" userId="8f966b24-7479-4073-89bd-2f70180eddce" providerId="ADAL" clId="{A0140792-3E93-41E2-852C-7F9641CE236A}" dt="2023-11-02T20:38:09.099" v="394" actId="207"/>
          <ac:spMkLst>
            <pc:docMk/>
            <pc:sldMk cId="2781894779" sldId="343"/>
            <ac:spMk id="1081" creationId="{0FF8DC4F-A021-22DC-6444-320EAB034601}"/>
          </ac:spMkLst>
        </pc:spChg>
        <pc:spChg chg="mod">
          <ac:chgData name="Hanner, Olsen" userId="8f966b24-7479-4073-89bd-2f70180eddce" providerId="ADAL" clId="{A0140792-3E93-41E2-852C-7F9641CE236A}" dt="2023-11-02T20:34:26.316" v="344"/>
          <ac:spMkLst>
            <pc:docMk/>
            <pc:sldMk cId="2781894779" sldId="343"/>
            <ac:spMk id="1082" creationId="{983A13A1-5757-E678-05AC-24965867672C}"/>
          </ac:spMkLst>
        </pc:spChg>
        <pc:spChg chg="mod">
          <ac:chgData name="Hanner, Olsen" userId="8f966b24-7479-4073-89bd-2f70180eddce" providerId="ADAL" clId="{A0140792-3E93-41E2-852C-7F9641CE236A}" dt="2023-11-02T20:34:26.316" v="344"/>
          <ac:spMkLst>
            <pc:docMk/>
            <pc:sldMk cId="2781894779" sldId="343"/>
            <ac:spMk id="1083" creationId="{A1B68CAA-6452-DCD1-C9A5-7FA1599696C5}"/>
          </ac:spMkLst>
        </pc:spChg>
        <pc:spChg chg="mod">
          <ac:chgData name="Hanner, Olsen" userId="8f966b24-7479-4073-89bd-2f70180eddce" providerId="ADAL" clId="{A0140792-3E93-41E2-852C-7F9641CE236A}" dt="2023-11-02T20:34:26.316" v="344"/>
          <ac:spMkLst>
            <pc:docMk/>
            <pc:sldMk cId="2781894779" sldId="343"/>
            <ac:spMk id="1084" creationId="{56517321-ACD7-317B-740F-074FA01C51AE}"/>
          </ac:spMkLst>
        </pc:spChg>
        <pc:spChg chg="mod">
          <ac:chgData name="Hanner, Olsen" userId="8f966b24-7479-4073-89bd-2f70180eddce" providerId="ADAL" clId="{A0140792-3E93-41E2-852C-7F9641CE236A}" dt="2023-11-02T20:34:26.316" v="344"/>
          <ac:spMkLst>
            <pc:docMk/>
            <pc:sldMk cId="2781894779" sldId="343"/>
            <ac:spMk id="1085" creationId="{7264A801-609A-9BAD-F3BE-9E7C54F778D9}"/>
          </ac:spMkLst>
        </pc:spChg>
        <pc:spChg chg="mod">
          <ac:chgData name="Hanner, Olsen" userId="8f966b24-7479-4073-89bd-2f70180eddce" providerId="ADAL" clId="{A0140792-3E93-41E2-852C-7F9641CE236A}" dt="2023-11-02T20:34:26.316" v="344"/>
          <ac:spMkLst>
            <pc:docMk/>
            <pc:sldMk cId="2781894779" sldId="343"/>
            <ac:spMk id="1086" creationId="{C174028C-439D-9B63-DEBF-14BC3455D0FD}"/>
          </ac:spMkLst>
        </pc:spChg>
        <pc:spChg chg="mod">
          <ac:chgData name="Hanner, Olsen" userId="8f966b24-7479-4073-89bd-2f70180eddce" providerId="ADAL" clId="{A0140792-3E93-41E2-852C-7F9641CE236A}" dt="2023-11-02T20:40:25.129" v="402" actId="207"/>
          <ac:spMkLst>
            <pc:docMk/>
            <pc:sldMk cId="2781894779" sldId="343"/>
            <ac:spMk id="1087" creationId="{4025E19B-6D69-6AFC-BC98-BFC62B623DE4}"/>
          </ac:spMkLst>
        </pc:spChg>
        <pc:spChg chg="mod">
          <ac:chgData name="Hanner, Olsen" userId="8f966b24-7479-4073-89bd-2f70180eddce" providerId="ADAL" clId="{A0140792-3E93-41E2-852C-7F9641CE236A}" dt="2023-11-02T20:34:26.316" v="344"/>
          <ac:spMkLst>
            <pc:docMk/>
            <pc:sldMk cId="2781894779" sldId="343"/>
            <ac:spMk id="1088" creationId="{031F7271-AF4B-A0C0-E3AC-3CE8A2102DB7}"/>
          </ac:spMkLst>
        </pc:spChg>
        <pc:spChg chg="mod">
          <ac:chgData name="Hanner, Olsen" userId="8f966b24-7479-4073-89bd-2f70180eddce" providerId="ADAL" clId="{A0140792-3E93-41E2-852C-7F9641CE236A}" dt="2023-11-02T20:40:02.663" v="400" actId="207"/>
          <ac:spMkLst>
            <pc:docMk/>
            <pc:sldMk cId="2781894779" sldId="343"/>
            <ac:spMk id="1089" creationId="{0BF641E0-F3F8-E6F2-77EA-AF0E02740EAB}"/>
          </ac:spMkLst>
        </pc:spChg>
        <pc:spChg chg="mod">
          <ac:chgData name="Hanner, Olsen" userId="8f966b24-7479-4073-89bd-2f70180eddce" providerId="ADAL" clId="{A0140792-3E93-41E2-852C-7F9641CE236A}" dt="2023-11-02T20:34:26.316" v="344"/>
          <ac:spMkLst>
            <pc:docMk/>
            <pc:sldMk cId="2781894779" sldId="343"/>
            <ac:spMk id="1090" creationId="{DB871961-579B-3522-F433-47D4A93E63A8}"/>
          </ac:spMkLst>
        </pc:spChg>
        <pc:spChg chg="add mod">
          <ac:chgData name="Hanner, Olsen" userId="8f966b24-7479-4073-89bd-2f70180eddce" providerId="ADAL" clId="{A0140792-3E93-41E2-852C-7F9641CE236A}" dt="2023-11-02T20:37:20.159" v="393" actId="20577"/>
          <ac:spMkLst>
            <pc:docMk/>
            <pc:sldMk cId="2781894779" sldId="343"/>
            <ac:spMk id="1092" creationId="{353010B1-8BDC-7DFB-6BE0-68FFCE98F6B7}"/>
          </ac:spMkLst>
        </pc:spChg>
        <pc:grpChg chg="add mod">
          <ac:chgData name="Hanner, Olsen" userId="8f966b24-7479-4073-89bd-2f70180eddce" providerId="ADAL" clId="{A0140792-3E93-41E2-852C-7F9641CE236A}" dt="2023-11-02T20:34:26.316" v="344"/>
          <ac:grpSpMkLst>
            <pc:docMk/>
            <pc:sldMk cId="2781894779" sldId="343"/>
            <ac:grpSpMk id="2" creationId="{70D15F7B-173D-C373-A8F6-407346E0B9E7}"/>
          </ac:grpSpMkLst>
        </pc:grpChg>
        <pc:grpChg chg="mod">
          <ac:chgData name="Hanner, Olsen" userId="8f966b24-7479-4073-89bd-2f70180eddce" providerId="ADAL" clId="{A0140792-3E93-41E2-852C-7F9641CE236A}" dt="2023-11-02T20:34:26.316" v="344"/>
          <ac:grpSpMkLst>
            <pc:docMk/>
            <pc:sldMk cId="2781894779" sldId="343"/>
            <ac:grpSpMk id="6" creationId="{2A6BC51C-03D8-B0BE-DEDC-B9D51534155B}"/>
          </ac:grpSpMkLst>
        </pc:grpChg>
        <pc:grpChg chg="del">
          <ac:chgData name="Hanner, Olsen" userId="8f966b24-7479-4073-89bd-2f70180eddce" providerId="ADAL" clId="{A0140792-3E93-41E2-852C-7F9641CE236A}" dt="2023-11-02T20:14:18.414" v="259" actId="478"/>
          <ac:grpSpMkLst>
            <pc:docMk/>
            <pc:sldMk cId="2781894779" sldId="343"/>
            <ac:grpSpMk id="12" creationId="{5E9238D3-4F99-E415-7A54-9FE1BC3F8A71}"/>
          </ac:grpSpMkLst>
        </pc:grpChg>
        <pc:grpChg chg="mod">
          <ac:chgData name="Hanner, Olsen" userId="8f966b24-7479-4073-89bd-2f70180eddce" providerId="ADAL" clId="{A0140792-3E93-41E2-852C-7F9641CE236A}" dt="2023-11-02T20:34:26.316" v="344"/>
          <ac:grpSpMkLst>
            <pc:docMk/>
            <pc:sldMk cId="2781894779" sldId="343"/>
            <ac:grpSpMk id="62" creationId="{2F046C7C-7125-B9A5-1883-DDBBE5572259}"/>
          </ac:grpSpMkLst>
        </pc:grpChg>
        <pc:cxnChg chg="mod">
          <ac:chgData name="Hanner, Olsen" userId="8f966b24-7479-4073-89bd-2f70180eddce" providerId="ADAL" clId="{A0140792-3E93-41E2-852C-7F9641CE236A}" dt="2023-11-02T20:34:26.316" v="344"/>
          <ac:cxnSpMkLst>
            <pc:docMk/>
            <pc:sldMk cId="2781894779" sldId="343"/>
            <ac:cxnSpMk id="58" creationId="{5F482206-7F7E-C1C0-CB10-056F58F20BE3}"/>
          </ac:cxnSpMkLst>
        </pc:cxnChg>
        <pc:cxnChg chg="mod">
          <ac:chgData name="Hanner, Olsen" userId="8f966b24-7479-4073-89bd-2f70180eddce" providerId="ADAL" clId="{A0140792-3E93-41E2-852C-7F9641CE236A}" dt="2023-11-02T20:34:26.316" v="344"/>
          <ac:cxnSpMkLst>
            <pc:docMk/>
            <pc:sldMk cId="2781894779" sldId="343"/>
            <ac:cxnSpMk id="1026" creationId="{8AA9B34C-7983-2139-E8DF-BB17AD7FF2CF}"/>
          </ac:cxnSpMkLst>
        </pc:cxnChg>
        <pc:cxnChg chg="del">
          <ac:chgData name="Hanner, Olsen" userId="8f966b24-7479-4073-89bd-2f70180eddce" providerId="ADAL" clId="{A0140792-3E93-41E2-852C-7F9641CE236A}" dt="2023-11-02T20:14:18.414" v="259" actId="478"/>
          <ac:cxnSpMkLst>
            <pc:docMk/>
            <pc:sldMk cId="2781894779" sldId="343"/>
            <ac:cxnSpMk id="1028" creationId="{251E71C6-C5DE-756D-28C9-B37F00509337}"/>
          </ac:cxnSpMkLst>
        </pc:cxnChg>
        <pc:cxnChg chg="del">
          <ac:chgData name="Hanner, Olsen" userId="8f966b24-7479-4073-89bd-2f70180eddce" providerId="ADAL" clId="{A0140792-3E93-41E2-852C-7F9641CE236A}" dt="2023-11-02T20:14:18.414" v="259" actId="478"/>
          <ac:cxnSpMkLst>
            <pc:docMk/>
            <pc:sldMk cId="2781894779" sldId="343"/>
            <ac:cxnSpMk id="1039" creationId="{27A9561D-6FFC-F4BF-D6C2-12FEB0D3D959}"/>
          </ac:cxnSpMkLst>
        </pc:cxnChg>
        <pc:cxnChg chg="mod">
          <ac:chgData name="Hanner, Olsen" userId="8f966b24-7479-4073-89bd-2f70180eddce" providerId="ADAL" clId="{A0140792-3E93-41E2-852C-7F9641CE236A}" dt="2023-11-02T20:34:26.316" v="344"/>
          <ac:cxnSpMkLst>
            <pc:docMk/>
            <pc:sldMk cId="2781894779" sldId="343"/>
            <ac:cxnSpMk id="1043" creationId="{F039B705-55F3-EF94-1CA4-BA5DB2E18122}"/>
          </ac:cxnSpMkLst>
        </pc:cxnChg>
        <pc:cxnChg chg="del">
          <ac:chgData name="Hanner, Olsen" userId="8f966b24-7479-4073-89bd-2f70180eddce" providerId="ADAL" clId="{A0140792-3E93-41E2-852C-7F9641CE236A}" dt="2023-11-02T20:14:18.414" v="259" actId="478"/>
          <ac:cxnSpMkLst>
            <pc:docMk/>
            <pc:sldMk cId="2781894779" sldId="343"/>
            <ac:cxnSpMk id="1044" creationId="{449259B2-AC01-86E5-AAE4-014A1E3AD19E}"/>
          </ac:cxnSpMkLst>
        </pc:cxnChg>
        <pc:cxnChg chg="mod">
          <ac:chgData name="Hanner, Olsen" userId="8f966b24-7479-4073-89bd-2f70180eddce" providerId="ADAL" clId="{A0140792-3E93-41E2-852C-7F9641CE236A}" dt="2023-11-02T20:34:26.316" v="344"/>
          <ac:cxnSpMkLst>
            <pc:docMk/>
            <pc:sldMk cId="2781894779" sldId="343"/>
            <ac:cxnSpMk id="1047" creationId="{03FCD1B2-F73A-6E2B-A2FA-06EB7C9D1F81}"/>
          </ac:cxnSpMkLst>
        </pc:cxnChg>
        <pc:cxnChg chg="mod">
          <ac:chgData name="Hanner, Olsen" userId="8f966b24-7479-4073-89bd-2f70180eddce" providerId="ADAL" clId="{A0140792-3E93-41E2-852C-7F9641CE236A}" dt="2023-11-02T20:34:26.316" v="344"/>
          <ac:cxnSpMkLst>
            <pc:docMk/>
            <pc:sldMk cId="2781894779" sldId="343"/>
            <ac:cxnSpMk id="1048" creationId="{C0CD10A0-C390-F42C-DE4A-EAFC85079B23}"/>
          </ac:cxnSpMkLst>
        </pc:cxnChg>
        <pc:cxnChg chg="add mod">
          <ac:chgData name="Hanner, Olsen" userId="8f966b24-7479-4073-89bd-2f70180eddce" providerId="ADAL" clId="{A0140792-3E93-41E2-852C-7F9641CE236A}" dt="2023-11-02T20:34:26.316" v="344"/>
          <ac:cxnSpMkLst>
            <pc:docMk/>
            <pc:sldMk cId="2781894779" sldId="343"/>
            <ac:cxnSpMk id="1091" creationId="{814F7B03-617D-7727-7EFD-1C80B96E0A93}"/>
          </ac:cxnSpMkLst>
        </pc:cxnChg>
      </pc:sldChg>
      <pc:sldChg chg="mod modNotesTx">
        <pc:chgData name="Hanner, Olsen" userId="8f966b24-7479-4073-89bd-2f70180eddce" providerId="ADAL" clId="{A0140792-3E93-41E2-852C-7F9641CE236A}" dt="2023-11-02T20:04:13.997" v="233"/>
        <pc:sldMkLst>
          <pc:docMk/>
          <pc:sldMk cId="587045458" sldId="351"/>
        </pc:sldMkLst>
      </pc:sldChg>
      <pc:sldChg chg="mod modNotesTx">
        <pc:chgData name="Hanner, Olsen" userId="8f966b24-7479-4073-89bd-2f70180eddce" providerId="ADAL" clId="{A0140792-3E93-41E2-852C-7F9641CE236A}" dt="2023-11-03T12:49:51.486" v="849" actId="27918"/>
        <pc:sldMkLst>
          <pc:docMk/>
          <pc:sldMk cId="3383364338" sldId="353"/>
        </pc:sldMkLst>
      </pc:sldChg>
      <pc:sldChg chg="addSp delSp modSp mod modNotesTx">
        <pc:chgData name="Hanner, Olsen" userId="8f966b24-7479-4073-89bd-2f70180eddce" providerId="ADAL" clId="{A0140792-3E93-41E2-852C-7F9641CE236A}" dt="2023-11-02T20:45:54.277" v="456" actId="20577"/>
        <pc:sldMkLst>
          <pc:docMk/>
          <pc:sldMk cId="2042778756" sldId="354"/>
        </pc:sldMkLst>
        <pc:spChg chg="mod">
          <ac:chgData name="Hanner, Olsen" userId="8f966b24-7479-4073-89bd-2f70180eddce" providerId="ADAL" clId="{A0140792-3E93-41E2-852C-7F9641CE236A}" dt="2023-11-02T20:42:16.864" v="410" actId="20577"/>
          <ac:spMkLst>
            <pc:docMk/>
            <pc:sldMk cId="2042778756" sldId="354"/>
            <ac:spMk id="7" creationId="{7A80C891-01CE-DFB7-3D8E-75149B867D47}"/>
          </ac:spMkLst>
        </pc:spChg>
        <pc:spChg chg="del">
          <ac:chgData name="Hanner, Olsen" userId="8f966b24-7479-4073-89bd-2f70180eddce" providerId="ADAL" clId="{A0140792-3E93-41E2-852C-7F9641CE236A}" dt="2023-11-02T20:14:45.145" v="260" actId="478"/>
          <ac:spMkLst>
            <pc:docMk/>
            <pc:sldMk cId="2042778756" sldId="354"/>
            <ac:spMk id="8" creationId="{1A5D5D1F-6AE8-32C3-0DF9-D2F8A96FD892}"/>
          </ac:spMkLst>
        </pc:spChg>
        <pc:spChg chg="mod">
          <ac:chgData name="Hanner, Olsen" userId="8f966b24-7479-4073-89bd-2f70180eddce" providerId="ADAL" clId="{A0140792-3E93-41E2-852C-7F9641CE236A}" dt="2023-11-02T20:43:14.118" v="433" actId="20577"/>
          <ac:spMkLst>
            <pc:docMk/>
            <pc:sldMk cId="2042778756" sldId="354"/>
            <ac:spMk id="9" creationId="{E3E60853-1507-9392-255F-1164F66E611A}"/>
          </ac:spMkLst>
        </pc:spChg>
        <pc:spChg chg="mod">
          <ac:chgData name="Hanner, Olsen" userId="8f966b24-7479-4073-89bd-2f70180eddce" providerId="ADAL" clId="{A0140792-3E93-41E2-852C-7F9641CE236A}" dt="2023-11-02T20:40:54.481" v="406"/>
          <ac:spMkLst>
            <pc:docMk/>
            <pc:sldMk cId="2042778756" sldId="354"/>
            <ac:spMk id="10" creationId="{BB237D30-801F-2903-579E-C865E9AB0D21}"/>
          </ac:spMkLst>
        </pc:spChg>
        <pc:spChg chg="del">
          <ac:chgData name="Hanner, Olsen" userId="8f966b24-7479-4073-89bd-2f70180eddce" providerId="ADAL" clId="{A0140792-3E93-41E2-852C-7F9641CE236A}" dt="2023-11-02T20:14:45.145" v="260" actId="478"/>
          <ac:spMkLst>
            <pc:docMk/>
            <pc:sldMk cId="2042778756" sldId="354"/>
            <ac:spMk id="41" creationId="{D668D04A-DECC-8646-63D2-86090C0B6EC2}"/>
          </ac:spMkLst>
        </pc:spChg>
        <pc:spChg chg="del">
          <ac:chgData name="Hanner, Olsen" userId="8f966b24-7479-4073-89bd-2f70180eddce" providerId="ADAL" clId="{A0140792-3E93-41E2-852C-7F9641CE236A}" dt="2023-11-02T20:14:45.145" v="260" actId="478"/>
          <ac:spMkLst>
            <pc:docMk/>
            <pc:sldMk cId="2042778756" sldId="354"/>
            <ac:spMk id="42" creationId="{CF8A5421-9323-A745-9033-6B0858E056E5}"/>
          </ac:spMkLst>
        </pc:spChg>
        <pc:spChg chg="del">
          <ac:chgData name="Hanner, Olsen" userId="8f966b24-7479-4073-89bd-2f70180eddce" providerId="ADAL" clId="{A0140792-3E93-41E2-852C-7F9641CE236A}" dt="2023-11-02T20:14:45.145" v="260" actId="478"/>
          <ac:spMkLst>
            <pc:docMk/>
            <pc:sldMk cId="2042778756" sldId="354"/>
            <ac:spMk id="43" creationId="{B7FC13D1-752F-56B6-5609-2A21E3445535}"/>
          </ac:spMkLst>
        </pc:spChg>
        <pc:spChg chg="del">
          <ac:chgData name="Hanner, Olsen" userId="8f966b24-7479-4073-89bd-2f70180eddce" providerId="ADAL" clId="{A0140792-3E93-41E2-852C-7F9641CE236A}" dt="2023-11-02T20:14:45.145" v="260" actId="478"/>
          <ac:spMkLst>
            <pc:docMk/>
            <pc:sldMk cId="2042778756" sldId="354"/>
            <ac:spMk id="44" creationId="{4BC63EFC-51D8-5205-E29F-01514C838175}"/>
          </ac:spMkLst>
        </pc:spChg>
        <pc:spChg chg="del">
          <ac:chgData name="Hanner, Olsen" userId="8f966b24-7479-4073-89bd-2f70180eddce" providerId="ADAL" clId="{A0140792-3E93-41E2-852C-7F9641CE236A}" dt="2023-11-02T20:14:45.145" v="260" actId="478"/>
          <ac:spMkLst>
            <pc:docMk/>
            <pc:sldMk cId="2042778756" sldId="354"/>
            <ac:spMk id="45" creationId="{BBE6A571-B611-7C03-DEE0-82AB9841B25B}"/>
          </ac:spMkLst>
        </pc:spChg>
        <pc:spChg chg="del">
          <ac:chgData name="Hanner, Olsen" userId="8f966b24-7479-4073-89bd-2f70180eddce" providerId="ADAL" clId="{A0140792-3E93-41E2-852C-7F9641CE236A}" dt="2023-11-02T20:14:45.145" v="260" actId="478"/>
          <ac:spMkLst>
            <pc:docMk/>
            <pc:sldMk cId="2042778756" sldId="354"/>
            <ac:spMk id="46" creationId="{42DF423A-99C8-4EB4-85E6-B227F5AC86CF}"/>
          </ac:spMkLst>
        </pc:spChg>
        <pc:spChg chg="del">
          <ac:chgData name="Hanner, Olsen" userId="8f966b24-7479-4073-89bd-2f70180eddce" providerId="ADAL" clId="{A0140792-3E93-41E2-852C-7F9641CE236A}" dt="2023-11-02T20:14:45.145" v="260" actId="478"/>
          <ac:spMkLst>
            <pc:docMk/>
            <pc:sldMk cId="2042778756" sldId="354"/>
            <ac:spMk id="47" creationId="{1A54FE55-9EA8-7040-3CAE-58A0BC0B5A7A}"/>
          </ac:spMkLst>
        </pc:spChg>
        <pc:spChg chg="del">
          <ac:chgData name="Hanner, Olsen" userId="8f966b24-7479-4073-89bd-2f70180eddce" providerId="ADAL" clId="{A0140792-3E93-41E2-852C-7F9641CE236A}" dt="2023-11-02T20:14:45.145" v="260" actId="478"/>
          <ac:spMkLst>
            <pc:docMk/>
            <pc:sldMk cId="2042778756" sldId="354"/>
            <ac:spMk id="48" creationId="{C745E97A-7FD6-1663-C9EC-826AD8D437D1}"/>
          </ac:spMkLst>
        </pc:spChg>
        <pc:spChg chg="del">
          <ac:chgData name="Hanner, Olsen" userId="8f966b24-7479-4073-89bd-2f70180eddce" providerId="ADAL" clId="{A0140792-3E93-41E2-852C-7F9641CE236A}" dt="2023-11-02T20:14:45.145" v="260" actId="478"/>
          <ac:spMkLst>
            <pc:docMk/>
            <pc:sldMk cId="2042778756" sldId="354"/>
            <ac:spMk id="49" creationId="{5A089B96-6EB7-40E6-B695-CA14F03E510E}"/>
          </ac:spMkLst>
        </pc:spChg>
        <pc:spChg chg="del">
          <ac:chgData name="Hanner, Olsen" userId="8f966b24-7479-4073-89bd-2f70180eddce" providerId="ADAL" clId="{A0140792-3E93-41E2-852C-7F9641CE236A}" dt="2023-11-02T20:14:45.145" v="260" actId="478"/>
          <ac:spMkLst>
            <pc:docMk/>
            <pc:sldMk cId="2042778756" sldId="354"/>
            <ac:spMk id="50" creationId="{B4A38A1D-ED77-E4A3-DF60-1B2D80DD4252}"/>
          </ac:spMkLst>
        </pc:spChg>
        <pc:spChg chg="del">
          <ac:chgData name="Hanner, Olsen" userId="8f966b24-7479-4073-89bd-2f70180eddce" providerId="ADAL" clId="{A0140792-3E93-41E2-852C-7F9641CE236A}" dt="2023-11-02T20:14:45.145" v="260" actId="478"/>
          <ac:spMkLst>
            <pc:docMk/>
            <pc:sldMk cId="2042778756" sldId="354"/>
            <ac:spMk id="51" creationId="{3D949BF7-3246-03FC-D71D-FF2B194A5867}"/>
          </ac:spMkLst>
        </pc:spChg>
        <pc:spChg chg="del">
          <ac:chgData name="Hanner, Olsen" userId="8f966b24-7479-4073-89bd-2f70180eddce" providerId="ADAL" clId="{A0140792-3E93-41E2-852C-7F9641CE236A}" dt="2023-11-02T20:14:45.145" v="260" actId="478"/>
          <ac:spMkLst>
            <pc:docMk/>
            <pc:sldMk cId="2042778756" sldId="354"/>
            <ac:spMk id="52" creationId="{D73A6417-5A8E-992C-44F0-86E234C17E10}"/>
          </ac:spMkLst>
        </pc:spChg>
        <pc:spChg chg="del">
          <ac:chgData name="Hanner, Olsen" userId="8f966b24-7479-4073-89bd-2f70180eddce" providerId="ADAL" clId="{A0140792-3E93-41E2-852C-7F9641CE236A}" dt="2023-11-02T20:14:45.145" v="260" actId="478"/>
          <ac:spMkLst>
            <pc:docMk/>
            <pc:sldMk cId="2042778756" sldId="354"/>
            <ac:spMk id="53" creationId="{34E58A3B-6C41-24E5-AFB9-0CC8E52DFFBF}"/>
          </ac:spMkLst>
        </pc:spChg>
        <pc:spChg chg="del">
          <ac:chgData name="Hanner, Olsen" userId="8f966b24-7479-4073-89bd-2f70180eddce" providerId="ADAL" clId="{A0140792-3E93-41E2-852C-7F9641CE236A}" dt="2023-11-02T20:14:45.145" v="260" actId="478"/>
          <ac:spMkLst>
            <pc:docMk/>
            <pc:sldMk cId="2042778756" sldId="354"/>
            <ac:spMk id="54" creationId="{3C62B939-790C-DB0F-0CF6-1E2C6F585ED4}"/>
          </ac:spMkLst>
        </pc:spChg>
        <pc:spChg chg="del">
          <ac:chgData name="Hanner, Olsen" userId="8f966b24-7479-4073-89bd-2f70180eddce" providerId="ADAL" clId="{A0140792-3E93-41E2-852C-7F9641CE236A}" dt="2023-11-02T20:14:45.145" v="260" actId="478"/>
          <ac:spMkLst>
            <pc:docMk/>
            <pc:sldMk cId="2042778756" sldId="354"/>
            <ac:spMk id="55" creationId="{16C6B6BA-7222-2A46-CA43-30A3DC2F40E5}"/>
          </ac:spMkLst>
        </pc:spChg>
        <pc:spChg chg="mod">
          <ac:chgData name="Hanner, Olsen" userId="8f966b24-7479-4073-89bd-2f70180eddce" providerId="ADAL" clId="{A0140792-3E93-41E2-852C-7F9641CE236A}" dt="2023-11-02T20:42:25.623" v="414" actId="20577"/>
          <ac:spMkLst>
            <pc:docMk/>
            <pc:sldMk cId="2042778756" sldId="354"/>
            <ac:spMk id="56" creationId="{D8808A7E-B71E-2AC0-23B4-5326B995F4AC}"/>
          </ac:spMkLst>
        </pc:spChg>
        <pc:spChg chg="mod">
          <ac:chgData name="Hanner, Olsen" userId="8f966b24-7479-4073-89bd-2f70180eddce" providerId="ADAL" clId="{A0140792-3E93-41E2-852C-7F9641CE236A}" dt="2023-11-02T20:40:54.481" v="406"/>
          <ac:spMkLst>
            <pc:docMk/>
            <pc:sldMk cId="2042778756" sldId="354"/>
            <ac:spMk id="57" creationId="{7E14B541-5532-1E32-C3A2-E8EA339FB71C}"/>
          </ac:spMkLst>
        </pc:spChg>
        <pc:spChg chg="del">
          <ac:chgData name="Hanner, Olsen" userId="8f966b24-7479-4073-89bd-2f70180eddce" providerId="ADAL" clId="{A0140792-3E93-41E2-852C-7F9641CE236A}" dt="2023-11-02T20:14:45.145" v="260" actId="478"/>
          <ac:spMkLst>
            <pc:docMk/>
            <pc:sldMk cId="2042778756" sldId="354"/>
            <ac:spMk id="59" creationId="{4D135624-874F-7303-6186-F1323F30C5AA}"/>
          </ac:spMkLst>
        </pc:spChg>
        <pc:spChg chg="del">
          <ac:chgData name="Hanner, Olsen" userId="8f966b24-7479-4073-89bd-2f70180eddce" providerId="ADAL" clId="{A0140792-3E93-41E2-852C-7F9641CE236A}" dt="2023-11-02T20:14:45.145" v="260" actId="478"/>
          <ac:spMkLst>
            <pc:docMk/>
            <pc:sldMk cId="2042778756" sldId="354"/>
            <ac:spMk id="60" creationId="{283A431F-66DE-56D0-6F8C-E197CA434994}"/>
          </ac:spMkLst>
        </pc:spChg>
        <pc:spChg chg="del">
          <ac:chgData name="Hanner, Olsen" userId="8f966b24-7479-4073-89bd-2f70180eddce" providerId="ADAL" clId="{A0140792-3E93-41E2-852C-7F9641CE236A}" dt="2023-11-02T20:14:45.145" v="260" actId="478"/>
          <ac:spMkLst>
            <pc:docMk/>
            <pc:sldMk cId="2042778756" sldId="354"/>
            <ac:spMk id="61" creationId="{13D1EBF7-3808-CC4B-C914-B34A82C02B00}"/>
          </ac:spMkLst>
        </pc:spChg>
        <pc:spChg chg="mod">
          <ac:chgData name="Hanner, Olsen" userId="8f966b24-7479-4073-89bd-2f70180eddce" providerId="ADAL" clId="{A0140792-3E93-41E2-852C-7F9641CE236A}" dt="2023-11-02T20:43:10.833" v="431" actId="20577"/>
          <ac:spMkLst>
            <pc:docMk/>
            <pc:sldMk cId="2042778756" sldId="354"/>
            <ac:spMk id="63" creationId="{7C9CDFA2-8A3C-A288-0CBA-586138D1E1B4}"/>
          </ac:spMkLst>
        </pc:spChg>
        <pc:spChg chg="mod">
          <ac:chgData name="Hanner, Olsen" userId="8f966b24-7479-4073-89bd-2f70180eddce" providerId="ADAL" clId="{A0140792-3E93-41E2-852C-7F9641CE236A}" dt="2023-11-02T20:45:26.115" v="449" actId="207"/>
          <ac:spMkLst>
            <pc:docMk/>
            <pc:sldMk cId="2042778756" sldId="354"/>
            <ac:spMk id="1024" creationId="{C71C5036-60DB-4EDD-4C5C-949AF059D6A9}"/>
          </ac:spMkLst>
        </pc:spChg>
        <pc:spChg chg="mod">
          <ac:chgData name="Hanner, Olsen" userId="8f966b24-7479-4073-89bd-2f70180eddce" providerId="ADAL" clId="{A0140792-3E93-41E2-852C-7F9641CE236A}" dt="2023-11-02T20:43:17.343" v="435" actId="20577"/>
          <ac:spMkLst>
            <pc:docMk/>
            <pc:sldMk cId="2042778756" sldId="354"/>
            <ac:spMk id="1025" creationId="{0C074BFB-C196-6FFC-2354-20B21AE51A88}"/>
          </ac:spMkLst>
        </pc:spChg>
        <pc:spChg chg="mod">
          <ac:chgData name="Hanner, Olsen" userId="8f966b24-7479-4073-89bd-2f70180eddce" providerId="ADAL" clId="{A0140792-3E93-41E2-852C-7F9641CE236A}" dt="2023-11-02T20:44:48.051" v="444" actId="207"/>
          <ac:spMkLst>
            <pc:docMk/>
            <pc:sldMk cId="2042778756" sldId="354"/>
            <ac:spMk id="1027" creationId="{AFD656C2-F85A-1B09-0E01-2A91223948EE}"/>
          </ac:spMkLst>
        </pc:spChg>
        <pc:spChg chg="mod">
          <ac:chgData name="Hanner, Olsen" userId="8f966b24-7479-4073-89bd-2f70180eddce" providerId="ADAL" clId="{A0140792-3E93-41E2-852C-7F9641CE236A}" dt="2023-11-02T20:44:22.753" v="440" actId="207"/>
          <ac:spMkLst>
            <pc:docMk/>
            <pc:sldMk cId="2042778756" sldId="354"/>
            <ac:spMk id="1029" creationId="{CDBDBF3F-1A8D-28C3-B28F-46B71C2EA6C1}"/>
          </ac:spMkLst>
        </pc:spChg>
        <pc:spChg chg="mod">
          <ac:chgData name="Hanner, Olsen" userId="8f966b24-7479-4073-89bd-2f70180eddce" providerId="ADAL" clId="{A0140792-3E93-41E2-852C-7F9641CE236A}" dt="2023-11-02T20:43:05.062" v="429" actId="20577"/>
          <ac:spMkLst>
            <pc:docMk/>
            <pc:sldMk cId="2042778756" sldId="354"/>
            <ac:spMk id="1030" creationId="{F346D909-E1D8-A3DA-250F-E5CFDCB1D57B}"/>
          </ac:spMkLst>
        </pc:spChg>
        <pc:spChg chg="mod">
          <ac:chgData name="Hanner, Olsen" userId="8f966b24-7479-4073-89bd-2f70180eddce" providerId="ADAL" clId="{A0140792-3E93-41E2-852C-7F9641CE236A}" dt="2023-11-02T20:42:49.833" v="422" actId="20577"/>
          <ac:spMkLst>
            <pc:docMk/>
            <pc:sldMk cId="2042778756" sldId="354"/>
            <ac:spMk id="1031" creationId="{7FED4292-87AD-3033-F46B-93174413CD88}"/>
          </ac:spMkLst>
        </pc:spChg>
        <pc:spChg chg="mod">
          <ac:chgData name="Hanner, Olsen" userId="8f966b24-7479-4073-89bd-2f70180eddce" providerId="ADAL" clId="{A0140792-3E93-41E2-852C-7F9641CE236A}" dt="2023-11-02T20:42:55.429" v="425" actId="20577"/>
          <ac:spMkLst>
            <pc:docMk/>
            <pc:sldMk cId="2042778756" sldId="354"/>
            <ac:spMk id="1032" creationId="{9B6509BD-FAD9-B699-C86C-0CEECAE71A31}"/>
          </ac:spMkLst>
        </pc:spChg>
        <pc:spChg chg="del">
          <ac:chgData name="Hanner, Olsen" userId="8f966b24-7479-4073-89bd-2f70180eddce" providerId="ADAL" clId="{A0140792-3E93-41E2-852C-7F9641CE236A}" dt="2023-11-02T20:14:45.145" v="260" actId="478"/>
          <ac:spMkLst>
            <pc:docMk/>
            <pc:sldMk cId="2042778756" sldId="354"/>
            <ac:spMk id="1033" creationId="{3CD9B410-05B2-6138-6911-D2332C745AC9}"/>
          </ac:spMkLst>
        </pc:spChg>
        <pc:spChg chg="del">
          <ac:chgData name="Hanner, Olsen" userId="8f966b24-7479-4073-89bd-2f70180eddce" providerId="ADAL" clId="{A0140792-3E93-41E2-852C-7F9641CE236A}" dt="2023-11-02T20:14:45.145" v="260" actId="478"/>
          <ac:spMkLst>
            <pc:docMk/>
            <pc:sldMk cId="2042778756" sldId="354"/>
            <ac:spMk id="1034" creationId="{7DB997D1-C003-D6C6-1F18-F0F31FEDDA4D}"/>
          </ac:spMkLst>
        </pc:spChg>
        <pc:spChg chg="del">
          <ac:chgData name="Hanner, Olsen" userId="8f966b24-7479-4073-89bd-2f70180eddce" providerId="ADAL" clId="{A0140792-3E93-41E2-852C-7F9641CE236A}" dt="2023-11-02T20:14:45.145" v="260" actId="478"/>
          <ac:spMkLst>
            <pc:docMk/>
            <pc:sldMk cId="2042778756" sldId="354"/>
            <ac:spMk id="1035" creationId="{505D2889-80F3-69CB-1B35-181142E76EFB}"/>
          </ac:spMkLst>
        </pc:spChg>
        <pc:spChg chg="del">
          <ac:chgData name="Hanner, Olsen" userId="8f966b24-7479-4073-89bd-2f70180eddce" providerId="ADAL" clId="{A0140792-3E93-41E2-852C-7F9641CE236A}" dt="2023-11-02T20:14:45.145" v="260" actId="478"/>
          <ac:spMkLst>
            <pc:docMk/>
            <pc:sldMk cId="2042778756" sldId="354"/>
            <ac:spMk id="1036" creationId="{857DBFB8-A839-2B3D-F992-3D5B522A6EDA}"/>
          </ac:spMkLst>
        </pc:spChg>
        <pc:spChg chg="del">
          <ac:chgData name="Hanner, Olsen" userId="8f966b24-7479-4073-89bd-2f70180eddce" providerId="ADAL" clId="{A0140792-3E93-41E2-852C-7F9641CE236A}" dt="2023-11-02T20:14:45.145" v="260" actId="478"/>
          <ac:spMkLst>
            <pc:docMk/>
            <pc:sldMk cId="2042778756" sldId="354"/>
            <ac:spMk id="1037" creationId="{A619D19B-59AC-7D09-4061-FA84E7FB471A}"/>
          </ac:spMkLst>
        </pc:spChg>
        <pc:spChg chg="del">
          <ac:chgData name="Hanner, Olsen" userId="8f966b24-7479-4073-89bd-2f70180eddce" providerId="ADAL" clId="{A0140792-3E93-41E2-852C-7F9641CE236A}" dt="2023-11-02T20:14:45.145" v="260" actId="478"/>
          <ac:spMkLst>
            <pc:docMk/>
            <pc:sldMk cId="2042778756" sldId="354"/>
            <ac:spMk id="1038" creationId="{5909F8BF-9101-628B-51F4-11674CFA84EF}"/>
          </ac:spMkLst>
        </pc:spChg>
        <pc:spChg chg="mod">
          <ac:chgData name="Hanner, Olsen" userId="8f966b24-7479-4073-89bd-2f70180eddce" providerId="ADAL" clId="{A0140792-3E93-41E2-852C-7F9641CE236A}" dt="2023-11-02T20:42:35.675" v="418" actId="20577"/>
          <ac:spMkLst>
            <pc:docMk/>
            <pc:sldMk cId="2042778756" sldId="354"/>
            <ac:spMk id="1040" creationId="{F6AFF070-B4EC-00C2-EB0D-EE200BFDACCC}"/>
          </ac:spMkLst>
        </pc:spChg>
        <pc:spChg chg="del">
          <ac:chgData name="Hanner, Olsen" userId="8f966b24-7479-4073-89bd-2f70180eddce" providerId="ADAL" clId="{A0140792-3E93-41E2-852C-7F9641CE236A}" dt="2023-11-02T20:14:45.145" v="260" actId="478"/>
          <ac:spMkLst>
            <pc:docMk/>
            <pc:sldMk cId="2042778756" sldId="354"/>
            <ac:spMk id="1041" creationId="{EDDDA1C2-40F2-C465-D3BB-2E406CC881AB}"/>
          </ac:spMkLst>
        </pc:spChg>
        <pc:spChg chg="mod">
          <ac:chgData name="Hanner, Olsen" userId="8f966b24-7479-4073-89bd-2f70180eddce" providerId="ADAL" clId="{A0140792-3E93-41E2-852C-7F9641CE236A}" dt="2023-11-02T20:42:30.558" v="416" actId="20577"/>
          <ac:spMkLst>
            <pc:docMk/>
            <pc:sldMk cId="2042778756" sldId="354"/>
            <ac:spMk id="1042" creationId="{1BCDE094-40DB-E9D0-3AE1-3D602491204D}"/>
          </ac:spMkLst>
        </pc:spChg>
        <pc:spChg chg="mod">
          <ac:chgData name="Hanner, Olsen" userId="8f966b24-7479-4073-89bd-2f70180eddce" providerId="ADAL" clId="{A0140792-3E93-41E2-852C-7F9641CE236A}" dt="2023-11-02T20:42:21.618" v="412" actId="20577"/>
          <ac:spMkLst>
            <pc:docMk/>
            <pc:sldMk cId="2042778756" sldId="354"/>
            <ac:spMk id="1045" creationId="{2813FD64-6E5E-8A80-D725-14F7B7719E63}"/>
          </ac:spMkLst>
        </pc:spChg>
        <pc:spChg chg="del">
          <ac:chgData name="Hanner, Olsen" userId="8f966b24-7479-4073-89bd-2f70180eddce" providerId="ADAL" clId="{A0140792-3E93-41E2-852C-7F9641CE236A}" dt="2023-11-02T20:14:45.145" v="260" actId="478"/>
          <ac:spMkLst>
            <pc:docMk/>
            <pc:sldMk cId="2042778756" sldId="354"/>
            <ac:spMk id="1046" creationId="{8A57591F-F75D-FBB3-BD7E-757A1AFC2F44}"/>
          </ac:spMkLst>
        </pc:spChg>
        <pc:spChg chg="mod">
          <ac:chgData name="Hanner, Olsen" userId="8f966b24-7479-4073-89bd-2f70180eddce" providerId="ADAL" clId="{A0140792-3E93-41E2-852C-7F9641CE236A}" dt="2023-11-02T20:40:54.481" v="406"/>
          <ac:spMkLst>
            <pc:docMk/>
            <pc:sldMk cId="2042778756" sldId="354"/>
            <ac:spMk id="1049" creationId="{051ED1AA-21B9-C74B-51E5-AC2F19A671AE}"/>
          </ac:spMkLst>
        </pc:spChg>
        <pc:spChg chg="mod">
          <ac:chgData name="Hanner, Olsen" userId="8f966b24-7479-4073-89bd-2f70180eddce" providerId="ADAL" clId="{A0140792-3E93-41E2-852C-7F9641CE236A}" dt="2023-11-02T20:45:31.247" v="450" actId="207"/>
          <ac:spMkLst>
            <pc:docMk/>
            <pc:sldMk cId="2042778756" sldId="354"/>
            <ac:spMk id="1050" creationId="{51D54944-4501-962C-73AD-8DA02AFB4B68}"/>
          </ac:spMkLst>
        </pc:spChg>
        <pc:spChg chg="mod">
          <ac:chgData name="Hanner, Olsen" userId="8f966b24-7479-4073-89bd-2f70180eddce" providerId="ADAL" clId="{A0140792-3E93-41E2-852C-7F9641CE236A}" dt="2023-11-02T20:40:54.481" v="406"/>
          <ac:spMkLst>
            <pc:docMk/>
            <pc:sldMk cId="2042778756" sldId="354"/>
            <ac:spMk id="1051" creationId="{6118EEC5-5C8F-2EE9-7989-CA09CE407F07}"/>
          </ac:spMkLst>
        </pc:spChg>
        <pc:spChg chg="mod">
          <ac:chgData name="Hanner, Olsen" userId="8f966b24-7479-4073-89bd-2f70180eddce" providerId="ADAL" clId="{A0140792-3E93-41E2-852C-7F9641CE236A}" dt="2023-11-02T20:40:54.481" v="406"/>
          <ac:spMkLst>
            <pc:docMk/>
            <pc:sldMk cId="2042778756" sldId="354"/>
            <ac:spMk id="1052" creationId="{8AC18F07-2683-D453-7213-4149B10FB900}"/>
          </ac:spMkLst>
        </pc:spChg>
        <pc:spChg chg="mod">
          <ac:chgData name="Hanner, Olsen" userId="8f966b24-7479-4073-89bd-2f70180eddce" providerId="ADAL" clId="{A0140792-3E93-41E2-852C-7F9641CE236A}" dt="2023-11-02T20:44:44.382" v="443" actId="207"/>
          <ac:spMkLst>
            <pc:docMk/>
            <pc:sldMk cId="2042778756" sldId="354"/>
            <ac:spMk id="1053" creationId="{D918AE81-F148-91BB-4365-0A981617BBB7}"/>
          </ac:spMkLst>
        </pc:spChg>
        <pc:spChg chg="mod">
          <ac:chgData name="Hanner, Olsen" userId="8f966b24-7479-4073-89bd-2f70180eddce" providerId="ADAL" clId="{A0140792-3E93-41E2-852C-7F9641CE236A}" dt="2023-11-02T20:40:54.481" v="406"/>
          <ac:spMkLst>
            <pc:docMk/>
            <pc:sldMk cId="2042778756" sldId="354"/>
            <ac:spMk id="1054" creationId="{FAEE263D-A85D-1F43-1B9B-2CAD2B4DF600}"/>
          </ac:spMkLst>
        </pc:spChg>
        <pc:spChg chg="mod">
          <ac:chgData name="Hanner, Olsen" userId="8f966b24-7479-4073-89bd-2f70180eddce" providerId="ADAL" clId="{A0140792-3E93-41E2-852C-7F9641CE236A}" dt="2023-11-02T20:40:54.481" v="406"/>
          <ac:spMkLst>
            <pc:docMk/>
            <pc:sldMk cId="2042778756" sldId="354"/>
            <ac:spMk id="1055" creationId="{64911CE5-2D61-15FF-121C-161946316CB8}"/>
          </ac:spMkLst>
        </pc:spChg>
        <pc:spChg chg="mod">
          <ac:chgData name="Hanner, Olsen" userId="8f966b24-7479-4073-89bd-2f70180eddce" providerId="ADAL" clId="{A0140792-3E93-41E2-852C-7F9641CE236A}" dt="2023-11-02T20:40:54.481" v="406"/>
          <ac:spMkLst>
            <pc:docMk/>
            <pc:sldMk cId="2042778756" sldId="354"/>
            <ac:spMk id="1056" creationId="{EFD0CE75-11B3-F532-20F1-13CBF9D43718}"/>
          </ac:spMkLst>
        </pc:spChg>
        <pc:spChg chg="mod">
          <ac:chgData name="Hanner, Olsen" userId="8f966b24-7479-4073-89bd-2f70180eddce" providerId="ADAL" clId="{A0140792-3E93-41E2-852C-7F9641CE236A}" dt="2023-11-02T20:45:21.810" v="448" actId="207"/>
          <ac:spMkLst>
            <pc:docMk/>
            <pc:sldMk cId="2042778756" sldId="354"/>
            <ac:spMk id="1057" creationId="{26DAD7AD-C2BB-4431-69FC-692B57133F65}"/>
          </ac:spMkLst>
        </pc:spChg>
        <pc:spChg chg="mod">
          <ac:chgData name="Hanner, Olsen" userId="8f966b24-7479-4073-89bd-2f70180eddce" providerId="ADAL" clId="{A0140792-3E93-41E2-852C-7F9641CE236A}" dt="2023-11-02T20:43:55.041" v="437" actId="207"/>
          <ac:spMkLst>
            <pc:docMk/>
            <pc:sldMk cId="2042778756" sldId="354"/>
            <ac:spMk id="1058" creationId="{A66E6646-3A48-5D18-FABA-635C35744FAB}"/>
          </ac:spMkLst>
        </pc:spChg>
        <pc:spChg chg="mod">
          <ac:chgData name="Hanner, Olsen" userId="8f966b24-7479-4073-89bd-2f70180eddce" providerId="ADAL" clId="{A0140792-3E93-41E2-852C-7F9641CE236A}" dt="2023-11-02T20:40:54.481" v="406"/>
          <ac:spMkLst>
            <pc:docMk/>
            <pc:sldMk cId="2042778756" sldId="354"/>
            <ac:spMk id="1059" creationId="{C948DECD-EB4A-E09B-F469-C4E2F6F9ADA3}"/>
          </ac:spMkLst>
        </pc:spChg>
        <pc:spChg chg="mod">
          <ac:chgData name="Hanner, Olsen" userId="8f966b24-7479-4073-89bd-2f70180eddce" providerId="ADAL" clId="{A0140792-3E93-41E2-852C-7F9641CE236A}" dt="2023-11-02T20:44:40.722" v="442" actId="207"/>
          <ac:spMkLst>
            <pc:docMk/>
            <pc:sldMk cId="2042778756" sldId="354"/>
            <ac:spMk id="1060" creationId="{4B2A32EE-A953-EE72-0006-1C300642C7F5}"/>
          </ac:spMkLst>
        </pc:spChg>
        <pc:spChg chg="mod">
          <ac:chgData name="Hanner, Olsen" userId="8f966b24-7479-4073-89bd-2f70180eddce" providerId="ADAL" clId="{A0140792-3E93-41E2-852C-7F9641CE236A}" dt="2023-11-02T20:40:54.481" v="406"/>
          <ac:spMkLst>
            <pc:docMk/>
            <pc:sldMk cId="2042778756" sldId="354"/>
            <ac:spMk id="1061" creationId="{EEFC9175-C936-60B2-A5F2-A6565BD7B694}"/>
          </ac:spMkLst>
        </pc:spChg>
        <pc:spChg chg="mod">
          <ac:chgData name="Hanner, Olsen" userId="8f966b24-7479-4073-89bd-2f70180eddce" providerId="ADAL" clId="{A0140792-3E93-41E2-852C-7F9641CE236A}" dt="2023-11-02T20:40:54.481" v="406"/>
          <ac:spMkLst>
            <pc:docMk/>
            <pc:sldMk cId="2042778756" sldId="354"/>
            <ac:spMk id="1062" creationId="{DDF33CF7-FF0B-0A61-FE55-B39655386081}"/>
          </ac:spMkLst>
        </pc:spChg>
        <pc:spChg chg="mod">
          <ac:chgData name="Hanner, Olsen" userId="8f966b24-7479-4073-89bd-2f70180eddce" providerId="ADAL" clId="{A0140792-3E93-41E2-852C-7F9641CE236A}" dt="2023-11-02T20:44:10.203" v="438" actId="207"/>
          <ac:spMkLst>
            <pc:docMk/>
            <pc:sldMk cId="2042778756" sldId="354"/>
            <ac:spMk id="1063" creationId="{6201E5F0-4471-1004-BF85-34D27669B0FA}"/>
          </ac:spMkLst>
        </pc:spChg>
        <pc:spChg chg="mod">
          <ac:chgData name="Hanner, Olsen" userId="8f966b24-7479-4073-89bd-2f70180eddce" providerId="ADAL" clId="{A0140792-3E93-41E2-852C-7F9641CE236A}" dt="2023-11-02T20:40:54.481" v="406"/>
          <ac:spMkLst>
            <pc:docMk/>
            <pc:sldMk cId="2042778756" sldId="354"/>
            <ac:spMk id="1064" creationId="{6FB1CAF9-8BF5-45EA-1B78-360D7924AD04}"/>
          </ac:spMkLst>
        </pc:spChg>
        <pc:spChg chg="mod">
          <ac:chgData name="Hanner, Olsen" userId="8f966b24-7479-4073-89bd-2f70180eddce" providerId="ADAL" clId="{A0140792-3E93-41E2-852C-7F9641CE236A}" dt="2023-11-02T20:40:54.481" v="406"/>
          <ac:spMkLst>
            <pc:docMk/>
            <pc:sldMk cId="2042778756" sldId="354"/>
            <ac:spMk id="1065" creationId="{90145427-853B-21B0-70F0-822A4AD9F6A6}"/>
          </ac:spMkLst>
        </pc:spChg>
        <pc:spChg chg="mod">
          <ac:chgData name="Hanner, Olsen" userId="8f966b24-7479-4073-89bd-2f70180eddce" providerId="ADAL" clId="{A0140792-3E93-41E2-852C-7F9641CE236A}" dt="2023-11-02T20:44:18.758" v="439" actId="207"/>
          <ac:spMkLst>
            <pc:docMk/>
            <pc:sldMk cId="2042778756" sldId="354"/>
            <ac:spMk id="1066" creationId="{6EEE739F-9CE0-5487-847D-49FA2C0A0B1E}"/>
          </ac:spMkLst>
        </pc:spChg>
        <pc:spChg chg="mod">
          <ac:chgData name="Hanner, Olsen" userId="8f966b24-7479-4073-89bd-2f70180eddce" providerId="ADAL" clId="{A0140792-3E93-41E2-852C-7F9641CE236A}" dt="2023-11-02T20:40:54.481" v="406"/>
          <ac:spMkLst>
            <pc:docMk/>
            <pc:sldMk cId="2042778756" sldId="354"/>
            <ac:spMk id="1067" creationId="{92C5D09D-8ED7-7091-041E-8DD5C301B0BD}"/>
          </ac:spMkLst>
        </pc:spChg>
        <pc:spChg chg="mod">
          <ac:chgData name="Hanner, Olsen" userId="8f966b24-7479-4073-89bd-2f70180eddce" providerId="ADAL" clId="{A0140792-3E93-41E2-852C-7F9641CE236A}" dt="2023-11-02T20:40:54.481" v="406"/>
          <ac:spMkLst>
            <pc:docMk/>
            <pc:sldMk cId="2042778756" sldId="354"/>
            <ac:spMk id="1068" creationId="{D542D05F-CBCC-9B2E-7D61-E59201376D8D}"/>
          </ac:spMkLst>
        </pc:spChg>
        <pc:spChg chg="mod">
          <ac:chgData name="Hanner, Olsen" userId="8f966b24-7479-4073-89bd-2f70180eddce" providerId="ADAL" clId="{A0140792-3E93-41E2-852C-7F9641CE236A}" dt="2023-11-02T20:40:54.481" v="406"/>
          <ac:spMkLst>
            <pc:docMk/>
            <pc:sldMk cId="2042778756" sldId="354"/>
            <ac:spMk id="1069" creationId="{E97A6A56-DA2D-1FE9-DE82-61BDCC80F8D3}"/>
          </ac:spMkLst>
        </pc:spChg>
        <pc:spChg chg="mod">
          <ac:chgData name="Hanner, Olsen" userId="8f966b24-7479-4073-89bd-2f70180eddce" providerId="ADAL" clId="{A0140792-3E93-41E2-852C-7F9641CE236A}" dt="2023-11-02T20:40:54.481" v="406"/>
          <ac:spMkLst>
            <pc:docMk/>
            <pc:sldMk cId="2042778756" sldId="354"/>
            <ac:spMk id="1070" creationId="{F223B17B-EDC4-430B-E4FF-68084BCC3F69}"/>
          </ac:spMkLst>
        </pc:spChg>
        <pc:spChg chg="mod">
          <ac:chgData name="Hanner, Olsen" userId="8f966b24-7479-4073-89bd-2f70180eddce" providerId="ADAL" clId="{A0140792-3E93-41E2-852C-7F9641CE236A}" dt="2023-11-02T20:40:54.481" v="406"/>
          <ac:spMkLst>
            <pc:docMk/>
            <pc:sldMk cId="2042778756" sldId="354"/>
            <ac:spMk id="1071" creationId="{CB6BEE43-A914-942F-D220-F9C9AA63AE52}"/>
          </ac:spMkLst>
        </pc:spChg>
        <pc:spChg chg="mod">
          <ac:chgData name="Hanner, Olsen" userId="8f966b24-7479-4073-89bd-2f70180eddce" providerId="ADAL" clId="{A0140792-3E93-41E2-852C-7F9641CE236A}" dt="2023-11-02T20:40:54.481" v="406"/>
          <ac:spMkLst>
            <pc:docMk/>
            <pc:sldMk cId="2042778756" sldId="354"/>
            <ac:spMk id="1072" creationId="{F675D4B3-57A3-BCE8-646F-96E13660D1FF}"/>
          </ac:spMkLst>
        </pc:spChg>
        <pc:spChg chg="mod">
          <ac:chgData name="Hanner, Olsen" userId="8f966b24-7479-4073-89bd-2f70180eddce" providerId="ADAL" clId="{A0140792-3E93-41E2-852C-7F9641CE236A}" dt="2023-11-02T20:43:49.262" v="436" actId="207"/>
          <ac:spMkLst>
            <pc:docMk/>
            <pc:sldMk cId="2042778756" sldId="354"/>
            <ac:spMk id="1073" creationId="{ED5730B3-537C-0158-AAC8-1CB8C7F59F8A}"/>
          </ac:spMkLst>
        </pc:spChg>
        <pc:spChg chg="mod">
          <ac:chgData name="Hanner, Olsen" userId="8f966b24-7479-4073-89bd-2f70180eddce" providerId="ADAL" clId="{A0140792-3E93-41E2-852C-7F9641CE236A}" dt="2023-11-02T20:40:54.481" v="406"/>
          <ac:spMkLst>
            <pc:docMk/>
            <pc:sldMk cId="2042778756" sldId="354"/>
            <ac:spMk id="1074" creationId="{EEFE98E1-0AEC-8A3D-8A3F-330BD20E0E94}"/>
          </ac:spMkLst>
        </pc:spChg>
        <pc:spChg chg="mod">
          <ac:chgData name="Hanner, Olsen" userId="8f966b24-7479-4073-89bd-2f70180eddce" providerId="ADAL" clId="{A0140792-3E93-41E2-852C-7F9641CE236A}" dt="2023-11-02T20:40:54.481" v="406"/>
          <ac:spMkLst>
            <pc:docMk/>
            <pc:sldMk cId="2042778756" sldId="354"/>
            <ac:spMk id="1075" creationId="{D58E81CF-178A-BC31-FF2B-433C01699BAE}"/>
          </ac:spMkLst>
        </pc:spChg>
        <pc:spChg chg="mod">
          <ac:chgData name="Hanner, Olsen" userId="8f966b24-7479-4073-89bd-2f70180eddce" providerId="ADAL" clId="{A0140792-3E93-41E2-852C-7F9641CE236A}" dt="2023-11-02T20:44:58.585" v="446" actId="207"/>
          <ac:spMkLst>
            <pc:docMk/>
            <pc:sldMk cId="2042778756" sldId="354"/>
            <ac:spMk id="1076" creationId="{7F870010-31A8-EF59-B138-380B7E25EF7E}"/>
          </ac:spMkLst>
        </pc:spChg>
        <pc:spChg chg="mod">
          <ac:chgData name="Hanner, Olsen" userId="8f966b24-7479-4073-89bd-2f70180eddce" providerId="ADAL" clId="{A0140792-3E93-41E2-852C-7F9641CE236A}" dt="2023-11-02T20:40:54.481" v="406"/>
          <ac:spMkLst>
            <pc:docMk/>
            <pc:sldMk cId="2042778756" sldId="354"/>
            <ac:spMk id="1077" creationId="{28A5379E-DA47-B89B-AE68-E43AFECA4577}"/>
          </ac:spMkLst>
        </pc:spChg>
        <pc:spChg chg="mod">
          <ac:chgData name="Hanner, Olsen" userId="8f966b24-7479-4073-89bd-2f70180eddce" providerId="ADAL" clId="{A0140792-3E93-41E2-852C-7F9641CE236A}" dt="2023-11-02T20:40:54.481" v="406"/>
          <ac:spMkLst>
            <pc:docMk/>
            <pc:sldMk cId="2042778756" sldId="354"/>
            <ac:spMk id="1078" creationId="{47D08767-E335-6A7A-98C9-4D290A393D71}"/>
          </ac:spMkLst>
        </pc:spChg>
        <pc:spChg chg="mod">
          <ac:chgData name="Hanner, Olsen" userId="8f966b24-7479-4073-89bd-2f70180eddce" providerId="ADAL" clId="{A0140792-3E93-41E2-852C-7F9641CE236A}" dt="2023-11-02T20:40:54.481" v="406"/>
          <ac:spMkLst>
            <pc:docMk/>
            <pc:sldMk cId="2042778756" sldId="354"/>
            <ac:spMk id="1079" creationId="{D28D53AA-5F9C-F8A4-2BE0-BD843C4F8A57}"/>
          </ac:spMkLst>
        </pc:spChg>
        <pc:spChg chg="mod">
          <ac:chgData name="Hanner, Olsen" userId="8f966b24-7479-4073-89bd-2f70180eddce" providerId="ADAL" clId="{A0140792-3E93-41E2-852C-7F9641CE236A}" dt="2023-11-02T20:40:54.481" v="406"/>
          <ac:spMkLst>
            <pc:docMk/>
            <pc:sldMk cId="2042778756" sldId="354"/>
            <ac:spMk id="1080" creationId="{30E038D8-B590-FC05-5A77-01E270495484}"/>
          </ac:spMkLst>
        </pc:spChg>
        <pc:spChg chg="mod">
          <ac:chgData name="Hanner, Olsen" userId="8f966b24-7479-4073-89bd-2f70180eddce" providerId="ADAL" clId="{A0140792-3E93-41E2-852C-7F9641CE236A}" dt="2023-11-02T20:45:06.238" v="447" actId="207"/>
          <ac:spMkLst>
            <pc:docMk/>
            <pc:sldMk cId="2042778756" sldId="354"/>
            <ac:spMk id="1081" creationId="{19AE901E-B3C3-D279-5CF1-419BF944A1F2}"/>
          </ac:spMkLst>
        </pc:spChg>
        <pc:spChg chg="mod">
          <ac:chgData name="Hanner, Olsen" userId="8f966b24-7479-4073-89bd-2f70180eddce" providerId="ADAL" clId="{A0140792-3E93-41E2-852C-7F9641CE236A}" dt="2023-11-02T20:40:54.481" v="406"/>
          <ac:spMkLst>
            <pc:docMk/>
            <pc:sldMk cId="2042778756" sldId="354"/>
            <ac:spMk id="1082" creationId="{D5DBA049-7040-B4A3-1237-3337488F76E9}"/>
          </ac:spMkLst>
        </pc:spChg>
        <pc:spChg chg="mod">
          <ac:chgData name="Hanner, Olsen" userId="8f966b24-7479-4073-89bd-2f70180eddce" providerId="ADAL" clId="{A0140792-3E93-41E2-852C-7F9641CE236A}" dt="2023-11-02T20:40:54.481" v="406"/>
          <ac:spMkLst>
            <pc:docMk/>
            <pc:sldMk cId="2042778756" sldId="354"/>
            <ac:spMk id="1083" creationId="{A314AA2F-1284-C0A8-2A09-3DAD809B4BD9}"/>
          </ac:spMkLst>
        </pc:spChg>
        <pc:spChg chg="mod">
          <ac:chgData name="Hanner, Olsen" userId="8f966b24-7479-4073-89bd-2f70180eddce" providerId="ADAL" clId="{A0140792-3E93-41E2-852C-7F9641CE236A}" dt="2023-11-02T20:44:29.060" v="441" actId="207"/>
          <ac:spMkLst>
            <pc:docMk/>
            <pc:sldMk cId="2042778756" sldId="354"/>
            <ac:spMk id="1084" creationId="{3852D731-0629-7E9C-BC62-2C35ECAE7C30}"/>
          </ac:spMkLst>
        </pc:spChg>
        <pc:spChg chg="mod">
          <ac:chgData name="Hanner, Olsen" userId="8f966b24-7479-4073-89bd-2f70180eddce" providerId="ADAL" clId="{A0140792-3E93-41E2-852C-7F9641CE236A}" dt="2023-11-02T20:40:54.481" v="406"/>
          <ac:spMkLst>
            <pc:docMk/>
            <pc:sldMk cId="2042778756" sldId="354"/>
            <ac:spMk id="1085" creationId="{3CB1C1D9-F760-1F6F-508A-B3A7C51EE11E}"/>
          </ac:spMkLst>
        </pc:spChg>
        <pc:spChg chg="mod">
          <ac:chgData name="Hanner, Olsen" userId="8f966b24-7479-4073-89bd-2f70180eddce" providerId="ADAL" clId="{A0140792-3E93-41E2-852C-7F9641CE236A}" dt="2023-11-02T20:40:54.481" v="406"/>
          <ac:spMkLst>
            <pc:docMk/>
            <pc:sldMk cId="2042778756" sldId="354"/>
            <ac:spMk id="1086" creationId="{4430C4DB-77FD-3E45-3129-D98639089AC8}"/>
          </ac:spMkLst>
        </pc:spChg>
        <pc:spChg chg="mod">
          <ac:chgData name="Hanner, Olsen" userId="8f966b24-7479-4073-89bd-2f70180eddce" providerId="ADAL" clId="{A0140792-3E93-41E2-852C-7F9641CE236A}" dt="2023-11-02T20:40:54.481" v="406"/>
          <ac:spMkLst>
            <pc:docMk/>
            <pc:sldMk cId="2042778756" sldId="354"/>
            <ac:spMk id="1087" creationId="{4F800925-C3C4-A826-0991-E960D0B0F0D9}"/>
          </ac:spMkLst>
        </pc:spChg>
        <pc:spChg chg="mod">
          <ac:chgData name="Hanner, Olsen" userId="8f966b24-7479-4073-89bd-2f70180eddce" providerId="ADAL" clId="{A0140792-3E93-41E2-852C-7F9641CE236A}" dt="2023-11-02T20:40:54.481" v="406"/>
          <ac:spMkLst>
            <pc:docMk/>
            <pc:sldMk cId="2042778756" sldId="354"/>
            <ac:spMk id="1088" creationId="{56F2DC62-4F28-8C5F-99F8-0E71F31828F5}"/>
          </ac:spMkLst>
        </pc:spChg>
        <pc:spChg chg="mod">
          <ac:chgData name="Hanner, Olsen" userId="8f966b24-7479-4073-89bd-2f70180eddce" providerId="ADAL" clId="{A0140792-3E93-41E2-852C-7F9641CE236A}" dt="2023-11-02T20:40:54.481" v="406"/>
          <ac:spMkLst>
            <pc:docMk/>
            <pc:sldMk cId="2042778756" sldId="354"/>
            <ac:spMk id="1089" creationId="{EF8DE8F0-E5F2-191E-A583-C273F3F6967B}"/>
          </ac:spMkLst>
        </pc:spChg>
        <pc:spChg chg="mod">
          <ac:chgData name="Hanner, Olsen" userId="8f966b24-7479-4073-89bd-2f70180eddce" providerId="ADAL" clId="{A0140792-3E93-41E2-852C-7F9641CE236A}" dt="2023-11-02T20:44:54.629" v="445" actId="207"/>
          <ac:spMkLst>
            <pc:docMk/>
            <pc:sldMk cId="2042778756" sldId="354"/>
            <ac:spMk id="1090" creationId="{51703939-E0EF-4751-2711-73268A745700}"/>
          </ac:spMkLst>
        </pc:spChg>
        <pc:spChg chg="add mod">
          <ac:chgData name="Hanner, Olsen" userId="8f966b24-7479-4073-89bd-2f70180eddce" providerId="ADAL" clId="{A0140792-3E93-41E2-852C-7F9641CE236A}" dt="2023-11-02T20:41:34.820" v="408" actId="20577"/>
          <ac:spMkLst>
            <pc:docMk/>
            <pc:sldMk cId="2042778756" sldId="354"/>
            <ac:spMk id="1092" creationId="{5A78A351-21A6-E67E-A27E-FEF13E2B9C43}"/>
          </ac:spMkLst>
        </pc:spChg>
        <pc:grpChg chg="add mod">
          <ac:chgData name="Hanner, Olsen" userId="8f966b24-7479-4073-89bd-2f70180eddce" providerId="ADAL" clId="{A0140792-3E93-41E2-852C-7F9641CE236A}" dt="2023-11-02T20:40:54.481" v="406"/>
          <ac:grpSpMkLst>
            <pc:docMk/>
            <pc:sldMk cId="2042778756" sldId="354"/>
            <ac:grpSpMk id="2" creationId="{4155177B-A00D-FE8E-B1ED-A3C386D4C425}"/>
          </ac:grpSpMkLst>
        </pc:grpChg>
        <pc:grpChg chg="mod">
          <ac:chgData name="Hanner, Olsen" userId="8f966b24-7479-4073-89bd-2f70180eddce" providerId="ADAL" clId="{A0140792-3E93-41E2-852C-7F9641CE236A}" dt="2023-11-02T20:40:54.481" v="406"/>
          <ac:grpSpMkLst>
            <pc:docMk/>
            <pc:sldMk cId="2042778756" sldId="354"/>
            <ac:grpSpMk id="6" creationId="{5BD25983-0648-0498-1CB6-C61A7046E5E7}"/>
          </ac:grpSpMkLst>
        </pc:grpChg>
        <pc:grpChg chg="del">
          <ac:chgData name="Hanner, Olsen" userId="8f966b24-7479-4073-89bd-2f70180eddce" providerId="ADAL" clId="{A0140792-3E93-41E2-852C-7F9641CE236A}" dt="2023-11-02T20:14:45.145" v="260" actId="478"/>
          <ac:grpSpMkLst>
            <pc:docMk/>
            <pc:sldMk cId="2042778756" sldId="354"/>
            <ac:grpSpMk id="12" creationId="{5E9238D3-4F99-E415-7A54-9FE1BC3F8A71}"/>
          </ac:grpSpMkLst>
        </pc:grpChg>
        <pc:grpChg chg="mod">
          <ac:chgData name="Hanner, Olsen" userId="8f966b24-7479-4073-89bd-2f70180eddce" providerId="ADAL" clId="{A0140792-3E93-41E2-852C-7F9641CE236A}" dt="2023-11-02T20:40:54.481" v="406"/>
          <ac:grpSpMkLst>
            <pc:docMk/>
            <pc:sldMk cId="2042778756" sldId="354"/>
            <ac:grpSpMk id="62" creationId="{C7BB98E6-F8ED-8C2A-9C44-E133CD4C0BB5}"/>
          </ac:grpSpMkLst>
        </pc:grpChg>
        <pc:cxnChg chg="mod">
          <ac:chgData name="Hanner, Olsen" userId="8f966b24-7479-4073-89bd-2f70180eddce" providerId="ADAL" clId="{A0140792-3E93-41E2-852C-7F9641CE236A}" dt="2023-11-02T20:40:54.481" v="406"/>
          <ac:cxnSpMkLst>
            <pc:docMk/>
            <pc:sldMk cId="2042778756" sldId="354"/>
            <ac:cxnSpMk id="58" creationId="{58522EA3-AF32-5C08-C202-3E9931CE16B8}"/>
          </ac:cxnSpMkLst>
        </pc:cxnChg>
        <pc:cxnChg chg="mod">
          <ac:chgData name="Hanner, Olsen" userId="8f966b24-7479-4073-89bd-2f70180eddce" providerId="ADAL" clId="{A0140792-3E93-41E2-852C-7F9641CE236A}" dt="2023-11-02T20:40:54.481" v="406"/>
          <ac:cxnSpMkLst>
            <pc:docMk/>
            <pc:sldMk cId="2042778756" sldId="354"/>
            <ac:cxnSpMk id="1026" creationId="{85244496-8CB7-C324-44E1-FCDB8CBEF0F2}"/>
          </ac:cxnSpMkLst>
        </pc:cxnChg>
        <pc:cxnChg chg="del">
          <ac:chgData name="Hanner, Olsen" userId="8f966b24-7479-4073-89bd-2f70180eddce" providerId="ADAL" clId="{A0140792-3E93-41E2-852C-7F9641CE236A}" dt="2023-11-02T20:14:45.145" v="260" actId="478"/>
          <ac:cxnSpMkLst>
            <pc:docMk/>
            <pc:sldMk cId="2042778756" sldId="354"/>
            <ac:cxnSpMk id="1028" creationId="{251E71C6-C5DE-756D-28C9-B37F00509337}"/>
          </ac:cxnSpMkLst>
        </pc:cxnChg>
        <pc:cxnChg chg="del">
          <ac:chgData name="Hanner, Olsen" userId="8f966b24-7479-4073-89bd-2f70180eddce" providerId="ADAL" clId="{A0140792-3E93-41E2-852C-7F9641CE236A}" dt="2023-11-02T20:14:45.145" v="260" actId="478"/>
          <ac:cxnSpMkLst>
            <pc:docMk/>
            <pc:sldMk cId="2042778756" sldId="354"/>
            <ac:cxnSpMk id="1039" creationId="{27A9561D-6FFC-F4BF-D6C2-12FEB0D3D959}"/>
          </ac:cxnSpMkLst>
        </pc:cxnChg>
        <pc:cxnChg chg="mod">
          <ac:chgData name="Hanner, Olsen" userId="8f966b24-7479-4073-89bd-2f70180eddce" providerId="ADAL" clId="{A0140792-3E93-41E2-852C-7F9641CE236A}" dt="2023-11-02T20:40:54.481" v="406"/>
          <ac:cxnSpMkLst>
            <pc:docMk/>
            <pc:sldMk cId="2042778756" sldId="354"/>
            <ac:cxnSpMk id="1043" creationId="{E596F62A-D94A-19A8-94A4-F62654B7FE9B}"/>
          </ac:cxnSpMkLst>
        </pc:cxnChg>
        <pc:cxnChg chg="del">
          <ac:chgData name="Hanner, Olsen" userId="8f966b24-7479-4073-89bd-2f70180eddce" providerId="ADAL" clId="{A0140792-3E93-41E2-852C-7F9641CE236A}" dt="2023-11-02T20:14:45.145" v="260" actId="478"/>
          <ac:cxnSpMkLst>
            <pc:docMk/>
            <pc:sldMk cId="2042778756" sldId="354"/>
            <ac:cxnSpMk id="1044" creationId="{449259B2-AC01-86E5-AAE4-014A1E3AD19E}"/>
          </ac:cxnSpMkLst>
        </pc:cxnChg>
        <pc:cxnChg chg="mod">
          <ac:chgData name="Hanner, Olsen" userId="8f966b24-7479-4073-89bd-2f70180eddce" providerId="ADAL" clId="{A0140792-3E93-41E2-852C-7F9641CE236A}" dt="2023-11-02T20:40:54.481" v="406"/>
          <ac:cxnSpMkLst>
            <pc:docMk/>
            <pc:sldMk cId="2042778756" sldId="354"/>
            <ac:cxnSpMk id="1047" creationId="{D74206F6-AC13-B94E-C09B-33CA2615BFAA}"/>
          </ac:cxnSpMkLst>
        </pc:cxnChg>
        <pc:cxnChg chg="mod">
          <ac:chgData name="Hanner, Olsen" userId="8f966b24-7479-4073-89bd-2f70180eddce" providerId="ADAL" clId="{A0140792-3E93-41E2-852C-7F9641CE236A}" dt="2023-11-02T20:40:54.481" v="406"/>
          <ac:cxnSpMkLst>
            <pc:docMk/>
            <pc:sldMk cId="2042778756" sldId="354"/>
            <ac:cxnSpMk id="1048" creationId="{223BAA8A-EB27-9F31-B441-19D121CD3B88}"/>
          </ac:cxnSpMkLst>
        </pc:cxnChg>
        <pc:cxnChg chg="add mod">
          <ac:chgData name="Hanner, Olsen" userId="8f966b24-7479-4073-89bd-2f70180eddce" providerId="ADAL" clId="{A0140792-3E93-41E2-852C-7F9641CE236A}" dt="2023-11-02T20:40:54.481" v="406"/>
          <ac:cxnSpMkLst>
            <pc:docMk/>
            <pc:sldMk cId="2042778756" sldId="354"/>
            <ac:cxnSpMk id="1091" creationId="{548334A0-AC64-E4CF-F0B2-1D073ED5983D}"/>
          </ac:cxnSpMkLst>
        </pc:cxnChg>
      </pc:sldChg>
      <pc:sldChg chg="addSp delSp modSp mod modNotesTx">
        <pc:chgData name="Hanner, Olsen" userId="8f966b24-7479-4073-89bd-2f70180eddce" providerId="ADAL" clId="{A0140792-3E93-41E2-852C-7F9641CE236A}" dt="2023-11-02T20:34:00.822" v="343" actId="20577"/>
        <pc:sldMkLst>
          <pc:docMk/>
          <pc:sldMk cId="564221537" sldId="355"/>
        </pc:sldMkLst>
        <pc:spChg chg="mod">
          <ac:chgData name="Hanner, Olsen" userId="8f966b24-7479-4073-89bd-2f70180eddce" providerId="ADAL" clId="{A0140792-3E93-41E2-852C-7F9641CE236A}" dt="2023-11-02T20:32:38.088" v="333" actId="207"/>
          <ac:spMkLst>
            <pc:docMk/>
            <pc:sldMk cId="564221537" sldId="355"/>
            <ac:spMk id="7" creationId="{E5EE28FD-53F9-D3B5-A6C7-80A2E9F8E8CE}"/>
          </ac:spMkLst>
        </pc:spChg>
        <pc:spChg chg="del">
          <ac:chgData name="Hanner, Olsen" userId="8f966b24-7479-4073-89bd-2f70180eddce" providerId="ADAL" clId="{A0140792-3E93-41E2-852C-7F9641CE236A}" dt="2023-11-02T20:14:01.632" v="258" actId="478"/>
          <ac:spMkLst>
            <pc:docMk/>
            <pc:sldMk cId="564221537" sldId="355"/>
            <ac:spMk id="8" creationId="{1A5D5D1F-6AE8-32C3-0DF9-D2F8A96FD892}"/>
          </ac:spMkLst>
        </pc:spChg>
        <pc:spChg chg="mod">
          <ac:chgData name="Hanner, Olsen" userId="8f966b24-7479-4073-89bd-2f70180eddce" providerId="ADAL" clId="{A0140792-3E93-41E2-852C-7F9641CE236A}" dt="2023-11-02T20:31:08.124" v="323" actId="20577"/>
          <ac:spMkLst>
            <pc:docMk/>
            <pc:sldMk cId="564221537" sldId="355"/>
            <ac:spMk id="9" creationId="{610A3201-E9EB-529C-55A2-7FB4FE87F3BA}"/>
          </ac:spMkLst>
        </pc:spChg>
        <pc:spChg chg="mod">
          <ac:chgData name="Hanner, Olsen" userId="8f966b24-7479-4073-89bd-2f70180eddce" providerId="ADAL" clId="{A0140792-3E93-41E2-852C-7F9641CE236A}" dt="2023-11-02T20:30:30.804" v="297" actId="20577"/>
          <ac:spMkLst>
            <pc:docMk/>
            <pc:sldMk cId="564221537" sldId="355"/>
            <ac:spMk id="10" creationId="{B0057A1B-7129-81FA-D067-B47C26C9428F}"/>
          </ac:spMkLst>
        </pc:spChg>
        <pc:spChg chg="del">
          <ac:chgData name="Hanner, Olsen" userId="8f966b24-7479-4073-89bd-2f70180eddce" providerId="ADAL" clId="{A0140792-3E93-41E2-852C-7F9641CE236A}" dt="2023-11-02T20:14:01.632" v="258" actId="478"/>
          <ac:spMkLst>
            <pc:docMk/>
            <pc:sldMk cId="564221537" sldId="355"/>
            <ac:spMk id="41" creationId="{D668D04A-DECC-8646-63D2-86090C0B6EC2}"/>
          </ac:spMkLst>
        </pc:spChg>
        <pc:spChg chg="del">
          <ac:chgData name="Hanner, Olsen" userId="8f966b24-7479-4073-89bd-2f70180eddce" providerId="ADAL" clId="{A0140792-3E93-41E2-852C-7F9641CE236A}" dt="2023-11-02T20:14:01.632" v="258" actId="478"/>
          <ac:spMkLst>
            <pc:docMk/>
            <pc:sldMk cId="564221537" sldId="355"/>
            <ac:spMk id="42" creationId="{CF8A5421-9323-A745-9033-6B0858E056E5}"/>
          </ac:spMkLst>
        </pc:spChg>
        <pc:spChg chg="del">
          <ac:chgData name="Hanner, Olsen" userId="8f966b24-7479-4073-89bd-2f70180eddce" providerId="ADAL" clId="{A0140792-3E93-41E2-852C-7F9641CE236A}" dt="2023-11-02T20:14:01.632" v="258" actId="478"/>
          <ac:spMkLst>
            <pc:docMk/>
            <pc:sldMk cId="564221537" sldId="355"/>
            <ac:spMk id="43" creationId="{B7FC13D1-752F-56B6-5609-2A21E3445535}"/>
          </ac:spMkLst>
        </pc:spChg>
        <pc:spChg chg="del">
          <ac:chgData name="Hanner, Olsen" userId="8f966b24-7479-4073-89bd-2f70180eddce" providerId="ADAL" clId="{A0140792-3E93-41E2-852C-7F9641CE236A}" dt="2023-11-02T20:14:01.632" v="258" actId="478"/>
          <ac:spMkLst>
            <pc:docMk/>
            <pc:sldMk cId="564221537" sldId="355"/>
            <ac:spMk id="44" creationId="{4BC63EFC-51D8-5205-E29F-01514C838175}"/>
          </ac:spMkLst>
        </pc:spChg>
        <pc:spChg chg="del">
          <ac:chgData name="Hanner, Olsen" userId="8f966b24-7479-4073-89bd-2f70180eddce" providerId="ADAL" clId="{A0140792-3E93-41E2-852C-7F9641CE236A}" dt="2023-11-02T20:14:01.632" v="258" actId="478"/>
          <ac:spMkLst>
            <pc:docMk/>
            <pc:sldMk cId="564221537" sldId="355"/>
            <ac:spMk id="45" creationId="{BBE6A571-B611-7C03-DEE0-82AB9841B25B}"/>
          </ac:spMkLst>
        </pc:spChg>
        <pc:spChg chg="del">
          <ac:chgData name="Hanner, Olsen" userId="8f966b24-7479-4073-89bd-2f70180eddce" providerId="ADAL" clId="{A0140792-3E93-41E2-852C-7F9641CE236A}" dt="2023-11-02T20:14:01.632" v="258" actId="478"/>
          <ac:spMkLst>
            <pc:docMk/>
            <pc:sldMk cId="564221537" sldId="355"/>
            <ac:spMk id="46" creationId="{42DF423A-99C8-4EB4-85E6-B227F5AC86CF}"/>
          </ac:spMkLst>
        </pc:spChg>
        <pc:spChg chg="del">
          <ac:chgData name="Hanner, Olsen" userId="8f966b24-7479-4073-89bd-2f70180eddce" providerId="ADAL" clId="{A0140792-3E93-41E2-852C-7F9641CE236A}" dt="2023-11-02T20:14:01.632" v="258" actId="478"/>
          <ac:spMkLst>
            <pc:docMk/>
            <pc:sldMk cId="564221537" sldId="355"/>
            <ac:spMk id="47" creationId="{1A54FE55-9EA8-7040-3CAE-58A0BC0B5A7A}"/>
          </ac:spMkLst>
        </pc:spChg>
        <pc:spChg chg="del">
          <ac:chgData name="Hanner, Olsen" userId="8f966b24-7479-4073-89bd-2f70180eddce" providerId="ADAL" clId="{A0140792-3E93-41E2-852C-7F9641CE236A}" dt="2023-11-02T20:14:01.632" v="258" actId="478"/>
          <ac:spMkLst>
            <pc:docMk/>
            <pc:sldMk cId="564221537" sldId="355"/>
            <ac:spMk id="48" creationId="{C745E97A-7FD6-1663-C9EC-826AD8D437D1}"/>
          </ac:spMkLst>
        </pc:spChg>
        <pc:spChg chg="del">
          <ac:chgData name="Hanner, Olsen" userId="8f966b24-7479-4073-89bd-2f70180eddce" providerId="ADAL" clId="{A0140792-3E93-41E2-852C-7F9641CE236A}" dt="2023-11-02T20:14:01.632" v="258" actId="478"/>
          <ac:spMkLst>
            <pc:docMk/>
            <pc:sldMk cId="564221537" sldId="355"/>
            <ac:spMk id="49" creationId="{5A089B96-6EB7-40E6-B695-CA14F03E510E}"/>
          </ac:spMkLst>
        </pc:spChg>
        <pc:spChg chg="del">
          <ac:chgData name="Hanner, Olsen" userId="8f966b24-7479-4073-89bd-2f70180eddce" providerId="ADAL" clId="{A0140792-3E93-41E2-852C-7F9641CE236A}" dt="2023-11-02T20:14:01.632" v="258" actId="478"/>
          <ac:spMkLst>
            <pc:docMk/>
            <pc:sldMk cId="564221537" sldId="355"/>
            <ac:spMk id="50" creationId="{B4A38A1D-ED77-E4A3-DF60-1B2D80DD4252}"/>
          </ac:spMkLst>
        </pc:spChg>
        <pc:spChg chg="del">
          <ac:chgData name="Hanner, Olsen" userId="8f966b24-7479-4073-89bd-2f70180eddce" providerId="ADAL" clId="{A0140792-3E93-41E2-852C-7F9641CE236A}" dt="2023-11-02T20:14:01.632" v="258" actId="478"/>
          <ac:spMkLst>
            <pc:docMk/>
            <pc:sldMk cId="564221537" sldId="355"/>
            <ac:spMk id="51" creationId="{3D949BF7-3246-03FC-D71D-FF2B194A5867}"/>
          </ac:spMkLst>
        </pc:spChg>
        <pc:spChg chg="del">
          <ac:chgData name="Hanner, Olsen" userId="8f966b24-7479-4073-89bd-2f70180eddce" providerId="ADAL" clId="{A0140792-3E93-41E2-852C-7F9641CE236A}" dt="2023-11-02T20:14:01.632" v="258" actId="478"/>
          <ac:spMkLst>
            <pc:docMk/>
            <pc:sldMk cId="564221537" sldId="355"/>
            <ac:spMk id="52" creationId="{D73A6417-5A8E-992C-44F0-86E234C17E10}"/>
          </ac:spMkLst>
        </pc:spChg>
        <pc:spChg chg="del">
          <ac:chgData name="Hanner, Olsen" userId="8f966b24-7479-4073-89bd-2f70180eddce" providerId="ADAL" clId="{A0140792-3E93-41E2-852C-7F9641CE236A}" dt="2023-11-02T20:14:01.632" v="258" actId="478"/>
          <ac:spMkLst>
            <pc:docMk/>
            <pc:sldMk cId="564221537" sldId="355"/>
            <ac:spMk id="53" creationId="{34E58A3B-6C41-24E5-AFB9-0CC8E52DFFBF}"/>
          </ac:spMkLst>
        </pc:spChg>
        <pc:spChg chg="del">
          <ac:chgData name="Hanner, Olsen" userId="8f966b24-7479-4073-89bd-2f70180eddce" providerId="ADAL" clId="{A0140792-3E93-41E2-852C-7F9641CE236A}" dt="2023-11-02T20:14:01.632" v="258" actId="478"/>
          <ac:spMkLst>
            <pc:docMk/>
            <pc:sldMk cId="564221537" sldId="355"/>
            <ac:spMk id="54" creationId="{3C62B939-790C-DB0F-0CF6-1E2C6F585ED4}"/>
          </ac:spMkLst>
        </pc:spChg>
        <pc:spChg chg="del">
          <ac:chgData name="Hanner, Olsen" userId="8f966b24-7479-4073-89bd-2f70180eddce" providerId="ADAL" clId="{A0140792-3E93-41E2-852C-7F9641CE236A}" dt="2023-11-02T20:14:01.632" v="258" actId="478"/>
          <ac:spMkLst>
            <pc:docMk/>
            <pc:sldMk cId="564221537" sldId="355"/>
            <ac:spMk id="55" creationId="{16C6B6BA-7222-2A46-CA43-30A3DC2F40E5}"/>
          </ac:spMkLst>
        </pc:spChg>
        <pc:spChg chg="mod">
          <ac:chgData name="Hanner, Olsen" userId="8f966b24-7479-4073-89bd-2f70180eddce" providerId="ADAL" clId="{A0140792-3E93-41E2-852C-7F9641CE236A}" dt="2023-11-02T20:30:03.325" v="277" actId="20577"/>
          <ac:spMkLst>
            <pc:docMk/>
            <pc:sldMk cId="564221537" sldId="355"/>
            <ac:spMk id="56" creationId="{65E490C5-FFF7-29FB-E93A-E28018C4F9F5}"/>
          </ac:spMkLst>
        </pc:spChg>
        <pc:spChg chg="mod">
          <ac:chgData name="Hanner, Olsen" userId="8f966b24-7479-4073-89bd-2f70180eddce" providerId="ADAL" clId="{A0140792-3E93-41E2-852C-7F9641CE236A}" dt="2023-11-02T20:30:25.930" v="293" actId="20577"/>
          <ac:spMkLst>
            <pc:docMk/>
            <pc:sldMk cId="564221537" sldId="355"/>
            <ac:spMk id="57" creationId="{E11ED009-B1A4-9AB1-726D-048C3613209F}"/>
          </ac:spMkLst>
        </pc:spChg>
        <pc:spChg chg="del">
          <ac:chgData name="Hanner, Olsen" userId="8f966b24-7479-4073-89bd-2f70180eddce" providerId="ADAL" clId="{A0140792-3E93-41E2-852C-7F9641CE236A}" dt="2023-11-02T20:14:01.632" v="258" actId="478"/>
          <ac:spMkLst>
            <pc:docMk/>
            <pc:sldMk cId="564221537" sldId="355"/>
            <ac:spMk id="59" creationId="{4D135624-874F-7303-6186-F1323F30C5AA}"/>
          </ac:spMkLst>
        </pc:spChg>
        <pc:spChg chg="del">
          <ac:chgData name="Hanner, Olsen" userId="8f966b24-7479-4073-89bd-2f70180eddce" providerId="ADAL" clId="{A0140792-3E93-41E2-852C-7F9641CE236A}" dt="2023-11-02T20:14:01.632" v="258" actId="478"/>
          <ac:spMkLst>
            <pc:docMk/>
            <pc:sldMk cId="564221537" sldId="355"/>
            <ac:spMk id="60" creationId="{283A431F-66DE-56D0-6F8C-E197CA434994}"/>
          </ac:spMkLst>
        </pc:spChg>
        <pc:spChg chg="del">
          <ac:chgData name="Hanner, Olsen" userId="8f966b24-7479-4073-89bd-2f70180eddce" providerId="ADAL" clId="{A0140792-3E93-41E2-852C-7F9641CE236A}" dt="2023-11-02T20:14:01.632" v="258" actId="478"/>
          <ac:spMkLst>
            <pc:docMk/>
            <pc:sldMk cId="564221537" sldId="355"/>
            <ac:spMk id="61" creationId="{13D1EBF7-3808-CC4B-C914-B34A82C02B00}"/>
          </ac:spMkLst>
        </pc:spChg>
        <pc:spChg chg="mod">
          <ac:chgData name="Hanner, Olsen" userId="8f966b24-7479-4073-89bd-2f70180eddce" providerId="ADAL" clId="{A0140792-3E93-41E2-852C-7F9641CE236A}" dt="2023-11-02T20:31:02.200" v="319" actId="20577"/>
          <ac:spMkLst>
            <pc:docMk/>
            <pc:sldMk cId="564221537" sldId="355"/>
            <ac:spMk id="63" creationId="{E40063AB-6E6B-A0AE-FE3B-92282491FFDA}"/>
          </ac:spMkLst>
        </pc:spChg>
        <pc:spChg chg="mod">
          <ac:chgData name="Hanner, Olsen" userId="8f966b24-7479-4073-89bd-2f70180eddce" providerId="ADAL" clId="{A0140792-3E93-41E2-852C-7F9641CE236A}" dt="2023-11-02T20:30:35.408" v="301" actId="20577"/>
          <ac:spMkLst>
            <pc:docMk/>
            <pc:sldMk cId="564221537" sldId="355"/>
            <ac:spMk id="1024" creationId="{3623289A-9FAE-7531-3AD9-95FD9F2CC3F4}"/>
          </ac:spMkLst>
        </pc:spChg>
        <pc:spChg chg="mod">
          <ac:chgData name="Hanner, Olsen" userId="8f966b24-7479-4073-89bd-2f70180eddce" providerId="ADAL" clId="{A0140792-3E93-41E2-852C-7F9641CE236A}" dt="2023-11-02T20:31:12.084" v="327" actId="20577"/>
          <ac:spMkLst>
            <pc:docMk/>
            <pc:sldMk cId="564221537" sldId="355"/>
            <ac:spMk id="1025" creationId="{3FA2715C-5E74-03C5-5F87-BDB6A65F0431}"/>
          </ac:spMkLst>
        </pc:spChg>
        <pc:spChg chg="mod">
          <ac:chgData name="Hanner, Olsen" userId="8f966b24-7479-4073-89bd-2f70180eddce" providerId="ADAL" clId="{A0140792-3E93-41E2-852C-7F9641CE236A}" dt="2023-11-02T20:30:21.443" v="289" actId="20577"/>
          <ac:spMkLst>
            <pc:docMk/>
            <pc:sldMk cId="564221537" sldId="355"/>
            <ac:spMk id="1027" creationId="{DFB6CFBE-45FE-6D30-7921-89AC720543EC}"/>
          </ac:spMkLst>
        </pc:spChg>
        <pc:spChg chg="mod">
          <ac:chgData name="Hanner, Olsen" userId="8f966b24-7479-4073-89bd-2f70180eddce" providerId="ADAL" clId="{A0140792-3E93-41E2-852C-7F9641CE236A}" dt="2023-11-02T20:30:51.818" v="311" actId="20577"/>
          <ac:spMkLst>
            <pc:docMk/>
            <pc:sldMk cId="564221537" sldId="355"/>
            <ac:spMk id="1029" creationId="{44D07906-81D9-A972-0C40-959323C613AC}"/>
          </ac:spMkLst>
        </pc:spChg>
        <pc:spChg chg="mod">
          <ac:chgData name="Hanner, Olsen" userId="8f966b24-7479-4073-89bd-2f70180eddce" providerId="ADAL" clId="{A0140792-3E93-41E2-852C-7F9641CE236A}" dt="2023-11-02T20:33:24.957" v="337" actId="207"/>
          <ac:spMkLst>
            <pc:docMk/>
            <pc:sldMk cId="564221537" sldId="355"/>
            <ac:spMk id="1030" creationId="{CE633826-4D89-0644-C378-B78DBB49D252}"/>
          </ac:spMkLst>
        </pc:spChg>
        <pc:spChg chg="mod">
          <ac:chgData name="Hanner, Olsen" userId="8f966b24-7479-4073-89bd-2f70180eddce" providerId="ADAL" clId="{A0140792-3E93-41E2-852C-7F9641CE236A}" dt="2023-11-02T20:30:42.048" v="305" actId="20577"/>
          <ac:spMkLst>
            <pc:docMk/>
            <pc:sldMk cId="564221537" sldId="355"/>
            <ac:spMk id="1031" creationId="{AA4A5DCC-147E-CEE4-0116-43D583F4B32A}"/>
          </ac:spMkLst>
        </pc:spChg>
        <pc:spChg chg="mod">
          <ac:chgData name="Hanner, Olsen" userId="8f966b24-7479-4073-89bd-2f70180eddce" providerId="ADAL" clId="{A0140792-3E93-41E2-852C-7F9641CE236A}" dt="2023-11-02T20:30:47.034" v="309" actId="20577"/>
          <ac:spMkLst>
            <pc:docMk/>
            <pc:sldMk cId="564221537" sldId="355"/>
            <ac:spMk id="1032" creationId="{700A98EB-A686-B9F1-B6AF-BAF771DC45E9}"/>
          </ac:spMkLst>
        </pc:spChg>
        <pc:spChg chg="del">
          <ac:chgData name="Hanner, Olsen" userId="8f966b24-7479-4073-89bd-2f70180eddce" providerId="ADAL" clId="{A0140792-3E93-41E2-852C-7F9641CE236A}" dt="2023-11-02T20:14:01.632" v="258" actId="478"/>
          <ac:spMkLst>
            <pc:docMk/>
            <pc:sldMk cId="564221537" sldId="355"/>
            <ac:spMk id="1033" creationId="{3CD9B410-05B2-6138-6911-D2332C745AC9}"/>
          </ac:spMkLst>
        </pc:spChg>
        <pc:spChg chg="del">
          <ac:chgData name="Hanner, Olsen" userId="8f966b24-7479-4073-89bd-2f70180eddce" providerId="ADAL" clId="{A0140792-3E93-41E2-852C-7F9641CE236A}" dt="2023-11-02T20:14:01.632" v="258" actId="478"/>
          <ac:spMkLst>
            <pc:docMk/>
            <pc:sldMk cId="564221537" sldId="355"/>
            <ac:spMk id="1034" creationId="{7DB997D1-C003-D6C6-1F18-F0F31FEDDA4D}"/>
          </ac:spMkLst>
        </pc:spChg>
        <pc:spChg chg="del">
          <ac:chgData name="Hanner, Olsen" userId="8f966b24-7479-4073-89bd-2f70180eddce" providerId="ADAL" clId="{A0140792-3E93-41E2-852C-7F9641CE236A}" dt="2023-11-02T20:14:01.632" v="258" actId="478"/>
          <ac:spMkLst>
            <pc:docMk/>
            <pc:sldMk cId="564221537" sldId="355"/>
            <ac:spMk id="1035" creationId="{505D2889-80F3-69CB-1B35-181142E76EFB}"/>
          </ac:spMkLst>
        </pc:spChg>
        <pc:spChg chg="del">
          <ac:chgData name="Hanner, Olsen" userId="8f966b24-7479-4073-89bd-2f70180eddce" providerId="ADAL" clId="{A0140792-3E93-41E2-852C-7F9641CE236A}" dt="2023-11-02T20:14:01.632" v="258" actId="478"/>
          <ac:spMkLst>
            <pc:docMk/>
            <pc:sldMk cId="564221537" sldId="355"/>
            <ac:spMk id="1036" creationId="{857DBFB8-A839-2B3D-F992-3D5B522A6EDA}"/>
          </ac:spMkLst>
        </pc:spChg>
        <pc:spChg chg="del">
          <ac:chgData name="Hanner, Olsen" userId="8f966b24-7479-4073-89bd-2f70180eddce" providerId="ADAL" clId="{A0140792-3E93-41E2-852C-7F9641CE236A}" dt="2023-11-02T20:14:01.632" v="258" actId="478"/>
          <ac:spMkLst>
            <pc:docMk/>
            <pc:sldMk cId="564221537" sldId="355"/>
            <ac:spMk id="1037" creationId="{A619D19B-59AC-7D09-4061-FA84E7FB471A}"/>
          </ac:spMkLst>
        </pc:spChg>
        <pc:spChg chg="del">
          <ac:chgData name="Hanner, Olsen" userId="8f966b24-7479-4073-89bd-2f70180eddce" providerId="ADAL" clId="{A0140792-3E93-41E2-852C-7F9641CE236A}" dt="2023-11-02T20:14:01.632" v="258" actId="478"/>
          <ac:spMkLst>
            <pc:docMk/>
            <pc:sldMk cId="564221537" sldId="355"/>
            <ac:spMk id="1038" creationId="{5909F8BF-9101-628B-51F4-11674CFA84EF}"/>
          </ac:spMkLst>
        </pc:spChg>
        <pc:spChg chg="mod">
          <ac:chgData name="Hanner, Olsen" userId="8f966b24-7479-4073-89bd-2f70180eddce" providerId="ADAL" clId="{A0140792-3E93-41E2-852C-7F9641CE236A}" dt="2023-11-02T20:30:14.456" v="285" actId="20577"/>
          <ac:spMkLst>
            <pc:docMk/>
            <pc:sldMk cId="564221537" sldId="355"/>
            <ac:spMk id="1040" creationId="{42687D4D-CA51-8567-893D-E405BC2C7219}"/>
          </ac:spMkLst>
        </pc:spChg>
        <pc:spChg chg="del">
          <ac:chgData name="Hanner, Olsen" userId="8f966b24-7479-4073-89bd-2f70180eddce" providerId="ADAL" clId="{A0140792-3E93-41E2-852C-7F9641CE236A}" dt="2023-11-02T20:14:01.632" v="258" actId="478"/>
          <ac:spMkLst>
            <pc:docMk/>
            <pc:sldMk cId="564221537" sldId="355"/>
            <ac:spMk id="1041" creationId="{EDDDA1C2-40F2-C465-D3BB-2E406CC881AB}"/>
          </ac:spMkLst>
        </pc:spChg>
        <pc:spChg chg="mod">
          <ac:chgData name="Hanner, Olsen" userId="8f966b24-7479-4073-89bd-2f70180eddce" providerId="ADAL" clId="{A0140792-3E93-41E2-852C-7F9641CE236A}" dt="2023-11-02T20:30:08.875" v="281" actId="20577"/>
          <ac:spMkLst>
            <pc:docMk/>
            <pc:sldMk cId="564221537" sldId="355"/>
            <ac:spMk id="1042" creationId="{C9E19BAC-7781-274B-D33C-CE3A6411ED86}"/>
          </ac:spMkLst>
        </pc:spChg>
        <pc:spChg chg="mod">
          <ac:chgData name="Hanner, Olsen" userId="8f966b24-7479-4073-89bd-2f70180eddce" providerId="ADAL" clId="{A0140792-3E93-41E2-852C-7F9641CE236A}" dt="2023-11-02T20:29:57.878" v="273" actId="20577"/>
          <ac:spMkLst>
            <pc:docMk/>
            <pc:sldMk cId="564221537" sldId="355"/>
            <ac:spMk id="1045" creationId="{01CA9390-F92C-0C2D-9CC6-31937D831181}"/>
          </ac:spMkLst>
        </pc:spChg>
        <pc:spChg chg="del">
          <ac:chgData name="Hanner, Olsen" userId="8f966b24-7479-4073-89bd-2f70180eddce" providerId="ADAL" clId="{A0140792-3E93-41E2-852C-7F9641CE236A}" dt="2023-11-02T20:14:01.632" v="258" actId="478"/>
          <ac:spMkLst>
            <pc:docMk/>
            <pc:sldMk cId="564221537" sldId="355"/>
            <ac:spMk id="1046" creationId="{8A57591F-F75D-FBB3-BD7E-757A1AFC2F44}"/>
          </ac:spMkLst>
        </pc:spChg>
        <pc:spChg chg="mod">
          <ac:chgData name="Hanner, Olsen" userId="8f966b24-7479-4073-89bd-2f70180eddce" providerId="ADAL" clId="{A0140792-3E93-41E2-852C-7F9641CE236A}" dt="2023-11-02T20:28:51.231" v="261"/>
          <ac:spMkLst>
            <pc:docMk/>
            <pc:sldMk cId="564221537" sldId="355"/>
            <ac:spMk id="1049" creationId="{55053169-9A50-EEAC-5707-0F2133D704CA}"/>
          </ac:spMkLst>
        </pc:spChg>
        <pc:spChg chg="mod">
          <ac:chgData name="Hanner, Olsen" userId="8f966b24-7479-4073-89bd-2f70180eddce" providerId="ADAL" clId="{A0140792-3E93-41E2-852C-7F9641CE236A}" dt="2023-11-02T20:28:51.231" v="261"/>
          <ac:spMkLst>
            <pc:docMk/>
            <pc:sldMk cId="564221537" sldId="355"/>
            <ac:spMk id="1050" creationId="{C282B5A6-C176-73D0-9B49-25576D5F6B77}"/>
          </ac:spMkLst>
        </pc:spChg>
        <pc:spChg chg="mod">
          <ac:chgData name="Hanner, Olsen" userId="8f966b24-7479-4073-89bd-2f70180eddce" providerId="ADAL" clId="{A0140792-3E93-41E2-852C-7F9641CE236A}" dt="2023-11-02T20:28:51.231" v="261"/>
          <ac:spMkLst>
            <pc:docMk/>
            <pc:sldMk cId="564221537" sldId="355"/>
            <ac:spMk id="1051" creationId="{BE27A2FA-4C7A-2D01-DA1B-CF65E7F1FA1C}"/>
          </ac:spMkLst>
        </pc:spChg>
        <pc:spChg chg="mod">
          <ac:chgData name="Hanner, Olsen" userId="8f966b24-7479-4073-89bd-2f70180eddce" providerId="ADAL" clId="{A0140792-3E93-41E2-852C-7F9641CE236A}" dt="2023-11-02T20:28:51.231" v="261"/>
          <ac:spMkLst>
            <pc:docMk/>
            <pc:sldMk cId="564221537" sldId="355"/>
            <ac:spMk id="1052" creationId="{2AA16AB3-D894-0CAB-B158-D33B6C3F53AF}"/>
          </ac:spMkLst>
        </pc:spChg>
        <pc:spChg chg="mod">
          <ac:chgData name="Hanner, Olsen" userId="8f966b24-7479-4073-89bd-2f70180eddce" providerId="ADAL" clId="{A0140792-3E93-41E2-852C-7F9641CE236A}" dt="2023-11-02T20:32:48.767" v="334" actId="207"/>
          <ac:spMkLst>
            <pc:docMk/>
            <pc:sldMk cId="564221537" sldId="355"/>
            <ac:spMk id="1053" creationId="{FA60CBFF-E6A8-1C37-A0AB-07D8FAD96FDB}"/>
          </ac:spMkLst>
        </pc:spChg>
        <pc:spChg chg="mod">
          <ac:chgData name="Hanner, Olsen" userId="8f966b24-7479-4073-89bd-2f70180eddce" providerId="ADAL" clId="{A0140792-3E93-41E2-852C-7F9641CE236A}" dt="2023-11-02T20:28:51.231" v="261"/>
          <ac:spMkLst>
            <pc:docMk/>
            <pc:sldMk cId="564221537" sldId="355"/>
            <ac:spMk id="1054" creationId="{0895F17F-B06C-9C58-95EC-B4D177391090}"/>
          </ac:spMkLst>
        </pc:spChg>
        <pc:spChg chg="mod">
          <ac:chgData name="Hanner, Olsen" userId="8f966b24-7479-4073-89bd-2f70180eddce" providerId="ADAL" clId="{A0140792-3E93-41E2-852C-7F9641CE236A}" dt="2023-11-02T20:28:51.231" v="261"/>
          <ac:spMkLst>
            <pc:docMk/>
            <pc:sldMk cId="564221537" sldId="355"/>
            <ac:spMk id="1055" creationId="{D794C9F4-1BD3-3E22-2A96-A98AFE1AC159}"/>
          </ac:spMkLst>
        </pc:spChg>
        <pc:spChg chg="mod">
          <ac:chgData name="Hanner, Olsen" userId="8f966b24-7479-4073-89bd-2f70180eddce" providerId="ADAL" clId="{A0140792-3E93-41E2-852C-7F9641CE236A}" dt="2023-11-02T20:28:51.231" v="261"/>
          <ac:spMkLst>
            <pc:docMk/>
            <pc:sldMk cId="564221537" sldId="355"/>
            <ac:spMk id="1056" creationId="{9136E3B5-D1F6-BDF3-6950-5FFFFF233EED}"/>
          </ac:spMkLst>
        </pc:spChg>
        <pc:spChg chg="mod">
          <ac:chgData name="Hanner, Olsen" userId="8f966b24-7479-4073-89bd-2f70180eddce" providerId="ADAL" clId="{A0140792-3E93-41E2-852C-7F9641CE236A}" dt="2023-11-02T20:33:07.774" v="335" actId="207"/>
          <ac:spMkLst>
            <pc:docMk/>
            <pc:sldMk cId="564221537" sldId="355"/>
            <ac:spMk id="1057" creationId="{5C350ECB-DE92-930F-5AD9-752973C25247}"/>
          </ac:spMkLst>
        </pc:spChg>
        <pc:spChg chg="mod">
          <ac:chgData name="Hanner, Olsen" userId="8f966b24-7479-4073-89bd-2f70180eddce" providerId="ADAL" clId="{A0140792-3E93-41E2-852C-7F9641CE236A}" dt="2023-11-02T20:32:31.051" v="332" actId="207"/>
          <ac:spMkLst>
            <pc:docMk/>
            <pc:sldMk cId="564221537" sldId="355"/>
            <ac:spMk id="1058" creationId="{938CB32A-65B9-B8F7-5726-08471E4C5254}"/>
          </ac:spMkLst>
        </pc:spChg>
        <pc:spChg chg="mod">
          <ac:chgData name="Hanner, Olsen" userId="8f966b24-7479-4073-89bd-2f70180eddce" providerId="ADAL" clId="{A0140792-3E93-41E2-852C-7F9641CE236A}" dt="2023-11-02T20:28:51.231" v="261"/>
          <ac:spMkLst>
            <pc:docMk/>
            <pc:sldMk cId="564221537" sldId="355"/>
            <ac:spMk id="1059" creationId="{9FD7C60D-E6AA-A4EA-14E8-9E60A94384A4}"/>
          </ac:spMkLst>
        </pc:spChg>
        <pc:spChg chg="mod">
          <ac:chgData name="Hanner, Olsen" userId="8f966b24-7479-4073-89bd-2f70180eddce" providerId="ADAL" clId="{A0140792-3E93-41E2-852C-7F9641CE236A}" dt="2023-11-02T20:32:06.259" v="329" actId="207"/>
          <ac:spMkLst>
            <pc:docMk/>
            <pc:sldMk cId="564221537" sldId="355"/>
            <ac:spMk id="1060" creationId="{E02CA682-D285-A34D-AE10-CE87A8323250}"/>
          </ac:spMkLst>
        </pc:spChg>
        <pc:spChg chg="mod">
          <ac:chgData name="Hanner, Olsen" userId="8f966b24-7479-4073-89bd-2f70180eddce" providerId="ADAL" clId="{A0140792-3E93-41E2-852C-7F9641CE236A}" dt="2023-11-02T20:28:51.231" v="261"/>
          <ac:spMkLst>
            <pc:docMk/>
            <pc:sldMk cId="564221537" sldId="355"/>
            <ac:spMk id="1061" creationId="{32897E4F-C513-DA0B-40EF-B4DE8438F011}"/>
          </ac:spMkLst>
        </pc:spChg>
        <pc:spChg chg="mod">
          <ac:chgData name="Hanner, Olsen" userId="8f966b24-7479-4073-89bd-2f70180eddce" providerId="ADAL" clId="{A0140792-3E93-41E2-852C-7F9641CE236A}" dt="2023-11-02T20:28:51.231" v="261"/>
          <ac:spMkLst>
            <pc:docMk/>
            <pc:sldMk cId="564221537" sldId="355"/>
            <ac:spMk id="1062" creationId="{49D253B4-ECF1-9207-8E85-4300314A714E}"/>
          </ac:spMkLst>
        </pc:spChg>
        <pc:spChg chg="mod">
          <ac:chgData name="Hanner, Olsen" userId="8f966b24-7479-4073-89bd-2f70180eddce" providerId="ADAL" clId="{A0140792-3E93-41E2-852C-7F9641CE236A}" dt="2023-11-02T20:33:43.502" v="339" actId="207"/>
          <ac:spMkLst>
            <pc:docMk/>
            <pc:sldMk cId="564221537" sldId="355"/>
            <ac:spMk id="1063" creationId="{A423C29E-036F-DD16-F02E-40281DA05549}"/>
          </ac:spMkLst>
        </pc:spChg>
        <pc:spChg chg="mod">
          <ac:chgData name="Hanner, Olsen" userId="8f966b24-7479-4073-89bd-2f70180eddce" providerId="ADAL" clId="{A0140792-3E93-41E2-852C-7F9641CE236A}" dt="2023-11-02T20:28:51.231" v="261"/>
          <ac:spMkLst>
            <pc:docMk/>
            <pc:sldMk cId="564221537" sldId="355"/>
            <ac:spMk id="1064" creationId="{EAC53412-15BA-A055-BF11-1EDA0090BA21}"/>
          </ac:spMkLst>
        </pc:spChg>
        <pc:spChg chg="mod">
          <ac:chgData name="Hanner, Olsen" userId="8f966b24-7479-4073-89bd-2f70180eddce" providerId="ADAL" clId="{A0140792-3E93-41E2-852C-7F9641CE236A}" dt="2023-11-02T20:28:51.231" v="261"/>
          <ac:spMkLst>
            <pc:docMk/>
            <pc:sldMk cId="564221537" sldId="355"/>
            <ac:spMk id="1065" creationId="{48D8C4A6-AB25-D9F2-A719-CEF672A4D4A5}"/>
          </ac:spMkLst>
        </pc:spChg>
        <pc:spChg chg="mod">
          <ac:chgData name="Hanner, Olsen" userId="8f966b24-7479-4073-89bd-2f70180eddce" providerId="ADAL" clId="{A0140792-3E93-41E2-852C-7F9641CE236A}" dt="2023-11-02T20:33:37.432" v="338" actId="207"/>
          <ac:spMkLst>
            <pc:docMk/>
            <pc:sldMk cId="564221537" sldId="355"/>
            <ac:spMk id="1066" creationId="{28355761-B478-A4D7-FB4A-0F9D6E4AB82A}"/>
          </ac:spMkLst>
        </pc:spChg>
        <pc:spChg chg="mod">
          <ac:chgData name="Hanner, Olsen" userId="8f966b24-7479-4073-89bd-2f70180eddce" providerId="ADAL" clId="{A0140792-3E93-41E2-852C-7F9641CE236A}" dt="2023-11-02T20:28:51.231" v="261"/>
          <ac:spMkLst>
            <pc:docMk/>
            <pc:sldMk cId="564221537" sldId="355"/>
            <ac:spMk id="1067" creationId="{8745083D-17FB-1DBD-A616-2CCAB1B05493}"/>
          </ac:spMkLst>
        </pc:spChg>
        <pc:spChg chg="mod">
          <ac:chgData name="Hanner, Olsen" userId="8f966b24-7479-4073-89bd-2f70180eddce" providerId="ADAL" clId="{A0140792-3E93-41E2-852C-7F9641CE236A}" dt="2023-11-02T20:28:51.231" v="261"/>
          <ac:spMkLst>
            <pc:docMk/>
            <pc:sldMk cId="564221537" sldId="355"/>
            <ac:spMk id="1068" creationId="{CA92FB3D-AE94-64DD-708E-717381E9C77E}"/>
          </ac:spMkLst>
        </pc:spChg>
        <pc:spChg chg="mod">
          <ac:chgData name="Hanner, Olsen" userId="8f966b24-7479-4073-89bd-2f70180eddce" providerId="ADAL" clId="{A0140792-3E93-41E2-852C-7F9641CE236A}" dt="2023-11-02T20:28:51.231" v="261"/>
          <ac:spMkLst>
            <pc:docMk/>
            <pc:sldMk cId="564221537" sldId="355"/>
            <ac:spMk id="1069" creationId="{BB9BD625-1C73-38F0-6664-1D9D3C087F42}"/>
          </ac:spMkLst>
        </pc:spChg>
        <pc:spChg chg="mod">
          <ac:chgData name="Hanner, Olsen" userId="8f966b24-7479-4073-89bd-2f70180eddce" providerId="ADAL" clId="{A0140792-3E93-41E2-852C-7F9641CE236A}" dt="2023-11-02T20:28:51.231" v="261"/>
          <ac:spMkLst>
            <pc:docMk/>
            <pc:sldMk cId="564221537" sldId="355"/>
            <ac:spMk id="1070" creationId="{5BA65894-05B1-219D-BFA9-647B6B6D8059}"/>
          </ac:spMkLst>
        </pc:spChg>
        <pc:spChg chg="mod">
          <ac:chgData name="Hanner, Olsen" userId="8f966b24-7479-4073-89bd-2f70180eddce" providerId="ADAL" clId="{A0140792-3E93-41E2-852C-7F9641CE236A}" dt="2023-11-02T20:28:51.231" v="261"/>
          <ac:spMkLst>
            <pc:docMk/>
            <pc:sldMk cId="564221537" sldId="355"/>
            <ac:spMk id="1071" creationId="{8B0B3E37-25D7-2972-F95A-C75C41084118}"/>
          </ac:spMkLst>
        </pc:spChg>
        <pc:spChg chg="mod">
          <ac:chgData name="Hanner, Olsen" userId="8f966b24-7479-4073-89bd-2f70180eddce" providerId="ADAL" clId="{A0140792-3E93-41E2-852C-7F9641CE236A}" dt="2023-11-02T20:28:51.231" v="261"/>
          <ac:spMkLst>
            <pc:docMk/>
            <pc:sldMk cId="564221537" sldId="355"/>
            <ac:spMk id="1072" creationId="{16293B99-731C-8B21-2A03-EFDF8951F458}"/>
          </ac:spMkLst>
        </pc:spChg>
        <pc:spChg chg="mod">
          <ac:chgData name="Hanner, Olsen" userId="8f966b24-7479-4073-89bd-2f70180eddce" providerId="ADAL" clId="{A0140792-3E93-41E2-852C-7F9641CE236A}" dt="2023-11-02T20:28:51.231" v="261"/>
          <ac:spMkLst>
            <pc:docMk/>
            <pc:sldMk cId="564221537" sldId="355"/>
            <ac:spMk id="1073" creationId="{BB33260A-945A-7D62-2A75-69960A4075F5}"/>
          </ac:spMkLst>
        </pc:spChg>
        <pc:spChg chg="mod">
          <ac:chgData name="Hanner, Olsen" userId="8f966b24-7479-4073-89bd-2f70180eddce" providerId="ADAL" clId="{A0140792-3E93-41E2-852C-7F9641CE236A}" dt="2023-11-02T20:28:51.231" v="261"/>
          <ac:spMkLst>
            <pc:docMk/>
            <pc:sldMk cId="564221537" sldId="355"/>
            <ac:spMk id="1074" creationId="{8EA59A9D-B638-03FC-B906-C5F203D7AD3E}"/>
          </ac:spMkLst>
        </pc:spChg>
        <pc:spChg chg="mod">
          <ac:chgData name="Hanner, Olsen" userId="8f966b24-7479-4073-89bd-2f70180eddce" providerId="ADAL" clId="{A0140792-3E93-41E2-852C-7F9641CE236A}" dt="2023-11-02T20:28:51.231" v="261"/>
          <ac:spMkLst>
            <pc:docMk/>
            <pc:sldMk cId="564221537" sldId="355"/>
            <ac:spMk id="1075" creationId="{3CA7DEA7-89B7-E446-1692-FF7DF724BEC2}"/>
          </ac:spMkLst>
        </pc:spChg>
        <pc:spChg chg="mod">
          <ac:chgData name="Hanner, Olsen" userId="8f966b24-7479-4073-89bd-2f70180eddce" providerId="ADAL" clId="{A0140792-3E93-41E2-852C-7F9641CE236A}" dt="2023-11-02T20:33:22.171" v="336" actId="207"/>
          <ac:spMkLst>
            <pc:docMk/>
            <pc:sldMk cId="564221537" sldId="355"/>
            <ac:spMk id="1076" creationId="{CF724153-06ED-75E1-5D69-C9D17032E69B}"/>
          </ac:spMkLst>
        </pc:spChg>
        <pc:spChg chg="mod">
          <ac:chgData name="Hanner, Olsen" userId="8f966b24-7479-4073-89bd-2f70180eddce" providerId="ADAL" clId="{A0140792-3E93-41E2-852C-7F9641CE236A}" dt="2023-11-02T20:28:51.231" v="261"/>
          <ac:spMkLst>
            <pc:docMk/>
            <pc:sldMk cId="564221537" sldId="355"/>
            <ac:spMk id="1077" creationId="{24C1E2DE-FA92-D81D-F0EB-C4ABE22DCC46}"/>
          </ac:spMkLst>
        </pc:spChg>
        <pc:spChg chg="mod">
          <ac:chgData name="Hanner, Olsen" userId="8f966b24-7479-4073-89bd-2f70180eddce" providerId="ADAL" clId="{A0140792-3E93-41E2-852C-7F9641CE236A}" dt="2023-11-02T20:28:51.231" v="261"/>
          <ac:spMkLst>
            <pc:docMk/>
            <pc:sldMk cId="564221537" sldId="355"/>
            <ac:spMk id="1078" creationId="{BA0036E9-C67C-4758-72C8-AFAC1B8FD8A3}"/>
          </ac:spMkLst>
        </pc:spChg>
        <pc:spChg chg="mod">
          <ac:chgData name="Hanner, Olsen" userId="8f966b24-7479-4073-89bd-2f70180eddce" providerId="ADAL" clId="{A0140792-3E93-41E2-852C-7F9641CE236A}" dt="2023-11-02T20:28:51.231" v="261"/>
          <ac:spMkLst>
            <pc:docMk/>
            <pc:sldMk cId="564221537" sldId="355"/>
            <ac:spMk id="1079" creationId="{07378ECC-71C7-57C6-6816-4E04BACE8625}"/>
          </ac:spMkLst>
        </pc:spChg>
        <pc:spChg chg="mod">
          <ac:chgData name="Hanner, Olsen" userId="8f966b24-7479-4073-89bd-2f70180eddce" providerId="ADAL" clId="{A0140792-3E93-41E2-852C-7F9641CE236A}" dt="2023-11-02T20:28:51.231" v="261"/>
          <ac:spMkLst>
            <pc:docMk/>
            <pc:sldMk cId="564221537" sldId="355"/>
            <ac:spMk id="1080" creationId="{7ED7D2C3-8F31-30C0-7735-32F1679544A8}"/>
          </ac:spMkLst>
        </pc:spChg>
        <pc:spChg chg="mod">
          <ac:chgData name="Hanner, Olsen" userId="8f966b24-7479-4073-89bd-2f70180eddce" providerId="ADAL" clId="{A0140792-3E93-41E2-852C-7F9641CE236A}" dt="2023-11-02T20:28:51.231" v="261"/>
          <ac:spMkLst>
            <pc:docMk/>
            <pc:sldMk cId="564221537" sldId="355"/>
            <ac:spMk id="1081" creationId="{04B333B5-136F-E038-DE67-63B900720648}"/>
          </ac:spMkLst>
        </pc:spChg>
        <pc:spChg chg="mod">
          <ac:chgData name="Hanner, Olsen" userId="8f966b24-7479-4073-89bd-2f70180eddce" providerId="ADAL" clId="{A0140792-3E93-41E2-852C-7F9641CE236A}" dt="2023-11-02T20:28:51.231" v="261"/>
          <ac:spMkLst>
            <pc:docMk/>
            <pc:sldMk cId="564221537" sldId="355"/>
            <ac:spMk id="1082" creationId="{AFCE1B8B-076A-3543-4267-8F980AE59FCF}"/>
          </ac:spMkLst>
        </pc:spChg>
        <pc:spChg chg="mod">
          <ac:chgData name="Hanner, Olsen" userId="8f966b24-7479-4073-89bd-2f70180eddce" providerId="ADAL" clId="{A0140792-3E93-41E2-852C-7F9641CE236A}" dt="2023-11-02T20:28:51.231" v="261"/>
          <ac:spMkLst>
            <pc:docMk/>
            <pc:sldMk cId="564221537" sldId="355"/>
            <ac:spMk id="1083" creationId="{F1B39BBC-DE7A-8884-4297-7BC94AEAC346}"/>
          </ac:spMkLst>
        </pc:spChg>
        <pc:spChg chg="mod">
          <ac:chgData name="Hanner, Olsen" userId="8f966b24-7479-4073-89bd-2f70180eddce" providerId="ADAL" clId="{A0140792-3E93-41E2-852C-7F9641CE236A}" dt="2023-11-02T20:28:51.231" v="261"/>
          <ac:spMkLst>
            <pc:docMk/>
            <pc:sldMk cId="564221537" sldId="355"/>
            <ac:spMk id="1084" creationId="{0D280F86-2F46-DE11-89E2-0A1EE41CC916}"/>
          </ac:spMkLst>
        </pc:spChg>
        <pc:spChg chg="mod">
          <ac:chgData name="Hanner, Olsen" userId="8f966b24-7479-4073-89bd-2f70180eddce" providerId="ADAL" clId="{A0140792-3E93-41E2-852C-7F9641CE236A}" dt="2023-11-02T20:28:51.231" v="261"/>
          <ac:spMkLst>
            <pc:docMk/>
            <pc:sldMk cId="564221537" sldId="355"/>
            <ac:spMk id="1085" creationId="{4009971D-67A9-7F89-1E91-F22A3447E955}"/>
          </ac:spMkLst>
        </pc:spChg>
        <pc:spChg chg="mod">
          <ac:chgData name="Hanner, Olsen" userId="8f966b24-7479-4073-89bd-2f70180eddce" providerId="ADAL" clId="{A0140792-3E93-41E2-852C-7F9641CE236A}" dt="2023-11-02T20:28:51.231" v="261"/>
          <ac:spMkLst>
            <pc:docMk/>
            <pc:sldMk cId="564221537" sldId="355"/>
            <ac:spMk id="1086" creationId="{9357E263-47DB-439C-5A17-2AC2C3C466BB}"/>
          </ac:spMkLst>
        </pc:spChg>
        <pc:spChg chg="mod">
          <ac:chgData name="Hanner, Olsen" userId="8f966b24-7479-4073-89bd-2f70180eddce" providerId="ADAL" clId="{A0140792-3E93-41E2-852C-7F9641CE236A}" dt="2023-11-02T20:31:58.034" v="328" actId="207"/>
          <ac:spMkLst>
            <pc:docMk/>
            <pc:sldMk cId="564221537" sldId="355"/>
            <ac:spMk id="1087" creationId="{47025A9A-EAAA-991F-D3AE-0ABC871A38D6}"/>
          </ac:spMkLst>
        </pc:spChg>
        <pc:spChg chg="mod">
          <ac:chgData name="Hanner, Olsen" userId="8f966b24-7479-4073-89bd-2f70180eddce" providerId="ADAL" clId="{A0140792-3E93-41E2-852C-7F9641CE236A}" dt="2023-11-02T20:28:51.231" v="261"/>
          <ac:spMkLst>
            <pc:docMk/>
            <pc:sldMk cId="564221537" sldId="355"/>
            <ac:spMk id="1088" creationId="{327A61D8-2619-32C1-B105-EB48F7FFFA25}"/>
          </ac:spMkLst>
        </pc:spChg>
        <pc:spChg chg="mod">
          <ac:chgData name="Hanner, Olsen" userId="8f966b24-7479-4073-89bd-2f70180eddce" providerId="ADAL" clId="{A0140792-3E93-41E2-852C-7F9641CE236A}" dt="2023-11-02T20:32:26.717" v="331" actId="207"/>
          <ac:spMkLst>
            <pc:docMk/>
            <pc:sldMk cId="564221537" sldId="355"/>
            <ac:spMk id="1089" creationId="{60C41F6B-6120-9484-26B0-B3E77CCAD64E}"/>
          </ac:spMkLst>
        </pc:spChg>
        <pc:spChg chg="mod">
          <ac:chgData name="Hanner, Olsen" userId="8f966b24-7479-4073-89bd-2f70180eddce" providerId="ADAL" clId="{A0140792-3E93-41E2-852C-7F9641CE236A}" dt="2023-11-02T20:32:14.967" v="330" actId="207"/>
          <ac:spMkLst>
            <pc:docMk/>
            <pc:sldMk cId="564221537" sldId="355"/>
            <ac:spMk id="1090" creationId="{E63E8DB5-0547-C8C0-A66B-316EC1A76780}"/>
          </ac:spMkLst>
        </pc:spChg>
        <pc:spChg chg="add mod">
          <ac:chgData name="Hanner, Olsen" userId="8f966b24-7479-4073-89bd-2f70180eddce" providerId="ADAL" clId="{A0140792-3E93-41E2-852C-7F9641CE236A}" dt="2023-11-02T20:29:46.027" v="265" actId="20577"/>
          <ac:spMkLst>
            <pc:docMk/>
            <pc:sldMk cId="564221537" sldId="355"/>
            <ac:spMk id="1092" creationId="{1F0DD3A1-80CD-7DD9-7CE1-233455444839}"/>
          </ac:spMkLst>
        </pc:spChg>
        <pc:grpChg chg="add mod">
          <ac:chgData name="Hanner, Olsen" userId="8f966b24-7479-4073-89bd-2f70180eddce" providerId="ADAL" clId="{A0140792-3E93-41E2-852C-7F9641CE236A}" dt="2023-11-02T20:28:51.231" v="261"/>
          <ac:grpSpMkLst>
            <pc:docMk/>
            <pc:sldMk cId="564221537" sldId="355"/>
            <ac:grpSpMk id="2" creationId="{25B9C1D6-CBF2-4537-274E-6E571DBD5D88}"/>
          </ac:grpSpMkLst>
        </pc:grpChg>
        <pc:grpChg chg="mod">
          <ac:chgData name="Hanner, Olsen" userId="8f966b24-7479-4073-89bd-2f70180eddce" providerId="ADAL" clId="{A0140792-3E93-41E2-852C-7F9641CE236A}" dt="2023-11-02T20:28:51.231" v="261"/>
          <ac:grpSpMkLst>
            <pc:docMk/>
            <pc:sldMk cId="564221537" sldId="355"/>
            <ac:grpSpMk id="6" creationId="{9F6BD000-EDF4-26CA-1AD4-9236B6326A2E}"/>
          </ac:grpSpMkLst>
        </pc:grpChg>
        <pc:grpChg chg="del">
          <ac:chgData name="Hanner, Olsen" userId="8f966b24-7479-4073-89bd-2f70180eddce" providerId="ADAL" clId="{A0140792-3E93-41E2-852C-7F9641CE236A}" dt="2023-11-02T20:13:52.660" v="257" actId="478"/>
          <ac:grpSpMkLst>
            <pc:docMk/>
            <pc:sldMk cId="564221537" sldId="355"/>
            <ac:grpSpMk id="12" creationId="{5E9238D3-4F99-E415-7A54-9FE1BC3F8A71}"/>
          </ac:grpSpMkLst>
        </pc:grpChg>
        <pc:grpChg chg="mod">
          <ac:chgData name="Hanner, Olsen" userId="8f966b24-7479-4073-89bd-2f70180eddce" providerId="ADAL" clId="{A0140792-3E93-41E2-852C-7F9641CE236A}" dt="2023-11-02T20:28:51.231" v="261"/>
          <ac:grpSpMkLst>
            <pc:docMk/>
            <pc:sldMk cId="564221537" sldId="355"/>
            <ac:grpSpMk id="62" creationId="{BFFA7347-B9C4-4CFB-D1C4-A1851B326D35}"/>
          </ac:grpSpMkLst>
        </pc:grpChg>
        <pc:cxnChg chg="mod">
          <ac:chgData name="Hanner, Olsen" userId="8f966b24-7479-4073-89bd-2f70180eddce" providerId="ADAL" clId="{A0140792-3E93-41E2-852C-7F9641CE236A}" dt="2023-11-02T20:28:51.231" v="261"/>
          <ac:cxnSpMkLst>
            <pc:docMk/>
            <pc:sldMk cId="564221537" sldId="355"/>
            <ac:cxnSpMk id="58" creationId="{3B78E4C2-1EC8-7396-7997-37FE3EF03867}"/>
          </ac:cxnSpMkLst>
        </pc:cxnChg>
        <pc:cxnChg chg="mod">
          <ac:chgData name="Hanner, Olsen" userId="8f966b24-7479-4073-89bd-2f70180eddce" providerId="ADAL" clId="{A0140792-3E93-41E2-852C-7F9641CE236A}" dt="2023-11-02T20:28:51.231" v="261"/>
          <ac:cxnSpMkLst>
            <pc:docMk/>
            <pc:sldMk cId="564221537" sldId="355"/>
            <ac:cxnSpMk id="1026" creationId="{025D9F47-E4AA-4511-99E5-4D83383059A0}"/>
          </ac:cxnSpMkLst>
        </pc:cxnChg>
        <pc:cxnChg chg="del">
          <ac:chgData name="Hanner, Olsen" userId="8f966b24-7479-4073-89bd-2f70180eddce" providerId="ADAL" clId="{A0140792-3E93-41E2-852C-7F9641CE236A}" dt="2023-11-02T20:14:01.632" v="258" actId="478"/>
          <ac:cxnSpMkLst>
            <pc:docMk/>
            <pc:sldMk cId="564221537" sldId="355"/>
            <ac:cxnSpMk id="1028" creationId="{251E71C6-C5DE-756D-28C9-B37F00509337}"/>
          </ac:cxnSpMkLst>
        </pc:cxnChg>
        <pc:cxnChg chg="del">
          <ac:chgData name="Hanner, Olsen" userId="8f966b24-7479-4073-89bd-2f70180eddce" providerId="ADAL" clId="{A0140792-3E93-41E2-852C-7F9641CE236A}" dt="2023-11-02T20:14:01.632" v="258" actId="478"/>
          <ac:cxnSpMkLst>
            <pc:docMk/>
            <pc:sldMk cId="564221537" sldId="355"/>
            <ac:cxnSpMk id="1039" creationId="{27A9561D-6FFC-F4BF-D6C2-12FEB0D3D959}"/>
          </ac:cxnSpMkLst>
        </pc:cxnChg>
        <pc:cxnChg chg="mod">
          <ac:chgData name="Hanner, Olsen" userId="8f966b24-7479-4073-89bd-2f70180eddce" providerId="ADAL" clId="{A0140792-3E93-41E2-852C-7F9641CE236A}" dt="2023-11-02T20:28:51.231" v="261"/>
          <ac:cxnSpMkLst>
            <pc:docMk/>
            <pc:sldMk cId="564221537" sldId="355"/>
            <ac:cxnSpMk id="1043" creationId="{E570A217-AE18-7579-0F4B-F672FF219ED7}"/>
          </ac:cxnSpMkLst>
        </pc:cxnChg>
        <pc:cxnChg chg="del">
          <ac:chgData name="Hanner, Olsen" userId="8f966b24-7479-4073-89bd-2f70180eddce" providerId="ADAL" clId="{A0140792-3E93-41E2-852C-7F9641CE236A}" dt="2023-11-02T20:14:01.632" v="258" actId="478"/>
          <ac:cxnSpMkLst>
            <pc:docMk/>
            <pc:sldMk cId="564221537" sldId="355"/>
            <ac:cxnSpMk id="1044" creationId="{449259B2-AC01-86E5-AAE4-014A1E3AD19E}"/>
          </ac:cxnSpMkLst>
        </pc:cxnChg>
        <pc:cxnChg chg="mod">
          <ac:chgData name="Hanner, Olsen" userId="8f966b24-7479-4073-89bd-2f70180eddce" providerId="ADAL" clId="{A0140792-3E93-41E2-852C-7F9641CE236A}" dt="2023-11-02T20:28:51.231" v="261"/>
          <ac:cxnSpMkLst>
            <pc:docMk/>
            <pc:sldMk cId="564221537" sldId="355"/>
            <ac:cxnSpMk id="1047" creationId="{9B125C82-2C78-F831-9967-026E90FA76E6}"/>
          </ac:cxnSpMkLst>
        </pc:cxnChg>
        <pc:cxnChg chg="mod">
          <ac:chgData name="Hanner, Olsen" userId="8f966b24-7479-4073-89bd-2f70180eddce" providerId="ADAL" clId="{A0140792-3E93-41E2-852C-7F9641CE236A}" dt="2023-11-02T20:28:51.231" v="261"/>
          <ac:cxnSpMkLst>
            <pc:docMk/>
            <pc:sldMk cId="564221537" sldId="355"/>
            <ac:cxnSpMk id="1048" creationId="{9C93B4B8-AEC6-FA90-6D88-0B21FD50BC16}"/>
          </ac:cxnSpMkLst>
        </pc:cxnChg>
        <pc:cxnChg chg="add mod">
          <ac:chgData name="Hanner, Olsen" userId="8f966b24-7479-4073-89bd-2f70180eddce" providerId="ADAL" clId="{A0140792-3E93-41E2-852C-7F9641CE236A}" dt="2023-11-02T20:28:51.231" v="261"/>
          <ac:cxnSpMkLst>
            <pc:docMk/>
            <pc:sldMk cId="564221537" sldId="355"/>
            <ac:cxnSpMk id="1091" creationId="{CA564322-4838-3D72-FC0A-C2C5B6F302F0}"/>
          </ac:cxnSpMkLst>
        </pc:cxnChg>
      </pc:sldChg>
      <pc:sldChg chg="mod modNotesTx">
        <pc:chgData name="Hanner, Olsen" userId="8f966b24-7479-4073-89bd-2f70180eddce" providerId="ADAL" clId="{A0140792-3E93-41E2-852C-7F9641CE236A}" dt="2023-11-03T13:05:33.088" v="1152" actId="20577"/>
        <pc:sldMkLst>
          <pc:docMk/>
          <pc:sldMk cId="2037470596" sldId="356"/>
        </pc:sldMkLst>
      </pc:sldChg>
      <pc:sldChg chg="modSp mod modNotesTx">
        <pc:chgData name="Hanner, Olsen" userId="8f966b24-7479-4073-89bd-2f70180eddce" providerId="ADAL" clId="{A0140792-3E93-41E2-852C-7F9641CE236A}" dt="2023-11-02T20:50:35.360" v="534" actId="27918"/>
        <pc:sldMkLst>
          <pc:docMk/>
          <pc:sldMk cId="3982897259" sldId="357"/>
        </pc:sldMkLst>
        <pc:graphicFrameChg chg="mod">
          <ac:chgData name="Hanner, Olsen" userId="8f966b24-7479-4073-89bd-2f70180eddce" providerId="ADAL" clId="{A0140792-3E93-41E2-852C-7F9641CE236A}" dt="2023-11-02T20:50:20.624" v="533"/>
          <ac:graphicFrameMkLst>
            <pc:docMk/>
            <pc:sldMk cId="3982897259" sldId="357"/>
            <ac:graphicFrameMk id="9" creationId="{16BB2B36-D329-083C-5198-BEEC5AC12CFA}"/>
          </ac:graphicFrameMkLst>
        </pc:graphicFrameChg>
      </pc:sldChg>
      <pc:sldChg chg="modSp mod modNotesTx">
        <pc:chgData name="Hanner, Olsen" userId="8f966b24-7479-4073-89bd-2f70180eddce" providerId="ADAL" clId="{A0140792-3E93-41E2-852C-7F9641CE236A}" dt="2023-11-03T12:43:14.925" v="803" actId="20577"/>
        <pc:sldMkLst>
          <pc:docMk/>
          <pc:sldMk cId="4262263089" sldId="358"/>
        </pc:sldMkLst>
        <pc:graphicFrameChg chg="mod">
          <ac:chgData name="Hanner, Olsen" userId="8f966b24-7479-4073-89bd-2f70180eddce" providerId="ADAL" clId="{A0140792-3E93-41E2-852C-7F9641CE236A}" dt="2023-11-03T12:42:11.063" v="791" actId="207"/>
          <ac:graphicFrameMkLst>
            <pc:docMk/>
            <pc:sldMk cId="4262263089" sldId="358"/>
            <ac:graphicFrameMk id="9" creationId="{16BB2B36-D329-083C-5198-BEEC5AC12CFA}"/>
          </ac:graphicFrameMkLst>
        </pc:graphicFrameChg>
      </pc:sldChg>
      <pc:sldChg chg="modSp mod modNotesTx">
        <pc:chgData name="Hanner, Olsen" userId="8f966b24-7479-4073-89bd-2f70180eddce" providerId="ADAL" clId="{A0140792-3E93-41E2-852C-7F9641CE236A}" dt="2023-11-03T12:51:04.709" v="878" actId="207"/>
        <pc:sldMkLst>
          <pc:docMk/>
          <pc:sldMk cId="1876491663" sldId="359"/>
        </pc:sldMkLst>
        <pc:graphicFrameChg chg="mod">
          <ac:chgData name="Hanner, Olsen" userId="8f966b24-7479-4073-89bd-2f70180eddce" providerId="ADAL" clId="{A0140792-3E93-41E2-852C-7F9641CE236A}" dt="2023-11-03T12:51:04.709" v="878" actId="207"/>
          <ac:graphicFrameMkLst>
            <pc:docMk/>
            <pc:sldMk cId="1876491663" sldId="359"/>
            <ac:graphicFrameMk id="9" creationId="{16BB2B36-D329-083C-5198-BEEC5AC12CFA}"/>
          </ac:graphicFrameMkLst>
        </pc:graphicFrameChg>
      </pc:sldChg>
      <pc:sldChg chg="modSp mod">
        <pc:chgData name="Hanner, Olsen" userId="8f966b24-7479-4073-89bd-2f70180eddce" providerId="ADAL" clId="{A0140792-3E93-41E2-852C-7F9641CE236A}" dt="2023-11-02T20:46:52.627" v="490" actId="207"/>
        <pc:sldMkLst>
          <pc:docMk/>
          <pc:sldMk cId="2723418054" sldId="360"/>
        </pc:sldMkLst>
        <pc:spChg chg="mod">
          <ac:chgData name="Hanner, Olsen" userId="8f966b24-7479-4073-89bd-2f70180eddce" providerId="ADAL" clId="{A0140792-3E93-41E2-852C-7F9641CE236A}" dt="2023-11-02T20:46:50.308" v="489" actId="207"/>
          <ac:spMkLst>
            <pc:docMk/>
            <pc:sldMk cId="2723418054" sldId="360"/>
            <ac:spMk id="3" creationId="{7F10B6DC-6AF4-BFD9-E1D5-B98AA266289F}"/>
          </ac:spMkLst>
        </pc:spChg>
        <pc:spChg chg="mod">
          <ac:chgData name="Hanner, Olsen" userId="8f966b24-7479-4073-89bd-2f70180eddce" providerId="ADAL" clId="{A0140792-3E93-41E2-852C-7F9641CE236A}" dt="2023-11-02T20:46:52.627" v="490" actId="207"/>
          <ac:spMkLst>
            <pc:docMk/>
            <pc:sldMk cId="2723418054" sldId="360"/>
            <ac:spMk id="9" creationId="{E690F70B-E368-D7F5-795E-B5139345EF71}"/>
          </ac:spMkLst>
        </pc:spChg>
      </pc:sldChg>
      <pc:sldChg chg="modSp mod">
        <pc:chgData name="Hanner, Olsen" userId="8f966b24-7479-4073-89bd-2f70180eddce" providerId="ADAL" clId="{A0140792-3E93-41E2-852C-7F9641CE236A}" dt="2023-11-03T12:51:10.386" v="880" actId="207"/>
        <pc:sldMkLst>
          <pc:docMk/>
          <pc:sldMk cId="3494697050" sldId="361"/>
        </pc:sldMkLst>
        <pc:spChg chg="mod">
          <ac:chgData name="Hanner, Olsen" userId="8f966b24-7479-4073-89bd-2f70180eddce" providerId="ADAL" clId="{A0140792-3E93-41E2-852C-7F9641CE236A}" dt="2023-11-03T12:51:07.657" v="879" actId="207"/>
          <ac:spMkLst>
            <pc:docMk/>
            <pc:sldMk cId="3494697050" sldId="361"/>
            <ac:spMk id="3" creationId="{7F10B6DC-6AF4-BFD9-E1D5-B98AA266289F}"/>
          </ac:spMkLst>
        </pc:spChg>
        <pc:spChg chg="mod">
          <ac:chgData name="Hanner, Olsen" userId="8f966b24-7479-4073-89bd-2f70180eddce" providerId="ADAL" clId="{A0140792-3E93-41E2-852C-7F9641CE236A}" dt="2023-11-03T12:51:10.386" v="880" actId="207"/>
          <ac:spMkLst>
            <pc:docMk/>
            <pc:sldMk cId="3494697050" sldId="361"/>
            <ac:spMk id="9" creationId="{E690F70B-E368-D7F5-795E-B5139345EF71}"/>
          </ac:spMkLst>
        </pc:spChg>
      </pc:sldChg>
      <pc:sldChg chg="mod modNotesTx">
        <pc:chgData name="Hanner, Olsen" userId="8f966b24-7479-4073-89bd-2f70180eddce" providerId="ADAL" clId="{A0140792-3E93-41E2-852C-7F9641CE236A}" dt="2023-11-03T12:56:37.621" v="1079"/>
        <pc:sldMkLst>
          <pc:docMk/>
          <pc:sldMk cId="2775215614" sldId="362"/>
        </pc:sldMkLst>
      </pc:sldChg>
      <pc:sldChg chg="modSp mod modNotesTx">
        <pc:chgData name="Hanner, Olsen" userId="8f966b24-7479-4073-89bd-2f70180eddce" providerId="ADAL" clId="{A0140792-3E93-41E2-852C-7F9641CE236A}" dt="2023-11-03T12:56:40.859" v="1082"/>
        <pc:sldMkLst>
          <pc:docMk/>
          <pc:sldMk cId="991286262" sldId="363"/>
        </pc:sldMkLst>
        <pc:graphicFrameChg chg="mod">
          <ac:chgData name="Hanner, Olsen" userId="8f966b24-7479-4073-89bd-2f70180eddce" providerId="ADAL" clId="{A0140792-3E93-41E2-852C-7F9641CE236A}" dt="2023-11-03T12:51:48.559" v="909" actId="207"/>
          <ac:graphicFrameMkLst>
            <pc:docMk/>
            <pc:sldMk cId="991286262" sldId="363"/>
            <ac:graphicFrameMk id="9" creationId="{16BB2B36-D329-083C-5198-BEEC5AC12CFA}"/>
          </ac:graphicFrameMkLst>
        </pc:graphicFrameChg>
      </pc:sldChg>
      <pc:sldChg chg="modSp mod modNotesTx">
        <pc:chgData name="Hanner, Olsen" userId="8f966b24-7479-4073-89bd-2f70180eddce" providerId="ADAL" clId="{A0140792-3E93-41E2-852C-7F9641CE236A}" dt="2023-11-03T12:57:27.245" v="1094" actId="20577"/>
        <pc:sldMkLst>
          <pc:docMk/>
          <pc:sldMk cId="2506761111" sldId="364"/>
        </pc:sldMkLst>
        <pc:graphicFrameChg chg="mod">
          <ac:chgData name="Hanner, Olsen" userId="8f966b24-7479-4073-89bd-2f70180eddce" providerId="ADAL" clId="{A0140792-3E93-41E2-852C-7F9641CE236A}" dt="2023-11-03T12:57:27.245" v="1094" actId="20577"/>
          <ac:graphicFrameMkLst>
            <pc:docMk/>
            <pc:sldMk cId="2506761111" sldId="364"/>
            <ac:graphicFrameMk id="7" creationId="{1CDE4ED1-B73E-3946-9CC6-A801223189A3}"/>
          </ac:graphicFrameMkLst>
        </pc:graphicFrameChg>
      </pc:sldChg>
      <pc:sldChg chg="mod modShow">
        <pc:chgData name="Hanner, Olsen" userId="8f966b24-7479-4073-89bd-2f70180eddce" providerId="ADAL" clId="{A0140792-3E93-41E2-852C-7F9641CE236A}" dt="2023-11-03T12:57:42.023" v="1095" actId="729"/>
        <pc:sldMkLst>
          <pc:docMk/>
          <pc:sldMk cId="2057286570" sldId="365"/>
        </pc:sldMkLst>
      </pc:sldChg>
      <pc:sldChg chg="modSp mod">
        <pc:chgData name="Hanner, Olsen" userId="8f966b24-7479-4073-89bd-2f70180eddce" providerId="ADAL" clId="{A0140792-3E93-41E2-852C-7F9641CE236A}" dt="2023-11-03T13:08:16.287" v="1195" actId="207"/>
        <pc:sldMkLst>
          <pc:docMk/>
          <pc:sldMk cId="3316185608" sldId="366"/>
        </pc:sldMkLst>
        <pc:spChg chg="mod">
          <ac:chgData name="Hanner, Olsen" userId="8f966b24-7479-4073-89bd-2f70180eddce" providerId="ADAL" clId="{A0140792-3E93-41E2-852C-7F9641CE236A}" dt="2023-11-03T13:08:13.610" v="1194" actId="207"/>
          <ac:spMkLst>
            <pc:docMk/>
            <pc:sldMk cId="3316185608" sldId="366"/>
            <ac:spMk id="3" creationId="{7F10B6DC-6AF4-BFD9-E1D5-B98AA266289F}"/>
          </ac:spMkLst>
        </pc:spChg>
        <pc:spChg chg="mod">
          <ac:chgData name="Hanner, Olsen" userId="8f966b24-7479-4073-89bd-2f70180eddce" providerId="ADAL" clId="{A0140792-3E93-41E2-852C-7F9641CE236A}" dt="2023-11-03T13:08:16.287" v="1195" actId="207"/>
          <ac:spMkLst>
            <pc:docMk/>
            <pc:sldMk cId="3316185608" sldId="366"/>
            <ac:spMk id="9" creationId="{E690F70B-E368-D7F5-795E-B5139345EF71}"/>
          </ac:spMkLst>
        </pc:spChg>
      </pc:sldChg>
      <pc:sldChg chg="modSp mod">
        <pc:chgData name="Hanner, Olsen" userId="8f966b24-7479-4073-89bd-2f70180eddce" providerId="ADAL" clId="{A0140792-3E93-41E2-852C-7F9641CE236A}" dt="2023-11-03T12:57:49.233" v="1097" actId="207"/>
        <pc:sldMkLst>
          <pc:docMk/>
          <pc:sldMk cId="2525133421" sldId="367"/>
        </pc:sldMkLst>
        <pc:spChg chg="mod">
          <ac:chgData name="Hanner, Olsen" userId="8f966b24-7479-4073-89bd-2f70180eddce" providerId="ADAL" clId="{A0140792-3E93-41E2-852C-7F9641CE236A}" dt="2023-11-03T12:57:46.952" v="1096" actId="207"/>
          <ac:spMkLst>
            <pc:docMk/>
            <pc:sldMk cId="2525133421" sldId="367"/>
            <ac:spMk id="3" creationId="{7F10B6DC-6AF4-BFD9-E1D5-B98AA266289F}"/>
          </ac:spMkLst>
        </pc:spChg>
        <pc:spChg chg="mod">
          <ac:chgData name="Hanner, Olsen" userId="8f966b24-7479-4073-89bd-2f70180eddce" providerId="ADAL" clId="{A0140792-3E93-41E2-852C-7F9641CE236A}" dt="2023-11-03T12:57:49.233" v="1097" actId="207"/>
          <ac:spMkLst>
            <pc:docMk/>
            <pc:sldMk cId="2525133421" sldId="367"/>
            <ac:spMk id="9" creationId="{E690F70B-E368-D7F5-795E-B5139345EF71}"/>
          </ac:spMkLst>
        </pc:spChg>
      </pc:sldChg>
      <pc:sldChg chg="modSp mod modNotesTx">
        <pc:chgData name="Hanner, Olsen" userId="8f966b24-7479-4073-89bd-2f70180eddce" providerId="ADAL" clId="{A0140792-3E93-41E2-852C-7F9641CE236A}" dt="2023-11-03T13:08:06.404" v="1193" actId="207"/>
        <pc:sldMkLst>
          <pc:docMk/>
          <pc:sldMk cId="1670569309" sldId="368"/>
        </pc:sldMkLst>
        <pc:spChg chg="mod">
          <ac:chgData name="Hanner, Olsen" userId="8f966b24-7479-4073-89bd-2f70180eddce" providerId="ADAL" clId="{A0140792-3E93-41E2-852C-7F9641CE236A}" dt="2023-11-03T13:08:06.404" v="1193" actId="207"/>
          <ac:spMkLst>
            <pc:docMk/>
            <pc:sldMk cId="1670569309" sldId="368"/>
            <ac:spMk id="3" creationId="{B6340F88-FDE5-D8FA-4CB8-7065B97BFE6B}"/>
          </ac:spMkLst>
        </pc:spChg>
      </pc:sldChg>
      <pc:sldChg chg="modSp mod modNotesTx">
        <pc:chgData name="Hanner, Olsen" userId="8f966b24-7479-4073-89bd-2f70180eddce" providerId="ADAL" clId="{A0140792-3E93-41E2-852C-7F9641CE236A}" dt="2023-11-03T13:13:31.211" v="1313" actId="207"/>
        <pc:sldMkLst>
          <pc:docMk/>
          <pc:sldMk cId="2248449903" sldId="369"/>
        </pc:sldMkLst>
        <pc:graphicFrameChg chg="mod">
          <ac:chgData name="Hanner, Olsen" userId="8f966b24-7479-4073-89bd-2f70180eddce" providerId="ADAL" clId="{A0140792-3E93-41E2-852C-7F9641CE236A}" dt="2023-11-03T13:13:31.211" v="1313" actId="207"/>
          <ac:graphicFrameMkLst>
            <pc:docMk/>
            <pc:sldMk cId="2248449903" sldId="369"/>
            <ac:graphicFrameMk id="9" creationId="{16BB2B36-D329-083C-5198-BEEC5AC12CFA}"/>
          </ac:graphicFrameMkLst>
        </pc:graphicFrameChg>
      </pc:sldChg>
      <pc:sldChg chg="modSp mod modNotesTx">
        <pc:chgData name="Hanner, Olsen" userId="8f966b24-7479-4073-89bd-2f70180eddce" providerId="ADAL" clId="{A0140792-3E93-41E2-852C-7F9641CE236A}" dt="2023-11-03T13:15:37.145" v="1378" actId="207"/>
        <pc:sldMkLst>
          <pc:docMk/>
          <pc:sldMk cId="108823709" sldId="370"/>
        </pc:sldMkLst>
        <pc:graphicFrameChg chg="mod">
          <ac:chgData name="Hanner, Olsen" userId="8f966b24-7479-4073-89bd-2f70180eddce" providerId="ADAL" clId="{A0140792-3E93-41E2-852C-7F9641CE236A}" dt="2023-11-03T13:15:37.145" v="1378" actId="207"/>
          <ac:graphicFrameMkLst>
            <pc:docMk/>
            <pc:sldMk cId="108823709" sldId="370"/>
            <ac:graphicFrameMk id="6" creationId="{141AC105-0590-6172-633E-3B6A167AD6B5}"/>
          </ac:graphicFrameMkLst>
        </pc:graphicFrameChg>
      </pc:sldChg>
    </pc:docChg>
  </pc:docChgLst>
  <pc:docChgLst>
    <pc:chgData name="Twesigye, Gloria" userId="6464a502-8a44-4d67-8fab-8f3aa9495827" providerId="ADAL" clId="{3BEF1436-FA54-4D69-AD99-F0A258130236}"/>
    <pc:docChg chg="undo custSel delSld modSld modMainMaster">
      <pc:chgData name="Twesigye, Gloria" userId="6464a502-8a44-4d67-8fab-8f3aa9495827" providerId="ADAL" clId="{3BEF1436-FA54-4D69-AD99-F0A258130236}" dt="2023-12-12T15:59:54.380" v="145" actId="207"/>
      <pc:docMkLst>
        <pc:docMk/>
      </pc:docMkLst>
      <pc:sldChg chg="modSp">
        <pc:chgData name="Twesigye, Gloria" userId="6464a502-8a44-4d67-8fab-8f3aa9495827" providerId="ADAL" clId="{3BEF1436-FA54-4D69-AD99-F0A258130236}" dt="2023-12-11T19:46:25.863" v="0"/>
        <pc:sldMkLst>
          <pc:docMk/>
          <pc:sldMk cId="109857222" sldId="256"/>
        </pc:sldMkLst>
        <pc:spChg chg="mod">
          <ac:chgData name="Twesigye, Gloria" userId="6464a502-8a44-4d67-8fab-8f3aa9495827" providerId="ADAL" clId="{3BEF1436-FA54-4D69-AD99-F0A258130236}" dt="2023-12-11T19:46:25.863" v="0"/>
          <ac:spMkLst>
            <pc:docMk/>
            <pc:sldMk cId="109857222" sldId="256"/>
            <ac:spMk id="3" creationId="{00000000-0000-0000-0000-000000000000}"/>
          </ac:spMkLst>
        </pc:spChg>
      </pc:sldChg>
      <pc:sldChg chg="addSp delSp modSp mod">
        <pc:chgData name="Twesigye, Gloria" userId="6464a502-8a44-4d67-8fab-8f3aa9495827" providerId="ADAL" clId="{3BEF1436-FA54-4D69-AD99-F0A258130236}" dt="2023-12-11T19:48:14.695" v="13"/>
        <pc:sldMkLst>
          <pc:docMk/>
          <pc:sldMk cId="2163988523" sldId="260"/>
        </pc:sldMkLst>
        <pc:spChg chg="del">
          <ac:chgData name="Twesigye, Gloria" userId="6464a502-8a44-4d67-8fab-8f3aa9495827" providerId="ADAL" clId="{3BEF1436-FA54-4D69-AD99-F0A258130236}" dt="2023-12-11T19:48:14.196" v="12" actId="478"/>
          <ac:spMkLst>
            <pc:docMk/>
            <pc:sldMk cId="2163988523" sldId="260"/>
            <ac:spMk id="6" creationId="{5D0F14F3-1A09-3E96-BCB2-D8B940E469DA}"/>
          </ac:spMkLst>
        </pc:spChg>
        <pc:spChg chg="del">
          <ac:chgData name="Twesigye, Gloria" userId="6464a502-8a44-4d67-8fab-8f3aa9495827" providerId="ADAL" clId="{3BEF1436-FA54-4D69-AD99-F0A258130236}" dt="2023-12-11T19:48:14.196" v="12" actId="478"/>
          <ac:spMkLst>
            <pc:docMk/>
            <pc:sldMk cId="2163988523" sldId="260"/>
            <ac:spMk id="7" creationId="{CE64F085-394F-89FE-55C1-94E5F28AFADD}"/>
          </ac:spMkLst>
        </pc:spChg>
        <pc:spChg chg="del">
          <ac:chgData name="Twesigye, Gloria" userId="6464a502-8a44-4d67-8fab-8f3aa9495827" providerId="ADAL" clId="{3BEF1436-FA54-4D69-AD99-F0A258130236}" dt="2023-12-11T19:48:14.196" v="12" actId="478"/>
          <ac:spMkLst>
            <pc:docMk/>
            <pc:sldMk cId="2163988523" sldId="260"/>
            <ac:spMk id="8" creationId="{E39DAA33-FEFE-A8BD-BBEA-A8F3D8B80ECE}"/>
          </ac:spMkLst>
        </pc:spChg>
        <pc:picChg chg="add mod">
          <ac:chgData name="Twesigye, Gloria" userId="6464a502-8a44-4d67-8fab-8f3aa9495827" providerId="ADAL" clId="{3BEF1436-FA54-4D69-AD99-F0A258130236}" dt="2023-12-11T19:48:14.695" v="13"/>
          <ac:picMkLst>
            <pc:docMk/>
            <pc:sldMk cId="2163988523" sldId="260"/>
            <ac:picMk id="2" creationId="{C2662461-3EF4-068F-EFD6-8386F2FC7A0D}"/>
          </ac:picMkLst>
        </pc:picChg>
      </pc:sldChg>
      <pc:sldChg chg="modSp mod modClrScheme chgLayout">
        <pc:chgData name="Twesigye, Gloria" userId="6464a502-8a44-4d67-8fab-8f3aa9495827" providerId="ADAL" clId="{3BEF1436-FA54-4D69-AD99-F0A258130236}" dt="2023-12-11T19:55:35.197" v="76" actId="207"/>
        <pc:sldMkLst>
          <pc:docMk/>
          <pc:sldMk cId="1428788921" sldId="262"/>
        </pc:sldMkLst>
        <pc:spChg chg="mod ord">
          <ac:chgData name="Twesigye, Gloria" userId="6464a502-8a44-4d67-8fab-8f3aa9495827" providerId="ADAL" clId="{3BEF1436-FA54-4D69-AD99-F0A258130236}" dt="2023-12-11T19:54:16.319" v="69" actId="700"/>
          <ac:spMkLst>
            <pc:docMk/>
            <pc:sldMk cId="1428788921" sldId="262"/>
            <ac:spMk id="2" creationId="{F6245169-1799-41CD-B28E-D2D20D16AD73}"/>
          </ac:spMkLst>
        </pc:spChg>
        <pc:spChg chg="mod">
          <ac:chgData name="Twesigye, Gloria" userId="6464a502-8a44-4d67-8fab-8f3aa9495827" providerId="ADAL" clId="{3BEF1436-FA54-4D69-AD99-F0A258130236}" dt="2023-12-11T19:55:35.197" v="76" actId="207"/>
          <ac:spMkLst>
            <pc:docMk/>
            <pc:sldMk cId="1428788921" sldId="262"/>
            <ac:spMk id="3" creationId="{EC1FA352-3232-8CDD-13F9-F4583EAEAB52}"/>
          </ac:spMkLst>
        </pc:spChg>
        <pc:spChg chg="mod">
          <ac:chgData name="Twesigye, Gloria" userId="6464a502-8a44-4d67-8fab-8f3aa9495827" providerId="ADAL" clId="{3BEF1436-FA54-4D69-AD99-F0A258130236}" dt="2023-12-11T19:52:52.582" v="55" actId="1076"/>
          <ac:spMkLst>
            <pc:docMk/>
            <pc:sldMk cId="1428788921" sldId="262"/>
            <ac:spMk id="4" creationId="{D0D99C37-A56E-86A1-E6EA-86102773546F}"/>
          </ac:spMkLst>
        </pc:spChg>
        <pc:spChg chg="mod">
          <ac:chgData name="Twesigye, Gloria" userId="6464a502-8a44-4d67-8fab-8f3aa9495827" providerId="ADAL" clId="{3BEF1436-FA54-4D69-AD99-F0A258130236}" dt="2023-12-11T19:53:04.858" v="58" actId="1076"/>
          <ac:spMkLst>
            <pc:docMk/>
            <pc:sldMk cId="1428788921" sldId="262"/>
            <ac:spMk id="12" creationId="{3862842A-EAC4-C115-2F36-83D77BEE1E0E}"/>
          </ac:spMkLst>
        </pc:spChg>
        <pc:spChg chg="mod ord">
          <ac:chgData name="Twesigye, Gloria" userId="6464a502-8a44-4d67-8fab-8f3aa9495827" providerId="ADAL" clId="{3BEF1436-FA54-4D69-AD99-F0A258130236}" dt="2023-12-11T19:54:16.351" v="70" actId="27636"/>
          <ac:spMkLst>
            <pc:docMk/>
            <pc:sldMk cId="1428788921" sldId="262"/>
            <ac:spMk id="16" creationId="{7EF9F444-652D-626D-94F0-686DE3F451C0}"/>
          </ac:spMkLst>
        </pc:spChg>
        <pc:spChg chg="mod">
          <ac:chgData name="Twesigye, Gloria" userId="6464a502-8a44-4d67-8fab-8f3aa9495827" providerId="ADAL" clId="{3BEF1436-FA54-4D69-AD99-F0A258130236}" dt="2023-12-11T19:55:28.827" v="75" actId="207"/>
          <ac:spMkLst>
            <pc:docMk/>
            <pc:sldMk cId="1428788921" sldId="262"/>
            <ac:spMk id="17" creationId="{B5138D57-81A7-9062-3037-7FA0E56333ED}"/>
          </ac:spMkLst>
        </pc:spChg>
        <pc:graphicFrameChg chg="mod">
          <ac:chgData name="Twesigye, Gloria" userId="6464a502-8a44-4d67-8fab-8f3aa9495827" providerId="ADAL" clId="{3BEF1436-FA54-4D69-AD99-F0A258130236}" dt="2023-12-11T19:55:01.563" v="74" actId="208"/>
          <ac:graphicFrameMkLst>
            <pc:docMk/>
            <pc:sldMk cId="1428788921" sldId="262"/>
            <ac:graphicFrameMk id="8" creationId="{A25666F9-CCA3-9D59-B863-99CA3EC76DEB}"/>
          </ac:graphicFrameMkLst>
        </pc:graphicFrameChg>
      </pc:sldChg>
      <pc:sldChg chg="mod">
        <pc:chgData name="Twesigye, Gloria" userId="6464a502-8a44-4d67-8fab-8f3aa9495827" providerId="ADAL" clId="{3BEF1436-FA54-4D69-AD99-F0A258130236}" dt="2023-12-12T15:14:15.062" v="106" actId="27918"/>
        <pc:sldMkLst>
          <pc:docMk/>
          <pc:sldMk cId="1887431401" sldId="263"/>
        </pc:sldMkLst>
      </pc:sldChg>
      <pc:sldChg chg="modSp mod modClrScheme chgLayout">
        <pc:chgData name="Twesigye, Gloria" userId="6464a502-8a44-4d67-8fab-8f3aa9495827" providerId="ADAL" clId="{3BEF1436-FA54-4D69-AD99-F0A258130236}" dt="2023-12-11T19:59:46.952" v="83"/>
        <pc:sldMkLst>
          <pc:docMk/>
          <pc:sldMk cId="2479953464" sldId="264"/>
        </pc:sldMkLst>
        <pc:spChg chg="mod ord">
          <ac:chgData name="Twesigye, Gloria" userId="6464a502-8a44-4d67-8fab-8f3aa9495827" providerId="ADAL" clId="{3BEF1436-FA54-4D69-AD99-F0A258130236}" dt="2023-12-11T19:59:15.259" v="77" actId="700"/>
          <ac:spMkLst>
            <pc:docMk/>
            <pc:sldMk cId="2479953464" sldId="264"/>
            <ac:spMk id="6" creationId="{840F756E-AF70-046D-A41C-3E1B280D66D4}"/>
          </ac:spMkLst>
        </pc:spChg>
        <pc:spChg chg="mod ord">
          <ac:chgData name="Twesigye, Gloria" userId="6464a502-8a44-4d67-8fab-8f3aa9495827" providerId="ADAL" clId="{3BEF1436-FA54-4D69-AD99-F0A258130236}" dt="2023-12-11T19:59:15.278" v="78" actId="27636"/>
          <ac:spMkLst>
            <pc:docMk/>
            <pc:sldMk cId="2479953464" sldId="264"/>
            <ac:spMk id="11" creationId="{DB557443-C13D-C7E6-7DD8-C90223BA992A}"/>
          </ac:spMkLst>
        </pc:spChg>
        <pc:graphicFrameChg chg="mod">
          <ac:chgData name="Twesigye, Gloria" userId="6464a502-8a44-4d67-8fab-8f3aa9495827" providerId="ADAL" clId="{3BEF1436-FA54-4D69-AD99-F0A258130236}" dt="2023-12-11T19:59:46.952" v="83"/>
          <ac:graphicFrameMkLst>
            <pc:docMk/>
            <pc:sldMk cId="2479953464" sldId="264"/>
            <ac:graphicFrameMk id="9" creationId="{16BB2B36-D329-083C-5198-BEEC5AC12CFA}"/>
          </ac:graphicFrameMkLst>
        </pc:graphicFrameChg>
      </pc:sldChg>
      <pc:sldChg chg="modSp mod setBg modClrScheme chgLayout">
        <pc:chgData name="Twesigye, Gloria" userId="6464a502-8a44-4d67-8fab-8f3aa9495827" providerId="ADAL" clId="{3BEF1436-FA54-4D69-AD99-F0A258130236}" dt="2023-12-11T20:04:04.255" v="96" actId="14100"/>
        <pc:sldMkLst>
          <pc:docMk/>
          <pc:sldMk cId="3502258445" sldId="283"/>
        </pc:sldMkLst>
        <pc:spChg chg="mod">
          <ac:chgData name="Twesigye, Gloria" userId="6464a502-8a44-4d67-8fab-8f3aa9495827" providerId="ADAL" clId="{3BEF1436-FA54-4D69-AD99-F0A258130236}" dt="2023-12-11T20:03:55.133" v="93" actId="207"/>
          <ac:spMkLst>
            <pc:docMk/>
            <pc:sldMk cId="3502258445" sldId="283"/>
            <ac:spMk id="5" creationId="{07E7D4A9-A2D8-FCFA-930A-28EF4D10D77F}"/>
          </ac:spMkLst>
        </pc:spChg>
        <pc:spChg chg="mod ord">
          <ac:chgData name="Twesigye, Gloria" userId="6464a502-8a44-4d67-8fab-8f3aa9495827" providerId="ADAL" clId="{3BEF1436-FA54-4D69-AD99-F0A258130236}" dt="2023-12-11T20:00:01.980" v="84" actId="700"/>
          <ac:spMkLst>
            <pc:docMk/>
            <pc:sldMk cId="3502258445" sldId="283"/>
            <ac:spMk id="13" creationId="{F83091F8-0F5F-D10F-4394-FE4CC56FFEE5}"/>
          </ac:spMkLst>
        </pc:spChg>
        <pc:spChg chg="mod ord">
          <ac:chgData name="Twesigye, Gloria" userId="6464a502-8a44-4d67-8fab-8f3aa9495827" providerId="ADAL" clId="{3BEF1436-FA54-4D69-AD99-F0A258130236}" dt="2023-12-11T20:00:01.996" v="85" actId="27636"/>
          <ac:spMkLst>
            <pc:docMk/>
            <pc:sldMk cId="3502258445" sldId="283"/>
            <ac:spMk id="14" creationId="{97516DBD-228E-71D7-395F-84A0E196B6CC}"/>
          </ac:spMkLst>
        </pc:spChg>
        <pc:grpChg chg="mod">
          <ac:chgData name="Twesigye, Gloria" userId="6464a502-8a44-4d67-8fab-8f3aa9495827" providerId="ADAL" clId="{3BEF1436-FA54-4D69-AD99-F0A258130236}" dt="2023-12-11T20:04:00.166" v="95" actId="14100"/>
          <ac:grpSpMkLst>
            <pc:docMk/>
            <pc:sldMk cId="3502258445" sldId="283"/>
            <ac:grpSpMk id="8" creationId="{9B93891F-7FE0-C8DC-6B27-0AD630270771}"/>
          </ac:grpSpMkLst>
        </pc:grpChg>
        <pc:graphicFrameChg chg="mod">
          <ac:chgData name="Twesigye, Gloria" userId="6464a502-8a44-4d67-8fab-8f3aa9495827" providerId="ADAL" clId="{3BEF1436-FA54-4D69-AD99-F0A258130236}" dt="2023-12-11T20:04:04.255" v="96" actId="14100"/>
          <ac:graphicFrameMkLst>
            <pc:docMk/>
            <pc:sldMk cId="3502258445" sldId="283"/>
            <ac:graphicFrameMk id="2" creationId="{3E5EB191-604B-5D0C-0A19-100096219C99}"/>
          </ac:graphicFrameMkLst>
        </pc:graphicFrameChg>
      </pc:sldChg>
      <pc:sldChg chg="addSp delSp modSp mod">
        <pc:chgData name="Twesigye, Gloria" userId="6464a502-8a44-4d67-8fab-8f3aa9495827" providerId="ADAL" clId="{3BEF1436-FA54-4D69-AD99-F0A258130236}" dt="2023-12-12T15:59:54.380" v="145" actId="207"/>
        <pc:sldMkLst>
          <pc:docMk/>
          <pc:sldMk cId="2683574049" sldId="286"/>
        </pc:sldMkLst>
        <pc:spChg chg="add mod">
          <ac:chgData name="Twesigye, Gloria" userId="6464a502-8a44-4d67-8fab-8f3aa9495827" providerId="ADAL" clId="{3BEF1436-FA54-4D69-AD99-F0A258130236}" dt="2023-12-11T19:47:56.938" v="11"/>
          <ac:spMkLst>
            <pc:docMk/>
            <pc:sldMk cId="2683574049" sldId="286"/>
            <ac:spMk id="4" creationId="{1126DA85-6A90-679B-594D-8B5F702056E7}"/>
          </ac:spMkLst>
        </pc:spChg>
        <pc:spChg chg="del">
          <ac:chgData name="Twesigye, Gloria" userId="6464a502-8a44-4d67-8fab-8f3aa9495827" providerId="ADAL" clId="{3BEF1436-FA54-4D69-AD99-F0A258130236}" dt="2023-12-11T19:47:56.495" v="10" actId="478"/>
          <ac:spMkLst>
            <pc:docMk/>
            <pc:sldMk cId="2683574049" sldId="286"/>
            <ac:spMk id="7" creationId="{9F4D4828-1696-13CC-21EC-5163522540AB}"/>
          </ac:spMkLst>
        </pc:spChg>
        <pc:graphicFrameChg chg="mod">
          <ac:chgData name="Twesigye, Gloria" userId="6464a502-8a44-4d67-8fab-8f3aa9495827" providerId="ADAL" clId="{3BEF1436-FA54-4D69-AD99-F0A258130236}" dt="2023-12-12T15:59:54.380" v="145" actId="207"/>
          <ac:graphicFrameMkLst>
            <pc:docMk/>
            <pc:sldMk cId="2683574049" sldId="286"/>
            <ac:graphicFrameMk id="8" creationId="{DE9A6772-C53F-EAE5-A902-BA86493CFD41}"/>
          </ac:graphicFrameMkLst>
        </pc:graphicFrameChg>
      </pc:sldChg>
      <pc:sldChg chg="mod modNotesTx">
        <pc:chgData name="Twesigye, Gloria" userId="6464a502-8a44-4d67-8fab-8f3aa9495827" providerId="ADAL" clId="{3BEF1436-FA54-4D69-AD99-F0A258130236}" dt="2023-12-12T14:23:19.595" v="101" actId="27918"/>
        <pc:sldMkLst>
          <pc:docMk/>
          <pc:sldMk cId="3332005300" sldId="322"/>
        </pc:sldMkLst>
      </pc:sldChg>
      <pc:sldChg chg="modSp">
        <pc:chgData name="Twesigye, Gloria" userId="6464a502-8a44-4d67-8fab-8f3aa9495827" providerId="ADAL" clId="{3BEF1436-FA54-4D69-AD99-F0A258130236}" dt="2023-12-12T15:16:39.845" v="108" actId="207"/>
        <pc:sldMkLst>
          <pc:docMk/>
          <pc:sldMk cId="3383364338" sldId="353"/>
        </pc:sldMkLst>
        <pc:graphicFrameChg chg="mod">
          <ac:chgData name="Twesigye, Gloria" userId="6464a502-8a44-4d67-8fab-8f3aa9495827" providerId="ADAL" clId="{3BEF1436-FA54-4D69-AD99-F0A258130236}" dt="2023-12-12T15:16:39.845" v="108" actId="207"/>
          <ac:graphicFrameMkLst>
            <pc:docMk/>
            <pc:sldMk cId="3383364338" sldId="353"/>
            <ac:graphicFrameMk id="21" creationId="{9673CC04-08CC-5578-D046-2CD1CE6E0EBA}"/>
          </ac:graphicFrameMkLst>
        </pc:graphicFrameChg>
      </pc:sldChg>
      <pc:sldChg chg="modSp mod">
        <pc:chgData name="Twesigye, Gloria" userId="6464a502-8a44-4d67-8fab-8f3aa9495827" providerId="ADAL" clId="{3BEF1436-FA54-4D69-AD99-F0A258130236}" dt="2023-12-12T15:27:51.048" v="128" actId="27918"/>
        <pc:sldMkLst>
          <pc:docMk/>
          <pc:sldMk cId="2037470596" sldId="356"/>
        </pc:sldMkLst>
        <pc:spChg chg="mod">
          <ac:chgData name="Twesigye, Gloria" userId="6464a502-8a44-4d67-8fab-8f3aa9495827" providerId="ADAL" clId="{3BEF1436-FA54-4D69-AD99-F0A258130236}" dt="2023-12-11T19:48:53.557" v="20" actId="1076"/>
          <ac:spMkLst>
            <pc:docMk/>
            <pc:sldMk cId="2037470596" sldId="356"/>
            <ac:spMk id="4" creationId="{8FAD7DD4-57A9-FF38-B893-963B1B5781FE}"/>
          </ac:spMkLst>
        </pc:spChg>
        <pc:cxnChg chg="mod">
          <ac:chgData name="Twesigye, Gloria" userId="6464a502-8a44-4d67-8fab-8f3aa9495827" providerId="ADAL" clId="{3BEF1436-FA54-4D69-AD99-F0A258130236}" dt="2023-12-11T19:48:59.821" v="21" actId="1076"/>
          <ac:cxnSpMkLst>
            <pc:docMk/>
            <pc:sldMk cId="2037470596" sldId="356"/>
            <ac:cxnSpMk id="8" creationId="{22766DD9-4256-2E5C-ACD4-93D0083B7CD7}"/>
          </ac:cxnSpMkLst>
        </pc:cxnChg>
      </pc:sldChg>
      <pc:sldChg chg="modNotesTx">
        <pc:chgData name="Twesigye, Gloria" userId="6464a502-8a44-4d67-8fab-8f3aa9495827" providerId="ADAL" clId="{3BEF1436-FA54-4D69-AD99-F0A258130236}" dt="2023-12-12T15:21:16.585" v="118" actId="20577"/>
        <pc:sldMkLst>
          <pc:docMk/>
          <pc:sldMk cId="1876491663" sldId="359"/>
        </pc:sldMkLst>
      </pc:sldChg>
      <pc:sldChg chg="addSp delSp modSp mod">
        <pc:chgData name="Twesigye, Gloria" userId="6464a502-8a44-4d67-8fab-8f3aa9495827" providerId="ADAL" clId="{3BEF1436-FA54-4D69-AD99-F0A258130236}" dt="2023-12-11T19:48:23.563" v="15"/>
        <pc:sldMkLst>
          <pc:docMk/>
          <pc:sldMk cId="2723418054" sldId="360"/>
        </pc:sldMkLst>
        <pc:spChg chg="del">
          <ac:chgData name="Twesigye, Gloria" userId="6464a502-8a44-4d67-8fab-8f3aa9495827" providerId="ADAL" clId="{3BEF1436-FA54-4D69-AD99-F0A258130236}" dt="2023-12-11T19:48:23.132" v="14" actId="478"/>
          <ac:spMkLst>
            <pc:docMk/>
            <pc:sldMk cId="2723418054" sldId="360"/>
            <ac:spMk id="6" creationId="{5D0F14F3-1A09-3E96-BCB2-D8B940E469DA}"/>
          </ac:spMkLst>
        </pc:spChg>
        <pc:spChg chg="del">
          <ac:chgData name="Twesigye, Gloria" userId="6464a502-8a44-4d67-8fab-8f3aa9495827" providerId="ADAL" clId="{3BEF1436-FA54-4D69-AD99-F0A258130236}" dt="2023-12-11T19:48:23.132" v="14" actId="478"/>
          <ac:spMkLst>
            <pc:docMk/>
            <pc:sldMk cId="2723418054" sldId="360"/>
            <ac:spMk id="7" creationId="{CE64F085-394F-89FE-55C1-94E5F28AFADD}"/>
          </ac:spMkLst>
        </pc:spChg>
        <pc:spChg chg="del">
          <ac:chgData name="Twesigye, Gloria" userId="6464a502-8a44-4d67-8fab-8f3aa9495827" providerId="ADAL" clId="{3BEF1436-FA54-4D69-AD99-F0A258130236}" dt="2023-12-11T19:48:23.132" v="14" actId="478"/>
          <ac:spMkLst>
            <pc:docMk/>
            <pc:sldMk cId="2723418054" sldId="360"/>
            <ac:spMk id="8" creationId="{E39DAA33-FEFE-A8BD-BBEA-A8F3D8B80ECE}"/>
          </ac:spMkLst>
        </pc:spChg>
        <pc:picChg chg="add mod">
          <ac:chgData name="Twesigye, Gloria" userId="6464a502-8a44-4d67-8fab-8f3aa9495827" providerId="ADAL" clId="{3BEF1436-FA54-4D69-AD99-F0A258130236}" dt="2023-12-11T19:48:23.563" v="15"/>
          <ac:picMkLst>
            <pc:docMk/>
            <pc:sldMk cId="2723418054" sldId="360"/>
            <ac:picMk id="2" creationId="{5ECA71CF-2986-3EAC-2FE2-690F2E7CC1BC}"/>
          </ac:picMkLst>
        </pc:picChg>
      </pc:sldChg>
      <pc:sldChg chg="addSp delSp modSp mod">
        <pc:chgData name="Twesigye, Gloria" userId="6464a502-8a44-4d67-8fab-8f3aa9495827" providerId="ADAL" clId="{3BEF1436-FA54-4D69-AD99-F0A258130236}" dt="2023-12-11T19:48:31.471" v="17"/>
        <pc:sldMkLst>
          <pc:docMk/>
          <pc:sldMk cId="3494697050" sldId="361"/>
        </pc:sldMkLst>
        <pc:spChg chg="del">
          <ac:chgData name="Twesigye, Gloria" userId="6464a502-8a44-4d67-8fab-8f3aa9495827" providerId="ADAL" clId="{3BEF1436-FA54-4D69-AD99-F0A258130236}" dt="2023-12-11T19:48:31.080" v="16" actId="478"/>
          <ac:spMkLst>
            <pc:docMk/>
            <pc:sldMk cId="3494697050" sldId="361"/>
            <ac:spMk id="6" creationId="{5D0F14F3-1A09-3E96-BCB2-D8B940E469DA}"/>
          </ac:spMkLst>
        </pc:spChg>
        <pc:spChg chg="del">
          <ac:chgData name="Twesigye, Gloria" userId="6464a502-8a44-4d67-8fab-8f3aa9495827" providerId="ADAL" clId="{3BEF1436-FA54-4D69-AD99-F0A258130236}" dt="2023-12-11T19:48:31.080" v="16" actId="478"/>
          <ac:spMkLst>
            <pc:docMk/>
            <pc:sldMk cId="3494697050" sldId="361"/>
            <ac:spMk id="7" creationId="{CE64F085-394F-89FE-55C1-94E5F28AFADD}"/>
          </ac:spMkLst>
        </pc:spChg>
        <pc:spChg chg="del">
          <ac:chgData name="Twesigye, Gloria" userId="6464a502-8a44-4d67-8fab-8f3aa9495827" providerId="ADAL" clId="{3BEF1436-FA54-4D69-AD99-F0A258130236}" dt="2023-12-11T19:48:31.080" v="16" actId="478"/>
          <ac:spMkLst>
            <pc:docMk/>
            <pc:sldMk cId="3494697050" sldId="361"/>
            <ac:spMk id="8" creationId="{E39DAA33-FEFE-A8BD-BBEA-A8F3D8B80ECE}"/>
          </ac:spMkLst>
        </pc:spChg>
        <pc:picChg chg="add mod">
          <ac:chgData name="Twesigye, Gloria" userId="6464a502-8a44-4d67-8fab-8f3aa9495827" providerId="ADAL" clId="{3BEF1436-FA54-4D69-AD99-F0A258130236}" dt="2023-12-11T19:48:31.471" v="17"/>
          <ac:picMkLst>
            <pc:docMk/>
            <pc:sldMk cId="3494697050" sldId="361"/>
            <ac:picMk id="2" creationId="{82C0B856-E623-DDEC-70CC-562BAFEDC8D0}"/>
          </ac:picMkLst>
        </pc:picChg>
      </pc:sldChg>
      <pc:sldChg chg="modSp mod">
        <pc:chgData name="Twesigye, Gloria" userId="6464a502-8a44-4d67-8fab-8f3aa9495827" providerId="ADAL" clId="{3BEF1436-FA54-4D69-AD99-F0A258130236}" dt="2023-12-12T15:22:21.275" v="121" actId="207"/>
        <pc:sldMkLst>
          <pc:docMk/>
          <pc:sldMk cId="2775215614" sldId="362"/>
        </pc:sldMkLst>
        <pc:spChg chg="mod">
          <ac:chgData name="Twesigye, Gloria" userId="6464a502-8a44-4d67-8fab-8f3aa9495827" providerId="ADAL" clId="{3BEF1436-FA54-4D69-AD99-F0A258130236}" dt="2023-12-12T15:22:21.275" v="121" actId="207"/>
          <ac:spMkLst>
            <pc:docMk/>
            <pc:sldMk cId="2775215614" sldId="362"/>
            <ac:spMk id="7" creationId="{F46BF4F5-DA1D-ED61-306F-E8E24F89B3B1}"/>
          </ac:spMkLst>
        </pc:spChg>
        <pc:graphicFrameChg chg="mod">
          <ac:chgData name="Twesigye, Gloria" userId="6464a502-8a44-4d67-8fab-8f3aa9495827" providerId="ADAL" clId="{3BEF1436-FA54-4D69-AD99-F0A258130236}" dt="2023-12-12T15:22:15.629" v="120" actId="208"/>
          <ac:graphicFrameMkLst>
            <pc:docMk/>
            <pc:sldMk cId="2775215614" sldId="362"/>
            <ac:graphicFrameMk id="8" creationId="{A25666F9-CCA3-9D59-B863-99CA3EC76DEB}"/>
          </ac:graphicFrameMkLst>
        </pc:graphicFrameChg>
      </pc:sldChg>
      <pc:sldChg chg="del">
        <pc:chgData name="Twesigye, Gloria" userId="6464a502-8a44-4d67-8fab-8f3aa9495827" providerId="ADAL" clId="{3BEF1436-FA54-4D69-AD99-F0A258130236}" dt="2023-12-12T15:24:50.368" v="122" actId="2696"/>
        <pc:sldMkLst>
          <pc:docMk/>
          <pc:sldMk cId="2057286570" sldId="365"/>
        </pc:sldMkLst>
      </pc:sldChg>
      <pc:sldChg chg="addSp delSp modSp mod">
        <pc:chgData name="Twesigye, Gloria" userId="6464a502-8a44-4d67-8fab-8f3aa9495827" providerId="ADAL" clId="{3BEF1436-FA54-4D69-AD99-F0A258130236}" dt="2023-12-11T19:49:05.760" v="23"/>
        <pc:sldMkLst>
          <pc:docMk/>
          <pc:sldMk cId="3316185608" sldId="366"/>
        </pc:sldMkLst>
        <pc:spChg chg="del">
          <ac:chgData name="Twesigye, Gloria" userId="6464a502-8a44-4d67-8fab-8f3aa9495827" providerId="ADAL" clId="{3BEF1436-FA54-4D69-AD99-F0A258130236}" dt="2023-12-11T19:49:05.291" v="22" actId="478"/>
          <ac:spMkLst>
            <pc:docMk/>
            <pc:sldMk cId="3316185608" sldId="366"/>
            <ac:spMk id="6" creationId="{5D0F14F3-1A09-3E96-BCB2-D8B940E469DA}"/>
          </ac:spMkLst>
        </pc:spChg>
        <pc:spChg chg="del">
          <ac:chgData name="Twesigye, Gloria" userId="6464a502-8a44-4d67-8fab-8f3aa9495827" providerId="ADAL" clId="{3BEF1436-FA54-4D69-AD99-F0A258130236}" dt="2023-12-11T19:49:05.291" v="22" actId="478"/>
          <ac:spMkLst>
            <pc:docMk/>
            <pc:sldMk cId="3316185608" sldId="366"/>
            <ac:spMk id="7" creationId="{CE64F085-394F-89FE-55C1-94E5F28AFADD}"/>
          </ac:spMkLst>
        </pc:spChg>
        <pc:spChg chg="del">
          <ac:chgData name="Twesigye, Gloria" userId="6464a502-8a44-4d67-8fab-8f3aa9495827" providerId="ADAL" clId="{3BEF1436-FA54-4D69-AD99-F0A258130236}" dt="2023-12-11T19:49:05.291" v="22" actId="478"/>
          <ac:spMkLst>
            <pc:docMk/>
            <pc:sldMk cId="3316185608" sldId="366"/>
            <ac:spMk id="8" creationId="{E39DAA33-FEFE-A8BD-BBEA-A8F3D8B80ECE}"/>
          </ac:spMkLst>
        </pc:spChg>
        <pc:picChg chg="add mod">
          <ac:chgData name="Twesigye, Gloria" userId="6464a502-8a44-4d67-8fab-8f3aa9495827" providerId="ADAL" clId="{3BEF1436-FA54-4D69-AD99-F0A258130236}" dt="2023-12-11T19:49:05.760" v="23"/>
          <ac:picMkLst>
            <pc:docMk/>
            <pc:sldMk cId="3316185608" sldId="366"/>
            <ac:picMk id="2" creationId="{E8AD8922-07FD-C9C0-7857-2215CB6FE859}"/>
          </ac:picMkLst>
        </pc:picChg>
      </pc:sldChg>
      <pc:sldChg chg="addSp delSp modSp mod">
        <pc:chgData name="Twesigye, Gloria" userId="6464a502-8a44-4d67-8fab-8f3aa9495827" providerId="ADAL" clId="{3BEF1436-FA54-4D69-AD99-F0A258130236}" dt="2023-12-11T19:48:39.191" v="19"/>
        <pc:sldMkLst>
          <pc:docMk/>
          <pc:sldMk cId="2525133421" sldId="367"/>
        </pc:sldMkLst>
        <pc:spChg chg="del">
          <ac:chgData name="Twesigye, Gloria" userId="6464a502-8a44-4d67-8fab-8f3aa9495827" providerId="ADAL" clId="{3BEF1436-FA54-4D69-AD99-F0A258130236}" dt="2023-12-11T19:48:38.746" v="18" actId="478"/>
          <ac:spMkLst>
            <pc:docMk/>
            <pc:sldMk cId="2525133421" sldId="367"/>
            <ac:spMk id="6" creationId="{5D0F14F3-1A09-3E96-BCB2-D8B940E469DA}"/>
          </ac:spMkLst>
        </pc:spChg>
        <pc:spChg chg="del">
          <ac:chgData name="Twesigye, Gloria" userId="6464a502-8a44-4d67-8fab-8f3aa9495827" providerId="ADAL" clId="{3BEF1436-FA54-4D69-AD99-F0A258130236}" dt="2023-12-11T19:48:38.746" v="18" actId="478"/>
          <ac:spMkLst>
            <pc:docMk/>
            <pc:sldMk cId="2525133421" sldId="367"/>
            <ac:spMk id="7" creationId="{CE64F085-394F-89FE-55C1-94E5F28AFADD}"/>
          </ac:spMkLst>
        </pc:spChg>
        <pc:spChg chg="del">
          <ac:chgData name="Twesigye, Gloria" userId="6464a502-8a44-4d67-8fab-8f3aa9495827" providerId="ADAL" clId="{3BEF1436-FA54-4D69-AD99-F0A258130236}" dt="2023-12-11T19:48:38.746" v="18" actId="478"/>
          <ac:spMkLst>
            <pc:docMk/>
            <pc:sldMk cId="2525133421" sldId="367"/>
            <ac:spMk id="8" creationId="{E39DAA33-FEFE-A8BD-BBEA-A8F3D8B80ECE}"/>
          </ac:spMkLst>
        </pc:spChg>
        <pc:picChg chg="add mod">
          <ac:chgData name="Twesigye, Gloria" userId="6464a502-8a44-4d67-8fab-8f3aa9495827" providerId="ADAL" clId="{3BEF1436-FA54-4D69-AD99-F0A258130236}" dt="2023-12-11T19:48:39.191" v="19"/>
          <ac:picMkLst>
            <pc:docMk/>
            <pc:sldMk cId="2525133421" sldId="367"/>
            <ac:picMk id="2" creationId="{39D4A1E7-679F-10DE-9B0C-58C0F63716CE}"/>
          </ac:picMkLst>
        </pc:picChg>
      </pc:sldChg>
      <pc:sldMasterChg chg="setBg modSldLayout">
        <pc:chgData name="Twesigye, Gloria" userId="6464a502-8a44-4d67-8fab-8f3aa9495827" providerId="ADAL" clId="{3BEF1436-FA54-4D69-AD99-F0A258130236}" dt="2023-12-11T19:47:07.804" v="6"/>
        <pc:sldMasterMkLst>
          <pc:docMk/>
          <pc:sldMasterMk cId="3984714580" sldId="2147483687"/>
        </pc:sldMasterMkLst>
        <pc:sldLayoutChg chg="modSp mod">
          <pc:chgData name="Twesigye, Gloria" userId="6464a502-8a44-4d67-8fab-8f3aa9495827" providerId="ADAL" clId="{3BEF1436-FA54-4D69-AD99-F0A258130236}" dt="2023-12-11T19:46:55.671" v="3" actId="1076"/>
          <pc:sldLayoutMkLst>
            <pc:docMk/>
            <pc:sldMasterMk cId="3984714580" sldId="2147483687"/>
            <pc:sldLayoutMk cId="746083278" sldId="2147483689"/>
          </pc:sldLayoutMkLst>
          <pc:spChg chg="mod">
            <ac:chgData name="Twesigye, Gloria" userId="6464a502-8a44-4d67-8fab-8f3aa9495827" providerId="ADAL" clId="{3BEF1436-FA54-4D69-AD99-F0A258130236}" dt="2023-12-11T19:46:55.671" v="3" actId="1076"/>
            <ac:spMkLst>
              <pc:docMk/>
              <pc:sldMasterMk cId="3984714580" sldId="2147483687"/>
              <pc:sldLayoutMk cId="746083278" sldId="2147483689"/>
              <ac:spMk id="3" creationId="{D1377EC6-E606-BCCD-FC01-0168607C70E3}"/>
            </ac:spMkLst>
          </pc:spChg>
        </pc:sldLayoutChg>
      </pc:sldMasterChg>
      <pc:sldMasterChg chg="setBg modSldLayout">
        <pc:chgData name="Twesigye, Gloria" userId="6464a502-8a44-4d67-8fab-8f3aa9495827" providerId="ADAL" clId="{3BEF1436-FA54-4D69-AD99-F0A258130236}" dt="2023-12-11T19:47:16.438" v="9"/>
        <pc:sldMasterMkLst>
          <pc:docMk/>
          <pc:sldMasterMk cId="3554223567" sldId="2147483697"/>
        </pc:sldMasterMkLst>
        <pc:sldLayoutChg chg="modSp mod">
          <pc:chgData name="Twesigye, Gloria" userId="6464a502-8a44-4d67-8fab-8f3aa9495827" providerId="ADAL" clId="{3BEF1436-FA54-4D69-AD99-F0A258130236}" dt="2023-12-11T19:46:46.180" v="2" actId="1076"/>
          <pc:sldLayoutMkLst>
            <pc:docMk/>
            <pc:sldMasterMk cId="3554223567" sldId="2147483697"/>
            <pc:sldLayoutMk cId="1114824025" sldId="2147483699"/>
          </pc:sldLayoutMkLst>
          <pc:spChg chg="mod">
            <ac:chgData name="Twesigye, Gloria" userId="6464a502-8a44-4d67-8fab-8f3aa9495827" providerId="ADAL" clId="{3BEF1436-FA54-4D69-AD99-F0A258130236}" dt="2023-12-11T19:46:46.180" v="2" actId="1076"/>
            <ac:spMkLst>
              <pc:docMk/>
              <pc:sldMasterMk cId="3554223567" sldId="2147483697"/>
              <pc:sldLayoutMk cId="1114824025" sldId="2147483699"/>
              <ac:spMk id="3" creationId="{D1377EC6-E606-BCCD-FC01-0168607C70E3}"/>
            </ac:spMkLst>
          </pc:spChg>
        </pc:sldLayoutChg>
      </pc:sldMasterChg>
      <pc:sldMasterChg chg="delSldLayout">
        <pc:chgData name="Twesigye, Gloria" userId="6464a502-8a44-4d67-8fab-8f3aa9495827" providerId="ADAL" clId="{3BEF1436-FA54-4D69-AD99-F0A258130236}" dt="2023-12-11T19:46:26.861" v="1" actId="2696"/>
        <pc:sldMasterMkLst>
          <pc:docMk/>
          <pc:sldMasterMk cId="2003291685" sldId="2147483707"/>
        </pc:sldMasterMkLst>
        <pc:sldLayoutChg chg="del">
          <pc:chgData name="Twesigye, Gloria" userId="6464a502-8a44-4d67-8fab-8f3aa9495827" providerId="ADAL" clId="{3BEF1436-FA54-4D69-AD99-F0A258130236}" dt="2023-12-11T19:46:26.861" v="1" actId="2696"/>
          <pc:sldLayoutMkLst>
            <pc:docMk/>
            <pc:sldMasterMk cId="2003291685" sldId="2147483707"/>
            <pc:sldLayoutMk cId="3824787925" sldId="214748368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Stunted</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dLbl>
              <c:idx val="1"/>
              <c:layout>
                <c:manualLayout>
                  <c:x val="-2.9251008947715089E-2"/>
                  <c:y val="-3.75515905955442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6A7-4447-8676-76DCEB8584CD}"/>
                </c:ext>
              </c:extLst>
            </c:dLbl>
            <c:dLbl>
              <c:idx val="2"/>
              <c:layout>
                <c:manualLayout>
                  <c:x val="-2.6001806505389451E-2"/>
                  <c:y val="-3.4927902284757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6A7-4447-8676-76DCEB8584CD}"/>
                </c:ext>
              </c:extLst>
            </c:dLbl>
            <c:dLbl>
              <c:idx val="3"/>
              <c:layout>
                <c:manualLayout>
                  <c:x val="-3.0875610168877937E-2"/>
                  <c:y val="-3.75515905955441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6A7-4447-8676-76DCEB8584CD}"/>
                </c:ext>
              </c:extLst>
            </c:dLbl>
            <c:dLbl>
              <c:idx val="4"/>
              <c:layout>
                <c:manualLayout>
                  <c:x val="-3.2500211390040785E-2"/>
                  <c:y val="-2.96805256631837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6A7-4447-8676-76DCEB8584C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1993 GDHS</c:v>
                </c:pt>
                <c:pt idx="1">
                  <c:v>1998 GDHS</c:v>
                </c:pt>
                <c:pt idx="2">
                  <c:v>2008 GDHS</c:v>
                </c:pt>
                <c:pt idx="3">
                  <c:v>2014 GDHS</c:v>
                </c:pt>
                <c:pt idx="4">
                  <c:v>2022 GDHS</c:v>
                </c:pt>
              </c:strCache>
            </c:strRef>
          </c:cat>
          <c:val>
            <c:numRef>
              <c:f>Sheet1!$B$2:$B$6</c:f>
              <c:numCache>
                <c:formatCode>General</c:formatCode>
                <c:ptCount val="5"/>
                <c:pt idx="0">
                  <c:v>33</c:v>
                </c:pt>
                <c:pt idx="1">
                  <c:v>31</c:v>
                </c:pt>
                <c:pt idx="2" formatCode="0">
                  <c:v>28</c:v>
                </c:pt>
                <c:pt idx="3">
                  <c:v>19</c:v>
                </c:pt>
                <c:pt idx="4">
                  <c:v>17</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Wasted</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dLbl>
              <c:idx val="2"/>
              <c:layout>
                <c:manualLayout>
                  <c:x val="-1.8280857221473955E-2"/>
                  <c:y val="-2.44331490416100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25B-4588-B753-8C61B7ECCC72}"/>
                </c:ext>
              </c:extLst>
            </c:dLbl>
            <c:dLbl>
              <c:idx val="3"/>
              <c:layout>
                <c:manualLayout>
                  <c:x val="-2.1530059663799651E-2"/>
                  <c:y val="-2.96805256631838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25B-4588-B753-8C61B7ECCC72}"/>
                </c:ext>
              </c:extLst>
            </c:dLbl>
            <c:dLbl>
              <c:idx val="4"/>
              <c:layout>
                <c:manualLayout>
                  <c:x val="-3.6594462310083156E-3"/>
                  <c:y val="-1.91857724200363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1F1-486E-AED1-969469C3FB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1993 GDHS</c:v>
                </c:pt>
                <c:pt idx="1">
                  <c:v>1998 GDHS</c:v>
                </c:pt>
                <c:pt idx="2">
                  <c:v>2008 GDHS</c:v>
                </c:pt>
                <c:pt idx="3">
                  <c:v>2014 GDHS</c:v>
                </c:pt>
                <c:pt idx="4">
                  <c:v>2022 GDHS</c:v>
                </c:pt>
              </c:strCache>
            </c:strRef>
          </c:cat>
          <c:val>
            <c:numRef>
              <c:f>Sheet1!$C$2:$C$6</c:f>
              <c:numCache>
                <c:formatCode>General</c:formatCode>
                <c:ptCount val="5"/>
                <c:pt idx="0">
                  <c:v>14</c:v>
                </c:pt>
                <c:pt idx="1">
                  <c:v>10</c:v>
                </c:pt>
                <c:pt idx="2">
                  <c:v>9</c:v>
                </c:pt>
                <c:pt idx="3">
                  <c:v>5</c:v>
                </c:pt>
                <c:pt idx="4">
                  <c:v>6</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Underweight</c:v>
                </c:pt>
              </c:strCache>
            </c:strRef>
          </c:tx>
          <c:spPr>
            <a:ln w="38100" cap="rnd">
              <a:solidFill>
                <a:schemeClr val="tx2">
                  <a:lumMod val="60000"/>
                  <a:lumOff val="40000"/>
                </a:schemeClr>
              </a:solidFill>
              <a:round/>
            </a:ln>
            <a:effectLst/>
          </c:spPr>
          <c:marker>
            <c:symbol val="triangle"/>
            <c:size val="5"/>
            <c:spPr>
              <a:solidFill>
                <a:schemeClr val="tx2">
                  <a:lumMod val="60000"/>
                  <a:lumOff val="40000"/>
                </a:schemeClr>
              </a:solidFill>
              <a:ln w="38100">
                <a:solidFill>
                  <a:schemeClr val="tx2">
                    <a:lumMod val="60000"/>
                    <a:lumOff val="40000"/>
                  </a:schemeClr>
                </a:solidFill>
              </a:ln>
              <a:effectLst/>
            </c:spPr>
          </c:marker>
          <c:dLbls>
            <c:dLbl>
              <c:idx val="1"/>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extLst>
                <c:ext xmlns:c15="http://schemas.microsoft.com/office/drawing/2012/chart" uri="{CE6537A1-D6FC-4f65-9D91-7224C49458BB}">
                  <c15:layout>
                    <c:manualLayout>
                      <c:w val="4.0631276541282839E-2"/>
                      <c:h val="4.8866298083220079E-2"/>
                    </c:manualLayout>
                  </c15:layout>
                </c:ext>
                <c:ext xmlns:c16="http://schemas.microsoft.com/office/drawing/2014/chart" uri="{C3380CC4-5D6E-409C-BE32-E72D297353CC}">
                  <c16:uniqueId val="{00000003-C6A7-4447-8676-76DCEB8584CD}"/>
                </c:ext>
              </c:extLst>
            </c:dLbl>
            <c:dLbl>
              <c:idx val="3"/>
              <c:layout>
                <c:manualLayout>
                  <c:x val="-2.9251008947715089E-2"/>
                  <c:y val="-3.75515905955442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6A7-4447-8676-76DCEB8584CD}"/>
                </c:ext>
              </c:extLst>
            </c:dLbl>
            <c:dLbl>
              <c:idx val="4"/>
              <c:layout>
                <c:manualLayout>
                  <c:x val="-3.2500211390040785E-2"/>
                  <c:y val="-2.70568373523969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1F1-486E-AED1-969469C3FB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1993 GDHS</c:v>
                </c:pt>
                <c:pt idx="1">
                  <c:v>1998 GDHS</c:v>
                </c:pt>
                <c:pt idx="2">
                  <c:v>2008 GDHS</c:v>
                </c:pt>
                <c:pt idx="3">
                  <c:v>2014 GDHS</c:v>
                </c:pt>
                <c:pt idx="4">
                  <c:v>2022 GDHS</c:v>
                </c:pt>
              </c:strCache>
            </c:strRef>
          </c:cat>
          <c:val>
            <c:numRef>
              <c:f>Sheet1!$D$2:$D$6</c:f>
              <c:numCache>
                <c:formatCode>General</c:formatCode>
                <c:ptCount val="5"/>
                <c:pt idx="0" formatCode="0">
                  <c:v>23</c:v>
                </c:pt>
                <c:pt idx="1">
                  <c:v>20</c:v>
                </c:pt>
                <c:pt idx="2">
                  <c:v>14</c:v>
                </c:pt>
                <c:pt idx="3">
                  <c:v>11</c:v>
                </c:pt>
                <c:pt idx="4" formatCode="0">
                  <c:v>12</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Overweight</c:v>
                </c:pt>
              </c:strCache>
            </c:strRef>
          </c:tx>
          <c:spPr>
            <a:ln w="38100" cap="rnd">
              <a:solidFill>
                <a:schemeClr val="accent5">
                  <a:lumMod val="75000"/>
                </a:schemeClr>
              </a:solidFill>
              <a:round/>
            </a:ln>
            <a:effectLst/>
          </c:spPr>
          <c:marker>
            <c:symbol val="square"/>
            <c:size val="5"/>
            <c:spPr>
              <a:solidFill>
                <a:schemeClr val="accent5">
                  <a:lumMod val="75000"/>
                </a:schemeClr>
              </a:solidFill>
              <a:ln w="9525">
                <a:solidFill>
                  <a:schemeClr val="accent5">
                    <a:lumMod val="75000"/>
                  </a:schemeClr>
                </a:solidFill>
              </a:ln>
              <a:effectLst/>
            </c:spPr>
          </c:marker>
          <c:dLbls>
            <c:dLbl>
              <c:idx val="0"/>
              <c:layout>
                <c:manualLayout>
                  <c:x val="-1.9905458442636803E-2"/>
                  <c:y val="-2.96805256631836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6A7-4447-8676-76DCEB8584CD}"/>
                </c:ext>
              </c:extLst>
            </c:dLbl>
            <c:dLbl>
              <c:idx val="1"/>
              <c:layout>
                <c:manualLayout>
                  <c:x val="-2.1530123624477648E-2"/>
                  <c:y val="-2.7056837352396779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3.1687910779459358E-2"/>
                      <c:h val="6.7232116258727895E-2"/>
                    </c:manualLayout>
                  </c15:layout>
                </c:ext>
                <c:ext xmlns:c16="http://schemas.microsoft.com/office/drawing/2014/chart" uri="{C3380CC4-5D6E-409C-BE32-E72D297353CC}">
                  <c16:uniqueId val="{00000001-C6A7-4447-8676-76DCEB8584CD}"/>
                </c:ext>
              </c:extLst>
            </c:dLbl>
            <c:dLbl>
              <c:idx val="2"/>
              <c:layout>
                <c:manualLayout>
                  <c:x val="-3.7776071875428197E-2"/>
                  <c:y val="-1.91857724200363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dLbl>
              <c:idx val="3"/>
              <c:layout>
                <c:manualLayout>
                  <c:x val="-8.0015575704306327E-2"/>
                  <c:y val="8.3629548432254223E-3"/>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r"/>
              <c:showLegendKey val="0"/>
              <c:showVal val="1"/>
              <c:showCatName val="0"/>
              <c:showSerName val="0"/>
              <c:showPercent val="0"/>
              <c:showBubbleSize val="0"/>
              <c:extLst>
                <c:ext xmlns:c15="http://schemas.microsoft.com/office/drawing/2012/chart" uri="{CE6537A1-D6FC-4f65-9D91-7224C49458BB}">
                  <c15:layout>
                    <c:manualLayout>
                      <c:w val="2.1940303452482268E-2"/>
                      <c:h val="6.9855804569514721E-2"/>
                    </c:manualLayout>
                  </c15:layout>
                </c:ext>
                <c:ext xmlns:c16="http://schemas.microsoft.com/office/drawing/2014/chart" uri="{C3380CC4-5D6E-409C-BE32-E72D297353CC}">
                  <c16:uniqueId val="{00000003-E1F1-486E-AED1-969469C3FBDB}"/>
                </c:ext>
              </c:extLst>
            </c:dLbl>
            <c:dLbl>
              <c:idx val="4"/>
              <c:layout>
                <c:manualLayout>
                  <c:x val="-5.2840474521711643E-3"/>
                  <c:y val="-1.13147074876758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25B-4588-B753-8C61B7ECCC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1993 GDHS</c:v>
                </c:pt>
                <c:pt idx="1">
                  <c:v>1998 GDHS</c:v>
                </c:pt>
                <c:pt idx="2">
                  <c:v>2008 GDHS</c:v>
                </c:pt>
                <c:pt idx="3">
                  <c:v>2014 GDHS</c:v>
                </c:pt>
                <c:pt idx="4">
                  <c:v>2022 GDHS</c:v>
                </c:pt>
              </c:strCache>
            </c:strRef>
          </c:cat>
          <c:val>
            <c:numRef>
              <c:f>Sheet1!$E$2:$E$6</c:f>
              <c:numCache>
                <c:formatCode>General</c:formatCode>
                <c:ptCount val="5"/>
                <c:pt idx="0">
                  <c:v>3</c:v>
                </c:pt>
                <c:pt idx="1">
                  <c:v>2</c:v>
                </c:pt>
                <c:pt idx="2">
                  <c:v>5</c:v>
                </c:pt>
                <c:pt idx="3">
                  <c:v>3</c:v>
                </c:pt>
                <c:pt idx="4">
                  <c:v>2</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8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5455520604078542"/>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4"/>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Fed breast milk</c:v>
                </c:pt>
                <c:pt idx="1">
                  <c:v>Fed foods and beverages from at least 5 out of 8 food groups</c:v>
                </c:pt>
                <c:pt idx="2">
                  <c:v>Fed solid, semi-solid, or soft foods (but also including milk feeds for non-breastfed children) the minimum number of times or more</c:v>
                </c:pt>
                <c:pt idx="3">
                  <c:v>Given at least two milk feeds</c:v>
                </c:pt>
                <c:pt idx="4">
                  <c:v>Fed egg and/or flesh food</c:v>
                </c:pt>
                <c:pt idx="5">
                  <c:v>Fed from a bottle with a nipple</c:v>
                </c:pt>
              </c:strCache>
            </c:strRef>
          </c:cat>
          <c:val>
            <c:numRef>
              <c:f>Sheet1!$B$2:$B$7</c:f>
              <c:numCache>
                <c:formatCode>General</c:formatCode>
                <c:ptCount val="6"/>
                <c:pt idx="0">
                  <c:v>67</c:v>
                </c:pt>
                <c:pt idx="1">
                  <c:v>41</c:v>
                </c:pt>
                <c:pt idx="2">
                  <c:v>49</c:v>
                </c:pt>
                <c:pt idx="3">
                  <c:v>26</c:v>
                </c:pt>
                <c:pt idx="4">
                  <c:v>62</c:v>
                </c:pt>
                <c:pt idx="5">
                  <c:v>21</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5E43-495D-90D2-F5597BDF9B77}"/>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50</c:v>
                </c:pt>
                <c:pt idx="1">
                  <c:v>53</c:v>
                </c:pt>
                <c:pt idx="2">
                  <c:v>46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Any anaemia
(&lt;11.0 g/dl) </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048C4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048C4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rgbClr val="048C4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
(&lt;11.0 g/dl) </c:v>
                </c:pt>
                <c:pt idx="1">
                  <c:v>Mild anaemia
(10.0-10.9 g/dl)</c:v>
                </c:pt>
                <c:pt idx="2">
                  <c:v>Moderate anaemia
(7.0-9.9 g/dl)</c:v>
                </c:pt>
                <c:pt idx="3">
                  <c:v>Severe anaemia
(&lt;7.0 g/dl)</c:v>
                </c:pt>
              </c:strCache>
            </c:strRef>
          </c:cat>
          <c:val>
            <c:numRef>
              <c:f>Sheet1!$B$2:$B$5</c:f>
              <c:numCache>
                <c:formatCode>General</c:formatCode>
                <c:ptCount val="4"/>
                <c:pt idx="0">
                  <c:v>49</c:v>
                </c:pt>
                <c:pt idx="1">
                  <c:v>28</c:v>
                </c:pt>
                <c:pt idx="2">
                  <c:v>20</c:v>
                </c:pt>
                <c:pt idx="3">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Children</c:v>
                </c:pt>
              </c:strCache>
            </c:strRef>
          </c:tx>
          <c:spPr>
            <a:ln w="38100" cap="rnd">
              <a:solidFill>
                <a:schemeClr val="accent3">
                  <a:lumMod val="50000"/>
                </a:schemeClr>
              </a:solidFill>
              <a:round/>
            </a:ln>
            <a:effectLst/>
          </c:spPr>
          <c:marker>
            <c:symbol val="circle"/>
            <c:size val="5"/>
            <c:spPr>
              <a:solidFill>
                <a:schemeClr val="accent3">
                  <a:lumMod val="50000"/>
                </a:schemeClr>
              </a:solidFill>
              <a:ln w="38100">
                <a:solidFill>
                  <a:schemeClr val="accent3">
                    <a:lumMod val="50000"/>
                  </a:schemeClr>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2003 GDHS</c:v>
                </c:pt>
                <c:pt idx="1">
                  <c:v>2008 GDHS</c:v>
                </c:pt>
                <c:pt idx="2">
                  <c:v>2014 GDHS</c:v>
                </c:pt>
                <c:pt idx="3">
                  <c:v>2022 GDHS</c:v>
                </c:pt>
              </c:strCache>
            </c:strRef>
          </c:cat>
          <c:val>
            <c:numRef>
              <c:f>Sheet1!$B$2:$B$5</c:f>
              <c:numCache>
                <c:formatCode>General</c:formatCode>
                <c:ptCount val="4"/>
                <c:pt idx="0">
                  <c:v>76</c:v>
                </c:pt>
                <c:pt idx="1">
                  <c:v>78</c:v>
                </c:pt>
                <c:pt idx="2" formatCode="0">
                  <c:v>66</c:v>
                </c:pt>
                <c:pt idx="3">
                  <c:v>49</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Women</c:v>
                </c:pt>
              </c:strCache>
            </c:strRef>
          </c:tx>
          <c:spPr>
            <a:ln w="38100" cap="rnd">
              <a:solidFill>
                <a:schemeClr val="accent5"/>
              </a:solidFill>
              <a:round/>
            </a:ln>
            <a:effectLst/>
          </c:spPr>
          <c:marker>
            <c:symbol val="circle"/>
            <c:size val="7"/>
            <c:spPr>
              <a:solidFill>
                <a:schemeClr val="accent5"/>
              </a:solidFill>
              <a:ln w="9525">
                <a:solidFill>
                  <a:schemeClr val="accent5"/>
                </a:solidFill>
              </a:ln>
              <a:effectLst/>
            </c:spPr>
          </c:marker>
          <c:dLbls>
            <c:dLbl>
              <c:idx val="3"/>
              <c:layout>
                <c:manualLayout>
                  <c:x val="-3.3824540048435978E-2"/>
                  <c:y val="-3.4927902284757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A38-4D8E-A1B2-A7282D44BC49}"/>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2003 GDHS</c:v>
                </c:pt>
                <c:pt idx="1">
                  <c:v>2008 GDHS</c:v>
                </c:pt>
                <c:pt idx="2">
                  <c:v>2014 GDHS</c:v>
                </c:pt>
                <c:pt idx="3">
                  <c:v>2022 GDHS</c:v>
                </c:pt>
              </c:strCache>
            </c:strRef>
          </c:cat>
          <c:val>
            <c:numRef>
              <c:f>Sheet1!$C$2:$C$5</c:f>
              <c:numCache>
                <c:formatCode>General</c:formatCode>
                <c:ptCount val="4"/>
                <c:pt idx="0">
                  <c:v>45</c:v>
                </c:pt>
                <c:pt idx="1">
                  <c:v>59</c:v>
                </c:pt>
                <c:pt idx="2">
                  <c:v>42</c:v>
                </c:pt>
                <c:pt idx="3">
                  <c:v>41</c:v>
                </c:pt>
              </c:numCache>
            </c:numRef>
          </c:val>
          <c:smooth val="0"/>
          <c:extLst>
            <c:ext xmlns:c16="http://schemas.microsoft.com/office/drawing/2014/chart" uri="{C3380CC4-5D6E-409C-BE32-E72D297353CC}">
              <c16:uniqueId val="{00000000-31E7-4737-AAF9-CB33AA2649CC}"/>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154227730193849E-2"/>
          <c:y val="7.9399689775550022E-2"/>
          <c:w val="0.96691542482966519"/>
          <c:h val="0.81368928113237282"/>
        </c:manualLayout>
      </c:layout>
      <c:barChart>
        <c:barDir val="col"/>
        <c:grouping val="clustered"/>
        <c:varyColors val="0"/>
        <c:ser>
          <c:idx val="0"/>
          <c:order val="0"/>
          <c:tx>
            <c:strRef>
              <c:f>Sheet1!$B$1</c:f>
              <c:strCache>
                <c:ptCount val="1"/>
                <c:pt idx="0">
                  <c:v>Pregnant</c:v>
                </c:pt>
              </c:strCache>
            </c:strRef>
          </c:tx>
          <c:spPr>
            <a:solidFill>
              <a:schemeClr val="accent6"/>
            </a:solidFill>
            <a:ln>
              <a:noFill/>
            </a:ln>
            <a:effectLst/>
          </c:spPr>
          <c:invertIfNegative val="0"/>
          <c:dLbls>
            <c:dLbl>
              <c:idx val="3"/>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E075-428D-82ED-244996A5A3D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c:v>
                </c:pt>
                <c:pt idx="1">
                  <c:v>Mild anaemia</c:v>
                </c:pt>
                <c:pt idx="2">
                  <c:v>Moderate anaemia</c:v>
                </c:pt>
                <c:pt idx="3">
                  <c:v>Severe anaemia</c:v>
                </c:pt>
              </c:strCache>
            </c:strRef>
          </c:cat>
          <c:val>
            <c:numRef>
              <c:f>Sheet1!$B$2:$B$5</c:f>
              <c:numCache>
                <c:formatCode>General</c:formatCode>
                <c:ptCount val="4"/>
                <c:pt idx="0">
                  <c:v>51</c:v>
                </c:pt>
                <c:pt idx="1">
                  <c:v>29</c:v>
                </c:pt>
                <c:pt idx="2">
                  <c:v>23</c:v>
                </c:pt>
                <c:pt idx="3">
                  <c:v>0.2</c:v>
                </c:pt>
              </c:numCache>
            </c:numRef>
          </c:val>
          <c:extLst>
            <c:ext xmlns:c16="http://schemas.microsoft.com/office/drawing/2014/chart" uri="{C3380CC4-5D6E-409C-BE32-E72D297353CC}">
              <c16:uniqueId val="{00000000-BF43-4728-95B4-93AF2E8F2EE4}"/>
            </c:ext>
          </c:extLst>
        </c:ser>
        <c:ser>
          <c:idx val="1"/>
          <c:order val="1"/>
          <c:tx>
            <c:strRef>
              <c:f>Sheet1!$C$1</c:f>
              <c:strCache>
                <c:ptCount val="1"/>
                <c:pt idx="0">
                  <c:v>Not pregnant</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anaemia</c:v>
                </c:pt>
                <c:pt idx="1">
                  <c:v>Mild anaemia</c:v>
                </c:pt>
                <c:pt idx="2">
                  <c:v>Moderate anaemia</c:v>
                </c:pt>
                <c:pt idx="3">
                  <c:v>Severe anaemia</c:v>
                </c:pt>
              </c:strCache>
            </c:strRef>
          </c:cat>
          <c:val>
            <c:numRef>
              <c:f>Sheet1!$C$2:$C$5</c:f>
              <c:numCache>
                <c:formatCode>General</c:formatCode>
                <c:ptCount val="4"/>
                <c:pt idx="0">
                  <c:v>40</c:v>
                </c:pt>
                <c:pt idx="1">
                  <c:v>22</c:v>
                </c:pt>
                <c:pt idx="2">
                  <c:v>17</c:v>
                </c:pt>
                <c:pt idx="3">
                  <c:v>1</c:v>
                </c:pt>
              </c:numCache>
            </c:numRef>
          </c:val>
          <c:extLst>
            <c:ext xmlns:c16="http://schemas.microsoft.com/office/drawing/2014/chart" uri="{C3380CC4-5D6E-409C-BE32-E72D297353CC}">
              <c16:uniqueId val="{00000001-BF43-4728-95B4-93AF2E8F2EE4}"/>
            </c:ext>
          </c:extLst>
        </c:ser>
        <c:dLbls>
          <c:dLblPos val="outEnd"/>
          <c:showLegendKey val="0"/>
          <c:showVal val="1"/>
          <c:showCatName val="0"/>
          <c:showSerName val="0"/>
          <c:showPercent val="0"/>
          <c:showBubbleSize val="0"/>
        </c:dLbls>
        <c:gapWidth val="100"/>
        <c:overlap val="-5"/>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23736159"/>
        <c:crosses val="autoZero"/>
        <c:auto val="1"/>
        <c:lblAlgn val="ctr"/>
        <c:lblOffset val="100"/>
        <c:noMultiLvlLbl val="0"/>
      </c:catAx>
      <c:valAx>
        <c:axId val="223736159"/>
        <c:scaling>
          <c:orientation val="minMax"/>
          <c:max val="80"/>
        </c:scaling>
        <c:delete val="1"/>
        <c:axPos val="l"/>
        <c:numFmt formatCode="General" sourceLinked="1"/>
        <c:majorTickMark val="none"/>
        <c:minorTickMark val="none"/>
        <c:tickLblPos val="nextTo"/>
        <c:crossAx val="223724927"/>
        <c:crosses val="autoZero"/>
        <c:crossBetween val="between"/>
      </c:valAx>
      <c:spPr>
        <a:noFill/>
        <a:ln>
          <a:noFill/>
        </a:ln>
        <a:effectLst/>
      </c:spPr>
    </c:plotArea>
    <c:legend>
      <c:legendPos val="t"/>
      <c:layout>
        <c:manualLayout>
          <c:xMode val="edge"/>
          <c:yMode val="edge"/>
          <c:x val="0.2821601471680879"/>
          <c:y val="0"/>
          <c:w val="0.43916215541414061"/>
          <c:h val="7.7485198570537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995894327957815E-3"/>
          <c:y val="0"/>
          <c:w val="0.98242633600665707"/>
          <c:h val="0.64701937171348389"/>
        </c:manualLayout>
      </c:layout>
      <c:barChart>
        <c:barDir val="col"/>
        <c:grouping val="clustered"/>
        <c:varyColors val="0"/>
        <c:ser>
          <c:idx val="0"/>
          <c:order val="0"/>
          <c:tx>
            <c:strRef>
              <c:f>Sheet1!$A$2</c:f>
              <c:strCache>
                <c:ptCount val="1"/>
                <c:pt idx="0">
                  <c:v>Iron-containing supplements in last 
12 months</c:v>
                </c:pt>
              </c:strCache>
            </c:strRef>
          </c:tx>
          <c:spPr>
            <a:solidFill>
              <a:schemeClr val="tx2">
                <a:lumMod val="60000"/>
                <a:lumOff val="40000"/>
              </a:schemeClr>
            </a:solidFill>
            <a:ln>
              <a:noFill/>
            </a:ln>
            <a:effectLst/>
          </c:spPr>
          <c:invertIfNegative val="0"/>
          <c:dPt>
            <c:idx val="1"/>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2">
                  <a:lumMod val="5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2">
                  <a:lumMod val="50000"/>
                </a:schemeClr>
              </a:solidFill>
              <a:ln>
                <a:noFill/>
              </a:ln>
              <a:effectLst/>
            </c:spPr>
            <c:extLst>
              <c:ext xmlns:c16="http://schemas.microsoft.com/office/drawing/2014/chart" uri="{C3380CC4-5D6E-409C-BE32-E72D297353CC}">
                <c16:uniqueId val="{00000005-AF3D-4009-BFE7-B1A498B9C2E0}"/>
              </c:ext>
            </c:extLst>
          </c:dPt>
          <c:dPt>
            <c:idx val="6"/>
            <c:invertIfNegative val="0"/>
            <c:bubble3D val="0"/>
            <c:spPr>
              <a:solidFill>
                <a:schemeClr val="accent2">
                  <a:lumMod val="50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Iron-containing supplements in last 
12 months</c:v>
                </c:pt>
                <c:pt idx="1">
                  <c:v>Vitamin A supplements in last 
6 months</c:v>
                </c:pt>
                <c:pt idx="3">
                  <c:v>Deworming medication in last 
6 months</c:v>
                </c:pt>
              </c:strCache>
            </c:strRef>
          </c:cat>
          <c:val>
            <c:numRef>
              <c:f>Sheet1!$B$2:$B$5</c:f>
              <c:numCache>
                <c:formatCode>General</c:formatCode>
                <c:ptCount val="4"/>
                <c:pt idx="0">
                  <c:v>51</c:v>
                </c:pt>
                <c:pt idx="1">
                  <c:v>75</c:v>
                </c:pt>
                <c:pt idx="3">
                  <c:v>46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Thin</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Sheet1!$B$2:$B$3</c:f>
              <c:numCache>
                <c:formatCode>General</c:formatCode>
                <c:ptCount val="2"/>
                <c:pt idx="0">
                  <c:v>16</c:v>
                </c:pt>
                <c:pt idx="1">
                  <c:v>5</c:v>
                </c:pt>
              </c:numCache>
            </c:numRef>
          </c:val>
          <c:extLst>
            <c:ext xmlns:c16="http://schemas.microsoft.com/office/drawing/2014/chart" uri="{C3380CC4-5D6E-409C-BE32-E72D297353CC}">
              <c16:uniqueId val="{00000000-C676-40E3-983B-23864F9DDBFB}"/>
            </c:ext>
          </c:extLst>
        </c:ser>
        <c:ser>
          <c:idx val="2"/>
          <c:order val="2"/>
          <c:tx>
            <c:strRef>
              <c:f>Sheet1!$C$1</c:f>
              <c:strCache>
                <c:ptCount val="1"/>
                <c:pt idx="0">
                  <c:v>Normal</c:v>
                </c:pt>
              </c:strCache>
            </c:strRef>
          </c:tx>
          <c:spPr>
            <a:solidFill>
              <a:schemeClr val="accent3">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Sheet1!$C$2:$C$3</c:f>
              <c:numCache>
                <c:formatCode>0</c:formatCode>
                <c:ptCount val="2"/>
                <c:pt idx="0">
                  <c:v>70</c:v>
                </c:pt>
                <c:pt idx="1">
                  <c:v>45</c:v>
                </c:pt>
              </c:numCache>
            </c:numRef>
          </c:val>
          <c:extLst>
            <c:ext xmlns:c16="http://schemas.microsoft.com/office/drawing/2014/chart" uri="{C3380CC4-5D6E-409C-BE32-E72D297353CC}">
              <c16:uniqueId val="{00000002-C676-40E3-983B-23864F9DDBFB}"/>
            </c:ext>
          </c:extLst>
        </c:ser>
        <c:ser>
          <c:idx val="3"/>
          <c:order val="3"/>
          <c:tx>
            <c:strRef>
              <c:f>Sheet1!$D$1</c:f>
              <c:strCache>
                <c:ptCount val="1"/>
                <c:pt idx="0">
                  <c:v>Overweight</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Sheet1!$D$2:$D$3</c:f>
              <c:numCache>
                <c:formatCode>General</c:formatCode>
                <c:ptCount val="2"/>
                <c:pt idx="0">
                  <c:v>10</c:v>
                </c:pt>
                <c:pt idx="1">
                  <c:v>28</c:v>
                </c:pt>
              </c:numCache>
            </c:numRef>
          </c:val>
          <c:extLst>
            <c:ext xmlns:c16="http://schemas.microsoft.com/office/drawing/2014/chart" uri="{C3380CC4-5D6E-409C-BE32-E72D297353CC}">
              <c16:uniqueId val="{00000003-C676-40E3-983B-23864F9DDBFB}"/>
            </c:ext>
          </c:extLst>
        </c:ser>
        <c:ser>
          <c:idx val="4"/>
          <c:order val="4"/>
          <c:tx>
            <c:strRef>
              <c:f>Sheet1!$E$1</c:f>
              <c:strCache>
                <c:ptCount val="1"/>
                <c:pt idx="0">
                  <c:v>Obese</c:v>
                </c:pt>
              </c:strCache>
            </c:strRef>
          </c:tx>
          <c:spPr>
            <a:solidFill>
              <a:schemeClr val="accent5">
                <a:lumMod val="75000"/>
              </a:schemeClr>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 age 15-19</c:v>
                </c:pt>
                <c:pt idx="1">
                  <c:v>Women age 20-49</c:v>
                </c:pt>
              </c:strCache>
            </c:strRef>
          </c:cat>
          <c:val>
            <c:numRef>
              <c:f>Sheet1!$E$2:$E$3</c:f>
              <c:numCache>
                <c:formatCode>General</c:formatCode>
                <c:ptCount val="2"/>
                <c:pt idx="0">
                  <c:v>4</c:v>
                </c:pt>
                <c:pt idx="1">
                  <c:v>22</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extLst>
          <c:ext xmlns:c15="http://schemas.microsoft.com/office/drawing/2012/chart" uri="{02D57815-91ED-43cb-92C2-25804820EDAC}">
            <c15:filteredBarSeries>
              <c15:ser>
                <c:idx val="1"/>
                <c:order val="1"/>
                <c:tx>
                  <c:strRef>
                    <c:extLst>
                      <c:ext uri="{02D57815-91ED-43cb-92C2-25804820EDAC}">
                        <c15:formulaRef>
                          <c15:sqref>Sheet1!#REF!</c15:sqref>
                        </c15:formulaRef>
                      </c:ext>
                    </c:extLst>
                    <c:strCache>
                      <c:ptCount val="1"/>
                      <c:pt idx="0">
                        <c:v>#REF!</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Sheet1!$A$2:$A$3</c15:sqref>
                        </c15:formulaRef>
                      </c:ext>
                    </c:extLst>
                    <c:strCache>
                      <c:ptCount val="2"/>
                      <c:pt idx="0">
                        <c:v>Women age 15-19</c:v>
                      </c:pt>
                      <c:pt idx="1">
                        <c:v>Women age 20-49</c:v>
                      </c:pt>
                    </c:strCache>
                  </c:strRef>
                </c:cat>
                <c:val>
                  <c:numRef>
                    <c:extLst>
                      <c:ext uri="{02D57815-91ED-43cb-92C2-25804820EDAC}">
                        <c15:formulaRef>
                          <c15:sqref>Sheet1!#REF!</c15:sqref>
                        </c15:formulaRef>
                      </c:ext>
                    </c:extLst>
                    <c:numCache>
                      <c:formatCode>General</c:formatCode>
                      <c:ptCount val="1"/>
                      <c:pt idx="0">
                        <c:v>1</c:v>
                      </c:pt>
                    </c:numCache>
                  </c:numRef>
                </c:val>
                <c:extLst>
                  <c:ext xmlns:c16="http://schemas.microsoft.com/office/drawing/2014/chart" uri="{C3380CC4-5D6E-409C-BE32-E72D297353CC}">
                    <c16:uniqueId val="{00000001-C676-40E3-983B-23864F9DDBFB}"/>
                  </c:ext>
                </c:extLst>
              </c15:ser>
            </c15:filteredBarSeries>
          </c:ext>
        </c:extLst>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282F-4E3A-93C5-12A81DF0EC45}"/>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50</c:v>
                </c:pt>
                <c:pt idx="1">
                  <c:v>52</c:v>
                </c:pt>
                <c:pt idx="2">
                  <c:v>47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35323589404"/>
          <c:w val="0.9653211676911444"/>
          <c:h val="0.74552523173855612"/>
        </c:manualLayout>
      </c:layout>
      <c:barChart>
        <c:barDir val="col"/>
        <c:grouping val="clustered"/>
        <c:varyColors val="0"/>
        <c:ser>
          <c:idx val="0"/>
          <c:order val="0"/>
          <c:tx>
            <c:strRef>
              <c:f>Sheet1!$B$1</c:f>
              <c:strCache>
                <c:ptCount val="1"/>
                <c:pt idx="0">
                  <c:v>Ghana</c:v>
                </c:pt>
              </c:strCache>
            </c:strRef>
          </c:tx>
          <c:spPr>
            <a:solidFill>
              <a:srgbClr val="048C4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Sheet1!$B$2:$B$3</c:f>
              <c:numCache>
                <c:formatCode>General</c:formatCode>
                <c:ptCount val="2"/>
                <c:pt idx="0">
                  <c:v>37</c:v>
                </c:pt>
                <c:pt idx="1">
                  <c:v>28</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Urban</c:v>
                </c:pt>
              </c:strCache>
            </c:strRef>
          </c:tx>
          <c:spPr>
            <a:solidFill>
              <a:srgbClr val="EE233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Sheet1!$C$2:$C$3</c:f>
              <c:numCache>
                <c:formatCode>General</c:formatCode>
                <c:ptCount val="2"/>
                <c:pt idx="0">
                  <c:v>45</c:v>
                </c:pt>
                <c:pt idx="1">
                  <c:v>33</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Rural</c:v>
                </c:pt>
              </c:strCache>
            </c:strRef>
          </c:tx>
          <c:spPr>
            <a:solidFill>
              <a:srgbClr val="F2E208"/>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Sheet1!$D$2:$D$3</c:f>
              <c:numCache>
                <c:formatCode>General</c:formatCode>
                <c:ptCount val="2"/>
                <c:pt idx="0">
                  <c:v>27</c:v>
                </c:pt>
                <c:pt idx="1">
                  <c:v>21</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731377149933352"/>
          <c:w val="0.99925520170099058"/>
          <c:h val="0.801457147180624"/>
        </c:manualLayout>
      </c:layout>
      <c:barChart>
        <c:barDir val="col"/>
        <c:grouping val="clustered"/>
        <c:varyColors val="0"/>
        <c:ser>
          <c:idx val="0"/>
          <c:order val="0"/>
          <c:tx>
            <c:strRef>
              <c:f>Sheet1!$A$2</c:f>
              <c:strCache>
                <c:ptCount val="1"/>
                <c:pt idx="0">
                  <c:v>Female</c:v>
                </c:pt>
              </c:strCache>
            </c:strRef>
          </c:tx>
          <c:spPr>
            <a:solidFill>
              <a:srgbClr val="F1A41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15</c:v>
                </c:pt>
                <c:pt idx="1">
                  <c:v>5</c:v>
                </c:pt>
                <c:pt idx="2">
                  <c:v>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Male</c:v>
                </c:pt>
              </c:strCache>
            </c:strRef>
          </c:tx>
          <c:spPr>
            <a:solidFill>
              <a:srgbClr val="084F8E"/>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19</c:v>
                </c:pt>
                <c:pt idx="1">
                  <c:v>7</c:v>
                </c:pt>
                <c:pt idx="2">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Sheet1!$A$2</c:f>
              <c:strCache>
                <c:ptCount val="1"/>
                <c:pt idx="0">
                  <c:v>No education</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24</c:v>
                </c:pt>
                <c:pt idx="1">
                  <c:v>7</c:v>
                </c:pt>
                <c:pt idx="2">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Primary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19</c:v>
                </c:pt>
                <c:pt idx="1">
                  <c:v>9</c:v>
                </c:pt>
                <c:pt idx="2">
                  <c:v>1</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Secondary</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Sheet1!$B$4:$D$4</c:f>
              <c:numCache>
                <c:formatCode>General</c:formatCode>
                <c:ptCount val="3"/>
                <c:pt idx="0">
                  <c:v>15</c:v>
                </c:pt>
                <c:pt idx="1">
                  <c:v>5</c:v>
                </c:pt>
                <c:pt idx="2">
                  <c:v>2</c:v>
                </c:pt>
              </c:numCache>
            </c:numRef>
          </c:val>
          <c:extLst>
            <c:ext xmlns:c16="http://schemas.microsoft.com/office/drawing/2014/chart" uri="{C3380CC4-5D6E-409C-BE32-E72D297353CC}">
              <c16:uniqueId val="{00000001-0E04-4587-9065-263B9A34AA9C}"/>
            </c:ext>
          </c:extLst>
        </c:ser>
        <c:ser>
          <c:idx val="3"/>
          <c:order val="3"/>
          <c:tx>
            <c:strRef>
              <c:f>Sheet1!$A$5</c:f>
              <c:strCache>
                <c:ptCount val="1"/>
                <c:pt idx="0">
                  <c:v>More than secondary</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Sheet1!$B$5:$D$5</c:f>
              <c:numCache>
                <c:formatCode>General</c:formatCode>
                <c:ptCount val="3"/>
                <c:pt idx="0">
                  <c:v>6</c:v>
                </c:pt>
                <c:pt idx="1">
                  <c:v>6</c:v>
                </c:pt>
                <c:pt idx="2">
                  <c:v>4</c:v>
                </c:pt>
              </c:numCache>
            </c:numRef>
          </c:val>
          <c:extLst>
            <c:ext xmlns:c16="http://schemas.microsoft.com/office/drawing/2014/chart" uri="{C3380CC4-5D6E-409C-BE32-E72D297353CC}">
              <c16:uniqueId val="{00000002-0E04-4587-9065-263B9A34AA9C}"/>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832919176178242"/>
          <c:w val="0.95416666666666672"/>
          <c:h val="0.70961537965647437"/>
        </c:manualLayout>
      </c:layout>
      <c:barChart>
        <c:barDir val="col"/>
        <c:grouping val="clustered"/>
        <c:varyColors val="0"/>
        <c:ser>
          <c:idx val="0"/>
          <c:order val="0"/>
          <c:tx>
            <c:strRef>
              <c:f>Sheet1!$A$2</c:f>
              <c:strCache>
                <c:ptCount val="1"/>
                <c:pt idx="0">
                  <c:v>Lowest</c:v>
                </c:pt>
              </c:strCache>
            </c:strRef>
          </c:tx>
          <c:spPr>
            <a:solidFill>
              <a:schemeClr val="accent5">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Sheet1!$B$2:$D$2</c:f>
              <c:numCache>
                <c:formatCode>General</c:formatCode>
                <c:ptCount val="3"/>
                <c:pt idx="0">
                  <c:v>23</c:v>
                </c:pt>
                <c:pt idx="1">
                  <c:v>6</c:v>
                </c:pt>
                <c:pt idx="2">
                  <c:v>1</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Sheet1!$B$3:$D$3</c:f>
              <c:numCache>
                <c:formatCode>General</c:formatCode>
                <c:ptCount val="3"/>
                <c:pt idx="0">
                  <c:v>22</c:v>
                </c:pt>
                <c:pt idx="1">
                  <c:v>8</c:v>
                </c:pt>
                <c:pt idx="2">
                  <c:v>1</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Middle</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Sheet1!$B$4:$D$4</c:f>
              <c:numCache>
                <c:formatCode>General</c:formatCode>
                <c:ptCount val="3"/>
                <c:pt idx="0">
                  <c:v>17</c:v>
                </c:pt>
                <c:pt idx="1">
                  <c:v>5</c:v>
                </c:pt>
                <c:pt idx="2">
                  <c:v>2</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Fourth</c:v>
                </c:pt>
              </c:strCache>
            </c:strRef>
          </c:tx>
          <c:spPr>
            <a:solidFill>
              <a:schemeClr val="accent5">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Sheet1!$B$5:$D$5</c:f>
              <c:numCache>
                <c:formatCode>General</c:formatCode>
                <c:ptCount val="3"/>
                <c:pt idx="0">
                  <c:v>16</c:v>
                </c:pt>
                <c:pt idx="1">
                  <c:v>6</c:v>
                </c:pt>
                <c:pt idx="2">
                  <c:v>2</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Highest</c:v>
                </c:pt>
              </c:strCache>
            </c:strRef>
          </c:tx>
          <c:spPr>
            <a:solidFill>
              <a:schemeClr val="accent5">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Stunted</c:v>
                </c:pt>
                <c:pt idx="1">
                  <c:v>Wasted</c:v>
                </c:pt>
                <c:pt idx="2">
                  <c:v>Overweight</c:v>
                </c:pt>
              </c:strCache>
            </c:strRef>
          </c:cat>
          <c:val>
            <c:numRef>
              <c:f>Sheet1!$B$6:$D$6</c:f>
              <c:numCache>
                <c:formatCode>General</c:formatCode>
                <c:ptCount val="3"/>
                <c:pt idx="0">
                  <c:v>8</c:v>
                </c:pt>
                <c:pt idx="1">
                  <c:v>5</c:v>
                </c:pt>
                <c:pt idx="2">
                  <c:v>3</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Weight</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048C4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048C4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rgbClr val="048C4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Weight</c:v>
                </c:pt>
                <c:pt idx="1">
                  <c:v>Height</c:v>
                </c:pt>
                <c:pt idx="2">
                  <c:v>Mid-upper arm 
circumference (MUAC)</c:v>
                </c:pt>
                <c:pt idx="3">
                  <c:v>Weight and
height</c:v>
                </c:pt>
                <c:pt idx="4">
                  <c:v>Weight, height, and MUAC</c:v>
                </c:pt>
              </c:strCache>
            </c:strRef>
          </c:cat>
          <c:val>
            <c:numRef>
              <c:f>Sheet1!$B$2:$B$6</c:f>
              <c:numCache>
                <c:formatCode>General</c:formatCode>
                <c:ptCount val="5"/>
                <c:pt idx="0">
                  <c:v>50</c:v>
                </c:pt>
                <c:pt idx="1">
                  <c:v>39</c:v>
                </c:pt>
                <c:pt idx="2">
                  <c:v>22</c:v>
                </c:pt>
                <c:pt idx="3">
                  <c:v>38</c:v>
                </c:pt>
                <c:pt idx="4">
                  <c:v>21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2.1585540672001715E-2"/>
          <c:w val="0.98637275240249433"/>
          <c:h val="0.79332790368126294"/>
        </c:manualLayout>
      </c:layout>
      <c:barChart>
        <c:barDir val="col"/>
        <c:grouping val="clustered"/>
        <c:varyColors val="0"/>
        <c:ser>
          <c:idx val="0"/>
          <c:order val="0"/>
          <c:tx>
            <c:strRef>
              <c:f>Sheet1!$A$2</c:f>
              <c:strCache>
                <c:ptCount val="1"/>
                <c:pt idx="0">
                  <c:v>Ever breastfed</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048C4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048C4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rgbClr val="048C45"/>
              </a:solidFill>
              <a:ln>
                <a:noFill/>
              </a:ln>
              <a:effectLst/>
            </c:spPr>
            <c:extLst>
              <c:ext xmlns:c16="http://schemas.microsoft.com/office/drawing/2014/chart" uri="{C3380CC4-5D6E-409C-BE32-E72D297353CC}">
                <c16:uniqueId val="{00000000-AA91-4900-ADB9-41214B50E529}"/>
              </c:ext>
            </c:extLst>
          </c:dPt>
          <c:dLbls>
            <c:dLbl>
              <c:idx val="0"/>
              <c:layout>
                <c:manualLayout>
                  <c:x val="4.8309184869360427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463-49B7-868A-97FB2A769A86}"/>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Put to the breast within 
1 hour of birth</c:v>
                </c:pt>
                <c:pt idx="2">
                  <c:v>Exclusively breastfed for the first 2 days after birth</c:v>
                </c:pt>
              </c:strCache>
            </c:strRef>
          </c:cat>
          <c:val>
            <c:numRef>
              <c:f>Sheet1!$B$2:$B$4</c:f>
              <c:numCache>
                <c:formatCode>General</c:formatCode>
                <c:ptCount val="3"/>
                <c:pt idx="0">
                  <c:v>97</c:v>
                </c:pt>
                <c:pt idx="1">
                  <c:v>58</c:v>
                </c:pt>
                <c:pt idx="2">
                  <c:v>81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5"/>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0-6817-41AA-B21B-BA4C5AA5AD52}"/>
              </c:ext>
            </c:extLst>
          </c:dPt>
          <c:dLbls>
            <c:dLbl>
              <c:idx val="0"/>
              <c:tx>
                <c:rich>
                  <a:bodyPr/>
                  <a:lstStyle/>
                  <a:p>
                    <a:r>
                      <a:rPr lang="en-US"/>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FA1-4794-A37B-898FEAB5CD7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Breast milk and non-milk liquids</c:v>
                </c:pt>
                <c:pt idx="1">
                  <c:v>Unknown</c:v>
                </c:pt>
                <c:pt idx="2">
                  <c:v>Breast milk and plain water only</c:v>
                </c:pt>
                <c:pt idx="3">
                  <c:v>Breast milk and solid, semi-solid, or soft foods</c:v>
                </c:pt>
                <c:pt idx="4">
                  <c:v>Breast milk and formula and/or animal milk</c:v>
                </c:pt>
                <c:pt idx="5">
                  <c:v>Not breastfed</c:v>
                </c:pt>
                <c:pt idx="6">
                  <c:v>Breast milk only (exclusively breastfed)</c:v>
                </c:pt>
              </c:strCache>
            </c:strRef>
          </c:cat>
          <c:val>
            <c:numRef>
              <c:f>Sheet1!$B$2:$B$8</c:f>
              <c:numCache>
                <c:formatCode>General</c:formatCode>
                <c:ptCount val="7"/>
                <c:pt idx="0">
                  <c:v>0.1</c:v>
                </c:pt>
                <c:pt idx="1">
                  <c:v>1</c:v>
                </c:pt>
                <c:pt idx="2">
                  <c:v>24</c:v>
                </c:pt>
                <c:pt idx="3">
                  <c:v>11</c:v>
                </c:pt>
                <c:pt idx="4">
                  <c:v>9</c:v>
                </c:pt>
                <c:pt idx="5">
                  <c:v>3</c:v>
                </c:pt>
                <c:pt idx="6">
                  <c:v>53</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F9A6-4629-A810-F0779CF88F33}"/>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23</c:v>
                </c:pt>
                <c:pt idx="1">
                  <c:v>26</c:v>
                </c:pt>
                <c:pt idx="2">
                  <c:v>21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Sweet beverage</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048C4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048C4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rgbClr val="048C4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Sweet beverage</c:v>
                </c:pt>
                <c:pt idx="1">
                  <c:v>Unhealthy food</c:v>
                </c:pt>
                <c:pt idx="2">
                  <c:v>Zero vegetable or fruit</c:v>
                </c:pt>
              </c:strCache>
            </c:strRef>
          </c:cat>
          <c:val>
            <c:numRef>
              <c:f>Sheet1!$B$2:$B$4</c:f>
              <c:numCache>
                <c:formatCode>General</c:formatCode>
                <c:ptCount val="3"/>
                <c:pt idx="0">
                  <c:v>32</c:v>
                </c:pt>
                <c:pt idx="1">
                  <c:v>33</c:v>
                </c:pt>
                <c:pt idx="2">
                  <c:v>31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12/12/2023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12/12/2023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 (cols 2, 6, 7, &amp; 11)</a:t>
            </a:r>
          </a:p>
          <a:p>
            <a:endParaRPr lang="en-US"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Percentage below -2 SDs = Includes children who are below -3 standard deviations (SD) from the WHO Child Growth standards population median</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11.5 (cols 1-7)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Breastfeeding status refers to a "24-hour" period (yesterday during the day or at night). The categories of breast milk only, breast milk and plain water only, breast milk and non-milk liquids, breast milk and formula and/or animal milk, breast milk and solid, semi-solid, or soft foods, and not breastfed are hierarchical and mutually exclusive. Thus, children who receive breast milk and non-milk liquids and who do not receive breast milk and formula and/or animal milk and who do not receive any solid, semi-solid, or soft foods are classified in the non-milk liquid category even though they may also get plain water. When combined with children whose feeding category is classified as unknown due to don't know responses, the percentages in each row add to 100%.</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1800" dirty="0">
              <a:effectLst/>
              <a:latin typeface="Arial" panose="020B0604020202020204" pitchFamily="34" charset="0"/>
              <a:cs typeface="Times New Roman" panose="02020603050405020304" pitchFamily="18" charset="0"/>
            </a:endParaRPr>
          </a:p>
          <a:p>
            <a:r>
              <a:rPr lang="en-US" sz="1800" dirty="0">
                <a:effectLst/>
                <a:latin typeface="Arial" panose="020B0604020202020204" pitchFamily="34" charset="0"/>
                <a:cs typeface="Times New Roman" panose="02020603050405020304" pitchFamily="18" charset="0"/>
              </a:rPr>
              <a:t>Non-milk liquids = </a:t>
            </a:r>
            <a:r>
              <a:rPr lang="en-GB" sz="1800" dirty="0">
                <a:effectLst/>
                <a:latin typeface="Arial" panose="020B0604020202020204" pitchFamily="34" charset="0"/>
                <a:ea typeface="Times New Roman" panose="02020603050405020304" pitchFamily="18" charset="0"/>
              </a:rPr>
              <a:t>include milo, fruit juice or fruit drinks, </a:t>
            </a:r>
            <a:r>
              <a:rPr lang="en-GB" sz="1800" dirty="0" err="1">
                <a:effectLst/>
                <a:latin typeface="Arial" panose="020B0604020202020204" pitchFamily="34" charset="0"/>
                <a:ea typeface="Times New Roman" panose="02020603050405020304" pitchFamily="18" charset="0"/>
              </a:rPr>
              <a:t>sobolo</a:t>
            </a:r>
            <a:r>
              <a:rPr lang="en-GB" sz="1800" dirty="0">
                <a:effectLst/>
                <a:latin typeface="Arial" panose="020B0604020202020204" pitchFamily="34" charset="0"/>
                <a:ea typeface="Times New Roman" panose="02020603050405020304" pitchFamily="18" charset="0"/>
              </a:rPr>
              <a:t>, clear broth, clear soup, or other liquids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rPr>
              <a:t>Animal milk = </a:t>
            </a:r>
            <a:r>
              <a:rPr lang="en-GB" sz="1800" dirty="0">
                <a:effectLst/>
                <a:latin typeface="Arial" panose="020B0604020202020204" pitchFamily="34" charset="0"/>
                <a:ea typeface="Times New Roman" panose="02020603050405020304" pitchFamily="18" charset="0"/>
                <a:cs typeface="Arial" panose="020B0604020202020204" pitchFamily="34" charset="0"/>
              </a:rPr>
              <a:t>includes liquid yogurt but does not include solid yogurt.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Solid, semi-solid, or soft foods = includes solid yogurt but not liquid yogurt.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4050078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11.10 (row 7)</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3025845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Table 11.8 (col 8)</a:t>
            </a:r>
          </a:p>
          <a:p>
            <a:endParaRPr lang="en-US" sz="1200" dirty="0"/>
          </a:p>
          <a:p>
            <a:r>
              <a:rPr lang="en-GB" sz="1800" dirty="0">
                <a:effectLst/>
                <a:latin typeface="Arial" panose="020B0604020202020204" pitchFamily="34" charset="0"/>
                <a:ea typeface="Times New Roman" panose="02020603050405020304" pitchFamily="18" charset="0"/>
              </a:rPr>
              <a:t>For non-breastfed children, minimum acceptable diet is receiving minimum dietary diversity (footnote 1), minimum milk feeding frequency (footnote 4), and minimum meal frequency (footnote 5)</a:t>
            </a:r>
          </a:p>
          <a:p>
            <a:endParaRPr lang="en-US" sz="1200" dirty="0"/>
          </a:p>
          <a:p>
            <a:r>
              <a:rPr lang="en-US" sz="1200" dirty="0"/>
              <a:t>Minimum dietary diversity = receiving foods from 5+ of these 8 food groups: 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r>
              <a:rPr lang="en-US" sz="1200" dirty="0"/>
              <a:t>Minimum meal frequency = for breastfed children, minimum meal frequency is receiving solid, semi-solid, or soft food at least twice a day for infants 6-8 months and at least 3 times a day for children 9-23 months. For non-breastfed children, minimum acceptable diet is receiving solid, semi-solid food or soft food or milk feeds at least 4 times a day. At least 1 of the feeds must be a solid, semi-solid, or soft feed.</a:t>
            </a:r>
          </a:p>
          <a:p>
            <a:r>
              <a:rPr lang="en-US" sz="1200" dirty="0"/>
              <a:t>Minimum milk feeding frequency = for non-breastfed children, minimum milk feeding frequency is 2 or more feedings of infant formula, tinned, powdered, or fresh animal milk, and yogurt drink or solid.</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Table 11.9 (cols 2-4)</a:t>
            </a:r>
          </a:p>
          <a:p>
            <a:endParaRPr lang="en-US" sz="1200" dirty="0"/>
          </a:p>
          <a:p>
            <a:r>
              <a:rPr lang="en-US" sz="1200" dirty="0"/>
              <a:t>Sweet beverages =  include sweet/flavored milk and yogurt drinks, sweet/flavored soy milks or nut milks, fruit juice and fruit-flavored drinks, chocolate flavored drinks, sodas, malt drinks, sports drinks, and energy drinks, sweetened tea, coffee, herbal drinks, and other sweetened liquids.</a:t>
            </a:r>
          </a:p>
          <a:p>
            <a:endParaRPr lang="en-US" sz="1200" dirty="0"/>
          </a:p>
          <a:p>
            <a:r>
              <a:rPr lang="en-GB" sz="1800" dirty="0">
                <a:effectLst/>
                <a:latin typeface="Arial" panose="020B0604020202020204" pitchFamily="34" charset="0"/>
                <a:ea typeface="Times New Roman" panose="02020603050405020304" pitchFamily="18" charset="0"/>
              </a:rPr>
              <a:t>Unhealthy foods = a group of sentinel food types which include sweet foods such as toffees, chocolates, ice cream, </a:t>
            </a:r>
            <a:r>
              <a:rPr lang="en-GB" sz="1800" dirty="0" err="1">
                <a:effectLst/>
                <a:latin typeface="Arial" panose="020B0604020202020204" pitchFamily="34" charset="0"/>
                <a:ea typeface="Times New Roman" panose="02020603050405020304" pitchFamily="18" charset="0"/>
              </a:rPr>
              <a:t>FanYogo</a:t>
            </a:r>
            <a:r>
              <a:rPr lang="en-GB" sz="1800" dirty="0">
                <a:effectLst/>
                <a:latin typeface="Arial" panose="020B0604020202020204" pitchFamily="34" charset="0"/>
                <a:ea typeface="Times New Roman" panose="02020603050405020304" pitchFamily="18" charset="0"/>
              </a:rPr>
              <a:t>, cakes, biscuits, rock bun, </a:t>
            </a:r>
            <a:r>
              <a:rPr lang="en-GB" sz="1800" dirty="0" err="1">
                <a:effectLst/>
                <a:latin typeface="Arial" panose="020B0604020202020204" pitchFamily="34" charset="0"/>
                <a:ea typeface="Times New Roman" panose="02020603050405020304" pitchFamily="18" charset="0"/>
              </a:rPr>
              <a:t>toogbee</a:t>
            </a:r>
            <a:r>
              <a:rPr lang="en-GB" sz="1800" dirty="0">
                <a:effectLst/>
                <a:latin typeface="Arial" panose="020B0604020202020204" pitchFamily="34" charset="0"/>
                <a:ea typeface="Times New Roman" panose="02020603050405020304" pitchFamily="18" charset="0"/>
              </a:rPr>
              <a:t>, and </a:t>
            </a:r>
            <a:r>
              <a:rPr lang="en-GB" sz="1800" dirty="0" err="1">
                <a:effectLst/>
                <a:latin typeface="Arial" panose="020B0604020202020204" pitchFamily="34" charset="0"/>
                <a:ea typeface="Times New Roman" panose="02020603050405020304" pitchFamily="18" charset="0"/>
              </a:rPr>
              <a:t>bofrot</a:t>
            </a:r>
            <a:r>
              <a:rPr lang="en-GB" sz="1800" dirty="0">
                <a:effectLst/>
                <a:latin typeface="Arial" panose="020B0604020202020204" pitchFamily="34" charset="0"/>
                <a:ea typeface="Times New Roman" panose="02020603050405020304" pitchFamily="18" charset="0"/>
              </a:rPr>
              <a:t>; and fried and salty foods such as packaged yellow plantain chips or potato chips, </a:t>
            </a:r>
            <a:r>
              <a:rPr lang="en-GB" sz="1800" dirty="0" err="1">
                <a:effectLst/>
                <a:latin typeface="Arial" panose="020B0604020202020204" pitchFamily="34" charset="0"/>
                <a:ea typeface="Times New Roman" panose="02020603050405020304" pitchFamily="18" charset="0"/>
              </a:rPr>
              <a:t>indomie</a:t>
            </a:r>
            <a:r>
              <a:rPr lang="en-GB" sz="1800" dirty="0">
                <a:effectLst/>
                <a:latin typeface="Arial" panose="020B0604020202020204" pitchFamily="34" charset="0"/>
                <a:ea typeface="Times New Roman" panose="02020603050405020304" pitchFamily="18" charset="0"/>
              </a:rPr>
              <a:t>, </a:t>
            </a:r>
            <a:r>
              <a:rPr lang="en-GB" sz="1800" dirty="0" err="1">
                <a:effectLst/>
                <a:latin typeface="Arial" panose="020B0604020202020204" pitchFamily="34" charset="0"/>
                <a:ea typeface="Times New Roman" panose="02020603050405020304" pitchFamily="18" charset="0"/>
              </a:rPr>
              <a:t>french</a:t>
            </a:r>
            <a:r>
              <a:rPr lang="en-GB" sz="1800" dirty="0">
                <a:effectLst/>
                <a:latin typeface="Arial" panose="020B0604020202020204" pitchFamily="34" charset="0"/>
                <a:ea typeface="Times New Roman" panose="02020603050405020304" pitchFamily="18" charset="0"/>
              </a:rPr>
              <a:t> fries , fried yam, fried potato, </a:t>
            </a:r>
            <a:r>
              <a:rPr lang="en-GB" sz="1800" dirty="0" err="1">
                <a:effectLst/>
                <a:latin typeface="Arial" panose="020B0604020202020204" pitchFamily="34" charset="0"/>
                <a:ea typeface="Times New Roman" panose="02020603050405020304" pitchFamily="18" charset="0"/>
              </a:rPr>
              <a:t>atomo</a:t>
            </a:r>
            <a:r>
              <a:rPr lang="en-GB" sz="1800" dirty="0">
                <a:effectLst/>
                <a:latin typeface="Arial" panose="020B0604020202020204" pitchFamily="34" charset="0"/>
                <a:ea typeface="Times New Roman" panose="02020603050405020304" pitchFamily="18" charset="0"/>
              </a:rPr>
              <a:t>, or spring rolls.</a:t>
            </a:r>
          </a:p>
          <a:p>
            <a:endParaRPr lang="en-GB" sz="1800" dirty="0">
              <a:effectLst/>
              <a:latin typeface="Arial" panose="020B0604020202020204" pitchFamily="34" charset="0"/>
            </a:endParaRPr>
          </a:p>
          <a:p>
            <a:r>
              <a:rPr lang="en-US" sz="1200" dirty="0"/>
              <a:t>Vegetables or fruits = </a:t>
            </a:r>
            <a:r>
              <a:rPr lang="en-GB" sz="1800" dirty="0">
                <a:effectLst/>
                <a:latin typeface="Arial" panose="020B0604020202020204" pitchFamily="34" charset="0"/>
                <a:ea typeface="Times New Roman" panose="02020603050405020304" pitchFamily="18" charset="0"/>
              </a:rPr>
              <a:t>include dark green, leafy vegetables, such as cocoyam leaves, amaranth leaves, </a:t>
            </a:r>
            <a:r>
              <a:rPr lang="en-GB" sz="1800" dirty="0" err="1">
                <a:effectLst/>
                <a:latin typeface="Arial" panose="020B0604020202020204" pitchFamily="34" charset="0"/>
                <a:ea typeface="Times New Roman" panose="02020603050405020304" pitchFamily="18" charset="0"/>
              </a:rPr>
              <a:t>ademe</a:t>
            </a:r>
            <a:r>
              <a:rPr lang="en-GB" sz="1800" dirty="0">
                <a:effectLst/>
                <a:latin typeface="Arial" panose="020B0604020202020204" pitchFamily="34" charset="0"/>
                <a:ea typeface="Times New Roman" panose="02020603050405020304" pitchFamily="18" charset="0"/>
              </a:rPr>
              <a:t>, </a:t>
            </a:r>
            <a:r>
              <a:rPr lang="en-GB" sz="1800" dirty="0" err="1">
                <a:effectLst/>
                <a:latin typeface="Arial" panose="020B0604020202020204" pitchFamily="34" charset="0"/>
                <a:ea typeface="Times New Roman" panose="02020603050405020304" pitchFamily="18" charset="0"/>
              </a:rPr>
              <a:t>ayoyo</a:t>
            </a:r>
            <a:r>
              <a:rPr lang="en-GB" sz="1800" dirty="0">
                <a:effectLst/>
                <a:latin typeface="Arial" panose="020B0604020202020204" pitchFamily="34" charset="0"/>
                <a:ea typeface="Times New Roman" panose="02020603050405020304" pitchFamily="18" charset="0"/>
              </a:rPr>
              <a:t>, cassava leaves or other dark green leafy vegetables, carrots, or sweet potatoes that are yellow or orange inside, ripe mangoes, ripe papaya, or African star apple, and other fruits and vegetables including banana, pineapple, avocado pear, watermelon, orange, or other fruits; tomatoes, </a:t>
            </a:r>
            <a:r>
              <a:rPr lang="en-GB" sz="1800" dirty="0" err="1">
                <a:effectLst/>
                <a:latin typeface="Arial" panose="020B0604020202020204" pitchFamily="34" charset="0"/>
                <a:ea typeface="Times New Roman" panose="02020603050405020304" pitchFamily="18" charset="0"/>
              </a:rPr>
              <a:t>okro</a:t>
            </a:r>
            <a:r>
              <a:rPr lang="en-GB" sz="1800" dirty="0">
                <a:effectLst/>
                <a:latin typeface="Arial" panose="020B0604020202020204" pitchFamily="34" charset="0"/>
                <a:ea typeface="Times New Roman" panose="02020603050405020304" pitchFamily="18" charset="0"/>
              </a:rPr>
              <a:t>, garden eggs, cabbage, mushrooms or other vegetables.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11.10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8 food groups are: </a:t>
            </a:r>
            <a:r>
              <a:rPr lang="en-US" sz="1200" dirty="0"/>
              <a:t>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Times New Roman" panose="02020603050405020304" pitchFamily="18" charset="0"/>
                <a:cs typeface="Times New Roman" panose="02020603050405020304" pitchFamily="18" charset="0"/>
              </a:rPr>
              <a:t>IYCF = Infant and young child feeding</a:t>
            </a:r>
          </a:p>
          <a:p>
            <a:endParaRPr lang="en-US" dirty="0"/>
          </a:p>
          <a:p>
            <a:r>
              <a:rPr lang="en-US" dirty="0"/>
              <a:t>Table 11.11 </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612687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11.12 (cols 1-4)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Note: Prevalence of anaemia, based on haemoglobin levels, is adjusted for altitude and for cigarette smoking, if known, using formulas in CDC, 1998 and cutoffs defined in WHO, 2017. </a:t>
            </a:r>
            <a:r>
              <a:rPr lang="en-GB" sz="1200" dirty="0" err="1">
                <a:effectLst/>
                <a:latin typeface="Arial" panose="020B0604020202020204" pitchFamily="34" charset="0"/>
                <a:ea typeface="Times New Roman" panose="02020603050405020304" pitchFamily="18" charset="0"/>
              </a:rPr>
              <a:t>Hemoglobin</a:t>
            </a:r>
            <a:r>
              <a:rPr lang="en-GB" sz="1200" dirty="0">
                <a:effectLst/>
                <a:latin typeface="Arial" panose="020B0604020202020204" pitchFamily="34" charset="0"/>
                <a:ea typeface="Times New Roman" panose="02020603050405020304" pitchFamily="18" charset="0"/>
              </a:rPr>
              <a:t> is measured in grams per </a:t>
            </a:r>
            <a:r>
              <a:rPr lang="en-GB" sz="1200" dirty="0" err="1">
                <a:effectLst/>
                <a:latin typeface="Arial" panose="020B0604020202020204" pitchFamily="34" charset="0"/>
                <a:ea typeface="Times New Roman" panose="02020603050405020304" pitchFamily="18" charset="0"/>
              </a:rPr>
              <a:t>deciliter</a:t>
            </a:r>
            <a:r>
              <a:rPr lang="en-GB" sz="1200" dirty="0">
                <a:effectLst/>
                <a:latin typeface="Arial" panose="020B0604020202020204" pitchFamily="34" charset="0"/>
                <a:ea typeface="Times New Roman" panose="02020603050405020304" pitchFamily="18" charset="0"/>
              </a:rPr>
              <a:t> (g/dl) using the [</a:t>
            </a:r>
            <a:r>
              <a:rPr lang="en-GB" sz="1200" dirty="0" err="1">
                <a:effectLst/>
                <a:latin typeface="Arial" panose="020B0604020202020204" pitchFamily="34" charset="0"/>
                <a:ea typeface="Times New Roman" panose="02020603050405020304" pitchFamily="18" charset="0"/>
              </a:rPr>
              <a:t>HemoCue</a:t>
            </a:r>
            <a:r>
              <a:rPr lang="en-GB" sz="1200" dirty="0">
                <a:effectLst/>
                <a:latin typeface="Arial" panose="020B0604020202020204" pitchFamily="34" charset="0"/>
                <a:ea typeface="Times New Roman" panose="02020603050405020304" pitchFamily="18" charset="0"/>
              </a:rPr>
              <a:t> 201+] device</a:t>
            </a:r>
            <a:endParaRPr lang="en-US" sz="1200" dirty="0">
              <a:effectLst/>
              <a:latin typeface="Arial" panose="020B0604020202020204" pitchFamily="34" charset="0"/>
              <a:ea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255403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11.12 &amp; 11.17.1 (col 1) &amp; </a:t>
            </a:r>
            <a:r>
              <a:rPr lang="en-US" dirty="0" err="1"/>
              <a:t>STATcompiler</a:t>
            </a:r>
            <a:r>
              <a:rPr lang="en-US" dirty="0"/>
              <a:t>: https://www.statcompiler.com/en/?cc=GH&amp;ucc=&amp;ic=CN_ANMC_C_ANY,AN_ANEM_W_ANY&amp;scl=1000&amp;dt=0&amp;pt=0&amp;ss=0&amp;lvlRnk=0&amp;brk=Natural&amp;si=AN_ANEM_W_ANY&amp;sbv=</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Note: Prevalence of anaemia, based on haemoglobin levels, is adjusted for altitude and for cigarette smoking, if known, using formulas in CDC, 1998 and cutoffs defined in WHO, 2017. </a:t>
            </a:r>
            <a:r>
              <a:rPr lang="en-GB" sz="1200" dirty="0" err="1">
                <a:effectLst/>
                <a:latin typeface="Arial" panose="020B0604020202020204" pitchFamily="34" charset="0"/>
                <a:ea typeface="Times New Roman" panose="02020603050405020304" pitchFamily="18" charset="0"/>
              </a:rPr>
              <a:t>Hemoglobin</a:t>
            </a:r>
            <a:r>
              <a:rPr lang="en-GB" sz="1200" dirty="0">
                <a:effectLst/>
                <a:latin typeface="Arial" panose="020B0604020202020204" pitchFamily="34" charset="0"/>
                <a:ea typeface="Times New Roman" panose="02020603050405020304" pitchFamily="18" charset="0"/>
              </a:rPr>
              <a:t> is measured in grams per </a:t>
            </a:r>
            <a:r>
              <a:rPr lang="en-GB" sz="1200" dirty="0" err="1">
                <a:effectLst/>
                <a:latin typeface="Arial" panose="020B0604020202020204" pitchFamily="34" charset="0"/>
                <a:ea typeface="Times New Roman" panose="02020603050405020304" pitchFamily="18" charset="0"/>
              </a:rPr>
              <a:t>deciliter</a:t>
            </a:r>
            <a:r>
              <a:rPr lang="en-GB" sz="1200" dirty="0">
                <a:effectLst/>
                <a:latin typeface="Arial" panose="020B0604020202020204" pitchFamily="34" charset="0"/>
                <a:ea typeface="Times New Roman" panose="02020603050405020304" pitchFamily="18" charset="0"/>
              </a:rPr>
              <a:t> (g/dl) using the [</a:t>
            </a:r>
            <a:r>
              <a:rPr lang="en-GB" sz="1200" dirty="0" err="1">
                <a:effectLst/>
                <a:latin typeface="Arial" panose="020B0604020202020204" pitchFamily="34" charset="0"/>
                <a:ea typeface="Times New Roman" panose="02020603050405020304" pitchFamily="18" charset="0"/>
              </a:rPr>
              <a:t>HemoCue</a:t>
            </a:r>
            <a:r>
              <a:rPr lang="en-GB" sz="1200" dirty="0">
                <a:effectLst/>
                <a:latin typeface="Arial" panose="020B0604020202020204" pitchFamily="34" charset="0"/>
                <a:ea typeface="Times New Roman" panose="02020603050405020304" pitchFamily="18" charset="0"/>
              </a:rPr>
              <a:t> 201+] device</a:t>
            </a:r>
            <a:endParaRPr lang="en-US" sz="1200" dirty="0">
              <a:effectLst/>
              <a:latin typeface="Arial" panose="020B0604020202020204" pitchFamily="34" charset="0"/>
              <a:ea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2324835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11.17.1 (cols 1-4)</a:t>
            </a:r>
          </a:p>
          <a:p>
            <a:endParaRPr lang="en-US" dirty="0"/>
          </a:p>
          <a:p>
            <a:r>
              <a:rPr lang="en-GB" sz="1800" dirty="0">
                <a:effectLst/>
                <a:latin typeface="Arial" panose="020B0604020202020204" pitchFamily="34" charset="0"/>
                <a:ea typeface="Times New Roman" panose="02020603050405020304" pitchFamily="18" charset="0"/>
              </a:rPr>
              <a:t>Note: Prevalence of anaemia, based on haemoglobin levels, is adjusted for altitude and for cigarette smoking, if known, using formulas in CDC, 1998 and cutoffs defined in WHO, 2017. </a:t>
            </a:r>
            <a:r>
              <a:rPr lang="en-GB" sz="1800" dirty="0" err="1">
                <a:effectLst/>
                <a:latin typeface="Arial" panose="020B0604020202020204" pitchFamily="34" charset="0"/>
                <a:ea typeface="Times New Roman" panose="02020603050405020304" pitchFamily="18" charset="0"/>
              </a:rPr>
              <a:t>Hemoglobin</a:t>
            </a:r>
            <a:r>
              <a:rPr lang="en-GB" sz="1800" dirty="0">
                <a:effectLst/>
                <a:latin typeface="Arial" panose="020B0604020202020204" pitchFamily="34" charset="0"/>
                <a:ea typeface="Times New Roman" panose="02020603050405020304" pitchFamily="18" charset="0"/>
              </a:rPr>
              <a:t> is measured in grams per </a:t>
            </a:r>
            <a:r>
              <a:rPr lang="en-GB" sz="1800" dirty="0" err="1">
                <a:effectLst/>
                <a:latin typeface="Arial" panose="020B0604020202020204" pitchFamily="34" charset="0"/>
                <a:ea typeface="Times New Roman" panose="02020603050405020304" pitchFamily="18" charset="0"/>
              </a:rPr>
              <a:t>deciliter</a:t>
            </a:r>
            <a:r>
              <a:rPr lang="en-GB" sz="1800" dirty="0">
                <a:effectLst/>
                <a:latin typeface="Arial" panose="020B0604020202020204" pitchFamily="34" charset="0"/>
                <a:ea typeface="Times New Roman" panose="02020603050405020304" pitchFamily="18" charset="0"/>
              </a:rPr>
              <a:t> (g/dl) using the [</a:t>
            </a:r>
            <a:r>
              <a:rPr lang="en-GB" sz="1800" dirty="0" err="1">
                <a:effectLst/>
                <a:latin typeface="Arial" panose="020B0604020202020204" pitchFamily="34" charset="0"/>
                <a:ea typeface="Times New Roman" panose="02020603050405020304" pitchFamily="18" charset="0"/>
              </a:rPr>
              <a:t>HemoCue</a:t>
            </a:r>
            <a:r>
              <a:rPr lang="en-GB" sz="1800" dirty="0">
                <a:effectLst/>
                <a:latin typeface="Arial" panose="020B0604020202020204" pitchFamily="34" charset="0"/>
                <a:ea typeface="Times New Roman" panose="02020603050405020304" pitchFamily="18" charset="0"/>
              </a:rPr>
              <a:t> 201+] device</a:t>
            </a:r>
            <a:endParaRPr lang="en-US" sz="1800" dirty="0">
              <a:effectLst/>
              <a:latin typeface="Arial" panose="020B0604020202020204" pitchFamily="34" charset="0"/>
              <a:ea typeface="Times New Roman" panose="02020603050405020304" pitchFamily="18" charset="0"/>
            </a:endParaRPr>
          </a:p>
          <a:p>
            <a:endParaRPr lang="en-US" sz="1800" dirty="0">
              <a:effectLst/>
              <a:latin typeface="Arial" panose="020B0604020202020204" pitchFamily="34" charset="0"/>
            </a:endParaRPr>
          </a:p>
          <a:p>
            <a:r>
              <a:rPr lang="en-US" sz="1800" dirty="0">
                <a:effectLst/>
                <a:latin typeface="Arial" panose="020B0604020202020204" pitchFamily="34" charset="0"/>
              </a:rPr>
              <a:t>Not pregnant = includes women who do not know if they are pregnant</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3618958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11.13 (cols 1, 2, &amp; 4)</a:t>
            </a:r>
          </a:p>
          <a:p>
            <a:endParaRPr lang="en-US" dirty="0"/>
          </a:p>
          <a:p>
            <a:r>
              <a:rPr lang="en-US" dirty="0"/>
              <a:t>Notes: based on mother’s recall, and for Vitamin A supplement, the vaccination card (Where available). Iron-containing supplements include tablets, syrup, or micronutrient powders. Deworming for intestinal parasites is commonly done for helminths and schistosomiasis.</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 (cols 2, 6, &amp; 7)</a:t>
            </a:r>
          </a:p>
          <a:p>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cs typeface="Arial" panose="020B0604020202020204" pitchFamily="34" charset="0"/>
              </a:rPr>
              <a:t>Percentage below -2 SDs = Includes children who are below -3 standard deviations (SD) from the WHO Child Growth standards population median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727219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11.18 (cols 1 &amp; 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Salt was tested for the presence of potassium [iodate/iodide].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25</a:t>
            </a:fld>
            <a:endParaRPr lang="en-US"/>
          </a:p>
        </p:txBody>
      </p:sp>
    </p:spTree>
    <p:extLst>
      <p:ext uri="{BB962C8B-B14F-4D97-AF65-F5344CB8AC3E}">
        <p14:creationId xmlns:p14="http://schemas.microsoft.com/office/powerpoint/2010/main" val="3301292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11.14.1 &amp; 11.14.2 (cols 4, 6, 7, 9, &amp; 10)</a:t>
            </a:r>
          </a:p>
          <a:p>
            <a:endParaRPr lang="en-US" dirty="0"/>
          </a:p>
          <a:p>
            <a:r>
              <a:rPr lang="en-US" dirty="0"/>
              <a:t>Notes: The Body Mass Index (BMI) is expressed as the ratio of weight in kilograms to the square of height in meters. BMI-for-age is expressed in standard deviation units from the median of the WHO Growth Reference for adolescent women age 15-19.</a:t>
            </a:r>
          </a:p>
          <a:p>
            <a:endParaRPr lang="en-US" dirty="0"/>
          </a:p>
          <a:p>
            <a:r>
              <a:rPr lang="en-US" dirty="0"/>
              <a:t>BMI and BMI for age exclude pregnant women and women with a birth in the preceding 2 months.</a:t>
            </a:r>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358184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Table 11.16 (col 1)</a:t>
            </a:r>
          </a:p>
          <a:p>
            <a:endParaRPr lang="en-US" sz="1800" dirty="0">
              <a:effectLst/>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Note: </a:t>
            </a:r>
            <a:r>
              <a:rPr lang="en-GB" sz="1800" dirty="0">
                <a:effectLst/>
                <a:latin typeface="Arial" panose="020B0604020202020204" pitchFamily="34" charset="0"/>
                <a:ea typeface="Times New Roman" panose="02020603050405020304" pitchFamily="18" charset="0"/>
              </a:rPr>
              <a:t>Minimum dietary diversity for women defined as consuming foods from 5 or more of the 10 food groups: a. grains, white/pale starchy roots, tubers, and plantains; b. pulses (beans, peas , lentils); c. nuts and seeds; d. dairy (milk, cheese, yogurt, other milk products); e. meat, fish, poultry, organ meats; f. eggs; g. dark green leafy vegetables; h. other vitamin A-rich fruits and vegetables; </a:t>
            </a:r>
            <a:r>
              <a:rPr lang="en-GB" sz="1800" dirty="0" err="1">
                <a:effectLst/>
                <a:latin typeface="Arial" panose="020B0604020202020204" pitchFamily="34" charset="0"/>
                <a:ea typeface="Times New Roman" panose="02020603050405020304" pitchFamily="18" charset="0"/>
              </a:rPr>
              <a:t>i</a:t>
            </a:r>
            <a:r>
              <a:rPr lang="en-GB" sz="1800" dirty="0">
                <a:effectLst/>
                <a:latin typeface="Arial" panose="020B0604020202020204" pitchFamily="34" charset="0"/>
                <a:ea typeface="Times New Roman" panose="02020603050405020304" pitchFamily="18" charset="0"/>
              </a:rPr>
              <a:t>. other vegetables; j. other fruits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Table 11.16 (cols 2 &amp; 3)</a:t>
            </a:r>
          </a:p>
          <a:p>
            <a:endParaRPr lang="en-US" sz="1200" baseline="30000" dirty="0"/>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Sweet beverages = include fruit juice and fruit-flavoured drinks, sodas, malt drinks, sports drinks, and energy drinks, sweetened tea, coffee, herbal drinks</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Arial" panose="020B0604020202020204" pitchFamily="34" charset="0"/>
              </a:rPr>
              <a:t> and other sweetened liquids.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GB" sz="1800" dirty="0">
                <a:effectLst/>
                <a:latin typeface="Arial" panose="020B0604020202020204" pitchFamily="34" charset="0"/>
                <a:ea typeface="Times New Roman" panose="02020603050405020304" pitchFamily="18" charset="0"/>
                <a:cs typeface="Arial" panose="020B0604020202020204" pitchFamily="34" charset="0"/>
              </a:rPr>
              <a:t>Unhealthy foods = include sweet foods such as toffees, chocolates, ice cream, </a:t>
            </a:r>
            <a:r>
              <a:rPr lang="en-GB" sz="1800" dirty="0" err="1">
                <a:effectLst/>
                <a:latin typeface="Arial" panose="020B0604020202020204" pitchFamily="34" charset="0"/>
                <a:ea typeface="Times New Roman" panose="02020603050405020304" pitchFamily="18" charset="0"/>
                <a:cs typeface="Arial" panose="020B0604020202020204" pitchFamily="34" charset="0"/>
              </a:rPr>
              <a:t>FanYogo</a:t>
            </a:r>
            <a:r>
              <a:rPr lang="en-GB" sz="1800" dirty="0">
                <a:effectLst/>
                <a:latin typeface="Arial" panose="020B0604020202020204" pitchFamily="34" charset="0"/>
                <a:ea typeface="Times New Roman" panose="02020603050405020304" pitchFamily="18" charset="0"/>
                <a:cs typeface="Arial" panose="020B0604020202020204" pitchFamily="34" charset="0"/>
              </a:rPr>
              <a:t>, cakes, biscuits, rock bun, </a:t>
            </a:r>
            <a:r>
              <a:rPr lang="en-GB" sz="1800" dirty="0" err="1">
                <a:effectLst/>
                <a:latin typeface="Arial" panose="020B0604020202020204" pitchFamily="34" charset="0"/>
                <a:ea typeface="Times New Roman" panose="02020603050405020304" pitchFamily="18" charset="0"/>
                <a:cs typeface="Arial" panose="020B0604020202020204" pitchFamily="34" charset="0"/>
              </a:rPr>
              <a:t>toogbee</a:t>
            </a:r>
            <a:r>
              <a:rPr lang="en-GB" sz="1800" dirty="0">
                <a:effectLst/>
                <a:latin typeface="Arial" panose="020B0604020202020204" pitchFamily="34" charset="0"/>
                <a:ea typeface="Times New Roman" panose="02020603050405020304" pitchFamily="18" charset="0"/>
                <a:cs typeface="Arial" panose="020B0604020202020204" pitchFamily="34" charset="0"/>
              </a:rPr>
              <a:t> or </a:t>
            </a:r>
            <a:r>
              <a:rPr lang="en-GB" sz="1800" dirty="0" err="1">
                <a:effectLst/>
                <a:latin typeface="Arial" panose="020B0604020202020204" pitchFamily="34" charset="0"/>
                <a:ea typeface="Times New Roman" panose="02020603050405020304" pitchFamily="18" charset="0"/>
                <a:cs typeface="Arial" panose="020B0604020202020204" pitchFamily="34" charset="0"/>
              </a:rPr>
              <a:t>bofrot</a:t>
            </a:r>
            <a:r>
              <a:rPr lang="en-GB" sz="1800" dirty="0">
                <a:effectLst/>
                <a:latin typeface="Arial" panose="020B0604020202020204" pitchFamily="34" charset="0"/>
                <a:ea typeface="Times New Roman" panose="02020603050405020304" pitchFamily="18" charset="0"/>
                <a:cs typeface="Arial" panose="020B0604020202020204" pitchFamily="34" charset="0"/>
              </a:rPr>
              <a:t>; and fried and salty foods such as packaged yellow plantain chips or potato chips, </a:t>
            </a:r>
            <a:r>
              <a:rPr lang="en-GB" sz="1800" dirty="0" err="1">
                <a:effectLst/>
                <a:latin typeface="Arial" panose="020B0604020202020204" pitchFamily="34" charset="0"/>
                <a:ea typeface="Times New Roman" panose="02020603050405020304" pitchFamily="18" charset="0"/>
                <a:cs typeface="Arial" panose="020B0604020202020204" pitchFamily="34" charset="0"/>
              </a:rPr>
              <a:t>Indomie</a:t>
            </a:r>
            <a:r>
              <a:rPr lang="en-GB" sz="1800" dirty="0">
                <a:effectLst/>
                <a:latin typeface="Arial" panose="020B0604020202020204" pitchFamily="34" charset="0"/>
                <a:ea typeface="Times New Roman" panose="02020603050405020304" pitchFamily="18" charset="0"/>
                <a:cs typeface="Arial" panose="020B0604020202020204" pitchFamily="34" charset="0"/>
              </a:rPr>
              <a:t>, French fries , fried yam, fried potato, </a:t>
            </a:r>
            <a:r>
              <a:rPr lang="en-GB" sz="1800" dirty="0" err="1">
                <a:effectLst/>
                <a:latin typeface="Arial" panose="020B0604020202020204" pitchFamily="34" charset="0"/>
                <a:ea typeface="Times New Roman" panose="02020603050405020304" pitchFamily="18" charset="0"/>
                <a:cs typeface="Arial" panose="020B0604020202020204" pitchFamily="34" charset="0"/>
              </a:rPr>
              <a:t>atomo</a:t>
            </a:r>
            <a:r>
              <a:rPr lang="en-GB" sz="1800" dirty="0">
                <a:effectLst/>
                <a:latin typeface="Arial" panose="020B0604020202020204" pitchFamily="34" charset="0"/>
                <a:ea typeface="Times New Roman" panose="02020603050405020304" pitchFamily="18" charset="0"/>
                <a:cs typeface="Arial" panose="020B0604020202020204" pitchFamily="34" charset="0"/>
              </a:rPr>
              <a:t>, spring rolls.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11.1 (cols 2, 6, &amp; 7)</a:t>
            </a:r>
          </a:p>
          <a:p>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cs typeface="Arial" panose="020B0604020202020204" pitchFamily="34" charset="0"/>
              </a:rPr>
              <a:t>Percentage below -2 SDs = Includes children who are below -3 standard deviations (SD) from the WHO Child Growth standards population median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347460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11.1 (cols 2, 6, &amp; 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cs typeface="Arial" panose="020B0604020202020204" pitchFamily="34" charset="0"/>
              </a:rPr>
              <a:t>Percentage below -2 SDs = Includes children who are below -3 standard deviations (SD) from the WHO Child Growth standards population median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bn-BD"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4255987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11.1 (col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636095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11.1 (col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3587139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11.1 (col 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gn="just"/>
            <a:r>
              <a:rPr lang="en-GB" sz="1200" dirty="0">
                <a:effectLst/>
                <a:latin typeface="Arial" panose="020B0604020202020204" pitchFamily="34" charset="0"/>
                <a:ea typeface="Times New Roman" panose="02020603050405020304" pitchFamily="18" charset="0"/>
                <a:cs typeface="Arial" panose="020B0604020202020204" pitchFamily="34" charset="0"/>
              </a:rPr>
              <a:t>Note: Recumbent length is measured for children under age 2; standing height is measured for all other children.</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776226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11.2 (cols 1-5)</a:t>
            </a:r>
          </a:p>
          <a:p>
            <a:endParaRPr lang="en-US" dirty="0"/>
          </a:p>
          <a:p>
            <a:r>
              <a:rPr lang="en-GB" sz="1800" dirty="0">
                <a:effectLst/>
                <a:latin typeface="Arial" panose="020B0604020202020204" pitchFamily="34" charset="0"/>
                <a:ea typeface="Times New Roman" panose="02020603050405020304" pitchFamily="18" charset="0"/>
              </a:rPr>
              <a:t>Note: ‘Height’ refers to length (recumbent measurement) or height (standing measurement).</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584495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Times New Roman" panose="02020603050405020304" pitchFamily="18" charset="0"/>
              </a:rPr>
              <a:t>Table 11.3 (cols 1-3)</a:t>
            </a:r>
          </a:p>
          <a:p>
            <a:endParaRPr lang="en-GB" sz="1800" dirty="0">
              <a:effectLst/>
              <a:latin typeface="Arial" panose="020B0604020202020204" pitchFamily="34" charset="0"/>
              <a:ea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rPr>
              <a:t>Note: Table is based on children born in the 2 years preceding the survey regardless of whether the children are living or dead at the time of interview</a:t>
            </a:r>
            <a:endParaRPr lang="en-US" dirty="0"/>
          </a:p>
          <a:p>
            <a:endParaRPr lang="en-US" dirty="0"/>
          </a:p>
          <a:p>
            <a:r>
              <a:rPr lang="en-US" dirty="0"/>
              <a:t>Note: exclusively breastfed for the first 2 days after birth means that the child was given nothing other than breast milk to eat or drink during the first 2 days after delivery.</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001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#GhanaDHS</a:t>
            </a:r>
          </a:p>
        </p:txBody>
      </p:sp>
    </p:spTree>
    <p:extLst>
      <p:ext uri="{BB962C8B-B14F-4D97-AF65-F5344CB8AC3E}">
        <p14:creationId xmlns:p14="http://schemas.microsoft.com/office/powerpoint/2010/main" val="3436027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13076"/>
            <a:ext cx="7886700" cy="8107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12/12/2023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66423"/>
            <a:ext cx="7886700" cy="8107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12/12/2023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2003291685"/>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dirty="0"/>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Child Growth Monitoring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en-GB" dirty="0"/>
              <a:t>Percent of children under 5 who had selected measurements performed by a healthcare provider in the 3 months preceding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82886035"/>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b="1" i="0" dirty="0">
                <a:solidFill>
                  <a:srgbClr val="048C45"/>
                </a:solidFill>
              </a:rPr>
              <a:t>Breastfeeding and Infant &amp; Young Child Feeding (IYCF) practices</a:t>
            </a:r>
          </a:p>
          <a:p>
            <a:pPr marL="342900" indent="-342900" algn="l">
              <a:buFont typeface="Arial" panose="020B0604020202020204" pitchFamily="34" charset="0"/>
              <a:buChar char="•"/>
            </a:pPr>
            <a:r>
              <a:rPr lang="en-GB" sz="3200" i="0" dirty="0"/>
              <a:t>Anaemia</a:t>
            </a:r>
          </a:p>
          <a:p>
            <a:pPr marL="342900" indent="-342900" algn="l">
              <a:buFont typeface="Arial" panose="020B0604020202020204" pitchFamily="34" charset="0"/>
              <a:buChar char="•"/>
            </a:pPr>
            <a:r>
              <a:rPr lang="en-GB" sz="3200" i="0" dirty="0"/>
              <a:t>Micronutrients</a:t>
            </a: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11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5ECA71CF-2986-3EAC-2FE2-690F2E7CC1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GB" dirty="0"/>
              <a:t>Early Breastfeeding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en-US" dirty="0"/>
              <a:t>Percent of children under 2 who were: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361653716"/>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en-US" dirty="0"/>
              <a:t>Breastfeeding Status of Children </a:t>
            </a:r>
            <a:br>
              <a:rPr lang="en-US" dirty="0"/>
            </a:br>
            <a:r>
              <a:rPr lang="en-US" dirty="0"/>
              <a:t>under 6 months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46969"/>
            <a:ext cx="7886700" cy="405632"/>
          </a:xfrm>
        </p:spPr>
        <p:txBody>
          <a:bodyPr>
            <a:noAutofit/>
          </a:bodyPr>
          <a:lstStyle/>
          <a:p>
            <a:r>
              <a:rPr lang="en-GB" dirty="0"/>
              <a:t>Percent distribution of youngest children under 6 months living with their mother by feeding category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066966850"/>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10;&#10;Description automatically generated">
            <a:extLst>
              <a:ext uri="{FF2B5EF4-FFF2-40B4-BE49-F238E27FC236}">
                <a16:creationId xmlns:a16="http://schemas.microsoft.com/office/drawing/2014/main" id="{4218A345-82F8-88D5-ED0C-635E5022A257}"/>
              </a:ext>
            </a:extLst>
          </p:cNvPr>
          <p:cNvPicPr>
            <a:picLocks noChangeAspect="1"/>
          </p:cNvPicPr>
          <p:nvPr/>
        </p:nvPicPr>
        <p:blipFill rotWithShape="1">
          <a:blip r:embed="rId3">
            <a:extLst>
              <a:ext uri="{28A0092B-C50C-407E-A947-70E740481C1C}">
                <a14:useLocalDpi xmlns:a14="http://schemas.microsoft.com/office/drawing/2010/main" val="0"/>
              </a:ext>
            </a:extLst>
          </a:blip>
          <a:srcRect l="26349" t="18413" r="27778" b="18731"/>
          <a:stretch/>
        </p:blipFill>
        <p:spPr>
          <a:xfrm>
            <a:off x="2383601" y="4718134"/>
            <a:ext cx="1330082" cy="1822534"/>
          </a:xfrm>
          <a:prstGeom prst="rect">
            <a:avLst/>
          </a:prstGeom>
        </p:spPr>
      </p:pic>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GB" dirty="0"/>
              <a:t>Introduction of Complementary Foods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69973"/>
            <a:ext cx="7886700" cy="1328058"/>
          </a:xfrm>
        </p:spPr>
        <p:txBody>
          <a:bodyPr>
            <a:normAutofit/>
          </a:bodyPr>
          <a:lstStyle/>
          <a:p>
            <a:pPr algn="ctr">
              <a:lnSpc>
                <a:spcPct val="110000"/>
              </a:lnSpc>
            </a:pPr>
            <a:r>
              <a:rPr lang="en-GB" sz="3200" b="1" i="0" dirty="0">
                <a:solidFill>
                  <a:schemeClr val="accent5"/>
                </a:solidFill>
              </a:rPr>
              <a:t>69%</a:t>
            </a:r>
            <a:r>
              <a:rPr lang="en-GB" sz="3200" i="0" dirty="0"/>
              <a:t> of children 6-8 months were fed solid, semi-solid, or soft foods the previous day.</a:t>
            </a:r>
            <a:endParaRPr lang="en-GB" sz="3600" b="1" i="0" dirty="0">
              <a:solidFill>
                <a:schemeClr val="accent5"/>
              </a:solidFill>
            </a:endParaRPr>
          </a:p>
        </p:txBody>
      </p:sp>
      <p:pic>
        <p:nvPicPr>
          <p:cNvPr id="5" name="Picture 4" descr="Shape&#10;&#10;Description automatically generated with low confidence">
            <a:extLst>
              <a:ext uri="{FF2B5EF4-FFF2-40B4-BE49-F238E27FC236}">
                <a16:creationId xmlns:a16="http://schemas.microsoft.com/office/drawing/2014/main" id="{1F88B73B-EEE1-0183-F124-9B027958F712}"/>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927920" y="4718136"/>
            <a:ext cx="1298567" cy="1808879"/>
          </a:xfrm>
          <a:prstGeom prst="rect">
            <a:avLst/>
          </a:prstGeom>
        </p:spPr>
      </p:pic>
      <p:pic>
        <p:nvPicPr>
          <p:cNvPr id="6" name="Picture 5" descr="Shape&#10;&#10;Description automatically generated with low confidence">
            <a:extLst>
              <a:ext uri="{FF2B5EF4-FFF2-40B4-BE49-F238E27FC236}">
                <a16:creationId xmlns:a16="http://schemas.microsoft.com/office/drawing/2014/main" id="{AD77C697-B779-6D9D-158A-54003357BF8B}"/>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34716" b="18572"/>
          <a:stretch/>
        </p:blipFill>
        <p:spPr>
          <a:xfrm>
            <a:off x="2415827" y="4720724"/>
            <a:ext cx="1094799" cy="180887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72BEDD55-7627-F03F-7F65-26D281E6D24B}"/>
              </a:ext>
            </a:extLst>
          </p:cNvPr>
          <p:cNvPicPr>
            <a:picLocks noChangeAspect="1"/>
          </p:cNvPicPr>
          <p:nvPr/>
        </p:nvPicPr>
        <p:blipFill rotWithShape="1">
          <a:blip r:embed="rId4">
            <a:extLst>
              <a:ext uri="{28A0092B-C50C-407E-A947-70E740481C1C}">
                <a14:useLocalDpi xmlns:a14="http://schemas.microsoft.com/office/drawing/2010/main" val="0"/>
              </a:ext>
            </a:extLst>
          </a:blip>
          <a:srcRect l="25550" t="18413" r="72857" b="18572"/>
          <a:stretch/>
        </p:blipFill>
        <p:spPr>
          <a:xfrm>
            <a:off x="5298648" y="4718134"/>
            <a:ext cx="45719" cy="1808879"/>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927920" y="2895602"/>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2400069" y="2895603"/>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3872218" y="2895599"/>
            <a:ext cx="1298567" cy="1808879"/>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A67CD6B7-75FB-E4D1-7199-72E21C446D10}"/>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6816516" y="2895600"/>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4">
            <a:extLst>
              <a:ext uri="{28A0092B-C50C-407E-A947-70E740481C1C}">
                <a14:useLocalDpi xmlns:a14="http://schemas.microsoft.com/office/drawing/2010/main" val="0"/>
              </a:ext>
            </a:extLst>
          </a:blip>
          <a:srcRect l="27143" t="18413" r="27618" b="18572"/>
          <a:stretch/>
        </p:blipFill>
        <p:spPr>
          <a:xfrm>
            <a:off x="5344367" y="2895600"/>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3">
            <a:extLst>
              <a:ext uri="{28A0092B-C50C-407E-A947-70E740481C1C}">
                <a14:useLocalDpi xmlns:a14="http://schemas.microsoft.com/office/drawing/2010/main" val="0"/>
              </a:ext>
            </a:extLst>
          </a:blip>
          <a:srcRect l="26349" t="18413" r="27778" b="18731"/>
          <a:stretch/>
        </p:blipFill>
        <p:spPr>
          <a:xfrm>
            <a:off x="6800758" y="4704479"/>
            <a:ext cx="1330082" cy="1822534"/>
          </a:xfrm>
          <a:prstGeom prst="rect">
            <a:avLst/>
          </a:prstGeom>
        </p:spPr>
      </p:pic>
      <p:pic>
        <p:nvPicPr>
          <p:cNvPr id="4" name="Picture 3" descr="Icon&#10;&#10;Description automatically generated">
            <a:extLst>
              <a:ext uri="{FF2B5EF4-FFF2-40B4-BE49-F238E27FC236}">
                <a16:creationId xmlns:a16="http://schemas.microsoft.com/office/drawing/2014/main" id="{300BD3F8-1E76-112E-EC90-58D3F800A136}"/>
              </a:ext>
            </a:extLst>
          </p:cNvPr>
          <p:cNvPicPr>
            <a:picLocks noChangeAspect="1"/>
          </p:cNvPicPr>
          <p:nvPr/>
        </p:nvPicPr>
        <p:blipFill rotWithShape="1">
          <a:blip r:embed="rId3">
            <a:extLst>
              <a:ext uri="{28A0092B-C50C-407E-A947-70E740481C1C}">
                <a14:useLocalDpi xmlns:a14="http://schemas.microsoft.com/office/drawing/2010/main" val="0"/>
              </a:ext>
            </a:extLst>
          </a:blip>
          <a:srcRect l="26349" t="18413" r="27778" b="18731"/>
          <a:stretch/>
        </p:blipFill>
        <p:spPr>
          <a:xfrm>
            <a:off x="5360125" y="4704478"/>
            <a:ext cx="1330082" cy="1822534"/>
          </a:xfrm>
          <a:prstGeom prst="rect">
            <a:avLst/>
          </a:prstGeom>
        </p:spPr>
      </p:pic>
      <p:pic>
        <p:nvPicPr>
          <p:cNvPr id="8" name="Picture 7" descr="Icon&#10;&#10;Description automatically generated">
            <a:extLst>
              <a:ext uri="{FF2B5EF4-FFF2-40B4-BE49-F238E27FC236}">
                <a16:creationId xmlns:a16="http://schemas.microsoft.com/office/drawing/2014/main" id="{DD498B4F-3E3F-0481-D7B9-B0A28BD553EE}"/>
              </a:ext>
            </a:extLst>
          </p:cNvPr>
          <p:cNvPicPr>
            <a:picLocks noChangeAspect="1"/>
          </p:cNvPicPr>
          <p:nvPr/>
        </p:nvPicPr>
        <p:blipFill rotWithShape="1">
          <a:blip r:embed="rId3">
            <a:extLst>
              <a:ext uri="{28A0092B-C50C-407E-A947-70E740481C1C}">
                <a14:useLocalDpi xmlns:a14="http://schemas.microsoft.com/office/drawing/2010/main" val="0"/>
              </a:ext>
            </a:extLst>
          </a:blip>
          <a:srcRect l="26349" t="18413" r="27778" b="18731"/>
          <a:stretch/>
        </p:blipFill>
        <p:spPr>
          <a:xfrm>
            <a:off x="3864339" y="4795964"/>
            <a:ext cx="1330082" cy="1822534"/>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en-GB" dirty="0"/>
              <a:t>Minimum Acceptable Diet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5732"/>
            <a:ext cx="7971066" cy="819268"/>
          </a:xfrm>
        </p:spPr>
        <p:txBody>
          <a:bodyPr>
            <a:normAutofit lnSpcReduction="10000"/>
          </a:bodyPr>
          <a:lstStyle/>
          <a:p>
            <a:r>
              <a:rPr lang="en-GB" dirty="0"/>
              <a:t>Percent of youngest children age 6-23 months living with their mother who received minimum dietary diversity, minimum meal frequency, and minimum milk feeding frequency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634751495"/>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en-US" dirty="0"/>
              <a:t>Unhealthy Feeding Practices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0513"/>
            <a:ext cx="7579180" cy="539111"/>
          </a:xfrm>
        </p:spPr>
        <p:txBody>
          <a:bodyPr>
            <a:normAutofit lnSpcReduction="10000"/>
          </a:bodyPr>
          <a:lstStyle/>
          <a:p>
            <a:r>
              <a:rPr lang="en-GB" dirty="0"/>
              <a:t>Percent of youngest children 6-23 months living with their mother who consumed: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46703136"/>
              </p:ext>
            </p:extLst>
          </p:nvPr>
        </p:nvGraphicFramePr>
        <p:xfrm>
          <a:off x="628649" y="1656481"/>
          <a:ext cx="7886699"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21128306"/>
              </p:ext>
            </p:extLst>
          </p:nvPr>
        </p:nvGraphicFramePr>
        <p:xfrm>
          <a:off x="1542060" y="1461655"/>
          <a:ext cx="8132618" cy="527858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26416"/>
            <a:ext cx="7886700" cy="660987"/>
          </a:xfrm>
        </p:spPr>
        <p:txBody>
          <a:bodyPr>
            <a:noAutofit/>
          </a:bodyPr>
          <a:lstStyle/>
          <a:p>
            <a:r>
              <a:rPr lang="en-US" dirty="0"/>
              <a:t>Infant and Young Child Feeding (IYCF) Indicators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8" y="1198418"/>
            <a:ext cx="7886700" cy="378739"/>
          </a:xfrm>
        </p:spPr>
        <p:txBody>
          <a:bodyPr/>
          <a:lstStyle/>
          <a:p>
            <a:r>
              <a:rPr lang="en-US" dirty="0"/>
              <a:t>Percent of children who were, during the previous day:</a:t>
            </a:r>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3" y="1730267"/>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0-23 months</a:t>
            </a:r>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739860" y="2703050"/>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t>
            </a:r>
            <a:br>
              <a:rPr lang="en-US" dirty="0"/>
            </a:br>
            <a:r>
              <a:rPr lang="en-US" dirty="0"/>
              <a:t>age </a:t>
            </a:r>
            <a:br>
              <a:rPr lang="en-US" dirty="0"/>
            </a:br>
            <a:r>
              <a:rPr lang="en-US" dirty="0"/>
              <a:t>6-23 months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49603" y="5976788"/>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12-23 months</a:t>
            </a:r>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739860"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739860"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GB" dirty="0"/>
              <a:t>IYCF Counselling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68985"/>
            <a:ext cx="7971066" cy="930274"/>
          </a:xfrm>
        </p:spPr>
        <p:txBody>
          <a:bodyPr>
            <a:normAutofit/>
          </a:bodyPr>
          <a:lstStyle/>
          <a:p>
            <a:r>
              <a:rPr lang="en-GB" dirty="0"/>
              <a:t>Among women age 15-49 whose youngest child age 6-23 months is living with them, percent who talked with a health care provider or community health worker about what to feed their child in the last 6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47317940"/>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b="1" i="0" dirty="0">
                <a:solidFill>
                  <a:srgbClr val="048C45"/>
                </a:solidFill>
              </a:rPr>
              <a:t>Anaemia</a:t>
            </a:r>
          </a:p>
          <a:p>
            <a:pPr marL="342900" indent="-342900" algn="l">
              <a:buFont typeface="Arial" panose="020B0604020202020204" pitchFamily="34" charset="0"/>
              <a:buChar char="•"/>
            </a:pPr>
            <a:r>
              <a:rPr lang="en-GB" sz="3200" i="0" dirty="0"/>
              <a:t>Micronutrients</a:t>
            </a:r>
            <a:endParaRPr lang="en-GB" sz="3200" b="1" i="0" dirty="0">
              <a:solidFill>
                <a:schemeClr val="accent5"/>
              </a:solidFill>
            </a:endParaRP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11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82C0B856-E623-DDEC-70CC-562BAFEDC8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b="1" i="0" dirty="0">
                <a:solidFill>
                  <a:srgbClr val="048C45"/>
                </a:solidFill>
              </a:rPr>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i="0" dirty="0"/>
              <a:t>Anaemia</a:t>
            </a:r>
          </a:p>
          <a:p>
            <a:pPr marL="342900" indent="-342900" algn="l">
              <a:buFont typeface="Arial" panose="020B0604020202020204" pitchFamily="34" charset="0"/>
              <a:buChar char="•"/>
            </a:pPr>
            <a:r>
              <a:rPr lang="en-GB" sz="3200" i="0" dirty="0"/>
              <a:t>Micronutrients</a:t>
            </a: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GB" sz="2000" dirty="0"/>
              <a:t>Find these data in </a:t>
            </a:r>
            <a:r>
              <a:rPr lang="en-GB" sz="2000" b="1" dirty="0">
                <a:solidFill>
                  <a:srgbClr val="048C45"/>
                </a:solidFill>
              </a:rPr>
              <a:t>Chapter 11 </a:t>
            </a:r>
            <a:r>
              <a:rPr lang="en-GB"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C2662461-3EF4-068F-EFD6-8386F2FC7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GB" dirty="0"/>
              <a:t>Anaemia in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en-GB" dirty="0"/>
              <a:t>Percent of children age 6-59 months with anaemia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19367864"/>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128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66562"/>
          </a:xfrm>
        </p:spPr>
        <p:txBody>
          <a:bodyPr>
            <a:noAutofit/>
          </a:bodyPr>
          <a:lstStyle/>
          <a:p>
            <a:r>
              <a:rPr lang="en-GB" dirty="0"/>
              <a:t>Trends in Anaemia among Children</a:t>
            </a:r>
            <a:br>
              <a:rPr lang="en-GB" dirty="0"/>
            </a:br>
            <a:r>
              <a:rPr lang="en-GB" dirty="0"/>
              <a:t>and Women </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044487125"/>
              </p:ext>
            </p:extLst>
          </p:nvPr>
        </p:nvGraphicFramePr>
        <p:xfrm>
          <a:off x="628650" y="1652361"/>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83632"/>
            <a:ext cx="7886700" cy="337457"/>
          </a:xfrm>
        </p:spPr>
        <p:txBody>
          <a:bodyPr>
            <a:normAutofit lnSpcReduction="10000"/>
          </a:bodyPr>
          <a:lstStyle/>
          <a:p>
            <a:pPr algn="l"/>
            <a:r>
              <a:rPr lang="en-GB" dirty="0"/>
              <a:t>Percent of children age 6-59 months and women age 15-49 with any anaemia</a:t>
            </a:r>
          </a:p>
        </p:txBody>
      </p:sp>
      <p:sp>
        <p:nvSpPr>
          <p:cNvPr id="6" name="TextBox 5">
            <a:extLst>
              <a:ext uri="{FF2B5EF4-FFF2-40B4-BE49-F238E27FC236}">
                <a16:creationId xmlns:a16="http://schemas.microsoft.com/office/drawing/2014/main" id="{732B16EE-46E9-5A8E-46B1-F94152ADB3D1}"/>
              </a:ext>
            </a:extLst>
          </p:cNvPr>
          <p:cNvSpPr txBox="1"/>
          <p:nvPr/>
        </p:nvSpPr>
        <p:spPr>
          <a:xfrm>
            <a:off x="1737755" y="2988585"/>
            <a:ext cx="1752601" cy="452663"/>
          </a:xfrm>
          <a:prstGeom prst="rect">
            <a:avLst/>
          </a:prstGeom>
        </p:spPr>
        <p:txBody>
          <a:bodyPr vert="horz" wrap="square" lIns="91440" tIns="45720" rIns="91440" bIns="45720" rtlCol="0" anchor="ctr">
            <a:normAutofit/>
          </a:bodyPr>
          <a:lstStyle/>
          <a:p>
            <a:pPr algn="l"/>
            <a:r>
              <a:rPr lang="en-US" sz="1800" b="1" dirty="0">
                <a:solidFill>
                  <a:schemeClr val="accent3">
                    <a:lumMod val="50000"/>
                  </a:schemeClr>
                </a:solidFill>
                <a:latin typeface="Source Sans Pro" panose="020B0503030403020204" pitchFamily="34" charset="0"/>
                <a:ea typeface="Source Sans Pro" panose="020B0503030403020204" pitchFamily="34" charset="0"/>
              </a:rPr>
              <a:t>Children</a:t>
            </a:r>
          </a:p>
        </p:txBody>
      </p:sp>
      <p:sp>
        <p:nvSpPr>
          <p:cNvPr id="7" name="TextBox 6">
            <a:extLst>
              <a:ext uri="{FF2B5EF4-FFF2-40B4-BE49-F238E27FC236}">
                <a16:creationId xmlns:a16="http://schemas.microsoft.com/office/drawing/2014/main" id="{F46BF4F5-DA1D-ED61-306F-E8E24F89B3B1}"/>
              </a:ext>
            </a:extLst>
          </p:cNvPr>
          <p:cNvSpPr txBox="1"/>
          <p:nvPr/>
        </p:nvSpPr>
        <p:spPr>
          <a:xfrm>
            <a:off x="1737755" y="4608744"/>
            <a:ext cx="1632857" cy="452663"/>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Women</a:t>
            </a:r>
          </a:p>
        </p:txBody>
      </p:sp>
    </p:spTree>
    <p:extLst>
      <p:ext uri="{BB962C8B-B14F-4D97-AF65-F5344CB8AC3E}">
        <p14:creationId xmlns:p14="http://schemas.microsoft.com/office/powerpoint/2010/main" val="2775215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82974"/>
            <a:ext cx="7886700" cy="930275"/>
          </a:xfrm>
        </p:spPr>
        <p:txBody>
          <a:bodyPr>
            <a:noAutofit/>
          </a:bodyPr>
          <a:lstStyle/>
          <a:p>
            <a:r>
              <a:rPr lang="en-GB" dirty="0"/>
              <a:t>Anaemia in Women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55887"/>
            <a:ext cx="7579180" cy="410751"/>
          </a:xfrm>
        </p:spPr>
        <p:txBody>
          <a:bodyPr>
            <a:normAutofit/>
          </a:bodyPr>
          <a:lstStyle/>
          <a:p>
            <a:r>
              <a:rPr lang="en-GB" dirty="0"/>
              <a:t>Percent of women age 15-49 with anaemia</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235545719"/>
              </p:ext>
            </p:extLst>
          </p:nvPr>
        </p:nvGraphicFramePr>
        <p:xfrm>
          <a:off x="1345780" y="1312811"/>
          <a:ext cx="7293429" cy="46546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9">
            <a:extLst>
              <a:ext uri="{FF2B5EF4-FFF2-40B4-BE49-F238E27FC236}">
                <a16:creationId xmlns:a16="http://schemas.microsoft.com/office/drawing/2014/main" id="{46AF1704-09C7-B9B8-336D-1BF341C99174}"/>
              </a:ext>
            </a:extLst>
          </p:cNvPr>
          <p:cNvGraphicFramePr>
            <a:graphicFrameLocks noGrp="1"/>
          </p:cNvGraphicFramePr>
          <p:nvPr>
            <p:extLst>
              <p:ext uri="{D42A27DB-BD31-4B8C-83A1-F6EECF244321}">
                <p14:modId xmlns:p14="http://schemas.microsoft.com/office/powerpoint/2010/main" val="3362227179"/>
              </p:ext>
            </p:extLst>
          </p:nvPr>
        </p:nvGraphicFramePr>
        <p:xfrm>
          <a:off x="141514" y="5978918"/>
          <a:ext cx="8408549" cy="741680"/>
        </p:xfrm>
        <a:graphic>
          <a:graphicData uri="http://schemas.openxmlformats.org/drawingml/2006/table">
            <a:tbl>
              <a:tblPr firstRow="1" bandRow="1">
                <a:tableStyleId>{5C22544A-7EE6-4342-B048-85BDC9FD1C3A}</a:tableStyleId>
              </a:tblPr>
              <a:tblGrid>
                <a:gridCol w="1478723">
                  <a:extLst>
                    <a:ext uri="{9D8B030D-6E8A-4147-A177-3AD203B41FA5}">
                      <a16:colId xmlns:a16="http://schemas.microsoft.com/office/drawing/2014/main" val="2911875004"/>
                    </a:ext>
                  </a:extLst>
                </a:gridCol>
                <a:gridCol w="1318114">
                  <a:extLst>
                    <a:ext uri="{9D8B030D-6E8A-4147-A177-3AD203B41FA5}">
                      <a16:colId xmlns:a16="http://schemas.microsoft.com/office/drawing/2014/main" val="1953864577"/>
                    </a:ext>
                  </a:extLst>
                </a:gridCol>
                <a:gridCol w="1849791">
                  <a:extLst>
                    <a:ext uri="{9D8B030D-6E8A-4147-A177-3AD203B41FA5}">
                      <a16:colId xmlns:a16="http://schemas.microsoft.com/office/drawing/2014/main" val="4217398951"/>
                    </a:ext>
                  </a:extLst>
                </a:gridCol>
                <a:gridCol w="2080211">
                  <a:extLst>
                    <a:ext uri="{9D8B030D-6E8A-4147-A177-3AD203B41FA5}">
                      <a16:colId xmlns:a16="http://schemas.microsoft.com/office/drawing/2014/main" val="1207758716"/>
                    </a:ext>
                  </a:extLst>
                </a:gridCol>
                <a:gridCol w="1681710">
                  <a:extLst>
                    <a:ext uri="{9D8B030D-6E8A-4147-A177-3AD203B41FA5}">
                      <a16:colId xmlns:a16="http://schemas.microsoft.com/office/drawing/2014/main" val="1808214725"/>
                    </a:ext>
                  </a:extLst>
                </a:gridCol>
              </a:tblGrid>
              <a:tr h="370840">
                <a:tc>
                  <a:txBody>
                    <a:bodyPr/>
                    <a:lstStyle/>
                    <a:p>
                      <a:r>
                        <a:rPr lang="en-US" sz="1600" b="1" dirty="0">
                          <a:solidFill>
                            <a:schemeClr val="tx1"/>
                          </a:solidFill>
                          <a:latin typeface="Source Sans Pro" panose="020B0503030403020204" pitchFamily="34" charset="0"/>
                          <a:ea typeface="Source Sans Pro" panose="020B0503030403020204" pitchFamily="34" charset="0"/>
                        </a:rPr>
                        <a:t>Pregnant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&lt;11.0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&lt;7.0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3220508"/>
                  </a:ext>
                </a:extLst>
              </a:tr>
              <a:tr h="370840">
                <a:tc>
                  <a:txBody>
                    <a:bodyPr/>
                    <a:lstStyle/>
                    <a:p>
                      <a:r>
                        <a:rPr lang="en-US" sz="1600" b="1" dirty="0">
                          <a:latin typeface="Source Sans Pro" panose="020B0503030403020204" pitchFamily="34" charset="0"/>
                          <a:ea typeface="Source Sans Pro" panose="020B0503030403020204" pitchFamily="34" charset="0"/>
                        </a:rPr>
                        <a:t>Not pregnant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&lt;12.0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110.-11.9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8.0-10.9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&lt;8.0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661909"/>
                  </a:ext>
                </a:extLst>
              </a:tr>
            </a:tbl>
          </a:graphicData>
        </a:graphic>
      </p:graphicFrame>
      <p:pic>
        <p:nvPicPr>
          <p:cNvPr id="5" name="Picture 4" descr="A picture containing text&#10;&#10;Description automatically generated">
            <a:extLst>
              <a:ext uri="{FF2B5EF4-FFF2-40B4-BE49-F238E27FC236}">
                <a16:creationId xmlns:a16="http://schemas.microsoft.com/office/drawing/2014/main" id="{77726C2D-FE14-A926-1FC8-0AA7294EF8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63737" y="793930"/>
            <a:ext cx="168567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2.2.3</a:t>
            </a:r>
          </a:p>
        </p:txBody>
      </p:sp>
    </p:spTree>
    <p:extLst>
      <p:ext uri="{BB962C8B-B14F-4D97-AF65-F5344CB8AC3E}">
        <p14:creationId xmlns:p14="http://schemas.microsoft.com/office/powerpoint/2010/main" val="2506761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lnSpcReduction="10000"/>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i="0" dirty="0"/>
              <a:t>Anaemia</a:t>
            </a:r>
          </a:p>
          <a:p>
            <a:pPr marL="342900" indent="-342900" algn="l">
              <a:buFont typeface="Arial" panose="020B0604020202020204" pitchFamily="34" charset="0"/>
              <a:buChar char="•"/>
            </a:pPr>
            <a:r>
              <a:rPr lang="en-GB" sz="3200" b="1" i="0" dirty="0">
                <a:solidFill>
                  <a:srgbClr val="048C45"/>
                </a:solidFill>
              </a:rPr>
              <a:t>Micronutrients</a:t>
            </a:r>
          </a:p>
          <a:p>
            <a:pPr marL="342900" indent="-342900" algn="l">
              <a:buFont typeface="Arial" panose="020B0604020202020204" pitchFamily="34" charset="0"/>
              <a:buChar char="•"/>
            </a:pPr>
            <a:r>
              <a:rPr lang="en-GB" sz="3200" i="0" dirty="0"/>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11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39D4A1E7-679F-10DE-9B0C-58C0F63716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5133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GB" dirty="0"/>
              <a:t>Micronutrient Supplementation and Deworming among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654629"/>
            <a:ext cx="4622346" cy="489133"/>
          </a:xfrm>
        </p:spPr>
        <p:txBody>
          <a:bodyPr>
            <a:normAutofit/>
          </a:bodyPr>
          <a:lstStyle/>
          <a:p>
            <a:pPr algn="ctr"/>
            <a:r>
              <a:rPr lang="en-US" dirty="0"/>
              <a:t>Percent of children age 6-59 months given: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44503187"/>
              </p:ext>
            </p:extLst>
          </p:nvPr>
        </p:nvGraphicFramePr>
        <p:xfrm>
          <a:off x="195943" y="2035628"/>
          <a:ext cx="87629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6844391" y="1198202"/>
            <a:ext cx="2103664"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Percent of children </a:t>
            </a:r>
            <a:br>
              <a:rPr lang="en-US" dirty="0"/>
            </a:br>
            <a:r>
              <a:rPr lang="en-US" dirty="0"/>
              <a:t>age 12-59 months given:</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111093" y="2035628"/>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4705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GB" dirty="0"/>
              <a:t>Iodized Salt in Households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69973"/>
            <a:ext cx="7886700" cy="1328058"/>
          </a:xfrm>
        </p:spPr>
        <p:txBody>
          <a:bodyPr>
            <a:normAutofit fontScale="85000" lnSpcReduction="10000"/>
          </a:bodyPr>
          <a:lstStyle/>
          <a:p>
            <a:pPr algn="ctr">
              <a:lnSpc>
                <a:spcPct val="110000"/>
              </a:lnSpc>
            </a:pPr>
            <a:r>
              <a:rPr lang="en-GB" sz="3800" b="1" i="0" dirty="0">
                <a:solidFill>
                  <a:srgbClr val="048C45"/>
                </a:solidFill>
              </a:rPr>
              <a:t>91%</a:t>
            </a:r>
            <a:r>
              <a:rPr lang="en-GB" sz="3800" i="0" dirty="0">
                <a:solidFill>
                  <a:srgbClr val="048C45"/>
                </a:solidFill>
              </a:rPr>
              <a:t> </a:t>
            </a:r>
            <a:r>
              <a:rPr lang="en-GB" sz="3800" i="0" dirty="0"/>
              <a:t>of households had salt tested for iodine.</a:t>
            </a:r>
          </a:p>
          <a:p>
            <a:pPr algn="ctr">
              <a:lnSpc>
                <a:spcPct val="110000"/>
              </a:lnSpc>
            </a:pPr>
            <a:r>
              <a:rPr lang="en-US" sz="3800" b="1" i="0" dirty="0">
                <a:solidFill>
                  <a:srgbClr val="048C45"/>
                </a:solidFill>
              </a:rPr>
              <a:t>80%</a:t>
            </a:r>
            <a:r>
              <a:rPr lang="en-US" sz="3800" i="0" dirty="0">
                <a:solidFill>
                  <a:srgbClr val="048C45"/>
                </a:solidFill>
              </a:rPr>
              <a:t> </a:t>
            </a:r>
            <a:r>
              <a:rPr lang="en-US" sz="3800" i="0" dirty="0"/>
              <a:t>of salt tested contained iodine.</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3">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GB" sz="3200" i="0" dirty="0"/>
              <a:t>Nutritional status of children</a:t>
            </a:r>
          </a:p>
          <a:p>
            <a:pPr marL="342900" indent="-342900" algn="l">
              <a:buFont typeface="Arial" panose="020B0604020202020204" pitchFamily="34" charset="0"/>
              <a:buChar char="•"/>
            </a:pPr>
            <a:r>
              <a:rPr lang="en-GB" sz="3200" i="0" dirty="0"/>
              <a:t>Breastfeeding and Infant &amp; Young Child Feeding (IYCF) practices</a:t>
            </a:r>
          </a:p>
          <a:p>
            <a:pPr marL="342900" indent="-342900" algn="l">
              <a:buFont typeface="Arial" panose="020B0604020202020204" pitchFamily="34" charset="0"/>
              <a:buChar char="•"/>
            </a:pPr>
            <a:r>
              <a:rPr lang="en-GB" sz="3200" i="0" dirty="0"/>
              <a:t>Anaemia</a:t>
            </a:r>
          </a:p>
          <a:p>
            <a:pPr marL="342900" indent="-342900" algn="l">
              <a:buFont typeface="Arial" panose="020B0604020202020204" pitchFamily="34" charset="0"/>
              <a:buChar char="•"/>
            </a:pPr>
            <a:r>
              <a:rPr lang="en-GB" sz="3200" i="0" dirty="0"/>
              <a:t>Micronutrients</a:t>
            </a:r>
          </a:p>
          <a:p>
            <a:pPr marL="342900" indent="-342900" algn="l">
              <a:buFont typeface="Arial" panose="020B0604020202020204" pitchFamily="34" charset="0"/>
              <a:buChar char="•"/>
            </a:pPr>
            <a:r>
              <a:rPr lang="en-GB" sz="3200" b="1" i="0" dirty="0">
                <a:solidFill>
                  <a:srgbClr val="048C45"/>
                </a:solidFill>
              </a:rPr>
              <a:t>Nutritional status of women</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11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E8AD8922-07FD-C9C0-7857-2215CB6FE8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185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Nutritional Status of Women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en-US" dirty="0"/>
              <a:t>Percent of women age 15-19 by body mass index (BMI) for age and </a:t>
            </a:r>
            <a:br>
              <a:rPr lang="en-US" dirty="0"/>
            </a:br>
            <a:r>
              <a:rPr lang="en-US" dirty="0"/>
              <a:t>women age 20-49 by BMI</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920562087"/>
              </p:ext>
            </p:extLst>
          </p:nvPr>
        </p:nvGraphicFramePr>
        <p:xfrm>
          <a:off x="428623"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1126DA85-6A90-679B-594D-8B5F702056E7}"/>
              </a:ext>
            </a:extLst>
          </p:cNvPr>
          <p:cNvSpPr txBox="1"/>
          <p:nvPr/>
        </p:nvSpPr>
        <p:spPr>
          <a:xfrm>
            <a:off x="6440558" y="6314319"/>
            <a:ext cx="2703442" cy="369332"/>
          </a:xfrm>
          <a:prstGeom prst="rect">
            <a:avLst/>
          </a:prstGeom>
          <a:noFill/>
        </p:spPr>
        <p:txBody>
          <a:bodyPr wrap="square" rtlCol="0">
            <a:spAutoFit/>
          </a:bodyPr>
          <a:lstStyle/>
          <a:p>
            <a:r>
              <a:rPr lang="en-US" i="1" dirty="0"/>
              <a:t>Figures ≠ due to rounding.</a:t>
            </a:r>
          </a:p>
        </p:txBody>
      </p:sp>
    </p:spTree>
    <p:extLst>
      <p:ext uri="{BB962C8B-B14F-4D97-AF65-F5344CB8AC3E}">
        <p14:creationId xmlns:p14="http://schemas.microsoft.com/office/powerpoint/2010/main" val="2683574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a:t>Minimum Dietary Diversity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385643"/>
          </a:xfrm>
        </p:spPr>
        <p:txBody>
          <a:bodyPr>
            <a:normAutofit/>
          </a:bodyPr>
          <a:lstStyle/>
          <a:p>
            <a:r>
              <a:rPr lang="en-US" dirty="0"/>
              <a:t>Percent of women age 15-49 who consumed foods from 5 or more of 10 food groups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0558865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en-GB" dirty="0"/>
              <a:t>Unhealthy Food and Beverage Consumption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519356"/>
            <a:ext cx="8145238" cy="559815"/>
          </a:xfrm>
        </p:spPr>
        <p:txBody>
          <a:bodyPr>
            <a:normAutofit/>
          </a:bodyPr>
          <a:lstStyle/>
          <a:p>
            <a:r>
              <a:rPr lang="en-US" dirty="0"/>
              <a:t>Percent of women age 15-49 who consumed:</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2195769666"/>
              </p:ext>
            </p:extLst>
          </p:nvPr>
        </p:nvGraphicFramePr>
        <p:xfrm>
          <a:off x="642257" y="1882589"/>
          <a:ext cx="8056788" cy="4496696"/>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GB" dirty="0"/>
              <a:t>Trends in Child Growth Measures</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p:txBody>
          <a:bodyPr>
            <a:normAutofit/>
          </a:bodyPr>
          <a:lstStyle/>
          <a:p>
            <a:pPr algn="l"/>
            <a:r>
              <a:rPr lang="en-GB" dirty="0"/>
              <a:t>Percent of children under 5 who are malnourished</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584005484"/>
              </p:ext>
            </p:extLst>
          </p:nvPr>
        </p:nvGraphicFramePr>
        <p:xfrm>
          <a:off x="628650" y="1466851"/>
          <a:ext cx="7817303"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479688" y="3933705"/>
            <a:ext cx="1025375" cy="452663"/>
          </a:xfrm>
          <a:prstGeom prst="rect">
            <a:avLst/>
          </a:prstGeom>
        </p:spPr>
        <p:txBody>
          <a:bodyPr vert="horz" wrap="square" lIns="91440" tIns="45720" rIns="91440" bIns="45720" rtlCol="0" anchor="ctr">
            <a:normAutofit/>
          </a:bodyPr>
          <a:lstStyle/>
          <a:p>
            <a:pPr algn="l"/>
            <a:r>
              <a:rPr lang="en-GB" sz="1800" b="1" dirty="0">
                <a:solidFill>
                  <a:schemeClr val="accent6"/>
                </a:solidFill>
                <a:latin typeface="Source Sans Pro" panose="020B0503030403020204" pitchFamily="34" charset="0"/>
                <a:ea typeface="Source Sans Pro" panose="020B0503030403020204" pitchFamily="34" charset="0"/>
              </a:rPr>
              <a:t>Stunted</a:t>
            </a:r>
          </a:p>
        </p:txBody>
      </p:sp>
      <p:sp>
        <p:nvSpPr>
          <p:cNvPr id="17" name="TextBox 16">
            <a:extLst>
              <a:ext uri="{FF2B5EF4-FFF2-40B4-BE49-F238E27FC236}">
                <a16:creationId xmlns:a16="http://schemas.microsoft.com/office/drawing/2014/main" id="{B5138D57-81A7-9062-3037-7FA0E56333ED}"/>
              </a:ext>
            </a:extLst>
          </p:cNvPr>
          <p:cNvSpPr txBox="1"/>
          <p:nvPr/>
        </p:nvSpPr>
        <p:spPr>
          <a:xfrm>
            <a:off x="0" y="4415380"/>
            <a:ext cx="1632857" cy="452663"/>
          </a:xfrm>
          <a:prstGeom prst="rect">
            <a:avLst/>
          </a:prstGeom>
        </p:spPr>
        <p:txBody>
          <a:bodyPr vert="horz" wrap="square" lIns="91440" tIns="45720" rIns="91440" bIns="45720" rtlCol="0" anchor="ctr">
            <a:normAutofit/>
          </a:bodyPr>
          <a:lstStyle/>
          <a:p>
            <a:pPr algn="l"/>
            <a:r>
              <a:rPr lang="en-GB" sz="1800" b="1" dirty="0">
                <a:solidFill>
                  <a:schemeClr val="tx2">
                    <a:lumMod val="60000"/>
                    <a:lumOff val="40000"/>
                  </a:schemeClr>
                </a:solidFill>
                <a:latin typeface="Source Sans Pro" panose="020B0503030403020204" pitchFamily="34" charset="0"/>
                <a:ea typeface="Source Sans Pro" panose="020B0503030403020204" pitchFamily="34" charset="0"/>
              </a:rPr>
              <a:t>Underweight</a:t>
            </a:r>
          </a:p>
        </p:txBody>
      </p:sp>
      <p:sp>
        <p:nvSpPr>
          <p:cNvPr id="3" name="TextBox 2">
            <a:extLst>
              <a:ext uri="{FF2B5EF4-FFF2-40B4-BE49-F238E27FC236}">
                <a16:creationId xmlns:a16="http://schemas.microsoft.com/office/drawing/2014/main" id="{EC1FA352-3232-8CDD-13F9-F4583EAEAB52}"/>
              </a:ext>
            </a:extLst>
          </p:cNvPr>
          <p:cNvSpPr txBox="1"/>
          <p:nvPr/>
        </p:nvSpPr>
        <p:spPr>
          <a:xfrm>
            <a:off x="175948" y="5248594"/>
            <a:ext cx="1632857" cy="452663"/>
          </a:xfrm>
          <a:prstGeom prst="rect">
            <a:avLst/>
          </a:prstGeom>
        </p:spPr>
        <p:txBody>
          <a:bodyPr vert="horz" wrap="square" lIns="91440" tIns="45720" rIns="91440" bIns="45720" rtlCol="0" anchor="ctr">
            <a:normAutofit/>
          </a:bodyPr>
          <a:lstStyle/>
          <a:p>
            <a:pPr algn="l"/>
            <a:r>
              <a:rPr lang="en-GB" sz="1800" b="1" dirty="0">
                <a:solidFill>
                  <a:schemeClr val="accent5">
                    <a:lumMod val="75000"/>
                  </a:schemeClr>
                </a:solidFill>
                <a:latin typeface="Source Sans Pro" panose="020B0503030403020204" pitchFamily="34" charset="0"/>
                <a:ea typeface="Source Sans Pro" panose="020B0503030403020204" pitchFamily="34" charset="0"/>
              </a:rPr>
              <a:t>Overweight</a:t>
            </a:r>
          </a:p>
        </p:txBody>
      </p:sp>
      <p:sp>
        <p:nvSpPr>
          <p:cNvPr id="4" name="TextBox 3">
            <a:extLst>
              <a:ext uri="{FF2B5EF4-FFF2-40B4-BE49-F238E27FC236}">
                <a16:creationId xmlns:a16="http://schemas.microsoft.com/office/drawing/2014/main" id="{D0D99C37-A56E-86A1-E6EA-86102773546F}"/>
              </a:ext>
            </a:extLst>
          </p:cNvPr>
          <p:cNvSpPr txBox="1"/>
          <p:nvPr/>
        </p:nvSpPr>
        <p:spPr>
          <a:xfrm>
            <a:off x="562566" y="4845383"/>
            <a:ext cx="1121229" cy="452663"/>
          </a:xfrm>
          <a:prstGeom prst="rect">
            <a:avLst/>
          </a:prstGeom>
        </p:spPr>
        <p:txBody>
          <a:bodyPr vert="horz" wrap="square" lIns="91440" tIns="45720" rIns="91440" bIns="45720" rtlCol="0" anchor="ctr">
            <a:normAutofit/>
          </a:bodyPr>
          <a:lstStyle/>
          <a:p>
            <a:pPr algn="l"/>
            <a:r>
              <a:rPr lang="en-GB" sz="1800" b="1" dirty="0">
                <a:solidFill>
                  <a:schemeClr val="accent1"/>
                </a:solidFill>
                <a:latin typeface="Source Sans Pro" panose="020B0503030403020204" pitchFamily="34" charset="0"/>
                <a:ea typeface="Source Sans Pro" panose="020B0503030403020204" pitchFamily="34" charset="0"/>
              </a:rPr>
              <a:t>Wasted</a:t>
            </a:r>
          </a:p>
        </p:txBody>
      </p:sp>
      <p:pic>
        <p:nvPicPr>
          <p:cNvPr id="6" name="Picture 5" descr="A picture containing text&#10;&#10;Description automatically generated">
            <a:extLst>
              <a:ext uri="{FF2B5EF4-FFF2-40B4-BE49-F238E27FC236}">
                <a16:creationId xmlns:a16="http://schemas.microsoft.com/office/drawing/2014/main" id="{F36BB30D-25AC-692D-2BB7-6B1CB85CDF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1428788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dirty="0"/>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395082"/>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rgbClr val="048C45"/>
                </a:solidFill>
              </a:rPr>
              <a:t>17% </a:t>
            </a:r>
            <a:r>
              <a:rPr lang="en-GB" sz="2400" i="0" dirty="0"/>
              <a:t>of children under age 5 are </a:t>
            </a:r>
            <a:r>
              <a:rPr lang="en-GB" sz="2400" b="1" i="0" dirty="0">
                <a:solidFill>
                  <a:srgbClr val="048C45"/>
                </a:solidFill>
              </a:rPr>
              <a:t>stunted</a:t>
            </a:r>
            <a:r>
              <a:rPr lang="en-GB" sz="2400" i="0" dirty="0"/>
              <a:t>.</a:t>
            </a:r>
          </a:p>
          <a:p>
            <a:pPr marL="285750" indent="-285750">
              <a:lnSpc>
                <a:spcPct val="100000"/>
              </a:lnSpc>
              <a:buFont typeface="Arial" panose="020B0604020202020204" pitchFamily="34" charset="0"/>
              <a:buChar char="•"/>
            </a:pPr>
            <a:r>
              <a:rPr lang="en-GB" sz="2400" b="1" i="0" dirty="0">
                <a:solidFill>
                  <a:srgbClr val="048C45"/>
                </a:solidFill>
              </a:rPr>
              <a:t>6% </a:t>
            </a:r>
            <a:r>
              <a:rPr lang="en-GB" sz="2400" i="0" dirty="0"/>
              <a:t>of children under age 5 are </a:t>
            </a:r>
            <a:r>
              <a:rPr lang="en-GB" sz="2400" b="1" i="0" dirty="0">
                <a:solidFill>
                  <a:srgbClr val="048C45"/>
                </a:solidFill>
              </a:rPr>
              <a:t>wasted</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rgbClr val="048C45"/>
                </a:solidFill>
              </a:rPr>
              <a:t>12% </a:t>
            </a:r>
            <a:r>
              <a:rPr lang="en-GB" sz="2400" i="0" dirty="0"/>
              <a:t>of children under age 5 are </a:t>
            </a:r>
            <a:r>
              <a:rPr lang="en-GB" sz="2400" b="1" i="0" dirty="0">
                <a:solidFill>
                  <a:srgbClr val="048C45"/>
                </a:solidFill>
              </a:rPr>
              <a:t>underweight</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rgbClr val="048C45"/>
                </a:solidFill>
              </a:rPr>
              <a:t>53% </a:t>
            </a:r>
            <a:r>
              <a:rPr lang="en-GB" sz="2400" i="0" dirty="0"/>
              <a:t>of children under age 6 months are </a:t>
            </a:r>
            <a:r>
              <a:rPr lang="en-GB" sz="2400" b="1" i="0" dirty="0">
                <a:solidFill>
                  <a:srgbClr val="048C45"/>
                </a:solidFill>
              </a:rPr>
              <a:t>exclusively breastfed</a:t>
            </a:r>
            <a:r>
              <a:rPr lang="en-GB" sz="2400" i="0" dirty="0"/>
              <a:t>.</a:t>
            </a:r>
          </a:p>
          <a:p>
            <a:pPr marL="285750" indent="-285750">
              <a:lnSpc>
                <a:spcPct val="100000"/>
              </a:lnSpc>
              <a:buFont typeface="Arial" panose="020B0604020202020204" pitchFamily="34" charset="0"/>
              <a:buChar char="•"/>
            </a:pPr>
            <a:r>
              <a:rPr lang="en-GB" sz="2400" b="1" i="0" dirty="0">
                <a:solidFill>
                  <a:srgbClr val="048C45"/>
                </a:solidFill>
              </a:rPr>
              <a:t>49% </a:t>
            </a:r>
            <a:r>
              <a:rPr lang="en-GB" sz="2400" i="0" dirty="0"/>
              <a:t>of children age 6-59 months, </a:t>
            </a:r>
            <a:r>
              <a:rPr lang="en-GB" sz="2400" b="1" i="0" dirty="0">
                <a:solidFill>
                  <a:srgbClr val="048C45"/>
                </a:solidFill>
              </a:rPr>
              <a:t>51% </a:t>
            </a:r>
            <a:r>
              <a:rPr lang="en-GB" sz="2400" i="0" dirty="0"/>
              <a:t>of pregnant women, and </a:t>
            </a:r>
            <a:r>
              <a:rPr lang="en-GB" sz="2400" b="1" i="0" dirty="0">
                <a:solidFill>
                  <a:srgbClr val="048C45"/>
                </a:solidFill>
              </a:rPr>
              <a:t>40% </a:t>
            </a:r>
            <a:r>
              <a:rPr lang="en-GB" sz="2400" i="0" dirty="0"/>
              <a:t>of not pregnant women age 15-49 have </a:t>
            </a:r>
            <a:r>
              <a:rPr lang="en-GB" sz="2400" b="1" i="0" dirty="0">
                <a:solidFill>
                  <a:srgbClr val="048C45"/>
                </a:solidFill>
              </a:rPr>
              <a:t>anaemia</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rgbClr val="048C45"/>
                </a:solidFill>
              </a:rPr>
              <a:t>50% </a:t>
            </a:r>
            <a:r>
              <a:rPr lang="en-GB" sz="2400" i="0" dirty="0"/>
              <a:t>of women age 20-49 and </a:t>
            </a:r>
            <a:r>
              <a:rPr lang="en-GB" sz="2400" b="1" i="0" dirty="0">
                <a:solidFill>
                  <a:srgbClr val="048C45"/>
                </a:solidFill>
              </a:rPr>
              <a:t>14% </a:t>
            </a:r>
            <a:r>
              <a:rPr lang="en-GB" sz="2400" i="0" dirty="0"/>
              <a:t>of women age 15-19 are </a:t>
            </a:r>
            <a:r>
              <a:rPr lang="en-GB" sz="2400" b="1" i="0" dirty="0">
                <a:solidFill>
                  <a:srgbClr val="048C45"/>
                </a:solidFill>
              </a:rPr>
              <a:t>overweight or obese</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rgbClr val="048C45"/>
                </a:solidFill>
              </a:rPr>
              <a:t>80% </a:t>
            </a:r>
            <a:r>
              <a:rPr lang="en-GB" sz="2400" i="0" dirty="0"/>
              <a:t>of household salt tested </a:t>
            </a:r>
            <a:r>
              <a:rPr lang="en-GB" sz="2400" b="1" i="0" dirty="0">
                <a:solidFill>
                  <a:srgbClr val="048C45"/>
                </a:solidFill>
              </a:rPr>
              <a:t>contained iodine</a:t>
            </a:r>
            <a:r>
              <a:rPr lang="en-GB" sz="2400" i="0" dirty="0"/>
              <a:t>.</a:t>
            </a:r>
          </a:p>
        </p:txBody>
      </p:sp>
    </p:spTree>
    <p:extLst>
      <p:ext uri="{BB962C8B-B14F-4D97-AF65-F5344CB8AC3E}">
        <p14:creationId xmlns:p14="http://schemas.microsoft.com/office/powerpoint/2010/main" val="3475639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17526028"/>
              </p:ext>
            </p:extLst>
          </p:nvPr>
        </p:nvGraphicFramePr>
        <p:xfrm>
          <a:off x="628649" y="1600199"/>
          <a:ext cx="7886699" cy="511492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6"/>
            <a:ext cx="7886700" cy="737642"/>
          </a:xfrm>
        </p:spPr>
        <p:txBody>
          <a:bodyPr>
            <a:noAutofit/>
          </a:bodyPr>
          <a:lstStyle/>
          <a:p>
            <a:r>
              <a:rPr lang="en-GB" dirty="0"/>
              <a:t>Child Growth Measures by Sex</a:t>
            </a:r>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628648" y="1125106"/>
            <a:ext cx="7886700" cy="337457"/>
          </a:xfrm>
        </p:spPr>
        <p:txBody>
          <a:bodyPr>
            <a:normAutofit lnSpcReduction="10000"/>
          </a:bodyPr>
          <a:lstStyle/>
          <a:p>
            <a:pPr algn="l"/>
            <a:r>
              <a:rPr lang="en-GB" dirty="0"/>
              <a:t>Percent of children under 5 who have suboptimal growth</a:t>
            </a:r>
          </a:p>
        </p:txBody>
      </p:sp>
      <p:pic>
        <p:nvPicPr>
          <p:cNvPr id="3" name="Picture 2" descr="A picture containing text&#10;&#10;Description automatically generated">
            <a:extLst>
              <a:ext uri="{FF2B5EF4-FFF2-40B4-BE49-F238E27FC236}">
                <a16:creationId xmlns:a16="http://schemas.microsoft.com/office/drawing/2014/main" id="{513964C9-86E6-EA8E-31AA-BE59D4F304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587045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74811187"/>
              </p:ext>
            </p:extLst>
          </p:nvPr>
        </p:nvGraphicFramePr>
        <p:xfrm>
          <a:off x="628650" y="2002745"/>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p:txBody>
          <a:bodyPr>
            <a:noAutofit/>
          </a:bodyPr>
          <a:lstStyle/>
          <a:p>
            <a:r>
              <a:rPr lang="en-GB" dirty="0"/>
              <a:t>Child Growth Measures </a:t>
            </a:r>
            <a:br>
              <a:rPr lang="en-GB" dirty="0"/>
            </a:br>
            <a:r>
              <a:rPr lang="en-GB" dirty="0"/>
              <a:t>by Mother’s Education</a:t>
            </a:r>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p:txBody>
          <a:bodyPr>
            <a:normAutofit/>
          </a:bodyPr>
          <a:lstStyle/>
          <a:p>
            <a:pPr algn="l"/>
            <a:r>
              <a:rPr lang="en-GB" dirty="0"/>
              <a:t>Percent of children under 5 who are malnourished</a:t>
            </a:r>
          </a:p>
        </p:txBody>
      </p:sp>
      <p:pic>
        <p:nvPicPr>
          <p:cNvPr id="2" name="Picture 1" descr="A picture containing text&#10;&#10;Description automatically generated">
            <a:extLst>
              <a:ext uri="{FF2B5EF4-FFF2-40B4-BE49-F238E27FC236}">
                <a16:creationId xmlns:a16="http://schemas.microsoft.com/office/drawing/2014/main" id="{40DE2600-15D1-6EDB-52EB-B0E4625E3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alpha val="3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B93891F-7FE0-C8DC-6B27-0AD630270771}"/>
              </a:ext>
            </a:extLst>
          </p:cNvPr>
          <p:cNvGrpSpPr/>
          <p:nvPr/>
        </p:nvGrpSpPr>
        <p:grpSpPr>
          <a:xfrm>
            <a:off x="785588" y="2120996"/>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917159529"/>
              </p:ext>
            </p:extLst>
          </p:nvPr>
        </p:nvGraphicFramePr>
        <p:xfrm>
          <a:off x="628650" y="1509326"/>
          <a:ext cx="7886699" cy="4795768"/>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p:txBody>
          <a:bodyPr>
            <a:noAutofit/>
          </a:bodyPr>
          <a:lstStyle/>
          <a:p>
            <a:r>
              <a:rPr lang="en-US" dirty="0"/>
              <a:t>Child Growth Measures by Wealth</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p:txBody>
          <a:bodyPr>
            <a:normAutofit/>
          </a:bodyPr>
          <a:lstStyle/>
          <a:p>
            <a:pPr algn="l"/>
            <a:r>
              <a:rPr lang="en-US" dirty="0"/>
              <a:t>Percent of children under 5 who have suboptimal growth</a:t>
            </a:r>
          </a:p>
        </p:txBody>
      </p:sp>
      <p:pic>
        <p:nvPicPr>
          <p:cNvPr id="3" name="Picture 2" descr="A picture containing text&#10;&#10;Description automatically generated">
            <a:extLst>
              <a:ext uri="{FF2B5EF4-FFF2-40B4-BE49-F238E27FC236}">
                <a16:creationId xmlns:a16="http://schemas.microsoft.com/office/drawing/2014/main" id="{11BF6E43-3A3C-E804-81F3-5293D1758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16756" y="80922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Indicators 2.2.1, 2.2.2</a:t>
            </a:r>
          </a:p>
        </p:txBody>
      </p:sp>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Stunting by Region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5 who are stunted</a:t>
            </a:r>
          </a:p>
        </p:txBody>
      </p:sp>
      <p:pic>
        <p:nvPicPr>
          <p:cNvPr id="3" name="Picture 2" descr="A picture containing text&#10;&#10;Description automatically generated">
            <a:extLst>
              <a:ext uri="{FF2B5EF4-FFF2-40B4-BE49-F238E27FC236}">
                <a16:creationId xmlns:a16="http://schemas.microsoft.com/office/drawing/2014/main" id="{6A34EE2B-6CD1-1C98-FB3B-D74994DAB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335038" y="815942"/>
            <a:ext cx="17430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2.2.1</a:t>
            </a:r>
          </a:p>
        </p:txBody>
      </p:sp>
      <p:grpSp>
        <p:nvGrpSpPr>
          <p:cNvPr id="2" name="Group 1">
            <a:extLst>
              <a:ext uri="{FF2B5EF4-FFF2-40B4-BE49-F238E27FC236}">
                <a16:creationId xmlns:a16="http://schemas.microsoft.com/office/drawing/2014/main" id="{25B9C1D6-CBF2-4537-274E-6E571DBD5D88}"/>
              </a:ext>
            </a:extLst>
          </p:cNvPr>
          <p:cNvGrpSpPr/>
          <p:nvPr/>
        </p:nvGrpSpPr>
        <p:grpSpPr>
          <a:xfrm>
            <a:off x="1531358" y="1285709"/>
            <a:ext cx="5947834" cy="5497515"/>
            <a:chOff x="1226420" y="992599"/>
            <a:chExt cx="6632667" cy="5783265"/>
          </a:xfrm>
        </p:grpSpPr>
        <p:grpSp>
          <p:nvGrpSpPr>
            <p:cNvPr id="6" name="Group 5">
              <a:extLst>
                <a:ext uri="{FF2B5EF4-FFF2-40B4-BE49-F238E27FC236}">
                  <a16:creationId xmlns:a16="http://schemas.microsoft.com/office/drawing/2014/main" id="{9F6BD000-EDF4-26CA-1AD4-9236B6326A2E}"/>
                </a:ext>
              </a:extLst>
            </p:cNvPr>
            <p:cNvGrpSpPr>
              <a:grpSpLocks noChangeAspect="1"/>
            </p:cNvGrpSpPr>
            <p:nvPr/>
          </p:nvGrpSpPr>
          <p:grpSpPr bwMode="auto">
            <a:xfrm>
              <a:off x="2815986" y="992599"/>
              <a:ext cx="4007012" cy="5783265"/>
              <a:chOff x="2729" y="425"/>
              <a:chExt cx="1534" cy="2214"/>
            </a:xfrm>
          </p:grpSpPr>
          <p:sp>
            <p:nvSpPr>
              <p:cNvPr id="1049" name="Freeform 14">
                <a:extLst>
                  <a:ext uri="{FF2B5EF4-FFF2-40B4-BE49-F238E27FC236}">
                    <a16:creationId xmlns:a16="http://schemas.microsoft.com/office/drawing/2014/main" id="{55053169-9A50-EEAC-5707-0F2133D704CA}"/>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5">
                <a:extLst>
                  <a:ext uri="{FF2B5EF4-FFF2-40B4-BE49-F238E27FC236}">
                    <a16:creationId xmlns:a16="http://schemas.microsoft.com/office/drawing/2014/main" id="{C282B5A6-C176-73D0-9B49-25576D5F6B77}"/>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6">
                <a:extLst>
                  <a:ext uri="{FF2B5EF4-FFF2-40B4-BE49-F238E27FC236}">
                    <a16:creationId xmlns:a16="http://schemas.microsoft.com/office/drawing/2014/main" id="{BE27A2FA-4C7A-2D01-DA1B-CF65E7F1FA1C}"/>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7">
                <a:extLst>
                  <a:ext uri="{FF2B5EF4-FFF2-40B4-BE49-F238E27FC236}">
                    <a16:creationId xmlns:a16="http://schemas.microsoft.com/office/drawing/2014/main" id="{2AA16AB3-D894-0CAB-B158-D33B6C3F53AF}"/>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8">
                <a:extLst>
                  <a:ext uri="{FF2B5EF4-FFF2-40B4-BE49-F238E27FC236}">
                    <a16:creationId xmlns:a16="http://schemas.microsoft.com/office/drawing/2014/main" id="{FA60CBFF-E6A8-1C37-A0AB-07D8FAD96FDB}"/>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9">
                <a:extLst>
                  <a:ext uri="{FF2B5EF4-FFF2-40B4-BE49-F238E27FC236}">
                    <a16:creationId xmlns:a16="http://schemas.microsoft.com/office/drawing/2014/main" id="{0895F17F-B06C-9C58-95EC-B4D177391090}"/>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0">
                <a:extLst>
                  <a:ext uri="{FF2B5EF4-FFF2-40B4-BE49-F238E27FC236}">
                    <a16:creationId xmlns:a16="http://schemas.microsoft.com/office/drawing/2014/main" id="{D794C9F4-1BD3-3E22-2A96-A98AFE1AC159}"/>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2">
                <a:extLst>
                  <a:ext uri="{FF2B5EF4-FFF2-40B4-BE49-F238E27FC236}">
                    <a16:creationId xmlns:a16="http://schemas.microsoft.com/office/drawing/2014/main" id="{9136E3B5-D1F6-BDF3-6950-5FFFFF233EED}"/>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13">
                <a:extLst>
                  <a:ext uri="{FF2B5EF4-FFF2-40B4-BE49-F238E27FC236}">
                    <a16:creationId xmlns:a16="http://schemas.microsoft.com/office/drawing/2014/main" id="{5C350ECB-DE92-930F-5AD9-752973C25247}"/>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16">
                <a:extLst>
                  <a:ext uri="{FF2B5EF4-FFF2-40B4-BE49-F238E27FC236}">
                    <a16:creationId xmlns:a16="http://schemas.microsoft.com/office/drawing/2014/main" id="{938CB32A-65B9-B8F7-5726-08471E4C5254}"/>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59" name="Freeform 20">
                <a:extLst>
                  <a:ext uri="{FF2B5EF4-FFF2-40B4-BE49-F238E27FC236}">
                    <a16:creationId xmlns:a16="http://schemas.microsoft.com/office/drawing/2014/main" id="{9FD7C60D-E6AA-A4EA-14E8-9E60A94384A4}"/>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23">
                <a:extLst>
                  <a:ext uri="{FF2B5EF4-FFF2-40B4-BE49-F238E27FC236}">
                    <a16:creationId xmlns:a16="http://schemas.microsoft.com/office/drawing/2014/main" id="{E02CA682-D285-A34D-AE10-CE87A8323250}"/>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61" name="Freeform 26">
                <a:extLst>
                  <a:ext uri="{FF2B5EF4-FFF2-40B4-BE49-F238E27FC236}">
                    <a16:creationId xmlns:a16="http://schemas.microsoft.com/office/drawing/2014/main" id="{32897E4F-C513-DA0B-40EF-B4DE8438F011}"/>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2" name="Freeform 27">
                <a:extLst>
                  <a:ext uri="{FF2B5EF4-FFF2-40B4-BE49-F238E27FC236}">
                    <a16:creationId xmlns:a16="http://schemas.microsoft.com/office/drawing/2014/main" id="{49D253B4-ECF1-9207-8E85-4300314A714E}"/>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3" name="Freeform 28">
                <a:extLst>
                  <a:ext uri="{FF2B5EF4-FFF2-40B4-BE49-F238E27FC236}">
                    <a16:creationId xmlns:a16="http://schemas.microsoft.com/office/drawing/2014/main" id="{A423C29E-036F-DD16-F02E-40281DA05549}"/>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4" name="Freeform 30">
                <a:extLst>
                  <a:ext uri="{FF2B5EF4-FFF2-40B4-BE49-F238E27FC236}">
                    <a16:creationId xmlns:a16="http://schemas.microsoft.com/office/drawing/2014/main" id="{EAC53412-15BA-A055-BF11-1EDA0090BA21}"/>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5" name="Freeform 31">
                <a:extLst>
                  <a:ext uri="{FF2B5EF4-FFF2-40B4-BE49-F238E27FC236}">
                    <a16:creationId xmlns:a16="http://schemas.microsoft.com/office/drawing/2014/main" id="{48D8C4A6-AB25-D9F2-A719-CEF672A4D4A5}"/>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32">
                <a:extLst>
                  <a:ext uri="{FF2B5EF4-FFF2-40B4-BE49-F238E27FC236}">
                    <a16:creationId xmlns:a16="http://schemas.microsoft.com/office/drawing/2014/main" id="{28355761-B478-A4D7-FB4A-0F9D6E4AB82A}"/>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7" name="Freeform 33">
                <a:extLst>
                  <a:ext uri="{FF2B5EF4-FFF2-40B4-BE49-F238E27FC236}">
                    <a16:creationId xmlns:a16="http://schemas.microsoft.com/office/drawing/2014/main" id="{8745083D-17FB-1DBD-A616-2CCAB1B05493}"/>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4">
                <a:extLst>
                  <a:ext uri="{FF2B5EF4-FFF2-40B4-BE49-F238E27FC236}">
                    <a16:creationId xmlns:a16="http://schemas.microsoft.com/office/drawing/2014/main" id="{CA92FB3D-AE94-64DD-708E-717381E9C77E}"/>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5">
                <a:extLst>
                  <a:ext uri="{FF2B5EF4-FFF2-40B4-BE49-F238E27FC236}">
                    <a16:creationId xmlns:a16="http://schemas.microsoft.com/office/drawing/2014/main" id="{BB9BD625-1C73-38F0-6664-1D9D3C087F42}"/>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6">
                <a:extLst>
                  <a:ext uri="{FF2B5EF4-FFF2-40B4-BE49-F238E27FC236}">
                    <a16:creationId xmlns:a16="http://schemas.microsoft.com/office/drawing/2014/main" id="{5BA65894-05B1-219D-BFA9-647B6B6D8059}"/>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7">
                <a:extLst>
                  <a:ext uri="{FF2B5EF4-FFF2-40B4-BE49-F238E27FC236}">
                    <a16:creationId xmlns:a16="http://schemas.microsoft.com/office/drawing/2014/main" id="{8B0B3E37-25D7-2972-F95A-C75C41084118}"/>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38">
                <a:extLst>
                  <a:ext uri="{FF2B5EF4-FFF2-40B4-BE49-F238E27FC236}">
                    <a16:creationId xmlns:a16="http://schemas.microsoft.com/office/drawing/2014/main" id="{16293B99-731C-8B21-2A03-EFDF8951F458}"/>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39">
                <a:extLst>
                  <a:ext uri="{FF2B5EF4-FFF2-40B4-BE49-F238E27FC236}">
                    <a16:creationId xmlns:a16="http://schemas.microsoft.com/office/drawing/2014/main" id="{BB33260A-945A-7D62-2A75-69960A4075F5}"/>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4" name="Freeform 40">
                <a:extLst>
                  <a:ext uri="{FF2B5EF4-FFF2-40B4-BE49-F238E27FC236}">
                    <a16:creationId xmlns:a16="http://schemas.microsoft.com/office/drawing/2014/main" id="{8EA59A9D-B638-03FC-B906-C5F203D7AD3E}"/>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1">
                <a:extLst>
                  <a:ext uri="{FF2B5EF4-FFF2-40B4-BE49-F238E27FC236}">
                    <a16:creationId xmlns:a16="http://schemas.microsoft.com/office/drawing/2014/main" id="{3CA7DEA7-89B7-E446-1692-FF7DF724BEC2}"/>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2">
                <a:extLst>
                  <a:ext uri="{FF2B5EF4-FFF2-40B4-BE49-F238E27FC236}">
                    <a16:creationId xmlns:a16="http://schemas.microsoft.com/office/drawing/2014/main" id="{CF724153-06ED-75E1-5D69-C9D17032E69B}"/>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7" name="Freeform 43">
                <a:extLst>
                  <a:ext uri="{FF2B5EF4-FFF2-40B4-BE49-F238E27FC236}">
                    <a16:creationId xmlns:a16="http://schemas.microsoft.com/office/drawing/2014/main" id="{24C1E2DE-FA92-D81D-F0EB-C4ABE22DCC46}"/>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4">
                <a:extLst>
                  <a:ext uri="{FF2B5EF4-FFF2-40B4-BE49-F238E27FC236}">
                    <a16:creationId xmlns:a16="http://schemas.microsoft.com/office/drawing/2014/main" id="{BA0036E9-C67C-4758-72C8-AFAC1B8FD8A3}"/>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5">
                <a:extLst>
                  <a:ext uri="{FF2B5EF4-FFF2-40B4-BE49-F238E27FC236}">
                    <a16:creationId xmlns:a16="http://schemas.microsoft.com/office/drawing/2014/main" id="{07378ECC-71C7-57C6-6816-4E04BACE8625}"/>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6">
                <a:extLst>
                  <a:ext uri="{FF2B5EF4-FFF2-40B4-BE49-F238E27FC236}">
                    <a16:creationId xmlns:a16="http://schemas.microsoft.com/office/drawing/2014/main" id="{7ED7D2C3-8F31-30C0-7735-32F1679544A8}"/>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7">
                <a:extLst>
                  <a:ext uri="{FF2B5EF4-FFF2-40B4-BE49-F238E27FC236}">
                    <a16:creationId xmlns:a16="http://schemas.microsoft.com/office/drawing/2014/main" id="{04B333B5-136F-E038-DE67-63B900720648}"/>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2" name="Freeform 48">
                <a:extLst>
                  <a:ext uri="{FF2B5EF4-FFF2-40B4-BE49-F238E27FC236}">
                    <a16:creationId xmlns:a16="http://schemas.microsoft.com/office/drawing/2014/main" id="{AFCE1B8B-076A-3543-4267-8F980AE59FCF}"/>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49">
                <a:extLst>
                  <a:ext uri="{FF2B5EF4-FFF2-40B4-BE49-F238E27FC236}">
                    <a16:creationId xmlns:a16="http://schemas.microsoft.com/office/drawing/2014/main" id="{F1B39BBC-DE7A-8884-4297-7BC94AEAC346}"/>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50">
                <a:extLst>
                  <a:ext uri="{FF2B5EF4-FFF2-40B4-BE49-F238E27FC236}">
                    <a16:creationId xmlns:a16="http://schemas.microsoft.com/office/drawing/2014/main" id="{0D280F86-2F46-DE11-89E2-0A1EE41CC916}"/>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1">
                <a:extLst>
                  <a:ext uri="{FF2B5EF4-FFF2-40B4-BE49-F238E27FC236}">
                    <a16:creationId xmlns:a16="http://schemas.microsoft.com/office/drawing/2014/main" id="{4009971D-67A9-7F89-1E91-F22A3447E955}"/>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2">
                <a:extLst>
                  <a:ext uri="{FF2B5EF4-FFF2-40B4-BE49-F238E27FC236}">
                    <a16:creationId xmlns:a16="http://schemas.microsoft.com/office/drawing/2014/main" id="{9357E263-47DB-439C-5A17-2AC2C3C466BB}"/>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53">
                <a:extLst>
                  <a:ext uri="{FF2B5EF4-FFF2-40B4-BE49-F238E27FC236}">
                    <a16:creationId xmlns:a16="http://schemas.microsoft.com/office/drawing/2014/main" id="{47025A9A-EAAA-991F-D3AE-0ABC871A38D6}"/>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8" name="Freeform 54">
                <a:extLst>
                  <a:ext uri="{FF2B5EF4-FFF2-40B4-BE49-F238E27FC236}">
                    <a16:creationId xmlns:a16="http://schemas.microsoft.com/office/drawing/2014/main" id="{327A61D8-2619-32C1-B105-EB48F7FFFA25}"/>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9" name="Freeform 56">
                <a:extLst>
                  <a:ext uri="{FF2B5EF4-FFF2-40B4-BE49-F238E27FC236}">
                    <a16:creationId xmlns:a16="http://schemas.microsoft.com/office/drawing/2014/main" id="{60C41F6B-6120-9484-26B0-B3E77CCAD64E}"/>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90" name="Freeform 59">
                <a:extLst>
                  <a:ext uri="{FF2B5EF4-FFF2-40B4-BE49-F238E27FC236}">
                    <a16:creationId xmlns:a16="http://schemas.microsoft.com/office/drawing/2014/main" id="{E63E8DB5-0547-C8C0-A66B-316EC1A76780}"/>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 name="TextBox 6">
              <a:extLst>
                <a:ext uri="{FF2B5EF4-FFF2-40B4-BE49-F238E27FC236}">
                  <a16:creationId xmlns:a16="http://schemas.microsoft.com/office/drawing/2014/main" id="{E5EE28FD-53F9-D3B5-A6C7-80A2E9F8E8CE}"/>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14%</a:t>
              </a:r>
            </a:p>
          </p:txBody>
        </p:sp>
        <p:sp>
          <p:nvSpPr>
            <p:cNvPr id="9" name="TextBox 8">
              <a:extLst>
                <a:ext uri="{FF2B5EF4-FFF2-40B4-BE49-F238E27FC236}">
                  <a16:creationId xmlns:a16="http://schemas.microsoft.com/office/drawing/2014/main" id="{610A3201-E9EB-529C-55A2-7FB4FE87F3BA}"/>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21%</a:t>
              </a:r>
            </a:p>
          </p:txBody>
        </p:sp>
        <p:sp>
          <p:nvSpPr>
            <p:cNvPr id="10" name="TextBox 9">
              <a:extLst>
                <a:ext uri="{FF2B5EF4-FFF2-40B4-BE49-F238E27FC236}">
                  <a16:creationId xmlns:a16="http://schemas.microsoft.com/office/drawing/2014/main" id="{B0057A1B-7129-81FA-D067-B47C26C9428F}"/>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17%</a:t>
              </a:r>
            </a:p>
          </p:txBody>
        </p:sp>
        <p:sp>
          <p:nvSpPr>
            <p:cNvPr id="56" name="TextBox 55">
              <a:extLst>
                <a:ext uri="{FF2B5EF4-FFF2-40B4-BE49-F238E27FC236}">
                  <a16:creationId xmlns:a16="http://schemas.microsoft.com/office/drawing/2014/main" id="{65E490C5-FFF7-29FB-E93A-E28018C4F9F5}"/>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11%</a:t>
              </a:r>
            </a:p>
          </p:txBody>
        </p:sp>
        <p:sp>
          <p:nvSpPr>
            <p:cNvPr id="57" name="TextBox 56">
              <a:extLst>
                <a:ext uri="{FF2B5EF4-FFF2-40B4-BE49-F238E27FC236}">
                  <a16:creationId xmlns:a16="http://schemas.microsoft.com/office/drawing/2014/main" id="{E11ED009-B1A4-9AB1-726D-048C3613209F}"/>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11%</a:t>
              </a:r>
            </a:p>
            <a:p>
              <a:pPr algn="ctr"/>
              <a:endParaRPr lang="en-US" dirty="0">
                <a:latin typeface="Source Sans Pro" panose="020B0503030403020204" pitchFamily="34" charset="0"/>
                <a:ea typeface="Source Sans Pro" panose="020B0503030403020204" pitchFamily="34" charset="0"/>
              </a:endParaRPr>
            </a:p>
          </p:txBody>
        </p:sp>
        <p:cxnSp>
          <p:nvCxnSpPr>
            <p:cNvPr id="58" name="Straight Connector 57">
              <a:extLst>
                <a:ext uri="{FF2B5EF4-FFF2-40B4-BE49-F238E27FC236}">
                  <a16:creationId xmlns:a16="http://schemas.microsoft.com/office/drawing/2014/main" id="{3B78E4C2-1EC8-7396-7997-37FE3EF03867}"/>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62" name="Group 61">
              <a:extLst>
                <a:ext uri="{FF2B5EF4-FFF2-40B4-BE49-F238E27FC236}">
                  <a16:creationId xmlns:a16="http://schemas.microsoft.com/office/drawing/2014/main" id="{BFFA7347-B9C4-4CFB-D1C4-A1851B326D35}"/>
                </a:ext>
              </a:extLst>
            </p:cNvPr>
            <p:cNvGrpSpPr/>
            <p:nvPr/>
          </p:nvGrpSpPr>
          <p:grpSpPr>
            <a:xfrm>
              <a:off x="2580360" y="1454359"/>
              <a:ext cx="5278727" cy="4913708"/>
              <a:chOff x="2580360" y="1454359"/>
              <a:chExt cx="5278727" cy="4913708"/>
            </a:xfrm>
          </p:grpSpPr>
          <p:sp>
            <p:nvSpPr>
              <p:cNvPr id="63" name="TextBox 62">
                <a:extLst>
                  <a:ext uri="{FF2B5EF4-FFF2-40B4-BE49-F238E27FC236}">
                    <a16:creationId xmlns:a16="http://schemas.microsoft.com/office/drawing/2014/main" id="{E40063AB-6E6B-A0AE-FE3B-92282491FFDA}"/>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29%</a:t>
                </a:r>
              </a:p>
            </p:txBody>
          </p:sp>
          <p:sp>
            <p:nvSpPr>
              <p:cNvPr id="1024" name="TextBox 1023">
                <a:extLst>
                  <a:ext uri="{FF2B5EF4-FFF2-40B4-BE49-F238E27FC236}">
                    <a16:creationId xmlns:a16="http://schemas.microsoft.com/office/drawing/2014/main" id="{3623289A-9FAE-7531-3AD9-95FD9F2CC3F4}"/>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17%</a:t>
                </a:r>
              </a:p>
            </p:txBody>
          </p:sp>
          <p:sp>
            <p:nvSpPr>
              <p:cNvPr id="1025" name="TextBox 1024">
                <a:extLst>
                  <a:ext uri="{FF2B5EF4-FFF2-40B4-BE49-F238E27FC236}">
                    <a16:creationId xmlns:a16="http://schemas.microsoft.com/office/drawing/2014/main" id="{3FA2715C-5E74-03C5-5F87-BDB6A65F0431}"/>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17%</a:t>
                </a:r>
              </a:p>
            </p:txBody>
          </p:sp>
          <p:cxnSp>
            <p:nvCxnSpPr>
              <p:cNvPr id="1026" name="Straight Connector 1025">
                <a:extLst>
                  <a:ext uri="{FF2B5EF4-FFF2-40B4-BE49-F238E27FC236}">
                    <a16:creationId xmlns:a16="http://schemas.microsoft.com/office/drawing/2014/main" id="{025D9F47-E4AA-4511-99E5-4D83383059A0}"/>
                  </a:ext>
                </a:extLst>
              </p:cNvPr>
              <p:cNvCxnSpPr>
                <a:cxnSpLocks/>
                <a:stCxn id="1050"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7" name="TextBox 1026">
                <a:extLst>
                  <a:ext uri="{FF2B5EF4-FFF2-40B4-BE49-F238E27FC236}">
                    <a16:creationId xmlns:a16="http://schemas.microsoft.com/office/drawing/2014/main" id="{DFB6CFBE-45FE-6D30-7921-89AC720543EC}"/>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17%</a:t>
                </a:r>
              </a:p>
            </p:txBody>
          </p:sp>
          <p:sp>
            <p:nvSpPr>
              <p:cNvPr id="1029" name="TextBox 1028">
                <a:extLst>
                  <a:ext uri="{FF2B5EF4-FFF2-40B4-BE49-F238E27FC236}">
                    <a16:creationId xmlns:a16="http://schemas.microsoft.com/office/drawing/2014/main" id="{44D07906-81D9-A972-0C40-959323C613AC}"/>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30%</a:t>
                </a:r>
              </a:p>
            </p:txBody>
          </p:sp>
          <p:sp>
            <p:nvSpPr>
              <p:cNvPr id="1030" name="TextBox 1029">
                <a:extLst>
                  <a:ext uri="{FF2B5EF4-FFF2-40B4-BE49-F238E27FC236}">
                    <a16:creationId xmlns:a16="http://schemas.microsoft.com/office/drawing/2014/main" id="{CE633826-4D89-0644-C378-B78DBB49D252}"/>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Savannah</a:t>
                </a:r>
              </a:p>
              <a:p>
                <a:pPr algn="ctr"/>
                <a:r>
                  <a:rPr lang="en-US" dirty="0">
                    <a:latin typeface="Source Sans Pro" panose="020B0503030403020204" pitchFamily="34" charset="0"/>
                    <a:ea typeface="Source Sans Pro" panose="020B0503030403020204" pitchFamily="34" charset="0"/>
                  </a:rPr>
                  <a:t>21%</a:t>
                </a:r>
              </a:p>
            </p:txBody>
          </p:sp>
          <p:sp>
            <p:nvSpPr>
              <p:cNvPr id="1031" name="TextBox 1030">
                <a:extLst>
                  <a:ext uri="{FF2B5EF4-FFF2-40B4-BE49-F238E27FC236}">
                    <a16:creationId xmlns:a16="http://schemas.microsoft.com/office/drawing/2014/main" id="{AA4A5DCC-147E-CEE4-0116-43D583F4B32A}"/>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14%</a:t>
                </a:r>
              </a:p>
            </p:txBody>
          </p:sp>
          <p:sp>
            <p:nvSpPr>
              <p:cNvPr id="1032" name="TextBox 1031">
                <a:extLst>
                  <a:ext uri="{FF2B5EF4-FFF2-40B4-BE49-F238E27FC236}">
                    <a16:creationId xmlns:a16="http://schemas.microsoft.com/office/drawing/2014/main" id="{700A98EB-A686-B9F1-B6AF-BAF771DC45E9}"/>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20%</a:t>
                </a:r>
              </a:p>
            </p:txBody>
          </p:sp>
          <p:sp>
            <p:nvSpPr>
              <p:cNvPr id="1040" name="TextBox 1039">
                <a:extLst>
                  <a:ext uri="{FF2B5EF4-FFF2-40B4-BE49-F238E27FC236}">
                    <a16:creationId xmlns:a16="http://schemas.microsoft.com/office/drawing/2014/main" id="{42687D4D-CA51-8567-893D-E405BC2C7219}"/>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10%</a:t>
                </a:r>
              </a:p>
            </p:txBody>
          </p:sp>
          <p:sp>
            <p:nvSpPr>
              <p:cNvPr id="1042" name="TextBox 1041">
                <a:extLst>
                  <a:ext uri="{FF2B5EF4-FFF2-40B4-BE49-F238E27FC236}">
                    <a16:creationId xmlns:a16="http://schemas.microsoft.com/office/drawing/2014/main" id="{C9E19BAC-7781-274B-D33C-CE3A6411ED86}"/>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14%</a:t>
                </a:r>
              </a:p>
            </p:txBody>
          </p:sp>
          <p:cxnSp>
            <p:nvCxnSpPr>
              <p:cNvPr id="1043" name="Straight Connector 1042">
                <a:extLst>
                  <a:ext uri="{FF2B5EF4-FFF2-40B4-BE49-F238E27FC236}">
                    <a16:creationId xmlns:a16="http://schemas.microsoft.com/office/drawing/2014/main" id="{E570A217-AE18-7579-0F4B-F672FF219ED7}"/>
                  </a:ext>
                </a:extLst>
              </p:cNvPr>
              <p:cNvCxnSpPr>
                <a:cxnSpLocks/>
                <a:endCxn id="1062"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5" name="TextBox 1044">
                <a:extLst>
                  <a:ext uri="{FF2B5EF4-FFF2-40B4-BE49-F238E27FC236}">
                    <a16:creationId xmlns:a16="http://schemas.microsoft.com/office/drawing/2014/main" id="{01CA9390-F92C-0C2D-9CC6-31937D831181}"/>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17%</a:t>
                </a:r>
              </a:p>
            </p:txBody>
          </p:sp>
          <p:cxnSp>
            <p:nvCxnSpPr>
              <p:cNvPr id="1047" name="Straight Connector 1046">
                <a:extLst>
                  <a:ext uri="{FF2B5EF4-FFF2-40B4-BE49-F238E27FC236}">
                    <a16:creationId xmlns:a16="http://schemas.microsoft.com/office/drawing/2014/main" id="{9B125C82-2C78-F831-9967-026E90FA76E6}"/>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8" name="Straight Connector 1047">
                <a:extLst>
                  <a:ext uri="{FF2B5EF4-FFF2-40B4-BE49-F238E27FC236}">
                    <a16:creationId xmlns:a16="http://schemas.microsoft.com/office/drawing/2014/main" id="{9C93B4B8-AEC6-FA90-6D88-0B21FD50BC16}"/>
                  </a:ext>
                </a:extLst>
              </p:cNvPr>
              <p:cNvCxnSpPr>
                <a:cxnSpLocks/>
                <a:endCxn id="1090"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91" name="Straight Connector 1090">
            <a:extLst>
              <a:ext uri="{FF2B5EF4-FFF2-40B4-BE49-F238E27FC236}">
                <a16:creationId xmlns:a16="http://schemas.microsoft.com/office/drawing/2014/main" id="{CA564322-4838-3D72-FC0A-C2C5B6F302F0}"/>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2" name="TextBox 1091">
            <a:extLst>
              <a:ext uri="{FF2B5EF4-FFF2-40B4-BE49-F238E27FC236}">
                <a16:creationId xmlns:a16="http://schemas.microsoft.com/office/drawing/2014/main" id="{1F0DD3A1-80CD-7DD9-7CE1-233455444839}"/>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17%</a:t>
            </a:r>
          </a:p>
        </p:txBody>
      </p:sp>
    </p:spTree>
    <p:extLst>
      <p:ext uri="{BB962C8B-B14F-4D97-AF65-F5344CB8AC3E}">
        <p14:creationId xmlns:p14="http://schemas.microsoft.com/office/powerpoint/2010/main" val="56422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Wasting by Region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5 who are wasted</a:t>
            </a:r>
          </a:p>
        </p:txBody>
      </p:sp>
      <p:pic>
        <p:nvPicPr>
          <p:cNvPr id="3" name="Picture 2" descr="A picture containing text&#10;&#10;Description automatically generated">
            <a:extLst>
              <a:ext uri="{FF2B5EF4-FFF2-40B4-BE49-F238E27FC236}">
                <a16:creationId xmlns:a16="http://schemas.microsoft.com/office/drawing/2014/main" id="{39FDFED2-F0D4-9A5E-A99D-BF072EF53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28C566C2-AE93-9B5B-CAAF-BE735701E769}"/>
              </a:ext>
            </a:extLst>
          </p:cNvPr>
          <p:cNvSpPr txBox="1">
            <a:spLocks/>
          </p:cNvSpPr>
          <p:nvPr/>
        </p:nvSpPr>
        <p:spPr>
          <a:xfrm>
            <a:off x="7358851" y="778768"/>
            <a:ext cx="169545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grpSp>
        <p:nvGrpSpPr>
          <p:cNvPr id="2" name="Group 1">
            <a:extLst>
              <a:ext uri="{FF2B5EF4-FFF2-40B4-BE49-F238E27FC236}">
                <a16:creationId xmlns:a16="http://schemas.microsoft.com/office/drawing/2014/main" id="{70D15F7B-173D-C373-A8F6-407346E0B9E7}"/>
              </a:ext>
            </a:extLst>
          </p:cNvPr>
          <p:cNvGrpSpPr/>
          <p:nvPr/>
        </p:nvGrpSpPr>
        <p:grpSpPr>
          <a:xfrm>
            <a:off x="1531358" y="1285709"/>
            <a:ext cx="5947834" cy="5497515"/>
            <a:chOff x="1226420" y="992599"/>
            <a:chExt cx="6632667" cy="5783265"/>
          </a:xfrm>
        </p:grpSpPr>
        <p:grpSp>
          <p:nvGrpSpPr>
            <p:cNvPr id="6" name="Group 5">
              <a:extLst>
                <a:ext uri="{FF2B5EF4-FFF2-40B4-BE49-F238E27FC236}">
                  <a16:creationId xmlns:a16="http://schemas.microsoft.com/office/drawing/2014/main" id="{2A6BC51C-03D8-B0BE-DEDC-B9D51534155B}"/>
                </a:ext>
              </a:extLst>
            </p:cNvPr>
            <p:cNvGrpSpPr>
              <a:grpSpLocks noChangeAspect="1"/>
            </p:cNvGrpSpPr>
            <p:nvPr/>
          </p:nvGrpSpPr>
          <p:grpSpPr bwMode="auto">
            <a:xfrm>
              <a:off x="2815986" y="992599"/>
              <a:ext cx="4007012" cy="5783265"/>
              <a:chOff x="2729" y="425"/>
              <a:chExt cx="1534" cy="2214"/>
            </a:xfrm>
          </p:grpSpPr>
          <p:sp>
            <p:nvSpPr>
              <p:cNvPr id="1049" name="Freeform 14">
                <a:extLst>
                  <a:ext uri="{FF2B5EF4-FFF2-40B4-BE49-F238E27FC236}">
                    <a16:creationId xmlns:a16="http://schemas.microsoft.com/office/drawing/2014/main" id="{B24B4316-E3B1-4FA6-19C5-A71A0F461BF7}"/>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5">
                <a:extLst>
                  <a:ext uri="{FF2B5EF4-FFF2-40B4-BE49-F238E27FC236}">
                    <a16:creationId xmlns:a16="http://schemas.microsoft.com/office/drawing/2014/main" id="{1E835434-A3DE-A058-EE33-34C2DFEB2D10}"/>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6">
                <a:extLst>
                  <a:ext uri="{FF2B5EF4-FFF2-40B4-BE49-F238E27FC236}">
                    <a16:creationId xmlns:a16="http://schemas.microsoft.com/office/drawing/2014/main" id="{85937EC7-3E4F-FEDD-6C2E-15ACC5336556}"/>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7">
                <a:extLst>
                  <a:ext uri="{FF2B5EF4-FFF2-40B4-BE49-F238E27FC236}">
                    <a16:creationId xmlns:a16="http://schemas.microsoft.com/office/drawing/2014/main" id="{E66A8A73-DBAB-A1AA-1AB8-E963EBE7162C}"/>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8">
                <a:extLst>
                  <a:ext uri="{FF2B5EF4-FFF2-40B4-BE49-F238E27FC236}">
                    <a16:creationId xmlns:a16="http://schemas.microsoft.com/office/drawing/2014/main" id="{E2191984-0C9C-DFFC-75F3-3E54662F21FA}"/>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9">
                <a:extLst>
                  <a:ext uri="{FF2B5EF4-FFF2-40B4-BE49-F238E27FC236}">
                    <a16:creationId xmlns:a16="http://schemas.microsoft.com/office/drawing/2014/main" id="{D446C6B2-D481-4536-E09D-844F52B7E3C6}"/>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0">
                <a:extLst>
                  <a:ext uri="{FF2B5EF4-FFF2-40B4-BE49-F238E27FC236}">
                    <a16:creationId xmlns:a16="http://schemas.microsoft.com/office/drawing/2014/main" id="{2D3C95B9-4724-36FE-660F-F35B08F925F1}"/>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2">
                <a:extLst>
                  <a:ext uri="{FF2B5EF4-FFF2-40B4-BE49-F238E27FC236}">
                    <a16:creationId xmlns:a16="http://schemas.microsoft.com/office/drawing/2014/main" id="{19F420BA-61AA-233C-177A-8E5399E3C7A3}"/>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13">
                <a:extLst>
                  <a:ext uri="{FF2B5EF4-FFF2-40B4-BE49-F238E27FC236}">
                    <a16:creationId xmlns:a16="http://schemas.microsoft.com/office/drawing/2014/main" id="{7FB580B1-1AD7-CA3B-3A6D-E46CAF67C344}"/>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16">
                <a:extLst>
                  <a:ext uri="{FF2B5EF4-FFF2-40B4-BE49-F238E27FC236}">
                    <a16:creationId xmlns:a16="http://schemas.microsoft.com/office/drawing/2014/main" id="{54C883B8-EE32-D895-1FA1-F60E98F1BEAF}"/>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59" name="Freeform 20">
                <a:extLst>
                  <a:ext uri="{FF2B5EF4-FFF2-40B4-BE49-F238E27FC236}">
                    <a16:creationId xmlns:a16="http://schemas.microsoft.com/office/drawing/2014/main" id="{DDDA6E5B-82A7-E547-7C2A-BE8E37658A06}"/>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23">
                <a:extLst>
                  <a:ext uri="{FF2B5EF4-FFF2-40B4-BE49-F238E27FC236}">
                    <a16:creationId xmlns:a16="http://schemas.microsoft.com/office/drawing/2014/main" id="{3062E0D7-547F-64C4-83B6-379737D7ABA0}"/>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61" name="Freeform 26">
                <a:extLst>
                  <a:ext uri="{FF2B5EF4-FFF2-40B4-BE49-F238E27FC236}">
                    <a16:creationId xmlns:a16="http://schemas.microsoft.com/office/drawing/2014/main" id="{6EC50589-7F62-759E-EB85-9FA2DD858EB2}"/>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2" name="Freeform 27">
                <a:extLst>
                  <a:ext uri="{FF2B5EF4-FFF2-40B4-BE49-F238E27FC236}">
                    <a16:creationId xmlns:a16="http://schemas.microsoft.com/office/drawing/2014/main" id="{95E611BF-D9FB-AD56-9640-7B0AABD573BB}"/>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A789B1"/>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3" name="Freeform 28">
                <a:extLst>
                  <a:ext uri="{FF2B5EF4-FFF2-40B4-BE49-F238E27FC236}">
                    <a16:creationId xmlns:a16="http://schemas.microsoft.com/office/drawing/2014/main" id="{7105A375-2B49-4781-503A-2FDAD7F31E38}"/>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4" name="Freeform 30">
                <a:extLst>
                  <a:ext uri="{FF2B5EF4-FFF2-40B4-BE49-F238E27FC236}">
                    <a16:creationId xmlns:a16="http://schemas.microsoft.com/office/drawing/2014/main" id="{F8220CAA-A776-1B8E-EFFD-929F2AFFF6F7}"/>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5" name="Freeform 31">
                <a:extLst>
                  <a:ext uri="{FF2B5EF4-FFF2-40B4-BE49-F238E27FC236}">
                    <a16:creationId xmlns:a16="http://schemas.microsoft.com/office/drawing/2014/main" id="{5C0087CD-71D6-6419-4074-BDB70093A630}"/>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32">
                <a:extLst>
                  <a:ext uri="{FF2B5EF4-FFF2-40B4-BE49-F238E27FC236}">
                    <a16:creationId xmlns:a16="http://schemas.microsoft.com/office/drawing/2014/main" id="{D74D6A5A-EF94-EEB4-0D77-4661800D556C}"/>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7" name="Freeform 33">
                <a:extLst>
                  <a:ext uri="{FF2B5EF4-FFF2-40B4-BE49-F238E27FC236}">
                    <a16:creationId xmlns:a16="http://schemas.microsoft.com/office/drawing/2014/main" id="{7F03DAE8-FE6F-8C38-9022-623A690BFC98}"/>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4">
                <a:extLst>
                  <a:ext uri="{FF2B5EF4-FFF2-40B4-BE49-F238E27FC236}">
                    <a16:creationId xmlns:a16="http://schemas.microsoft.com/office/drawing/2014/main" id="{3FFBEACA-F7B2-1A9F-B57D-2789E2216553}"/>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5">
                <a:extLst>
                  <a:ext uri="{FF2B5EF4-FFF2-40B4-BE49-F238E27FC236}">
                    <a16:creationId xmlns:a16="http://schemas.microsoft.com/office/drawing/2014/main" id="{C27926B0-47BB-5E29-6201-FBEB99198014}"/>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6">
                <a:extLst>
                  <a:ext uri="{FF2B5EF4-FFF2-40B4-BE49-F238E27FC236}">
                    <a16:creationId xmlns:a16="http://schemas.microsoft.com/office/drawing/2014/main" id="{CC931306-8581-21F8-3485-3DB057DE7E59}"/>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7">
                <a:extLst>
                  <a:ext uri="{FF2B5EF4-FFF2-40B4-BE49-F238E27FC236}">
                    <a16:creationId xmlns:a16="http://schemas.microsoft.com/office/drawing/2014/main" id="{7FC35896-842D-3EDD-EE12-162223FBE86B}"/>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38">
                <a:extLst>
                  <a:ext uri="{FF2B5EF4-FFF2-40B4-BE49-F238E27FC236}">
                    <a16:creationId xmlns:a16="http://schemas.microsoft.com/office/drawing/2014/main" id="{6A265D95-7E4F-7B9B-D60A-985D688CC7C7}"/>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39">
                <a:extLst>
                  <a:ext uri="{FF2B5EF4-FFF2-40B4-BE49-F238E27FC236}">
                    <a16:creationId xmlns:a16="http://schemas.microsoft.com/office/drawing/2014/main" id="{4E201845-0A45-AF25-0ADE-F0CFC4BF5AB1}"/>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4" name="Freeform 40">
                <a:extLst>
                  <a:ext uri="{FF2B5EF4-FFF2-40B4-BE49-F238E27FC236}">
                    <a16:creationId xmlns:a16="http://schemas.microsoft.com/office/drawing/2014/main" id="{399B08AB-ED2B-2E22-6C93-A43133D2E26E}"/>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1">
                <a:extLst>
                  <a:ext uri="{FF2B5EF4-FFF2-40B4-BE49-F238E27FC236}">
                    <a16:creationId xmlns:a16="http://schemas.microsoft.com/office/drawing/2014/main" id="{540CE27D-F2CC-BC8B-407D-2ED3928550A4}"/>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2">
                <a:extLst>
                  <a:ext uri="{FF2B5EF4-FFF2-40B4-BE49-F238E27FC236}">
                    <a16:creationId xmlns:a16="http://schemas.microsoft.com/office/drawing/2014/main" id="{DB54496E-6FAF-92D2-F570-5EC76E869D7F}"/>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7" name="Freeform 43">
                <a:extLst>
                  <a:ext uri="{FF2B5EF4-FFF2-40B4-BE49-F238E27FC236}">
                    <a16:creationId xmlns:a16="http://schemas.microsoft.com/office/drawing/2014/main" id="{4B54E7B1-A3D0-97BB-904B-4E0EE9F82F37}"/>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4">
                <a:extLst>
                  <a:ext uri="{FF2B5EF4-FFF2-40B4-BE49-F238E27FC236}">
                    <a16:creationId xmlns:a16="http://schemas.microsoft.com/office/drawing/2014/main" id="{C65FAFE5-7F37-43E2-4DD6-36CE60944FD6}"/>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5">
                <a:extLst>
                  <a:ext uri="{FF2B5EF4-FFF2-40B4-BE49-F238E27FC236}">
                    <a16:creationId xmlns:a16="http://schemas.microsoft.com/office/drawing/2014/main" id="{8EDF31D5-FECD-378F-5555-546AE3059EED}"/>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6">
                <a:extLst>
                  <a:ext uri="{FF2B5EF4-FFF2-40B4-BE49-F238E27FC236}">
                    <a16:creationId xmlns:a16="http://schemas.microsoft.com/office/drawing/2014/main" id="{96088341-2722-A5FC-20DF-01D57C96AF42}"/>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7">
                <a:extLst>
                  <a:ext uri="{FF2B5EF4-FFF2-40B4-BE49-F238E27FC236}">
                    <a16:creationId xmlns:a16="http://schemas.microsoft.com/office/drawing/2014/main" id="{0FF8DC4F-A021-22DC-6444-320EAB034601}"/>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2" name="Freeform 48">
                <a:extLst>
                  <a:ext uri="{FF2B5EF4-FFF2-40B4-BE49-F238E27FC236}">
                    <a16:creationId xmlns:a16="http://schemas.microsoft.com/office/drawing/2014/main" id="{983A13A1-5757-E678-05AC-24965867672C}"/>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49">
                <a:extLst>
                  <a:ext uri="{FF2B5EF4-FFF2-40B4-BE49-F238E27FC236}">
                    <a16:creationId xmlns:a16="http://schemas.microsoft.com/office/drawing/2014/main" id="{A1B68CAA-6452-DCD1-C9A5-7FA1599696C5}"/>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50">
                <a:extLst>
                  <a:ext uri="{FF2B5EF4-FFF2-40B4-BE49-F238E27FC236}">
                    <a16:creationId xmlns:a16="http://schemas.microsoft.com/office/drawing/2014/main" id="{56517321-ACD7-317B-740F-074FA01C51AE}"/>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1">
                <a:extLst>
                  <a:ext uri="{FF2B5EF4-FFF2-40B4-BE49-F238E27FC236}">
                    <a16:creationId xmlns:a16="http://schemas.microsoft.com/office/drawing/2014/main" id="{7264A801-609A-9BAD-F3BE-9E7C54F778D9}"/>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2">
                <a:extLst>
                  <a:ext uri="{FF2B5EF4-FFF2-40B4-BE49-F238E27FC236}">
                    <a16:creationId xmlns:a16="http://schemas.microsoft.com/office/drawing/2014/main" id="{C174028C-439D-9B63-DEBF-14BC3455D0FD}"/>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53">
                <a:extLst>
                  <a:ext uri="{FF2B5EF4-FFF2-40B4-BE49-F238E27FC236}">
                    <a16:creationId xmlns:a16="http://schemas.microsoft.com/office/drawing/2014/main" id="{4025E19B-6D69-6AFC-BC98-BFC62B623DE4}"/>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8" name="Freeform 54">
                <a:extLst>
                  <a:ext uri="{FF2B5EF4-FFF2-40B4-BE49-F238E27FC236}">
                    <a16:creationId xmlns:a16="http://schemas.microsoft.com/office/drawing/2014/main" id="{031F7271-AF4B-A0C0-E3AC-3CE8A2102DB7}"/>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9" name="Freeform 56">
                <a:extLst>
                  <a:ext uri="{FF2B5EF4-FFF2-40B4-BE49-F238E27FC236}">
                    <a16:creationId xmlns:a16="http://schemas.microsoft.com/office/drawing/2014/main" id="{0BF641E0-F3F8-E6F2-77EA-AF0E02740EAB}"/>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90" name="Freeform 59">
                <a:extLst>
                  <a:ext uri="{FF2B5EF4-FFF2-40B4-BE49-F238E27FC236}">
                    <a16:creationId xmlns:a16="http://schemas.microsoft.com/office/drawing/2014/main" id="{DB871961-579B-3522-F433-47D4A93E63A8}"/>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 name="TextBox 6">
              <a:extLst>
                <a:ext uri="{FF2B5EF4-FFF2-40B4-BE49-F238E27FC236}">
                  <a16:creationId xmlns:a16="http://schemas.microsoft.com/office/drawing/2014/main" id="{71D2560D-3FA2-9D57-3EFC-755AC30AB315}"/>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5%</a:t>
              </a:r>
            </a:p>
          </p:txBody>
        </p:sp>
        <p:sp>
          <p:nvSpPr>
            <p:cNvPr id="9" name="TextBox 8">
              <a:extLst>
                <a:ext uri="{FF2B5EF4-FFF2-40B4-BE49-F238E27FC236}">
                  <a16:creationId xmlns:a16="http://schemas.microsoft.com/office/drawing/2014/main" id="{979FF7B2-B8FD-1860-5C66-20D3AD22BDC7}"/>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3%</a:t>
              </a:r>
            </a:p>
          </p:txBody>
        </p:sp>
        <p:sp>
          <p:nvSpPr>
            <p:cNvPr id="10" name="TextBox 9">
              <a:extLst>
                <a:ext uri="{FF2B5EF4-FFF2-40B4-BE49-F238E27FC236}">
                  <a16:creationId xmlns:a16="http://schemas.microsoft.com/office/drawing/2014/main" id="{0F33707D-1C04-BFB2-825F-7E251169F932}"/>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4%</a:t>
              </a:r>
            </a:p>
          </p:txBody>
        </p:sp>
        <p:sp>
          <p:nvSpPr>
            <p:cNvPr id="56" name="TextBox 55">
              <a:extLst>
                <a:ext uri="{FF2B5EF4-FFF2-40B4-BE49-F238E27FC236}">
                  <a16:creationId xmlns:a16="http://schemas.microsoft.com/office/drawing/2014/main" id="{9A97EBB3-B461-9D83-38A7-447A08DF2FDA}"/>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5%</a:t>
              </a:r>
            </a:p>
          </p:txBody>
        </p:sp>
        <p:sp>
          <p:nvSpPr>
            <p:cNvPr id="57" name="TextBox 56">
              <a:extLst>
                <a:ext uri="{FF2B5EF4-FFF2-40B4-BE49-F238E27FC236}">
                  <a16:creationId xmlns:a16="http://schemas.microsoft.com/office/drawing/2014/main" id="{73262ED7-E589-D0D3-64B7-A954FA155485}"/>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2%</a:t>
              </a:r>
            </a:p>
            <a:p>
              <a:pPr algn="ctr"/>
              <a:endParaRPr lang="en-US" dirty="0">
                <a:latin typeface="Source Sans Pro" panose="020B0503030403020204" pitchFamily="34" charset="0"/>
                <a:ea typeface="Source Sans Pro" panose="020B0503030403020204" pitchFamily="34" charset="0"/>
              </a:endParaRPr>
            </a:p>
          </p:txBody>
        </p:sp>
        <p:cxnSp>
          <p:nvCxnSpPr>
            <p:cNvPr id="58" name="Straight Connector 57">
              <a:extLst>
                <a:ext uri="{FF2B5EF4-FFF2-40B4-BE49-F238E27FC236}">
                  <a16:creationId xmlns:a16="http://schemas.microsoft.com/office/drawing/2014/main" id="{5F482206-7F7E-C1C0-CB10-056F58F20BE3}"/>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62" name="Group 61">
              <a:extLst>
                <a:ext uri="{FF2B5EF4-FFF2-40B4-BE49-F238E27FC236}">
                  <a16:creationId xmlns:a16="http://schemas.microsoft.com/office/drawing/2014/main" id="{2F046C7C-7125-B9A5-1883-DDBBE5572259}"/>
                </a:ext>
              </a:extLst>
            </p:cNvPr>
            <p:cNvGrpSpPr/>
            <p:nvPr/>
          </p:nvGrpSpPr>
          <p:grpSpPr>
            <a:xfrm>
              <a:off x="2580360" y="1454359"/>
              <a:ext cx="5278727" cy="4913708"/>
              <a:chOff x="2580360" y="1454359"/>
              <a:chExt cx="5278727" cy="4913708"/>
            </a:xfrm>
          </p:grpSpPr>
          <p:sp>
            <p:nvSpPr>
              <p:cNvPr id="63" name="TextBox 62">
                <a:extLst>
                  <a:ext uri="{FF2B5EF4-FFF2-40B4-BE49-F238E27FC236}">
                    <a16:creationId xmlns:a16="http://schemas.microsoft.com/office/drawing/2014/main" id="{BA181E80-9202-47B2-B9B8-C6C3CE821280}"/>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7%</a:t>
                </a:r>
              </a:p>
            </p:txBody>
          </p:sp>
          <p:sp>
            <p:nvSpPr>
              <p:cNvPr id="1024" name="TextBox 1023">
                <a:extLst>
                  <a:ext uri="{FF2B5EF4-FFF2-40B4-BE49-F238E27FC236}">
                    <a16:creationId xmlns:a16="http://schemas.microsoft.com/office/drawing/2014/main" id="{8D28A028-A667-AD17-5D9B-0C0CC76476B7}"/>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4%</a:t>
                </a:r>
              </a:p>
            </p:txBody>
          </p:sp>
          <p:sp>
            <p:nvSpPr>
              <p:cNvPr id="1025" name="TextBox 1024">
                <a:extLst>
                  <a:ext uri="{FF2B5EF4-FFF2-40B4-BE49-F238E27FC236}">
                    <a16:creationId xmlns:a16="http://schemas.microsoft.com/office/drawing/2014/main" id="{3B580A75-8F63-5F43-816E-549D7ADA516A}"/>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6%</a:t>
                </a:r>
              </a:p>
            </p:txBody>
          </p:sp>
          <p:cxnSp>
            <p:nvCxnSpPr>
              <p:cNvPr id="1026" name="Straight Connector 1025">
                <a:extLst>
                  <a:ext uri="{FF2B5EF4-FFF2-40B4-BE49-F238E27FC236}">
                    <a16:creationId xmlns:a16="http://schemas.microsoft.com/office/drawing/2014/main" id="{8AA9B34C-7983-2139-E8DF-BB17AD7FF2CF}"/>
                  </a:ext>
                </a:extLst>
              </p:cNvPr>
              <p:cNvCxnSpPr>
                <a:cxnSpLocks/>
                <a:stCxn id="1050"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7" name="TextBox 1026">
                <a:extLst>
                  <a:ext uri="{FF2B5EF4-FFF2-40B4-BE49-F238E27FC236}">
                    <a16:creationId xmlns:a16="http://schemas.microsoft.com/office/drawing/2014/main" id="{C06096A2-70A9-D802-1D5A-9F5E289CFB9C}"/>
                  </a:ext>
                </a:extLst>
              </p:cNvPr>
              <p:cNvSpPr txBox="1"/>
              <p:nvPr/>
            </p:nvSpPr>
            <p:spPr>
              <a:xfrm>
                <a:off x="3524240" y="4773320"/>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Ashanti</a:t>
                </a:r>
              </a:p>
              <a:p>
                <a:pPr algn="ctr"/>
                <a:r>
                  <a:rPr lang="en-US" dirty="0">
                    <a:solidFill>
                      <a:schemeClr val="bg1"/>
                    </a:solidFill>
                    <a:latin typeface="Source Sans Pro" panose="020B0503030403020204" pitchFamily="34" charset="0"/>
                    <a:ea typeface="Source Sans Pro" panose="020B0503030403020204" pitchFamily="34" charset="0"/>
                  </a:rPr>
                  <a:t>8%</a:t>
                </a:r>
              </a:p>
            </p:txBody>
          </p:sp>
          <p:sp>
            <p:nvSpPr>
              <p:cNvPr id="1029" name="TextBox 1028">
                <a:extLst>
                  <a:ext uri="{FF2B5EF4-FFF2-40B4-BE49-F238E27FC236}">
                    <a16:creationId xmlns:a16="http://schemas.microsoft.com/office/drawing/2014/main" id="{EBEA8F67-92B8-7C44-3F3B-5807938448C5}"/>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8%</a:t>
                </a:r>
              </a:p>
            </p:txBody>
          </p:sp>
          <p:sp>
            <p:nvSpPr>
              <p:cNvPr id="1030" name="TextBox 1029">
                <a:extLst>
                  <a:ext uri="{FF2B5EF4-FFF2-40B4-BE49-F238E27FC236}">
                    <a16:creationId xmlns:a16="http://schemas.microsoft.com/office/drawing/2014/main" id="{EC3E36C5-82C5-C2A9-4318-6127B9E909E9}"/>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Savannah</a:t>
                </a:r>
              </a:p>
              <a:p>
                <a:pPr algn="ctr"/>
                <a:r>
                  <a:rPr lang="en-US" dirty="0">
                    <a:latin typeface="Source Sans Pro" panose="020B0503030403020204" pitchFamily="34" charset="0"/>
                    <a:ea typeface="Source Sans Pro" panose="020B0503030403020204" pitchFamily="34" charset="0"/>
                  </a:rPr>
                  <a:t>4%</a:t>
                </a:r>
              </a:p>
            </p:txBody>
          </p:sp>
          <p:sp>
            <p:nvSpPr>
              <p:cNvPr id="1031" name="TextBox 1030">
                <a:extLst>
                  <a:ext uri="{FF2B5EF4-FFF2-40B4-BE49-F238E27FC236}">
                    <a16:creationId xmlns:a16="http://schemas.microsoft.com/office/drawing/2014/main" id="{998C1FDD-C9B0-D02A-3064-61D581B1EBF4}"/>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5%</a:t>
                </a:r>
              </a:p>
            </p:txBody>
          </p:sp>
          <p:sp>
            <p:nvSpPr>
              <p:cNvPr id="1032" name="TextBox 1031">
                <a:extLst>
                  <a:ext uri="{FF2B5EF4-FFF2-40B4-BE49-F238E27FC236}">
                    <a16:creationId xmlns:a16="http://schemas.microsoft.com/office/drawing/2014/main" id="{B8AB0ECD-C6C5-C3B8-7D11-5E488D4CCB53}"/>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7%</a:t>
                </a:r>
              </a:p>
            </p:txBody>
          </p:sp>
          <p:sp>
            <p:nvSpPr>
              <p:cNvPr id="1040" name="TextBox 1039">
                <a:extLst>
                  <a:ext uri="{FF2B5EF4-FFF2-40B4-BE49-F238E27FC236}">
                    <a16:creationId xmlns:a16="http://schemas.microsoft.com/office/drawing/2014/main" id="{78CAB1EB-0847-69B4-39DD-382EB4CEF5CD}"/>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4%</a:t>
                </a:r>
              </a:p>
            </p:txBody>
          </p:sp>
          <p:sp>
            <p:nvSpPr>
              <p:cNvPr id="1042" name="TextBox 1041">
                <a:extLst>
                  <a:ext uri="{FF2B5EF4-FFF2-40B4-BE49-F238E27FC236}">
                    <a16:creationId xmlns:a16="http://schemas.microsoft.com/office/drawing/2014/main" id="{A0D2EB07-CACD-EF7D-C0F4-A31E5FE292EF}"/>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7%</a:t>
                </a:r>
              </a:p>
            </p:txBody>
          </p:sp>
          <p:cxnSp>
            <p:nvCxnSpPr>
              <p:cNvPr id="1043" name="Straight Connector 1042">
                <a:extLst>
                  <a:ext uri="{FF2B5EF4-FFF2-40B4-BE49-F238E27FC236}">
                    <a16:creationId xmlns:a16="http://schemas.microsoft.com/office/drawing/2014/main" id="{F039B705-55F3-EF94-1CA4-BA5DB2E18122}"/>
                  </a:ext>
                </a:extLst>
              </p:cNvPr>
              <p:cNvCxnSpPr>
                <a:cxnSpLocks/>
                <a:endCxn id="1062"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5" name="TextBox 1044">
                <a:extLst>
                  <a:ext uri="{FF2B5EF4-FFF2-40B4-BE49-F238E27FC236}">
                    <a16:creationId xmlns:a16="http://schemas.microsoft.com/office/drawing/2014/main" id="{72BCD0B9-1724-75EA-FD8E-8C26581E0CEB}"/>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7%</a:t>
                </a:r>
              </a:p>
            </p:txBody>
          </p:sp>
          <p:cxnSp>
            <p:nvCxnSpPr>
              <p:cNvPr id="1047" name="Straight Connector 1046">
                <a:extLst>
                  <a:ext uri="{FF2B5EF4-FFF2-40B4-BE49-F238E27FC236}">
                    <a16:creationId xmlns:a16="http://schemas.microsoft.com/office/drawing/2014/main" id="{03FCD1B2-F73A-6E2B-A2FA-06EB7C9D1F81}"/>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8" name="Straight Connector 1047">
                <a:extLst>
                  <a:ext uri="{FF2B5EF4-FFF2-40B4-BE49-F238E27FC236}">
                    <a16:creationId xmlns:a16="http://schemas.microsoft.com/office/drawing/2014/main" id="{C0CD10A0-C390-F42C-DE4A-EAFC85079B23}"/>
                  </a:ext>
                </a:extLst>
              </p:cNvPr>
              <p:cNvCxnSpPr>
                <a:cxnSpLocks/>
                <a:endCxn id="1090"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91" name="Straight Connector 1090">
            <a:extLst>
              <a:ext uri="{FF2B5EF4-FFF2-40B4-BE49-F238E27FC236}">
                <a16:creationId xmlns:a16="http://schemas.microsoft.com/office/drawing/2014/main" id="{814F7B03-617D-7727-7EFD-1C80B96E0A93}"/>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2" name="TextBox 1091">
            <a:extLst>
              <a:ext uri="{FF2B5EF4-FFF2-40B4-BE49-F238E27FC236}">
                <a16:creationId xmlns:a16="http://schemas.microsoft.com/office/drawing/2014/main" id="{353010B1-8BDC-7DFB-6BE0-68FFCE98F6B7}"/>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6%</a:t>
            </a:r>
          </a:p>
        </p:txBody>
      </p: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Overweight by Region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US" dirty="0"/>
              <a:t>Percent of children under 5 who are overweight</a:t>
            </a:r>
          </a:p>
        </p:txBody>
      </p:sp>
      <p:pic>
        <p:nvPicPr>
          <p:cNvPr id="3" name="Picture 2" descr="A picture containing text&#10;&#10;Description automatically generated">
            <a:extLst>
              <a:ext uri="{FF2B5EF4-FFF2-40B4-BE49-F238E27FC236}">
                <a16:creationId xmlns:a16="http://schemas.microsoft.com/office/drawing/2014/main" id="{0F712A5F-B2A4-A87A-BD4B-626C03D0E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8769A725-48C0-B78E-CF40-2F498FD71EAC}"/>
              </a:ext>
            </a:extLst>
          </p:cNvPr>
          <p:cNvSpPr txBox="1">
            <a:spLocks/>
          </p:cNvSpPr>
          <p:nvPr/>
        </p:nvSpPr>
        <p:spPr>
          <a:xfrm>
            <a:off x="7286619" y="781182"/>
            <a:ext cx="183991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3E3"/>
                </a:solidFill>
              </a:rPr>
              <a:t>Indicator 2.2.2</a:t>
            </a:r>
          </a:p>
        </p:txBody>
      </p:sp>
      <p:grpSp>
        <p:nvGrpSpPr>
          <p:cNvPr id="2" name="Group 1">
            <a:extLst>
              <a:ext uri="{FF2B5EF4-FFF2-40B4-BE49-F238E27FC236}">
                <a16:creationId xmlns:a16="http://schemas.microsoft.com/office/drawing/2014/main" id="{4155177B-A00D-FE8E-B1ED-A3C386D4C425}"/>
              </a:ext>
            </a:extLst>
          </p:cNvPr>
          <p:cNvGrpSpPr/>
          <p:nvPr/>
        </p:nvGrpSpPr>
        <p:grpSpPr>
          <a:xfrm>
            <a:off x="1531358" y="1285709"/>
            <a:ext cx="5947834" cy="5497515"/>
            <a:chOff x="1226420" y="992599"/>
            <a:chExt cx="6632667" cy="5783265"/>
          </a:xfrm>
        </p:grpSpPr>
        <p:grpSp>
          <p:nvGrpSpPr>
            <p:cNvPr id="6" name="Group 5">
              <a:extLst>
                <a:ext uri="{FF2B5EF4-FFF2-40B4-BE49-F238E27FC236}">
                  <a16:creationId xmlns:a16="http://schemas.microsoft.com/office/drawing/2014/main" id="{5BD25983-0648-0498-1CB6-C61A7046E5E7}"/>
                </a:ext>
              </a:extLst>
            </p:cNvPr>
            <p:cNvGrpSpPr>
              <a:grpSpLocks noChangeAspect="1"/>
            </p:cNvGrpSpPr>
            <p:nvPr/>
          </p:nvGrpSpPr>
          <p:grpSpPr bwMode="auto">
            <a:xfrm>
              <a:off x="2815986" y="992599"/>
              <a:ext cx="4007012" cy="5783265"/>
              <a:chOff x="2729" y="425"/>
              <a:chExt cx="1534" cy="2214"/>
            </a:xfrm>
          </p:grpSpPr>
          <p:sp>
            <p:nvSpPr>
              <p:cNvPr id="1049" name="Freeform 14">
                <a:extLst>
                  <a:ext uri="{FF2B5EF4-FFF2-40B4-BE49-F238E27FC236}">
                    <a16:creationId xmlns:a16="http://schemas.microsoft.com/office/drawing/2014/main" id="{051ED1AA-21B9-C74B-51E5-AC2F19A671AE}"/>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5">
                <a:extLst>
                  <a:ext uri="{FF2B5EF4-FFF2-40B4-BE49-F238E27FC236}">
                    <a16:creationId xmlns:a16="http://schemas.microsoft.com/office/drawing/2014/main" id="{51D54944-4501-962C-73AD-8DA02AFB4B68}"/>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6">
                <a:extLst>
                  <a:ext uri="{FF2B5EF4-FFF2-40B4-BE49-F238E27FC236}">
                    <a16:creationId xmlns:a16="http://schemas.microsoft.com/office/drawing/2014/main" id="{6118EEC5-5C8F-2EE9-7989-CA09CE407F07}"/>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7">
                <a:extLst>
                  <a:ext uri="{FF2B5EF4-FFF2-40B4-BE49-F238E27FC236}">
                    <a16:creationId xmlns:a16="http://schemas.microsoft.com/office/drawing/2014/main" id="{8AC18F07-2683-D453-7213-4149B10FB900}"/>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8">
                <a:extLst>
                  <a:ext uri="{FF2B5EF4-FFF2-40B4-BE49-F238E27FC236}">
                    <a16:creationId xmlns:a16="http://schemas.microsoft.com/office/drawing/2014/main" id="{D918AE81-F148-91BB-4365-0A981617BBB7}"/>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9">
                <a:extLst>
                  <a:ext uri="{FF2B5EF4-FFF2-40B4-BE49-F238E27FC236}">
                    <a16:creationId xmlns:a16="http://schemas.microsoft.com/office/drawing/2014/main" id="{FAEE263D-A85D-1F43-1B9B-2CAD2B4DF600}"/>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0">
                <a:extLst>
                  <a:ext uri="{FF2B5EF4-FFF2-40B4-BE49-F238E27FC236}">
                    <a16:creationId xmlns:a16="http://schemas.microsoft.com/office/drawing/2014/main" id="{64911CE5-2D61-15FF-121C-161946316CB8}"/>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2">
                <a:extLst>
                  <a:ext uri="{FF2B5EF4-FFF2-40B4-BE49-F238E27FC236}">
                    <a16:creationId xmlns:a16="http://schemas.microsoft.com/office/drawing/2014/main" id="{EFD0CE75-11B3-F532-20F1-13CBF9D43718}"/>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13">
                <a:extLst>
                  <a:ext uri="{FF2B5EF4-FFF2-40B4-BE49-F238E27FC236}">
                    <a16:creationId xmlns:a16="http://schemas.microsoft.com/office/drawing/2014/main" id="{26DAD7AD-C2BB-4431-69FC-692B57133F65}"/>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16">
                <a:extLst>
                  <a:ext uri="{FF2B5EF4-FFF2-40B4-BE49-F238E27FC236}">
                    <a16:creationId xmlns:a16="http://schemas.microsoft.com/office/drawing/2014/main" id="{A66E6646-3A48-5D18-FABA-635C35744FAB}"/>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59" name="Freeform 20">
                <a:extLst>
                  <a:ext uri="{FF2B5EF4-FFF2-40B4-BE49-F238E27FC236}">
                    <a16:creationId xmlns:a16="http://schemas.microsoft.com/office/drawing/2014/main" id="{C948DECD-EB4A-E09B-F469-C4E2F6F9ADA3}"/>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23">
                <a:extLst>
                  <a:ext uri="{FF2B5EF4-FFF2-40B4-BE49-F238E27FC236}">
                    <a16:creationId xmlns:a16="http://schemas.microsoft.com/office/drawing/2014/main" id="{4B2A32EE-A953-EE72-0006-1C300642C7F5}"/>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61" name="Freeform 26">
                <a:extLst>
                  <a:ext uri="{FF2B5EF4-FFF2-40B4-BE49-F238E27FC236}">
                    <a16:creationId xmlns:a16="http://schemas.microsoft.com/office/drawing/2014/main" id="{EEFC9175-C936-60B2-A5F2-A6565BD7B694}"/>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2" name="Freeform 27">
                <a:extLst>
                  <a:ext uri="{FF2B5EF4-FFF2-40B4-BE49-F238E27FC236}">
                    <a16:creationId xmlns:a16="http://schemas.microsoft.com/office/drawing/2014/main" id="{DDF33CF7-FF0B-0A61-FE55-B39655386081}"/>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A789B1"/>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3" name="Freeform 28">
                <a:extLst>
                  <a:ext uri="{FF2B5EF4-FFF2-40B4-BE49-F238E27FC236}">
                    <a16:creationId xmlns:a16="http://schemas.microsoft.com/office/drawing/2014/main" id="{6201E5F0-4471-1004-BF85-34D27669B0FA}"/>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4" name="Freeform 30">
                <a:extLst>
                  <a:ext uri="{FF2B5EF4-FFF2-40B4-BE49-F238E27FC236}">
                    <a16:creationId xmlns:a16="http://schemas.microsoft.com/office/drawing/2014/main" id="{6FB1CAF9-8BF5-45EA-1B78-360D7924AD04}"/>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5" name="Freeform 31">
                <a:extLst>
                  <a:ext uri="{FF2B5EF4-FFF2-40B4-BE49-F238E27FC236}">
                    <a16:creationId xmlns:a16="http://schemas.microsoft.com/office/drawing/2014/main" id="{90145427-853B-21B0-70F0-822A4AD9F6A6}"/>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32">
                <a:extLst>
                  <a:ext uri="{FF2B5EF4-FFF2-40B4-BE49-F238E27FC236}">
                    <a16:creationId xmlns:a16="http://schemas.microsoft.com/office/drawing/2014/main" id="{6EEE739F-9CE0-5487-847D-49FA2C0A0B1E}"/>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7" name="Freeform 33">
                <a:extLst>
                  <a:ext uri="{FF2B5EF4-FFF2-40B4-BE49-F238E27FC236}">
                    <a16:creationId xmlns:a16="http://schemas.microsoft.com/office/drawing/2014/main" id="{92C5D09D-8ED7-7091-041E-8DD5C301B0BD}"/>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4">
                <a:extLst>
                  <a:ext uri="{FF2B5EF4-FFF2-40B4-BE49-F238E27FC236}">
                    <a16:creationId xmlns:a16="http://schemas.microsoft.com/office/drawing/2014/main" id="{D542D05F-CBCC-9B2E-7D61-E59201376D8D}"/>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5">
                <a:extLst>
                  <a:ext uri="{FF2B5EF4-FFF2-40B4-BE49-F238E27FC236}">
                    <a16:creationId xmlns:a16="http://schemas.microsoft.com/office/drawing/2014/main" id="{E97A6A56-DA2D-1FE9-DE82-61BDCC80F8D3}"/>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6">
                <a:extLst>
                  <a:ext uri="{FF2B5EF4-FFF2-40B4-BE49-F238E27FC236}">
                    <a16:creationId xmlns:a16="http://schemas.microsoft.com/office/drawing/2014/main" id="{F223B17B-EDC4-430B-E4FF-68084BCC3F69}"/>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7">
                <a:extLst>
                  <a:ext uri="{FF2B5EF4-FFF2-40B4-BE49-F238E27FC236}">
                    <a16:creationId xmlns:a16="http://schemas.microsoft.com/office/drawing/2014/main" id="{CB6BEE43-A914-942F-D220-F9C9AA63AE52}"/>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38">
                <a:extLst>
                  <a:ext uri="{FF2B5EF4-FFF2-40B4-BE49-F238E27FC236}">
                    <a16:creationId xmlns:a16="http://schemas.microsoft.com/office/drawing/2014/main" id="{F675D4B3-57A3-BCE8-646F-96E13660D1FF}"/>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39">
                <a:extLst>
                  <a:ext uri="{FF2B5EF4-FFF2-40B4-BE49-F238E27FC236}">
                    <a16:creationId xmlns:a16="http://schemas.microsoft.com/office/drawing/2014/main" id="{ED5730B3-537C-0158-AAC8-1CB8C7F59F8A}"/>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4" name="Freeform 40">
                <a:extLst>
                  <a:ext uri="{FF2B5EF4-FFF2-40B4-BE49-F238E27FC236}">
                    <a16:creationId xmlns:a16="http://schemas.microsoft.com/office/drawing/2014/main" id="{EEFE98E1-0AEC-8A3D-8A3F-330BD20E0E94}"/>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1">
                <a:extLst>
                  <a:ext uri="{FF2B5EF4-FFF2-40B4-BE49-F238E27FC236}">
                    <a16:creationId xmlns:a16="http://schemas.microsoft.com/office/drawing/2014/main" id="{D58E81CF-178A-BC31-FF2B-433C01699BAE}"/>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2">
                <a:extLst>
                  <a:ext uri="{FF2B5EF4-FFF2-40B4-BE49-F238E27FC236}">
                    <a16:creationId xmlns:a16="http://schemas.microsoft.com/office/drawing/2014/main" id="{7F870010-31A8-EF59-B138-380B7E25EF7E}"/>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7" name="Freeform 43">
                <a:extLst>
                  <a:ext uri="{FF2B5EF4-FFF2-40B4-BE49-F238E27FC236}">
                    <a16:creationId xmlns:a16="http://schemas.microsoft.com/office/drawing/2014/main" id="{28A5379E-DA47-B89B-AE68-E43AFECA4577}"/>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4">
                <a:extLst>
                  <a:ext uri="{FF2B5EF4-FFF2-40B4-BE49-F238E27FC236}">
                    <a16:creationId xmlns:a16="http://schemas.microsoft.com/office/drawing/2014/main" id="{47D08767-E335-6A7A-98C9-4D290A393D71}"/>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5">
                <a:extLst>
                  <a:ext uri="{FF2B5EF4-FFF2-40B4-BE49-F238E27FC236}">
                    <a16:creationId xmlns:a16="http://schemas.microsoft.com/office/drawing/2014/main" id="{D28D53AA-5F9C-F8A4-2BE0-BD843C4F8A57}"/>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6">
                <a:extLst>
                  <a:ext uri="{FF2B5EF4-FFF2-40B4-BE49-F238E27FC236}">
                    <a16:creationId xmlns:a16="http://schemas.microsoft.com/office/drawing/2014/main" id="{30E038D8-B590-FC05-5A77-01E270495484}"/>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7">
                <a:extLst>
                  <a:ext uri="{FF2B5EF4-FFF2-40B4-BE49-F238E27FC236}">
                    <a16:creationId xmlns:a16="http://schemas.microsoft.com/office/drawing/2014/main" id="{19AE901E-B3C3-D279-5CF1-419BF944A1F2}"/>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2" name="Freeform 48">
                <a:extLst>
                  <a:ext uri="{FF2B5EF4-FFF2-40B4-BE49-F238E27FC236}">
                    <a16:creationId xmlns:a16="http://schemas.microsoft.com/office/drawing/2014/main" id="{D5DBA049-7040-B4A3-1237-3337488F76E9}"/>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49">
                <a:extLst>
                  <a:ext uri="{FF2B5EF4-FFF2-40B4-BE49-F238E27FC236}">
                    <a16:creationId xmlns:a16="http://schemas.microsoft.com/office/drawing/2014/main" id="{A314AA2F-1284-C0A8-2A09-3DAD809B4BD9}"/>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4" name="Freeform 50">
                <a:extLst>
                  <a:ext uri="{FF2B5EF4-FFF2-40B4-BE49-F238E27FC236}">
                    <a16:creationId xmlns:a16="http://schemas.microsoft.com/office/drawing/2014/main" id="{3852D731-0629-7E9C-BC62-2C35ECAE7C30}"/>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1">
                <a:extLst>
                  <a:ext uri="{FF2B5EF4-FFF2-40B4-BE49-F238E27FC236}">
                    <a16:creationId xmlns:a16="http://schemas.microsoft.com/office/drawing/2014/main" id="{3CB1C1D9-F760-1F6F-508A-B3A7C51EE11E}"/>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2">
                <a:extLst>
                  <a:ext uri="{FF2B5EF4-FFF2-40B4-BE49-F238E27FC236}">
                    <a16:creationId xmlns:a16="http://schemas.microsoft.com/office/drawing/2014/main" id="{4430C4DB-77FD-3E45-3129-D98639089AC8}"/>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53">
                <a:extLst>
                  <a:ext uri="{FF2B5EF4-FFF2-40B4-BE49-F238E27FC236}">
                    <a16:creationId xmlns:a16="http://schemas.microsoft.com/office/drawing/2014/main" id="{4F800925-C3C4-A826-0991-E960D0B0F0D9}"/>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8" name="Freeform 54">
                <a:extLst>
                  <a:ext uri="{FF2B5EF4-FFF2-40B4-BE49-F238E27FC236}">
                    <a16:creationId xmlns:a16="http://schemas.microsoft.com/office/drawing/2014/main" id="{56F2DC62-4F28-8C5F-99F8-0E71F31828F5}"/>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9" name="Freeform 56">
                <a:extLst>
                  <a:ext uri="{FF2B5EF4-FFF2-40B4-BE49-F238E27FC236}">
                    <a16:creationId xmlns:a16="http://schemas.microsoft.com/office/drawing/2014/main" id="{EF8DE8F0-E5F2-191E-A583-C273F3F6967B}"/>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90" name="Freeform 59">
                <a:extLst>
                  <a:ext uri="{FF2B5EF4-FFF2-40B4-BE49-F238E27FC236}">
                    <a16:creationId xmlns:a16="http://schemas.microsoft.com/office/drawing/2014/main" id="{51703939-E0EF-4751-2711-73268A745700}"/>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 name="TextBox 6">
              <a:extLst>
                <a:ext uri="{FF2B5EF4-FFF2-40B4-BE49-F238E27FC236}">
                  <a16:creationId xmlns:a16="http://schemas.microsoft.com/office/drawing/2014/main" id="{7A80C891-01CE-DFB7-3D8E-75149B867D47}"/>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2%</a:t>
              </a:r>
            </a:p>
          </p:txBody>
        </p:sp>
        <p:sp>
          <p:nvSpPr>
            <p:cNvPr id="9" name="TextBox 8">
              <a:extLst>
                <a:ext uri="{FF2B5EF4-FFF2-40B4-BE49-F238E27FC236}">
                  <a16:creationId xmlns:a16="http://schemas.microsoft.com/office/drawing/2014/main" id="{E3E60853-1507-9392-255F-1164F66E611A}"/>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2%</a:t>
              </a:r>
            </a:p>
          </p:txBody>
        </p:sp>
        <p:sp>
          <p:nvSpPr>
            <p:cNvPr id="10" name="TextBox 9">
              <a:extLst>
                <a:ext uri="{FF2B5EF4-FFF2-40B4-BE49-F238E27FC236}">
                  <a16:creationId xmlns:a16="http://schemas.microsoft.com/office/drawing/2014/main" id="{BB237D30-801F-2903-579E-C865E9AB0D21}"/>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4%</a:t>
              </a:r>
            </a:p>
          </p:txBody>
        </p:sp>
        <p:sp>
          <p:nvSpPr>
            <p:cNvPr id="56" name="TextBox 55">
              <a:extLst>
                <a:ext uri="{FF2B5EF4-FFF2-40B4-BE49-F238E27FC236}">
                  <a16:creationId xmlns:a16="http://schemas.microsoft.com/office/drawing/2014/main" id="{D8808A7E-B71E-2AC0-23B4-5326B995F4AC}"/>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2%</a:t>
              </a:r>
            </a:p>
          </p:txBody>
        </p:sp>
        <p:sp>
          <p:nvSpPr>
            <p:cNvPr id="57" name="TextBox 56">
              <a:extLst>
                <a:ext uri="{FF2B5EF4-FFF2-40B4-BE49-F238E27FC236}">
                  <a16:creationId xmlns:a16="http://schemas.microsoft.com/office/drawing/2014/main" id="{7E14B541-5532-1E32-C3A2-E8EA339FB71C}"/>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2%</a:t>
              </a:r>
            </a:p>
            <a:p>
              <a:pPr algn="ctr"/>
              <a:endParaRPr lang="en-US" dirty="0">
                <a:latin typeface="Source Sans Pro" panose="020B0503030403020204" pitchFamily="34" charset="0"/>
                <a:ea typeface="Source Sans Pro" panose="020B0503030403020204" pitchFamily="34" charset="0"/>
              </a:endParaRPr>
            </a:p>
          </p:txBody>
        </p:sp>
        <p:cxnSp>
          <p:nvCxnSpPr>
            <p:cNvPr id="58" name="Straight Connector 57">
              <a:extLst>
                <a:ext uri="{FF2B5EF4-FFF2-40B4-BE49-F238E27FC236}">
                  <a16:creationId xmlns:a16="http://schemas.microsoft.com/office/drawing/2014/main" id="{58522EA3-AF32-5C08-C202-3E9931CE16B8}"/>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62" name="Group 61">
              <a:extLst>
                <a:ext uri="{FF2B5EF4-FFF2-40B4-BE49-F238E27FC236}">
                  <a16:creationId xmlns:a16="http://schemas.microsoft.com/office/drawing/2014/main" id="{C7BB98E6-F8ED-8C2A-9C44-E133CD4C0BB5}"/>
                </a:ext>
              </a:extLst>
            </p:cNvPr>
            <p:cNvGrpSpPr/>
            <p:nvPr/>
          </p:nvGrpSpPr>
          <p:grpSpPr>
            <a:xfrm>
              <a:off x="2580360" y="1454359"/>
              <a:ext cx="5278727" cy="4913708"/>
              <a:chOff x="2580360" y="1454359"/>
              <a:chExt cx="5278727" cy="4913708"/>
            </a:xfrm>
          </p:grpSpPr>
          <p:sp>
            <p:nvSpPr>
              <p:cNvPr id="63" name="TextBox 62">
                <a:extLst>
                  <a:ext uri="{FF2B5EF4-FFF2-40B4-BE49-F238E27FC236}">
                    <a16:creationId xmlns:a16="http://schemas.microsoft.com/office/drawing/2014/main" id="{7C9CDFA2-8A3C-A288-0CBA-586138D1E1B4}"/>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1%</a:t>
                </a:r>
              </a:p>
            </p:txBody>
          </p:sp>
          <p:sp>
            <p:nvSpPr>
              <p:cNvPr id="1024" name="TextBox 1023">
                <a:extLst>
                  <a:ext uri="{FF2B5EF4-FFF2-40B4-BE49-F238E27FC236}">
                    <a16:creationId xmlns:a16="http://schemas.microsoft.com/office/drawing/2014/main" id="{C71C5036-60DB-4EDD-4C5C-949AF059D6A9}"/>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Bono</a:t>
                </a:r>
              </a:p>
              <a:p>
                <a:pPr algn="ctr"/>
                <a:r>
                  <a:rPr lang="en-US" dirty="0">
                    <a:solidFill>
                      <a:schemeClr val="bg1"/>
                    </a:solidFill>
                    <a:latin typeface="Source Sans Pro" panose="020B0503030403020204" pitchFamily="34" charset="0"/>
                    <a:ea typeface="Source Sans Pro" panose="020B0503030403020204" pitchFamily="34" charset="0"/>
                  </a:rPr>
                  <a:t>4%</a:t>
                </a:r>
              </a:p>
            </p:txBody>
          </p:sp>
          <p:sp>
            <p:nvSpPr>
              <p:cNvPr id="1025" name="TextBox 1024">
                <a:extLst>
                  <a:ext uri="{FF2B5EF4-FFF2-40B4-BE49-F238E27FC236}">
                    <a16:creationId xmlns:a16="http://schemas.microsoft.com/office/drawing/2014/main" id="{0C074BFB-C196-6FFC-2354-20B21AE51A88}"/>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1%</a:t>
                </a:r>
              </a:p>
            </p:txBody>
          </p:sp>
          <p:cxnSp>
            <p:nvCxnSpPr>
              <p:cNvPr id="1026" name="Straight Connector 1025">
                <a:extLst>
                  <a:ext uri="{FF2B5EF4-FFF2-40B4-BE49-F238E27FC236}">
                    <a16:creationId xmlns:a16="http://schemas.microsoft.com/office/drawing/2014/main" id="{85244496-8CB7-C324-44E1-FCDB8CBEF0F2}"/>
                  </a:ext>
                </a:extLst>
              </p:cNvPr>
              <p:cNvCxnSpPr>
                <a:cxnSpLocks/>
                <a:stCxn id="1050"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7" name="TextBox 1026">
                <a:extLst>
                  <a:ext uri="{FF2B5EF4-FFF2-40B4-BE49-F238E27FC236}">
                    <a16:creationId xmlns:a16="http://schemas.microsoft.com/office/drawing/2014/main" id="{AFD656C2-F85A-1B09-0E01-2A91223948EE}"/>
                  </a:ext>
                </a:extLst>
              </p:cNvPr>
              <p:cNvSpPr txBox="1"/>
              <p:nvPr/>
            </p:nvSpPr>
            <p:spPr>
              <a:xfrm>
                <a:off x="3524240" y="477332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2%</a:t>
                </a:r>
              </a:p>
            </p:txBody>
          </p:sp>
          <p:sp>
            <p:nvSpPr>
              <p:cNvPr id="1029" name="TextBox 1028">
                <a:extLst>
                  <a:ext uri="{FF2B5EF4-FFF2-40B4-BE49-F238E27FC236}">
                    <a16:creationId xmlns:a16="http://schemas.microsoft.com/office/drawing/2014/main" id="{CDBDBF3F-1A8D-28C3-B28F-46B71C2EA6C1}"/>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Northern</a:t>
                </a:r>
              </a:p>
              <a:p>
                <a:pPr algn="ctr"/>
                <a:r>
                  <a:rPr lang="en-US" dirty="0">
                    <a:latin typeface="Source Sans Pro" panose="020B0503030403020204" pitchFamily="34" charset="0"/>
                    <a:ea typeface="Source Sans Pro" panose="020B0503030403020204" pitchFamily="34" charset="0"/>
                  </a:rPr>
                  <a:t>1%</a:t>
                </a:r>
              </a:p>
            </p:txBody>
          </p:sp>
          <p:sp>
            <p:nvSpPr>
              <p:cNvPr id="1030" name="TextBox 1029">
                <a:extLst>
                  <a:ext uri="{FF2B5EF4-FFF2-40B4-BE49-F238E27FC236}">
                    <a16:creationId xmlns:a16="http://schemas.microsoft.com/office/drawing/2014/main" id="{F346D909-E1D8-A3DA-250F-E5CFDCB1D57B}"/>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Savannah</a:t>
                </a:r>
              </a:p>
              <a:p>
                <a:pPr algn="ctr"/>
                <a:r>
                  <a:rPr lang="en-US" dirty="0">
                    <a:latin typeface="Source Sans Pro" panose="020B0503030403020204" pitchFamily="34" charset="0"/>
                    <a:ea typeface="Source Sans Pro" panose="020B0503030403020204" pitchFamily="34" charset="0"/>
                  </a:rPr>
                  <a:t>2%</a:t>
                </a:r>
              </a:p>
            </p:txBody>
          </p:sp>
          <p:sp>
            <p:nvSpPr>
              <p:cNvPr id="1031" name="TextBox 1030">
                <a:extLst>
                  <a:ext uri="{FF2B5EF4-FFF2-40B4-BE49-F238E27FC236}">
                    <a16:creationId xmlns:a16="http://schemas.microsoft.com/office/drawing/2014/main" id="{7FED4292-87AD-3033-F46B-93174413CD88}"/>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1%</a:t>
                </a:r>
              </a:p>
            </p:txBody>
          </p:sp>
          <p:sp>
            <p:nvSpPr>
              <p:cNvPr id="1032" name="TextBox 1031">
                <a:extLst>
                  <a:ext uri="{FF2B5EF4-FFF2-40B4-BE49-F238E27FC236}">
                    <a16:creationId xmlns:a16="http://schemas.microsoft.com/office/drawing/2014/main" id="{9B6509BD-FAD9-B699-C86C-0CEECAE71A31}"/>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&lt;1%</a:t>
                </a:r>
              </a:p>
            </p:txBody>
          </p:sp>
          <p:sp>
            <p:nvSpPr>
              <p:cNvPr id="1040" name="TextBox 1039">
                <a:extLst>
                  <a:ext uri="{FF2B5EF4-FFF2-40B4-BE49-F238E27FC236}">
                    <a16:creationId xmlns:a16="http://schemas.microsoft.com/office/drawing/2014/main" id="{F6AFF070-B4EC-00C2-EB0D-EE200BFDACCC}"/>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2%</a:t>
                </a:r>
              </a:p>
            </p:txBody>
          </p:sp>
          <p:sp>
            <p:nvSpPr>
              <p:cNvPr id="1042" name="TextBox 1041">
                <a:extLst>
                  <a:ext uri="{FF2B5EF4-FFF2-40B4-BE49-F238E27FC236}">
                    <a16:creationId xmlns:a16="http://schemas.microsoft.com/office/drawing/2014/main" id="{1BCDE094-40DB-E9D0-3AE1-3D602491204D}"/>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3%</a:t>
                </a:r>
              </a:p>
            </p:txBody>
          </p:sp>
          <p:cxnSp>
            <p:nvCxnSpPr>
              <p:cNvPr id="1043" name="Straight Connector 1042">
                <a:extLst>
                  <a:ext uri="{FF2B5EF4-FFF2-40B4-BE49-F238E27FC236}">
                    <a16:creationId xmlns:a16="http://schemas.microsoft.com/office/drawing/2014/main" id="{E596F62A-D94A-19A8-94A4-F62654B7FE9B}"/>
                  </a:ext>
                </a:extLst>
              </p:cNvPr>
              <p:cNvCxnSpPr>
                <a:cxnSpLocks/>
                <a:endCxn id="1062"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5" name="TextBox 1044">
                <a:extLst>
                  <a:ext uri="{FF2B5EF4-FFF2-40B4-BE49-F238E27FC236}">
                    <a16:creationId xmlns:a16="http://schemas.microsoft.com/office/drawing/2014/main" id="{2813FD64-6E5E-8A80-D725-14F7B7719E63}"/>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3%</a:t>
                </a:r>
              </a:p>
            </p:txBody>
          </p:sp>
          <p:cxnSp>
            <p:nvCxnSpPr>
              <p:cNvPr id="1047" name="Straight Connector 1046">
                <a:extLst>
                  <a:ext uri="{FF2B5EF4-FFF2-40B4-BE49-F238E27FC236}">
                    <a16:creationId xmlns:a16="http://schemas.microsoft.com/office/drawing/2014/main" id="{D74206F6-AC13-B94E-C09B-33CA2615BFAA}"/>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8" name="Straight Connector 1047">
                <a:extLst>
                  <a:ext uri="{FF2B5EF4-FFF2-40B4-BE49-F238E27FC236}">
                    <a16:creationId xmlns:a16="http://schemas.microsoft.com/office/drawing/2014/main" id="{223BAA8A-EB27-9F31-B441-19D121CD3B88}"/>
                  </a:ext>
                </a:extLst>
              </p:cNvPr>
              <p:cNvCxnSpPr>
                <a:cxnSpLocks/>
                <a:endCxn id="1090"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91" name="Straight Connector 1090">
            <a:extLst>
              <a:ext uri="{FF2B5EF4-FFF2-40B4-BE49-F238E27FC236}">
                <a16:creationId xmlns:a16="http://schemas.microsoft.com/office/drawing/2014/main" id="{548334A0-AC64-E4CF-F0B2-1D073ED5983D}"/>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2" name="TextBox 1091">
            <a:extLst>
              <a:ext uri="{FF2B5EF4-FFF2-40B4-BE49-F238E27FC236}">
                <a16:creationId xmlns:a16="http://schemas.microsoft.com/office/drawing/2014/main" id="{5A78A351-21A6-E67E-A27E-FEF13E2B9C43}"/>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2%</a:t>
            </a:r>
          </a:p>
        </p:txBody>
      </p:sp>
    </p:spTree>
    <p:extLst>
      <p:ext uri="{BB962C8B-B14F-4D97-AF65-F5344CB8AC3E}">
        <p14:creationId xmlns:p14="http://schemas.microsoft.com/office/powerpoint/2010/main" val="2042778756"/>
      </p:ext>
    </p:extLst>
  </p:cSld>
  <p:clrMapOvr>
    <a:masterClrMapping/>
  </p:clrMapOvr>
</p:sld>
</file>

<file path=ppt/theme/theme1.xml><?xml version="1.0" encoding="utf-8"?>
<a:theme xmlns:a="http://schemas.openxmlformats.org/drawingml/2006/main" name="4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VMX3MACP777Z-1177381151-34409</_dlc_DocId>
    <_dlc_DocIdUrl xmlns="d16efad5-0601-4cf0-b7c2-89968258c777">
      <Url>https://icfonline.sharepoint.com/sites/ihd-dhs/Dissemination/_layouts/15/DocIdRedir.aspx?ID=VMX3MACP777Z-1177381151-34409</Url>
      <Description>VMX3MACP777Z-1177381151-34409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6264BFE-66A5-4028-802A-8E22715D69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d16efad5-0601-4cf0-b7c2-89968258c777"/>
    <ds:schemaRef ds:uri="http://purl.org/dc/dcmitype/"/>
    <ds:schemaRef ds:uri="http://schemas.microsoft.com/office/2006/documentManagement/types"/>
    <ds:schemaRef ds:uri="http://purl.org/dc/terms/"/>
    <ds:schemaRef ds:uri="http://purl.org/dc/elements/1.1/"/>
    <ds:schemaRef ds:uri="http://schemas.openxmlformats.org/package/2006/metadata/core-properties"/>
    <ds:schemaRef ds:uri="http://www.w3.org/XML/1998/namespace"/>
    <ds:schemaRef ds:uri="http://schemas.microsoft.com/office/infopath/2007/PartnerControls"/>
    <ds:schemaRef ds:uri="fa6a9aea-fb0f-4ddd-aff8-712634b7d5fe"/>
    <ds:schemaRef ds:uri="83c4e5ee-5eea-4e8c-8b50-726738bccb6e"/>
    <ds:schemaRef ds:uri="http://schemas.microsoft.com/office/2006/metadata/propertie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15239</TotalTime>
  <Words>2803</Words>
  <Application>Microsoft Office PowerPoint</Application>
  <PresentationFormat>On-screen Show (4:3)</PresentationFormat>
  <Paragraphs>339</Paragraphs>
  <Slides>30</Slides>
  <Notes>23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30</vt:i4>
      </vt:variant>
    </vt:vector>
  </HeadingPairs>
  <TitlesOfParts>
    <vt:vector size="37"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Trends in Child Growth Measures</vt:lpstr>
      <vt:lpstr>Child Growth Measures by Sex</vt:lpstr>
      <vt:lpstr>Child Growth Measures  by Mother’s Education</vt:lpstr>
      <vt:lpstr>Child Growth Measures by Wealth</vt:lpstr>
      <vt:lpstr>Stunting by Region</vt:lpstr>
      <vt:lpstr>Wasting by Region</vt:lpstr>
      <vt:lpstr>Overweight by Region</vt:lpstr>
      <vt:lpstr>Child Growth Monitoring</vt:lpstr>
      <vt:lpstr>PowerPoint Presentation</vt:lpstr>
      <vt:lpstr>Early Breastfeeding</vt:lpstr>
      <vt:lpstr>Breastfeeding Status of Children  under 6 months</vt:lpstr>
      <vt:lpstr>Introduction of Complementary Foods</vt:lpstr>
      <vt:lpstr>Minimum Acceptable Diet by Residence</vt:lpstr>
      <vt:lpstr>Unhealthy Feeding Practices</vt:lpstr>
      <vt:lpstr>Infant and Young Child Feeding (IYCF) Indicators</vt:lpstr>
      <vt:lpstr>IYCF Counselling by Residence</vt:lpstr>
      <vt:lpstr>PowerPoint Presentation</vt:lpstr>
      <vt:lpstr>Anaemia in Children</vt:lpstr>
      <vt:lpstr>Trends in Anaemia among Children and Women </vt:lpstr>
      <vt:lpstr>Anaemia in Women</vt:lpstr>
      <vt:lpstr>PowerPoint Presentation</vt:lpstr>
      <vt:lpstr>Micronutrient Supplementation and Deworming among Children</vt:lpstr>
      <vt:lpstr>Iodized Salt in Households</vt:lpstr>
      <vt:lpstr>PowerPoint Presentation</vt:lpstr>
      <vt:lpstr>Nutritional Status of Women</vt:lpstr>
      <vt:lpstr>Minimum Dietary Diversity among Women by Residence</vt:lpstr>
      <vt:lpstr>Unhealthy Food and Beverage Consumption among Women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8</cp:revision>
  <dcterms:created xsi:type="dcterms:W3CDTF">2022-12-05T19:39:34Z</dcterms:created>
  <dcterms:modified xsi:type="dcterms:W3CDTF">2023-12-12T16:00:01Z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0d4cdaee-3eab-43aa-893a-8f4a65a5de9a</vt:lpwstr>
  </property>
  <property fmtid="{D5CDD505-2E9C-101B-9397-08002B2CF9AE}" pid="4" name="MediaServiceImageTags">
    <vt:lpwstr/>
  </property>
</Properties>
</file>