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5"/>
    <p:sldMasterId id="2147483687" r:id="rId6"/>
  </p:sldMasterIdLst>
  <p:notesMasterIdLst>
    <p:notesMasterId r:id="rId22"/>
  </p:notesMasterIdLst>
  <p:handoutMasterIdLst>
    <p:handoutMasterId r:id="rId23"/>
  </p:handoutMasterIdLst>
  <p:sldIdLst>
    <p:sldId id="256" r:id="rId7"/>
    <p:sldId id="260" r:id="rId8"/>
    <p:sldId id="262" r:id="rId9"/>
    <p:sldId id="302" r:id="rId10"/>
    <p:sldId id="303" r:id="rId11"/>
    <p:sldId id="304" r:id="rId12"/>
    <p:sldId id="292" r:id="rId13"/>
    <p:sldId id="305" r:id="rId14"/>
    <p:sldId id="306" r:id="rId15"/>
    <p:sldId id="301" r:id="rId16"/>
    <p:sldId id="307" r:id="rId17"/>
    <p:sldId id="263" r:id="rId18"/>
    <p:sldId id="308" r:id="rId19"/>
    <p:sldId id="296" r:id="rId20"/>
    <p:sldId id="28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8C45"/>
    <a:srgbClr val="084F8E"/>
    <a:srgbClr val="F1A41F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0DDDF7-397C-4086-8EA4-FE76DCF47B50}" v="14" dt="2023-12-13T14:53:40.5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2" autoAdjust="0"/>
    <p:restoredTop sz="91159" autoAdjust="0"/>
  </p:normalViewPr>
  <p:slideViewPr>
    <p:cSldViewPr snapToGrid="0">
      <p:cViewPr varScale="1">
        <p:scale>
          <a:sx n="98" d="100"/>
          <a:sy n="98" d="100"/>
        </p:scale>
        <p:origin x="102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27012740-AF0E-4E36-9F1C-ED7FD2B303A3}"/>
    <pc:docChg chg="modSld">
      <pc:chgData name="Balian, Sarah (CNTR)" userId="b3b060d9-4d34-479b-ad68-688eaebf93c5" providerId="ADAL" clId="{27012740-AF0E-4E36-9F1C-ED7FD2B303A3}" dt="2023-02-03T16:47:26.167" v="2"/>
      <pc:docMkLst>
        <pc:docMk/>
      </pc:docMkLst>
      <pc:sldChg chg="modSp mod delCm">
        <pc:chgData name="Balian, Sarah (CNTR)" userId="b3b060d9-4d34-479b-ad68-688eaebf93c5" providerId="ADAL" clId="{27012740-AF0E-4E36-9F1C-ED7FD2B303A3}" dt="2023-02-03T16:47:26.167" v="2"/>
        <pc:sldMkLst>
          <pc:docMk/>
          <pc:sldMk cId="3475639167" sldId="289"/>
        </pc:sldMkLst>
        <pc:spChg chg="mod">
          <ac:chgData name="Balian, Sarah (CNTR)" userId="b3b060d9-4d34-479b-ad68-688eaebf93c5" providerId="ADAL" clId="{27012740-AF0E-4E36-9F1C-ED7FD2B303A3}" dt="2023-02-03T16:47:23.221" v="1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27012740-AF0E-4E36-9F1C-ED7FD2B303A3}" dt="2023-02-03T16:47:20.162" v="0"/>
              <pc2:cmMkLst xmlns:pc2="http://schemas.microsoft.com/office/powerpoint/2019/9/main/command">
                <pc:docMk/>
                <pc:sldMk cId="3475639167" sldId="289"/>
                <pc2:cmMk id="{13839947-EE87-457E-9A8B-7633AD0986EF}"/>
              </pc2:cmMkLst>
            </pc226:cmChg>
            <pc226:cmChg xmlns:pc226="http://schemas.microsoft.com/office/powerpoint/2022/06/main/command" chg="del">
              <pc226:chgData name="Balian, Sarah (CNTR)" userId="b3b060d9-4d34-479b-ad68-688eaebf93c5" providerId="ADAL" clId="{27012740-AF0E-4E36-9F1C-ED7FD2B303A3}" dt="2023-02-03T16:47:26.167" v="2"/>
              <pc2:cmMkLst xmlns:pc2="http://schemas.microsoft.com/office/powerpoint/2019/9/main/command">
                <pc:docMk/>
                <pc:sldMk cId="3475639167" sldId="289"/>
                <pc2:cmMk id="{B076C9D3-08FF-48E7-AFB6-9C9B8FC9E69A}"/>
              </pc2:cmMkLst>
            </pc226:cmChg>
          </p:ext>
        </pc:extLst>
      </pc:sldChg>
    </pc:docChg>
  </pc:docChgLst>
  <pc:docChgLst>
    <pc:chgData name="Twesigye, Gloria" userId="6464a502-8a44-4d67-8fab-8f3aa9495827" providerId="ADAL" clId="{5D0DDDF7-397C-4086-8EA4-FE76DCF47B50}"/>
    <pc:docChg chg="undo custSel modSld addMainMaster delMainMaster modMainMaster">
      <pc:chgData name="Twesigye, Gloria" userId="6464a502-8a44-4d67-8fab-8f3aa9495827" providerId="ADAL" clId="{5D0DDDF7-397C-4086-8EA4-FE76DCF47B50}" dt="2023-12-13T15:20:54.489" v="43" actId="20577"/>
      <pc:docMkLst>
        <pc:docMk/>
      </pc:docMkLst>
      <pc:sldChg chg="modSp">
        <pc:chgData name="Twesigye, Gloria" userId="6464a502-8a44-4d67-8fab-8f3aa9495827" providerId="ADAL" clId="{5D0DDDF7-397C-4086-8EA4-FE76DCF47B50}" dt="2023-12-13T14:38:45.865" v="0"/>
        <pc:sldMkLst>
          <pc:docMk/>
          <pc:sldMk cId="109857222" sldId="256"/>
        </pc:sldMkLst>
        <pc:spChg chg="mod">
          <ac:chgData name="Twesigye, Gloria" userId="6464a502-8a44-4d67-8fab-8f3aa9495827" providerId="ADAL" clId="{5D0DDDF7-397C-4086-8EA4-FE76DCF47B50}" dt="2023-12-13T14:38:45.865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5D0DDDF7-397C-4086-8EA4-FE76DCF47B50}" dt="2023-12-13T14:53:15.233" v="20"/>
        <pc:sldMkLst>
          <pc:docMk/>
          <pc:sldMk cId="2163988523" sldId="260"/>
        </pc:sldMkLst>
        <pc:spChg chg="del">
          <ac:chgData name="Twesigye, Gloria" userId="6464a502-8a44-4d67-8fab-8f3aa9495827" providerId="ADAL" clId="{5D0DDDF7-397C-4086-8EA4-FE76DCF47B50}" dt="2023-12-13T14:53:14.581" v="19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5D0DDDF7-397C-4086-8EA4-FE76DCF47B50}" dt="2023-12-13T14:53:14.581" v="19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5D0DDDF7-397C-4086-8EA4-FE76DCF47B50}" dt="2023-12-13T14:53:14.581" v="19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5D0DDDF7-397C-4086-8EA4-FE76DCF47B50}" dt="2023-12-13T14:53:15.233" v="20"/>
          <ac:picMkLst>
            <pc:docMk/>
            <pc:sldMk cId="2163988523" sldId="260"/>
            <ac:picMk id="2" creationId="{5AE713C3-7B8A-B842-9B95-3F0EDD50CCF2}"/>
          </ac:picMkLst>
        </pc:picChg>
      </pc:sldChg>
      <pc:sldChg chg="modSp mod modNotesTx">
        <pc:chgData name="Twesigye, Gloria" userId="6464a502-8a44-4d67-8fab-8f3aa9495827" providerId="ADAL" clId="{5D0DDDF7-397C-4086-8EA4-FE76DCF47B50}" dt="2023-12-13T15:19:15.309" v="39" actId="6549"/>
        <pc:sldMkLst>
          <pc:docMk/>
          <pc:sldMk cId="1887431401" sldId="263"/>
        </pc:sldMkLst>
        <pc:spChg chg="mod">
          <ac:chgData name="Twesigye, Gloria" userId="6464a502-8a44-4d67-8fab-8f3aa9495827" providerId="ADAL" clId="{5D0DDDF7-397C-4086-8EA4-FE76DCF47B50}" dt="2023-12-13T15:19:15.309" v="39" actId="6549"/>
          <ac:spMkLst>
            <pc:docMk/>
            <pc:sldMk cId="1887431401" sldId="263"/>
            <ac:spMk id="4" creationId="{283CD508-25B4-DACA-1101-A59CE6137D38}"/>
          </ac:spMkLst>
        </pc:spChg>
      </pc:sldChg>
      <pc:sldChg chg="modNotesTx">
        <pc:chgData name="Twesigye, Gloria" userId="6464a502-8a44-4d67-8fab-8f3aa9495827" providerId="ADAL" clId="{5D0DDDF7-397C-4086-8EA4-FE76DCF47B50}" dt="2023-12-13T15:06:35.243" v="30" actId="20577"/>
        <pc:sldMkLst>
          <pc:docMk/>
          <pc:sldMk cId="4205298638" sldId="292"/>
        </pc:sldMkLst>
      </pc:sldChg>
      <pc:sldChg chg="modNotesTx">
        <pc:chgData name="Twesigye, Gloria" userId="6464a502-8a44-4d67-8fab-8f3aa9495827" providerId="ADAL" clId="{5D0DDDF7-397C-4086-8EA4-FE76DCF47B50}" dt="2023-12-13T15:20:54.489" v="43" actId="20577"/>
        <pc:sldMkLst>
          <pc:docMk/>
          <pc:sldMk cId="476875324" sldId="296"/>
        </pc:sldMkLst>
      </pc:sldChg>
      <pc:sldChg chg="addSp delSp modSp mod">
        <pc:chgData name="Twesigye, Gloria" userId="6464a502-8a44-4d67-8fab-8f3aa9495827" providerId="ADAL" clId="{5D0DDDF7-397C-4086-8EA4-FE76DCF47B50}" dt="2023-12-13T14:53:21.109" v="22"/>
        <pc:sldMkLst>
          <pc:docMk/>
          <pc:sldMk cId="1736530004" sldId="302"/>
        </pc:sldMkLst>
        <pc:spChg chg="del">
          <ac:chgData name="Twesigye, Gloria" userId="6464a502-8a44-4d67-8fab-8f3aa9495827" providerId="ADAL" clId="{5D0DDDF7-397C-4086-8EA4-FE76DCF47B50}" dt="2023-12-13T14:53:20.672" v="21" actId="478"/>
          <ac:spMkLst>
            <pc:docMk/>
            <pc:sldMk cId="1736530004" sldId="302"/>
            <ac:spMk id="6" creationId="{5D0F14F3-1A09-3E96-BCB2-D8B940E469DA}"/>
          </ac:spMkLst>
        </pc:spChg>
        <pc:spChg chg="del">
          <ac:chgData name="Twesigye, Gloria" userId="6464a502-8a44-4d67-8fab-8f3aa9495827" providerId="ADAL" clId="{5D0DDDF7-397C-4086-8EA4-FE76DCF47B50}" dt="2023-12-13T14:53:20.672" v="21" actId="478"/>
          <ac:spMkLst>
            <pc:docMk/>
            <pc:sldMk cId="1736530004" sldId="302"/>
            <ac:spMk id="7" creationId="{CE64F085-394F-89FE-55C1-94E5F28AFADD}"/>
          </ac:spMkLst>
        </pc:spChg>
        <pc:spChg chg="del">
          <ac:chgData name="Twesigye, Gloria" userId="6464a502-8a44-4d67-8fab-8f3aa9495827" providerId="ADAL" clId="{5D0DDDF7-397C-4086-8EA4-FE76DCF47B50}" dt="2023-12-13T14:53:20.672" v="21" actId="478"/>
          <ac:spMkLst>
            <pc:docMk/>
            <pc:sldMk cId="1736530004" sldId="302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5D0DDDF7-397C-4086-8EA4-FE76DCF47B50}" dt="2023-12-13T14:53:21.109" v="22"/>
          <ac:picMkLst>
            <pc:docMk/>
            <pc:sldMk cId="1736530004" sldId="302"/>
            <ac:picMk id="2" creationId="{82405D83-5D8E-557E-B2C9-69B2150626C2}"/>
          </ac:picMkLst>
        </pc:picChg>
      </pc:sldChg>
      <pc:sldChg chg="addSp delSp modSp mod">
        <pc:chgData name="Twesigye, Gloria" userId="6464a502-8a44-4d67-8fab-8f3aa9495827" providerId="ADAL" clId="{5D0DDDF7-397C-4086-8EA4-FE76DCF47B50}" dt="2023-12-13T14:53:28.916" v="24"/>
        <pc:sldMkLst>
          <pc:docMk/>
          <pc:sldMk cId="759788885" sldId="305"/>
        </pc:sldMkLst>
        <pc:spChg chg="del">
          <ac:chgData name="Twesigye, Gloria" userId="6464a502-8a44-4d67-8fab-8f3aa9495827" providerId="ADAL" clId="{5D0DDDF7-397C-4086-8EA4-FE76DCF47B50}" dt="2023-12-13T14:53:28.501" v="23" actId="478"/>
          <ac:spMkLst>
            <pc:docMk/>
            <pc:sldMk cId="759788885" sldId="305"/>
            <ac:spMk id="6" creationId="{5D0F14F3-1A09-3E96-BCB2-D8B940E469DA}"/>
          </ac:spMkLst>
        </pc:spChg>
        <pc:spChg chg="del">
          <ac:chgData name="Twesigye, Gloria" userId="6464a502-8a44-4d67-8fab-8f3aa9495827" providerId="ADAL" clId="{5D0DDDF7-397C-4086-8EA4-FE76DCF47B50}" dt="2023-12-13T14:53:28.501" v="23" actId="478"/>
          <ac:spMkLst>
            <pc:docMk/>
            <pc:sldMk cId="759788885" sldId="305"/>
            <ac:spMk id="7" creationId="{CE64F085-394F-89FE-55C1-94E5F28AFADD}"/>
          </ac:spMkLst>
        </pc:spChg>
        <pc:spChg chg="del">
          <ac:chgData name="Twesigye, Gloria" userId="6464a502-8a44-4d67-8fab-8f3aa9495827" providerId="ADAL" clId="{5D0DDDF7-397C-4086-8EA4-FE76DCF47B50}" dt="2023-12-13T14:53:28.501" v="23" actId="478"/>
          <ac:spMkLst>
            <pc:docMk/>
            <pc:sldMk cId="759788885" sldId="305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5D0DDDF7-397C-4086-8EA4-FE76DCF47B50}" dt="2023-12-13T14:53:28.916" v="24"/>
          <ac:picMkLst>
            <pc:docMk/>
            <pc:sldMk cId="759788885" sldId="305"/>
            <ac:picMk id="2" creationId="{0BE05164-A1D7-8480-BE3F-9B1A51A613F5}"/>
          </ac:picMkLst>
        </pc:picChg>
      </pc:sldChg>
      <pc:sldChg chg="addSp delSp modSp mod">
        <pc:chgData name="Twesigye, Gloria" userId="6464a502-8a44-4d67-8fab-8f3aa9495827" providerId="ADAL" clId="{5D0DDDF7-397C-4086-8EA4-FE76DCF47B50}" dt="2023-12-13T14:53:34.624" v="26"/>
        <pc:sldMkLst>
          <pc:docMk/>
          <pc:sldMk cId="1651503728" sldId="307"/>
        </pc:sldMkLst>
        <pc:spChg chg="del">
          <ac:chgData name="Twesigye, Gloria" userId="6464a502-8a44-4d67-8fab-8f3aa9495827" providerId="ADAL" clId="{5D0DDDF7-397C-4086-8EA4-FE76DCF47B50}" dt="2023-12-13T14:53:34.156" v="25" actId="478"/>
          <ac:spMkLst>
            <pc:docMk/>
            <pc:sldMk cId="1651503728" sldId="307"/>
            <ac:spMk id="6" creationId="{5D0F14F3-1A09-3E96-BCB2-D8B940E469DA}"/>
          </ac:spMkLst>
        </pc:spChg>
        <pc:spChg chg="del">
          <ac:chgData name="Twesigye, Gloria" userId="6464a502-8a44-4d67-8fab-8f3aa9495827" providerId="ADAL" clId="{5D0DDDF7-397C-4086-8EA4-FE76DCF47B50}" dt="2023-12-13T14:53:34.156" v="25" actId="478"/>
          <ac:spMkLst>
            <pc:docMk/>
            <pc:sldMk cId="1651503728" sldId="307"/>
            <ac:spMk id="7" creationId="{CE64F085-394F-89FE-55C1-94E5F28AFADD}"/>
          </ac:spMkLst>
        </pc:spChg>
        <pc:spChg chg="del">
          <ac:chgData name="Twesigye, Gloria" userId="6464a502-8a44-4d67-8fab-8f3aa9495827" providerId="ADAL" clId="{5D0DDDF7-397C-4086-8EA4-FE76DCF47B50}" dt="2023-12-13T14:53:34.156" v="25" actId="478"/>
          <ac:spMkLst>
            <pc:docMk/>
            <pc:sldMk cId="1651503728" sldId="307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5D0DDDF7-397C-4086-8EA4-FE76DCF47B50}" dt="2023-12-13T14:53:34.624" v="26"/>
          <ac:picMkLst>
            <pc:docMk/>
            <pc:sldMk cId="1651503728" sldId="307"/>
            <ac:picMk id="2" creationId="{AB916285-00AE-C729-C3CB-7BD970BA5AE8}"/>
          </ac:picMkLst>
        </pc:picChg>
      </pc:sldChg>
      <pc:sldChg chg="addSp delSp modSp mod">
        <pc:chgData name="Twesigye, Gloria" userId="6464a502-8a44-4d67-8fab-8f3aa9495827" providerId="ADAL" clId="{5D0DDDF7-397C-4086-8EA4-FE76DCF47B50}" dt="2023-12-13T14:53:40.516" v="28"/>
        <pc:sldMkLst>
          <pc:docMk/>
          <pc:sldMk cId="2223194050" sldId="308"/>
        </pc:sldMkLst>
        <pc:spChg chg="del">
          <ac:chgData name="Twesigye, Gloria" userId="6464a502-8a44-4d67-8fab-8f3aa9495827" providerId="ADAL" clId="{5D0DDDF7-397C-4086-8EA4-FE76DCF47B50}" dt="2023-12-13T14:53:40.053" v="27" actId="478"/>
          <ac:spMkLst>
            <pc:docMk/>
            <pc:sldMk cId="2223194050" sldId="308"/>
            <ac:spMk id="6" creationId="{5D0F14F3-1A09-3E96-BCB2-D8B940E469DA}"/>
          </ac:spMkLst>
        </pc:spChg>
        <pc:spChg chg="del">
          <ac:chgData name="Twesigye, Gloria" userId="6464a502-8a44-4d67-8fab-8f3aa9495827" providerId="ADAL" clId="{5D0DDDF7-397C-4086-8EA4-FE76DCF47B50}" dt="2023-12-13T14:53:40.053" v="27" actId="478"/>
          <ac:spMkLst>
            <pc:docMk/>
            <pc:sldMk cId="2223194050" sldId="308"/>
            <ac:spMk id="7" creationId="{CE64F085-394F-89FE-55C1-94E5F28AFADD}"/>
          </ac:spMkLst>
        </pc:spChg>
        <pc:spChg chg="del">
          <ac:chgData name="Twesigye, Gloria" userId="6464a502-8a44-4d67-8fab-8f3aa9495827" providerId="ADAL" clId="{5D0DDDF7-397C-4086-8EA4-FE76DCF47B50}" dt="2023-12-13T14:53:40.053" v="27" actId="478"/>
          <ac:spMkLst>
            <pc:docMk/>
            <pc:sldMk cId="2223194050" sldId="308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5D0DDDF7-397C-4086-8EA4-FE76DCF47B50}" dt="2023-12-13T14:53:40.516" v="28"/>
          <ac:picMkLst>
            <pc:docMk/>
            <pc:sldMk cId="2223194050" sldId="308"/>
            <ac:picMk id="2" creationId="{4B3E635D-8A10-E031-B9C4-FF7D327C4F88}"/>
          </ac:picMkLst>
        </pc:picChg>
      </pc:sldChg>
      <pc:sldMasterChg chg="setBg">
        <pc:chgData name="Twesigye, Gloria" userId="6464a502-8a44-4d67-8fab-8f3aa9495827" providerId="ADAL" clId="{5D0DDDF7-397C-4086-8EA4-FE76DCF47B50}" dt="2023-12-13T14:39:54.788" v="18"/>
        <pc:sldMasterMkLst>
          <pc:docMk/>
          <pc:sldMasterMk cId="3984714580" sldId="2147483687"/>
        </pc:sldMasterMkLst>
      </pc:sldMasterChg>
      <pc:sldMasterChg chg="delSldLayout">
        <pc:chgData name="Twesigye, Gloria" userId="6464a502-8a44-4d67-8fab-8f3aa9495827" providerId="ADAL" clId="{5D0DDDF7-397C-4086-8EA4-FE76DCF47B50}" dt="2023-12-13T14:38:50.588" v="2" actId="2696"/>
        <pc:sldMasterMkLst>
          <pc:docMk/>
          <pc:sldMasterMk cId="962147465" sldId="2147483698"/>
        </pc:sldMasterMkLst>
        <pc:sldLayoutChg chg="del">
          <pc:chgData name="Twesigye, Gloria" userId="6464a502-8a44-4d67-8fab-8f3aa9495827" providerId="ADAL" clId="{5D0DDDF7-397C-4086-8EA4-FE76DCF47B50}" dt="2023-12-13T14:38:49.438" v="1" actId="2696"/>
          <pc:sldLayoutMkLst>
            <pc:docMk/>
            <pc:sldMasterMk cId="962147465" sldId="2147483698"/>
            <pc:sldLayoutMk cId="3824787925" sldId="2147483686"/>
          </pc:sldLayoutMkLst>
        </pc:sldLayoutChg>
        <pc:sldLayoutChg chg="del">
          <pc:chgData name="Twesigye, Gloria" userId="6464a502-8a44-4d67-8fab-8f3aa9495827" providerId="ADAL" clId="{5D0DDDF7-397C-4086-8EA4-FE76DCF47B50}" dt="2023-12-13T14:38:50.588" v="2" actId="2696"/>
          <pc:sldLayoutMkLst>
            <pc:docMk/>
            <pc:sldMasterMk cId="962147465" sldId="2147483698"/>
            <pc:sldLayoutMk cId="3153498326" sldId="2147483697"/>
          </pc:sldLayoutMkLst>
        </pc:sldLayoutChg>
      </pc:sldMasterChg>
      <pc:sldMasterChg chg="new del mod addSldLayout delSldLayout">
        <pc:chgData name="Twesigye, Gloria" userId="6464a502-8a44-4d67-8fab-8f3aa9495827" providerId="ADAL" clId="{5D0DDDF7-397C-4086-8EA4-FE76DCF47B50}" dt="2023-12-13T14:39:29.275" v="15" actId="2696"/>
        <pc:sldMasterMkLst>
          <pc:docMk/>
          <pc:sldMasterMk cId="4264212764" sldId="2147483700"/>
        </pc:sldMasterMkLst>
        <pc:sldLayoutChg chg="new del replId">
          <pc:chgData name="Twesigye, Gloria" userId="6464a502-8a44-4d67-8fab-8f3aa9495827" providerId="ADAL" clId="{5D0DDDF7-397C-4086-8EA4-FE76DCF47B50}" dt="2023-12-13T14:39:29.208" v="4" actId="2696"/>
          <pc:sldLayoutMkLst>
            <pc:docMk/>
            <pc:sldMasterMk cId="4264212764" sldId="2147483700"/>
            <pc:sldLayoutMk cId="2668904315" sldId="2147483701"/>
          </pc:sldLayoutMkLst>
        </pc:sldLayoutChg>
        <pc:sldLayoutChg chg="new del replId">
          <pc:chgData name="Twesigye, Gloria" userId="6464a502-8a44-4d67-8fab-8f3aa9495827" providerId="ADAL" clId="{5D0DDDF7-397C-4086-8EA4-FE76DCF47B50}" dt="2023-12-13T14:39:29.220" v="5" actId="2696"/>
          <pc:sldLayoutMkLst>
            <pc:docMk/>
            <pc:sldMasterMk cId="4264212764" sldId="2147483700"/>
            <pc:sldLayoutMk cId="2729799313" sldId="2147483702"/>
          </pc:sldLayoutMkLst>
        </pc:sldLayoutChg>
        <pc:sldLayoutChg chg="new del replId">
          <pc:chgData name="Twesigye, Gloria" userId="6464a502-8a44-4d67-8fab-8f3aa9495827" providerId="ADAL" clId="{5D0DDDF7-397C-4086-8EA4-FE76DCF47B50}" dt="2023-12-13T14:39:29.225" v="6" actId="2696"/>
          <pc:sldLayoutMkLst>
            <pc:docMk/>
            <pc:sldMasterMk cId="4264212764" sldId="2147483700"/>
            <pc:sldLayoutMk cId="2190759285" sldId="2147483703"/>
          </pc:sldLayoutMkLst>
        </pc:sldLayoutChg>
        <pc:sldLayoutChg chg="new del replId">
          <pc:chgData name="Twesigye, Gloria" userId="6464a502-8a44-4d67-8fab-8f3aa9495827" providerId="ADAL" clId="{5D0DDDF7-397C-4086-8EA4-FE76DCF47B50}" dt="2023-12-13T14:39:29.230" v="7" actId="2696"/>
          <pc:sldLayoutMkLst>
            <pc:docMk/>
            <pc:sldMasterMk cId="4264212764" sldId="2147483700"/>
            <pc:sldLayoutMk cId="1403947438" sldId="2147483704"/>
          </pc:sldLayoutMkLst>
        </pc:sldLayoutChg>
        <pc:sldLayoutChg chg="new del replId">
          <pc:chgData name="Twesigye, Gloria" userId="6464a502-8a44-4d67-8fab-8f3aa9495827" providerId="ADAL" clId="{5D0DDDF7-397C-4086-8EA4-FE76DCF47B50}" dt="2023-12-13T14:39:29.230" v="8" actId="2696"/>
          <pc:sldLayoutMkLst>
            <pc:docMk/>
            <pc:sldMasterMk cId="4264212764" sldId="2147483700"/>
            <pc:sldLayoutMk cId="3624258297" sldId="2147483705"/>
          </pc:sldLayoutMkLst>
        </pc:sldLayoutChg>
        <pc:sldLayoutChg chg="new del replId">
          <pc:chgData name="Twesigye, Gloria" userId="6464a502-8a44-4d67-8fab-8f3aa9495827" providerId="ADAL" clId="{5D0DDDF7-397C-4086-8EA4-FE76DCF47B50}" dt="2023-12-13T14:39:29.243" v="9" actId="2696"/>
          <pc:sldLayoutMkLst>
            <pc:docMk/>
            <pc:sldMasterMk cId="4264212764" sldId="2147483700"/>
            <pc:sldLayoutMk cId="3093132163" sldId="2147483706"/>
          </pc:sldLayoutMkLst>
        </pc:sldLayoutChg>
        <pc:sldLayoutChg chg="new del replId">
          <pc:chgData name="Twesigye, Gloria" userId="6464a502-8a44-4d67-8fab-8f3aa9495827" providerId="ADAL" clId="{5D0DDDF7-397C-4086-8EA4-FE76DCF47B50}" dt="2023-12-13T14:39:29.243" v="10" actId="2696"/>
          <pc:sldLayoutMkLst>
            <pc:docMk/>
            <pc:sldMasterMk cId="4264212764" sldId="2147483700"/>
            <pc:sldLayoutMk cId="1771011469" sldId="2147483707"/>
          </pc:sldLayoutMkLst>
        </pc:sldLayoutChg>
        <pc:sldLayoutChg chg="new del replId">
          <pc:chgData name="Twesigye, Gloria" userId="6464a502-8a44-4d67-8fab-8f3aa9495827" providerId="ADAL" clId="{5D0DDDF7-397C-4086-8EA4-FE76DCF47B50}" dt="2023-12-13T14:39:29.259" v="11" actId="2696"/>
          <pc:sldLayoutMkLst>
            <pc:docMk/>
            <pc:sldMasterMk cId="4264212764" sldId="2147483700"/>
            <pc:sldLayoutMk cId="3082213569" sldId="2147483708"/>
          </pc:sldLayoutMkLst>
        </pc:sldLayoutChg>
        <pc:sldLayoutChg chg="new del replId">
          <pc:chgData name="Twesigye, Gloria" userId="6464a502-8a44-4d67-8fab-8f3aa9495827" providerId="ADAL" clId="{5D0DDDF7-397C-4086-8EA4-FE76DCF47B50}" dt="2023-12-13T14:39:29.266" v="12" actId="2696"/>
          <pc:sldLayoutMkLst>
            <pc:docMk/>
            <pc:sldMasterMk cId="4264212764" sldId="2147483700"/>
            <pc:sldLayoutMk cId="668466883" sldId="2147483709"/>
          </pc:sldLayoutMkLst>
        </pc:sldLayoutChg>
        <pc:sldLayoutChg chg="new del replId">
          <pc:chgData name="Twesigye, Gloria" userId="6464a502-8a44-4d67-8fab-8f3aa9495827" providerId="ADAL" clId="{5D0DDDF7-397C-4086-8EA4-FE76DCF47B50}" dt="2023-12-13T14:39:29.266" v="13" actId="2696"/>
          <pc:sldLayoutMkLst>
            <pc:docMk/>
            <pc:sldMasterMk cId="4264212764" sldId="2147483700"/>
            <pc:sldLayoutMk cId="340981453" sldId="2147483710"/>
          </pc:sldLayoutMkLst>
        </pc:sldLayoutChg>
        <pc:sldLayoutChg chg="new del replId">
          <pc:chgData name="Twesigye, Gloria" userId="6464a502-8a44-4d67-8fab-8f3aa9495827" providerId="ADAL" clId="{5D0DDDF7-397C-4086-8EA4-FE76DCF47B50}" dt="2023-12-13T14:39:29.266" v="14" actId="2696"/>
          <pc:sldLayoutMkLst>
            <pc:docMk/>
            <pc:sldMasterMk cId="4264212764" sldId="2147483700"/>
            <pc:sldLayoutMk cId="1680774766" sldId="2147483711"/>
          </pc:sldLayoutMkLst>
        </pc:sldLayoutChg>
      </pc:sldMasterChg>
    </pc:docChg>
  </pc:docChgLst>
  <pc:docChgLst>
    <pc:chgData name="Hanner, Olsen" userId="8f966b24-7479-4073-89bd-2f70180eddce" providerId="ADAL" clId="{CA607503-DB89-4375-BAFC-1AAFC35B9625}"/>
    <pc:docChg chg="modSld">
      <pc:chgData name="Hanner, Olsen" userId="8f966b24-7479-4073-89bd-2f70180eddce" providerId="ADAL" clId="{CA607503-DB89-4375-BAFC-1AAFC35B9625}" dt="2023-11-09T18:24:35.158" v="399" actId="207"/>
      <pc:docMkLst>
        <pc:docMk/>
      </pc:docMkLst>
      <pc:sldChg chg="modSp mod">
        <pc:chgData name="Hanner, Olsen" userId="8f966b24-7479-4073-89bd-2f70180eddce" providerId="ADAL" clId="{CA607503-DB89-4375-BAFC-1AAFC35B9625}" dt="2023-11-09T17:41:19.431" v="2" actId="14100"/>
        <pc:sldMkLst>
          <pc:docMk/>
          <pc:sldMk cId="2163988523" sldId="260"/>
        </pc:sldMkLst>
        <pc:spChg chg="mod">
          <ac:chgData name="Hanner, Olsen" userId="8f966b24-7479-4073-89bd-2f70180eddce" providerId="ADAL" clId="{CA607503-DB89-4375-BAFC-1AAFC35B9625}" dt="2023-11-09T17:41:14.595" v="0" actId="20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Hanner, Olsen" userId="8f966b24-7479-4073-89bd-2f70180eddce" providerId="ADAL" clId="{CA607503-DB89-4375-BAFC-1AAFC35B9625}" dt="2023-11-09T17:41:19.431" v="2" actId="14100"/>
          <ac:spMkLst>
            <pc:docMk/>
            <pc:sldMk cId="2163988523" sldId="260"/>
            <ac:spMk id="9" creationId="{E690F70B-E368-D7F5-795E-B5139345EF71}"/>
          </ac:spMkLst>
        </pc:spChg>
      </pc:sldChg>
      <pc:sldChg chg="mod modNotesTx">
        <pc:chgData name="Hanner, Olsen" userId="8f966b24-7479-4073-89bd-2f70180eddce" providerId="ADAL" clId="{CA607503-DB89-4375-BAFC-1AAFC35B9625}" dt="2023-11-09T18:00:54.108" v="41" actId="27918"/>
        <pc:sldMkLst>
          <pc:docMk/>
          <pc:sldMk cId="1428788921" sldId="262"/>
        </pc:sldMkLst>
      </pc:sldChg>
      <pc:sldChg chg="modSp mod modNotesTx">
        <pc:chgData name="Hanner, Olsen" userId="8f966b24-7479-4073-89bd-2f70180eddce" providerId="ADAL" clId="{CA607503-DB89-4375-BAFC-1AAFC35B9625}" dt="2023-11-09T18:16:38.389" v="279" actId="20577"/>
        <pc:sldMkLst>
          <pc:docMk/>
          <pc:sldMk cId="1887431401" sldId="263"/>
        </pc:sldMkLst>
        <pc:spChg chg="mod">
          <ac:chgData name="Hanner, Olsen" userId="8f966b24-7479-4073-89bd-2f70180eddce" providerId="ADAL" clId="{CA607503-DB89-4375-BAFC-1AAFC35B9625}" dt="2023-11-09T18:16:23.449" v="259" actId="207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">
        <pc:chgData name="Hanner, Olsen" userId="8f966b24-7479-4073-89bd-2f70180eddce" providerId="ADAL" clId="{CA607503-DB89-4375-BAFC-1AAFC35B9625}" dt="2023-11-09T18:24:35.158" v="399" actId="207"/>
        <pc:sldMkLst>
          <pc:docMk/>
          <pc:sldMk cId="3475639167" sldId="289"/>
        </pc:sldMkLst>
        <pc:spChg chg="mod">
          <ac:chgData name="Hanner, Olsen" userId="8f966b24-7479-4073-89bd-2f70180eddce" providerId="ADAL" clId="{CA607503-DB89-4375-BAFC-1AAFC35B9625}" dt="2023-11-09T18:24:35.158" v="399" actId="20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 modNotesTx">
        <pc:chgData name="Hanner, Olsen" userId="8f966b24-7479-4073-89bd-2f70180eddce" providerId="ADAL" clId="{CA607503-DB89-4375-BAFC-1AAFC35B9625}" dt="2023-11-09T18:10:25.945" v="177" actId="207"/>
        <pc:sldMkLst>
          <pc:docMk/>
          <pc:sldMk cId="4205298638" sldId="292"/>
        </pc:sldMkLst>
        <pc:graphicFrameChg chg="mod">
          <ac:chgData name="Hanner, Olsen" userId="8f966b24-7479-4073-89bd-2f70180eddce" providerId="ADAL" clId="{CA607503-DB89-4375-BAFC-1AAFC35B9625}" dt="2023-11-09T18:10:25.945" v="177" actId="207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 modNotesTx">
        <pc:chgData name="Hanner, Olsen" userId="8f966b24-7479-4073-89bd-2f70180eddce" providerId="ADAL" clId="{CA607503-DB89-4375-BAFC-1AAFC35B9625}" dt="2023-11-09T18:20:48.806" v="345"/>
        <pc:sldMkLst>
          <pc:docMk/>
          <pc:sldMk cId="476875324" sldId="296"/>
        </pc:sldMkLst>
        <pc:graphicFrameChg chg="mod">
          <ac:chgData name="Hanner, Olsen" userId="8f966b24-7479-4073-89bd-2f70180eddce" providerId="ADAL" clId="{CA607503-DB89-4375-BAFC-1AAFC35B9625}" dt="2023-11-09T18:20:48.806" v="345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 modNotesTx">
        <pc:chgData name="Hanner, Olsen" userId="8f966b24-7479-4073-89bd-2f70180eddce" providerId="ADAL" clId="{CA607503-DB89-4375-BAFC-1AAFC35B9625}" dt="2023-11-09T18:15:25.406" v="251" actId="207"/>
        <pc:sldMkLst>
          <pc:docMk/>
          <pc:sldMk cId="545205739" sldId="301"/>
        </pc:sldMkLst>
        <pc:graphicFrameChg chg="mod">
          <ac:chgData name="Hanner, Olsen" userId="8f966b24-7479-4073-89bd-2f70180eddce" providerId="ADAL" clId="{CA607503-DB89-4375-BAFC-1AAFC35B9625}" dt="2023-11-09T18:15:25.406" v="251" actId="207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  <pc:sldChg chg="modSp mod">
        <pc:chgData name="Hanner, Olsen" userId="8f966b24-7479-4073-89bd-2f70180eddce" providerId="ADAL" clId="{CA607503-DB89-4375-BAFC-1AAFC35B9625}" dt="2023-11-09T18:01:47.835" v="43" actId="207"/>
        <pc:sldMkLst>
          <pc:docMk/>
          <pc:sldMk cId="1736530004" sldId="302"/>
        </pc:sldMkLst>
        <pc:spChg chg="mod">
          <ac:chgData name="Hanner, Olsen" userId="8f966b24-7479-4073-89bd-2f70180eddce" providerId="ADAL" clId="{CA607503-DB89-4375-BAFC-1AAFC35B9625}" dt="2023-11-09T18:01:44.244" v="42" actId="207"/>
          <ac:spMkLst>
            <pc:docMk/>
            <pc:sldMk cId="1736530004" sldId="302"/>
            <ac:spMk id="3" creationId="{7F10B6DC-6AF4-BFD9-E1D5-B98AA266289F}"/>
          </ac:spMkLst>
        </pc:spChg>
        <pc:spChg chg="mod">
          <ac:chgData name="Hanner, Olsen" userId="8f966b24-7479-4073-89bd-2f70180eddce" providerId="ADAL" clId="{CA607503-DB89-4375-BAFC-1AAFC35B9625}" dt="2023-11-09T18:01:47.835" v="43" actId="207"/>
          <ac:spMkLst>
            <pc:docMk/>
            <pc:sldMk cId="1736530004" sldId="302"/>
            <ac:spMk id="9" creationId="{E690F70B-E368-D7F5-795E-B5139345EF71}"/>
          </ac:spMkLst>
        </pc:spChg>
      </pc:sldChg>
      <pc:sldChg chg="modSp mod modNotesTx">
        <pc:chgData name="Hanner, Olsen" userId="8f966b24-7479-4073-89bd-2f70180eddce" providerId="ADAL" clId="{CA607503-DB89-4375-BAFC-1AAFC35B9625}" dt="2023-11-09T18:03:21.582" v="84" actId="207"/>
        <pc:sldMkLst>
          <pc:docMk/>
          <pc:sldMk cId="1808293537" sldId="303"/>
        </pc:sldMkLst>
        <pc:graphicFrameChg chg="mod">
          <ac:chgData name="Hanner, Olsen" userId="8f966b24-7479-4073-89bd-2f70180eddce" providerId="ADAL" clId="{CA607503-DB89-4375-BAFC-1AAFC35B9625}" dt="2023-11-09T18:03:21.582" v="84" actId="207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mod modNotesTx">
        <pc:chgData name="Hanner, Olsen" userId="8f966b24-7479-4073-89bd-2f70180eddce" providerId="ADAL" clId="{CA607503-DB89-4375-BAFC-1AAFC35B9625}" dt="2023-11-09T18:04:36.008" v="124" actId="207"/>
        <pc:sldMkLst>
          <pc:docMk/>
          <pc:sldMk cId="3610131762" sldId="304"/>
        </pc:sldMkLst>
        <pc:graphicFrameChg chg="mod">
          <ac:chgData name="Hanner, Olsen" userId="8f966b24-7479-4073-89bd-2f70180eddce" providerId="ADAL" clId="{CA607503-DB89-4375-BAFC-1AAFC35B9625}" dt="2023-11-09T18:04:36.008" v="124" actId="207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mod">
        <pc:chgData name="Hanner, Olsen" userId="8f966b24-7479-4073-89bd-2f70180eddce" providerId="ADAL" clId="{CA607503-DB89-4375-BAFC-1AAFC35B9625}" dt="2023-11-09T18:10:33.933" v="179" actId="207"/>
        <pc:sldMkLst>
          <pc:docMk/>
          <pc:sldMk cId="759788885" sldId="305"/>
        </pc:sldMkLst>
        <pc:spChg chg="mod">
          <ac:chgData name="Hanner, Olsen" userId="8f966b24-7479-4073-89bd-2f70180eddce" providerId="ADAL" clId="{CA607503-DB89-4375-BAFC-1AAFC35B9625}" dt="2023-11-09T18:10:31.202" v="178" actId="207"/>
          <ac:spMkLst>
            <pc:docMk/>
            <pc:sldMk cId="759788885" sldId="305"/>
            <ac:spMk id="3" creationId="{7F10B6DC-6AF4-BFD9-E1D5-B98AA266289F}"/>
          </ac:spMkLst>
        </pc:spChg>
        <pc:spChg chg="mod">
          <ac:chgData name="Hanner, Olsen" userId="8f966b24-7479-4073-89bd-2f70180eddce" providerId="ADAL" clId="{CA607503-DB89-4375-BAFC-1AAFC35B9625}" dt="2023-11-09T18:10:33.933" v="179" actId="207"/>
          <ac:spMkLst>
            <pc:docMk/>
            <pc:sldMk cId="759788885" sldId="305"/>
            <ac:spMk id="9" creationId="{E690F70B-E368-D7F5-795E-B5139345EF71}"/>
          </ac:spMkLst>
        </pc:spChg>
      </pc:sldChg>
      <pc:sldChg chg="modSp mod modNotesTx">
        <pc:chgData name="Hanner, Olsen" userId="8f966b24-7479-4073-89bd-2f70180eddce" providerId="ADAL" clId="{CA607503-DB89-4375-BAFC-1AAFC35B9625}" dt="2023-11-09T18:15:38.134" v="252" actId="207"/>
        <pc:sldMkLst>
          <pc:docMk/>
          <pc:sldMk cId="2242843968" sldId="306"/>
        </pc:sldMkLst>
        <pc:spChg chg="mod">
          <ac:chgData name="Hanner, Olsen" userId="8f966b24-7479-4073-89bd-2f70180eddce" providerId="ADAL" clId="{CA607503-DB89-4375-BAFC-1AAFC35B9625}" dt="2023-11-09T18:15:38.134" v="252" actId="207"/>
          <ac:spMkLst>
            <pc:docMk/>
            <pc:sldMk cId="2242843968" sldId="306"/>
            <ac:spMk id="4" creationId="{0D57443E-586F-14D9-CC85-14378568580E}"/>
          </ac:spMkLst>
        </pc:spChg>
      </pc:sldChg>
      <pc:sldChg chg="modSp mod">
        <pc:chgData name="Hanner, Olsen" userId="8f966b24-7479-4073-89bd-2f70180eddce" providerId="ADAL" clId="{CA607503-DB89-4375-BAFC-1AAFC35B9625}" dt="2023-11-09T18:15:47.919" v="254" actId="207"/>
        <pc:sldMkLst>
          <pc:docMk/>
          <pc:sldMk cId="1651503728" sldId="307"/>
        </pc:sldMkLst>
        <pc:spChg chg="mod">
          <ac:chgData name="Hanner, Olsen" userId="8f966b24-7479-4073-89bd-2f70180eddce" providerId="ADAL" clId="{CA607503-DB89-4375-BAFC-1AAFC35B9625}" dt="2023-11-09T18:15:45.123" v="253" actId="207"/>
          <ac:spMkLst>
            <pc:docMk/>
            <pc:sldMk cId="1651503728" sldId="307"/>
            <ac:spMk id="3" creationId="{7F10B6DC-6AF4-BFD9-E1D5-B98AA266289F}"/>
          </ac:spMkLst>
        </pc:spChg>
        <pc:spChg chg="mod">
          <ac:chgData name="Hanner, Olsen" userId="8f966b24-7479-4073-89bd-2f70180eddce" providerId="ADAL" clId="{CA607503-DB89-4375-BAFC-1AAFC35B9625}" dt="2023-11-09T18:15:47.919" v="254" actId="207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Hanner, Olsen" userId="8f966b24-7479-4073-89bd-2f70180eddce" providerId="ADAL" clId="{CA607503-DB89-4375-BAFC-1AAFC35B9625}" dt="2023-11-09T18:16:45.890" v="281" actId="207"/>
        <pc:sldMkLst>
          <pc:docMk/>
          <pc:sldMk cId="2223194050" sldId="308"/>
        </pc:sldMkLst>
        <pc:spChg chg="mod">
          <ac:chgData name="Hanner, Olsen" userId="8f966b24-7479-4073-89bd-2f70180eddce" providerId="ADAL" clId="{CA607503-DB89-4375-BAFC-1AAFC35B9625}" dt="2023-11-09T18:16:43.242" v="280" actId="207"/>
          <ac:spMkLst>
            <pc:docMk/>
            <pc:sldMk cId="2223194050" sldId="308"/>
            <ac:spMk id="3" creationId="{7F10B6DC-6AF4-BFD9-E1D5-B98AA266289F}"/>
          </ac:spMkLst>
        </pc:spChg>
        <pc:spChg chg="mod">
          <ac:chgData name="Hanner, Olsen" userId="8f966b24-7479-4073-89bd-2f70180eddce" providerId="ADAL" clId="{CA607503-DB89-4375-BAFC-1AAFC35B9625}" dt="2023-11-09T18:16:45.890" v="281" actId="207"/>
          <ac:spMkLst>
            <pc:docMk/>
            <pc:sldMk cId="2223194050" sldId="308"/>
            <ac:spMk id="9" creationId="{E690F70B-E368-D7F5-795E-B5139345EF71}"/>
          </ac:spMkLst>
        </pc:spChg>
      </pc:sldChg>
    </pc:docChg>
  </pc:docChgLst>
  <pc:docChgLst>
    <pc:chgData name="McFarland, Annette" userId="e93d1f50-85ab-41a8-a34a-185a53159573" providerId="ADAL" clId="{959DD1AB-755F-4AB4-9DB9-16FBA5923430}"/>
    <pc:docChg chg="undo custSel modSld sldOrd">
      <pc:chgData name="McFarland, Annette" userId="e93d1f50-85ab-41a8-a34a-185a53159573" providerId="ADAL" clId="{959DD1AB-755F-4AB4-9DB9-16FBA5923430}" dt="2023-01-20T16:59:41.780" v="907"/>
      <pc:docMkLst>
        <pc:docMk/>
      </pc:docMkLst>
      <pc:sldChg chg="modSp mod modNotesTx">
        <pc:chgData name="McFarland, Annette" userId="e93d1f50-85ab-41a8-a34a-185a53159573" providerId="ADAL" clId="{959DD1AB-755F-4AB4-9DB9-16FBA5923430}" dt="2023-01-11T01:39:07.431" v="130" actId="27918"/>
        <pc:sldMkLst>
          <pc:docMk/>
          <pc:sldMk cId="1428788921" sldId="262"/>
        </pc:sldMkLst>
        <pc:spChg chg="mod">
          <ac:chgData name="McFarland, Annette" userId="e93d1f50-85ab-41a8-a34a-185a53159573" providerId="ADAL" clId="{959DD1AB-755F-4AB4-9DB9-16FBA5923430}" dt="2023-01-11T01:37:37.681" v="5" actId="20577"/>
          <ac:spMkLst>
            <pc:docMk/>
            <pc:sldMk cId="1428788921" sldId="26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59DD1AB-755F-4AB4-9DB9-16FBA5923430}" dt="2023-01-11T01:37:43.532" v="6" actId="14100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 modNotesTx">
        <pc:chgData name="McFarland, Annette" userId="e93d1f50-85ab-41a8-a34a-185a53159573" providerId="ADAL" clId="{959DD1AB-755F-4AB4-9DB9-16FBA5923430}" dt="2023-01-11T01:51:28.812" v="693" actId="1076"/>
        <pc:sldMkLst>
          <pc:docMk/>
          <pc:sldMk cId="1887431401" sldId="263"/>
        </pc:sldMkLst>
        <pc:spChg chg="mod">
          <ac:chgData name="McFarland, Annette" userId="e93d1f50-85ab-41a8-a34a-185a53159573" providerId="ADAL" clId="{959DD1AB-755F-4AB4-9DB9-16FBA5923430}" dt="2023-01-11T01:49:35.608" v="575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51:28.812" v="693" actId="1076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 addCm delCm modCm">
        <pc:chgData name="McFarland, Annette" userId="e93d1f50-85ab-41a8-a34a-185a53159573" providerId="ADAL" clId="{959DD1AB-755F-4AB4-9DB9-16FBA5923430}" dt="2023-01-20T16:59:41.780" v="907"/>
        <pc:sldMkLst>
          <pc:docMk/>
          <pc:sldMk cId="3475639167" sldId="289"/>
        </pc:sldMkLst>
        <pc:spChg chg="mod">
          <ac:chgData name="McFarland, Annette" userId="e93d1f50-85ab-41a8-a34a-185a53159573" providerId="ADAL" clId="{959DD1AB-755F-4AB4-9DB9-16FBA5923430}" dt="2023-01-11T01:56:02.960" v="832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modSp mod addCm delCm">
        <pc:chgData name="McFarland, Annette" userId="e93d1f50-85ab-41a8-a34a-185a53159573" providerId="ADAL" clId="{959DD1AB-755F-4AB4-9DB9-16FBA5923430}" dt="2023-01-20T16:56:38.384" v="905"/>
        <pc:sldMkLst>
          <pc:docMk/>
          <pc:sldMk cId="4205298638" sldId="292"/>
        </pc:sldMkLst>
        <pc:spChg chg="mod">
          <ac:chgData name="McFarland, Annette" userId="e93d1f50-85ab-41a8-a34a-185a53159573" providerId="ADAL" clId="{959DD1AB-755F-4AB4-9DB9-16FBA5923430}" dt="2023-01-11T01:43:40.689" v="502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45:56.468" v="539" actId="1076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59DD1AB-755F-4AB4-9DB9-16FBA5923430}" dt="2023-01-11T01:45:38.802" v="538" actId="20577"/>
          <ac:spMkLst>
            <pc:docMk/>
            <pc:sldMk cId="4205298638" sldId="292"/>
            <ac:spMk id="5" creationId="{82A941A7-6446-2C70-8D36-1075DD0FEB78}"/>
          </ac:spMkLst>
        </pc:spChg>
        <pc:graphicFrameChg chg="mod">
          <ac:chgData name="McFarland, Annette" userId="e93d1f50-85ab-41a8-a34a-185a53159573" providerId="ADAL" clId="{959DD1AB-755F-4AB4-9DB9-16FBA5923430}" dt="2023-01-11T01:44:55.303" v="519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add mod">
          <ac:chgData name="McFarland, Annette" userId="e93d1f50-85ab-41a8-a34a-185a53159573" providerId="ADAL" clId="{959DD1AB-755F-4AB4-9DB9-16FBA5923430}" dt="2023-01-11T01:45:56.468" v="539" actId="1076"/>
          <ac:cxnSpMkLst>
            <pc:docMk/>
            <pc:sldMk cId="4205298638" sldId="292"/>
            <ac:cxnSpMk id="4" creationId="{6C010B9B-B07F-4A36-33DE-9DA4420E47F2}"/>
          </ac:cxnSpMkLst>
        </pc:cxnChg>
        <pc:cxnChg chg="add mod">
          <ac:chgData name="McFarland, Annette" userId="e93d1f50-85ab-41a8-a34a-185a53159573" providerId="ADAL" clId="{959DD1AB-755F-4AB4-9DB9-16FBA5923430}" dt="2023-01-11T01:45:29.204" v="523" actId="1076"/>
          <ac:cxnSpMkLst>
            <pc:docMk/>
            <pc:sldMk cId="4205298638" sldId="292"/>
            <ac:cxnSpMk id="6" creationId="{3879C868-FF77-C556-CDB7-92B2F7A4E40A}"/>
          </ac:cxnSpMkLst>
        </pc:cxnChg>
      </pc:sldChg>
      <pc:sldChg chg="modSp mod">
        <pc:chgData name="McFarland, Annette" userId="e93d1f50-85ab-41a8-a34a-185a53159573" providerId="ADAL" clId="{959DD1AB-755F-4AB4-9DB9-16FBA5923430}" dt="2023-01-11T01:53:46.231" v="792" actId="14100"/>
        <pc:sldMkLst>
          <pc:docMk/>
          <pc:sldMk cId="476875324" sldId="296"/>
        </pc:sldMkLst>
        <pc:spChg chg="mod">
          <ac:chgData name="McFarland, Annette" userId="e93d1f50-85ab-41a8-a34a-185a53159573" providerId="ADAL" clId="{959DD1AB-755F-4AB4-9DB9-16FBA5923430}" dt="2023-01-11T01:51:45.264" v="699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52:57.106" v="783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59DD1AB-755F-4AB4-9DB9-16FBA5923430}" dt="2023-01-11T01:53:46.231" v="792" actId="1410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">
        <pc:chgData name="McFarland, Annette" userId="e93d1f50-85ab-41a8-a34a-185a53159573" providerId="ADAL" clId="{959DD1AB-755F-4AB4-9DB9-16FBA5923430}" dt="2023-01-11T01:47:02.414" v="544" actId="14100"/>
        <pc:sldMkLst>
          <pc:docMk/>
          <pc:sldMk cId="545205739" sldId="301"/>
        </pc:sldMkLst>
        <pc:spChg chg="mod">
          <ac:chgData name="McFarland, Annette" userId="e93d1f50-85ab-41a8-a34a-185a53159573" providerId="ADAL" clId="{959DD1AB-755F-4AB4-9DB9-16FBA5923430}" dt="2023-01-11T01:46:27.572" v="541" actId="20577"/>
          <ac:spMkLst>
            <pc:docMk/>
            <pc:sldMk cId="545205739" sldId="301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59DD1AB-755F-4AB4-9DB9-16FBA5923430}" dt="2023-01-11T01:47:02.414" v="544" actId="14100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  <pc:sldChg chg="addSp delSp modSp mod modNotesTx">
        <pc:chgData name="McFarland, Annette" userId="e93d1f50-85ab-41a8-a34a-185a53159573" providerId="ADAL" clId="{959DD1AB-755F-4AB4-9DB9-16FBA5923430}" dt="2023-01-20T16:56:33.382" v="904"/>
        <pc:sldMkLst>
          <pc:docMk/>
          <pc:sldMk cId="1808293537" sldId="303"/>
        </pc:sldMkLst>
        <pc:spChg chg="mod">
          <ac:chgData name="McFarland, Annette" userId="e93d1f50-85ab-41a8-a34a-185a53159573" providerId="ADAL" clId="{959DD1AB-755F-4AB4-9DB9-16FBA5923430}" dt="2023-01-11T01:39:56.113" v="137" actId="20577"/>
          <ac:spMkLst>
            <pc:docMk/>
            <pc:sldMk cId="1808293537" sldId="303"/>
            <ac:spMk id="2" creationId="{F6245169-1799-41CD-B28E-D2D20D16AD73}"/>
          </ac:spMkLst>
        </pc:spChg>
        <pc:spChg chg="add del mod">
          <ac:chgData name="McFarland, Annette" userId="e93d1f50-85ab-41a8-a34a-185a53159573" providerId="ADAL" clId="{959DD1AB-755F-4AB4-9DB9-16FBA5923430}" dt="2023-01-20T16:56:05.616" v="899" actId="478"/>
          <ac:spMkLst>
            <pc:docMk/>
            <pc:sldMk cId="1808293537" sldId="303"/>
            <ac:spMk id="4" creationId="{C9F891A8-98E8-B305-1F6E-59A0A354E7D0}"/>
          </ac:spMkLst>
        </pc:spChg>
        <pc:graphicFrameChg chg="mod">
          <ac:chgData name="McFarland, Annette" userId="e93d1f50-85ab-41a8-a34a-185a53159573" providerId="ADAL" clId="{959DD1AB-755F-4AB4-9DB9-16FBA5923430}" dt="2023-01-20T16:56:33.382" v="904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mod modNotesTx">
        <pc:chgData name="McFarland, Annette" userId="e93d1f50-85ab-41a8-a34a-185a53159573" providerId="ADAL" clId="{959DD1AB-755F-4AB4-9DB9-16FBA5923430}" dt="2023-01-11T01:43:25.571" v="492" actId="20577"/>
        <pc:sldMkLst>
          <pc:docMk/>
          <pc:sldMk cId="3610131762" sldId="304"/>
        </pc:sldMkLst>
        <pc:spChg chg="mod">
          <ac:chgData name="McFarland, Annette" userId="e93d1f50-85ab-41a8-a34a-185a53159573" providerId="ADAL" clId="{959DD1AB-755F-4AB4-9DB9-16FBA5923430}" dt="2023-01-11T01:42:48.161" v="444" actId="20577"/>
          <ac:spMkLst>
            <pc:docMk/>
            <pc:sldMk cId="3610131762" sldId="304"/>
            <ac:spMk id="2" creationId="{F6245169-1799-41CD-B28E-D2D20D16AD73}"/>
          </ac:spMkLst>
        </pc:spChg>
      </pc:sldChg>
      <pc:sldChg chg="modSp mod ord addCm delCm">
        <pc:chgData name="McFarland, Annette" userId="e93d1f50-85ab-41a8-a34a-185a53159573" providerId="ADAL" clId="{959DD1AB-755F-4AB4-9DB9-16FBA5923430}" dt="2023-01-20T16:56:55.548" v="906"/>
        <pc:sldMkLst>
          <pc:docMk/>
          <pc:sldMk cId="2242843968" sldId="306"/>
        </pc:sldMkLst>
        <pc:spChg chg="mod">
          <ac:chgData name="McFarland, Annette" userId="e93d1f50-85ab-41a8-a34a-185a53159573" providerId="ADAL" clId="{959DD1AB-755F-4AB4-9DB9-16FBA5923430}" dt="2023-01-11T01:47:28.051" v="550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48:22.959" v="565" actId="1076"/>
          <ac:spMkLst>
            <pc:docMk/>
            <pc:sldMk cId="2242843968" sldId="306"/>
            <ac:spMk id="4" creationId="{0D57443E-586F-14D9-CC85-14378568580E}"/>
          </ac:spMkLst>
        </pc:spChg>
        <pc:picChg chg="mod">
          <ac:chgData name="McFarland, Annette" userId="e93d1f50-85ab-41a8-a34a-185a53159573" providerId="ADAL" clId="{959DD1AB-755F-4AB4-9DB9-16FBA5923430}" dt="2023-01-11T01:48:31.907" v="566" actId="1076"/>
          <ac:picMkLst>
            <pc:docMk/>
            <pc:sldMk cId="2242843968" sldId="306"/>
            <ac:picMk id="6" creationId="{01C9639C-8BE7-74F1-D964-8C35D6574706}"/>
          </ac:picMkLst>
        </pc:picChg>
        <pc:picChg chg="mod">
          <ac:chgData name="McFarland, Annette" userId="e93d1f50-85ab-41a8-a34a-185a53159573" providerId="ADAL" clId="{959DD1AB-755F-4AB4-9DB9-16FBA5923430}" dt="2023-01-11T01:48:46.615" v="569" actId="1076"/>
          <ac:picMkLst>
            <pc:docMk/>
            <pc:sldMk cId="2242843968" sldId="306"/>
            <ac:picMk id="7" creationId="{7C42E611-BD9C-6072-D674-A4AC59D8A108}"/>
          </ac:picMkLst>
        </pc:picChg>
        <pc:picChg chg="mod">
          <ac:chgData name="McFarland, Annette" userId="e93d1f50-85ab-41a8-a34a-185a53159573" providerId="ADAL" clId="{959DD1AB-755F-4AB4-9DB9-16FBA5923430}" dt="2023-01-11T01:49:03.501" v="570" actId="1076"/>
          <ac:picMkLst>
            <pc:docMk/>
            <pc:sldMk cId="2242843968" sldId="306"/>
            <ac:picMk id="12" creationId="{E125F29E-9BDD-CCF8-6CB4-98302F338F87}"/>
          </ac:picMkLst>
        </pc:picChg>
      </pc:sldChg>
    </pc:docChg>
  </pc:docChgLst>
  <pc:docChgLst>
    <pc:chgData name="Behague, Sabina" userId="2f9f8379-56ce-455c-81be-d1dc66b28ae7" providerId="ADAL" clId="{0F3FC663-7CD5-4EEC-A412-F3F0AAC81EE8}"/>
    <pc:docChg chg="undo custSel modSld">
      <pc:chgData name="Behague, Sabina" userId="2f9f8379-56ce-455c-81be-d1dc66b28ae7" providerId="ADAL" clId="{0F3FC663-7CD5-4EEC-A412-F3F0AAC81EE8}" dt="2023-01-26T16:34:37.104" v="17"/>
      <pc:docMkLst>
        <pc:docMk/>
      </pc:docMkLst>
      <pc:sldChg chg="modSp mod">
        <pc:chgData name="Behague, Sabina" userId="2f9f8379-56ce-455c-81be-d1dc66b28ae7" providerId="ADAL" clId="{0F3FC663-7CD5-4EEC-A412-F3F0AAC81EE8}" dt="2023-01-26T15:50:07.446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0F3FC663-7CD5-4EEC-A412-F3F0AAC81EE8}" dt="2023-01-26T15:50:07.446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0F3FC663-7CD5-4EEC-A412-F3F0AAC81EE8}" dt="2023-01-26T16:34:37.104" v="17"/>
        <pc:sldMkLst>
          <pc:docMk/>
          <pc:sldMk cId="3475639167" sldId="289"/>
        </pc:sldMkLst>
        <pc:spChg chg="mod">
          <ac:chgData name="Behague, Sabina" userId="2f9f8379-56ce-455c-81be-d1dc66b28ae7" providerId="ADAL" clId="{0F3FC663-7CD5-4EEC-A412-F3F0AAC81EE8}" dt="2023-01-26T16:32:50.640" v="15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0F3FC663-7CD5-4EEC-A412-F3F0AAC81EE8}" dt="2023-01-26T16:34:37.104" v="17"/>
              <pc2:cmMkLst xmlns:pc2="http://schemas.microsoft.com/office/powerpoint/2019/9/main/command">
                <pc:docMk/>
                <pc:sldMk cId="3475639167" sldId="289"/>
                <pc2:cmMk id="{13839947-EE87-457E-9A8B-7633AD0986EF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0F3FC663-7CD5-4EEC-A412-F3F0AAC81EE8}" dt="2023-01-26T16:33:36.771" v="16"/>
              <pc2:cmMkLst xmlns:pc2="http://schemas.microsoft.com/office/powerpoint/2019/9/main/command">
                <pc:docMk/>
                <pc:sldMk cId="3475639167" sldId="289"/>
                <pc2:cmMk id="{B076C9D3-08FF-48E7-AFB6-9C9B8FC9E69A}"/>
              </pc2:cmMkLst>
            </pc226:cmChg>
          </p:ext>
        </pc:extLst>
      </pc:sldChg>
      <pc:sldChg chg="mod">
        <pc:chgData name="Behague, Sabina" userId="2f9f8379-56ce-455c-81be-d1dc66b28ae7" providerId="ADAL" clId="{0F3FC663-7CD5-4EEC-A412-F3F0AAC81EE8}" dt="2023-01-26T16:15:14.422" v="7" actId="27918"/>
        <pc:sldMkLst>
          <pc:docMk/>
          <pc:sldMk cId="4205298638" sldId="292"/>
        </pc:sldMkLst>
      </pc:sldChg>
      <pc:sldChg chg="modSp mod">
        <pc:chgData name="Behague, Sabina" userId="2f9f8379-56ce-455c-81be-d1dc66b28ae7" providerId="ADAL" clId="{0F3FC663-7CD5-4EEC-A412-F3F0AAC81EE8}" dt="2023-01-26T16:12:39.873" v="1" actId="1076"/>
        <pc:sldMkLst>
          <pc:docMk/>
          <pc:sldMk cId="1736530004" sldId="302"/>
        </pc:sldMkLst>
        <pc:spChg chg="mod">
          <ac:chgData name="Behague, Sabina" userId="2f9f8379-56ce-455c-81be-d1dc66b28ae7" providerId="ADAL" clId="{0F3FC663-7CD5-4EEC-A412-F3F0AAC81EE8}" dt="2023-01-26T16:12:39.873" v="1" actId="1076"/>
          <ac:spMkLst>
            <pc:docMk/>
            <pc:sldMk cId="1736530004" sldId="302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15:26.263" v="8" actId="1076"/>
        <pc:sldMkLst>
          <pc:docMk/>
          <pc:sldMk cId="759788885" sldId="305"/>
        </pc:sldMkLst>
        <pc:spChg chg="mod">
          <ac:chgData name="Behague, Sabina" userId="2f9f8379-56ce-455c-81be-d1dc66b28ae7" providerId="ADAL" clId="{0F3FC663-7CD5-4EEC-A412-F3F0AAC81EE8}" dt="2023-01-26T16:15:26.263" v="8" actId="1076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31:33.654" v="14" actId="1076"/>
        <pc:sldMkLst>
          <pc:docMk/>
          <pc:sldMk cId="1651503728" sldId="307"/>
        </pc:sldMkLst>
        <pc:spChg chg="mod">
          <ac:chgData name="Behague, Sabina" userId="2f9f8379-56ce-455c-81be-d1dc66b28ae7" providerId="ADAL" clId="{0F3FC663-7CD5-4EEC-A412-F3F0AAC81EE8}" dt="2023-01-26T16:31:29.972" v="13" actId="1076"/>
          <ac:spMkLst>
            <pc:docMk/>
            <pc:sldMk cId="1651503728" sldId="307"/>
            <ac:spMk id="6" creationId="{5D0F14F3-1A09-3E96-BCB2-D8B940E469DA}"/>
          </ac:spMkLst>
        </pc:spChg>
        <pc:spChg chg="mod">
          <ac:chgData name="Behague, Sabina" userId="2f9f8379-56ce-455c-81be-d1dc66b28ae7" providerId="ADAL" clId="{0F3FC663-7CD5-4EEC-A412-F3F0AAC81EE8}" dt="2023-01-26T16:31:33.654" v="14" actId="1076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31:23.567" v="11" actId="1076"/>
        <pc:sldMkLst>
          <pc:docMk/>
          <pc:sldMk cId="2223194050" sldId="308"/>
        </pc:sldMkLst>
        <pc:spChg chg="mod">
          <ac:chgData name="Behague, Sabina" userId="2f9f8379-56ce-455c-81be-d1dc66b28ae7" providerId="ADAL" clId="{0F3FC663-7CD5-4EEC-A412-F3F0AAC81EE8}" dt="2023-01-26T16:31:23.567" v="11" actId="1076"/>
          <ac:spMkLst>
            <pc:docMk/>
            <pc:sldMk cId="2223194050" sldId="308"/>
            <ac:spMk id="9" creationId="{E690F70B-E368-D7F5-795E-B5139345EF71}"/>
          </ac:spMkLst>
        </pc:spChg>
      </pc:sldChg>
    </pc:docChg>
  </pc:docChgLst>
  <pc:docChgLst>
    <pc:chgData name="Hanner, Olsen" userId="8f966b24-7479-4073-89bd-2f70180eddce" providerId="ADAL" clId="{3398C000-8712-40CF-A754-89069BF3F115}"/>
    <pc:docChg chg="custSel modSld">
      <pc:chgData name="Hanner, Olsen" userId="8f966b24-7479-4073-89bd-2f70180eddce" providerId="ADAL" clId="{3398C000-8712-40CF-A754-89069BF3F115}" dt="2023-06-29T17:55:00.057" v="48" actId="790"/>
      <pc:docMkLst>
        <pc:docMk/>
      </pc:docMkLst>
      <pc:sldChg chg="modSp mod">
        <pc:chgData name="Hanner, Olsen" userId="8f966b24-7479-4073-89bd-2f70180eddce" providerId="ADAL" clId="{3398C000-8712-40CF-A754-89069BF3F115}" dt="2023-06-29T16:39:00.748" v="1" actId="313"/>
        <pc:sldMkLst>
          <pc:docMk/>
          <pc:sldMk cId="2163988523" sldId="260"/>
        </pc:sldMkLst>
        <pc:spChg chg="mod">
          <ac:chgData name="Hanner, Olsen" userId="8f966b24-7479-4073-89bd-2f70180eddce" providerId="ADAL" clId="{3398C000-8712-40CF-A754-89069BF3F115}" dt="2023-06-29T16:39:00.748" v="1" actId="313"/>
          <ac:spMkLst>
            <pc:docMk/>
            <pc:sldMk cId="2163988523" sldId="260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3398C000-8712-40CF-A754-89069BF3F115}" dt="2023-06-29T16:40:43.169" v="36" actId="790"/>
        <pc:sldMkLst>
          <pc:docMk/>
          <pc:sldMk cId="1887431401" sldId="263"/>
        </pc:sldMkLst>
        <pc:spChg chg="mod">
          <ac:chgData name="Hanner, Olsen" userId="8f966b24-7479-4073-89bd-2f70180eddce" providerId="ADAL" clId="{3398C000-8712-40CF-A754-89069BF3F115}" dt="2023-06-29T16:40:43.169" v="36" actId="790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">
        <pc:chgData name="Hanner, Olsen" userId="8f966b24-7479-4073-89bd-2f70180eddce" providerId="ADAL" clId="{3398C000-8712-40CF-A754-89069BF3F115}" dt="2023-06-29T16:41:10.702" v="47" actId="790"/>
        <pc:sldMkLst>
          <pc:docMk/>
          <pc:sldMk cId="3475639167" sldId="289"/>
        </pc:sldMkLst>
        <pc:spChg chg="mod">
          <ac:chgData name="Hanner, Olsen" userId="8f966b24-7479-4073-89bd-2f70180eddce" providerId="ADAL" clId="{3398C000-8712-40CF-A754-89069BF3F115}" dt="2023-06-29T16:41:10.702" v="47" actId="790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Hanner, Olsen" userId="8f966b24-7479-4073-89bd-2f70180eddce" providerId="ADAL" clId="{3398C000-8712-40CF-A754-89069BF3F115}" dt="2023-06-29T16:39:46.817" v="14" actId="790"/>
        <pc:sldMkLst>
          <pc:docMk/>
          <pc:sldMk cId="4205298638" sldId="292"/>
        </pc:sldMkLst>
        <pc:spChg chg="mod">
          <ac:chgData name="Hanner, Olsen" userId="8f966b24-7479-4073-89bd-2f70180eddce" providerId="ADAL" clId="{3398C000-8712-40CF-A754-89069BF3F115}" dt="2023-06-29T16:39:46.817" v="14" actId="790"/>
          <ac:spMkLst>
            <pc:docMk/>
            <pc:sldMk cId="4205298638" sldId="292"/>
            <ac:spMk id="2" creationId="{F6245169-1799-41CD-B28E-D2D20D16AD73}"/>
          </ac:spMkLst>
        </pc:spChg>
      </pc:sldChg>
      <pc:sldChg chg="modSp mod">
        <pc:chgData name="Hanner, Olsen" userId="8f966b24-7479-4073-89bd-2f70180eddce" providerId="ADAL" clId="{3398C000-8712-40CF-A754-89069BF3F115}" dt="2023-06-29T16:39:17.032" v="12" actId="20577"/>
        <pc:sldMkLst>
          <pc:docMk/>
          <pc:sldMk cId="1736530004" sldId="302"/>
        </pc:sldMkLst>
        <pc:spChg chg="mod">
          <ac:chgData name="Hanner, Olsen" userId="8f966b24-7479-4073-89bd-2f70180eddce" providerId="ADAL" clId="{3398C000-8712-40CF-A754-89069BF3F115}" dt="2023-06-29T16:39:17.032" v="12" actId="20577"/>
          <ac:spMkLst>
            <pc:docMk/>
            <pc:sldMk cId="1736530004" sldId="302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3398C000-8712-40CF-A754-89069BF3F115}" dt="2023-06-29T16:39:23.916" v="13" actId="790"/>
        <pc:sldMkLst>
          <pc:docMk/>
          <pc:sldMk cId="1808293537" sldId="303"/>
        </pc:sldMkLst>
        <pc:spChg chg="mod">
          <ac:chgData name="Hanner, Olsen" userId="8f966b24-7479-4073-89bd-2f70180eddce" providerId="ADAL" clId="{3398C000-8712-40CF-A754-89069BF3F115}" dt="2023-06-29T16:39:23.916" v="13" actId="790"/>
          <ac:spMkLst>
            <pc:docMk/>
            <pc:sldMk cId="1808293537" sldId="303"/>
            <ac:spMk id="2" creationId="{F6245169-1799-41CD-B28E-D2D20D16AD73}"/>
          </ac:spMkLst>
        </pc:spChg>
      </pc:sldChg>
      <pc:sldChg chg="modSp mod">
        <pc:chgData name="Hanner, Olsen" userId="8f966b24-7479-4073-89bd-2f70180eddce" providerId="ADAL" clId="{3398C000-8712-40CF-A754-89069BF3F115}" dt="2023-06-29T17:55:00.057" v="48" actId="790"/>
        <pc:sldMkLst>
          <pc:docMk/>
          <pc:sldMk cId="759788885" sldId="305"/>
        </pc:sldMkLst>
        <pc:spChg chg="mod">
          <ac:chgData name="Hanner, Olsen" userId="8f966b24-7479-4073-89bd-2f70180eddce" providerId="ADAL" clId="{3398C000-8712-40CF-A754-89069BF3F115}" dt="2023-06-29T17:55:00.057" v="48" actId="790"/>
          <ac:spMkLst>
            <pc:docMk/>
            <pc:sldMk cId="759788885" sldId="305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3398C000-8712-40CF-A754-89069BF3F115}" dt="2023-06-29T16:40:26.297" v="25" actId="790"/>
        <pc:sldMkLst>
          <pc:docMk/>
          <pc:sldMk cId="2242843968" sldId="306"/>
        </pc:sldMkLst>
        <pc:spChg chg="mod">
          <ac:chgData name="Hanner, Olsen" userId="8f966b24-7479-4073-89bd-2f70180eddce" providerId="ADAL" clId="{3398C000-8712-40CF-A754-89069BF3F115}" dt="2023-06-29T16:40:26.297" v="25" actId="790"/>
          <ac:spMkLst>
            <pc:docMk/>
            <pc:sldMk cId="2242843968" sldId="306"/>
            <ac:spMk id="4" creationId="{0D57443E-586F-14D9-CC85-14378568580E}"/>
          </ac:spMkLst>
        </pc:spChg>
      </pc:sldChg>
      <pc:sldChg chg="modSp mod">
        <pc:chgData name="Hanner, Olsen" userId="8f966b24-7479-4073-89bd-2f70180eddce" providerId="ADAL" clId="{3398C000-8712-40CF-A754-89069BF3F115}" dt="2023-06-29T16:40:36.304" v="35" actId="20577"/>
        <pc:sldMkLst>
          <pc:docMk/>
          <pc:sldMk cId="1651503728" sldId="307"/>
        </pc:sldMkLst>
        <pc:spChg chg="mod">
          <ac:chgData name="Hanner, Olsen" userId="8f966b24-7479-4073-89bd-2f70180eddce" providerId="ADAL" clId="{3398C000-8712-40CF-A754-89069BF3F115}" dt="2023-06-29T16:40:36.304" v="35" actId="20577"/>
          <ac:spMkLst>
            <pc:docMk/>
            <pc:sldMk cId="1651503728" sldId="307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3398C000-8712-40CF-A754-89069BF3F115}" dt="2023-06-29T16:40:49.756" v="46" actId="20577"/>
        <pc:sldMkLst>
          <pc:docMk/>
          <pc:sldMk cId="2223194050" sldId="308"/>
        </pc:sldMkLst>
        <pc:spChg chg="mod">
          <ac:chgData name="Hanner, Olsen" userId="8f966b24-7479-4073-89bd-2f70180eddce" providerId="ADAL" clId="{3398C000-8712-40CF-A754-89069BF3F115}" dt="2023-06-29T16:40:49.756" v="46" actId="20577"/>
          <ac:spMkLst>
            <pc:docMk/>
            <pc:sldMk cId="2223194050" sldId="308"/>
            <ac:spMk id="3" creationId="{7F10B6DC-6AF4-BFD9-E1D5-B98AA266289F}"/>
          </ac:spMkLst>
        </pc:spChg>
      </pc:sldChg>
    </pc:docChg>
  </pc:docChgLst>
  <pc:docChgLst>
    <pc:chgData name="Balian, Sarah" userId="b3b060d9-4d34-479b-ad68-688eaebf93c5" providerId="ADAL" clId="{05AA5E46-6EC3-413F-870E-5D04F6D7BF73}"/>
    <pc:docChg chg="undo custSel addSld delSld modSld sldOrd">
      <pc:chgData name="Balian, Sarah" userId="b3b060d9-4d34-479b-ad68-688eaebf93c5" providerId="ADAL" clId="{05AA5E46-6EC3-413F-870E-5D04F6D7BF73}" dt="2022-12-14T03:28:20.253" v="1636" actId="404"/>
      <pc:docMkLst>
        <pc:docMk/>
      </pc:docMkLst>
      <pc:sldChg chg="modSp mod">
        <pc:chgData name="Balian, Sarah" userId="b3b060d9-4d34-479b-ad68-688eaebf93c5" providerId="ADAL" clId="{05AA5E46-6EC3-413F-870E-5D04F6D7BF73}" dt="2022-12-14T01:38:38.049" v="58" actId="1076"/>
        <pc:sldMkLst>
          <pc:docMk/>
          <pc:sldMk cId="109857222" sldId="256"/>
        </pc:sldMkLst>
        <pc:spChg chg="mod">
          <ac:chgData name="Balian, Sarah" userId="b3b060d9-4d34-479b-ad68-688eaebf93c5" providerId="ADAL" clId="{05AA5E46-6EC3-413F-870E-5D04F6D7BF73}" dt="2022-12-14T01:38:38.049" v="58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05AA5E46-6EC3-413F-870E-5D04F6D7BF73}" dt="2022-12-14T01:42:24.361" v="165" actId="20577"/>
        <pc:sldMkLst>
          <pc:docMk/>
          <pc:sldMk cId="2163988523" sldId="260"/>
        </pc:sldMkLst>
        <pc:spChg chg="mod">
          <ac:chgData name="Balian, Sarah" userId="b3b060d9-4d34-479b-ad68-688eaebf93c5" providerId="ADAL" clId="{05AA5E46-6EC3-413F-870E-5D04F6D7BF73}" dt="2022-12-14T01:42:24.361" v="165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05AA5E46-6EC3-413F-870E-5D04F6D7BF73}" dt="2022-12-14T01:41:21.865" v="74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ord">
        <pc:chgData name="Balian, Sarah" userId="b3b060d9-4d34-479b-ad68-688eaebf93c5" providerId="ADAL" clId="{05AA5E46-6EC3-413F-870E-5D04F6D7BF73}" dt="2022-12-14T01:47:44.157" v="238" actId="1076"/>
        <pc:sldMkLst>
          <pc:docMk/>
          <pc:sldMk cId="1428788921" sldId="262"/>
        </pc:sldMkLst>
        <pc:spChg chg="mod">
          <ac:chgData name="Balian, Sarah" userId="b3b060d9-4d34-479b-ad68-688eaebf93c5" providerId="ADAL" clId="{05AA5E46-6EC3-413F-870E-5D04F6D7BF73}" dt="2022-12-14T01:45:02.250" v="215" actId="14100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1:47:44.157" v="238" actId="1076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1:47:40.068" v="237" actId="1076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05AA5E46-6EC3-413F-870E-5D04F6D7BF73}" dt="2022-12-14T03:10:26.363" v="1080" actId="27636"/>
        <pc:sldMkLst>
          <pc:docMk/>
          <pc:sldMk cId="1887431401" sldId="263"/>
        </pc:sldMkLst>
        <pc:spChg chg="mod">
          <ac:chgData name="Balian, Sarah" userId="b3b060d9-4d34-479b-ad68-688eaebf93c5" providerId="ADAL" clId="{05AA5E46-6EC3-413F-870E-5D04F6D7BF73}" dt="2022-12-14T03:09:00.452" v="1017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3:09:21.964" v="1022" actId="1076"/>
          <ac:spMkLst>
            <pc:docMk/>
            <pc:sldMk cId="1887431401" sldId="263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3:10:26.363" v="1080" actId="27636"/>
          <ac:spMkLst>
            <pc:docMk/>
            <pc:sldMk cId="1887431401" sldId="263"/>
            <ac:spMk id="4" creationId="{283CD508-25B4-DACA-1101-A59CE6137D38}"/>
          </ac:spMkLst>
        </pc:spChg>
        <pc:graphicFrameChg chg="del">
          <ac:chgData name="Balian, Sarah" userId="b3b060d9-4d34-479b-ad68-688eaebf93c5" providerId="ADAL" clId="{05AA5E46-6EC3-413F-870E-5D04F6D7BF73}" dt="2022-12-14T03:09:17.836" v="1021" actId="478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del">
        <pc:chgData name="Balian, Sarah" userId="b3b060d9-4d34-479b-ad68-688eaebf93c5" providerId="ADAL" clId="{05AA5E46-6EC3-413F-870E-5D04F6D7BF73}" dt="2022-12-14T03:17:12.504" v="1091" actId="47"/>
        <pc:sldMkLst>
          <pc:docMk/>
          <pc:sldMk cId="2479953464" sldId="264"/>
        </pc:sldMkLst>
      </pc:sldChg>
      <pc:sldChg chg="del">
        <pc:chgData name="Balian, Sarah" userId="b3b060d9-4d34-479b-ad68-688eaebf93c5" providerId="ADAL" clId="{05AA5E46-6EC3-413F-870E-5D04F6D7BF73}" dt="2022-12-14T03:17:07.251" v="1089" actId="47"/>
        <pc:sldMkLst>
          <pc:docMk/>
          <pc:sldMk cId="3201893001" sldId="265"/>
        </pc:sldMkLst>
      </pc:sldChg>
      <pc:sldChg chg="modSp mod">
        <pc:chgData name="Balian, Sarah" userId="b3b060d9-4d34-479b-ad68-688eaebf93c5" providerId="ADAL" clId="{05AA5E46-6EC3-413F-870E-5D04F6D7BF73}" dt="2022-12-14T03:28:20.253" v="1636" actId="404"/>
        <pc:sldMkLst>
          <pc:docMk/>
          <pc:sldMk cId="3475639167" sldId="289"/>
        </pc:sldMkLst>
        <pc:spChg chg="mod">
          <ac:chgData name="Balian, Sarah" userId="b3b060d9-4d34-479b-ad68-688eaebf93c5" providerId="ADAL" clId="{05AA5E46-6EC3-413F-870E-5D04F6D7BF73}" dt="2022-12-14T03:27:51.626" v="1580" actId="107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lian, Sarah" userId="b3b060d9-4d34-479b-ad68-688eaebf93c5" providerId="ADAL" clId="{05AA5E46-6EC3-413F-870E-5D04F6D7BF73}" dt="2022-12-14T03:28:20.253" v="1636" actId="404"/>
          <ac:spMkLst>
            <pc:docMk/>
            <pc:sldMk cId="3475639167" sldId="289"/>
            <ac:spMk id="3" creationId="{F2A31AE5-F919-CA50-BF07-AF012D87D146}"/>
          </ac:spMkLst>
        </pc:spChg>
      </pc:sldChg>
      <pc:sldChg chg="del">
        <pc:chgData name="Balian, Sarah" userId="b3b060d9-4d34-479b-ad68-688eaebf93c5" providerId="ADAL" clId="{05AA5E46-6EC3-413F-870E-5D04F6D7BF73}" dt="2022-12-14T03:17:14.202" v="1092" actId="47"/>
        <pc:sldMkLst>
          <pc:docMk/>
          <pc:sldMk cId="61370533" sldId="290"/>
        </pc:sldMkLst>
      </pc:sldChg>
      <pc:sldChg chg="del">
        <pc:chgData name="Balian, Sarah" userId="b3b060d9-4d34-479b-ad68-688eaebf93c5" providerId="ADAL" clId="{05AA5E46-6EC3-413F-870E-5D04F6D7BF73}" dt="2022-12-14T03:00:20.549" v="993" actId="47"/>
        <pc:sldMkLst>
          <pc:docMk/>
          <pc:sldMk cId="3822647193" sldId="291"/>
        </pc:sldMkLst>
      </pc:sldChg>
      <pc:sldChg chg="addSp delSp modSp mod ord">
        <pc:chgData name="Balian, Sarah" userId="b3b060d9-4d34-479b-ad68-688eaebf93c5" providerId="ADAL" clId="{05AA5E46-6EC3-413F-870E-5D04F6D7BF73}" dt="2022-12-14T02:44:29.025" v="729" actId="1035"/>
        <pc:sldMkLst>
          <pc:docMk/>
          <pc:sldMk cId="4205298638" sldId="292"/>
        </pc:sldMkLst>
        <pc:spChg chg="mod">
          <ac:chgData name="Balian, Sarah" userId="b3b060d9-4d34-479b-ad68-688eaebf93c5" providerId="ADAL" clId="{05AA5E46-6EC3-413F-870E-5D04F6D7BF73}" dt="2022-12-14T02:42:54.940" v="713" actId="1076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42:17.959" v="708" actId="1076"/>
          <ac:spMkLst>
            <pc:docMk/>
            <pc:sldMk cId="4205298638" sldId="292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2:44:29.025" v="729" actId="1035"/>
          <ac:spMkLst>
            <pc:docMk/>
            <pc:sldMk cId="4205298638" sldId="292"/>
            <ac:spMk id="5" creationId="{82A941A7-6446-2C70-8D36-1075DD0FEB78}"/>
          </ac:spMkLst>
        </pc:spChg>
        <pc:graphicFrameChg chg="mod ord">
          <ac:chgData name="Balian, Sarah" userId="b3b060d9-4d34-479b-ad68-688eaebf93c5" providerId="ADAL" clId="{05AA5E46-6EC3-413F-870E-5D04F6D7BF73}" dt="2022-12-14T02:44:01.966" v="720" actId="1076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del">
          <ac:chgData name="Balian, Sarah" userId="b3b060d9-4d34-479b-ad68-688eaebf93c5" providerId="ADAL" clId="{05AA5E46-6EC3-413F-870E-5D04F6D7BF73}" dt="2022-12-14T02:33:20.436" v="535" actId="478"/>
          <ac:picMkLst>
            <pc:docMk/>
            <pc:sldMk cId="4205298638" sldId="292"/>
            <ac:picMk id="4" creationId="{82144BBA-50C0-ED9E-E96A-D8D38C07ECF4}"/>
          </ac:picMkLst>
        </pc:picChg>
      </pc:sldChg>
      <pc:sldChg chg="del">
        <pc:chgData name="Balian, Sarah" userId="b3b060d9-4d34-479b-ad68-688eaebf93c5" providerId="ADAL" clId="{05AA5E46-6EC3-413F-870E-5D04F6D7BF73}" dt="2022-12-14T03:00:22.167" v="994" actId="47"/>
        <pc:sldMkLst>
          <pc:docMk/>
          <pc:sldMk cId="3986907055" sldId="293"/>
        </pc:sldMkLst>
      </pc:sldChg>
      <pc:sldChg chg="del">
        <pc:chgData name="Balian, Sarah" userId="b3b060d9-4d34-479b-ad68-688eaebf93c5" providerId="ADAL" clId="{05AA5E46-6EC3-413F-870E-5D04F6D7BF73}" dt="2022-12-14T03:17:09.477" v="1090" actId="47"/>
        <pc:sldMkLst>
          <pc:docMk/>
          <pc:sldMk cId="1925132525" sldId="294"/>
        </pc:sldMkLst>
      </pc:sldChg>
      <pc:sldChg chg="del">
        <pc:chgData name="Balian, Sarah" userId="b3b060d9-4d34-479b-ad68-688eaebf93c5" providerId="ADAL" clId="{05AA5E46-6EC3-413F-870E-5D04F6D7BF73}" dt="2022-12-14T03:00:23.893" v="995" actId="47"/>
        <pc:sldMkLst>
          <pc:docMk/>
          <pc:sldMk cId="1062889223" sldId="295"/>
        </pc:sldMkLst>
      </pc:sldChg>
      <pc:sldChg chg="modSp mod">
        <pc:chgData name="Balian, Sarah" userId="b3b060d9-4d34-479b-ad68-688eaebf93c5" providerId="ADAL" clId="{05AA5E46-6EC3-413F-870E-5D04F6D7BF73}" dt="2022-12-14T03:21:49.628" v="1194" actId="20577"/>
        <pc:sldMkLst>
          <pc:docMk/>
          <pc:sldMk cId="476875324" sldId="296"/>
        </pc:sldMkLst>
        <pc:spChg chg="mod">
          <ac:chgData name="Balian, Sarah" userId="b3b060d9-4d34-479b-ad68-688eaebf93c5" providerId="ADAL" clId="{05AA5E46-6EC3-413F-870E-5D04F6D7BF73}" dt="2022-12-14T03:21:49.628" v="1194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3:17:41.005" v="1147" actId="1076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3:21:43.307" v="1193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Balian, Sarah" userId="b3b060d9-4d34-479b-ad68-688eaebf93c5" providerId="ADAL" clId="{05AA5E46-6EC3-413F-870E-5D04F6D7BF73}" dt="2022-12-14T03:00:25.641" v="996" actId="47"/>
        <pc:sldMkLst>
          <pc:docMk/>
          <pc:sldMk cId="2516764295" sldId="297"/>
        </pc:sldMkLst>
      </pc:sldChg>
      <pc:sldChg chg="del">
        <pc:chgData name="Balian, Sarah" userId="b3b060d9-4d34-479b-ad68-688eaebf93c5" providerId="ADAL" clId="{05AA5E46-6EC3-413F-870E-5D04F6D7BF73}" dt="2022-12-14T03:17:05.016" v="1088" actId="47"/>
        <pc:sldMkLst>
          <pc:docMk/>
          <pc:sldMk cId="1182146475" sldId="298"/>
        </pc:sldMkLst>
      </pc:sldChg>
      <pc:sldChg chg="del">
        <pc:chgData name="Balian, Sarah" userId="b3b060d9-4d34-479b-ad68-688eaebf93c5" providerId="ADAL" clId="{05AA5E46-6EC3-413F-870E-5D04F6D7BF73}" dt="2022-12-14T03:16:12.021" v="1087" actId="47"/>
        <pc:sldMkLst>
          <pc:docMk/>
          <pc:sldMk cId="317324267" sldId="299"/>
        </pc:sldMkLst>
      </pc:sldChg>
      <pc:sldChg chg="del">
        <pc:chgData name="Balian, Sarah" userId="b3b060d9-4d34-479b-ad68-688eaebf93c5" providerId="ADAL" clId="{05AA5E46-6EC3-413F-870E-5D04F6D7BF73}" dt="2022-12-14T03:16:09.850" v="1086" actId="47"/>
        <pc:sldMkLst>
          <pc:docMk/>
          <pc:sldMk cId="3076330452" sldId="300"/>
        </pc:sldMkLst>
      </pc:sldChg>
      <pc:sldChg chg="modSp mod ord">
        <pc:chgData name="Balian, Sarah" userId="b3b060d9-4d34-479b-ad68-688eaebf93c5" providerId="ADAL" clId="{05AA5E46-6EC3-413F-870E-5D04F6D7BF73}" dt="2022-12-14T02:49:39.445" v="759" actId="20577"/>
        <pc:sldMkLst>
          <pc:docMk/>
          <pc:sldMk cId="545205739" sldId="301"/>
        </pc:sldMkLst>
        <pc:spChg chg="mod">
          <ac:chgData name="Balian, Sarah" userId="b3b060d9-4d34-479b-ad68-688eaebf93c5" providerId="ADAL" clId="{05AA5E46-6EC3-413F-870E-5D04F6D7BF73}" dt="2022-12-14T02:45:58.406" v="745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49:39.445" v="759" actId="20577"/>
          <ac:spMkLst>
            <pc:docMk/>
            <pc:sldMk cId="545205739" sldId="301"/>
            <ac:spMk id="3" creationId="{E4FD1E92-5DBC-B105-F246-2355E4FF9A74}"/>
          </ac:spMkLst>
        </pc:spChg>
      </pc:sldChg>
      <pc:sldChg chg="modSp add mod">
        <pc:chgData name="Balian, Sarah" userId="b3b060d9-4d34-479b-ad68-688eaebf93c5" providerId="ADAL" clId="{05AA5E46-6EC3-413F-870E-5D04F6D7BF73}" dt="2022-12-14T01:51:32.376" v="241" actId="108"/>
        <pc:sldMkLst>
          <pc:docMk/>
          <pc:sldMk cId="1736530004" sldId="302"/>
        </pc:sldMkLst>
        <pc:spChg chg="mod">
          <ac:chgData name="Balian, Sarah" userId="b3b060d9-4d34-479b-ad68-688eaebf93c5" providerId="ADAL" clId="{05AA5E46-6EC3-413F-870E-5D04F6D7BF73}" dt="2022-12-14T01:51:32.376" v="241" actId="108"/>
          <ac:spMkLst>
            <pc:docMk/>
            <pc:sldMk cId="1736530004" sldId="302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05AA5E46-6EC3-413F-870E-5D04F6D7BF73}" dt="2022-12-14T02:31:57.116" v="524"/>
        <pc:sldMkLst>
          <pc:docMk/>
          <pc:sldMk cId="1808293537" sldId="303"/>
        </pc:sldMkLst>
        <pc:spChg chg="mod">
          <ac:chgData name="Balian, Sarah" userId="b3b060d9-4d34-479b-ad68-688eaebf93c5" providerId="ADAL" clId="{05AA5E46-6EC3-413F-870E-5D04F6D7BF73}" dt="2022-12-14T02:29:17.057" v="313" actId="1076"/>
          <ac:spMkLst>
            <pc:docMk/>
            <pc:sldMk cId="1808293537" sldId="303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30:00.544" v="390" actId="20577"/>
          <ac:spMkLst>
            <pc:docMk/>
            <pc:sldMk cId="1808293537" sldId="303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2:31:57.116" v="524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05AA5E46-6EC3-413F-870E-5D04F6D7BF73}" dt="2022-12-14T02:32:16.184" v="530" actId="27918"/>
        <pc:sldMkLst>
          <pc:docMk/>
          <pc:sldMk cId="3610131762" sldId="304"/>
        </pc:sldMkLst>
        <pc:spChg chg="mod">
          <ac:chgData name="Balian, Sarah" userId="b3b060d9-4d34-479b-ad68-688eaebf93c5" providerId="ADAL" clId="{05AA5E46-6EC3-413F-870E-5D04F6D7BF73}" dt="2022-12-14T02:31:24.337" v="514" actId="1076"/>
          <ac:spMkLst>
            <pc:docMk/>
            <pc:sldMk cId="3610131762" sldId="304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31:26.800" v="515" actId="1076"/>
          <ac:spMkLst>
            <pc:docMk/>
            <pc:sldMk cId="3610131762" sldId="304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2:31:43.411" v="522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05AA5E46-6EC3-413F-870E-5D04F6D7BF73}" dt="2022-12-14T02:45:26.079" v="734" actId="108"/>
        <pc:sldMkLst>
          <pc:docMk/>
          <pc:sldMk cId="759788885" sldId="305"/>
        </pc:sldMkLst>
        <pc:spChg chg="mod">
          <ac:chgData name="Balian, Sarah" userId="b3b060d9-4d34-479b-ad68-688eaebf93c5" providerId="ADAL" clId="{05AA5E46-6EC3-413F-870E-5D04F6D7BF73}" dt="2022-12-14T02:45:26.079" v="734" actId="108"/>
          <ac:spMkLst>
            <pc:docMk/>
            <pc:sldMk cId="759788885" sldId="305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05AA5E46-6EC3-413F-870E-5D04F6D7BF73}" dt="2022-12-14T02:58:33.128" v="991" actId="1076"/>
        <pc:sldMkLst>
          <pc:docMk/>
          <pc:sldMk cId="2242843968" sldId="306"/>
        </pc:sldMkLst>
        <pc:spChg chg="mod">
          <ac:chgData name="Balian, Sarah" userId="b3b060d9-4d34-479b-ad68-688eaebf93c5" providerId="ADAL" clId="{05AA5E46-6EC3-413F-870E-5D04F6D7BF73}" dt="2022-12-14T02:49:56.974" v="781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50:21.007" v="849" actId="20577"/>
          <ac:spMkLst>
            <pc:docMk/>
            <pc:sldMk cId="2242843968" sldId="306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2:51:22" v="919" actId="20577"/>
          <ac:spMkLst>
            <pc:docMk/>
            <pc:sldMk cId="2242843968" sldId="306"/>
            <ac:spMk id="4" creationId="{0D57443E-586F-14D9-CC85-14378568580E}"/>
          </ac:spMkLst>
        </pc:spChg>
        <pc:spChg chg="add del mod">
          <ac:chgData name="Balian, Sarah" userId="b3b060d9-4d34-479b-ad68-688eaebf93c5" providerId="ADAL" clId="{05AA5E46-6EC3-413F-870E-5D04F6D7BF73}" dt="2022-12-14T02:51:32.980" v="921"/>
          <ac:spMkLst>
            <pc:docMk/>
            <pc:sldMk cId="2242843968" sldId="306"/>
            <ac:spMk id="5" creationId="{5F08992F-818A-0B71-1792-AC9A47EC6928}"/>
          </ac:spMkLst>
        </pc:spChg>
        <pc:graphicFrameChg chg="del">
          <ac:chgData name="Balian, Sarah" userId="b3b060d9-4d34-479b-ad68-688eaebf93c5" providerId="ADAL" clId="{05AA5E46-6EC3-413F-870E-5D04F6D7BF73}" dt="2022-12-14T02:49:30.016" v="757" actId="478"/>
          <ac:graphicFrameMkLst>
            <pc:docMk/>
            <pc:sldMk cId="2242843968" sldId="306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05AA5E46-6EC3-413F-870E-5D04F6D7BF73}" dt="2022-12-14T02:52:00.723" v="930" actId="1076"/>
          <ac:picMkLst>
            <pc:docMk/>
            <pc:sldMk cId="2242843968" sldId="306"/>
            <ac:picMk id="6" creationId="{01C9639C-8BE7-74F1-D964-8C35D6574706}"/>
          </ac:picMkLst>
        </pc:picChg>
        <pc:picChg chg="add mod">
          <ac:chgData name="Balian, Sarah" userId="b3b060d9-4d34-479b-ad68-688eaebf93c5" providerId="ADAL" clId="{05AA5E46-6EC3-413F-870E-5D04F6D7BF73}" dt="2022-12-14T02:58:30.816" v="990" actId="1076"/>
          <ac:picMkLst>
            <pc:docMk/>
            <pc:sldMk cId="2242843968" sldId="306"/>
            <ac:picMk id="7" creationId="{7C42E611-BD9C-6072-D674-A4AC59D8A108}"/>
          </ac:picMkLst>
        </pc:picChg>
        <pc:picChg chg="add del mod">
          <ac:chgData name="Balian, Sarah" userId="b3b060d9-4d34-479b-ad68-688eaebf93c5" providerId="ADAL" clId="{05AA5E46-6EC3-413F-870E-5D04F6D7BF73}" dt="2022-12-14T02:57:00.643" v="934" actId="478"/>
          <ac:picMkLst>
            <pc:docMk/>
            <pc:sldMk cId="2242843968" sldId="306"/>
            <ac:picMk id="8" creationId="{783B3D3D-06ED-8278-52B6-E2604CD6B4AB}"/>
          </ac:picMkLst>
        </pc:picChg>
        <pc:picChg chg="add del mod">
          <ac:chgData name="Balian, Sarah" userId="b3b060d9-4d34-479b-ad68-688eaebf93c5" providerId="ADAL" clId="{05AA5E46-6EC3-413F-870E-5D04F6D7BF73}" dt="2022-12-14T02:57:51.943" v="938" actId="478"/>
          <ac:picMkLst>
            <pc:docMk/>
            <pc:sldMk cId="2242843968" sldId="306"/>
            <ac:picMk id="10" creationId="{8A171B9A-1027-E032-030E-766A46099DE0}"/>
          </ac:picMkLst>
        </pc:picChg>
        <pc:picChg chg="add mod">
          <ac:chgData name="Balian, Sarah" userId="b3b060d9-4d34-479b-ad68-688eaebf93c5" providerId="ADAL" clId="{05AA5E46-6EC3-413F-870E-5D04F6D7BF73}" dt="2022-12-14T02:58:33.128" v="991" actId="1076"/>
          <ac:picMkLst>
            <pc:docMk/>
            <pc:sldMk cId="2242843968" sldId="306"/>
            <ac:picMk id="12" creationId="{E125F29E-9BDD-CCF8-6CB4-98302F338F87}"/>
          </ac:picMkLst>
        </pc:picChg>
      </pc:sldChg>
      <pc:sldChg chg="modSp add mod">
        <pc:chgData name="Balian, Sarah" userId="b3b060d9-4d34-479b-ad68-688eaebf93c5" providerId="ADAL" clId="{05AA5E46-6EC3-413F-870E-5D04F6D7BF73}" dt="2022-12-14T03:14:17.543" v="1082" actId="108"/>
        <pc:sldMkLst>
          <pc:docMk/>
          <pc:sldMk cId="1651503728" sldId="307"/>
        </pc:sldMkLst>
        <pc:spChg chg="mod">
          <ac:chgData name="Balian, Sarah" userId="b3b060d9-4d34-479b-ad68-688eaebf93c5" providerId="ADAL" clId="{05AA5E46-6EC3-413F-870E-5D04F6D7BF73}" dt="2022-12-14T03:14:17.543" v="1082" actId="108"/>
          <ac:spMkLst>
            <pc:docMk/>
            <pc:sldMk cId="1651503728" sldId="307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05AA5E46-6EC3-413F-870E-5D04F6D7BF73}" dt="2022-12-14T03:14:38.745" v="1085" actId="108"/>
        <pc:sldMkLst>
          <pc:docMk/>
          <pc:sldMk cId="2223194050" sldId="308"/>
        </pc:sldMkLst>
        <pc:spChg chg="mod">
          <ac:chgData name="Balian, Sarah" userId="b3b060d9-4d34-479b-ad68-688eaebf93c5" providerId="ADAL" clId="{05AA5E46-6EC3-413F-870E-5D04F6D7BF73}" dt="2022-12-14T03:14:38.745" v="1085" actId="108"/>
          <ac:spMkLst>
            <pc:docMk/>
            <pc:sldMk cId="2223194050" sldId="308"/>
            <ac:spMk id="3" creationId="{7F10B6DC-6AF4-BFD9-E1D5-B98AA266289F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5052339045854557E-2"/>
          <c:w val="0.99465162487760739"/>
          <c:h val="0.69269454812958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Have heard that ARVs 
treat HIV</c:v>
                </c:pt>
                <c:pt idx="1">
                  <c:v>Know that the risk of MTCT can be reduced by the mother taking special drugs</c:v>
                </c:pt>
                <c:pt idx="2">
                  <c:v>Have heard of PrEP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65</c:v>
                </c:pt>
                <c:pt idx="1">
                  <c:v>70</c:v>
                </c:pt>
                <c:pt idx="2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Have heard that ARVs 
treat HIV</c:v>
                </c:pt>
                <c:pt idx="1">
                  <c:v>Know that the risk of MTCT can be reduced by the mother taking special drugs</c:v>
                </c:pt>
                <c:pt idx="2">
                  <c:v>Have heard of PrEP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62</c:v>
                </c:pt>
                <c:pt idx="1">
                  <c:v>65</c:v>
                </c:pt>
                <c:pt idx="2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56966037580267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Do not think that children living with HIV should be able to attend school with children who are HIV negative</c:v>
                </c:pt>
                <c:pt idx="1">
                  <c:v>Would not buy fresh vegetables from a shopkeeper who has HIV</c:v>
                </c:pt>
                <c:pt idx="2">
                  <c:v>Have discriminatory attitudes towards people living with HIV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61</c:v>
                </c:pt>
                <c:pt idx="1">
                  <c:v>74</c:v>
                </c:pt>
                <c:pt idx="2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Do not think that children living with HIV should be able to attend school with children who are HIV negative</c:v>
                </c:pt>
                <c:pt idx="1">
                  <c:v>Would not buy fresh vegetables from a shopkeeper who has HIV</c:v>
                </c:pt>
                <c:pt idx="2">
                  <c:v>Have discriminatory attitudes towards people living with HIV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56</c:v>
                </c:pt>
                <c:pt idx="1">
                  <c:v>65</c:v>
                </c:pt>
                <c:pt idx="2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759849463858677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Ghana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78</c:v>
                </c:pt>
                <c:pt idx="1">
                  <c:v>73</c:v>
                </c:pt>
                <c:pt idx="2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Ghana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72</c:v>
                </c:pt>
                <c:pt idx="1">
                  <c:v>67</c:v>
                </c:pt>
                <c:pt idx="2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511852110481496E-3"/>
          <c:y val="9.14831006684379E-2"/>
          <c:w val="0.99048875055083796"/>
          <c:h val="0.65483305404287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Had sex in the last 12 months with a person who was neither their husband/wife nor lived with them (non-cohabiting partner)</c:v>
                </c:pt>
                <c:pt idx="1">
                  <c:v>Used a condom during last sex with a 
non-cohabiting partner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23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Had sex in the last 12 months with a person who was neither their husband/wife nor lived with them (non-cohabiting partner)</c:v>
                </c:pt>
                <c:pt idx="1">
                  <c:v>Used a condom during last sex with a 
non-cohabiting partner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35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7634334672428182"/>
          <c:y val="1.5077876902682591E-2"/>
          <c:w val="0.22697291501834754"/>
          <c:h val="6.6396525312819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9.8128311394194409E-2"/>
          <c:w val="0.95416666666666672"/>
          <c:h val="0.71587783015012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tested for HIV and received the results</c:v>
                </c:pt>
                <c:pt idx="1">
                  <c:v>Tested for HIV in the last 12 months and received the results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54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tested for HIV and received the results</c:v>
                </c:pt>
                <c:pt idx="1">
                  <c:v>Tested for HIV in the last 12 months and received the results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24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228349678729244"/>
          <c:y val="2.162926921813519E-2"/>
          <c:w val="0.50771650321270756"/>
          <c:h val="0.978370730781864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All of the above</c:v>
                </c:pt>
                <c:pt idx="1">
                  <c:v>A person cannot get HIV by sharing food with a person who has HIV</c:v>
                </c:pt>
                <c:pt idx="2">
                  <c:v>HIV cannot be transmitted by mosquito bites</c:v>
                </c:pt>
                <c:pt idx="3">
                  <c:v>A healthy looking person can have HIV</c:v>
                </c:pt>
                <c:pt idx="4">
                  <c:v>HIV risk is reduced by having sex with only one uninfected partner who has no other partners</c:v>
                </c:pt>
                <c:pt idx="5">
                  <c:v>HIV risk is reduced by using a condom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37</c:v>
                </c:pt>
                <c:pt idx="1">
                  <c:v>68</c:v>
                </c:pt>
                <c:pt idx="2">
                  <c:v>72</c:v>
                </c:pt>
                <c:pt idx="3">
                  <c:v>70</c:v>
                </c:pt>
                <c:pt idx="4">
                  <c:v>85</c:v>
                </c:pt>
                <c:pt idx="5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All of the above</c:v>
                </c:pt>
                <c:pt idx="1">
                  <c:v>A person cannot get HIV by sharing food with a person who has HIV</c:v>
                </c:pt>
                <c:pt idx="2">
                  <c:v>HIV cannot be transmitted by mosquito bites</c:v>
                </c:pt>
                <c:pt idx="3">
                  <c:v>A healthy looking person can have HIV</c:v>
                </c:pt>
                <c:pt idx="4">
                  <c:v>HIV risk is reduced by having sex with only one uninfected partner who has no other partners</c:v>
                </c:pt>
                <c:pt idx="5">
                  <c:v>HIV risk is reduced by using a condom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36</c:v>
                </c:pt>
                <c:pt idx="1">
                  <c:v>66</c:v>
                </c:pt>
                <c:pt idx="2">
                  <c:v>79</c:v>
                </c:pt>
                <c:pt idx="3">
                  <c:v>71</c:v>
                </c:pt>
                <c:pt idx="4">
                  <c:v>81</c:v>
                </c:pt>
                <c:pt idx="5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5800108498135075"/>
          <c:y val="0.82774687846012174"/>
          <c:w val="0.12424213260354977"/>
          <c:h val="0.149398143334632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13.1 (cols 1-3)</a:t>
            </a:r>
          </a:p>
          <a:p>
            <a:endParaRPr lang="en-US" dirty="0"/>
          </a:p>
          <a:p>
            <a:r>
              <a:rPr lang="en-US" dirty="0"/>
              <a:t>Notes: ARVs = antiretroviral medicines, MTCT = mother to child transmission, </a:t>
            </a:r>
            <a:r>
              <a:rPr lang="en-US" dirty="0" err="1"/>
              <a:t>PrEP</a:t>
            </a:r>
            <a:r>
              <a:rPr lang="en-US" dirty="0"/>
              <a:t> = pre-exposure prophylaxis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13.2 (cols 1-3 &amp; 5-7)</a:t>
            </a:r>
          </a:p>
          <a:p>
            <a:endParaRPr lang="en-US" dirty="0"/>
          </a:p>
          <a:p>
            <a:r>
              <a:rPr lang="en-US" dirty="0"/>
              <a:t>Have discriminatory attitudes towards people living with HIV = Percent who do not think that children living with HIV should be able to attend school with children who are HIV negative and/or would not buy fresh vegetables from a shopkeeper who has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13.2 (cols 3 &amp; 7)</a:t>
            </a:r>
          </a:p>
          <a:p>
            <a:endParaRPr lang="en-US" dirty="0"/>
          </a:p>
          <a:p>
            <a:r>
              <a:rPr lang="en-US" dirty="0"/>
              <a:t>Note: discriminatory attitudes = percent who do not think that children living with HIV should be able to attend school with children who are HIV negative and/or would not buy fresh vegetables from a shopkeeper who has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63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13.3.1 &amp; 13.3.2 (cols 2 &amp; 6)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5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13.4 (col 1)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488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13.5.1 &amp; 13.5.2 (cols 1 &amp; 6)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76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13.8 (col 7)</a:t>
            </a:r>
          </a:p>
          <a:p>
            <a:endParaRPr lang="en-US" dirty="0"/>
          </a:p>
          <a:p>
            <a:r>
              <a:rPr lang="en-US" dirty="0"/>
              <a:t>Note: includes all men who report they are circumcised, either traditionally or medically.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83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Table 13.10.1 &amp; 13.10.2 </a:t>
            </a:r>
            <a:r>
              <a:rPr lang="en-US" dirty="0"/>
              <a:t>(cols 1-6)</a:t>
            </a:r>
          </a:p>
          <a:p>
            <a:endParaRPr lang="en-US" dirty="0"/>
          </a:p>
          <a:p>
            <a:r>
              <a:rPr lang="en-US" dirty="0"/>
              <a:t>Note: </a:t>
            </a:r>
            <a:r>
              <a:rPr lang="en-GB" sz="1800" kern="0" dirty="0">
                <a:effectLst/>
                <a:latin typeface="Arial" panose="020B0604020202020204" pitchFamily="34" charset="0"/>
                <a:ea typeface="Yu Mincho" panose="02020400000000000000" pitchFamily="18" charset="-128"/>
              </a:rPr>
              <a:t>Knowledge about HIV prevention means knowing that consistent use of condoms during sexual intercourse and having just one uninfected faithful partner can reduce the chance of getting HIV, knowing that a healthy-looking person can have HIV, and rejecting two major misconceptions about HIV transmission: HIV can be transmitted by mosquito bites and a person can become infected by sharing food with a person who has HIV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965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001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#GhanaDHS</a:t>
            </a:r>
          </a:p>
        </p:txBody>
      </p:sp>
    </p:spTree>
    <p:extLst>
      <p:ext uri="{BB962C8B-B14F-4D97-AF65-F5344CB8AC3E}">
        <p14:creationId xmlns:p14="http://schemas.microsoft.com/office/powerpoint/2010/main" val="1509213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F38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#GhanaDHS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2022 Ghana Demographic and Health Survey (GDHS)</a:t>
            </a:r>
          </a:p>
        </p:txBody>
      </p:sp>
      <p:pic>
        <p:nvPicPr>
          <p:cNvPr id="5" name="Picture 4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A8FDDCA8-BD40-2E08-01D7-E71CF6A7F9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96" b="38889"/>
          <a:stretch/>
        </p:blipFill>
        <p:spPr>
          <a:xfrm>
            <a:off x="0" y="1476111"/>
            <a:ext cx="9144000" cy="417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147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28600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Knowledge, Attitudes, and Behavior Related to HIV and AIDS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HIV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9133300"/>
              </p:ext>
            </p:extLst>
          </p:nvPr>
        </p:nvGraphicFramePr>
        <p:xfrm>
          <a:off x="628649" y="1656921"/>
          <a:ext cx="7886699" cy="483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rgbClr val="048C45"/>
                </a:solidFill>
              </a:rPr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AB916285-00AE-C729-C3CB-7BD970BA5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1503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en-US" dirty="0"/>
              <a:t>Male Circumcision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32113"/>
            <a:ext cx="7886700" cy="419100"/>
          </a:xfrm>
        </p:spPr>
        <p:txBody>
          <a:bodyPr/>
          <a:lstStyle/>
          <a:p>
            <a:r>
              <a:rPr lang="en-US" dirty="0"/>
              <a:t>Percent of men age 15-49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3CD508-25B4-DACA-1101-A59CE6137D38}"/>
              </a:ext>
            </a:extLst>
          </p:cNvPr>
          <p:cNvSpPr txBox="1">
            <a:spLocks/>
          </p:cNvSpPr>
          <p:nvPr/>
        </p:nvSpPr>
        <p:spPr>
          <a:xfrm>
            <a:off x="1586234" y="2948307"/>
            <a:ext cx="5971528" cy="1713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b="1" i="0" dirty="0">
                <a:solidFill>
                  <a:srgbClr val="048C45"/>
                </a:solidFill>
              </a:rPr>
              <a:t>95%</a:t>
            </a:r>
            <a:r>
              <a:rPr lang="en-GB" sz="3600" i="0" dirty="0">
                <a:solidFill>
                  <a:srgbClr val="048C45"/>
                </a:solidFill>
              </a:rPr>
              <a:t> </a:t>
            </a:r>
            <a:r>
              <a:rPr lang="en-GB" sz="3600" i="0" dirty="0"/>
              <a:t>of men in Ghana</a:t>
            </a:r>
            <a:br>
              <a:rPr lang="en-GB" sz="3600" i="0" dirty="0"/>
            </a:br>
            <a:r>
              <a:rPr lang="en-GB" sz="3600" i="0" dirty="0"/>
              <a:t>have been </a:t>
            </a:r>
            <a:r>
              <a:rPr lang="en-GB" sz="3600" b="1" i="0" dirty="0">
                <a:solidFill>
                  <a:srgbClr val="048C45"/>
                </a:solidFill>
              </a:rPr>
              <a:t>circumcised</a:t>
            </a:r>
            <a:r>
              <a:rPr lang="en-GB" sz="36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rgbClr val="048C45"/>
                </a:solidFill>
              </a:rPr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4B3E635D-8A10-E031-B9C4-FF7D327C4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dirty="0"/>
              <a:t>Knowledge about HIV Prevention </a:t>
            </a:r>
            <a:br>
              <a:rPr lang="en-US" dirty="0"/>
            </a:br>
            <a:r>
              <a:rPr lang="en-US" dirty="0"/>
              <a:t>among Young People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287030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young women and men age 15-24 who, in response to prompted questions, know: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1236117"/>
              </p:ext>
            </p:extLst>
          </p:nvPr>
        </p:nvGraphicFramePr>
        <p:xfrm>
          <a:off x="423860" y="1910031"/>
          <a:ext cx="8582636" cy="4828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0600"/>
            <a:ext cx="8101693" cy="56949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65%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62% </a:t>
            </a:r>
            <a:r>
              <a:rPr lang="en-GB" sz="2200" i="0" dirty="0"/>
              <a:t>of men age 15-49 have </a:t>
            </a:r>
            <a:r>
              <a:rPr lang="en-GB" sz="2200" b="1" i="0" dirty="0">
                <a:solidFill>
                  <a:srgbClr val="048C45"/>
                </a:solidFill>
              </a:rPr>
              <a:t>heard of ARVs that treat HIV,</a:t>
            </a:r>
            <a:r>
              <a:rPr lang="en-GB" sz="2200" b="1" i="0" dirty="0">
                <a:solidFill>
                  <a:schemeClr val="accent5"/>
                </a:solidFill>
              </a:rPr>
              <a:t> </a:t>
            </a:r>
            <a:r>
              <a:rPr lang="en-GB" sz="2200" i="0" dirty="0"/>
              <a:t>while </a:t>
            </a:r>
            <a:r>
              <a:rPr lang="en-GB" sz="2200" b="1" i="0" dirty="0">
                <a:solidFill>
                  <a:srgbClr val="048C45"/>
                </a:solidFill>
              </a:rPr>
              <a:t>70%</a:t>
            </a:r>
            <a:r>
              <a:rPr lang="en-GB" sz="2200" b="1" i="0" dirty="0">
                <a:solidFill>
                  <a:schemeClr val="accent5"/>
                </a:solidFill>
              </a:rPr>
              <a:t>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65%</a:t>
            </a:r>
            <a:r>
              <a:rPr lang="en-GB" sz="2200" b="1" i="0" dirty="0">
                <a:solidFill>
                  <a:schemeClr val="accent5"/>
                </a:solidFill>
              </a:rPr>
              <a:t> </a:t>
            </a:r>
            <a:r>
              <a:rPr lang="en-GB" sz="2200" i="0" dirty="0"/>
              <a:t>of men know </a:t>
            </a:r>
            <a:r>
              <a:rPr lang="en-GB" sz="2200" b="1" i="0" dirty="0">
                <a:solidFill>
                  <a:srgbClr val="048C45"/>
                </a:solidFill>
              </a:rPr>
              <a:t>the risk of mother-to-child transmission of HIV can be reduced by the mother taking special drugs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78%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72% </a:t>
            </a:r>
            <a:r>
              <a:rPr lang="en-GB" sz="2200" i="0" dirty="0"/>
              <a:t>of men who have heard of HIV have </a:t>
            </a:r>
            <a:r>
              <a:rPr lang="en-GB" sz="2200" b="1" i="0" dirty="0">
                <a:solidFill>
                  <a:srgbClr val="048C45"/>
                </a:solidFill>
              </a:rPr>
              <a:t>discriminatory attitudes toward people living with HIV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54%</a:t>
            </a:r>
            <a:r>
              <a:rPr lang="en-GB" sz="2200" b="1" i="0" dirty="0">
                <a:solidFill>
                  <a:schemeClr val="accent5"/>
                </a:solidFill>
              </a:rPr>
              <a:t>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24%</a:t>
            </a:r>
            <a:r>
              <a:rPr lang="en-GB" sz="2200" b="1" i="0" dirty="0">
                <a:solidFill>
                  <a:schemeClr val="accent5"/>
                </a:solidFill>
              </a:rPr>
              <a:t> </a:t>
            </a:r>
            <a:r>
              <a:rPr lang="en-GB" sz="2200" i="0" dirty="0"/>
              <a:t>of men have </a:t>
            </a:r>
            <a:r>
              <a:rPr lang="en-GB" sz="2200" b="1" i="0" dirty="0">
                <a:solidFill>
                  <a:srgbClr val="048C45"/>
                </a:solidFill>
              </a:rPr>
              <a:t>ever been tested for HIV and received the results</a:t>
            </a:r>
            <a:r>
              <a:rPr lang="en-GB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95% </a:t>
            </a:r>
            <a:r>
              <a:rPr lang="en-GB" sz="2200" i="0" dirty="0"/>
              <a:t>of men </a:t>
            </a:r>
            <a:r>
              <a:rPr lang="en-GB" sz="2200" b="1" i="0" dirty="0">
                <a:solidFill>
                  <a:srgbClr val="048C45"/>
                </a:solidFill>
              </a:rPr>
              <a:t>are circumcised</a:t>
            </a:r>
            <a:r>
              <a:rPr lang="en-GB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36% </a:t>
            </a:r>
            <a:r>
              <a:rPr lang="en-GB" sz="2200" i="0" dirty="0"/>
              <a:t>of young women and </a:t>
            </a:r>
            <a:r>
              <a:rPr lang="en-GB" sz="2200" b="1" i="0" dirty="0">
                <a:solidFill>
                  <a:srgbClr val="048C45"/>
                </a:solidFill>
              </a:rPr>
              <a:t>37% </a:t>
            </a:r>
            <a:r>
              <a:rPr lang="en-GB" sz="2200" i="0" dirty="0"/>
              <a:t>of young men age 15-24 </a:t>
            </a:r>
            <a:r>
              <a:rPr lang="en-GB" sz="2200" b="1" i="0" dirty="0">
                <a:solidFill>
                  <a:srgbClr val="048C45"/>
                </a:solidFill>
              </a:rPr>
              <a:t>have knowledge about HIV prevention</a:t>
            </a:r>
            <a:r>
              <a:rPr lang="en-GB" sz="22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rgbClr val="048C45"/>
                </a:solidFill>
              </a:rPr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HIV-related attitudes and behaviours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309812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5AE713C3-7B8A-B842-9B95-3F0EDD50C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120774"/>
          </a:xfrm>
        </p:spPr>
        <p:txBody>
          <a:bodyPr>
            <a:noAutofit/>
          </a:bodyPr>
          <a:lstStyle/>
          <a:p>
            <a:r>
              <a:rPr lang="en-US" dirty="0"/>
              <a:t>Knowledge of Medicines to Treat or Prevent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2227"/>
            <a:ext cx="7886700" cy="419100"/>
          </a:xfrm>
        </p:spPr>
        <p:txBody>
          <a:bodyPr/>
          <a:lstStyle/>
          <a:p>
            <a:r>
              <a:rPr lang="en-US" dirty="0"/>
              <a:t>Percent of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662186"/>
              </p:ext>
            </p:extLst>
          </p:nvPr>
        </p:nvGraphicFramePr>
        <p:xfrm>
          <a:off x="493939" y="1937656"/>
          <a:ext cx="8156122" cy="475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rgbClr val="048C45"/>
                </a:solidFill>
              </a:rPr>
              <a:t>HIV-related attitudes and behaviours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82405D83-5D8E-557E-B2C9-69B215062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1646"/>
            <a:ext cx="7886700" cy="1120774"/>
          </a:xfrm>
        </p:spPr>
        <p:txBody>
          <a:bodyPr>
            <a:noAutofit/>
          </a:bodyPr>
          <a:lstStyle/>
          <a:p>
            <a:r>
              <a:rPr lang="en-GB" dirty="0"/>
              <a:t>Discriminatory Attitudes towards People Living with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7322"/>
            <a:ext cx="7886700" cy="419100"/>
          </a:xfrm>
        </p:spPr>
        <p:txBody>
          <a:bodyPr/>
          <a:lstStyle/>
          <a:p>
            <a:r>
              <a:rPr lang="en-US" dirty="0"/>
              <a:t>Among women and men age 15-49 who have heard of HIV or AIDS, percent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3778501"/>
              </p:ext>
            </p:extLst>
          </p:nvPr>
        </p:nvGraphicFramePr>
        <p:xfrm>
          <a:off x="493939" y="1921325"/>
          <a:ext cx="8156122" cy="485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829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19298"/>
            <a:ext cx="7886700" cy="1120774"/>
          </a:xfrm>
        </p:spPr>
        <p:txBody>
          <a:bodyPr>
            <a:noAutofit/>
          </a:bodyPr>
          <a:lstStyle/>
          <a:p>
            <a:r>
              <a:rPr lang="en-US" dirty="0"/>
              <a:t>Discriminatory Attitudes towards People Living with HIV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40072"/>
            <a:ext cx="7886700" cy="632735"/>
          </a:xfrm>
        </p:spPr>
        <p:txBody>
          <a:bodyPr>
            <a:normAutofit/>
          </a:bodyPr>
          <a:lstStyle/>
          <a:p>
            <a:r>
              <a:rPr lang="en-US" dirty="0"/>
              <a:t>Among women and men age 15-49 who have heard of HIV or AIDS, percent with discriminatory attitudes towards people living with HIV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5254530"/>
              </p:ext>
            </p:extLst>
          </p:nvPr>
        </p:nvGraphicFramePr>
        <p:xfrm>
          <a:off x="493939" y="1921324"/>
          <a:ext cx="8156122" cy="4767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013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6179897"/>
              </p:ext>
            </p:extLst>
          </p:nvPr>
        </p:nvGraphicFramePr>
        <p:xfrm>
          <a:off x="283029" y="2241310"/>
          <a:ext cx="8741228" cy="4464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6268"/>
            <a:ext cx="7886700" cy="930275"/>
          </a:xfrm>
        </p:spPr>
        <p:txBody>
          <a:bodyPr>
            <a:noAutofit/>
          </a:bodyPr>
          <a:lstStyle/>
          <a:p>
            <a:r>
              <a:rPr lang="en-GB" dirty="0"/>
              <a:t>Sex and Condom Use with Non-Cohabiting Partners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160" y="1507432"/>
            <a:ext cx="3037114" cy="73387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Percent of women and men age 15-49 who: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2A941A7-6446-2C70-8D36-1075DD0FEB78}"/>
              </a:ext>
            </a:extLst>
          </p:cNvPr>
          <p:cNvSpPr txBox="1">
            <a:spLocks/>
          </p:cNvSpPr>
          <p:nvPr/>
        </p:nvSpPr>
        <p:spPr>
          <a:xfrm>
            <a:off x="4572000" y="1254806"/>
            <a:ext cx="4288971" cy="930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Among women and men age 15-49 who had sex with a non-cohabiting partner in the last 12 months, percent who: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010B9B-B07F-4A36-33DE-9DA4420E47F2}"/>
              </a:ext>
            </a:extLst>
          </p:cNvPr>
          <p:cNvCxnSpPr/>
          <p:nvPr/>
        </p:nvCxnSpPr>
        <p:spPr>
          <a:xfrm>
            <a:off x="1094875" y="2043041"/>
            <a:ext cx="2710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79C868-FF77-C556-CDB7-92B2F7A4E40A}"/>
              </a:ext>
            </a:extLst>
          </p:cNvPr>
          <p:cNvCxnSpPr/>
          <p:nvPr/>
        </p:nvCxnSpPr>
        <p:spPr>
          <a:xfrm>
            <a:off x="4760722" y="2072477"/>
            <a:ext cx="3911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rgbClr val="048C45"/>
                </a:solidFill>
              </a:rPr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</a:t>
            </a:r>
            <a:r>
              <a:rPr lang="en-GB" sz="3200" i="0" dirty="0"/>
              <a:t>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0BE05164-A1D7-8480-BE3F-9B1A51A613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HIV Testing during Antenatal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with a live birth in the 2 years preceding the survey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7443E-586F-14D9-CC85-14378568580E}"/>
              </a:ext>
            </a:extLst>
          </p:cNvPr>
          <p:cNvSpPr txBox="1"/>
          <p:nvPr/>
        </p:nvSpPr>
        <p:spPr>
          <a:xfrm>
            <a:off x="704850" y="1904999"/>
            <a:ext cx="2064547" cy="4411207"/>
          </a:xfrm>
          <a:prstGeom prst="rect">
            <a:avLst/>
          </a:prstGeom>
          <a:solidFill>
            <a:srgbClr val="048C4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67% of pregnant women were tested for HIV during antenatal care and received the results.</a:t>
            </a:r>
          </a:p>
        </p:txBody>
      </p:sp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01C9639C-8BE7-74F1-D964-8C35D65747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2769397" y="1823468"/>
            <a:ext cx="2042041" cy="4411206"/>
          </a:xfrm>
          <a:prstGeom prst="rect">
            <a:avLst/>
          </a:prstGeom>
        </p:spPr>
      </p:pic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7C42E611-BD9C-6072-D674-A4AC59D8A1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4648200" y="1823468"/>
            <a:ext cx="2042041" cy="4411206"/>
          </a:xfrm>
          <a:prstGeom prst="rect">
            <a:avLst/>
          </a:prstGeom>
        </p:spPr>
      </p:pic>
      <p:pic>
        <p:nvPicPr>
          <p:cNvPr id="12" name="Picture 11" descr="A picture containing clipart&#10;&#10;Description automatically generated">
            <a:extLst>
              <a:ext uri="{FF2B5EF4-FFF2-40B4-BE49-F238E27FC236}">
                <a16:creationId xmlns:a16="http://schemas.microsoft.com/office/drawing/2014/main" id="{E125F29E-9BDD-CCF8-6CB4-98302F338F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605" y="1692271"/>
            <a:ext cx="1959379" cy="46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43968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Gha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A41F"/>
      </a:accent1>
      <a:accent2>
        <a:srgbClr val="084F8E"/>
      </a:accent2>
      <a:accent3>
        <a:srgbClr val="F2E208"/>
      </a:accent3>
      <a:accent4>
        <a:srgbClr val="EE2332"/>
      </a:accent4>
      <a:accent5>
        <a:srgbClr val="048C45"/>
      </a:accent5>
      <a:accent6>
        <a:srgbClr val="6F388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Gha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A41F"/>
      </a:accent1>
      <a:accent2>
        <a:srgbClr val="084F8E"/>
      </a:accent2>
      <a:accent3>
        <a:srgbClr val="F2E208"/>
      </a:accent3>
      <a:accent4>
        <a:srgbClr val="EE2332"/>
      </a:accent4>
      <a:accent5>
        <a:srgbClr val="048C45"/>
      </a:accent5>
      <a:accent6>
        <a:srgbClr val="6F388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VMX3MACP777Z-1177381151-34405</_dlc_DocId>
    <_dlc_DocIdUrl xmlns="d16efad5-0601-4cf0-b7c2-89968258c777">
      <Url>https://icfonline.sharepoint.com/sites/ihd-dhs/Dissemination/_layouts/15/DocIdRedir.aspx?ID=VMX3MACP777Z-1177381151-34405</Url>
      <Description>VMX3MACP777Z-1177381151-34405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2D9E5EE-21EE-4082-AA37-597F10A39F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d16efad5-0601-4cf0-b7c2-89968258c777"/>
    <ds:schemaRef ds:uri="http://purl.org/dc/terms/"/>
    <ds:schemaRef ds:uri="http://schemas.microsoft.com/office/2006/metadata/properties"/>
    <ds:schemaRef ds:uri="http://purl.org/dc/dcmitype/"/>
    <ds:schemaRef ds:uri="83c4e5ee-5eea-4e8c-8b50-726738bccb6e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fa6a9aea-fb0f-4ddd-aff8-712634b7d5fe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10829</TotalTime>
  <Words>709</Words>
  <Application>Microsoft Office PowerPoint</Application>
  <PresentationFormat>On-screen Show (4:3)</PresentationFormat>
  <Paragraphs>82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PowerPoint Presentation</vt:lpstr>
      <vt:lpstr>PowerPoint Presentation</vt:lpstr>
      <vt:lpstr>Knowledge of Medicines to Treat or Prevent HIV</vt:lpstr>
      <vt:lpstr>PowerPoint Presentation</vt:lpstr>
      <vt:lpstr>Discriminatory Attitudes towards People Living with HIV</vt:lpstr>
      <vt:lpstr>Discriminatory Attitudes towards People Living with HIV by Residence</vt:lpstr>
      <vt:lpstr>Sex and Condom Use with Non-Cohabiting Partners</vt:lpstr>
      <vt:lpstr>PowerPoint Presentation</vt:lpstr>
      <vt:lpstr>HIV Testing during Antenatal Care</vt:lpstr>
      <vt:lpstr>HIV Testing</vt:lpstr>
      <vt:lpstr>PowerPoint Presentation</vt:lpstr>
      <vt:lpstr>Male Circumcision</vt:lpstr>
      <vt:lpstr>PowerPoint Presentation</vt:lpstr>
      <vt:lpstr>Knowledge about HIV Prevention  among Young People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3</cp:revision>
  <dcterms:created xsi:type="dcterms:W3CDTF">2022-12-05T19:39:34Z</dcterms:created>
  <dcterms:modified xsi:type="dcterms:W3CDTF">2023-12-13T15:20:58Z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379a827b-0069-417f-8261-64e073f88a97</vt:lpwstr>
  </property>
  <property fmtid="{D5CDD505-2E9C-101B-9397-08002B2CF9AE}" pid="4" name="MediaServiceImageTags">
    <vt:lpwstr/>
  </property>
</Properties>
</file>