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712" r:id="rId7"/>
  </p:sldMasterIdLst>
  <p:notesMasterIdLst>
    <p:notesMasterId r:id="rId27"/>
  </p:notesMasterIdLst>
  <p:handoutMasterIdLst>
    <p:handoutMasterId r:id="rId28"/>
  </p:handoutMasterIdLst>
  <p:sldIdLst>
    <p:sldId id="256" r:id="rId8"/>
    <p:sldId id="260" r:id="rId9"/>
    <p:sldId id="263" r:id="rId10"/>
    <p:sldId id="262" r:id="rId11"/>
    <p:sldId id="291" r:id="rId12"/>
    <p:sldId id="290" r:id="rId13"/>
    <p:sldId id="292" r:id="rId14"/>
    <p:sldId id="264" r:id="rId15"/>
    <p:sldId id="293" r:id="rId16"/>
    <p:sldId id="294" r:id="rId17"/>
    <p:sldId id="296" r:id="rId18"/>
    <p:sldId id="295" r:id="rId19"/>
    <p:sldId id="303" r:id="rId20"/>
    <p:sldId id="297" r:id="rId21"/>
    <p:sldId id="298" r:id="rId22"/>
    <p:sldId id="299" r:id="rId23"/>
    <p:sldId id="300" r:id="rId24"/>
    <p:sldId id="301" r:id="rId25"/>
    <p:sldId id="28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OH" userId="S::61097@icf.com::8f966b24-7479-4073-89bd-2f70180eddce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C45"/>
    <a:srgbClr val="084F8E"/>
    <a:srgbClr val="F1A41F"/>
    <a:srgbClr val="6F3882"/>
    <a:srgbClr val="A789B1"/>
    <a:srgbClr val="DBD0E0"/>
    <a:srgbClr val="CFAFFF"/>
    <a:srgbClr val="F0E7FF"/>
    <a:srgbClr val="00A1DF"/>
    <a:srgbClr val="A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543CB2-1E33-44B2-8DDA-9DB9565A9DD3}" v="37" dt="2023-12-04T16:30:03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9542" autoAdjust="0"/>
  </p:normalViewPr>
  <p:slideViewPr>
    <p:cSldViewPr snapToGrid="0">
      <p:cViewPr varScale="1">
        <p:scale>
          <a:sx n="134" d="100"/>
          <a:sy n="134" d="100"/>
        </p:scale>
        <p:origin x="23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0B4475AF-2CF6-4637-B043-F5205E4198B0}"/>
    <pc:docChg chg="delSld modSld">
      <pc:chgData name="Sarah Balian" userId="b9b6ec2c-f67a-4485-ae9a-27dddf9569d2" providerId="ADAL" clId="{0B4475AF-2CF6-4637-B043-F5205E4198B0}" dt="2023-03-17T15:04:51.285" v="54" actId="47"/>
      <pc:docMkLst>
        <pc:docMk/>
      </pc:docMkLst>
      <pc:sldChg chg="modNotesTx">
        <pc:chgData name="Sarah Balian" userId="b9b6ec2c-f67a-4485-ae9a-27dddf9569d2" providerId="ADAL" clId="{0B4475AF-2CF6-4637-B043-F5205E4198B0}" dt="2023-03-17T14:55:57.139" v="18" actId="20577"/>
        <pc:sldMkLst>
          <pc:docMk/>
          <pc:sldMk cId="1887431401" sldId="263"/>
        </pc:sldMkLst>
      </pc:sldChg>
      <pc:sldChg chg="del delCm">
        <pc:chgData name="Sarah Balian" userId="b9b6ec2c-f67a-4485-ae9a-27dddf9569d2" providerId="ADAL" clId="{0B4475AF-2CF6-4637-B043-F5205E4198B0}" dt="2023-03-17T15:04:51.285" v="54" actId="47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6.124" v="21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5.125" v="20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delCm">
        <pc:chgData name="Sarah Balian" userId="b9b6ec2c-f67a-4485-ae9a-27dddf9569d2" providerId="ADAL" clId="{0B4475AF-2CF6-4637-B043-F5205E4198B0}" dt="2023-03-17T14:56:22.203" v="19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22.203" v="19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Sarah Balian" userId="b9b6ec2c-f67a-4485-ae9a-27dddf9569d2" providerId="ADAL" clId="{0B4475AF-2CF6-4637-B043-F5205E4198B0}" dt="2023-03-17T15:04:40.539" v="53"/>
        <pc:sldMkLst>
          <pc:docMk/>
          <pc:sldMk cId="3286086278" sldId="303"/>
        </pc:sldMkLst>
        <pc:graphicFrameChg chg="mod">
          <ac:chgData name="Sarah Balian" userId="b9b6ec2c-f67a-4485-ae9a-27dddf9569d2" providerId="ADAL" clId="{0B4475AF-2CF6-4637-B043-F5205E4198B0}" dt="2023-03-17T15:04:40.539" v="53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Sarah Balian" userId="b9b6ec2c-f67a-4485-ae9a-27dddf9569d2" providerId="ADAL" clId="{0B4475AF-2CF6-4637-B043-F5205E4198B0}" dt="2023-03-17T15:04:08.243" v="46" actId="403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Sarah Balian" userId="b3b060d9-4d34-479b-ad68-688eaebf93c5" providerId="ADAL" clId="{0328FB18-D5CF-432A-9DB1-FFCFB51828E2}"/>
    <pc:docChg chg="">
      <pc:chgData name="Sarah Balian" userId="b3b060d9-4d34-479b-ad68-688eaebf93c5" providerId="ADAL" clId="{0328FB18-D5CF-432A-9DB1-FFCFB51828E2}" dt="2023-02-03T14:46:47.005" v="1"/>
      <pc:docMkLst>
        <pc:docMk/>
      </pc:docMkLst>
      <pc:sldChg chg="modCm">
        <pc:chgData name="Sarah Balian" userId="b3b060d9-4d34-479b-ad68-688eaebf93c5" providerId="ADAL" clId="{0328FB18-D5CF-432A-9DB1-FFCFB51828E2}" dt="2023-02-03T14:46:47.005" v="1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4.284" v="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7.005" v="1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3E5F48D1-52CC-4D68-96C8-E14E14E306BE}"/>
    <pc:docChg chg="undo custSel addSld modSld">
      <pc:chgData name="Twesigye, Gloria" userId="6464a502-8a44-4d67-8fab-8f3aa9495827" providerId="ADAL" clId="{3E5F48D1-52CC-4D68-96C8-E14E14E306BE}" dt="2023-03-02T16:11:17.076" v="43" actId="1076"/>
      <pc:docMkLst>
        <pc:docMk/>
      </pc:docMkLst>
      <pc:sldChg chg="mod">
        <pc:chgData name="Twesigye, Gloria" userId="6464a502-8a44-4d67-8fab-8f3aa9495827" providerId="ADAL" clId="{3E5F48D1-52CC-4D68-96C8-E14E14E306BE}" dt="2023-03-02T16:05:40.119" v="9" actId="27918"/>
        <pc:sldMkLst>
          <pc:docMk/>
          <pc:sldMk cId="3201893001" sldId="265"/>
        </pc:sldMkLst>
      </pc:sldChg>
      <pc:sldChg chg="addSp modSp add mod">
        <pc:chgData name="Twesigye, Gloria" userId="6464a502-8a44-4d67-8fab-8f3aa9495827" providerId="ADAL" clId="{3E5F48D1-52CC-4D68-96C8-E14E14E306BE}" dt="2023-03-02T16:11:17.076" v="43" actId="1076"/>
        <pc:sldMkLst>
          <pc:docMk/>
          <pc:sldMk cId="3286086278" sldId="303"/>
        </pc:sldMkLst>
        <pc:spChg chg="mod">
          <ac:chgData name="Twesigye, Gloria" userId="6464a502-8a44-4d67-8fab-8f3aa9495827" providerId="ADAL" clId="{3E5F48D1-52CC-4D68-96C8-E14E14E306BE}" dt="2023-03-02T16:00:43.739" v="1"/>
          <ac:spMkLst>
            <pc:docMk/>
            <pc:sldMk cId="3286086278" sldId="303"/>
            <ac:spMk id="2" creationId="{F6245169-1799-41CD-B28E-D2D20D16AD73}"/>
          </ac:spMkLst>
        </pc:spChg>
        <pc:spChg chg="mod">
          <ac:chgData name="Twesigye, Gloria" userId="6464a502-8a44-4d67-8fab-8f3aa9495827" providerId="ADAL" clId="{3E5F48D1-52CC-4D68-96C8-E14E14E306BE}" dt="2023-03-02T16:00:51.523" v="2"/>
          <ac:spMkLst>
            <pc:docMk/>
            <pc:sldMk cId="3286086278" sldId="303"/>
            <ac:spMk id="3" creationId="{E4FD1E92-5DBC-B105-F246-2355E4FF9A74}"/>
          </ac:spMkLst>
        </pc:spChg>
        <pc:spChg chg="add mod">
          <ac:chgData name="Twesigye, Gloria" userId="6464a502-8a44-4d67-8fab-8f3aa9495827" providerId="ADAL" clId="{3E5F48D1-52CC-4D68-96C8-E14E14E306BE}" dt="2023-03-02T16:11:00.428" v="42" actId="1076"/>
          <ac:spMkLst>
            <pc:docMk/>
            <pc:sldMk cId="3286086278" sldId="303"/>
            <ac:spMk id="4" creationId="{11243C6F-AED6-8E86-47F0-33554723ECB6}"/>
          </ac:spMkLst>
        </pc:spChg>
        <pc:spChg chg="mod">
          <ac:chgData name="Twesigye, Gloria" userId="6464a502-8a44-4d67-8fab-8f3aa9495827" providerId="ADAL" clId="{3E5F48D1-52CC-4D68-96C8-E14E14E306BE}" dt="2023-03-02T16:11:17.076" v="43" actId="1076"/>
          <ac:spMkLst>
            <pc:docMk/>
            <pc:sldMk cId="3286086278" sldId="303"/>
            <ac:spMk id="14" creationId="{82A3C109-5FCF-1BFD-A7E2-0BBAC4A6EA1D}"/>
          </ac:spMkLst>
        </pc:spChg>
        <pc:graphicFrameChg chg="mod">
          <ac:chgData name="Twesigye, Gloria" userId="6464a502-8a44-4d67-8fab-8f3aa9495827" providerId="ADAL" clId="{3E5F48D1-52CC-4D68-96C8-E14E14E306BE}" dt="2023-03-02T16:09:25.230" v="30" actId="14100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Twesigye, Gloria" userId="6464a502-8a44-4d67-8fab-8f3aa9495827" providerId="ADAL" clId="{3E5F48D1-52CC-4D68-96C8-E14E14E306BE}" dt="2023-03-02T16:10:54.306" v="40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Balian, Sarah" userId="b3b060d9-4d34-479b-ad68-688eaebf93c5" providerId="ADAL" clId="{ECE8469E-A28F-4FE0-96F5-611311FE7A9A}"/>
    <pc:docChg chg="undo custSel addSld delSld modSld modMainMaster">
      <pc:chgData name="Balian, Sarah" userId="b3b060d9-4d34-479b-ad68-688eaebf93c5" providerId="ADAL" clId="{ECE8469E-A28F-4FE0-96F5-611311FE7A9A}" dt="2022-12-13T14:32:28.420" v="1960" actId="478"/>
      <pc:docMkLst>
        <pc:docMk/>
      </pc:docMkLst>
      <pc:sldChg chg="modSp mod">
        <pc:chgData name="Balian, Sarah" userId="b3b060d9-4d34-479b-ad68-688eaebf93c5" providerId="ADAL" clId="{ECE8469E-A28F-4FE0-96F5-611311FE7A9A}" dt="2022-12-08T16:50:38.956" v="26" actId="14100"/>
        <pc:sldMkLst>
          <pc:docMk/>
          <pc:sldMk cId="109857222" sldId="256"/>
        </pc:sldMkLst>
        <pc:spChg chg="mod">
          <ac:chgData name="Balian, Sarah" userId="b3b060d9-4d34-479b-ad68-688eaebf93c5" providerId="ADAL" clId="{ECE8469E-A28F-4FE0-96F5-611311FE7A9A}" dt="2022-12-08T16:50:38.956" v="26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ECE8469E-A28F-4FE0-96F5-611311FE7A9A}" dt="2022-12-08T17:35:44.886" v="1090" actId="27636"/>
        <pc:sldMkLst>
          <pc:docMk/>
          <pc:sldMk cId="2163988523" sldId="260"/>
        </pc:sldMkLst>
        <pc:spChg chg="mod">
          <ac:chgData name="Balian, Sarah" userId="b3b060d9-4d34-479b-ad68-688eaebf93c5" providerId="ADAL" clId="{ECE8469E-A28F-4FE0-96F5-611311FE7A9A}" dt="2022-12-08T17:35:44.886" v="1090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ECE8469E-A28F-4FE0-96F5-611311FE7A9A}" dt="2022-12-08T16:52:04.160" v="102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ECE8469E-A28F-4FE0-96F5-611311FE7A9A}" dt="2022-12-08T16:59:44.481" v="303" actId="47"/>
        <pc:sldMkLst>
          <pc:docMk/>
          <pc:sldMk cId="901538395" sldId="261"/>
        </pc:sldMkLst>
      </pc:sldChg>
      <pc:sldChg chg="delSp modSp mod">
        <pc:chgData name="Balian, Sarah" userId="b3b060d9-4d34-479b-ad68-688eaebf93c5" providerId="ADAL" clId="{ECE8469E-A28F-4FE0-96F5-611311FE7A9A}" dt="2022-12-08T17:04:06.375" v="387" actId="27918"/>
        <pc:sldMkLst>
          <pc:docMk/>
          <pc:sldMk cId="1428788921" sldId="262"/>
        </pc:sldMkLst>
        <pc:spChg chg="mod">
          <ac:chgData name="Balian, Sarah" userId="b3b060d9-4d34-479b-ad68-688eaebf93c5" providerId="ADAL" clId="{ECE8469E-A28F-4FE0-96F5-611311FE7A9A}" dt="2022-12-08T17:02:34.551" v="331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2:52.782" v="384" actId="20577"/>
          <ac:spMkLst>
            <pc:docMk/>
            <pc:sldMk cId="1428788921" sldId="262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4" creationId="{CB3FACD9-A5D0-EEFF-C2B2-E4A77442B70D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5" creationId="{F9389E6D-AE41-DA2B-E7C6-C8A222BB5D45}"/>
          </ac:spMkLst>
        </pc:spChg>
        <pc:graphicFrameChg chg="mod">
          <ac:chgData name="Balian, Sarah" userId="b3b060d9-4d34-479b-ad68-688eaebf93c5" providerId="ADAL" clId="{ECE8469E-A28F-4FE0-96F5-611311FE7A9A}" dt="2022-12-08T17:02:25.498" v="318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ECE8469E-A28F-4FE0-96F5-611311FE7A9A}" dt="2022-12-08T16:59:10.400" v="300" actId="1076"/>
        <pc:sldMkLst>
          <pc:docMk/>
          <pc:sldMk cId="1887431401" sldId="263"/>
        </pc:sldMkLst>
        <pc:spChg chg="mod">
          <ac:chgData name="Balian, Sarah" userId="b3b060d9-4d34-479b-ad68-688eaebf93c5" providerId="ADAL" clId="{ECE8469E-A28F-4FE0-96F5-611311FE7A9A}" dt="2022-12-08T16:58:35.947" v="287" actId="1410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6:59:10.400" v="300" actId="1076"/>
          <ac:spMkLst>
            <pc:docMk/>
            <pc:sldMk cId="1887431401" sldId="263"/>
            <ac:spMk id="3" creationId="{E4FD1E92-5DBC-B105-F246-2355E4FF9A74}"/>
          </ac:spMkLst>
        </pc:spChg>
        <pc:graphicFrameChg chg="del mod">
          <ac:chgData name="Balian, Sarah" userId="b3b060d9-4d34-479b-ad68-688eaebf93c5" providerId="ADAL" clId="{ECE8469E-A28F-4FE0-96F5-611311FE7A9A}" dt="2022-12-08T16:54:25.277" v="265" actId="478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ECE8469E-A28F-4FE0-96F5-611311FE7A9A}" dt="2022-12-08T16:59:03.856" v="299" actId="113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picChg chg="del">
          <ac:chgData name="Balian, Sarah" userId="b3b060d9-4d34-479b-ad68-688eaebf93c5" providerId="ADAL" clId="{ECE8469E-A28F-4FE0-96F5-611311FE7A9A}" dt="2022-12-08T16:53:39.302" v="194" actId="478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modSp mod">
        <pc:chgData name="Balian, Sarah" userId="b3b060d9-4d34-479b-ad68-688eaebf93c5" providerId="ADAL" clId="{ECE8469E-A28F-4FE0-96F5-611311FE7A9A}" dt="2022-12-08T17:11:23.135" v="659"/>
        <pc:sldMkLst>
          <pc:docMk/>
          <pc:sldMk cId="2479953464" sldId="264"/>
        </pc:sldMkLst>
        <pc:spChg chg="mod">
          <ac:chgData name="Balian, Sarah" userId="b3b060d9-4d34-479b-ad68-688eaebf93c5" providerId="ADAL" clId="{ECE8469E-A28F-4FE0-96F5-611311FE7A9A}" dt="2022-12-08T17:09:56.778" v="562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1:19.084" v="658" actId="1076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11:13.608" v="657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11:23.135" v="659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">
        <pc:chgData name="Balian, Sarah" userId="b3b060d9-4d34-479b-ad68-688eaebf93c5" providerId="ADAL" clId="{ECE8469E-A28F-4FE0-96F5-611311FE7A9A}" dt="2022-12-08T17:31:20.789" v="1042" actId="207"/>
        <pc:sldMkLst>
          <pc:docMk/>
          <pc:sldMk cId="3201893001" sldId="265"/>
        </pc:sldMkLst>
        <pc:spChg chg="mod">
          <ac:chgData name="Balian, Sarah" userId="b3b060d9-4d34-479b-ad68-688eaebf93c5" providerId="ADAL" clId="{ECE8469E-A28F-4FE0-96F5-611311FE7A9A}" dt="2022-12-08T17:29:18.999" v="982" actId="20577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9:42.309" v="1024" actId="1076"/>
          <ac:spMkLst>
            <pc:docMk/>
            <pc:sldMk cId="3201893001" sldId="265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31:20.789" v="1042" actId="207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ECE8469E-A28F-4FE0-96F5-611311FE7A9A}" dt="2022-12-08T17:12:34.823" v="665" actId="47"/>
        <pc:sldMkLst>
          <pc:docMk/>
          <pc:sldMk cId="1273125120" sldId="266"/>
        </pc:sldMkLst>
      </pc:sldChg>
      <pc:sldChg chg="del">
        <pc:chgData name="Balian, Sarah" userId="b3b060d9-4d34-479b-ad68-688eaebf93c5" providerId="ADAL" clId="{ECE8469E-A28F-4FE0-96F5-611311FE7A9A}" dt="2022-12-08T17:12:30.619" v="664" actId="47"/>
        <pc:sldMkLst>
          <pc:docMk/>
          <pc:sldMk cId="4262632132" sldId="267"/>
        </pc:sldMkLst>
      </pc:sldChg>
      <pc:sldChg chg="del">
        <pc:chgData name="Balian, Sarah" userId="b3b060d9-4d34-479b-ad68-688eaebf93c5" providerId="ADAL" clId="{ECE8469E-A28F-4FE0-96F5-611311FE7A9A}" dt="2022-12-08T17:12:37.491" v="666" actId="47"/>
        <pc:sldMkLst>
          <pc:docMk/>
          <pc:sldMk cId="528443413" sldId="269"/>
        </pc:sldMkLst>
      </pc:sldChg>
      <pc:sldChg chg="del">
        <pc:chgData name="Balian, Sarah" userId="b3b060d9-4d34-479b-ad68-688eaebf93c5" providerId="ADAL" clId="{ECE8469E-A28F-4FE0-96F5-611311FE7A9A}" dt="2022-12-08T17:12:41.263" v="667" actId="47"/>
        <pc:sldMkLst>
          <pc:docMk/>
          <pc:sldMk cId="3367104273" sldId="270"/>
        </pc:sldMkLst>
      </pc:sldChg>
      <pc:sldChg chg="del">
        <pc:chgData name="Balian, Sarah" userId="b3b060d9-4d34-479b-ad68-688eaebf93c5" providerId="ADAL" clId="{ECE8469E-A28F-4FE0-96F5-611311FE7A9A}" dt="2022-12-08T17:24:59.578" v="918" actId="47"/>
        <pc:sldMkLst>
          <pc:docMk/>
          <pc:sldMk cId="52877160" sldId="271"/>
        </pc:sldMkLst>
      </pc:sldChg>
      <pc:sldChg chg="del">
        <pc:chgData name="Balian, Sarah" userId="b3b060d9-4d34-479b-ad68-688eaebf93c5" providerId="ADAL" clId="{ECE8469E-A28F-4FE0-96F5-611311FE7A9A}" dt="2022-12-08T18:20:54.233" v="1471" actId="47"/>
        <pc:sldMkLst>
          <pc:docMk/>
          <pc:sldMk cId="1506493807" sldId="272"/>
        </pc:sldMkLst>
      </pc:sldChg>
      <pc:sldChg chg="del">
        <pc:chgData name="Balian, Sarah" userId="b3b060d9-4d34-479b-ad68-688eaebf93c5" providerId="ADAL" clId="{ECE8469E-A28F-4FE0-96F5-611311FE7A9A}" dt="2022-12-08T17:45:41.587" v="1175" actId="47"/>
        <pc:sldMkLst>
          <pc:docMk/>
          <pc:sldMk cId="454941652" sldId="273"/>
        </pc:sldMkLst>
      </pc:sldChg>
      <pc:sldChg chg="del">
        <pc:chgData name="Balian, Sarah" userId="b3b060d9-4d34-479b-ad68-688eaebf93c5" providerId="ADAL" clId="{ECE8469E-A28F-4FE0-96F5-611311FE7A9A}" dt="2022-12-08T17:45:38.365" v="1174" actId="47"/>
        <pc:sldMkLst>
          <pc:docMk/>
          <pc:sldMk cId="4007693361" sldId="274"/>
        </pc:sldMkLst>
      </pc:sldChg>
      <pc:sldChg chg="del">
        <pc:chgData name="Balian, Sarah" userId="b3b060d9-4d34-479b-ad68-688eaebf93c5" providerId="ADAL" clId="{ECE8469E-A28F-4FE0-96F5-611311FE7A9A}" dt="2022-12-08T18:20:55.218" v="1472" actId="47"/>
        <pc:sldMkLst>
          <pc:docMk/>
          <pc:sldMk cId="111198767" sldId="275"/>
        </pc:sldMkLst>
      </pc:sldChg>
      <pc:sldChg chg="del">
        <pc:chgData name="Balian, Sarah" userId="b3b060d9-4d34-479b-ad68-688eaebf93c5" providerId="ADAL" clId="{ECE8469E-A28F-4FE0-96F5-611311FE7A9A}" dt="2022-12-08T18:20:56.651" v="1473" actId="47"/>
        <pc:sldMkLst>
          <pc:docMk/>
          <pc:sldMk cId="995516696" sldId="276"/>
        </pc:sldMkLst>
      </pc:sldChg>
      <pc:sldChg chg="del">
        <pc:chgData name="Balian, Sarah" userId="b3b060d9-4d34-479b-ad68-688eaebf93c5" providerId="ADAL" clId="{ECE8469E-A28F-4FE0-96F5-611311FE7A9A}" dt="2022-12-08T17:12:49.420" v="669" actId="47"/>
        <pc:sldMkLst>
          <pc:docMk/>
          <pc:sldMk cId="3374680457" sldId="277"/>
        </pc:sldMkLst>
      </pc:sldChg>
      <pc:sldChg chg="modSp del mod">
        <pc:chgData name="Balian, Sarah" userId="b3b060d9-4d34-479b-ad68-688eaebf93c5" providerId="ADAL" clId="{ECE8469E-A28F-4FE0-96F5-611311FE7A9A}" dt="2022-12-08T18:21:00.043" v="1475" actId="47"/>
        <pc:sldMkLst>
          <pc:docMk/>
          <pc:sldMk cId="3303905315" sldId="278"/>
        </pc:sldMkLst>
        <pc:spChg chg="mod">
          <ac:chgData name="Balian, Sarah" userId="b3b060d9-4d34-479b-ad68-688eaebf93c5" providerId="ADAL" clId="{ECE8469E-A28F-4FE0-96F5-611311FE7A9A}" dt="2022-12-08T16:59:27.877" v="301" actId="27636"/>
          <ac:spMkLst>
            <pc:docMk/>
            <pc:sldMk cId="3303905315" sldId="278"/>
            <ac:spMk id="3" creationId="{50B28AC5-2484-C681-1E51-654A978D440B}"/>
          </ac:spMkLst>
        </pc:spChg>
      </pc:sldChg>
      <pc:sldChg chg="del">
        <pc:chgData name="Balian, Sarah" userId="b3b060d9-4d34-479b-ad68-688eaebf93c5" providerId="ADAL" clId="{ECE8469E-A28F-4FE0-96F5-611311FE7A9A}" dt="2022-12-08T17:12:48.316" v="668" actId="47"/>
        <pc:sldMkLst>
          <pc:docMk/>
          <pc:sldMk cId="3194101482" sldId="279"/>
        </pc:sldMkLst>
      </pc:sldChg>
      <pc:sldChg chg="modSp del mod">
        <pc:chgData name="Balian, Sarah" userId="b3b060d9-4d34-479b-ad68-688eaebf93c5" providerId="ADAL" clId="{ECE8469E-A28F-4FE0-96F5-611311FE7A9A}" dt="2022-12-08T18:21:01.315" v="1476" actId="47"/>
        <pc:sldMkLst>
          <pc:docMk/>
          <pc:sldMk cId="2037355660" sldId="280"/>
        </pc:sldMkLst>
        <pc:spChg chg="mod">
          <ac:chgData name="Balian, Sarah" userId="b3b060d9-4d34-479b-ad68-688eaebf93c5" providerId="ADAL" clId="{ECE8469E-A28F-4FE0-96F5-611311FE7A9A}" dt="2022-12-08T16:59:27.890" v="302" actId="27636"/>
          <ac:spMkLst>
            <pc:docMk/>
            <pc:sldMk cId="2037355660" sldId="280"/>
            <ac:spMk id="68" creationId="{2F98A3EE-6320-044D-A68E-720A7A279610}"/>
          </ac:spMkLst>
        </pc:spChg>
      </pc:sldChg>
      <pc:sldChg chg="del">
        <pc:chgData name="Balian, Sarah" userId="b3b060d9-4d34-479b-ad68-688eaebf93c5" providerId="ADAL" clId="{ECE8469E-A28F-4FE0-96F5-611311FE7A9A}" dt="2022-12-08T18:21:02.238" v="1477" actId="47"/>
        <pc:sldMkLst>
          <pc:docMk/>
          <pc:sldMk cId="999283337" sldId="281"/>
        </pc:sldMkLst>
      </pc:sldChg>
      <pc:sldChg chg="del">
        <pc:chgData name="Balian, Sarah" userId="b3b060d9-4d34-479b-ad68-688eaebf93c5" providerId="ADAL" clId="{ECE8469E-A28F-4FE0-96F5-611311FE7A9A}" dt="2022-12-08T18:20:58.796" v="1474" actId="47"/>
        <pc:sldMkLst>
          <pc:docMk/>
          <pc:sldMk cId="2975771389" sldId="282"/>
        </pc:sldMkLst>
      </pc:sldChg>
      <pc:sldChg chg="del">
        <pc:chgData name="Balian, Sarah" userId="b3b060d9-4d34-479b-ad68-688eaebf93c5" providerId="ADAL" clId="{ECE8469E-A28F-4FE0-96F5-611311FE7A9A}" dt="2022-12-08T18:21:04.797" v="1480" actId="47"/>
        <pc:sldMkLst>
          <pc:docMk/>
          <pc:sldMk cId="3502258445" sldId="283"/>
        </pc:sldMkLst>
      </pc:sldChg>
      <pc:sldChg chg="del">
        <pc:chgData name="Balian, Sarah" userId="b3b060d9-4d34-479b-ad68-688eaebf93c5" providerId="ADAL" clId="{ECE8469E-A28F-4FE0-96F5-611311FE7A9A}" dt="2022-12-08T17:12:58.158" v="670" actId="47"/>
        <pc:sldMkLst>
          <pc:docMk/>
          <pc:sldMk cId="3958030153" sldId="284"/>
        </pc:sldMkLst>
      </pc:sldChg>
      <pc:sldChg chg="del">
        <pc:chgData name="Balian, Sarah" userId="b3b060d9-4d34-479b-ad68-688eaebf93c5" providerId="ADAL" clId="{ECE8469E-A28F-4FE0-96F5-611311FE7A9A}" dt="2022-12-08T18:21:03.242" v="1478" actId="47"/>
        <pc:sldMkLst>
          <pc:docMk/>
          <pc:sldMk cId="3771114077" sldId="285"/>
        </pc:sldMkLst>
      </pc:sldChg>
      <pc:sldChg chg="del">
        <pc:chgData name="Balian, Sarah" userId="b3b060d9-4d34-479b-ad68-688eaebf93c5" providerId="ADAL" clId="{ECE8469E-A28F-4FE0-96F5-611311FE7A9A}" dt="2022-12-08T18:21:03.986" v="1479" actId="47"/>
        <pc:sldMkLst>
          <pc:docMk/>
          <pc:sldMk cId="1821595124" sldId="286"/>
        </pc:sldMkLst>
      </pc:sldChg>
      <pc:sldChg chg="del">
        <pc:chgData name="Balian, Sarah" userId="b3b060d9-4d34-479b-ad68-688eaebf93c5" providerId="ADAL" clId="{ECE8469E-A28F-4FE0-96F5-611311FE7A9A}" dt="2022-12-08T18:21:05.547" v="1481" actId="47"/>
        <pc:sldMkLst>
          <pc:docMk/>
          <pc:sldMk cId="2301792542" sldId="287"/>
        </pc:sldMkLst>
      </pc:sldChg>
      <pc:sldChg chg="del">
        <pc:chgData name="Balian, Sarah" userId="b3b060d9-4d34-479b-ad68-688eaebf93c5" providerId="ADAL" clId="{ECE8469E-A28F-4FE0-96F5-611311FE7A9A}" dt="2022-12-08T18:21:06.303" v="1482" actId="4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ECE8469E-A28F-4FE0-96F5-611311FE7A9A}" dt="2022-12-08T18:36:56.267" v="1942" actId="207"/>
        <pc:sldMkLst>
          <pc:docMk/>
          <pc:sldMk cId="3475639167" sldId="289"/>
        </pc:sldMkLst>
        <pc:spChg chg="mod">
          <ac:chgData name="Balian, Sarah" userId="b3b060d9-4d34-479b-ad68-688eaebf93c5" providerId="ADAL" clId="{ECE8469E-A28F-4FE0-96F5-611311FE7A9A}" dt="2022-12-08T18:36:56.267" v="1942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add mod">
        <pc:chgData name="Balian, Sarah" userId="b3b060d9-4d34-479b-ad68-688eaebf93c5" providerId="ADAL" clId="{ECE8469E-A28F-4FE0-96F5-611311FE7A9A}" dt="2022-12-08T17:06:00.571" v="492"/>
        <pc:sldMkLst>
          <pc:docMk/>
          <pc:sldMk cId="61370533" sldId="290"/>
        </pc:sldMkLst>
        <pc:spChg chg="mod">
          <ac:chgData name="Balian, Sarah" userId="b3b060d9-4d34-479b-ad68-688eaebf93c5" providerId="ADAL" clId="{ECE8469E-A28F-4FE0-96F5-611311FE7A9A}" dt="2022-12-08T17:04:26.339" v="423" actId="6549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4:45.109" v="471" actId="14100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06:00.571" v="492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5:37.071" v="1084" actId="27636"/>
        <pc:sldMkLst>
          <pc:docMk/>
          <pc:sldMk cId="3822647193" sldId="291"/>
        </pc:sldMkLst>
        <pc:spChg chg="mod">
          <ac:chgData name="Balian, Sarah" userId="b3b060d9-4d34-479b-ad68-688eaebf93c5" providerId="ADAL" clId="{ECE8469E-A28F-4FE0-96F5-611311FE7A9A}" dt="2022-12-08T17:35:37.071" v="1084" actId="27636"/>
          <ac:spMkLst>
            <pc:docMk/>
            <pc:sldMk cId="3822647193" sldId="291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8:26:03.565" v="1687"/>
        <pc:sldMkLst>
          <pc:docMk/>
          <pc:sldMk cId="4205298638" sldId="292"/>
        </pc:sldMkLst>
        <pc:spChg chg="mod">
          <ac:chgData name="Balian, Sarah" userId="b3b060d9-4d34-479b-ad68-688eaebf93c5" providerId="ADAL" clId="{ECE8469E-A28F-4FE0-96F5-611311FE7A9A}" dt="2022-12-08T17:08:25.813" v="521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8:33.020" v="525" actId="20577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8:26:03.565" v="1687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09:24.688" v="535"/>
          <ac:picMkLst>
            <pc:docMk/>
            <pc:sldMk cId="4205298638" sldId="292"/>
            <ac:picMk id="4" creationId="{82144BBA-50C0-ED9E-E96A-D8D38C07ECF4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27.594" v="1078" actId="20577"/>
        <pc:sldMkLst>
          <pc:docMk/>
          <pc:sldMk cId="3986907055" sldId="293"/>
        </pc:sldMkLst>
        <pc:spChg chg="mod">
          <ac:chgData name="Balian, Sarah" userId="b3b060d9-4d34-479b-ad68-688eaebf93c5" providerId="ADAL" clId="{ECE8469E-A28F-4FE0-96F5-611311FE7A9A}" dt="2022-12-08T17:35:27.594" v="1078" actId="20577"/>
          <ac:spMkLst>
            <pc:docMk/>
            <pc:sldMk cId="3986907055" sldId="293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19:46.581" v="823" actId="478"/>
        <pc:sldMkLst>
          <pc:docMk/>
          <pc:sldMk cId="1925132525" sldId="294"/>
        </pc:sldMkLst>
        <pc:spChg chg="mod">
          <ac:chgData name="Balian, Sarah" userId="b3b060d9-4d34-479b-ad68-688eaebf93c5" providerId="ADAL" clId="{ECE8469E-A28F-4FE0-96F5-611311FE7A9A}" dt="2022-12-08T17:18:09.339" v="778" actId="14100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8:12.301" v="779" actId="1076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Balian, Sarah" userId="b3b060d9-4d34-479b-ad68-688eaebf93c5" providerId="ADAL" clId="{ECE8469E-A28F-4FE0-96F5-611311FE7A9A}" dt="2022-12-08T17:19:09.466" v="8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alian, Sarah" userId="b3b060d9-4d34-479b-ad68-688eaebf93c5" providerId="ADAL" clId="{ECE8469E-A28F-4FE0-96F5-611311FE7A9A}" dt="2022-12-08T17:18:22.017" v="781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ECE8469E-A28F-4FE0-96F5-611311FE7A9A}" dt="2022-12-08T17:19:46.581" v="823" actId="478"/>
          <ac:picMkLst>
            <pc:docMk/>
            <pc:sldMk cId="1925132525" sldId="294"/>
            <ac:picMk id="6" creationId="{19A64D2C-54C4-3C4C-F822-977D4D6733B6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16.316" v="1072" actId="27636"/>
        <pc:sldMkLst>
          <pc:docMk/>
          <pc:sldMk cId="1062889223" sldId="295"/>
        </pc:sldMkLst>
        <pc:spChg chg="mod">
          <ac:chgData name="Balian, Sarah" userId="b3b060d9-4d34-479b-ad68-688eaebf93c5" providerId="ADAL" clId="{ECE8469E-A28F-4FE0-96F5-611311FE7A9A}" dt="2022-12-08T17:35:16.316" v="1072" actId="27636"/>
          <ac:spMkLst>
            <pc:docMk/>
            <pc:sldMk cId="1062889223" sldId="29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24:31.881" v="913" actId="207"/>
        <pc:sldMkLst>
          <pc:docMk/>
          <pc:sldMk cId="476875324" sldId="296"/>
        </pc:sldMkLst>
        <pc:spChg chg="mod">
          <ac:chgData name="Balian, Sarah" userId="b3b060d9-4d34-479b-ad68-688eaebf93c5" providerId="ADAL" clId="{ECE8469E-A28F-4FE0-96F5-611311FE7A9A}" dt="2022-12-08T17:20:01.699" v="83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0:30.579" v="868" actId="20577"/>
          <ac:spMkLst>
            <pc:docMk/>
            <pc:sldMk cId="476875324" sldId="296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20:34.331" v="869" actId="478"/>
          <ac:spMkLst>
            <pc:docMk/>
            <pc:sldMk cId="476875324" sldId="296"/>
            <ac:spMk id="4" creationId="{87E0FD17-000E-F917-D7E1-AFF7CACBF13D}"/>
          </ac:spMkLst>
        </pc:spChg>
        <pc:graphicFrameChg chg="add mod">
          <ac:chgData name="Balian, Sarah" userId="b3b060d9-4d34-479b-ad68-688eaebf93c5" providerId="ADAL" clId="{ECE8469E-A28F-4FE0-96F5-611311FE7A9A}" dt="2022-12-08T17:24:31.881" v="913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graphicFrameChg chg="del">
          <ac:chgData name="Balian, Sarah" userId="b3b060d9-4d34-479b-ad68-688eaebf93c5" providerId="ADAL" clId="{ECE8469E-A28F-4FE0-96F5-611311FE7A9A}" dt="2022-12-08T17:19:57.625" v="825" actId="478"/>
          <ac:graphicFrameMkLst>
            <pc:docMk/>
            <pc:sldMk cId="476875324" sldId="296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6:26.256" v="1094" actId="207"/>
        <pc:sldMkLst>
          <pc:docMk/>
          <pc:sldMk cId="2516764295" sldId="297"/>
        </pc:sldMkLst>
        <pc:spChg chg="mod">
          <ac:chgData name="Balian, Sarah" userId="b3b060d9-4d34-479b-ad68-688eaebf93c5" providerId="ADAL" clId="{ECE8469E-A28F-4FE0-96F5-611311FE7A9A}" dt="2022-12-08T17:36:26.256" v="1094" actId="207"/>
          <ac:spMkLst>
            <pc:docMk/>
            <pc:sldMk cId="2516764295" sldId="297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7:38:21.535" v="1171" actId="27918"/>
        <pc:sldMkLst>
          <pc:docMk/>
          <pc:sldMk cId="1182146475" sldId="298"/>
        </pc:sldMkLst>
        <pc:spChg chg="mod">
          <ac:chgData name="Balian, Sarah" userId="b3b060d9-4d34-479b-ad68-688eaebf93c5" providerId="ADAL" clId="{ECE8469E-A28F-4FE0-96F5-611311FE7A9A}" dt="2022-12-08T17:37:25.662" v="1113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37:38.532" v="1152" actId="20577"/>
          <ac:spMkLst>
            <pc:docMk/>
            <pc:sldMk cId="1182146475" sldId="298"/>
            <ac:spMk id="3" creationId="{E4FD1E92-5DBC-B105-F246-2355E4FF9A74}"/>
          </ac:spMkLst>
        </pc:spChg>
        <pc:picChg chg="add mod">
          <ac:chgData name="Balian, Sarah" userId="b3b060d9-4d34-479b-ad68-688eaebf93c5" providerId="ADAL" clId="{ECE8469E-A28F-4FE0-96F5-611311FE7A9A}" dt="2022-12-08T17:37:45.167" v="1153"/>
          <ac:picMkLst>
            <pc:docMk/>
            <pc:sldMk cId="1182146475" sldId="298"/>
            <ac:picMk id="5" creationId="{31D361F8-A7DD-9772-7288-ED221E596AF4}"/>
          </ac:picMkLst>
        </pc:picChg>
      </pc:sldChg>
      <pc:sldChg chg="modSp add mod setBg">
        <pc:chgData name="Balian, Sarah" userId="b3b060d9-4d34-479b-ad68-688eaebf93c5" providerId="ADAL" clId="{ECE8469E-A28F-4FE0-96F5-611311FE7A9A}" dt="2022-12-08T17:59:57.502" v="1305" actId="1076"/>
        <pc:sldMkLst>
          <pc:docMk/>
          <pc:sldMk cId="317324267" sldId="299"/>
        </pc:sldMkLst>
        <pc:spChg chg="mod">
          <ac:chgData name="Balian, Sarah" userId="b3b060d9-4d34-479b-ad68-688eaebf93c5" providerId="ADAL" clId="{ECE8469E-A28F-4FE0-96F5-611311FE7A9A}" dt="2022-12-08T17:46:06.319" v="1241" actId="20577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Balian, Sarah" userId="b3b060d9-4d34-479b-ad68-688eaebf93c5" providerId="ADAL" clId="{ECE8469E-A28F-4FE0-96F5-611311FE7A9A}" dt="2022-12-08T17:59:16.843" v="1294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7:58:52.499" v="1292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ECE8469E-A28F-4FE0-96F5-611311FE7A9A}" dt="2022-12-08T17:59:05.701" v="129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ECE8469E-A28F-4FE0-96F5-611311FE7A9A}" dt="2022-12-08T17:59:19.700" v="129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7:59:40.914" v="1300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ECE8469E-A28F-4FE0-96F5-611311FE7A9A}" dt="2022-12-08T17:59:29.883" v="1297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7:59:52.689" v="1304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ECE8469E-A28F-4FE0-96F5-611311FE7A9A}" dt="2022-12-08T17:59:37.360" v="1299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ECE8469E-A28F-4FE0-96F5-611311FE7A9A}" dt="2022-12-08T17:55:51.275" v="1274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7:57:35.189" v="1285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7:56:18.657" v="1276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7:57:51.744" v="1288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7:47:39.851" v="124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7:57:19.096" v="1282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7:48:08.722" v="1259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7:52:55.302" v="1271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7:53:00.525" v="1272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7:58:13.646" v="1291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7:47:51.858" v="1254" actId="6549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7:47:57.008" v="1257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7:57:09.198" v="1279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7:47:44.934" v="1251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7:59:34.158" v="1298" actId="1076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Balian, Sarah" userId="b3b060d9-4d34-479b-ad68-688eaebf93c5" providerId="ADAL" clId="{ECE8469E-A28F-4FE0-96F5-611311FE7A9A}" dt="2022-12-08T17:45:50.553" v="1196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7:49:58.546" v="1269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7:48:02.648" v="1258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7:57:28.725" v="1283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7:59:57.502" v="1305" actId="1076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7:57:56.902" v="128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7:57:45.558" v="1287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7:49:52.647" v="1265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7:57:00.162" v="127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7:57:43.627" v="1286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7:56:02.765" v="1275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7:47:05.003" v="1247" actId="20577"/>
          <ac:spMkLst>
            <pc:docMk/>
            <pc:sldMk cId="317324267" sldId="299"/>
            <ac:spMk id="1046" creationId="{8A57591F-F75D-FBB3-BD7E-757A1AFC2F44}"/>
          </ac:spMkLst>
        </pc:spChg>
        <pc:grpChg chg="mod">
          <ac:chgData name="Balian, Sarah" userId="b3b060d9-4d34-479b-ad68-688eaebf93c5" providerId="ADAL" clId="{ECE8469E-A28F-4FE0-96F5-611311FE7A9A}" dt="2022-12-08T17:59:47.527" v="1302" actId="1076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add mod setBg">
        <pc:chgData name="Balian, Sarah" userId="b3b060d9-4d34-479b-ad68-688eaebf93c5" providerId="ADAL" clId="{ECE8469E-A28F-4FE0-96F5-611311FE7A9A}" dt="2022-12-08T18:18:30.818" v="1375" actId="1076"/>
        <pc:sldMkLst>
          <pc:docMk/>
          <pc:sldMk cId="3076330452" sldId="300"/>
        </pc:sldMkLst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ECE8469E-A28F-4FE0-96F5-611311FE7A9A}" dt="2022-12-08T17:46:15.480" v="1243" actId="478"/>
          <ac:spMkLst>
            <pc:docMk/>
            <pc:sldMk cId="3076330452" sldId="300"/>
            <ac:spMk id="4" creationId="{58C11F38-E5DE-D3E4-8204-FCF584327804}"/>
          </ac:spMkLst>
        </pc:spChg>
        <pc:spChg chg="add mod">
          <ac:chgData name="Balian, Sarah" userId="b3b060d9-4d34-479b-ad68-688eaebf93c5" providerId="ADAL" clId="{ECE8469E-A28F-4FE0-96F5-611311FE7A9A}" dt="2022-12-08T17:46:25.426" v="1246" actId="6549"/>
          <ac:spMkLst>
            <pc:docMk/>
            <pc:sldMk cId="3076330452" sldId="300"/>
            <ac:spMk id="5" creationId="{E43EAB63-2153-CD6D-931F-EE5664D9009C}"/>
          </ac:spMkLst>
        </pc:spChg>
        <pc:spChg chg="add mod">
          <ac:chgData name="Balian, Sarah" userId="b3b060d9-4d34-479b-ad68-688eaebf93c5" providerId="ADAL" clId="{ECE8469E-A28F-4FE0-96F5-611311FE7A9A}" dt="2022-12-08T17:46:22.386" v="1245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Balian, Sarah" userId="b3b060d9-4d34-479b-ad68-688eaebf93c5" providerId="ADAL" clId="{ECE8469E-A28F-4FE0-96F5-611311FE7A9A}" dt="2022-12-08T18:17:35.196" v="1363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Balian, Sarah" userId="b3b060d9-4d34-479b-ad68-688eaebf93c5" providerId="ADAL" clId="{ECE8469E-A28F-4FE0-96F5-611311FE7A9A}" dt="2022-12-08T18:18:00.954" v="1369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Balian, Sarah" userId="b3b060d9-4d34-479b-ad68-688eaebf93c5" providerId="ADAL" clId="{ECE8469E-A28F-4FE0-96F5-611311FE7A9A}" dt="2022-12-08T18:17:49.027" v="1366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Balian, Sarah" userId="b3b060d9-4d34-479b-ad68-688eaebf93c5" providerId="ADAL" clId="{ECE8469E-A28F-4FE0-96F5-611311FE7A9A}" dt="2022-12-08T18:17:03.471" v="1359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8:17:30.770" v="1362" actId="207"/>
          <ac:spMkLst>
            <pc:docMk/>
            <pc:sldMk cId="3076330452" sldId="300"/>
            <ac:spMk id="24" creationId="{C50532D2-86D1-EE8B-6A3E-06DE59632923}"/>
          </ac:spMkLst>
        </pc:spChg>
        <pc:spChg chg="mod">
          <ac:chgData name="Balian, Sarah" userId="b3b060d9-4d34-479b-ad68-688eaebf93c5" providerId="ADAL" clId="{ECE8469E-A28F-4FE0-96F5-611311FE7A9A}" dt="2022-12-08T18:17:01.041" v="135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Balian, Sarah" userId="b3b060d9-4d34-479b-ad68-688eaebf93c5" providerId="ADAL" clId="{ECE8469E-A28F-4FE0-96F5-611311FE7A9A}" dt="2022-12-08T18:17:07.411" v="1360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8:17:12.355" v="136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Balian, Sarah" userId="b3b060d9-4d34-479b-ad68-688eaebf93c5" providerId="ADAL" clId="{ECE8469E-A28F-4FE0-96F5-611311FE7A9A}" dt="2022-12-08T18:18:08.457" v="1371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Balian, Sarah" userId="b3b060d9-4d34-479b-ad68-688eaebf93c5" providerId="ADAL" clId="{ECE8469E-A28F-4FE0-96F5-611311FE7A9A}" dt="2022-12-08T18:16:56.085" v="1357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Balian, Sarah" userId="b3b060d9-4d34-479b-ad68-688eaebf93c5" providerId="ADAL" clId="{ECE8469E-A28F-4FE0-96F5-611311FE7A9A}" dt="2022-12-08T18:18:27.501" v="1374" actId="207"/>
          <ac:spMkLst>
            <pc:docMk/>
            <pc:sldMk cId="3076330452" sldId="300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8:17:57.533" v="1368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Balian, Sarah" userId="b3b060d9-4d34-479b-ad68-688eaebf93c5" providerId="ADAL" clId="{ECE8469E-A28F-4FE0-96F5-611311FE7A9A}" dt="2022-12-08T18:17:41.401" v="136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Balian, Sarah" userId="b3b060d9-4d34-479b-ad68-688eaebf93c5" providerId="ADAL" clId="{ECE8469E-A28F-4FE0-96F5-611311FE7A9A}" dt="2022-12-08T18:02:30.775" v="1339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8:02:55.397" v="1344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8:02:04.651" v="133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8:03:24.351" v="135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8:00:29.405" v="1308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8:02:36.800" v="1341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8:00:57.374" v="1318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8:01:37.671" v="1329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8:01:43.206" v="1331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8:03:41.766" v="135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8:00:38.686" v="1312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8:17:54.133" v="1367" actId="1076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8:02:22.037" v="1337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8:00:33.845" v="1310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8:18:30.818" v="1375" actId="1076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8:01:26.039" v="1325" actId="27636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8:00:48.791" v="1316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8:02:45.631" v="1343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8:01:02.848" v="131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8:03:52.190" v="1356" actId="6549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8:03:07.976" v="1348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8:18:12.060" v="1372" actId="1076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8:02:11.009" v="1335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8:03:01.336" v="1346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8:01:49.471" v="1333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8:00:23.701" v="1306" actId="20577"/>
          <ac:spMkLst>
            <pc:docMk/>
            <pc:sldMk cId="3076330452" sldId="300"/>
            <ac:spMk id="1046" creationId="{8A57591F-F75D-FBB3-BD7E-757A1AFC2F44}"/>
          </ac:spMkLst>
        </pc:spChg>
      </pc:sldChg>
      <pc:sldChg chg="delSp modSp add mod">
        <pc:chgData name="Balian, Sarah" userId="b3b060d9-4d34-479b-ad68-688eaebf93c5" providerId="ADAL" clId="{ECE8469E-A28F-4FE0-96F5-611311FE7A9A}" dt="2022-12-08T18:20:23.579" v="1470" actId="14100"/>
        <pc:sldMkLst>
          <pc:docMk/>
          <pc:sldMk cId="545205739" sldId="301"/>
        </pc:sldMkLst>
        <pc:spChg chg="mod">
          <ac:chgData name="Balian, Sarah" userId="b3b060d9-4d34-479b-ad68-688eaebf93c5" providerId="ADAL" clId="{ECE8469E-A28F-4FE0-96F5-611311FE7A9A}" dt="2022-12-08T18:20:03.333" v="1408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8:20:23.579" v="1470" actId="14100"/>
          <ac:spMkLst>
            <pc:docMk/>
            <pc:sldMk cId="545205739" sldId="301"/>
            <ac:spMk id="3" creationId="{E4FD1E92-5DBC-B105-F246-2355E4FF9A74}"/>
          </ac:spMkLst>
        </pc:spChg>
        <pc:picChg chg="del">
          <ac:chgData name="Balian, Sarah" userId="b3b060d9-4d34-479b-ad68-688eaebf93c5" providerId="ADAL" clId="{ECE8469E-A28F-4FE0-96F5-611311FE7A9A}" dt="2022-12-08T18:19:16.766" v="1377" actId="478"/>
          <ac:picMkLst>
            <pc:docMk/>
            <pc:sldMk cId="545205739" sldId="301"/>
            <ac:picMk id="4" creationId="{82144BBA-50C0-ED9E-E96A-D8D38C07ECF4}"/>
          </ac:picMkLst>
        </pc:picChg>
      </pc:sldChg>
      <pc:sldMasterChg chg="addSp delSp modSp mod delSldLayout modSldLayout">
        <pc:chgData name="Balian, Sarah" userId="b3b060d9-4d34-479b-ad68-688eaebf93c5" providerId="ADAL" clId="{ECE8469E-A28F-4FE0-96F5-611311FE7A9A}" dt="2022-12-13T14:32:28.420" v="1960" actId="478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ECE8469E-A28F-4FE0-96F5-611311FE7A9A}" dt="2022-12-13T14:32:19.009" v="1957" actId="6549"/>
          <ac:spMkLst>
            <pc:docMk/>
            <pc:sldMasterMk cId="3850865728" sldId="2147483662"/>
            <ac:spMk id="2" creationId="{A1AF6A25-C05E-275F-43E1-F8E93E3EEC0C}"/>
          </ac:spMkLst>
        </pc:spChg>
        <pc:spChg chg="del">
          <ac:chgData name="Balian, Sarah" userId="b3b060d9-4d34-479b-ad68-688eaebf93c5" providerId="ADAL" clId="{ECE8469E-A28F-4FE0-96F5-611311FE7A9A}" dt="2022-12-09T19:22:52.713" v="1943" actId="478"/>
          <ac:spMkLst>
            <pc:docMk/>
            <pc:sldMasterMk cId="3850865728" sldId="2147483662"/>
            <ac:spMk id="3" creationId="{D59D261D-16B8-DAA5-B2D9-DE4D1E3CD48F}"/>
          </ac:spMkLst>
        </pc:spChg>
        <pc:spChg chg="add mod">
          <ac:chgData name="Balian, Sarah" userId="b3b060d9-4d34-479b-ad68-688eaebf93c5" providerId="ADAL" clId="{ECE8469E-A28F-4FE0-96F5-611311FE7A9A}" dt="2022-12-09T19:23:30.842" v="1956" actId="1076"/>
          <ac:spMkLst>
            <pc:docMk/>
            <pc:sldMasterMk cId="3850865728" sldId="2147483662"/>
            <ac:spMk id="4" creationId="{EF1B5812-A233-6083-8BE7-6465D675F0CA}"/>
          </ac:spMkLst>
        </pc:spChg>
        <pc:sldLayoutChg chg="delSp modSp mod">
          <pc:chgData name="Balian, Sarah" userId="b3b060d9-4d34-479b-ad68-688eaebf93c5" providerId="ADAL" clId="{ECE8469E-A28F-4FE0-96F5-611311FE7A9A}" dt="2022-12-13T14:32:28.420" v="1960" actId="478"/>
          <pc:sldLayoutMkLst>
            <pc:docMk/>
            <pc:sldMasterMk cId="939939367" sldId="2147483697"/>
            <pc:sldLayoutMk cId="3824787925" sldId="2147483686"/>
          </pc:sldLayoutMkLst>
          <pc:spChg chg="mod">
            <ac:chgData name="Balian, Sarah" userId="b3b060d9-4d34-479b-ad68-688eaebf93c5" providerId="ADAL" clId="{ECE8469E-A28F-4FE0-96F5-611311FE7A9A}" dt="2022-12-13T14:32:22.867" v="1958" actId="6549"/>
            <ac:spMkLst>
              <pc:docMk/>
              <pc:sldMasterMk cId="939939367" sldId="2147483697"/>
              <pc:sldLayoutMk cId="3824787925" sldId="2147483686"/>
              <ac:spMk id="4" creationId="{EC71831F-1B8F-EA98-3184-E4EB3C6D8FB1}"/>
            </ac:spMkLst>
          </pc:spChg>
          <pc:spChg chg="del mod">
            <ac:chgData name="Balian, Sarah" userId="b3b060d9-4d34-479b-ad68-688eaebf93c5" providerId="ADAL" clId="{ECE8469E-A28F-4FE0-96F5-611311FE7A9A}" dt="2022-12-13T14:32:28.420" v="1960" actId="478"/>
            <ac:spMkLst>
              <pc:docMk/>
              <pc:sldMasterMk cId="939939367" sldId="2147483697"/>
              <pc:sldLayoutMk cId="3824787925" sldId="2147483686"/>
              <ac:spMk id="5" creationId="{D4A3559E-C75A-5D65-C1BD-0B0208EF2C5D}"/>
            </ac:spMkLst>
          </pc:spChg>
        </pc:sldLayoutChg>
        <pc:sldLayoutChg chg="del">
          <pc:chgData name="Balian, Sarah" userId="b3b060d9-4d34-479b-ad68-688eaebf93c5" providerId="ADAL" clId="{ECE8469E-A28F-4FE0-96F5-611311FE7A9A}" dt="2022-12-08T18:21:01.315" v="1476" actId="47"/>
          <pc:sldLayoutMkLst>
            <pc:docMk/>
            <pc:sldMasterMk cId="3850865728" sldId="2147483662"/>
            <pc:sldLayoutMk cId="2990334043" sldId="2147483709"/>
          </pc:sldLayoutMkLst>
        </pc:sldLayoutChg>
      </pc:sldMasterChg>
    </pc:docChg>
  </pc:docChgLst>
  <pc:docChgLst>
    <pc:chgData name="Twesigye, Gloria" userId="6464a502-8a44-4d67-8fab-8f3aa9495827" providerId="ADAL" clId="{C58777DF-BE55-4C03-B611-97BA8BE45A82}"/>
    <pc:docChg chg="modSld">
      <pc:chgData name="Twesigye, Gloria" userId="6464a502-8a44-4d67-8fab-8f3aa9495827" providerId="ADAL" clId="{C58777DF-BE55-4C03-B611-97BA8BE45A82}" dt="2023-01-27T16:44:18.479" v="42" actId="1076"/>
      <pc:docMkLst>
        <pc:docMk/>
      </pc:docMkLst>
      <pc:sldChg chg="modSp mod">
        <pc:chgData name="Twesigye, Gloria" userId="6464a502-8a44-4d67-8fab-8f3aa9495827" providerId="ADAL" clId="{C58777DF-BE55-4C03-B611-97BA8BE45A82}" dt="2023-01-24T21:11:36.524" v="3" actId="14861"/>
        <pc:sldMkLst>
          <pc:docMk/>
          <pc:sldMk cId="2163988523" sldId="260"/>
        </pc:sldMkLst>
        <pc:spChg chg="mod">
          <ac:chgData name="Twesigye, Gloria" userId="6464a502-8a44-4d67-8fab-8f3aa9495827" providerId="ADAL" clId="{C58777DF-BE55-4C03-B611-97BA8BE45A82}" dt="2023-01-24T21:11:36.524" v="3" actId="14861"/>
          <ac:spMkLst>
            <pc:docMk/>
            <pc:sldMk cId="2163988523" sldId="260"/>
            <ac:spMk id="6" creationId="{5D0F14F3-1A09-3E96-BCB2-D8B940E469DA}"/>
          </ac:spMkLst>
        </pc:spChg>
      </pc:sldChg>
      <pc:sldChg chg="addSp modSp mod">
        <pc:chgData name="Twesigye, Gloria" userId="6464a502-8a44-4d67-8fab-8f3aa9495827" providerId="ADAL" clId="{C58777DF-BE55-4C03-B611-97BA8BE45A82}" dt="2023-01-27T16:44:18.479" v="42" actId="1076"/>
        <pc:sldMkLst>
          <pc:docMk/>
          <pc:sldMk cId="1887431401" sldId="263"/>
        </pc:sldMkLst>
        <pc:picChg chg="add mod">
          <ac:chgData name="Twesigye, Gloria" userId="6464a502-8a44-4d67-8fab-8f3aa9495827" providerId="ADAL" clId="{C58777DF-BE55-4C03-B611-97BA8BE45A82}" dt="2023-01-27T16:44:18.479" v="42" actId="1076"/>
          <ac:picMkLst>
            <pc:docMk/>
            <pc:sldMk cId="1887431401" sldId="263"/>
            <ac:picMk id="5" creationId="{ACB155DE-7E06-6753-2CEF-A5592F81B033}"/>
          </ac:picMkLst>
        </pc:picChg>
      </pc:sldChg>
      <pc:sldChg chg="modSp mod">
        <pc:chgData name="Twesigye, Gloria" userId="6464a502-8a44-4d67-8fab-8f3aa9495827" providerId="ADAL" clId="{C58777DF-BE55-4C03-B611-97BA8BE45A82}" dt="2023-01-24T21:16:26.557" v="12" actId="113"/>
        <pc:sldMkLst>
          <pc:docMk/>
          <pc:sldMk cId="2479953464" sldId="264"/>
        </pc:sldMkLst>
        <pc:spChg chg="mod">
          <ac:chgData name="Twesigye, Gloria" userId="6464a502-8a44-4d67-8fab-8f3aa9495827" providerId="ADAL" clId="{C58777DF-BE55-4C03-B611-97BA8BE45A82}" dt="2023-01-24T21:16:26.557" v="12" actId="113"/>
          <ac:spMkLst>
            <pc:docMk/>
            <pc:sldMk cId="2479953464" sldId="264"/>
            <ac:spMk id="5" creationId="{6348443D-078D-E5C6-FA12-50978A4D2ADA}"/>
          </ac:spMkLst>
        </pc:spChg>
      </pc:sldChg>
      <pc:sldChg chg="mod addCm">
        <pc:chgData name="Twesigye, Gloria" userId="6464a502-8a44-4d67-8fab-8f3aa9495827" providerId="ADAL" clId="{C58777DF-BE55-4C03-B611-97BA8BE45A82}" dt="2023-01-25T19:55:06.074" v="40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5T19:55:06.074" v="4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4T21:33:12.189" v="24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modSp mod">
        <pc:chgData name="Twesigye, Gloria" userId="6464a502-8a44-4d67-8fab-8f3aa9495827" providerId="ADAL" clId="{C58777DF-BE55-4C03-B611-97BA8BE45A82}" dt="2023-01-24T21:13:53.581" v="8" actId="14861"/>
        <pc:sldMkLst>
          <pc:docMk/>
          <pc:sldMk cId="3822647193" sldId="291"/>
        </pc:sldMkLst>
        <pc:spChg chg="mod">
          <ac:chgData name="Twesigye, Gloria" userId="6464a502-8a44-4d67-8fab-8f3aa9495827" providerId="ADAL" clId="{C58777DF-BE55-4C03-B611-97BA8BE45A82}" dt="2023-01-24T21:13:53.581" v="8" actId="14861"/>
          <ac:spMkLst>
            <pc:docMk/>
            <pc:sldMk cId="3822647193" sldId="291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5:35.772" v="10" actId="207"/>
        <pc:sldMkLst>
          <pc:docMk/>
          <pc:sldMk cId="4205298638" sldId="292"/>
        </pc:sldMkLst>
        <pc:spChg chg="mod">
          <ac:chgData name="Twesigye, Gloria" userId="6464a502-8a44-4d67-8fab-8f3aa9495827" providerId="ADAL" clId="{C58777DF-BE55-4C03-B611-97BA8BE45A82}" dt="2023-01-24T21:15:35.772" v="10" actId="207"/>
          <ac:spMkLst>
            <pc:docMk/>
            <pc:sldMk cId="4205298638" sldId="292"/>
            <ac:spMk id="6" creationId="{16DF4B5E-3B9F-79E0-76C4-D4B527D8A7DE}"/>
          </ac:spMkLst>
        </pc:spChg>
      </pc:sldChg>
      <pc:sldChg chg="modSp mod">
        <pc:chgData name="Twesigye, Gloria" userId="6464a502-8a44-4d67-8fab-8f3aa9495827" providerId="ADAL" clId="{C58777DF-BE55-4C03-B611-97BA8BE45A82}" dt="2023-01-24T21:16:52.142" v="16" actId="14861"/>
        <pc:sldMkLst>
          <pc:docMk/>
          <pc:sldMk cId="3986907055" sldId="293"/>
        </pc:sldMkLst>
        <pc:spChg chg="mod">
          <ac:chgData name="Twesigye, Gloria" userId="6464a502-8a44-4d67-8fab-8f3aa9495827" providerId="ADAL" clId="{C58777DF-BE55-4C03-B611-97BA8BE45A82}" dt="2023-01-24T21:16:52.142" v="16" actId="14861"/>
          <ac:spMkLst>
            <pc:docMk/>
            <pc:sldMk cId="3986907055" sldId="293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8:49.204" v="19" actId="14861"/>
        <pc:sldMkLst>
          <pc:docMk/>
          <pc:sldMk cId="1062889223" sldId="295"/>
        </pc:sldMkLst>
        <pc:spChg chg="mod">
          <ac:chgData name="Twesigye, Gloria" userId="6464a502-8a44-4d67-8fab-8f3aa9495827" providerId="ADAL" clId="{C58777DF-BE55-4C03-B611-97BA8BE45A82}" dt="2023-01-24T21:18:49.204" v="19" actId="14861"/>
          <ac:spMkLst>
            <pc:docMk/>
            <pc:sldMk cId="1062889223" sldId="295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5T19:55:33.776" v="41" actId="1076"/>
        <pc:sldMkLst>
          <pc:docMk/>
          <pc:sldMk cId="2516764295" sldId="297"/>
        </pc:sldMkLst>
        <pc:spChg chg="mod">
          <ac:chgData name="Twesigye, Gloria" userId="6464a502-8a44-4d67-8fab-8f3aa9495827" providerId="ADAL" clId="{C58777DF-BE55-4C03-B611-97BA8BE45A82}" dt="2023-01-24T21:33:27.645" v="28" actId="14861"/>
          <ac:spMkLst>
            <pc:docMk/>
            <pc:sldMk cId="2516764295" sldId="297"/>
            <ac:spMk id="6" creationId="{5D0F14F3-1A09-3E96-BCB2-D8B940E469DA}"/>
          </ac:spMkLst>
        </pc:spChg>
        <pc:spChg chg="mod">
          <ac:chgData name="Twesigye, Gloria" userId="6464a502-8a44-4d67-8fab-8f3aa9495827" providerId="ADAL" clId="{C58777DF-BE55-4C03-B611-97BA8BE45A82}" dt="2023-01-25T19:55:33.776" v="41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Twesigye, Gloria" userId="6464a502-8a44-4d67-8fab-8f3aa9495827" providerId="ADAL" clId="{C58777DF-BE55-4C03-B611-97BA8BE45A82}" dt="2023-01-24T21:34:53.797" v="34" actId="14100"/>
        <pc:sldMkLst>
          <pc:docMk/>
          <pc:sldMk cId="1182146475" sldId="298"/>
        </pc:sldMkLst>
        <pc:spChg chg="mod">
          <ac:chgData name="Twesigye, Gloria" userId="6464a502-8a44-4d67-8fab-8f3aa9495827" providerId="ADAL" clId="{C58777DF-BE55-4C03-B611-97BA8BE45A82}" dt="2023-01-24T21:34:53.797" v="34" actId="14100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Twesigye, Gloria" userId="6464a502-8a44-4d67-8fab-8f3aa9495827" providerId="ADAL" clId="{C58777DF-BE55-4C03-B611-97BA8BE45A82}" dt="2023-01-24T21:34:47.251" v="33" actId="14100"/>
        <pc:sldMkLst>
          <pc:docMk/>
          <pc:sldMk cId="317324267" sldId="299"/>
        </pc:sldMkLst>
        <pc:spChg chg="mod">
          <ac:chgData name="Twesigye, Gloria" userId="6464a502-8a44-4d67-8fab-8f3aa9495827" providerId="ADAL" clId="{C58777DF-BE55-4C03-B611-97BA8BE45A82}" dt="2023-01-24T21:34:47.251" v="33" actId="14100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Twesigye, Gloria" userId="6464a502-8a44-4d67-8fab-8f3aa9495827" providerId="ADAL" clId="{C58777DF-BE55-4C03-B611-97BA8BE45A82}" dt="2023-01-24T21:35:06.396" v="37" actId="14100"/>
        <pc:sldMkLst>
          <pc:docMk/>
          <pc:sldMk cId="3076330452" sldId="300"/>
        </pc:sldMkLst>
        <pc:spChg chg="mod">
          <ac:chgData name="Twesigye, Gloria" userId="6464a502-8a44-4d67-8fab-8f3aa9495827" providerId="ADAL" clId="{C58777DF-BE55-4C03-B611-97BA8BE45A82}" dt="2023-01-24T21:35:06.396" v="37" actId="14100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Twesigye, Gloria" userId="6464a502-8a44-4d67-8fab-8f3aa9495827" providerId="ADAL" clId="{1F543CB2-1E33-44B2-8DDA-9DB9565A9DD3}"/>
    <pc:docChg chg="undo custSel modSld addMainMaster delMainMaster modMainMaster">
      <pc:chgData name="Twesigye, Gloria" userId="6464a502-8a44-4d67-8fab-8f3aa9495827" providerId="ADAL" clId="{1F543CB2-1E33-44B2-8DDA-9DB9565A9DD3}" dt="2023-12-04T16:54:30.727" v="98" actId="6549"/>
      <pc:docMkLst>
        <pc:docMk/>
      </pc:docMkLst>
      <pc:sldChg chg="modSp">
        <pc:chgData name="Twesigye, Gloria" userId="6464a502-8a44-4d67-8fab-8f3aa9495827" providerId="ADAL" clId="{1F543CB2-1E33-44B2-8DDA-9DB9565A9DD3}" dt="2023-12-04T15:17:53.924" v="0"/>
        <pc:sldMkLst>
          <pc:docMk/>
          <pc:sldMk cId="109857222" sldId="256"/>
        </pc:sldMkLst>
        <pc:spChg chg="mod">
          <ac:chgData name="Twesigye, Gloria" userId="6464a502-8a44-4d67-8fab-8f3aa9495827" providerId="ADAL" clId="{1F543CB2-1E33-44B2-8DDA-9DB9565A9DD3}" dt="2023-12-04T15:17:53.924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1F543CB2-1E33-44B2-8DDA-9DB9565A9DD3}" dt="2023-12-04T15:35:28.268" v="55"/>
        <pc:sldMkLst>
          <pc:docMk/>
          <pc:sldMk cId="2163988523" sldId="260"/>
        </pc:sldMkLst>
        <pc:spChg chg="del">
          <ac:chgData name="Twesigye, Gloria" userId="6464a502-8a44-4d67-8fab-8f3aa9495827" providerId="ADAL" clId="{1F543CB2-1E33-44B2-8DDA-9DB9565A9DD3}" dt="2023-12-04T15:35:27.495" v="5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1F543CB2-1E33-44B2-8DDA-9DB9565A9DD3}" dt="2023-12-04T15:35:27.495" v="54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1F543CB2-1E33-44B2-8DDA-9DB9565A9DD3}" dt="2023-12-04T15:35:27.495" v="54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F543CB2-1E33-44B2-8DDA-9DB9565A9DD3}" dt="2023-12-04T15:35:28.268" v="55"/>
          <ac:picMkLst>
            <pc:docMk/>
            <pc:sldMk cId="2163988523" sldId="260"/>
            <ac:picMk id="2" creationId="{86582805-E8C1-639E-5DBB-E67C2E218CBA}"/>
          </ac:picMkLst>
        </pc:picChg>
      </pc:sldChg>
      <pc:sldChg chg="addSp delSp modSp mod modClrScheme chgLayout">
        <pc:chgData name="Twesigye, Gloria" userId="6464a502-8a44-4d67-8fab-8f3aa9495827" providerId="ADAL" clId="{1F543CB2-1E33-44B2-8DDA-9DB9565A9DD3}" dt="2023-12-04T15:33:35.092" v="53"/>
        <pc:sldMkLst>
          <pc:docMk/>
          <pc:sldMk cId="1887431401" sldId="263"/>
        </pc:sldMkLst>
        <pc:spChg chg="mod ord">
          <ac:chgData name="Twesigye, Gloria" userId="6464a502-8a44-4d67-8fab-8f3aa9495827" providerId="ADAL" clId="{1F543CB2-1E33-44B2-8DDA-9DB9565A9DD3}" dt="2023-12-04T15:25:55.950" v="44" actId="700"/>
          <ac:spMkLst>
            <pc:docMk/>
            <pc:sldMk cId="1887431401" sldId="263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1F543CB2-1E33-44B2-8DDA-9DB9565A9DD3}" dt="2023-12-04T15:26:23.605" v="47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Twesigye, Gloria" userId="6464a502-8a44-4d67-8fab-8f3aa9495827" providerId="ADAL" clId="{1F543CB2-1E33-44B2-8DDA-9DB9565A9DD3}" dt="2023-12-04T15:33:35.092" v="53"/>
          <ac:spMkLst>
            <pc:docMk/>
            <pc:sldMk cId="1887431401" sldId="263"/>
            <ac:spMk id="4" creationId="{EC5377DF-F6EB-CD00-6F4A-4E9690424341}"/>
          </ac:spMkLst>
        </pc:spChg>
        <pc:graphicFrameChg chg="mod">
          <ac:chgData name="Twesigye, Gloria" userId="6464a502-8a44-4d67-8fab-8f3aa9495827" providerId="ADAL" clId="{1F543CB2-1E33-44B2-8DDA-9DB9565A9DD3}" dt="2023-12-04T15:27:20.470" v="51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picChg chg="del">
          <ac:chgData name="Twesigye, Gloria" userId="6464a502-8a44-4d67-8fab-8f3aa9495827" providerId="ADAL" clId="{1F543CB2-1E33-44B2-8DDA-9DB9565A9DD3}" dt="2023-12-04T15:33:33.761" v="52" actId="478"/>
          <ac:picMkLst>
            <pc:docMk/>
            <pc:sldMk cId="1887431401" sldId="263"/>
            <ac:picMk id="5" creationId="{ACB155DE-7E06-6753-2CEF-A5592F81B033}"/>
          </ac:picMkLst>
        </pc:picChg>
      </pc:sldChg>
      <pc:sldChg chg="modSp mod">
        <pc:chgData name="Twesigye, Gloria" userId="6464a502-8a44-4d67-8fab-8f3aa9495827" providerId="ADAL" clId="{1F543CB2-1E33-44B2-8DDA-9DB9565A9DD3}" dt="2023-12-04T16:54:30.727" v="98" actId="6549"/>
        <pc:sldMkLst>
          <pc:docMk/>
          <pc:sldMk cId="3475639167" sldId="289"/>
        </pc:sldMkLst>
        <pc:spChg chg="mod">
          <ac:chgData name="Twesigye, Gloria" userId="6464a502-8a44-4d67-8fab-8f3aa9495827" providerId="ADAL" clId="{1F543CB2-1E33-44B2-8DDA-9DB9565A9DD3}" dt="2023-12-04T16:54:30.727" v="98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">
        <pc:chgData name="Twesigye, Gloria" userId="6464a502-8a44-4d67-8fab-8f3aa9495827" providerId="ADAL" clId="{1F543CB2-1E33-44B2-8DDA-9DB9565A9DD3}" dt="2023-12-04T15:35:34.117" v="57"/>
        <pc:sldMkLst>
          <pc:docMk/>
          <pc:sldMk cId="3822647193" sldId="291"/>
        </pc:sldMkLst>
        <pc:spChg chg="del">
          <ac:chgData name="Twesigye, Gloria" userId="6464a502-8a44-4d67-8fab-8f3aa9495827" providerId="ADAL" clId="{1F543CB2-1E33-44B2-8DDA-9DB9565A9DD3}" dt="2023-12-04T15:35:33.660" v="56" actId="478"/>
          <ac:spMkLst>
            <pc:docMk/>
            <pc:sldMk cId="3822647193" sldId="291"/>
            <ac:spMk id="6" creationId="{5D0F14F3-1A09-3E96-BCB2-D8B940E469DA}"/>
          </ac:spMkLst>
        </pc:spChg>
        <pc:spChg chg="del">
          <ac:chgData name="Twesigye, Gloria" userId="6464a502-8a44-4d67-8fab-8f3aa9495827" providerId="ADAL" clId="{1F543CB2-1E33-44B2-8DDA-9DB9565A9DD3}" dt="2023-12-04T15:35:33.660" v="56" actId="478"/>
          <ac:spMkLst>
            <pc:docMk/>
            <pc:sldMk cId="3822647193" sldId="291"/>
            <ac:spMk id="7" creationId="{CE64F085-394F-89FE-55C1-94E5F28AFADD}"/>
          </ac:spMkLst>
        </pc:spChg>
        <pc:spChg chg="del">
          <ac:chgData name="Twesigye, Gloria" userId="6464a502-8a44-4d67-8fab-8f3aa9495827" providerId="ADAL" clId="{1F543CB2-1E33-44B2-8DDA-9DB9565A9DD3}" dt="2023-12-04T15:35:33.660" v="56" actId="478"/>
          <ac:spMkLst>
            <pc:docMk/>
            <pc:sldMk cId="3822647193" sldId="291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F543CB2-1E33-44B2-8DDA-9DB9565A9DD3}" dt="2023-12-04T15:35:34.117" v="57"/>
          <ac:picMkLst>
            <pc:docMk/>
            <pc:sldMk cId="3822647193" sldId="291"/>
            <ac:picMk id="2" creationId="{17374DB3-0C50-9235-162D-F81FF85DED1C}"/>
          </ac:picMkLst>
        </pc:picChg>
      </pc:sldChg>
      <pc:sldChg chg="addSp delSp modSp mod">
        <pc:chgData name="Twesigye, Gloria" userId="6464a502-8a44-4d67-8fab-8f3aa9495827" providerId="ADAL" clId="{1F543CB2-1E33-44B2-8DDA-9DB9565A9DD3}" dt="2023-12-04T15:42:10.375" v="59"/>
        <pc:sldMkLst>
          <pc:docMk/>
          <pc:sldMk cId="3986907055" sldId="293"/>
        </pc:sldMkLst>
        <pc:spChg chg="del">
          <ac:chgData name="Twesigye, Gloria" userId="6464a502-8a44-4d67-8fab-8f3aa9495827" providerId="ADAL" clId="{1F543CB2-1E33-44B2-8DDA-9DB9565A9DD3}" dt="2023-12-04T15:42:09.874" v="58" actId="478"/>
          <ac:spMkLst>
            <pc:docMk/>
            <pc:sldMk cId="3986907055" sldId="293"/>
            <ac:spMk id="6" creationId="{5D0F14F3-1A09-3E96-BCB2-D8B940E469DA}"/>
          </ac:spMkLst>
        </pc:spChg>
        <pc:spChg chg="del">
          <ac:chgData name="Twesigye, Gloria" userId="6464a502-8a44-4d67-8fab-8f3aa9495827" providerId="ADAL" clId="{1F543CB2-1E33-44B2-8DDA-9DB9565A9DD3}" dt="2023-12-04T15:42:09.874" v="58" actId="478"/>
          <ac:spMkLst>
            <pc:docMk/>
            <pc:sldMk cId="3986907055" sldId="293"/>
            <ac:spMk id="7" creationId="{CE64F085-394F-89FE-55C1-94E5F28AFADD}"/>
          </ac:spMkLst>
        </pc:spChg>
        <pc:spChg chg="del">
          <ac:chgData name="Twesigye, Gloria" userId="6464a502-8a44-4d67-8fab-8f3aa9495827" providerId="ADAL" clId="{1F543CB2-1E33-44B2-8DDA-9DB9565A9DD3}" dt="2023-12-04T15:42:09.874" v="58" actId="478"/>
          <ac:spMkLst>
            <pc:docMk/>
            <pc:sldMk cId="3986907055" sldId="293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F543CB2-1E33-44B2-8DDA-9DB9565A9DD3}" dt="2023-12-04T15:42:10.375" v="59"/>
          <ac:picMkLst>
            <pc:docMk/>
            <pc:sldMk cId="3986907055" sldId="293"/>
            <ac:picMk id="2" creationId="{84CA2601-E28A-2DB6-6575-882B85BB5690}"/>
          </ac:picMkLst>
        </pc:picChg>
      </pc:sldChg>
      <pc:sldChg chg="mod">
        <pc:chgData name="Twesigye, Gloria" userId="6464a502-8a44-4d67-8fab-8f3aa9495827" providerId="ADAL" clId="{1F543CB2-1E33-44B2-8DDA-9DB9565A9DD3}" dt="2023-12-04T15:44:46.649" v="62" actId="27918"/>
        <pc:sldMkLst>
          <pc:docMk/>
          <pc:sldMk cId="1925132525" sldId="294"/>
        </pc:sldMkLst>
      </pc:sldChg>
      <pc:sldChg chg="addSp delSp modSp mod">
        <pc:chgData name="Twesigye, Gloria" userId="6464a502-8a44-4d67-8fab-8f3aa9495827" providerId="ADAL" clId="{1F543CB2-1E33-44B2-8DDA-9DB9565A9DD3}" dt="2023-12-04T15:57:01.212" v="74"/>
        <pc:sldMkLst>
          <pc:docMk/>
          <pc:sldMk cId="1062889223" sldId="295"/>
        </pc:sldMkLst>
        <pc:spChg chg="del">
          <ac:chgData name="Twesigye, Gloria" userId="6464a502-8a44-4d67-8fab-8f3aa9495827" providerId="ADAL" clId="{1F543CB2-1E33-44B2-8DDA-9DB9565A9DD3}" dt="2023-12-04T15:57:00.452" v="73" actId="478"/>
          <ac:spMkLst>
            <pc:docMk/>
            <pc:sldMk cId="1062889223" sldId="295"/>
            <ac:spMk id="6" creationId="{5D0F14F3-1A09-3E96-BCB2-D8B940E469DA}"/>
          </ac:spMkLst>
        </pc:spChg>
        <pc:spChg chg="del">
          <ac:chgData name="Twesigye, Gloria" userId="6464a502-8a44-4d67-8fab-8f3aa9495827" providerId="ADAL" clId="{1F543CB2-1E33-44B2-8DDA-9DB9565A9DD3}" dt="2023-12-04T15:57:00.452" v="73" actId="478"/>
          <ac:spMkLst>
            <pc:docMk/>
            <pc:sldMk cId="1062889223" sldId="295"/>
            <ac:spMk id="7" creationId="{CE64F085-394F-89FE-55C1-94E5F28AFADD}"/>
          </ac:spMkLst>
        </pc:spChg>
        <pc:spChg chg="del">
          <ac:chgData name="Twesigye, Gloria" userId="6464a502-8a44-4d67-8fab-8f3aa9495827" providerId="ADAL" clId="{1F543CB2-1E33-44B2-8DDA-9DB9565A9DD3}" dt="2023-12-04T15:57:00.452" v="73" actId="478"/>
          <ac:spMkLst>
            <pc:docMk/>
            <pc:sldMk cId="1062889223" sldId="295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F543CB2-1E33-44B2-8DDA-9DB9565A9DD3}" dt="2023-12-04T15:57:01.212" v="74"/>
          <ac:picMkLst>
            <pc:docMk/>
            <pc:sldMk cId="1062889223" sldId="295"/>
            <ac:picMk id="2" creationId="{B5C71245-4326-65CC-6511-9503FB1E820F}"/>
          </ac:picMkLst>
        </pc:picChg>
      </pc:sldChg>
      <pc:sldChg chg="modSp mod">
        <pc:chgData name="Twesigye, Gloria" userId="6464a502-8a44-4d67-8fab-8f3aa9495827" providerId="ADAL" clId="{1F543CB2-1E33-44B2-8DDA-9DB9565A9DD3}" dt="2023-12-04T15:56:07.882" v="72" actId="27918"/>
        <pc:sldMkLst>
          <pc:docMk/>
          <pc:sldMk cId="476875324" sldId="296"/>
        </pc:sldMkLst>
        <pc:graphicFrameChg chg="mod">
          <ac:chgData name="Twesigye, Gloria" userId="6464a502-8a44-4d67-8fab-8f3aa9495827" providerId="ADAL" clId="{1F543CB2-1E33-44B2-8DDA-9DB9565A9DD3}" dt="2023-12-04T15:46:32.406" v="64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addSp delSp modSp mod">
        <pc:chgData name="Twesigye, Gloria" userId="6464a502-8a44-4d67-8fab-8f3aa9495827" providerId="ADAL" clId="{1F543CB2-1E33-44B2-8DDA-9DB9565A9DD3}" dt="2023-12-04T16:30:03.701" v="79"/>
        <pc:sldMkLst>
          <pc:docMk/>
          <pc:sldMk cId="2516764295" sldId="297"/>
        </pc:sldMkLst>
        <pc:spChg chg="del">
          <ac:chgData name="Twesigye, Gloria" userId="6464a502-8a44-4d67-8fab-8f3aa9495827" providerId="ADAL" clId="{1F543CB2-1E33-44B2-8DDA-9DB9565A9DD3}" dt="2023-12-04T16:30:03.307" v="78" actId="478"/>
          <ac:spMkLst>
            <pc:docMk/>
            <pc:sldMk cId="2516764295" sldId="297"/>
            <ac:spMk id="6" creationId="{5D0F14F3-1A09-3E96-BCB2-D8B940E469DA}"/>
          </ac:spMkLst>
        </pc:spChg>
        <pc:spChg chg="del">
          <ac:chgData name="Twesigye, Gloria" userId="6464a502-8a44-4d67-8fab-8f3aa9495827" providerId="ADAL" clId="{1F543CB2-1E33-44B2-8DDA-9DB9565A9DD3}" dt="2023-12-04T16:30:03.307" v="78" actId="478"/>
          <ac:spMkLst>
            <pc:docMk/>
            <pc:sldMk cId="2516764295" sldId="297"/>
            <ac:spMk id="7" creationId="{CE64F085-394F-89FE-55C1-94E5F28AFADD}"/>
          </ac:spMkLst>
        </pc:spChg>
        <pc:spChg chg="del">
          <ac:chgData name="Twesigye, Gloria" userId="6464a502-8a44-4d67-8fab-8f3aa9495827" providerId="ADAL" clId="{1F543CB2-1E33-44B2-8DDA-9DB9565A9DD3}" dt="2023-12-04T16:30:03.307" v="78" actId="478"/>
          <ac:spMkLst>
            <pc:docMk/>
            <pc:sldMk cId="2516764295" sldId="297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1F543CB2-1E33-44B2-8DDA-9DB9565A9DD3}" dt="2023-12-04T16:30:03.701" v="79"/>
          <ac:picMkLst>
            <pc:docMk/>
            <pc:sldMk cId="2516764295" sldId="297"/>
            <ac:picMk id="2" creationId="{A68E8AF2-FA09-4789-6057-E7A85EE45844}"/>
          </ac:picMkLst>
        </pc:picChg>
      </pc:sldChg>
      <pc:sldChg chg="modSp mod">
        <pc:chgData name="Twesigye, Gloria" userId="6464a502-8a44-4d67-8fab-8f3aa9495827" providerId="ADAL" clId="{1F543CB2-1E33-44B2-8DDA-9DB9565A9DD3}" dt="2023-12-04T16:31:54.676" v="95" actId="27918"/>
        <pc:sldMkLst>
          <pc:docMk/>
          <pc:sldMk cId="1182146475" sldId="298"/>
        </pc:sldMkLst>
        <pc:spChg chg="mod">
          <ac:chgData name="Twesigye, Gloria" userId="6464a502-8a44-4d67-8fab-8f3aa9495827" providerId="ADAL" clId="{1F543CB2-1E33-44B2-8DDA-9DB9565A9DD3}" dt="2023-12-04T16:31:10.464" v="89" actId="20577"/>
          <ac:spMkLst>
            <pc:docMk/>
            <pc:sldMk cId="1182146475" sldId="298"/>
            <ac:spMk id="3" creationId="{E4FD1E92-5DBC-B105-F246-2355E4FF9A74}"/>
          </ac:spMkLst>
        </pc:spChg>
      </pc:sldChg>
      <pc:sldChg chg="modSp mod">
        <pc:chgData name="Twesigye, Gloria" userId="6464a502-8a44-4d67-8fab-8f3aa9495827" providerId="ADAL" clId="{1F543CB2-1E33-44B2-8DDA-9DB9565A9DD3}" dt="2023-12-04T16:45:56.160" v="96" actId="948"/>
        <pc:sldMkLst>
          <pc:docMk/>
          <pc:sldMk cId="3076330452" sldId="300"/>
        </pc:sldMkLst>
        <pc:spChg chg="mod">
          <ac:chgData name="Twesigye, Gloria" userId="6464a502-8a44-4d67-8fab-8f3aa9495827" providerId="ADAL" clId="{1F543CB2-1E33-44B2-8DDA-9DB9565A9DD3}" dt="2023-12-04T16:45:56.160" v="96" actId="948"/>
          <ac:spMkLst>
            <pc:docMk/>
            <pc:sldMk cId="3076330452" sldId="300"/>
            <ac:spMk id="1031" creationId="{75E0F3FD-3653-8563-FEE5-011DD03C8B58}"/>
          </ac:spMkLst>
        </pc:spChg>
      </pc:sldChg>
      <pc:sldChg chg="modSp">
        <pc:chgData name="Twesigye, Gloria" userId="6464a502-8a44-4d67-8fab-8f3aa9495827" providerId="ADAL" clId="{1F543CB2-1E33-44B2-8DDA-9DB9565A9DD3}" dt="2023-12-04T16:28:12.028" v="77" actId="207"/>
        <pc:sldMkLst>
          <pc:docMk/>
          <pc:sldMk cId="3286086278" sldId="303"/>
        </pc:sldMkLst>
        <pc:graphicFrameChg chg="mod">
          <ac:chgData name="Twesigye, Gloria" userId="6464a502-8a44-4d67-8fab-8f3aa9495827" providerId="ADAL" clId="{1F543CB2-1E33-44B2-8DDA-9DB9565A9DD3}" dt="2023-12-04T16:28:12.028" v="77" actId="207"/>
          <ac:graphicFrameMkLst>
            <pc:docMk/>
            <pc:sldMk cId="3286086278" sldId="303"/>
            <ac:graphicFrameMk id="9" creationId="{16BB2B36-D329-083C-5198-BEEC5AC12CFA}"/>
          </ac:graphicFrameMkLst>
        </pc:graphicFrameChg>
      </pc:sldChg>
      <pc:sldMasterChg chg="setBg addSldLayout delSldLayout modSldLayout">
        <pc:chgData name="Twesigye, Gloria" userId="6464a502-8a44-4d67-8fab-8f3aa9495827" providerId="ADAL" clId="{1F543CB2-1E33-44B2-8DDA-9DB9565A9DD3}" dt="2023-12-04T15:23:57.833" v="35" actId="1076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1F543CB2-1E33-44B2-8DDA-9DB9565A9DD3}" dt="2023-12-04T15:23:57.833" v="35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1F543CB2-1E33-44B2-8DDA-9DB9565A9DD3}" dt="2023-12-04T15:23:57.833" v="35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  <pc:sldLayoutChg chg="new del mod replId">
          <pc:chgData name="Twesigye, Gloria" userId="6464a502-8a44-4d67-8fab-8f3aa9495827" providerId="ADAL" clId="{1F543CB2-1E33-44B2-8DDA-9DB9565A9DD3}" dt="2023-12-04T15:18:29.017" v="5" actId="11236"/>
          <pc:sldLayoutMkLst>
            <pc:docMk/>
            <pc:sldMasterMk cId="3984714580" sldId="2147483687"/>
            <pc:sldLayoutMk cId="968490830" sldId="2147483699"/>
          </pc:sldLayoutMkLst>
        </pc:sldLayoutChg>
        <pc:sldLayoutChg chg="new del mod replId">
          <pc:chgData name="Twesigye, Gloria" userId="6464a502-8a44-4d67-8fab-8f3aa9495827" providerId="ADAL" clId="{1F543CB2-1E33-44B2-8DDA-9DB9565A9DD3}" dt="2023-12-04T15:18:33.833" v="7" actId="11236"/>
          <pc:sldLayoutMkLst>
            <pc:docMk/>
            <pc:sldMasterMk cId="3984714580" sldId="2147483687"/>
            <pc:sldLayoutMk cId="3638776441" sldId="2147483699"/>
          </pc:sldLayoutMkLst>
        </pc:sldLayoutChg>
      </pc:sldMasterChg>
      <pc:sldMasterChg chg="delSldLayout modSldLayout">
        <pc:chgData name="Twesigye, Gloria" userId="6464a502-8a44-4d67-8fab-8f3aa9495827" providerId="ADAL" clId="{1F543CB2-1E33-44B2-8DDA-9DB9565A9DD3}" dt="2023-12-04T15:26:08.969" v="46" actId="2696"/>
        <pc:sldMasterMkLst>
          <pc:docMk/>
          <pc:sldMasterMk cId="939939367" sldId="2147483697"/>
        </pc:sldMasterMkLst>
        <pc:sldLayoutChg chg="del">
          <pc:chgData name="Twesigye, Gloria" userId="6464a502-8a44-4d67-8fab-8f3aa9495827" providerId="ADAL" clId="{1F543CB2-1E33-44B2-8DDA-9DB9565A9DD3}" dt="2023-12-04T15:18:01.588" v="1" actId="2696"/>
          <pc:sldLayoutMkLst>
            <pc:docMk/>
            <pc:sldMasterMk cId="939939367" sldId="2147483697"/>
            <pc:sldLayoutMk cId="3824787925" sldId="2147483686"/>
          </pc:sldLayoutMkLst>
        </pc:sldLayoutChg>
        <pc:sldLayoutChg chg="modSp mod">
          <pc:chgData name="Twesigye, Gloria" userId="6464a502-8a44-4d67-8fab-8f3aa9495827" providerId="ADAL" clId="{1F543CB2-1E33-44B2-8DDA-9DB9565A9DD3}" dt="2023-12-04T15:18:09.201" v="3" actId="1076"/>
          <pc:sldLayoutMkLst>
            <pc:docMk/>
            <pc:sldMasterMk cId="939939367" sldId="2147483697"/>
            <pc:sldLayoutMk cId="816818668" sldId="2147483698"/>
          </pc:sldLayoutMkLst>
          <pc:spChg chg="mod">
            <ac:chgData name="Twesigye, Gloria" userId="6464a502-8a44-4d67-8fab-8f3aa9495827" providerId="ADAL" clId="{1F543CB2-1E33-44B2-8DDA-9DB9565A9DD3}" dt="2023-12-04T15:18:09.201" v="3" actId="1076"/>
            <ac:spMkLst>
              <pc:docMk/>
              <pc:sldMasterMk cId="939939367" sldId="2147483697"/>
              <pc:sldLayoutMk cId="816818668" sldId="2147483698"/>
              <ac:spMk id="4" creationId="{EC71831F-1B8F-EA98-3184-E4EB3C6D8FB1}"/>
            </ac:spMkLst>
          </pc:spChg>
        </pc:sldLayoutChg>
        <pc:sldLayoutChg chg="del">
          <pc:chgData name="Twesigye, Gloria" userId="6464a502-8a44-4d67-8fab-8f3aa9495827" providerId="ADAL" clId="{1F543CB2-1E33-44B2-8DDA-9DB9565A9DD3}" dt="2023-12-04T15:26:08.969" v="46" actId="2696"/>
          <pc:sldLayoutMkLst>
            <pc:docMk/>
            <pc:sldMasterMk cId="939939367" sldId="2147483697"/>
            <pc:sldLayoutMk cId="2118227480" sldId="2147483722"/>
          </pc:sldLayoutMkLst>
        </pc:sldLayoutChg>
      </pc:sldMasterChg>
      <pc:sldMasterChg chg="modSp new mod setBg addSldLayout delSldLayout modSldLayout">
        <pc:chgData name="Twesigye, Gloria" userId="6464a502-8a44-4d67-8fab-8f3aa9495827" providerId="ADAL" clId="{1F543CB2-1E33-44B2-8DDA-9DB9565A9DD3}" dt="2023-12-04T15:24:55.487" v="39" actId="11236"/>
        <pc:sldMasterMkLst>
          <pc:docMk/>
          <pc:sldMasterMk cId="3509953246" sldId="2147483699"/>
        </pc:sldMasterMkLst>
        <pc:spChg chg="mod">
          <ac:chgData name="Twesigye, Gloria" userId="6464a502-8a44-4d67-8fab-8f3aa9495827" providerId="ADAL" clId="{1F543CB2-1E33-44B2-8DDA-9DB9565A9DD3}" dt="2023-12-04T15:23:19.202" v="32" actId="14100"/>
          <ac:spMkLst>
            <pc:docMk/>
            <pc:sldMasterMk cId="3509953246" sldId="2147483699"/>
            <ac:spMk id="2" creationId="{93C8EF67-98F9-55B0-94E5-DF75FFF9FA13}"/>
          </ac:spMkLst>
        </pc:spChg>
        <pc:spChg chg="mod">
          <ac:chgData name="Twesigye, Gloria" userId="6464a502-8a44-4d67-8fab-8f3aa9495827" providerId="ADAL" clId="{1F543CB2-1E33-44B2-8DDA-9DB9565A9DD3}" dt="2023-12-04T15:23:25.169" v="34" actId="14100"/>
          <ac:spMkLst>
            <pc:docMk/>
            <pc:sldMasterMk cId="3509953246" sldId="2147483699"/>
            <ac:spMk id="3" creationId="{07FC92A5-0AE0-542A-E4B2-C5EDE1381FDD}"/>
          </ac:spMkLst>
        </pc:sp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4054770933" sldId="2147483700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3536744727" sldId="2147483701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1660450325" sldId="2147483702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2550726011" sldId="2147483703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2380053527" sldId="2147483704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3757248166" sldId="2147483705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1124513987" sldId="2147483706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1665051395" sldId="2147483707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2484236060" sldId="2147483708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43330346" sldId="2147483709"/>
          </pc:sldLayoutMkLst>
        </pc:sldLayoutChg>
        <pc:sldLayoutChg chg="new replId">
          <pc:chgData name="Twesigye, Gloria" userId="6464a502-8a44-4d67-8fab-8f3aa9495827" providerId="ADAL" clId="{1F543CB2-1E33-44B2-8DDA-9DB9565A9DD3}" dt="2023-12-04T15:18:36.479" v="8" actId="6938"/>
          <pc:sldLayoutMkLst>
            <pc:docMk/>
            <pc:sldMasterMk cId="3509953246" sldId="2147483699"/>
            <pc:sldLayoutMk cId="3823545772" sldId="2147483710"/>
          </pc:sldLayoutMkLst>
        </pc:sldLayoutChg>
        <pc:sldLayoutChg chg="modSp mod">
          <pc:chgData name="Twesigye, Gloria" userId="6464a502-8a44-4d67-8fab-8f3aa9495827" providerId="ADAL" clId="{1F543CB2-1E33-44B2-8DDA-9DB9565A9DD3}" dt="2023-12-04T15:19:11.396" v="13" actId="14100"/>
          <pc:sldLayoutMkLst>
            <pc:docMk/>
            <pc:sldMasterMk cId="3509953246" sldId="2147483699"/>
            <pc:sldLayoutMk cId="1507506088" sldId="2147483711"/>
          </pc:sldLayoutMkLst>
          <pc:spChg chg="mod">
            <ac:chgData name="Twesigye, Gloria" userId="6464a502-8a44-4d67-8fab-8f3aa9495827" providerId="ADAL" clId="{1F543CB2-1E33-44B2-8DDA-9DB9565A9DD3}" dt="2023-12-04T15:19:11.396" v="13" actId="14100"/>
            <ac:spMkLst>
              <pc:docMk/>
              <pc:sldMasterMk cId="3509953246" sldId="2147483699"/>
              <pc:sldLayoutMk cId="1507506088" sldId="2147483711"/>
              <ac:spMk id="3" creationId="{D1377EC6-E606-BCCD-FC01-0168607C70E3}"/>
            </ac:spMkLst>
          </pc:spChg>
        </pc:sldLayoutChg>
        <pc:sldLayoutChg chg="new del mod">
          <pc:chgData name="Twesigye, Gloria" userId="6464a502-8a44-4d67-8fab-8f3aa9495827" providerId="ADAL" clId="{1F543CB2-1E33-44B2-8DDA-9DB9565A9DD3}" dt="2023-12-04T15:24:55.487" v="39" actId="11236"/>
          <pc:sldLayoutMkLst>
            <pc:docMk/>
            <pc:sldMasterMk cId="3509953246" sldId="2147483699"/>
            <pc:sldLayoutMk cId="2739203110" sldId="2147483712"/>
          </pc:sldLayoutMkLst>
        </pc:sldLayoutChg>
      </pc:sldMasterChg>
      <pc:sldMasterChg chg="add mod setBg addSldLayout modSldLayout">
        <pc:chgData name="Twesigye, Gloria" userId="6464a502-8a44-4d67-8fab-8f3aa9495827" providerId="ADAL" clId="{1F543CB2-1E33-44B2-8DDA-9DB9565A9DD3}" dt="2023-12-04T15:25:38.177" v="43"/>
        <pc:sldMasterMkLst>
          <pc:docMk/>
          <pc:sldMasterMk cId="2360698603" sldId="2147483712"/>
        </pc:sldMasterMkLst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2279358339" sldId="2147483713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4087833645" sldId="2147483714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2967444613" sldId="2147483715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4201504064" sldId="2147483716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3596409027" sldId="2147483717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1762147813" sldId="2147483718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1872090199" sldId="2147483719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3227448653" sldId="2147483720"/>
          </pc:sldLayoutMkLst>
        </pc:sldLayoutChg>
        <pc:sldLayoutChg chg="add mod replId">
          <pc:chgData name="Twesigye, Gloria" userId="6464a502-8a44-4d67-8fab-8f3aa9495827" providerId="ADAL" clId="{1F543CB2-1E33-44B2-8DDA-9DB9565A9DD3}" dt="2023-12-04T15:25:05.987" v="40" actId="2890"/>
          <pc:sldLayoutMkLst>
            <pc:docMk/>
            <pc:sldMasterMk cId="2360698603" sldId="2147483712"/>
            <pc:sldLayoutMk cId="1331343677" sldId="2147483721"/>
          </pc:sldLayoutMkLst>
        </pc:sldLayoutChg>
      </pc:sldMasterChg>
      <pc:sldMasterChg chg="new del mod addSldLayout delSldLayout">
        <pc:chgData name="Twesigye, Gloria" userId="6464a502-8a44-4d67-8fab-8f3aa9495827" providerId="ADAL" clId="{1F543CB2-1E33-44B2-8DDA-9DB9565A9DD3}" dt="2023-12-04T15:24:33.807" v="37" actId="6938"/>
        <pc:sldMasterMkLst>
          <pc:docMk/>
          <pc:sldMasterMk cId="3792639003" sldId="2147483712"/>
        </pc:sldMasterMkLst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956780966" sldId="2147483713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535840683" sldId="2147483714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271651241" sldId="2147483715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2796002442" sldId="2147483716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3196273325" sldId="2147483717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2556386314" sldId="2147483718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274252347" sldId="2147483719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2080974050" sldId="2147483720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1240722961" sldId="2147483721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364142612" sldId="2147483722"/>
          </pc:sldLayoutMkLst>
        </pc:sldLayoutChg>
        <pc:sldLayoutChg chg="new del replId">
          <pc:chgData name="Twesigye, Gloria" userId="6464a502-8a44-4d67-8fab-8f3aa9495827" providerId="ADAL" clId="{1F543CB2-1E33-44B2-8DDA-9DB9565A9DD3}" dt="2023-12-04T15:24:33.807" v="37" actId="6938"/>
          <pc:sldLayoutMkLst>
            <pc:docMk/>
            <pc:sldMasterMk cId="3792639003" sldId="2147483712"/>
            <pc:sldLayoutMk cId="547450161" sldId="2147483723"/>
          </pc:sldLayoutMkLst>
        </pc:sldLayoutChg>
      </pc:sldMasterChg>
    </pc:docChg>
  </pc:docChgLst>
  <pc:docChgLst>
    <pc:chgData name="Hanner, Olsen" userId="8f966b24-7479-4073-89bd-2f70180eddce" providerId="ADAL" clId="{801FFC85-81DD-42E3-9578-457ABF412A80}"/>
    <pc:docChg chg="modSld">
      <pc:chgData name="Hanner, Olsen" userId="8f966b24-7479-4073-89bd-2f70180eddce" providerId="ADAL" clId="{801FFC85-81DD-42E3-9578-457ABF412A80}" dt="2023-11-09T21:40:53.627" v="17" actId="20577"/>
      <pc:docMkLst>
        <pc:docMk/>
      </pc:docMkLst>
      <pc:sldChg chg="modSp mod">
        <pc:chgData name="Hanner, Olsen" userId="8f966b24-7479-4073-89bd-2f70180eddce" providerId="ADAL" clId="{801FFC85-81DD-42E3-9578-457ABF412A80}" dt="2023-11-09T21:40:49.889" v="11" actId="20577"/>
        <pc:sldMkLst>
          <pc:docMk/>
          <pc:sldMk cId="317324267" sldId="299"/>
        </pc:sldMkLst>
        <pc:spChg chg="mod">
          <ac:chgData name="Hanner, Olsen" userId="8f966b24-7479-4073-89bd-2f70180eddce" providerId="ADAL" clId="{801FFC85-81DD-42E3-9578-457ABF412A80}" dt="2023-11-09T21:40:49.889" v="11" actId="20577"/>
          <ac:spMkLst>
            <pc:docMk/>
            <pc:sldMk cId="317324267" sldId="299"/>
            <ac:spMk id="58" creationId="{DB0E9556-57C4-FB9F-F4ED-4A86F430775C}"/>
          </ac:spMkLst>
        </pc:spChg>
      </pc:sldChg>
      <pc:sldChg chg="modSp mod">
        <pc:chgData name="Hanner, Olsen" userId="8f966b24-7479-4073-89bd-2f70180eddce" providerId="ADAL" clId="{801FFC85-81DD-42E3-9578-457ABF412A80}" dt="2023-11-09T21:40:53.627" v="17" actId="20577"/>
        <pc:sldMkLst>
          <pc:docMk/>
          <pc:sldMk cId="3076330452" sldId="300"/>
        </pc:sldMkLst>
        <pc:spChg chg="mod">
          <ac:chgData name="Hanner, Olsen" userId="8f966b24-7479-4073-89bd-2f70180eddce" providerId="ADAL" clId="{801FFC85-81DD-42E3-9578-457ABF412A80}" dt="2023-11-09T21:40:53.627" v="17" actId="20577"/>
          <ac:spMkLst>
            <pc:docMk/>
            <pc:sldMk cId="3076330452" sldId="300"/>
            <ac:spMk id="6" creationId="{9BDCE6A8-2C31-F7B4-5CEC-7699505FBC63}"/>
          </ac:spMkLst>
        </pc:spChg>
      </pc:sldChg>
      <pc:sldChg chg="mod delCm">
        <pc:chgData name="Hanner, Olsen" userId="8f966b24-7479-4073-89bd-2f70180eddce" providerId="ADAL" clId="{801FFC85-81DD-42E3-9578-457ABF412A80}" dt="2023-11-09T20:45:57.009" v="5"/>
        <pc:sldMkLst>
          <pc:docMk/>
          <pc:sldMk cId="3286086278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anner, Olsen" userId="8f966b24-7479-4073-89bd-2f70180eddce" providerId="ADAL" clId="{801FFC85-81DD-42E3-9578-457ABF412A80}" dt="2023-11-09T20:45:57.009" v="5"/>
              <pc2:cmMkLst xmlns:pc2="http://schemas.microsoft.com/office/powerpoint/2019/9/main/command">
                <pc:docMk/>
                <pc:sldMk cId="3286086278" sldId="303"/>
                <pc2:cmMk id="{544E8FE1-9199-408F-A3D1-6CC0D4A9B5C4}"/>
              </pc2:cmMkLst>
            </pc226:cmChg>
          </p:ext>
        </pc:extLst>
      </pc:sldChg>
    </pc:docChg>
  </pc:docChgLst>
  <pc:docChgLst>
    <pc:chgData name="McFarland, Annette (CNTR)" userId="e93d1f50-85ab-41a8-a34a-185a53159573" providerId="ADAL" clId="{A78E29CA-D2D5-41A8-A4BE-03A2CEB20725}"/>
    <pc:docChg chg="undo custSel modSld">
      <pc:chgData name="McFarland, Annette (CNTR)" userId="e93d1f50-85ab-41a8-a34a-185a53159573" providerId="ADAL" clId="{A78E29CA-D2D5-41A8-A4BE-03A2CEB20725}" dt="2023-04-27T18:35:15.145" v="4" actId="1076"/>
      <pc:docMkLst>
        <pc:docMk/>
      </pc:docMkLst>
      <pc:sldChg chg="modSp mod">
        <pc:chgData name="McFarland, Annette (CNTR)" userId="e93d1f50-85ab-41a8-a34a-185a53159573" providerId="ADAL" clId="{A78E29CA-D2D5-41A8-A4BE-03A2CEB20725}" dt="2023-04-27T18:35:15.145" v="4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A78E29CA-D2D5-41A8-A4BE-03A2CEB20725}" dt="2023-04-27T18:35:15.145" v="4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5:06.217" v="3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McFarland, Annette (CNTR)" userId="e93d1f50-85ab-41a8-a34a-185a53159573" providerId="ADAL" clId="{A78E29CA-D2D5-41A8-A4BE-03A2CEB20725}" dt="2023-04-27T18:34:57.017" v="1"/>
        <pc:sldMkLst>
          <pc:docMk/>
          <pc:sldMk cId="1182146475" sldId="298"/>
        </pc:sldMkLst>
        <pc:spChg chg="mod">
          <ac:chgData name="McFarland, Annette (CNTR)" userId="e93d1f50-85ab-41a8-a34a-185a53159573" providerId="ADAL" clId="{A78E29CA-D2D5-41A8-A4BE-03A2CEB20725}" dt="2023-04-27T18:34:50.872" v="0" actId="113"/>
          <ac:spMkLst>
            <pc:docMk/>
            <pc:sldMk cId="1182146475" sldId="298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4:57.017" v="1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</pc:docChg>
  </pc:docChgLst>
  <pc:docChgLst>
    <pc:chgData name="Sarah Balian" userId="b9b6ec2c-f67a-4485-ae9a-27dddf9569d2" providerId="ADAL" clId="{0328FB18-D5CF-432A-9DB1-FFCFB51828E2}"/>
    <pc:docChg chg="modSld">
      <pc:chgData name="Sarah Balian" userId="b9b6ec2c-f67a-4485-ae9a-27dddf9569d2" providerId="ADAL" clId="{0328FB18-D5CF-432A-9DB1-FFCFB51828E2}" dt="2023-02-01T20:31:42.030" v="46"/>
      <pc:docMkLst>
        <pc:docMk/>
      </pc:docMkLst>
      <pc:sldChg chg="modSp mod">
        <pc:chgData name="Sarah Balian" userId="b9b6ec2c-f67a-4485-ae9a-27dddf9569d2" providerId="ADAL" clId="{0328FB18-D5CF-432A-9DB1-FFCFB51828E2}" dt="2023-02-01T20:25:27.632" v="14" actId="20577"/>
        <pc:sldMkLst>
          <pc:docMk/>
          <pc:sldMk cId="1428788921" sldId="262"/>
        </pc:sldMkLst>
        <pc:spChg chg="mod">
          <ac:chgData name="Sarah Balian" userId="b9b6ec2c-f67a-4485-ae9a-27dddf9569d2" providerId="ADAL" clId="{0328FB18-D5CF-432A-9DB1-FFCFB51828E2}" dt="2023-02-01T20:25:27.632" v="14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45.911" v="33" actId="20577"/>
        <pc:sldMkLst>
          <pc:docMk/>
          <pc:sldMk cId="2479953464" sldId="264"/>
        </pc:sldMkLst>
        <pc:spChg chg="mod">
          <ac:chgData name="Sarah Balian" userId="b9b6ec2c-f67a-4485-ae9a-27dddf9569d2" providerId="ADAL" clId="{0328FB18-D5CF-432A-9DB1-FFCFB51828E2}" dt="2023-02-01T20:25:45.911" v="33" actId="20577"/>
          <ac:spMkLst>
            <pc:docMk/>
            <pc:sldMk cId="2479953464" sldId="264"/>
            <ac:spMk id="2" creationId="{F6245169-1799-41CD-B28E-D2D20D16AD73}"/>
          </ac:spMkLst>
        </pc:spChg>
      </pc:sldChg>
      <pc:sldChg chg="modCm">
        <pc:chgData name="Sarah Balian" userId="b9b6ec2c-f67a-4485-ae9a-27dddf9569d2" providerId="ADAL" clId="{0328FB18-D5CF-432A-9DB1-FFCFB51828E2}" dt="2023-02-01T20:31:14.591" v="45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28:21.787" v="44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  <pc226:cmRplyChg chg="add">
                <pc226:chgData name="Sarah Balian" userId="b9b6ec2c-f67a-4485-ae9a-27dddf9569d2" providerId="ADAL" clId="{0328FB18-D5CF-432A-9DB1-FFCFB51828E2}" dt="2023-02-01T20:28:21.787" v="44"/>
                <pc2:cmRplyMkLst xmlns:pc2="http://schemas.microsoft.com/office/powerpoint/2019/9/main/command">
                  <pc:docMk/>
                  <pc:sldMk cId="3201893001" sldId="265"/>
                  <pc2:cmMk id="{CD590B6D-BB92-4FBA-851D-0D19342D7051}"/>
                  <pc2:cmRplyMk id="{265766B9-DDF5-40EC-B484-E5F330F0819A}"/>
                </pc2:cmRplyMkLst>
              </pc226:cmRplyChg>
            </pc226:cmChg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31:14.591" v="45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  <pc226:cmRplyChg chg="add">
                <pc226:chgData name="Sarah Balian" userId="b9b6ec2c-f67a-4485-ae9a-27dddf9569d2" providerId="ADAL" clId="{0328FB18-D5CF-432A-9DB1-FFCFB51828E2}" dt="2023-02-01T20:31:14.591" v="45"/>
                <pc2:cmRplyMkLst xmlns:pc2="http://schemas.microsoft.com/office/powerpoint/2019/9/main/command">
                  <pc:docMk/>
                  <pc:sldMk cId="3201893001" sldId="265"/>
                  <pc2:cmMk id="{A224AFEC-1CDB-4909-868C-30D3ECBC55ED}"/>
                  <pc2:cmRplyMk id="{49F6888D-9244-4100-8A48-E2BEF7EC9190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0328FB18-D5CF-432A-9DB1-FFCFB51828E2}" dt="2023-02-01T20:31:42.030" v="4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328FB18-D5CF-432A-9DB1-FFCFB51828E2}" dt="2023-02-01T20:31:42.030" v="46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Sarah Balian" userId="b9b6ec2c-f67a-4485-ae9a-27dddf9569d2" providerId="ADAL" clId="{0328FB18-D5CF-432A-9DB1-FFCFB51828E2}" dt="2023-02-01T20:25:13.335" v="6" actId="20577"/>
        <pc:sldMkLst>
          <pc:docMk/>
          <pc:sldMk cId="61370533" sldId="290"/>
        </pc:sldMkLst>
        <pc:spChg chg="mod">
          <ac:chgData name="Sarah Balian" userId="b9b6ec2c-f67a-4485-ae9a-27dddf9569d2" providerId="ADAL" clId="{0328FB18-D5CF-432A-9DB1-FFCFB51828E2}" dt="2023-02-01T20:25:13.335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36.663" v="21" actId="20577"/>
        <pc:sldMkLst>
          <pc:docMk/>
          <pc:sldMk cId="4205298638" sldId="292"/>
        </pc:sldMkLst>
        <pc:spChg chg="mod">
          <ac:chgData name="Sarah Balian" userId="b9b6ec2c-f67a-4485-ae9a-27dddf9569d2" providerId="ADAL" clId="{0328FB18-D5CF-432A-9DB1-FFCFB51828E2}" dt="2023-02-01T20:25:36.663" v="21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 modCm">
        <pc:chgData name="Sarah Balian" userId="b9b6ec2c-f67a-4485-ae9a-27dddf9569d2" providerId="ADAL" clId="{0328FB18-D5CF-432A-9DB1-FFCFB51828E2}" dt="2023-02-01T20:26:45.672" v="43"/>
        <pc:sldMkLst>
          <pc:docMk/>
          <pc:sldMk cId="1925132525" sldId="294"/>
        </pc:sldMkLst>
        <pc:spChg chg="mod">
          <ac:chgData name="Sarah Balian" userId="b9b6ec2c-f67a-4485-ae9a-27dddf9569d2" providerId="ADAL" clId="{0328FB18-D5CF-432A-9DB1-FFCFB51828E2}" dt="2023-02-01T20:25:57.786" v="41" actId="20577"/>
          <ac:spMkLst>
            <pc:docMk/>
            <pc:sldMk cId="1925132525" sldId="294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0328FB18-D5CF-432A-9DB1-FFCFB51828E2}" dt="2023-02-01T20:26:45.672" v="4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  <pc226:cmRplyChg chg="add">
                <pc226:chgData name="Sarah Balian" userId="b9b6ec2c-f67a-4485-ae9a-27dddf9569d2" providerId="ADAL" clId="{0328FB18-D5CF-432A-9DB1-FFCFB51828E2}" dt="2023-02-01T20:26:23.480" v="42"/>
                <pc2:cmRplyMkLst xmlns:pc2="http://schemas.microsoft.com/office/powerpoint/2019/9/main/command">
                  <pc:docMk/>
                  <pc:sldMk cId="1925132525" sldId="294"/>
                  <pc2:cmMk id="{8D7447DA-22C6-440F-ABE0-D7A873E2381A}"/>
                  <pc2:cmRplyMk id="{526B704D-481D-4F45-99CD-22CDABF369D0}"/>
                </pc2:cmRplyMkLst>
              </pc226:cmRplyChg>
            </pc226:cmChg>
          </p:ext>
        </pc:extLst>
      </pc:sldChg>
    </pc:docChg>
  </pc:docChgLst>
  <pc:docChgLst>
    <pc:chgData name="Behague, Sabina" userId="2f9f8379-56ce-455c-81be-d1dc66b28ae7" providerId="ADAL" clId="{5CC964E7-A7EB-4AFF-AF5F-E302464CBD71}"/>
    <pc:docChg chg="undo custSel modSld">
      <pc:chgData name="Behague, Sabina" userId="2f9f8379-56ce-455c-81be-d1dc66b28ae7" providerId="ADAL" clId="{5CC964E7-A7EB-4AFF-AF5F-E302464CBD71}" dt="2023-01-26T21:08:37.224" v="23"/>
      <pc:docMkLst>
        <pc:docMk/>
      </pc:docMkLst>
      <pc:sldChg chg="modSp mod">
        <pc:chgData name="Behague, Sabina" userId="2f9f8379-56ce-455c-81be-d1dc66b28ae7" providerId="ADAL" clId="{5CC964E7-A7EB-4AFF-AF5F-E302464CBD71}" dt="2023-01-26T20:38:51.933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5CC964E7-A7EB-4AFF-AF5F-E302464CBD71}" dt="2023-01-26T20:38:51.933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29.628" v="10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5CC964E7-A7EB-4AFF-AF5F-E302464CBD71}" dt="2023-01-26T20:40:29.628" v="10" actId="1076"/>
          <ac:spMkLst>
            <pc:docMk/>
            <pc:sldMk cId="2479953464" sldId="264"/>
            <ac:spMk id="5" creationId="{6348443D-078D-E5C6-FA12-50978A4D2ADA}"/>
          </ac:spMkLst>
        </pc:spChg>
      </pc:sldChg>
      <pc:sldChg chg="modSp mod addCm">
        <pc:chgData name="Behague, Sabina" userId="2f9f8379-56ce-455c-81be-d1dc66b28ae7" providerId="ADAL" clId="{5CC964E7-A7EB-4AFF-AF5F-E302464CBD71}" dt="2023-01-26T21:08:37.224" v="23"/>
        <pc:sldMkLst>
          <pc:docMk/>
          <pc:sldMk cId="3475639167" sldId="289"/>
        </pc:sldMkLst>
        <pc:spChg chg="mod">
          <ac:chgData name="Behague, Sabina" userId="2f9f8379-56ce-455c-81be-d1dc66b28ae7" providerId="ADAL" clId="{5CC964E7-A7EB-4AFF-AF5F-E302464CBD71}" dt="2023-01-26T21:07:12.766" v="22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1:08:37.224" v="23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0:39:37.916" v="1" actId="1076"/>
        <pc:sldMkLst>
          <pc:docMk/>
          <pc:sldMk cId="3822647193" sldId="291"/>
        </pc:sldMkLst>
        <pc:spChg chg="mod">
          <ac:chgData name="Behague, Sabina" userId="2f9f8379-56ce-455c-81be-d1dc66b28ae7" providerId="ADAL" clId="{5CC964E7-A7EB-4AFF-AF5F-E302464CBD71}" dt="2023-01-26T20:39:37.916" v="1" actId="1076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17.816" v="7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5CC964E7-A7EB-4AFF-AF5F-E302464CBD71}" dt="2023-01-26T20:40:17.816" v="7" actId="1076"/>
          <ac:spMkLst>
            <pc:docMk/>
            <pc:sldMk cId="4205298638" sldId="292"/>
            <ac:spMk id="6" creationId="{16DF4B5E-3B9F-79E0-76C4-D4B527D8A7DE}"/>
          </ac:spMkLst>
        </pc:spChg>
        <pc:picChg chg="mod">
          <ac:chgData name="Behague, Sabina" userId="2f9f8379-56ce-455c-81be-d1dc66b28ae7" providerId="ADAL" clId="{5CC964E7-A7EB-4AFF-AF5F-E302464CBD71}" dt="2023-01-26T20:39:59.495" v="5" actId="1076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">
        <pc:chgData name="Behague, Sabina" userId="2f9f8379-56ce-455c-81be-d1dc66b28ae7" providerId="ADAL" clId="{5CC964E7-A7EB-4AFF-AF5F-E302464CBD71}" dt="2023-01-26T20:40:43.038" v="11" actId="1076"/>
        <pc:sldMkLst>
          <pc:docMk/>
          <pc:sldMk cId="3986907055" sldId="293"/>
        </pc:sldMkLst>
        <pc:spChg chg="mod">
          <ac:chgData name="Behague, Sabina" userId="2f9f8379-56ce-455c-81be-d1dc66b28ae7" providerId="ADAL" clId="{5CC964E7-A7EB-4AFF-AF5F-E302464CBD71}" dt="2023-01-26T20:40:43.038" v="11" actId="1076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5CC964E7-A7EB-4AFF-AF5F-E302464CBD71}" dt="2023-01-26T20:41:29.067" v="13"/>
        <pc:sldMkLst>
          <pc:docMk/>
          <pc:sldMk cId="1925132525" sldId="294"/>
        </pc:sldMkLst>
        <pc:spChg chg="mod">
          <ac:chgData name="Behague, Sabina" userId="2f9f8379-56ce-455c-81be-d1dc66b28ae7" providerId="ADAL" clId="{5CC964E7-A7EB-4AFF-AF5F-E302464CBD71}" dt="2023-01-26T20:41:00.012" v="12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0:41:29.067" v="1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1:05:00.061" v="14" actId="1076"/>
        <pc:sldMkLst>
          <pc:docMk/>
          <pc:sldMk cId="1062889223" sldId="295"/>
        </pc:sldMkLst>
        <pc:spChg chg="mod">
          <ac:chgData name="Behague, Sabina" userId="2f9f8379-56ce-455c-81be-d1dc66b28ae7" providerId="ADAL" clId="{5CC964E7-A7EB-4AFF-AF5F-E302464CBD71}" dt="2023-01-26T21:05:00.061" v="14" actId="1076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13.906" v="15" actId="1076"/>
        <pc:sldMkLst>
          <pc:docMk/>
          <pc:sldMk cId="2516764295" sldId="297"/>
        </pc:sldMkLst>
        <pc:spChg chg="mod">
          <ac:chgData name="Behague, Sabina" userId="2f9f8379-56ce-455c-81be-d1dc66b28ae7" providerId="ADAL" clId="{5CC964E7-A7EB-4AFF-AF5F-E302464CBD71}" dt="2023-01-26T21:05:13.906" v="15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26.476" v="17" actId="1076"/>
        <pc:sldMkLst>
          <pc:docMk/>
          <pc:sldMk cId="1182146475" sldId="298"/>
        </pc:sldMkLst>
        <pc:spChg chg="mod">
          <ac:chgData name="Behague, Sabina" userId="2f9f8379-56ce-455c-81be-d1dc66b28ae7" providerId="ADAL" clId="{5CC964E7-A7EB-4AFF-AF5F-E302464CBD71}" dt="2023-01-26T21:05:26.476" v="17" actId="1076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Behague, Sabina" userId="2f9f8379-56ce-455c-81be-d1dc66b28ae7" providerId="ADAL" clId="{5CC964E7-A7EB-4AFF-AF5F-E302464CBD71}" dt="2023-01-26T21:05:44.889" v="19" actId="1076"/>
        <pc:sldMkLst>
          <pc:docMk/>
          <pc:sldMk cId="317324267" sldId="299"/>
        </pc:sldMkLst>
        <pc:spChg chg="mod">
          <ac:chgData name="Behague, Sabina" userId="2f9f8379-56ce-455c-81be-d1dc66b28ae7" providerId="ADAL" clId="{5CC964E7-A7EB-4AFF-AF5F-E302464CBD71}" dt="2023-01-26T21:05:44.889" v="19" actId="1076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Behague, Sabina" userId="2f9f8379-56ce-455c-81be-d1dc66b28ae7" providerId="ADAL" clId="{5CC964E7-A7EB-4AFF-AF5F-E302464CBD71}" dt="2023-01-26T21:05:56.160" v="21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5CC964E7-A7EB-4AFF-AF5F-E302464CBD71}" dt="2023-01-26T21:05:56.160" v="21" actId="1076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Hanner, Olsen" userId="8f966b24-7479-4073-89bd-2f70180eddce" providerId="ADAL" clId="{A1C811D2-222C-4587-9901-C37B7D2C3E7F}"/>
    <pc:docChg chg="undo custSel modSld">
      <pc:chgData name="Hanner, Olsen" userId="8f966b24-7479-4073-89bd-2f70180eddce" providerId="ADAL" clId="{A1C811D2-222C-4587-9901-C37B7D2C3E7F}" dt="2023-10-27T16:12:44.432" v="947" actId="207"/>
      <pc:docMkLst>
        <pc:docMk/>
      </pc:docMkLst>
      <pc:sldChg chg="modSp mod">
        <pc:chgData name="Hanner, Olsen" userId="8f966b24-7479-4073-89bd-2f70180eddce" providerId="ADAL" clId="{A1C811D2-222C-4587-9901-C37B7D2C3E7F}" dt="2023-10-27T16:10:15.033" v="910" actId="207"/>
        <pc:sldMkLst>
          <pc:docMk/>
          <pc:sldMk cId="2163988523" sldId="260"/>
        </pc:sldMkLst>
        <pc:spChg chg="mod">
          <ac:chgData name="Hanner, Olsen" userId="8f966b24-7479-4073-89bd-2f70180eddce" providerId="ADAL" clId="{A1C811D2-222C-4587-9901-C37B7D2C3E7F}" dt="2023-10-27T16:10:12.094" v="909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A1C811D2-222C-4587-9901-C37B7D2C3E7F}" dt="2023-10-27T16:10:15.033" v="910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9:37:15.846" v="856" actId="27918"/>
        <pc:sldMkLst>
          <pc:docMk/>
          <pc:sldMk cId="1428788921" sldId="262"/>
        </pc:sldMkLst>
        <pc:graphicFrameChg chg="mod">
          <ac:chgData name="Hanner, Olsen" userId="8f966b24-7479-4073-89bd-2f70180eddce" providerId="ADAL" clId="{A1C811D2-222C-4587-9901-C37B7D2C3E7F}" dt="2023-10-26T12:58:20.936" v="93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 modNotesTx">
        <pc:chgData name="Hanner, Olsen" userId="8f966b24-7479-4073-89bd-2f70180eddce" providerId="ADAL" clId="{A1C811D2-222C-4587-9901-C37B7D2C3E7F}" dt="2023-10-26T12:51:19.712" v="25" actId="27918"/>
        <pc:sldMkLst>
          <pc:docMk/>
          <pc:sldMk cId="1887431401" sldId="263"/>
        </pc:sldMkLst>
      </pc:sldChg>
      <pc:sldChg chg="modSp mod modNotesTx">
        <pc:chgData name="Hanner, Olsen" userId="8f966b24-7479-4073-89bd-2f70180eddce" providerId="ADAL" clId="{A1C811D2-222C-4587-9901-C37B7D2C3E7F}" dt="2023-10-26T13:52:39.755" v="236" actId="207"/>
        <pc:sldMkLst>
          <pc:docMk/>
          <pc:sldMk cId="2479953464" sldId="264"/>
        </pc:sldMkLst>
        <pc:graphicFrameChg chg="mod">
          <ac:chgData name="Hanner, Olsen" userId="8f966b24-7479-4073-89bd-2f70180eddce" providerId="ADAL" clId="{A1C811D2-222C-4587-9901-C37B7D2C3E7F}" dt="2023-10-26T13:52:39.755" v="236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A1C811D2-222C-4587-9901-C37B7D2C3E7F}" dt="2023-10-27T16:12:44.432" v="947" actId="207"/>
        <pc:sldMkLst>
          <pc:docMk/>
          <pc:sldMk cId="3475639167" sldId="289"/>
        </pc:sldMkLst>
        <pc:spChg chg="mod">
          <ac:chgData name="Hanner, Olsen" userId="8f966b24-7479-4073-89bd-2f70180eddce" providerId="ADAL" clId="{A1C811D2-222C-4587-9901-C37B7D2C3E7F}" dt="2023-10-27T16:12:44.432" v="947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9:36:38.047" v="853" actId="27918"/>
        <pc:sldMkLst>
          <pc:docMk/>
          <pc:sldMk cId="61370533" sldId="290"/>
        </pc:sldMkLst>
        <pc:graphicFrameChg chg="mod">
          <ac:chgData name="Hanner, Olsen" userId="8f966b24-7479-4073-89bd-2f70180eddce" providerId="ADAL" clId="{A1C811D2-222C-4587-9901-C37B7D2C3E7F}" dt="2023-10-26T13:03:38.231" v="143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A1C811D2-222C-4587-9901-C37B7D2C3E7F}" dt="2023-10-27T16:10:24.962" v="912" actId="207"/>
        <pc:sldMkLst>
          <pc:docMk/>
          <pc:sldMk cId="3822647193" sldId="291"/>
        </pc:sldMkLst>
        <pc:spChg chg="mod">
          <ac:chgData name="Hanner, Olsen" userId="8f966b24-7479-4073-89bd-2f70180eddce" providerId="ADAL" clId="{A1C811D2-222C-4587-9901-C37B7D2C3E7F}" dt="2023-10-27T16:10:22.369" v="911" actId="207"/>
          <ac:spMkLst>
            <pc:docMk/>
            <pc:sldMk cId="3822647193" sldId="291"/>
            <ac:spMk id="3" creationId="{7F10B6DC-6AF4-BFD9-E1D5-B98AA266289F}"/>
          </ac:spMkLst>
        </pc:spChg>
        <pc:spChg chg="mod">
          <ac:chgData name="Hanner, Olsen" userId="8f966b24-7479-4073-89bd-2f70180eddce" providerId="ADAL" clId="{A1C811D2-222C-4587-9901-C37B7D2C3E7F}" dt="2023-10-27T16:10:24.962" v="912" actId="207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9:36:10.569" v="849" actId="27918"/>
        <pc:sldMkLst>
          <pc:docMk/>
          <pc:sldMk cId="4205298638" sldId="292"/>
        </pc:sldMkLst>
        <pc:graphicFrameChg chg="mod">
          <ac:chgData name="Hanner, Olsen" userId="8f966b24-7479-4073-89bd-2f70180eddce" providerId="ADAL" clId="{A1C811D2-222C-4587-9901-C37B7D2C3E7F}" dt="2023-10-26T13:51:28.831" v="188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A1C811D2-222C-4587-9901-C37B7D2C3E7F}" dt="2023-10-27T16:10:33.005" v="914" actId="207"/>
        <pc:sldMkLst>
          <pc:docMk/>
          <pc:sldMk cId="3986907055" sldId="293"/>
        </pc:sldMkLst>
        <pc:spChg chg="mod">
          <ac:chgData name="Hanner, Olsen" userId="8f966b24-7479-4073-89bd-2f70180eddce" providerId="ADAL" clId="{A1C811D2-222C-4587-9901-C37B7D2C3E7F}" dt="2023-10-27T16:10:29.847" v="913" actId="207"/>
          <ac:spMkLst>
            <pc:docMk/>
            <pc:sldMk cId="3986907055" sldId="293"/>
            <ac:spMk id="3" creationId="{7F10B6DC-6AF4-BFD9-E1D5-B98AA266289F}"/>
          </ac:spMkLst>
        </pc:spChg>
        <pc:spChg chg="mod">
          <ac:chgData name="Hanner, Olsen" userId="8f966b24-7479-4073-89bd-2f70180eddce" providerId="ADAL" clId="{A1C811D2-222C-4587-9901-C37B7D2C3E7F}" dt="2023-10-27T16:10:33.005" v="914" actId="207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3:55:47.279" v="314" actId="207"/>
        <pc:sldMkLst>
          <pc:docMk/>
          <pc:sldMk cId="1925132525" sldId="294"/>
        </pc:sldMkLst>
        <pc:graphicFrameChg chg="mod">
          <ac:chgData name="Hanner, Olsen" userId="8f966b24-7479-4073-89bd-2f70180eddce" providerId="ADAL" clId="{A1C811D2-222C-4587-9901-C37B7D2C3E7F}" dt="2023-10-26T13:55:47.279" v="314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A1C811D2-222C-4587-9901-C37B7D2C3E7F}" dt="2023-10-27T16:10:41.854" v="916" actId="207"/>
        <pc:sldMkLst>
          <pc:docMk/>
          <pc:sldMk cId="1062889223" sldId="295"/>
        </pc:sldMkLst>
        <pc:spChg chg="mod">
          <ac:chgData name="Hanner, Olsen" userId="8f966b24-7479-4073-89bd-2f70180eddce" providerId="ADAL" clId="{A1C811D2-222C-4587-9901-C37B7D2C3E7F}" dt="2023-10-27T16:10:38.463" v="915" actId="207"/>
          <ac:spMkLst>
            <pc:docMk/>
            <pc:sldMk cId="1062889223" sldId="295"/>
            <ac:spMk id="3" creationId="{7F10B6DC-6AF4-BFD9-E1D5-B98AA266289F}"/>
          </ac:spMkLst>
        </pc:spChg>
        <pc:spChg chg="mod">
          <ac:chgData name="Hanner, Olsen" userId="8f966b24-7479-4073-89bd-2f70180eddce" providerId="ADAL" clId="{A1C811D2-222C-4587-9901-C37B7D2C3E7F}" dt="2023-10-27T16:10:41.854" v="916" actId="207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3:57:52.832" v="369" actId="207"/>
        <pc:sldMkLst>
          <pc:docMk/>
          <pc:sldMk cId="476875324" sldId="296"/>
        </pc:sldMkLst>
        <pc:graphicFrameChg chg="mod">
          <ac:chgData name="Hanner, Olsen" userId="8f966b24-7479-4073-89bd-2f70180eddce" providerId="ADAL" clId="{A1C811D2-222C-4587-9901-C37B7D2C3E7F}" dt="2023-10-26T13:57:52.832" v="369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Hanner, Olsen" userId="8f966b24-7479-4073-89bd-2f70180eddce" providerId="ADAL" clId="{A1C811D2-222C-4587-9901-C37B7D2C3E7F}" dt="2023-10-27T16:10:54.168" v="918" actId="207"/>
        <pc:sldMkLst>
          <pc:docMk/>
          <pc:sldMk cId="2516764295" sldId="297"/>
        </pc:sldMkLst>
        <pc:spChg chg="mod">
          <ac:chgData name="Hanner, Olsen" userId="8f966b24-7479-4073-89bd-2f70180eddce" providerId="ADAL" clId="{A1C811D2-222C-4587-9901-C37B7D2C3E7F}" dt="2023-10-27T16:10:51.304" v="917" actId="207"/>
          <ac:spMkLst>
            <pc:docMk/>
            <pc:sldMk cId="2516764295" sldId="297"/>
            <ac:spMk id="3" creationId="{7F10B6DC-6AF4-BFD9-E1D5-B98AA266289F}"/>
          </ac:spMkLst>
        </pc:spChg>
        <pc:spChg chg="mod">
          <ac:chgData name="Hanner, Olsen" userId="8f966b24-7479-4073-89bd-2f70180eddce" providerId="ADAL" clId="{A1C811D2-222C-4587-9901-C37B7D2C3E7F}" dt="2023-10-27T16:10:54.168" v="918" actId="207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A1C811D2-222C-4587-9901-C37B7D2C3E7F}" dt="2023-10-26T14:59:23.292" v="583" actId="207"/>
        <pc:sldMkLst>
          <pc:docMk/>
          <pc:sldMk cId="1182146475" sldId="298"/>
        </pc:sldMkLst>
        <pc:graphicFrameChg chg="mod">
          <ac:chgData name="Hanner, Olsen" userId="8f966b24-7479-4073-89bd-2f70180eddce" providerId="ADAL" clId="{A1C811D2-222C-4587-9901-C37B7D2C3E7F}" dt="2023-10-26T14:59:23.292" v="583" actId="207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addSp delSp modSp mod modNotesTx">
        <pc:chgData name="Hanner, Olsen" userId="8f966b24-7479-4073-89bd-2f70180eddce" providerId="ADAL" clId="{A1C811D2-222C-4587-9901-C37B7D2C3E7F}" dt="2023-10-26T19:25:13.003" v="708" actId="1076"/>
        <pc:sldMkLst>
          <pc:docMk/>
          <pc:sldMk cId="317324267" sldId="299"/>
        </pc:sldMkLst>
        <pc:spChg chg="mod">
          <ac:chgData name="Hanner, Olsen" userId="8f966b24-7479-4073-89bd-2f70180eddce" providerId="ADAL" clId="{A1C811D2-222C-4587-9901-C37B7D2C3E7F}" dt="2023-10-26T15:00:20.013" v="586" actId="1076"/>
          <ac:spMkLst>
            <pc:docMk/>
            <pc:sldMk cId="317324267" sldId="299"/>
            <ac:spMk id="3" creationId="{E4FD1E92-5DBC-B105-F246-2355E4FF9A74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5" creationId="{90AD533D-04F0-0611-63BA-521E60D3170E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7" creationId="{0B40B1B7-81E7-E341-DE67-4369AFF2883F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8" creationId="{1A5D5D1F-6AE8-32C3-0DF9-D2F8A96FD892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9" creationId="{731E94F4-9DAE-D05E-CCB0-8FD9522952A8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" creationId="{078E2C13-A9EE-ABBD-4DBE-56B9343F0B86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1" creationId="{65E57DD0-6C23-D21E-39CB-55F700F9AECE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3" creationId="{D8DC541A-AD6A-FA47-E78A-B11A748BD6BD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4" creationId="{6B94B359-070F-14ED-24BC-66D0BCD74B2D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5" creationId="{3D7D0567-ABFD-7A6D-D5A6-D86929FC4230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6" creationId="{E12A232C-1CB6-05F8-C0C3-A2BDF8C7C43A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7" creationId="{49BD42C4-FCF6-8E2D-F508-F2BBD8186F63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0" creationId="{AC1AC460-FACB-E6A0-4E73-9F7552BA8536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1" creationId="{046BEEA3-282C-D739-E6B0-54296FA05D0B}"/>
          </ac:spMkLst>
        </pc:spChg>
        <pc:spChg chg="mod">
          <ac:chgData name="Hanner, Olsen" userId="8f966b24-7479-4073-89bd-2f70180eddce" providerId="ADAL" clId="{A1C811D2-222C-4587-9901-C37B7D2C3E7F}" dt="2023-10-26T19:25:13.003" v="708" actId="1076"/>
          <ac:spMkLst>
            <pc:docMk/>
            <pc:sldMk cId="317324267" sldId="299"/>
            <ac:spMk id="22" creationId="{546FDDF2-33BF-818F-6D9C-5B10CD71E585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4" creationId="{D70404EC-9D34-84A3-4E12-B4AA28EA8EE1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5" creationId="{2D32D024-DCC7-0AE4-7F52-BD89E38A255F}"/>
          </ac:spMkLst>
        </pc:spChg>
        <pc:spChg chg="mod">
          <ac:chgData name="Hanner, Olsen" userId="8f966b24-7479-4073-89bd-2f70180eddce" providerId="ADAL" clId="{A1C811D2-222C-4587-9901-C37B7D2C3E7F}" dt="2023-10-26T19:25:00.957" v="705" actId="207"/>
          <ac:spMkLst>
            <pc:docMk/>
            <pc:sldMk cId="317324267" sldId="299"/>
            <ac:spMk id="26" creationId="{0939BF15-AF50-F2DB-370D-1BD18BFDC0F2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7" creationId="{5728B238-1B7A-DC37-4A9E-35691D357A12}"/>
          </ac:spMkLst>
        </pc:spChg>
        <pc:spChg chg="mod">
          <ac:chgData name="Hanner, Olsen" userId="8f966b24-7479-4073-89bd-2f70180eddce" providerId="ADAL" clId="{A1C811D2-222C-4587-9901-C37B7D2C3E7F}" dt="2023-10-26T19:25:03.930" v="706" actId="207"/>
          <ac:spMkLst>
            <pc:docMk/>
            <pc:sldMk cId="317324267" sldId="299"/>
            <ac:spMk id="28" creationId="{74D8EA17-0E2D-7254-87DE-CEE2D4BF1EC1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29" creationId="{CF98BAFB-3F34-3419-C8B8-A9B968C38814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0" creationId="{74DF441F-4FD8-72C6-EEE9-FB983DE2747A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2" creationId="{6EAC2795-10C8-FCED-8B79-BF08204C6318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5" creationId="{812A47E8-AF6C-1F61-3386-B3AF84975316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6" creationId="{CDBB6A21-580F-CDD9-6CB8-62263ECC8DF8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7" creationId="{61E6AF79-FB58-A592-6A3E-2970AB4A3B18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8" creationId="{5CE48FB5-58B4-B1F0-A430-B00075A45B02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39" creationId="{0C5C299E-26BF-1DF3-6B78-BF984F29063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0" creationId="{2180FCB1-3187-F330-13D5-51D200AC0C34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1" creationId="{637CFDA8-E2E6-DE98-2AC8-A400E381C4D5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2" creationId="{FFADC9FE-EC50-A5F6-FDE2-1BDA571B7E60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3" creationId="{C419A5E0-8828-41D8-9920-0621CFB59C9D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4" creationId="{C528630C-1676-71B1-F700-171D5FC5AF82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5" creationId="{E00BC293-51E9-AB3E-D41E-BF42F17C975F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6" creationId="{16D3E2AF-CB65-2918-2753-E37F85CE1AD9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7" creationId="{D99A9679-4D04-F30F-4CD3-18FE875E0BB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8" creationId="{A3E98ED5-9073-E8C1-8011-AB7E2CAA8326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49" creationId="{86B1164B-4366-8664-3B31-C3A556BACAFC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0" creationId="{A95B3A11-90CA-8B25-AE26-DD49CFAB6BF9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1" creationId="{800E6D3F-9AE1-D94F-591D-C896633A2A12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2" creationId="{79696681-48C4-1642-EA26-90E69A0DDB95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3" creationId="{A18F5222-82B3-848D-1950-1B15A1880300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4" creationId="{F5BC6066-189B-A88D-9A44-97837DD2F76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5" creationId="{02455116-51A0-7922-26DE-94E80ED2EA28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56" creationId="{332D88E4-93E5-AB6D-16F1-AD5E009E4CF6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57" creationId="{415F135C-4557-8061-4711-D3C4ADD63721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59" creationId="{E7048DDF-16BB-7C52-ACE6-4DA8CA7AD964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60" creationId="{EA7A7F80-1CCD-7970-7DA3-2F67A123E243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61" creationId="{E748C18E-965F-A796-F7F9-EC553BFF7150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62" creationId="{DE34287B-5BD3-86FA-9076-EAB37FB4A5B1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63" creationId="{44541787-E721-01B2-3A7C-2957AB7414FA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24" creationId="{E1B487D2-E675-CE8A-8430-96F8D911AAE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25" creationId="{3967F560-738E-6654-DB46-A50899CB4FC4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26" creationId="{461EEBB5-8AF0-3554-6CA4-7FC99FC2E83E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27" creationId="{21ADFD89-03C8-20E4-3CBD-217B7C4D5B85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28" creationId="{EE98536C-F53B-BE06-F14B-3552DD1FA504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29" creationId="{7AD2AEF1-CD37-3784-FE6A-073B27429E0C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30" creationId="{0A533ACE-2E02-FC05-F88B-0CB78072002A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31" creationId="{195C47B4-0779-0124-4290-FB588229BB7C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32" creationId="{9A7F4817-AFC1-691B-792C-1297BEF9E443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3" creationId="{F31C84BA-F8D0-4D98-F61D-7BEC390D728D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4" creationId="{22562AAB-B625-0579-FD1D-C87AA80C5D90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5" creationId="{09149FDA-09BB-F59B-9D67-082C40ABD038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6" creationId="{81DFFAC0-B896-1A7C-3B45-22B42D402889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7" creationId="{A22BDD3B-BF47-C4A3-7BF1-A5BBDFF7597A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8" creationId="{5A4E7913-F02D-6DED-1ADA-6DF465EE4787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39" creationId="{D0FD2072-46FF-59D4-FC2D-0D7C25E302FF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0" creationId="{CCE25E3B-16C3-68DE-C4AD-8FB40D4DC0D9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41" creationId="{20D3CA71-5C9C-9BC2-D6B0-BB9587B82D3C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2" creationId="{0290B951-8B56-43DC-171B-58494309BE02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3" creationId="{802A563D-AC1E-5644-C603-0238FD7B0EDB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44" creationId="{B37321E9-EB71-6EE4-90B7-73F1A09D78CF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5" creationId="{8331FBD5-F2BA-EF51-1E59-46B62761C702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46" creationId="{2C5127E4-D3F3-638C-74A5-02AE32A78F12}"/>
          </ac:spMkLst>
        </pc:spChg>
        <pc:spChg chg="del">
          <ac:chgData name="Hanner, Olsen" userId="8f966b24-7479-4073-89bd-2f70180eddce" providerId="ADAL" clId="{A1C811D2-222C-4587-9901-C37B7D2C3E7F}" dt="2023-10-26T15:00:10.663" v="584" actId="478"/>
          <ac:spMkLst>
            <pc:docMk/>
            <pc:sldMk cId="317324267" sldId="299"/>
            <ac:spMk id="1046" creationId="{8A57591F-F75D-FBB3-BD7E-757A1AFC2F44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7" creationId="{8A801700-0682-2344-7C07-3B705C6F2DF6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8" creationId="{4666DE4C-E615-5639-9742-5D42D6B25B67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49" creationId="{A5CC739D-7B74-79F2-8533-6F6BAA7DEE1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0" creationId="{B1B4A977-08FB-F48F-E89E-34EBF603A8B6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1" creationId="{5EFE5CE2-8FDE-0425-16AA-418C71830F97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2" creationId="{A3ECF8E6-1113-2461-EBD9-C4A8BE354BED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3" creationId="{E3BFFFD2-769E-AEDE-C532-8EF0D89B8B13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4" creationId="{D06FE0B6-5537-E48E-7B69-0D5775072B87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5" creationId="{22221A43-ED4E-19DB-171D-18D8D4DDE791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6" creationId="{B34398E7-E660-7594-F680-2D99165AE2CA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7" creationId="{7D0691CD-2053-D61A-1055-2C47B670EAAE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8" creationId="{774F241D-B885-0A0B-65E4-1B27AE3C590C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59" creationId="{2916FA58-D377-9A3E-D4BF-FACF4E0B435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0" creationId="{B06FA003-76F6-BFBB-6F87-FE97BECCC26C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1" creationId="{82E67C02-55CA-9138-1DCF-545699F9F614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2" creationId="{727BE130-95C6-541C-636C-5A52406AD53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3" creationId="{F09D6082-8452-2BF2-8E03-3CB3050A434A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4" creationId="{03FAD11C-27BA-CA82-F28B-EECB226D3F02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5" creationId="{032D0BCF-DF73-7CF7-A883-83771F1B0A22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6" creationId="{D74E1DF2-C511-9320-8C50-C2FD63D1AD6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7" creationId="{7A10B995-5E16-5495-1E91-47C0599CC679}"/>
          </ac:spMkLst>
        </pc:spChg>
        <pc:spChg chg="mod">
          <ac:chgData name="Hanner, Olsen" userId="8f966b24-7479-4073-89bd-2f70180eddce" providerId="ADAL" clId="{A1C811D2-222C-4587-9901-C37B7D2C3E7F}" dt="2023-10-26T15:00:11.603" v="585"/>
          <ac:spMkLst>
            <pc:docMk/>
            <pc:sldMk cId="317324267" sldId="299"/>
            <ac:spMk id="1068" creationId="{1F727B48-E889-828B-613F-60F719D5E9E0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69" creationId="{9BC60FEC-B704-3786-72F2-04AB2CE5ADCC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0" creationId="{BFE4E374-B250-1228-FD41-6430ABFE299F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1" creationId="{2671A5C7-39CA-8F1B-75A3-B9B4FBFD69B8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2" creationId="{69E90180-46A0-858E-73A5-15581CB85CB8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3" creationId="{73748CC9-FD04-E8E3-B0AF-41ACA03EAE75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4" creationId="{FB085D84-CC5B-157C-D3D9-74E797A56878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5" creationId="{AC2A11C7-78F4-93A7-7450-8C414236BA7A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6" creationId="{944415AD-AFE9-3558-D203-9A970FE621D6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7" creationId="{B65720CF-E690-7F3D-4A21-30F8490E7C87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8" creationId="{3D323B89-C430-3BD3-F59C-1B02B203E69D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79" creationId="{50A77962-30E9-3C8B-7002-B1C253165E37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80" creationId="{5091D441-61C0-6454-DCCD-141427D4A666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81" creationId="{1F352AF0-F288-4D82-78FC-E8236C6169A4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83" creationId="{6AA50695-D0BD-24FD-A066-1913DC2758D5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84" creationId="{B58D0573-EF5F-CBF8-6516-B7163FF38EAE}"/>
          </ac:spMkLst>
        </pc:spChg>
        <pc:spChg chg="add del mod">
          <ac:chgData name="Hanner, Olsen" userId="8f966b24-7479-4073-89bd-2f70180eddce" providerId="ADAL" clId="{A1C811D2-222C-4587-9901-C37B7D2C3E7F}" dt="2023-10-26T19:14:11.795" v="587" actId="478"/>
          <ac:spMkLst>
            <pc:docMk/>
            <pc:sldMk cId="317324267" sldId="299"/>
            <ac:spMk id="1085" creationId="{A8092B77-DFC7-30B3-BA95-D05B64F2837F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0" creationId="{68A8449D-DF6E-376A-E265-849959CC47F9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1" creationId="{5E58245E-56DB-7A44-BFE8-90D341A863D0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2" creationId="{0BF15246-10FE-C181-7E3A-5934BDD1E5C6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3" creationId="{0A477B26-7652-F6BD-6F28-B5D72C32B6BD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4" creationId="{D3D36672-CDA5-2837-4568-60747602C957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5" creationId="{C26DD3BB-CD1C-D02A-EB49-8229849AD61E}"/>
          </ac:spMkLst>
        </pc:spChg>
        <pc:spChg chg="mod">
          <ac:chgData name="Hanner, Olsen" userId="8f966b24-7479-4073-89bd-2f70180eddce" providerId="ADAL" clId="{A1C811D2-222C-4587-9901-C37B7D2C3E7F}" dt="2023-10-26T19:24:55.558" v="704" actId="1076"/>
          <ac:spMkLst>
            <pc:docMk/>
            <pc:sldMk cId="317324267" sldId="299"/>
            <ac:spMk id="1096" creationId="{1A2B9857-EF68-9F7D-5986-35E2236EA3B8}"/>
          </ac:spMkLst>
        </pc:spChg>
        <pc:spChg chg="add mod">
          <ac:chgData name="Hanner, Olsen" userId="8f966b24-7479-4073-89bd-2f70180eddce" providerId="ADAL" clId="{A1C811D2-222C-4587-9901-C37B7D2C3E7F}" dt="2023-10-26T19:18:56.050" v="632" actId="20577"/>
          <ac:spMkLst>
            <pc:docMk/>
            <pc:sldMk cId="317324267" sldId="299"/>
            <ac:spMk id="1098" creationId="{9CB597BB-F4C8-FD95-1581-9F47D69B0203}"/>
          </ac:spMkLst>
        </pc:spChg>
        <pc:grpChg chg="add del mod">
          <ac:chgData name="Hanner, Olsen" userId="8f966b24-7479-4073-89bd-2f70180eddce" providerId="ADAL" clId="{A1C811D2-222C-4587-9901-C37B7D2C3E7F}" dt="2023-10-26T19:14:11.795" v="587" actId="478"/>
          <ac:grpSpMkLst>
            <pc:docMk/>
            <pc:sldMk cId="317324267" sldId="299"/>
            <ac:grpSpMk id="6" creationId="{3573E77B-D31F-1304-3CF4-06E1D077A4ED}"/>
          </ac:grpSpMkLst>
        </pc:grpChg>
        <pc:grpChg chg="add mod">
          <ac:chgData name="Hanner, Olsen" userId="8f966b24-7479-4073-89bd-2f70180eddce" providerId="ADAL" clId="{A1C811D2-222C-4587-9901-C37B7D2C3E7F}" dt="2023-10-26T19:24:55.558" v="704" actId="1076"/>
          <ac:grpSpMkLst>
            <pc:docMk/>
            <pc:sldMk cId="317324267" sldId="299"/>
            <ac:grpSpMk id="8" creationId="{E87AAACE-ED23-D88A-043F-4C5792406B5A}"/>
          </ac:grpSpMkLst>
        </pc:grpChg>
        <pc:grpChg chg="del">
          <ac:chgData name="Hanner, Olsen" userId="8f966b24-7479-4073-89bd-2f70180eddce" providerId="ADAL" clId="{A1C811D2-222C-4587-9901-C37B7D2C3E7F}" dt="2023-10-26T15:00:10.663" v="584" actId="478"/>
          <ac:grpSpMkLst>
            <pc:docMk/>
            <pc:sldMk cId="317324267" sldId="299"/>
            <ac:grpSpMk id="12" creationId="{5E9238D3-4F99-E415-7A54-9FE1BC3F8A71}"/>
          </ac:grpSpMkLst>
        </pc:grpChg>
        <pc:grpChg chg="mod">
          <ac:chgData name="Hanner, Olsen" userId="8f966b24-7479-4073-89bd-2f70180eddce" providerId="ADAL" clId="{A1C811D2-222C-4587-9901-C37B7D2C3E7F}" dt="2023-10-26T19:24:55.558" v="704" actId="1076"/>
          <ac:grpSpMkLst>
            <pc:docMk/>
            <pc:sldMk cId="317324267" sldId="299"/>
            <ac:grpSpMk id="12" creationId="{7D119536-D7FD-B664-5CBE-946EE6CCB695}"/>
          </ac:grpSpMkLst>
        </pc:grpChg>
        <pc:grpChg chg="mod">
          <ac:chgData name="Hanner, Olsen" userId="8f966b24-7479-4073-89bd-2f70180eddce" providerId="ADAL" clId="{A1C811D2-222C-4587-9901-C37B7D2C3E7F}" dt="2023-10-26T19:24:55.558" v="704" actId="1076"/>
          <ac:grpSpMkLst>
            <pc:docMk/>
            <pc:sldMk cId="317324267" sldId="299"/>
            <ac:grpSpMk id="19" creationId="{1A8096D6-4019-F75B-3072-551D1DD3D0F1}"/>
          </ac:grpSpMkLst>
        </pc:grpChg>
        <pc:cxnChg chg="mod">
          <ac:chgData name="Hanner, Olsen" userId="8f966b24-7479-4073-89bd-2f70180eddce" providerId="ADAL" clId="{A1C811D2-222C-4587-9901-C37B7D2C3E7F}" dt="2023-10-26T19:24:55.558" v="704" actId="1076"/>
          <ac:cxnSpMkLst>
            <pc:docMk/>
            <pc:sldMk cId="317324267" sldId="299"/>
            <ac:cxnSpMk id="18" creationId="{B9C34830-DED3-984C-FA4D-4B9EADBBC773}"/>
          </ac:cxnSpMkLst>
        </pc:cxnChg>
        <pc:cxnChg chg="mod">
          <ac:chgData name="Hanner, Olsen" userId="8f966b24-7479-4073-89bd-2f70180eddce" providerId="ADAL" clId="{A1C811D2-222C-4587-9901-C37B7D2C3E7F}" dt="2023-10-26T19:24:55.558" v="704" actId="1076"/>
          <ac:cxnSpMkLst>
            <pc:docMk/>
            <pc:sldMk cId="317324267" sldId="299"/>
            <ac:cxnSpMk id="23" creationId="{E17DB8EA-EEA3-4251-57A6-3AB5506B0435}"/>
          </ac:cxnSpMkLst>
        </pc:cxnChg>
        <pc:cxnChg chg="mod">
          <ac:chgData name="Hanner, Olsen" userId="8f966b24-7479-4073-89bd-2f70180eddce" providerId="ADAL" clId="{A1C811D2-222C-4587-9901-C37B7D2C3E7F}" dt="2023-10-26T19:24:55.558" v="704" actId="1076"/>
          <ac:cxnSpMkLst>
            <pc:docMk/>
            <pc:sldMk cId="317324267" sldId="299"/>
            <ac:cxnSpMk id="31" creationId="{0C88C926-5914-3B97-12F0-14F2E4F17EE0}"/>
          </ac:cxnSpMkLst>
        </pc:cxnChg>
        <pc:cxnChg chg="mod">
          <ac:chgData name="Hanner, Olsen" userId="8f966b24-7479-4073-89bd-2f70180eddce" providerId="ADAL" clId="{A1C811D2-222C-4587-9901-C37B7D2C3E7F}" dt="2023-10-26T19:24:55.558" v="704" actId="1076"/>
          <ac:cxnSpMkLst>
            <pc:docMk/>
            <pc:sldMk cId="317324267" sldId="299"/>
            <ac:cxnSpMk id="33" creationId="{BA570AA2-CBC1-0626-108B-790384A4C0FF}"/>
          </ac:cxnSpMkLst>
        </pc:cxnChg>
        <pc:cxnChg chg="mod">
          <ac:chgData name="Hanner, Olsen" userId="8f966b24-7479-4073-89bd-2f70180eddce" providerId="ADAL" clId="{A1C811D2-222C-4587-9901-C37B7D2C3E7F}" dt="2023-10-26T19:24:55.558" v="704" actId="1076"/>
          <ac:cxnSpMkLst>
            <pc:docMk/>
            <pc:sldMk cId="317324267" sldId="299"/>
            <ac:cxnSpMk id="34" creationId="{50DB7416-8C5C-A7E3-572A-F9204ED0CDB3}"/>
          </ac:cxnSpMkLst>
        </pc:cxnChg>
        <pc:cxnChg chg="del">
          <ac:chgData name="Hanner, Olsen" userId="8f966b24-7479-4073-89bd-2f70180eddce" providerId="ADAL" clId="{A1C811D2-222C-4587-9901-C37B7D2C3E7F}" dt="2023-10-26T15:00:10.663" v="584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A1C811D2-222C-4587-9901-C37B7D2C3E7F}" dt="2023-10-26T15:00:10.663" v="584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Hanner, Olsen" userId="8f966b24-7479-4073-89bd-2f70180eddce" providerId="ADAL" clId="{A1C811D2-222C-4587-9901-C37B7D2C3E7F}" dt="2023-10-26T15:00:10.663" v="584" actId="478"/>
          <ac:cxnSpMkLst>
            <pc:docMk/>
            <pc:sldMk cId="317324267" sldId="299"/>
            <ac:cxnSpMk id="1044" creationId="{449259B2-AC01-86E5-AAE4-014A1E3AD19E}"/>
          </ac:cxnSpMkLst>
        </pc:cxnChg>
        <pc:cxnChg chg="add del mod">
          <ac:chgData name="Hanner, Olsen" userId="8f966b24-7479-4073-89bd-2f70180eddce" providerId="ADAL" clId="{A1C811D2-222C-4587-9901-C37B7D2C3E7F}" dt="2023-10-26T19:14:11.795" v="587" actId="478"/>
          <ac:cxnSpMkLst>
            <pc:docMk/>
            <pc:sldMk cId="317324267" sldId="299"/>
            <ac:cxnSpMk id="1082" creationId="{A19DF5C5-21EA-3F48-6810-205F58EE4C5D}"/>
          </ac:cxnSpMkLst>
        </pc:cxnChg>
        <pc:cxnChg chg="add del mod">
          <ac:chgData name="Hanner, Olsen" userId="8f966b24-7479-4073-89bd-2f70180eddce" providerId="ADAL" clId="{A1C811D2-222C-4587-9901-C37B7D2C3E7F}" dt="2023-10-26T19:14:11.795" v="587" actId="478"/>
          <ac:cxnSpMkLst>
            <pc:docMk/>
            <pc:sldMk cId="317324267" sldId="299"/>
            <ac:cxnSpMk id="1086" creationId="{F3AD5B7D-E4CC-A06E-57C0-8941A479D289}"/>
          </ac:cxnSpMkLst>
        </pc:cxnChg>
        <pc:cxnChg chg="add del mod">
          <ac:chgData name="Hanner, Olsen" userId="8f966b24-7479-4073-89bd-2f70180eddce" providerId="ADAL" clId="{A1C811D2-222C-4587-9901-C37B7D2C3E7F}" dt="2023-10-26T19:14:11.795" v="587" actId="478"/>
          <ac:cxnSpMkLst>
            <pc:docMk/>
            <pc:sldMk cId="317324267" sldId="299"/>
            <ac:cxnSpMk id="1087" creationId="{9DE7B13A-2E7D-8ABD-A6FC-4109AB983213}"/>
          </ac:cxnSpMkLst>
        </pc:cxnChg>
        <pc:cxnChg chg="add del mod">
          <ac:chgData name="Hanner, Olsen" userId="8f966b24-7479-4073-89bd-2f70180eddce" providerId="ADAL" clId="{A1C811D2-222C-4587-9901-C37B7D2C3E7F}" dt="2023-10-26T19:14:11.795" v="587" actId="478"/>
          <ac:cxnSpMkLst>
            <pc:docMk/>
            <pc:sldMk cId="317324267" sldId="299"/>
            <ac:cxnSpMk id="1088" creationId="{3FF8596B-0015-FE89-C00B-EBD6CD564EA2}"/>
          </ac:cxnSpMkLst>
        </pc:cxnChg>
        <pc:cxnChg chg="add del mod">
          <ac:chgData name="Hanner, Olsen" userId="8f966b24-7479-4073-89bd-2f70180eddce" providerId="ADAL" clId="{A1C811D2-222C-4587-9901-C37B7D2C3E7F}" dt="2023-10-26T19:14:11.795" v="587" actId="478"/>
          <ac:cxnSpMkLst>
            <pc:docMk/>
            <pc:sldMk cId="317324267" sldId="299"/>
            <ac:cxnSpMk id="1089" creationId="{7FB326F5-3CB4-5305-5258-70CBAAD0BFD4}"/>
          </ac:cxnSpMkLst>
        </pc:cxnChg>
        <pc:cxnChg chg="add mod">
          <ac:chgData name="Hanner, Olsen" userId="8f966b24-7479-4073-89bd-2f70180eddce" providerId="ADAL" clId="{A1C811D2-222C-4587-9901-C37B7D2C3E7F}" dt="2023-10-26T19:14:45.196" v="588"/>
          <ac:cxnSpMkLst>
            <pc:docMk/>
            <pc:sldMk cId="317324267" sldId="299"/>
            <ac:cxnSpMk id="1097" creationId="{9417506C-73EC-D0D6-9471-C0B50F64C64F}"/>
          </ac:cxnSpMkLst>
        </pc:cxnChg>
      </pc:sldChg>
      <pc:sldChg chg="addSp delSp modSp mod modNotesTx">
        <pc:chgData name="Hanner, Olsen" userId="8f966b24-7479-4073-89bd-2f70180eddce" providerId="ADAL" clId="{A1C811D2-222C-4587-9901-C37B7D2C3E7F}" dt="2023-10-26T19:34:26.295" v="845" actId="20577"/>
        <pc:sldMkLst>
          <pc:docMk/>
          <pc:sldMk cId="3076330452" sldId="300"/>
        </pc:sldMkLst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8" creationId="{1A5D5D1F-6AE8-32C3-0DF9-D2F8A96FD892}"/>
          </ac:spMkLst>
        </pc:spChg>
        <pc:spChg chg="mod">
          <ac:chgData name="Hanner, Olsen" userId="8f966b24-7479-4073-89bd-2f70180eddce" providerId="ADAL" clId="{A1C811D2-222C-4587-9901-C37B7D2C3E7F}" dt="2023-10-26T19:26:30.509" v="713" actId="20577"/>
          <ac:spMkLst>
            <pc:docMk/>
            <pc:sldMk cId="3076330452" sldId="300"/>
            <ac:spMk id="9" creationId="{1BBB4684-FF9B-826E-49D0-CBE5246603A8}"/>
          </ac:spMkLst>
        </pc:spChg>
        <pc:spChg chg="mod">
          <ac:chgData name="Hanner, Olsen" userId="8f966b24-7479-4073-89bd-2f70180eddce" providerId="ADAL" clId="{A1C811D2-222C-4587-9901-C37B7D2C3E7F}" dt="2023-10-26T19:27:55.560" v="748" actId="20577"/>
          <ac:spMkLst>
            <pc:docMk/>
            <pc:sldMk cId="3076330452" sldId="300"/>
            <ac:spMk id="10" creationId="{F181E489-9439-DFE1-B404-BA4C95CF8DEC}"/>
          </ac:spMkLst>
        </pc:spChg>
        <pc:spChg chg="mod">
          <ac:chgData name="Hanner, Olsen" userId="8f966b24-7479-4073-89bd-2f70180eddce" providerId="ADAL" clId="{A1C811D2-222C-4587-9901-C37B7D2C3E7F}" dt="2023-10-26T19:27:05.759" v="730" actId="20577"/>
          <ac:spMkLst>
            <pc:docMk/>
            <pc:sldMk cId="3076330452" sldId="300"/>
            <ac:spMk id="11" creationId="{3C785DA1-AA4F-9144-FF0D-E9C91A3BDABE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Hanner, Olsen" userId="8f966b24-7479-4073-89bd-2f70180eddce" providerId="ADAL" clId="{A1C811D2-222C-4587-9901-C37B7D2C3E7F}" dt="2023-10-26T19:26:39.059" v="717" actId="20577"/>
          <ac:spMkLst>
            <pc:docMk/>
            <pc:sldMk cId="3076330452" sldId="300"/>
            <ac:spMk id="56" creationId="{EAA33EFA-87A3-027C-744C-46787F64293F}"/>
          </ac:spMkLst>
        </pc:spChg>
        <pc:spChg chg="mod">
          <ac:chgData name="Hanner, Olsen" userId="8f966b24-7479-4073-89bd-2f70180eddce" providerId="ADAL" clId="{A1C811D2-222C-4587-9901-C37B7D2C3E7F}" dt="2023-10-26T19:26:59.146" v="728" actId="20577"/>
          <ac:spMkLst>
            <pc:docMk/>
            <pc:sldMk cId="3076330452" sldId="300"/>
            <ac:spMk id="57" creationId="{CBAA8C51-5474-F284-4815-7FE171341C59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Hanner, Olsen" userId="8f966b24-7479-4073-89bd-2f70180eddce" providerId="ADAL" clId="{A1C811D2-222C-4587-9901-C37B7D2C3E7F}" dt="2023-10-26T19:27:45.510" v="746" actId="20577"/>
          <ac:spMkLst>
            <pc:docMk/>
            <pc:sldMk cId="3076330452" sldId="300"/>
            <ac:spMk id="63" creationId="{FE5DFC6A-6244-B24C-0F8D-272065D1ED62}"/>
          </ac:spMkLst>
        </pc:spChg>
        <pc:spChg chg="mod">
          <ac:chgData name="Hanner, Olsen" userId="8f966b24-7479-4073-89bd-2f70180eddce" providerId="ADAL" clId="{A1C811D2-222C-4587-9901-C37B7D2C3E7F}" dt="2023-10-26T19:27:14.146" v="733" actId="20577"/>
          <ac:spMkLst>
            <pc:docMk/>
            <pc:sldMk cId="3076330452" sldId="300"/>
            <ac:spMk id="1024" creationId="{ADE8AFEA-53A6-AF29-C1C4-D43B330DF0CD}"/>
          </ac:spMkLst>
        </pc:spChg>
        <pc:spChg chg="mod">
          <ac:chgData name="Hanner, Olsen" userId="8f966b24-7479-4073-89bd-2f70180eddce" providerId="ADAL" clId="{A1C811D2-222C-4587-9901-C37B7D2C3E7F}" dt="2023-10-26T19:27:57.826" v="750" actId="20577"/>
          <ac:spMkLst>
            <pc:docMk/>
            <pc:sldMk cId="3076330452" sldId="300"/>
            <ac:spMk id="1025" creationId="{6FD5AEA3-7C00-08B6-6A4F-530E0C333503}"/>
          </ac:spMkLst>
        </pc:spChg>
        <pc:spChg chg="mod">
          <ac:chgData name="Hanner, Olsen" userId="8f966b24-7479-4073-89bd-2f70180eddce" providerId="ADAL" clId="{A1C811D2-222C-4587-9901-C37B7D2C3E7F}" dt="2023-10-26T19:30:10.616" v="760" actId="207"/>
          <ac:spMkLst>
            <pc:docMk/>
            <pc:sldMk cId="3076330452" sldId="300"/>
            <ac:spMk id="1027" creationId="{A329701E-B78D-54AF-49DB-34E5F2520321}"/>
          </ac:spMkLst>
        </pc:spChg>
        <pc:spChg chg="mod">
          <ac:chgData name="Hanner, Olsen" userId="8f966b24-7479-4073-89bd-2f70180eddce" providerId="ADAL" clId="{A1C811D2-222C-4587-9901-C37B7D2C3E7F}" dt="2023-10-26T19:27:32.549" v="740" actId="20577"/>
          <ac:spMkLst>
            <pc:docMk/>
            <pc:sldMk cId="3076330452" sldId="300"/>
            <ac:spMk id="1029" creationId="{73B357A5-C53A-35AB-B025-3CE67D581A43}"/>
          </ac:spMkLst>
        </pc:spChg>
        <pc:spChg chg="mod">
          <ac:chgData name="Hanner, Olsen" userId="8f966b24-7479-4073-89bd-2f70180eddce" providerId="ADAL" clId="{A1C811D2-222C-4587-9901-C37B7D2C3E7F}" dt="2023-10-26T19:30:05.541" v="759" actId="207"/>
          <ac:spMkLst>
            <pc:docMk/>
            <pc:sldMk cId="3076330452" sldId="300"/>
            <ac:spMk id="1030" creationId="{113CEB19-05B0-BBF2-8C2A-488F93D7DC4F}"/>
          </ac:spMkLst>
        </pc:spChg>
        <pc:spChg chg="mod">
          <ac:chgData name="Hanner, Olsen" userId="8f966b24-7479-4073-89bd-2f70180eddce" providerId="ADAL" clId="{A1C811D2-222C-4587-9901-C37B7D2C3E7F}" dt="2023-10-26T19:27:17.849" v="735" actId="20577"/>
          <ac:spMkLst>
            <pc:docMk/>
            <pc:sldMk cId="3076330452" sldId="300"/>
            <ac:spMk id="1031" creationId="{75E0F3FD-3653-8563-FEE5-011DD03C8B58}"/>
          </ac:spMkLst>
        </pc:spChg>
        <pc:spChg chg="mod">
          <ac:chgData name="Hanner, Olsen" userId="8f966b24-7479-4073-89bd-2f70180eddce" providerId="ADAL" clId="{A1C811D2-222C-4587-9901-C37B7D2C3E7F}" dt="2023-10-26T19:27:23.940" v="738" actId="20577"/>
          <ac:spMkLst>
            <pc:docMk/>
            <pc:sldMk cId="3076330452" sldId="300"/>
            <ac:spMk id="1032" creationId="{FD9092A8-3105-4FDC-B8CF-D27046A4A82C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Hanner, Olsen" userId="8f966b24-7479-4073-89bd-2f70180eddce" providerId="ADAL" clId="{A1C811D2-222C-4587-9901-C37B7D2C3E7F}" dt="2023-10-26T19:26:48.044" v="723" actId="20577"/>
          <ac:spMkLst>
            <pc:docMk/>
            <pc:sldMk cId="3076330452" sldId="300"/>
            <ac:spMk id="1040" creationId="{1362D82B-1AE0-ED76-F080-1BDEFE1C3925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Hanner, Olsen" userId="8f966b24-7479-4073-89bd-2f70180eddce" providerId="ADAL" clId="{A1C811D2-222C-4587-9901-C37B7D2C3E7F}" dt="2023-10-26T19:26:45.419" v="720" actId="20577"/>
          <ac:spMkLst>
            <pc:docMk/>
            <pc:sldMk cId="3076330452" sldId="300"/>
            <ac:spMk id="1042" creationId="{942505E3-F7FD-275D-A27F-5C3A0EB1C71B}"/>
          </ac:spMkLst>
        </pc:spChg>
        <pc:spChg chg="mod">
          <ac:chgData name="Hanner, Olsen" userId="8f966b24-7479-4073-89bd-2f70180eddce" providerId="ADAL" clId="{A1C811D2-222C-4587-9901-C37B7D2C3E7F}" dt="2023-10-26T19:26:34.964" v="715" actId="20577"/>
          <ac:spMkLst>
            <pc:docMk/>
            <pc:sldMk cId="3076330452" sldId="300"/>
            <ac:spMk id="1045" creationId="{AE9349EC-FE3A-5B70-16A5-61EAC50C847C}"/>
          </ac:spMkLst>
        </pc:spChg>
        <pc:spChg chg="del">
          <ac:chgData name="Hanner, Olsen" userId="8f966b24-7479-4073-89bd-2f70180eddce" providerId="ADAL" clId="{A1C811D2-222C-4587-9901-C37B7D2C3E7F}" dt="2023-10-26T19:25:40.739" v="709" actId="478"/>
          <ac:spMkLst>
            <pc:docMk/>
            <pc:sldMk cId="3076330452" sldId="300"/>
            <ac:spMk id="1046" creationId="{8A57591F-F75D-FBB3-BD7E-757A1AFC2F44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49" creationId="{F054DDCA-72C5-E335-4500-6DAF9EF2F204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0" creationId="{2DECC42D-F5E2-CAEE-14CD-27E2DD06FA97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1" creationId="{F1F08C01-63B0-DA70-B33C-06E0C769F251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2" creationId="{47378FD4-F453-550D-57B7-A57F9B614761}"/>
          </ac:spMkLst>
        </pc:spChg>
        <pc:spChg chg="mod">
          <ac:chgData name="Hanner, Olsen" userId="8f966b24-7479-4073-89bd-2f70180eddce" providerId="ADAL" clId="{A1C811D2-222C-4587-9901-C37B7D2C3E7F}" dt="2023-10-26T19:29:28.019" v="755" actId="207"/>
          <ac:spMkLst>
            <pc:docMk/>
            <pc:sldMk cId="3076330452" sldId="300"/>
            <ac:spMk id="1053" creationId="{1661A9E0-278E-0233-8946-954BC0A367C3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4" creationId="{18FE4C1C-6E18-F229-BAF2-4FAB1C2D331F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5" creationId="{00AAE859-A709-0A58-5EE3-89CCBF48C0C5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56" creationId="{C4187228-153E-79A6-2026-538C84216925}"/>
          </ac:spMkLst>
        </pc:spChg>
        <pc:spChg chg="mod">
          <ac:chgData name="Hanner, Olsen" userId="8f966b24-7479-4073-89bd-2f70180eddce" providerId="ADAL" clId="{A1C811D2-222C-4587-9901-C37B7D2C3E7F}" dt="2023-10-26T19:29:03.973" v="753" actId="207"/>
          <ac:spMkLst>
            <pc:docMk/>
            <pc:sldMk cId="3076330452" sldId="300"/>
            <ac:spMk id="1057" creationId="{A2B56DE7-9C09-6E99-004B-B93CC634863A}"/>
          </ac:spMkLst>
        </pc:spChg>
        <pc:spChg chg="mod">
          <ac:chgData name="Hanner, Olsen" userId="8f966b24-7479-4073-89bd-2f70180eddce" providerId="ADAL" clId="{A1C811D2-222C-4587-9901-C37B7D2C3E7F}" dt="2023-10-26T19:28:37.815" v="751" actId="207"/>
          <ac:spMkLst>
            <pc:docMk/>
            <pc:sldMk cId="3076330452" sldId="300"/>
            <ac:spMk id="1058" creationId="{0AFD6E95-043C-1FE9-258A-3C943483BAB3}"/>
          </ac:spMkLst>
        </pc:spChg>
        <pc:spChg chg="mod">
          <ac:chgData name="Hanner, Olsen" userId="8f966b24-7479-4073-89bd-2f70180eddce" providerId="ADAL" clId="{A1C811D2-222C-4587-9901-C37B7D2C3E7F}" dt="2023-10-26T19:28:57.245" v="752" actId="207"/>
          <ac:spMkLst>
            <pc:docMk/>
            <pc:sldMk cId="3076330452" sldId="300"/>
            <ac:spMk id="1059" creationId="{8160C7B9-17AB-9B58-8C1A-395644701E51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0" creationId="{83229B31-D986-F78E-F97E-B7AB393076A8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1" creationId="{B0D5BDBF-62A5-B417-B01C-FFE6DE7962C4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2" creationId="{B19E89B0-8525-28FE-5114-63E2E0D37488}"/>
          </ac:spMkLst>
        </pc:spChg>
        <pc:spChg chg="mod">
          <ac:chgData name="Hanner, Olsen" userId="8f966b24-7479-4073-89bd-2f70180eddce" providerId="ADAL" clId="{A1C811D2-222C-4587-9901-C37B7D2C3E7F}" dt="2023-10-26T19:29:32.234" v="756" actId="207"/>
          <ac:spMkLst>
            <pc:docMk/>
            <pc:sldMk cId="3076330452" sldId="300"/>
            <ac:spMk id="1063" creationId="{EF15B287-F95A-7DA2-B06A-BEED717D1F85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4" creationId="{A9994EA6-546C-0124-4F34-81F4E0F827C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5" creationId="{C50E264E-EC43-EDE2-364A-F36064279DE7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6" creationId="{C26D3F74-6997-44EB-EC77-6A9240A89589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7" creationId="{EA9D3459-6EE6-95BA-9F75-A908F8FA2B2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8" creationId="{9CCAF998-C6D4-281C-A114-E1ED3AA1E3C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69" creationId="{28721F0B-4D87-8B2D-C602-8F23D934E6E3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0" creationId="{6207EBB6-EF7F-5369-045C-AA01A07DA577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1" creationId="{63EAFDA0-785F-887E-9A54-1955205FFAFE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2" creationId="{2C007A61-D01F-9CEE-A51F-39B8FA063F81}"/>
          </ac:spMkLst>
        </pc:spChg>
        <pc:spChg chg="mod">
          <ac:chgData name="Hanner, Olsen" userId="8f966b24-7479-4073-89bd-2f70180eddce" providerId="ADAL" clId="{A1C811D2-222C-4587-9901-C37B7D2C3E7F}" dt="2023-10-26T19:29:11.774" v="754" actId="207"/>
          <ac:spMkLst>
            <pc:docMk/>
            <pc:sldMk cId="3076330452" sldId="300"/>
            <ac:spMk id="1073" creationId="{5FE8C39F-4223-EBCA-2452-431878C57A4A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4" creationId="{11EA80A2-83D1-3F4F-21B2-7ED77E186540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5" creationId="{0F4ABCC3-1C90-2A90-E9E2-B4EAD668894E}"/>
          </ac:spMkLst>
        </pc:spChg>
        <pc:spChg chg="mod">
          <ac:chgData name="Hanner, Olsen" userId="8f966b24-7479-4073-89bd-2f70180eddce" providerId="ADAL" clId="{A1C811D2-222C-4587-9901-C37B7D2C3E7F}" dt="2023-10-26T19:29:48.569" v="757" actId="207"/>
          <ac:spMkLst>
            <pc:docMk/>
            <pc:sldMk cId="3076330452" sldId="300"/>
            <ac:spMk id="1076" creationId="{9B04AF5F-9C11-8DA6-F1A8-150A64F6E26D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7" creationId="{7CACD360-DA80-AD49-8941-C320E616B3EB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8" creationId="{D24815C1-B79E-B4D7-F5E4-6EE3A6389D8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79" creationId="{7C516991-7E41-092C-9430-789CEE99C3B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0" creationId="{0D667F47-B8D5-7A7C-9432-AF1A03FD9438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1" creationId="{3D3BCD71-EA51-40C6-4DB5-B0F6E66846F9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2" creationId="{FE24C9B8-E0EF-E12E-25F1-2B63E7051841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3" creationId="{249A0ABC-A9D6-3C84-1914-6621C7E697E3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4" creationId="{46F1E056-4F6E-5052-7CF2-80E1D689A1E8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5" creationId="{1C10166F-DDE9-B7A3-85D4-CD1A2C1135C0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6" creationId="{839F48B8-DF2B-5E5F-1821-17EF1F3A3AAD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7" creationId="{1532A01E-8407-B3D0-96CF-4B1A27339FF2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8" creationId="{B0BC7E29-9452-A430-359E-F4E8DEFBD744}"/>
          </ac:spMkLst>
        </pc:spChg>
        <pc:spChg chg="mod">
          <ac:chgData name="Hanner, Olsen" userId="8f966b24-7479-4073-89bd-2f70180eddce" providerId="ADAL" clId="{A1C811D2-222C-4587-9901-C37B7D2C3E7F}" dt="2023-10-26T19:25:41.211" v="710"/>
          <ac:spMkLst>
            <pc:docMk/>
            <pc:sldMk cId="3076330452" sldId="300"/>
            <ac:spMk id="1089" creationId="{4D200E53-25AF-B953-174F-39D2EBCC947D}"/>
          </ac:spMkLst>
        </pc:spChg>
        <pc:spChg chg="mod">
          <ac:chgData name="Hanner, Olsen" userId="8f966b24-7479-4073-89bd-2f70180eddce" providerId="ADAL" clId="{A1C811D2-222C-4587-9901-C37B7D2C3E7F}" dt="2023-10-26T19:30:00.668" v="758" actId="207"/>
          <ac:spMkLst>
            <pc:docMk/>
            <pc:sldMk cId="3076330452" sldId="300"/>
            <ac:spMk id="1090" creationId="{9F9E24E1-C3B3-280A-8F51-FAE022D08A0E}"/>
          </ac:spMkLst>
        </pc:spChg>
        <pc:spChg chg="add mod">
          <ac:chgData name="Hanner, Olsen" userId="8f966b24-7479-4073-89bd-2f70180eddce" providerId="ADAL" clId="{A1C811D2-222C-4587-9901-C37B7D2C3E7F}" dt="2023-10-26T19:34:26.295" v="845" actId="20577"/>
          <ac:spMkLst>
            <pc:docMk/>
            <pc:sldMk cId="3076330452" sldId="300"/>
            <ac:spMk id="1092" creationId="{31392F1E-8647-04B8-2B3E-740A0FFA2646}"/>
          </ac:spMkLst>
        </pc:spChg>
        <pc:grpChg chg="add mod">
          <ac:chgData name="Hanner, Olsen" userId="8f966b24-7479-4073-89bd-2f70180eddce" providerId="ADAL" clId="{A1C811D2-222C-4587-9901-C37B7D2C3E7F}" dt="2023-10-26T19:25:41.211" v="710"/>
          <ac:grpSpMkLst>
            <pc:docMk/>
            <pc:sldMk cId="3076330452" sldId="300"/>
            <ac:grpSpMk id="4" creationId="{784B39D4-D172-FAFC-3372-EF8814ABB143}"/>
          </ac:grpSpMkLst>
        </pc:grpChg>
        <pc:grpChg chg="mod">
          <ac:chgData name="Hanner, Olsen" userId="8f966b24-7479-4073-89bd-2f70180eddce" providerId="ADAL" clId="{A1C811D2-222C-4587-9901-C37B7D2C3E7F}" dt="2023-10-26T19:25:41.211" v="710"/>
          <ac:grpSpMkLst>
            <pc:docMk/>
            <pc:sldMk cId="3076330452" sldId="300"/>
            <ac:grpSpMk id="7" creationId="{2E253EF8-4210-65F8-F581-EF6AF92CD7F6}"/>
          </ac:grpSpMkLst>
        </pc:grpChg>
        <pc:grpChg chg="del">
          <ac:chgData name="Hanner, Olsen" userId="8f966b24-7479-4073-89bd-2f70180eddce" providerId="ADAL" clId="{A1C811D2-222C-4587-9901-C37B7D2C3E7F}" dt="2023-10-26T19:25:40.739" v="709" actId="478"/>
          <ac:grpSpMkLst>
            <pc:docMk/>
            <pc:sldMk cId="3076330452" sldId="300"/>
            <ac:grpSpMk id="12" creationId="{5E9238D3-4F99-E415-7A54-9FE1BC3F8A71}"/>
          </ac:grpSpMkLst>
        </pc:grpChg>
        <pc:grpChg chg="mod">
          <ac:chgData name="Hanner, Olsen" userId="8f966b24-7479-4073-89bd-2f70180eddce" providerId="ADAL" clId="{A1C811D2-222C-4587-9901-C37B7D2C3E7F}" dt="2023-10-26T19:25:41.211" v="710"/>
          <ac:grpSpMkLst>
            <pc:docMk/>
            <pc:sldMk cId="3076330452" sldId="300"/>
            <ac:grpSpMk id="62" creationId="{85A10A70-A9DB-5E4F-AADA-117DA47CD50D}"/>
          </ac:grpSpMkLst>
        </pc:grpChg>
        <pc:cxnChg chg="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58" creationId="{F17527C8-989D-340B-4D48-FD37FB4CD870}"/>
          </ac:cxnSpMkLst>
        </pc:cxnChg>
        <pc:cxnChg chg="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1026" creationId="{289DE95C-8882-CECE-315E-3CA4BAE61601}"/>
          </ac:cxnSpMkLst>
        </pc:cxnChg>
        <pc:cxnChg chg="del">
          <ac:chgData name="Hanner, Olsen" userId="8f966b24-7479-4073-89bd-2f70180eddce" providerId="ADAL" clId="{A1C811D2-222C-4587-9901-C37B7D2C3E7F}" dt="2023-10-26T19:25:40.739" v="709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A1C811D2-222C-4587-9901-C37B7D2C3E7F}" dt="2023-10-26T19:25:40.739" v="709" actId="478"/>
          <ac:cxnSpMkLst>
            <pc:docMk/>
            <pc:sldMk cId="3076330452" sldId="300"/>
            <ac:cxnSpMk id="1039" creationId="{27A9561D-6FFC-F4BF-D6C2-12FEB0D3D959}"/>
          </ac:cxnSpMkLst>
        </pc:cxnChg>
        <pc:cxnChg chg="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1043" creationId="{C8C95A26-A989-5312-1BA0-F64A3412BBE5}"/>
          </ac:cxnSpMkLst>
        </pc:cxnChg>
        <pc:cxnChg chg="del">
          <ac:chgData name="Hanner, Olsen" userId="8f966b24-7479-4073-89bd-2f70180eddce" providerId="ADAL" clId="{A1C811D2-222C-4587-9901-C37B7D2C3E7F}" dt="2023-10-26T19:25:40.739" v="709" actId="478"/>
          <ac:cxnSpMkLst>
            <pc:docMk/>
            <pc:sldMk cId="3076330452" sldId="300"/>
            <ac:cxnSpMk id="1044" creationId="{449259B2-AC01-86E5-AAE4-014A1E3AD19E}"/>
          </ac:cxnSpMkLst>
        </pc:cxnChg>
        <pc:cxnChg chg="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1047" creationId="{7F5DB46A-8643-E7AF-2192-D0DBF97C4228}"/>
          </ac:cxnSpMkLst>
        </pc:cxnChg>
        <pc:cxnChg chg="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1048" creationId="{52FD6270-E9A8-9CF8-5E8A-4C5A71331C0F}"/>
          </ac:cxnSpMkLst>
        </pc:cxnChg>
        <pc:cxnChg chg="add mod">
          <ac:chgData name="Hanner, Olsen" userId="8f966b24-7479-4073-89bd-2f70180eddce" providerId="ADAL" clId="{A1C811D2-222C-4587-9901-C37B7D2C3E7F}" dt="2023-10-26T19:25:41.211" v="710"/>
          <ac:cxnSpMkLst>
            <pc:docMk/>
            <pc:sldMk cId="3076330452" sldId="300"/>
            <ac:cxnSpMk id="1091" creationId="{1959A3A1-E7C6-139F-73D5-2909FEFAE1A2}"/>
          </ac:cxnSpMkLst>
        </pc:cxnChg>
      </pc:sldChg>
      <pc:sldChg chg="modSp mod modNotesTx">
        <pc:chgData name="Hanner, Olsen" userId="8f966b24-7479-4073-89bd-2f70180eddce" providerId="ADAL" clId="{A1C811D2-222C-4587-9901-C37B7D2C3E7F}" dt="2023-10-26T19:33:55.255" v="843" actId="207"/>
        <pc:sldMkLst>
          <pc:docMk/>
          <pc:sldMk cId="545205739" sldId="301"/>
        </pc:sldMkLst>
        <pc:graphicFrameChg chg="mod">
          <ac:chgData name="Hanner, Olsen" userId="8f966b24-7479-4073-89bd-2f70180eddce" providerId="ADAL" clId="{A1C811D2-222C-4587-9901-C37B7D2C3E7F}" dt="2023-10-26T19:33:55.255" v="843" actId="20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modSp mod addCm modNotesTx">
        <pc:chgData name="Hanner, Olsen" userId="8f966b24-7479-4073-89bd-2f70180eddce" providerId="ADAL" clId="{A1C811D2-222C-4587-9901-C37B7D2C3E7F}" dt="2023-10-26T14:05:40.701" v="527" actId="207"/>
        <pc:sldMkLst>
          <pc:docMk/>
          <pc:sldMk cId="3286086278" sldId="303"/>
        </pc:sldMkLst>
        <pc:spChg chg="mod">
          <ac:chgData name="Hanner, Olsen" userId="8f966b24-7479-4073-89bd-2f70180eddce" providerId="ADAL" clId="{A1C811D2-222C-4587-9901-C37B7D2C3E7F}" dt="2023-10-26T14:04:23.552" v="515" actId="20577"/>
          <ac:spMkLst>
            <pc:docMk/>
            <pc:sldMk cId="3286086278" sldId="303"/>
            <ac:spMk id="14" creationId="{82A3C109-5FCF-1BFD-A7E2-0BBAC4A6EA1D}"/>
          </ac:spMkLst>
        </pc:spChg>
        <pc:graphicFrameChg chg="mod">
          <ac:chgData name="Hanner, Olsen" userId="8f966b24-7479-4073-89bd-2f70180eddce" providerId="ADAL" clId="{A1C811D2-222C-4587-9901-C37B7D2C3E7F}" dt="2023-10-26T14:05:40.701" v="527" actId="207"/>
          <ac:graphicFrameMkLst>
            <pc:docMk/>
            <pc:sldMk cId="3286086278" sldId="303"/>
            <ac:graphicFrameMk id="11" creationId="{7145ECEE-5D5C-74C4-50A5-961A60B3D8D7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A1C811D2-222C-4587-9901-C37B7D2C3E7F}" dt="2023-10-26T14:03:07.339" v="504"/>
              <pc2:cmMkLst xmlns:pc2="http://schemas.microsoft.com/office/powerpoint/2019/9/main/command">
                <pc:docMk/>
                <pc:sldMk cId="3286086278" sldId="303"/>
                <pc2:cmMk id="{544E8FE1-9199-408F-A3D1-6CC0D4A9B5C4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0328FB18-D5CF-432A-9DB1-FFCFB51828E2}"/>
    <pc:docChg chg="modSld">
      <pc:chgData name="Balian, Sarah" userId="b3b060d9-4d34-479b-ad68-688eaebf93c5" providerId="ADAL" clId="{0328FB18-D5CF-432A-9DB1-FFCFB51828E2}" dt="2023-01-18T15:08:45.346" v="10"/>
      <pc:docMkLst>
        <pc:docMk/>
      </pc:docMkLst>
      <pc:sldChg chg="modSp mod delCm">
        <pc:chgData name="Balian, Sarah" userId="b3b060d9-4d34-479b-ad68-688eaebf93c5" providerId="ADAL" clId="{0328FB18-D5CF-432A-9DB1-FFCFB51828E2}" dt="2023-01-18T15:08:45.346" v="10"/>
        <pc:sldMkLst>
          <pc:docMk/>
          <pc:sldMk cId="3201893001" sldId="265"/>
        </pc:sldMkLst>
        <pc:graphicFrameChg chg="mod">
          <ac:chgData name="Balian, Sarah" userId="b3b060d9-4d34-479b-ad68-688eaebf93c5" providerId="ADAL" clId="{0328FB18-D5CF-432A-9DB1-FFCFB51828E2}" dt="2023-01-18T15:08:04.665" v="4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modSp mod delCm modCm">
        <pc:chgData name="Balian, Sarah" userId="b3b060d9-4d34-479b-ad68-688eaebf93c5" providerId="ADAL" clId="{0328FB18-D5CF-432A-9DB1-FFCFB51828E2}" dt="2023-01-18T15:05:10.101" v="2"/>
        <pc:sldMkLst>
          <pc:docMk/>
          <pc:sldMk cId="4205298638" sldId="292"/>
        </pc:sldMkLst>
        <pc:spChg chg="mod">
          <ac:chgData name="Balian, Sarah" userId="b3b060d9-4d34-479b-ad68-688eaebf93c5" providerId="ADAL" clId="{0328FB18-D5CF-432A-9DB1-FFCFB51828E2}" dt="2023-01-18T15:05:07.660" v="1" actId="6549"/>
          <ac:spMkLst>
            <pc:docMk/>
            <pc:sldMk cId="4205298638" sldId="292"/>
            <ac:spMk id="2" creationId="{F6245169-1799-41CD-B28E-D2D20D16AD73}"/>
          </ac:spMkLst>
        </pc:spChg>
      </pc:sldChg>
      <pc:sldChg chg="delCm">
        <pc:chgData name="Balian, Sarah" userId="b3b060d9-4d34-479b-ad68-688eaebf93c5" providerId="ADAL" clId="{0328FB18-D5CF-432A-9DB1-FFCFB51828E2}" dt="2023-01-18T15:06:14.616" v="3"/>
        <pc:sldMkLst>
          <pc:docMk/>
          <pc:sldMk cId="476875324" sldId="296"/>
        </pc:sldMkLst>
      </pc:sldChg>
    </pc:docChg>
  </pc:docChgLst>
  <pc:docChgLst>
    <pc:chgData name="McFarland, Annette" userId="e93d1f50-85ab-41a8-a34a-185a53159573" providerId="ADAL" clId="{2FE8BECA-ABBF-49B8-B510-4B14B85EA1FF}"/>
    <pc:docChg chg="custSel modSld">
      <pc:chgData name="McFarland, Annette" userId="e93d1f50-85ab-41a8-a34a-185a53159573" providerId="ADAL" clId="{2FE8BECA-ABBF-49B8-B510-4B14B85EA1FF}" dt="2023-01-09T14:21:51.206" v="822" actId="14100"/>
      <pc:docMkLst>
        <pc:docMk/>
      </pc:docMkLst>
      <pc:sldChg chg="modSp mod modNotesTx">
        <pc:chgData name="McFarland, Annette" userId="e93d1f50-85ab-41a8-a34a-185a53159573" providerId="ADAL" clId="{2FE8BECA-ABBF-49B8-B510-4B14B85EA1FF}" dt="2023-01-09T14:00:57.614" v="227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2FE8BECA-ABBF-49B8-B510-4B14B85EA1FF}" dt="2023-01-08T16:37:21.800" v="2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2FE8BECA-ABBF-49B8-B510-4B14B85EA1FF}" dt="2023-01-08T16:37:07.915" v="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2FE8BECA-ABBF-49B8-B510-4B14B85EA1FF}" dt="2023-01-08T16:48:35.184" v="43" actId="1076"/>
        <pc:sldMkLst>
          <pc:docMk/>
          <pc:sldMk cId="2479953464" sldId="264"/>
        </pc:sldMkLst>
        <pc:spChg chg="mod">
          <ac:chgData name="McFarland, Annette" userId="e93d1f50-85ab-41a8-a34a-185a53159573" providerId="ADAL" clId="{2FE8BECA-ABBF-49B8-B510-4B14B85EA1FF}" dt="2023-01-08T16:48:11.306" v="40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8T16:48:35.184" v="43" actId="1076"/>
          <ac:spMkLst>
            <pc:docMk/>
            <pc:sldMk cId="2479953464" sldId="264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2FE8BECA-ABBF-49B8-B510-4B14B85EA1FF}" dt="2023-01-08T16:48:24.504" v="42"/>
          <ac:spMkLst>
            <pc:docMk/>
            <pc:sldMk cId="2479953464" sldId="264"/>
            <ac:spMk id="5" creationId="{6348443D-078D-E5C6-FA12-50978A4D2ADA}"/>
          </ac:spMkLst>
        </pc:spChg>
        <pc:picChg chg="add mod">
          <ac:chgData name="McFarland, Annette" userId="e93d1f50-85ab-41a8-a34a-185a53159573" providerId="ADAL" clId="{2FE8BECA-ABBF-49B8-B510-4B14B85EA1FF}" dt="2023-01-08T16:48:24.504" v="42"/>
          <ac:picMkLst>
            <pc:docMk/>
            <pc:sldMk cId="2479953464" sldId="264"/>
            <ac:picMk id="4" creationId="{0727EEB6-3F54-6637-FF5B-6CAB5150620C}"/>
          </ac:picMkLst>
        </pc:picChg>
        <pc:picChg chg="del">
          <ac:chgData name="McFarland, Annette" userId="e93d1f50-85ab-41a8-a34a-185a53159573" providerId="ADAL" clId="{2FE8BECA-ABBF-49B8-B510-4B14B85EA1FF}" dt="2023-01-08T16:48:24.161" v="41" actId="478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 addCm">
        <pc:chgData name="McFarland, Annette" userId="e93d1f50-85ab-41a8-a34a-185a53159573" providerId="ADAL" clId="{2FE8BECA-ABBF-49B8-B510-4B14B85EA1FF}" dt="2023-01-09T14:05:43.859" v="232"/>
        <pc:sldMkLst>
          <pc:docMk/>
          <pc:sldMk cId="3201893001" sldId="265"/>
        </pc:sldMkLst>
        <pc:spChg chg="mod">
          <ac:chgData name="McFarland, Annette" userId="e93d1f50-85ab-41a8-a34a-185a53159573" providerId="ADAL" clId="{2FE8BECA-ABBF-49B8-B510-4B14B85EA1FF}" dt="2023-01-09T14:02:04.855" v="231" actId="20577"/>
          <ac:spMkLst>
            <pc:docMk/>
            <pc:sldMk cId="3201893001" sldId="265"/>
            <ac:spMk id="2" creationId="{F6245169-1799-41CD-B28E-D2D20D16AD73}"/>
          </ac:spMkLst>
        </pc:spChg>
      </pc:sldChg>
      <pc:sldChg chg="modSp mod">
        <pc:chgData name="McFarland, Annette" userId="e93d1f50-85ab-41a8-a34a-185a53159573" providerId="ADAL" clId="{2FE8BECA-ABBF-49B8-B510-4B14B85EA1FF}" dt="2023-01-09T14:09:59.699" v="347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2FE8BECA-ABBF-49B8-B510-4B14B85EA1FF}" dt="2023-01-09T14:09:59.699" v="347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2FE8BECA-ABBF-49B8-B510-4B14B85EA1FF}" dt="2023-01-08T16:37:30.729" v="6" actId="20577"/>
        <pc:sldMkLst>
          <pc:docMk/>
          <pc:sldMk cId="61370533" sldId="290"/>
        </pc:sldMkLst>
        <pc:spChg chg="mod">
          <ac:chgData name="McFarland, Annette" userId="e93d1f50-85ab-41a8-a34a-185a53159573" providerId="ADAL" clId="{2FE8BECA-ABBF-49B8-B510-4B14B85EA1FF}" dt="2023-01-08T16:37:30.729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addSp delSp modSp mod addCm">
        <pc:chgData name="McFarland, Annette" userId="e93d1f50-85ab-41a8-a34a-185a53159573" providerId="ADAL" clId="{2FE8BECA-ABBF-49B8-B510-4B14B85EA1FF}" dt="2023-01-08T16:47:53.784" v="32" actId="20577"/>
        <pc:sldMkLst>
          <pc:docMk/>
          <pc:sldMk cId="4205298638" sldId="292"/>
        </pc:sldMkLst>
        <pc:spChg chg="mod">
          <ac:chgData name="McFarland, Annette" userId="e93d1f50-85ab-41a8-a34a-185a53159573" providerId="ADAL" clId="{2FE8BECA-ABBF-49B8-B510-4B14B85EA1FF}" dt="2023-01-08T16:37:41.168" v="8" actId="20577"/>
          <ac:spMkLst>
            <pc:docMk/>
            <pc:sldMk cId="4205298638" sldId="29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2FE8BECA-ABBF-49B8-B510-4B14B85EA1FF}" dt="2023-01-08T16:47:53.784" v="32" actId="20577"/>
          <ac:spMkLst>
            <pc:docMk/>
            <pc:sldMk cId="4205298638" sldId="292"/>
            <ac:spMk id="6" creationId="{16DF4B5E-3B9F-79E0-76C4-D4B527D8A7DE}"/>
          </ac:spMkLst>
        </pc:spChg>
        <pc:picChg chg="del">
          <ac:chgData name="McFarland, Annette" userId="e93d1f50-85ab-41a8-a34a-185a53159573" providerId="ADAL" clId="{2FE8BECA-ABBF-49B8-B510-4B14B85EA1FF}" dt="2023-01-08T16:47:43.186" v="10" actId="478"/>
          <ac:picMkLst>
            <pc:docMk/>
            <pc:sldMk cId="4205298638" sldId="292"/>
            <ac:picMk id="4" creationId="{82144BBA-50C0-ED9E-E96A-D8D38C07ECF4}"/>
          </ac:picMkLst>
        </pc:picChg>
        <pc:picChg chg="add mod">
          <ac:chgData name="McFarland, Annette" userId="e93d1f50-85ab-41a8-a34a-185a53159573" providerId="ADAL" clId="{2FE8BECA-ABBF-49B8-B510-4B14B85EA1FF}" dt="2023-01-08T16:47:43.536" v="11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 modNotesTx">
        <pc:chgData name="McFarland, Annette" userId="e93d1f50-85ab-41a8-a34a-185a53159573" providerId="ADAL" clId="{2FE8BECA-ABBF-49B8-B510-4B14B85EA1FF}" dt="2023-01-09T14:13:02.341" v="819" actId="6549"/>
        <pc:sldMkLst>
          <pc:docMk/>
          <pc:sldMk cId="1925132525" sldId="294"/>
        </pc:sldMkLst>
        <pc:spChg chg="mod">
          <ac:chgData name="McFarland, Annette" userId="e93d1f50-85ab-41a8-a34a-185a53159573" providerId="ADAL" clId="{2FE8BECA-ABBF-49B8-B510-4B14B85EA1FF}" dt="2023-01-09T13:58:52.405" v="47" actId="20577"/>
          <ac:spMkLst>
            <pc:docMk/>
            <pc:sldMk cId="1925132525" sldId="294"/>
            <ac:spMk id="2" creationId="{F6245169-1799-41CD-B28E-D2D20D16AD73}"/>
          </ac:spMkLst>
        </pc:spChg>
      </pc:sldChg>
      <pc:sldChg chg="modSp mod addCm">
        <pc:chgData name="McFarland, Annette" userId="e93d1f50-85ab-41a8-a34a-185a53159573" providerId="ADAL" clId="{2FE8BECA-ABBF-49B8-B510-4B14B85EA1FF}" dt="2023-01-09T13:59:50.059" v="49"/>
        <pc:sldMkLst>
          <pc:docMk/>
          <pc:sldMk cId="476875324" sldId="296"/>
        </pc:sldMkLst>
        <pc:spChg chg="mod">
          <ac:chgData name="McFarland, Annette" userId="e93d1f50-85ab-41a8-a34a-185a53159573" providerId="ADAL" clId="{2FE8BECA-ABBF-49B8-B510-4B14B85EA1FF}" dt="2023-01-09T13:59:21.253" v="48" actId="14100"/>
          <ac:spMkLst>
            <pc:docMk/>
            <pc:sldMk cId="476875324" sldId="296"/>
            <ac:spMk id="2" creationId="{F6245169-1799-41CD-B28E-D2D20D16AD73}"/>
          </ac:spMkLst>
        </pc:spChg>
      </pc:sldChg>
      <pc:sldChg chg="addSp delSp modSp mod modNotesTx">
        <pc:chgData name="McFarland, Annette" userId="e93d1f50-85ab-41a8-a34a-185a53159573" providerId="ADAL" clId="{2FE8BECA-ABBF-49B8-B510-4B14B85EA1FF}" dt="2023-01-09T14:21:35.921" v="820" actId="1076"/>
        <pc:sldMkLst>
          <pc:docMk/>
          <pc:sldMk cId="1182146475" sldId="298"/>
        </pc:sldMkLst>
        <pc:spChg chg="mod">
          <ac:chgData name="McFarland, Annette" userId="e93d1f50-85ab-41a8-a34a-185a53159573" providerId="ADAL" clId="{2FE8BECA-ABBF-49B8-B510-4B14B85EA1FF}" dt="2023-01-09T14:05:54.552" v="236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35.921" v="820" actId="1076"/>
          <ac:spMkLst>
            <pc:docMk/>
            <pc:sldMk cId="1182146475" sldId="298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2FE8BECA-ABBF-49B8-B510-4B14B85EA1FF}" dt="2023-01-09T14:06:46.704" v="251" actId="6549"/>
          <ac:spMkLst>
            <pc:docMk/>
            <pc:sldMk cId="1182146475" sldId="298"/>
            <ac:spMk id="7" creationId="{EC5E0466-D164-5808-2EFA-11709A96B338}"/>
          </ac:spMkLst>
        </pc:spChg>
        <pc:picChg chg="del">
          <ac:chgData name="McFarland, Annette" userId="e93d1f50-85ab-41a8-a34a-185a53159573" providerId="ADAL" clId="{2FE8BECA-ABBF-49B8-B510-4B14B85EA1FF}" dt="2023-01-09T14:06:31.698" v="237" actId="478"/>
          <ac:picMkLst>
            <pc:docMk/>
            <pc:sldMk cId="1182146475" sldId="298"/>
            <ac:picMk id="5" creationId="{31D361F8-A7DD-9772-7288-ED221E596AF4}"/>
          </ac:picMkLst>
        </pc:picChg>
        <pc:picChg chg="add mod">
          <ac:chgData name="McFarland, Annette" userId="e93d1f50-85ab-41a8-a34a-185a53159573" providerId="ADAL" clId="{2FE8BECA-ABBF-49B8-B510-4B14B85EA1FF}" dt="2023-01-09T14:06:32.033" v="238"/>
          <ac:picMkLst>
            <pc:docMk/>
            <pc:sldMk cId="1182146475" sldId="298"/>
            <ac:picMk id="6" creationId="{092809C5-B2CE-D0A0-DF6E-1664B8F9B008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3.083" v="327"/>
        <pc:sldMkLst>
          <pc:docMk/>
          <pc:sldMk cId="317324267" sldId="299"/>
        </pc:sldMkLst>
        <pc:spChg chg="add mod">
          <ac:chgData name="McFarland, Annette" userId="e93d1f50-85ab-41a8-a34a-185a53159573" providerId="ADAL" clId="{2FE8BECA-ABBF-49B8-B510-4B14B85EA1FF}" dt="2023-01-09T14:07:00.542" v="253"/>
          <ac:spMkLst>
            <pc:docMk/>
            <pc:sldMk cId="317324267" sldId="299"/>
            <ac:spMk id="4" creationId="{550E16E7-1776-F885-BC59-AA6A8BA56B8A}"/>
          </ac:spMkLst>
        </pc:spChg>
        <pc:spChg chg="mod">
          <ac:chgData name="McFarland, Annette" userId="e93d1f50-85ab-41a8-a34a-185a53159573" providerId="ADAL" clId="{2FE8BECA-ABBF-49B8-B510-4B14B85EA1FF}" dt="2023-01-09T14:07:08.992" v="259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2FE8BECA-ABBF-49B8-B510-4B14B85EA1FF}" dt="2023-01-09T14:07:00.542" v="253"/>
          <ac:picMkLst>
            <pc:docMk/>
            <pc:sldMk cId="317324267" sldId="299"/>
            <ac:picMk id="2" creationId="{AF9C21C2-32B2-BA6A-086C-897CC66E1190}"/>
          </ac:picMkLst>
        </pc:picChg>
        <pc:picChg chg="del">
          <ac:chgData name="McFarland, Annette" userId="e93d1f50-85ab-41a8-a34a-185a53159573" providerId="ADAL" clId="{2FE8BECA-ABBF-49B8-B510-4B14B85EA1FF}" dt="2023-01-09T14:07:00.184" v="252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4.966" v="328"/>
        <pc:sldMkLst>
          <pc:docMk/>
          <pc:sldMk cId="3076330452" sldId="300"/>
        </pc:sldMkLst>
        <pc:spChg chg="add mod">
          <ac:chgData name="McFarland, Annette" userId="e93d1f50-85ab-41a8-a34a-185a53159573" providerId="ADAL" clId="{2FE8BECA-ABBF-49B8-B510-4B14B85EA1FF}" dt="2023-01-09T14:07:25.525" v="267"/>
          <ac:spMkLst>
            <pc:docMk/>
            <pc:sldMk cId="3076330452" sldId="300"/>
            <ac:spMk id="3" creationId="{E4BAE33A-4184-D7A5-3950-BA6F2BA2E332}"/>
          </ac:spMkLst>
        </pc:spChg>
        <pc:spChg chg="mod">
          <ac:chgData name="McFarland, Annette" userId="e93d1f50-85ab-41a8-a34a-185a53159573" providerId="ADAL" clId="{2FE8BECA-ABBF-49B8-B510-4B14B85EA1FF}" dt="2023-01-09T14:07:22.446" v="265" actId="20577"/>
          <ac:spMkLst>
            <pc:docMk/>
            <pc:sldMk cId="3076330452" sldId="300"/>
            <ac:spMk id="6" creationId="{9BDCE6A8-2C31-F7B4-5CEC-7699505FBC63}"/>
          </ac:spMkLst>
        </pc:spChg>
        <pc:picChg chg="add mod">
          <ac:chgData name="McFarland, Annette" userId="e93d1f50-85ab-41a8-a34a-185a53159573" providerId="ADAL" clId="{2FE8BECA-ABBF-49B8-B510-4B14B85EA1FF}" dt="2023-01-09T14:07:25.525" v="267"/>
          <ac:picMkLst>
            <pc:docMk/>
            <pc:sldMk cId="3076330452" sldId="300"/>
            <ac:picMk id="2" creationId="{3CF5AD67-6F0B-00E3-D832-26D47A555582}"/>
          </ac:picMkLst>
        </pc:picChg>
        <pc:picChg chg="del">
          <ac:chgData name="McFarland, Annette" userId="e93d1f50-85ab-41a8-a34a-185a53159573" providerId="ADAL" clId="{2FE8BECA-ABBF-49B8-B510-4B14B85EA1FF}" dt="2023-01-09T14:07:25.016" v="266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2FE8BECA-ABBF-49B8-B510-4B14B85EA1FF}" dt="2023-01-09T14:21:51.206" v="822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2FE8BECA-ABBF-49B8-B510-4B14B85EA1FF}" dt="2023-01-09T14:21:45.086" v="821" actId="14100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51.206" v="822" actId="14100"/>
          <ac:spMkLst>
            <pc:docMk/>
            <pc:sldMk cId="545205739" sldId="301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2FE8BECA-ABBF-49B8-B510-4B14B85EA1FF}" dt="2023-01-09T14:07:38.183" v="27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</pc:docChg>
  </pc:docChgLst>
  <pc:docChgLst>
    <pc:chgData name="Hanner, Olsen" userId="8f966b24-7479-4073-89bd-2f70180eddce" providerId="ADAL" clId="{45B15F5E-4DC1-4F91-A270-CE830DFCF4A1}"/>
    <pc:docChg chg="modSld">
      <pc:chgData name="Hanner, Olsen" userId="8f966b24-7479-4073-89bd-2f70180eddce" providerId="ADAL" clId="{45B15F5E-4DC1-4F91-A270-CE830DFCF4A1}" dt="2023-06-29T15:37:51.453" v="8" actId="790"/>
      <pc:docMkLst>
        <pc:docMk/>
      </pc:docMkLst>
      <pc:sldChg chg="modSp mod">
        <pc:chgData name="Hanner, Olsen" userId="8f966b24-7479-4073-89bd-2f70180eddce" providerId="ADAL" clId="{45B15F5E-4DC1-4F91-A270-CE830DFCF4A1}" dt="2023-06-29T15:37:51.453" v="8" actId="790"/>
        <pc:sldMkLst>
          <pc:docMk/>
          <pc:sldMk cId="109857222" sldId="256"/>
        </pc:sldMkLst>
        <pc:spChg chg="mod">
          <ac:chgData name="Hanner, Olsen" userId="8f966b24-7479-4073-89bd-2f70180eddce" providerId="ADAL" clId="{45B15F5E-4DC1-4F91-A270-CE830DFCF4A1}" dt="2023-06-29T15:37:51.453" v="8" actId="79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Hanner, Olsen" userId="8f966b24-7479-4073-89bd-2f70180eddce" providerId="ADAL" clId="{45B15F5E-4DC1-4F91-A270-CE830DFCF4A1}" dt="2023-06-29T15:34:59.671" v="0" actId="790"/>
        <pc:sldMkLst>
          <pc:docMk/>
          <pc:sldMk cId="2163988523" sldId="260"/>
        </pc:sldMkLst>
        <pc:spChg chg="mod">
          <ac:chgData name="Hanner, Olsen" userId="8f966b24-7479-4073-89bd-2f70180eddce" providerId="ADAL" clId="{45B15F5E-4DC1-4F91-A270-CE830DFCF4A1}" dt="2023-06-29T15:34:59.671" v="0" actId="790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45B15F5E-4DC1-4F91-A270-CE830DFCF4A1}" dt="2023-06-29T15:37:31.898" v="7" actId="790"/>
        <pc:sldMkLst>
          <pc:docMk/>
          <pc:sldMk cId="3475639167" sldId="289"/>
        </pc:sldMkLst>
        <pc:spChg chg="mod">
          <ac:chgData name="Hanner, Olsen" userId="8f966b24-7479-4073-89bd-2f70180eddce" providerId="ADAL" clId="{45B15F5E-4DC1-4F91-A270-CE830DFCF4A1}" dt="2023-06-29T15:37:31.898" v="7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45B15F5E-4DC1-4F91-A270-CE830DFCF4A1}" dt="2023-06-29T15:35:30.149" v="1" actId="790"/>
        <pc:sldMkLst>
          <pc:docMk/>
          <pc:sldMk cId="61370533" sldId="290"/>
        </pc:sldMkLst>
        <pc:spChg chg="mod">
          <ac:chgData name="Hanner, Olsen" userId="8f966b24-7479-4073-89bd-2f70180eddce" providerId="ADAL" clId="{45B15F5E-4DC1-4F91-A270-CE830DFCF4A1}" dt="2023-06-29T15:35:30.149" v="1" actId="790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45B15F5E-4DC1-4F91-A270-CE830DFCF4A1}" dt="2023-06-29T15:35:57.739" v="2" actId="790"/>
        <pc:sldMkLst>
          <pc:docMk/>
          <pc:sldMk cId="1925132525" sldId="294"/>
        </pc:sldMkLst>
        <pc:spChg chg="mod">
          <ac:chgData name="Hanner, Olsen" userId="8f966b24-7479-4073-89bd-2f70180eddce" providerId="ADAL" clId="{45B15F5E-4DC1-4F91-A270-CE830DFCF4A1}" dt="2023-06-29T15:35:57.739" v="2" actId="790"/>
          <ac:spMkLst>
            <pc:docMk/>
            <pc:sldMk cId="1925132525" sldId="294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45B15F5E-4DC1-4F91-A270-CE830DFCF4A1}" dt="2023-06-29T15:36:08.372" v="3" actId="790"/>
        <pc:sldMkLst>
          <pc:docMk/>
          <pc:sldMk cId="476875324" sldId="296"/>
        </pc:sldMkLst>
        <pc:spChg chg="mod">
          <ac:chgData name="Hanner, Olsen" userId="8f966b24-7479-4073-89bd-2f70180eddce" providerId="ADAL" clId="{45B15F5E-4DC1-4F91-A270-CE830DFCF4A1}" dt="2023-06-29T15:36:08.372" v="3" actId="790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45B15F5E-4DC1-4F91-A270-CE830DFCF4A1}" dt="2023-06-29T15:36:59.418" v="5" actId="790"/>
        <pc:sldMkLst>
          <pc:docMk/>
          <pc:sldMk cId="1182146475" sldId="298"/>
        </pc:sldMkLst>
        <pc:spChg chg="mod">
          <ac:chgData name="Hanner, Olsen" userId="8f966b24-7479-4073-89bd-2f70180eddce" providerId="ADAL" clId="{45B15F5E-4DC1-4F91-A270-CE830DFCF4A1}" dt="2023-06-29T15:36:59.418" v="5" actId="790"/>
          <ac:spMkLst>
            <pc:docMk/>
            <pc:sldMk cId="1182146475" sldId="298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45B15F5E-4DC1-4F91-A270-CE830DFCF4A1}" dt="2023-06-29T15:37:22.101" v="6" actId="790"/>
        <pc:sldMkLst>
          <pc:docMk/>
          <pc:sldMk cId="545205739" sldId="301"/>
        </pc:sldMkLst>
        <pc:spChg chg="mod">
          <ac:chgData name="Hanner, Olsen" userId="8f966b24-7479-4073-89bd-2f70180eddce" providerId="ADAL" clId="{45B15F5E-4DC1-4F91-A270-CE830DFCF4A1}" dt="2023-06-29T15:37:22.101" v="6" actId="790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45B15F5E-4DC1-4F91-A270-CE830DFCF4A1}" dt="2023-06-29T15:36:40.698" v="4" actId="790"/>
        <pc:sldMkLst>
          <pc:docMk/>
          <pc:sldMk cId="3286086278" sldId="303"/>
        </pc:sldMkLst>
        <pc:spChg chg="mod">
          <ac:chgData name="Hanner, Olsen" userId="8f966b24-7479-4073-89bd-2f70180eddce" providerId="ADAL" clId="{45B15F5E-4DC1-4F91-A270-CE830DFCF4A1}" dt="2023-06-29T15:36:40.698" v="4" actId="790"/>
          <ac:spMkLst>
            <pc:docMk/>
            <pc:sldMk cId="3286086278" sldId="303"/>
            <ac:spMk id="4" creationId="{11243C6F-AED6-8E86-47F0-33554723ECB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60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4755905593242226E-2"/>
          <c:w val="0.95416666666666672"/>
          <c:h val="0.789253796172235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1D7-4ABF-8766-1C8C88E429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4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5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9965833855543145E-2"/>
          <c:w val="0.95416666666666672"/>
          <c:h val="0.78404402909843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14</c:v>
                </c:pt>
                <c:pt idx="1">
                  <c:v>13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30</c:v>
                </c:pt>
                <c:pt idx="1">
                  <c:v>30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61</c:v>
                </c:pt>
                <c:pt idx="1">
                  <c:v>72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Ghana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74</c:v>
                </c:pt>
                <c:pt idx="1">
                  <c:v>85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</c:v>
                </c:pt>
                <c:pt idx="1">
                  <c:v>62</c:v>
                </c:pt>
                <c:pt idx="2">
                  <c:v>42</c:v>
                </c:pt>
                <c:pt idx="3">
                  <c:v>2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8</c:v>
                </c:pt>
                <c:pt idx="1">
                  <c:v>63</c:v>
                </c:pt>
                <c:pt idx="2">
                  <c:v>51</c:v>
                </c:pt>
                <c:pt idx="3">
                  <c:v>5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47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65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18</c:v>
                </c:pt>
                <c:pt idx="2">
                  <c:v>49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22</c:v>
                </c:pt>
                <c:pt idx="1">
                  <c:v>32</c:v>
                </c:pt>
                <c:pt idx="2">
                  <c:v>65</c:v>
                </c:pt>
                <c:pt idx="3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75</c:v>
                </c:pt>
                <c:pt idx="1">
                  <c:v>38</c:v>
                </c:pt>
                <c:pt idx="2">
                  <c:v>65</c:v>
                </c:pt>
                <c:pt idx="3">
                  <c:v>80</c:v>
                </c:pt>
                <c:pt idx="4">
                  <c:v>88</c:v>
                </c:pt>
                <c:pt idx="5">
                  <c:v>89</c:v>
                </c:pt>
                <c:pt idx="6">
                  <c:v>92</c:v>
                </c:pt>
                <c:pt idx="7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83</c:v>
                </c:pt>
                <c:pt idx="1">
                  <c:v>49</c:v>
                </c:pt>
                <c:pt idx="2">
                  <c:v>77</c:v>
                </c:pt>
                <c:pt idx="3">
                  <c:v>94</c:v>
                </c:pt>
                <c:pt idx="4">
                  <c:v>96</c:v>
                </c:pt>
                <c:pt idx="5">
                  <c:v>99</c:v>
                </c:pt>
                <c:pt idx="6">
                  <c:v>99</c:v>
                </c:pt>
                <c:pt idx="7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34651959591869"/>
          <c:y val="2.9520441796550272E-2"/>
          <c:w val="0.48367848074275949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Agriculture</c:v>
                </c:pt>
                <c:pt idx="2">
                  <c:v>Unskilled manual</c:v>
                </c:pt>
                <c:pt idx="3">
                  <c:v>Skilled manual</c:v>
                </c:pt>
                <c:pt idx="4">
                  <c:v>Sales and services</c:v>
                </c:pt>
                <c:pt idx="5">
                  <c:v>Clerical</c:v>
                </c:pt>
                <c:pt idx="6">
                  <c:v>Professional/technical/managerial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12</c:v>
                </c:pt>
                <c:pt idx="2">
                  <c:v>5</c:v>
                </c:pt>
                <c:pt idx="3">
                  <c:v>33</c:v>
                </c:pt>
                <c:pt idx="4">
                  <c:v>34</c:v>
                </c:pt>
                <c:pt idx="5">
                  <c:v>2</c:v>
                </c:pt>
                <c:pt idx="6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Agriculture</c:v>
                </c:pt>
                <c:pt idx="2">
                  <c:v>Unskilled manual</c:v>
                </c:pt>
                <c:pt idx="3">
                  <c:v>Skilled manual</c:v>
                </c:pt>
                <c:pt idx="4">
                  <c:v>Sales and services</c:v>
                </c:pt>
                <c:pt idx="5">
                  <c:v>Clerical</c:v>
                </c:pt>
                <c:pt idx="6">
                  <c:v>Professional/technical/managerial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6</c:v>
                </c:pt>
                <c:pt idx="2">
                  <c:v>1</c:v>
                </c:pt>
                <c:pt idx="3">
                  <c:v>13</c:v>
                </c:pt>
                <c:pt idx="4">
                  <c:v>69</c:v>
                </c:pt>
                <c:pt idx="5">
                  <c:v>2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GB" sz="1800" b="0" i="0" u="none" strike="noStrike" kern="1200" baseline="0" noProof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01270435096628E-2"/>
          <c:w val="0.73438207400652344"/>
          <c:h val="0.820341366032192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 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Any health insurance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184022011279876E-3"/>
                  <c:y val="-3.0142649495377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82-4AF2-A041-184F1B3BDD92}"/>
                </c:ext>
              </c:extLst>
            </c:dLbl>
            <c:dLbl>
              <c:idx val="1"/>
              <c:layout>
                <c:manualLayout>
                  <c:x val="0"/>
                  <c:y val="-3.7678311869222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82-4AF2-A041-184F1B3BDD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 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90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331607085082686"/>
          <c:y val="3.0557392747442697E-2"/>
          <c:w val="0.36326552694804515"/>
          <c:h val="0.81520951426449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92910244855895E-3"/>
          <c:y val="0.17446798915893108"/>
          <c:w val="0.99076224023915405"/>
          <c:h val="0.53523278175317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35B-4453-8948-D9BC7256388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35B-4453-8948-D9BC72563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National/           district health insurance</c:v>
                </c:pt>
                <c:pt idx="1">
                  <c:v>Other 
employer-
based 
insurance</c:v>
                </c:pt>
                <c:pt idx="2">
                  <c:v>Mutual health
 organization/ 
community-based 
insurance</c:v>
                </c:pt>
                <c:pt idx="3">
                  <c:v>Privately purchased
 commercial insurance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90</c:v>
                </c:pt>
                <c:pt idx="1">
                  <c:v>1</c:v>
                </c:pt>
                <c:pt idx="2">
                  <c:v>0.2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F-4006-A60C-54B0F6F369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35B-4453-8948-D9BC72563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Sheet1!$A$4:$A$7</c:f>
              <c:strCache>
                <c:ptCount val="4"/>
                <c:pt idx="0">
                  <c:v>National/           district health insurance</c:v>
                </c:pt>
                <c:pt idx="1">
                  <c:v>Other 
employer-
based 
insurance</c:v>
                </c:pt>
                <c:pt idx="2">
                  <c:v>Mutual health
 organization/ 
community-based 
insurance</c:v>
                </c:pt>
                <c:pt idx="3">
                  <c:v>Privately purchased
 commercial insurance</c:v>
                </c:pt>
              </c:strCache>
            </c:strRef>
          </c:cat>
          <c:val>
            <c:numRef>
              <c:f>Sheet1!$C$4:$C$7</c:f>
              <c:numCache>
                <c:formatCode>General</c:formatCode>
                <c:ptCount val="4"/>
                <c:pt idx="0">
                  <c:v>73</c:v>
                </c:pt>
                <c:pt idx="1">
                  <c:v>1</c:v>
                </c:pt>
                <c:pt idx="2">
                  <c:v>0.2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FF-4006-A60C-54B0F6F369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0.61262</cdr:x>
      <cdr:y>0.64322</cdr:y>
    </cdr:from>
    <cdr:to>
      <cdr:x>0.66934</cdr:x>
      <cdr:y>0.69521</cdr:y>
    </cdr:to>
    <cdr:sp macro="" textlink="">
      <cdr:nvSpPr>
        <cdr:cNvPr id="4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3222017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0.85731</cdr:x>
      <cdr:y>0.64322</cdr:y>
    </cdr:from>
    <cdr:to>
      <cdr:x>0.91403</cdr:x>
      <cdr:y>0.69521</cdr:y>
    </cdr:to>
    <cdr:sp macro="" textlink="">
      <cdr:nvSpPr>
        <cdr:cNvPr id="5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4508942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0.02959</cdr:x>
      <cdr:y>0.65107</cdr:y>
    </cdr:from>
    <cdr:to>
      <cdr:x>0.08631</cdr:x>
      <cdr:y>0.70305</cdr:y>
    </cdr:to>
    <cdr:sp macro="" textlink="">
      <cdr:nvSpPr>
        <cdr:cNvPr id="7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155642" y="3249038"/>
          <a:ext cx="298315" cy="259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0.27702</cdr:x>
      <cdr:y>0.6439</cdr:y>
    </cdr:from>
    <cdr:to>
      <cdr:x>0.33374</cdr:x>
      <cdr:y>0.69588</cdr:y>
    </cdr:to>
    <cdr:sp macro="" textlink="">
      <cdr:nvSpPr>
        <cdr:cNvPr id="8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1456987" y="3255524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0.52959</cdr:x>
      <cdr:y>0.64322</cdr:y>
    </cdr:from>
    <cdr:to>
      <cdr:x>0.58631</cdr:x>
      <cdr:y>0.69521</cdr:y>
    </cdr:to>
    <cdr:sp macro="" textlink="">
      <cdr:nvSpPr>
        <cdr:cNvPr id="9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2785351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0.77441</cdr:x>
      <cdr:y>0.65107</cdr:y>
    </cdr:from>
    <cdr:to>
      <cdr:x>0.83113</cdr:x>
      <cdr:y>0.69521</cdr:y>
    </cdr:to>
    <cdr:sp macro="" textlink="">
      <cdr:nvSpPr>
        <cdr:cNvPr id="10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4072950" y="3291794"/>
          <a:ext cx="298315" cy="223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0.0037</cdr:x>
      <cdr:y>0.95581</cdr:y>
    </cdr:from>
    <cdr:to>
      <cdr:x>0.9963</cdr:x>
      <cdr:y>0.95581</cdr:y>
    </cdr:to>
    <cdr:cxnSp macro="">
      <cdr:nvCxnSpPr>
        <cdr:cNvPr id="11" name="Straight Connector 10">
          <a:extLst xmlns:a="http://schemas.openxmlformats.org/drawingml/2006/main">
            <a:ext uri="{FF2B5EF4-FFF2-40B4-BE49-F238E27FC236}">
              <a16:creationId xmlns:a16="http://schemas.microsoft.com/office/drawing/2014/main" id="{0ECE43BF-08E7-CB49-4715-2155287EE7E1}"/>
            </a:ext>
          </a:extLst>
        </cdr:cNvPr>
        <cdr:cNvCxnSpPr/>
      </cdr:nvCxnSpPr>
      <cdr:spPr>
        <a:xfrm xmlns:a="http://schemas.openxmlformats.org/drawingml/2006/main">
          <a:off x="19455" y="4832538"/>
          <a:ext cx="522051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3.1 (cols 1 &amp;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2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3.10.1 (col 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Percentage who smoke = Includes daily and occasional (less than daily) use.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97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3.10.2 (col 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Percentage who smoke = Includes daily and occasional (less than daily) use.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14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3.14.1 &amp; 3.14.2 (col 1)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72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3.3.1 &amp; 3.3.2 (col 8)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Literacy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Refers to (wo)men who attended schooling higher than the secondary level and women with less schooling who can read a whole sentence or part of a sentence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3.4.1 &amp; 3.4.2 (cols 1-5)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47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3.5.1 &amp; 3.5.2 (cols 1 &amp; 2)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658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3.5.1 &amp; 3.5.2 (col 2)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309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3.6.1 &amp; 3.6.2 (col 1)</a:t>
            </a:r>
          </a:p>
          <a:p>
            <a:endParaRPr lang="en-US" dirty="0"/>
          </a:p>
          <a:p>
            <a:r>
              <a:rPr lang="en-US" dirty="0"/>
              <a:t>Currently Employed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Currently employed is defined as having done work in the last 7 days. Includes persons who did not work in the last 7 days but who are regularly employed and were absent from work for leave, illness, vacation, or any other such reason.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3.7.1 &amp; 3.7.2 (cols 1-7)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95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Chart: Use Tables 3.9.1 &amp; 3.9.1 (cols 5 &amp; 6)</a:t>
            </a:r>
          </a:p>
          <a:p>
            <a:endParaRPr lang="en-US" dirty="0"/>
          </a:p>
          <a:p>
            <a:r>
              <a:rPr lang="en-US" dirty="0"/>
              <a:t>Second Chart: Use Tables 3.9.1 &amp; 3.9.2 (cols 1-4)</a:t>
            </a: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816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3.10.1 &amp; 3.10.2 (col 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001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81681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58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50" y="11905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33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44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04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9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478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90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486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34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50" y="11905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3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9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Respondent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Employment Status by Age and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who were employed in the 12 months preceding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4511847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en-US"/>
              <a:t>Occupation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distribution of women and men who were employed in the 12 months preceding the survey by occupation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6084419"/>
              </p:ext>
            </p:extLst>
          </p:nvPr>
        </p:nvGraphicFramePr>
        <p:xfrm>
          <a:off x="0" y="1760559"/>
          <a:ext cx="848888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B5C71245-4326-65CC-6511-9503FB1E8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264608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Health Insurance Coverage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073" y="1046195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with: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3894234"/>
              </p:ext>
            </p:extLst>
          </p:nvPr>
        </p:nvGraphicFramePr>
        <p:xfrm>
          <a:off x="0" y="1465296"/>
          <a:ext cx="4059534" cy="4929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145ECEE-5D5C-74C4-50A5-961A60B3D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6583631"/>
              </p:ext>
            </p:extLst>
          </p:nvPr>
        </p:nvGraphicFramePr>
        <p:xfrm>
          <a:off x="3780819" y="1699098"/>
          <a:ext cx="5259420" cy="505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2A3C109-5FCF-1BFD-A7E2-0BBAC4A6EA1D}"/>
              </a:ext>
            </a:extLst>
          </p:cNvPr>
          <p:cNvSpPr txBox="1"/>
          <p:nvPr/>
        </p:nvSpPr>
        <p:spPr>
          <a:xfrm>
            <a:off x="4364476" y="4954622"/>
            <a:ext cx="298315" cy="25940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fr-FR" sz="105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243C6F-AED6-8E86-47F0-33554723ECB6}"/>
              </a:ext>
            </a:extLst>
          </p:cNvPr>
          <p:cNvSpPr/>
          <p:nvPr/>
        </p:nvSpPr>
        <p:spPr>
          <a:xfrm>
            <a:off x="3615447" y="6476914"/>
            <a:ext cx="5259420" cy="381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>
                <a:solidFill>
                  <a:schemeClr val="tx1"/>
                </a:solidFill>
              </a:rPr>
              <a:t>Specific</a:t>
            </a:r>
            <a:r>
              <a:rPr lang="fr-FR" sz="1600" dirty="0">
                <a:solidFill>
                  <a:schemeClr val="tx1"/>
                </a:solidFill>
              </a:rPr>
              <a:t> types of health insurance</a:t>
            </a:r>
          </a:p>
        </p:txBody>
      </p:sp>
    </p:spTree>
    <p:extLst>
      <p:ext uri="{BB962C8B-B14F-4D97-AF65-F5344CB8AC3E}">
        <p14:creationId xmlns:p14="http://schemas.microsoft.com/office/powerpoint/2010/main" val="3286086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68E8AF2-FA09-4789-6057-E7A85EE45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Tobacco Use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age 15-49 who are currently using any type of tobacco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3776205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92809C5-B2CE-D0A0-DF6E-1664B8F9B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558022" y="804880"/>
            <a:ext cx="16834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761857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currently using any tobacco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Women’s Tobacco Use by Region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AF9C21C2-32B2-BA6A-086C-897CC66E11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0E16E7-1776-F885-BC59-AA6A8BA56B8A}"/>
              </a:ext>
            </a:extLst>
          </p:cNvPr>
          <p:cNvSpPr txBox="1">
            <a:spLocks/>
          </p:cNvSpPr>
          <p:nvPr/>
        </p:nvSpPr>
        <p:spPr>
          <a:xfrm>
            <a:off x="7372104" y="749298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7AAACE-ED23-D88A-043F-4C5792406B5A}"/>
              </a:ext>
            </a:extLst>
          </p:cNvPr>
          <p:cNvGrpSpPr/>
          <p:nvPr/>
        </p:nvGrpSpPr>
        <p:grpSpPr>
          <a:xfrm>
            <a:off x="1479513" y="1278349"/>
            <a:ext cx="5947834" cy="5497515"/>
            <a:chOff x="1226420" y="992599"/>
            <a:chExt cx="6632667" cy="578326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119536-D7FD-B664-5CBE-946EE6CCB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812A47E8-AF6C-1F61-3386-B3AF84975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CDBB6A21-580F-CDD9-6CB8-62263ECC8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61E6AF79-FB58-A592-6A3E-2970AB4A3B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5CE48FB5-58B4-B1F0-A430-B00075A45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0C5C299E-26BF-1DF3-6B78-BF984F290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2180FCB1-3187-F330-13D5-51D200AC0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637CFDA8-E2E6-DE98-2AC8-A400E381C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2" name="Freeform 12">
                <a:extLst>
                  <a:ext uri="{FF2B5EF4-FFF2-40B4-BE49-F238E27FC236}">
                    <a16:creationId xmlns:a16="http://schemas.microsoft.com/office/drawing/2014/main" id="{FFADC9FE-EC50-A5F6-FDE2-1BDA571B7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3" name="Freeform 13">
                <a:extLst>
                  <a:ext uri="{FF2B5EF4-FFF2-40B4-BE49-F238E27FC236}">
                    <a16:creationId xmlns:a16="http://schemas.microsoft.com/office/drawing/2014/main" id="{C419A5E0-8828-41D8-9920-0621CFB59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4" name="Freeform 16">
                <a:extLst>
                  <a:ext uri="{FF2B5EF4-FFF2-40B4-BE49-F238E27FC236}">
                    <a16:creationId xmlns:a16="http://schemas.microsoft.com/office/drawing/2014/main" id="{C528630C-1676-71B1-F700-171D5FC5A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E00BC293-51E9-AB3E-D41E-BF42F17C9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A789B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16D3E2AF-CB65-2918-2753-E37F85CE1A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6">
                <a:extLst>
                  <a:ext uri="{FF2B5EF4-FFF2-40B4-BE49-F238E27FC236}">
                    <a16:creationId xmlns:a16="http://schemas.microsoft.com/office/drawing/2014/main" id="{D99A9679-4D04-F30F-4CD3-18FE875E0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A3E98ED5-9073-E8C1-8011-AB7E2CAA8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A789B1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86B1164B-4366-8664-3B31-C3A556BAC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0" name="Freeform 30">
                <a:extLst>
                  <a:ext uri="{FF2B5EF4-FFF2-40B4-BE49-F238E27FC236}">
                    <a16:creationId xmlns:a16="http://schemas.microsoft.com/office/drawing/2014/main" id="{A95B3A11-90CA-8B25-AE26-DD49CFAB6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1" name="Freeform 31">
                <a:extLst>
                  <a:ext uri="{FF2B5EF4-FFF2-40B4-BE49-F238E27FC236}">
                    <a16:creationId xmlns:a16="http://schemas.microsoft.com/office/drawing/2014/main" id="{800E6D3F-9AE1-D94F-591D-C896633A2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2" name="Freeform 32">
                <a:extLst>
                  <a:ext uri="{FF2B5EF4-FFF2-40B4-BE49-F238E27FC236}">
                    <a16:creationId xmlns:a16="http://schemas.microsoft.com/office/drawing/2014/main" id="{79696681-48C4-1642-EA26-90E69A0DDB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3" name="Freeform 33">
                <a:extLst>
                  <a:ext uri="{FF2B5EF4-FFF2-40B4-BE49-F238E27FC236}">
                    <a16:creationId xmlns:a16="http://schemas.microsoft.com/office/drawing/2014/main" id="{A18F5222-82B3-848D-1950-1B15A1880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4" name="Freeform 34">
                <a:extLst>
                  <a:ext uri="{FF2B5EF4-FFF2-40B4-BE49-F238E27FC236}">
                    <a16:creationId xmlns:a16="http://schemas.microsoft.com/office/drawing/2014/main" id="{F5BC6066-189B-A88D-9A44-97837DD2F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5" name="Freeform 35">
                <a:extLst>
                  <a:ext uri="{FF2B5EF4-FFF2-40B4-BE49-F238E27FC236}">
                    <a16:creationId xmlns:a16="http://schemas.microsoft.com/office/drawing/2014/main" id="{02455116-51A0-7922-26DE-94E80ED2E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9" name="Freeform 36">
                <a:extLst>
                  <a:ext uri="{FF2B5EF4-FFF2-40B4-BE49-F238E27FC236}">
                    <a16:creationId xmlns:a16="http://schemas.microsoft.com/office/drawing/2014/main" id="{E7048DDF-16BB-7C52-ACE6-4DA8CA7AD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0" name="Freeform 37">
                <a:extLst>
                  <a:ext uri="{FF2B5EF4-FFF2-40B4-BE49-F238E27FC236}">
                    <a16:creationId xmlns:a16="http://schemas.microsoft.com/office/drawing/2014/main" id="{EA7A7F80-1CCD-7970-7DA3-2F67A123E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1" name="Freeform 38">
                <a:extLst>
                  <a:ext uri="{FF2B5EF4-FFF2-40B4-BE49-F238E27FC236}">
                    <a16:creationId xmlns:a16="http://schemas.microsoft.com/office/drawing/2014/main" id="{E748C18E-965F-A796-F7F9-EC553BFF7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28" name="Freeform 39">
                <a:extLst>
                  <a:ext uri="{FF2B5EF4-FFF2-40B4-BE49-F238E27FC236}">
                    <a16:creationId xmlns:a16="http://schemas.microsoft.com/office/drawing/2014/main" id="{EE98536C-F53B-BE06-F14B-3552DD1FA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3" name="Freeform 40">
                <a:extLst>
                  <a:ext uri="{FF2B5EF4-FFF2-40B4-BE49-F238E27FC236}">
                    <a16:creationId xmlns:a16="http://schemas.microsoft.com/office/drawing/2014/main" id="{F31C84BA-F8D0-4D98-F61D-7BEC390D7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4" name="Freeform 41">
                <a:extLst>
                  <a:ext uri="{FF2B5EF4-FFF2-40B4-BE49-F238E27FC236}">
                    <a16:creationId xmlns:a16="http://schemas.microsoft.com/office/drawing/2014/main" id="{22562AAB-B625-0579-FD1D-C87AA80C5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5" name="Freeform 42">
                <a:extLst>
                  <a:ext uri="{FF2B5EF4-FFF2-40B4-BE49-F238E27FC236}">
                    <a16:creationId xmlns:a16="http://schemas.microsoft.com/office/drawing/2014/main" id="{09149FDA-09BB-F59B-9D67-082C40AB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6" name="Freeform 43">
                <a:extLst>
                  <a:ext uri="{FF2B5EF4-FFF2-40B4-BE49-F238E27FC236}">
                    <a16:creationId xmlns:a16="http://schemas.microsoft.com/office/drawing/2014/main" id="{81DFFAC0-B896-1A7C-3B45-22B42D402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7" name="Freeform 44">
                <a:extLst>
                  <a:ext uri="{FF2B5EF4-FFF2-40B4-BE49-F238E27FC236}">
                    <a16:creationId xmlns:a16="http://schemas.microsoft.com/office/drawing/2014/main" id="{A22BDD3B-BF47-C4A3-7BF1-A5BBDFF75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8" name="Freeform 45">
                <a:extLst>
                  <a:ext uri="{FF2B5EF4-FFF2-40B4-BE49-F238E27FC236}">
                    <a16:creationId xmlns:a16="http://schemas.microsoft.com/office/drawing/2014/main" id="{5A4E7913-F02D-6DED-1ADA-6DF465EE4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39" name="Freeform 46">
                <a:extLst>
                  <a:ext uri="{FF2B5EF4-FFF2-40B4-BE49-F238E27FC236}">
                    <a16:creationId xmlns:a16="http://schemas.microsoft.com/office/drawing/2014/main" id="{D0FD2072-46FF-59D4-FC2D-0D7C25E30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41" name="Freeform 47">
                <a:extLst>
                  <a:ext uri="{FF2B5EF4-FFF2-40B4-BE49-F238E27FC236}">
                    <a16:creationId xmlns:a16="http://schemas.microsoft.com/office/drawing/2014/main" id="{20D3CA71-5C9C-9BC2-D6B0-BB9587B82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44" name="Freeform 48">
                <a:extLst>
                  <a:ext uri="{FF2B5EF4-FFF2-40B4-BE49-F238E27FC236}">
                    <a16:creationId xmlns:a16="http://schemas.microsoft.com/office/drawing/2014/main" id="{B37321E9-EB71-6EE4-90B7-73F1A09D7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46" name="Freeform 49">
                <a:extLst>
                  <a:ext uri="{FF2B5EF4-FFF2-40B4-BE49-F238E27FC236}">
                    <a16:creationId xmlns:a16="http://schemas.microsoft.com/office/drawing/2014/main" id="{2C5127E4-D3F3-638C-74A5-02AE32A78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0" name="Freeform 50">
                <a:extLst>
                  <a:ext uri="{FF2B5EF4-FFF2-40B4-BE49-F238E27FC236}">
                    <a16:creationId xmlns:a16="http://schemas.microsoft.com/office/drawing/2014/main" id="{68A8449D-DF6E-376A-E265-849959CC4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1" name="Freeform 51">
                <a:extLst>
                  <a:ext uri="{FF2B5EF4-FFF2-40B4-BE49-F238E27FC236}">
                    <a16:creationId xmlns:a16="http://schemas.microsoft.com/office/drawing/2014/main" id="{5E58245E-56DB-7A44-BFE8-90D341A86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2" name="Freeform 52">
                <a:extLst>
                  <a:ext uri="{FF2B5EF4-FFF2-40B4-BE49-F238E27FC236}">
                    <a16:creationId xmlns:a16="http://schemas.microsoft.com/office/drawing/2014/main" id="{0BF15246-10FE-C181-7E3A-5934BDD1E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3" name="Freeform 53">
                <a:extLst>
                  <a:ext uri="{FF2B5EF4-FFF2-40B4-BE49-F238E27FC236}">
                    <a16:creationId xmlns:a16="http://schemas.microsoft.com/office/drawing/2014/main" id="{0A477B26-7652-F6BD-6F28-B5D72C32B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4" name="Freeform 54">
                <a:extLst>
                  <a:ext uri="{FF2B5EF4-FFF2-40B4-BE49-F238E27FC236}">
                    <a16:creationId xmlns:a16="http://schemas.microsoft.com/office/drawing/2014/main" id="{D3D36672-CDA5-2837-4568-60747602C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5" name="Freeform 56">
                <a:extLst>
                  <a:ext uri="{FF2B5EF4-FFF2-40B4-BE49-F238E27FC236}">
                    <a16:creationId xmlns:a16="http://schemas.microsoft.com/office/drawing/2014/main" id="{C26DD3BB-CD1C-D02A-EB49-8229849A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6" name="Freeform 59">
                <a:extLst>
                  <a:ext uri="{FF2B5EF4-FFF2-40B4-BE49-F238E27FC236}">
                    <a16:creationId xmlns:a16="http://schemas.microsoft.com/office/drawing/2014/main" id="{1A2B9857-EF68-9F7D-5986-35E2236EA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8DC541A-AD6A-FA47-E78A-B11A748BD6BD}"/>
                </a:ext>
              </a:extLst>
            </p:cNvPr>
            <p:cNvSpPr txBox="1"/>
            <p:nvPr/>
          </p:nvSpPr>
          <p:spPr>
            <a:xfrm>
              <a:off x="2967579" y="6037954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&lt;1%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94B359-070F-14ED-24BC-66D0BCD74B2D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1%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D7D0567-ABFD-7A6D-D5A6-D86929FC4230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1%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2A232C-1CB6-05F8-C0C3-A2BDF8C7C43A}"/>
                </a:ext>
              </a:extLst>
            </p:cNvPr>
            <p:cNvSpPr txBox="1"/>
            <p:nvPr/>
          </p:nvSpPr>
          <p:spPr>
            <a:xfrm>
              <a:off x="5500883" y="618453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1%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BD42C4-FCF6-8E2D-F508-F2BBD8186F63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&lt;1%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9C34830-DED3-984C-FA4D-4B9EADBBC773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A8096D6-4019-F75B-3072-551D1DD3D0F1}"/>
                </a:ext>
              </a:extLst>
            </p:cNvPr>
            <p:cNvGrpSpPr/>
            <p:nvPr/>
          </p:nvGrpSpPr>
          <p:grpSpPr>
            <a:xfrm>
              <a:off x="2580360" y="1454358"/>
              <a:ext cx="5278727" cy="4913709"/>
              <a:chOff x="2580360" y="1454358"/>
              <a:chExt cx="5278727" cy="491370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C1AC460-FACB-E6A0-4E73-9F7552BA8536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46BEEA3-282C-D739-E6B0-54296FA05D0B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46FDDF2-33BF-818F-6D9C-5B10CD71E585}"/>
                  </a:ext>
                </a:extLst>
              </p:cNvPr>
              <p:cNvSpPr txBox="1"/>
              <p:nvPr/>
            </p:nvSpPr>
            <p:spPr>
              <a:xfrm>
                <a:off x="2889591" y="145435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1%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17DB8EA-EEA3-4251-57A6-3AB5506B0435}"/>
                  </a:ext>
                </a:extLst>
              </p:cNvPr>
              <p:cNvCxnSpPr>
                <a:cxnSpLocks/>
                <a:stCxn id="36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70404EC-9D34-84A3-4E12-B4AA28EA8EE1}"/>
                  </a:ext>
                </a:extLst>
              </p:cNvPr>
              <p:cNvSpPr txBox="1"/>
              <p:nvPr/>
            </p:nvSpPr>
            <p:spPr>
              <a:xfrm>
                <a:off x="3482546" y="468906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2%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D32D024-DCC7-0AE4-7F52-BD89E38A255F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2%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939BF15-AF50-F2DB-370D-1BD18BFDC0F2}"/>
                  </a:ext>
                </a:extLst>
              </p:cNvPr>
              <p:cNvSpPr txBox="1"/>
              <p:nvPr/>
            </p:nvSpPr>
            <p:spPr>
              <a:xfrm>
                <a:off x="3209337" y="262517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728B238-1B7A-DC37-4A9E-35691D357A12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1%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4D8EA17-0E2D-7254-87DE-CEE2D4BF1EC1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F98BAFB-3F34-3419-C8B8-A9B968C38814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4DF441F-4FD8-72C6-EEE9-FB983DE2747A}"/>
                  </a:ext>
                </a:extLst>
              </p:cNvPr>
              <p:cNvSpPr txBox="1"/>
              <p:nvPr/>
            </p:nvSpPr>
            <p:spPr>
              <a:xfrm>
                <a:off x="6099438" y="4765387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&lt;1%</a:t>
                </a: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0C88C926-5914-3B97-12F0-14F2E4F17EE0}"/>
                  </a:ext>
                </a:extLst>
              </p:cNvPr>
              <p:cNvCxnSpPr>
                <a:cxnSpLocks/>
                <a:endCxn id="48" idx="54"/>
              </p:cNvCxnSpPr>
              <p:nvPr/>
            </p:nvCxnSpPr>
            <p:spPr>
              <a:xfrm flipH="1" flipV="1">
                <a:off x="5885244" y="5882512"/>
                <a:ext cx="30881" cy="2638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EAC2795-10C8-FCED-8B79-BF08204C6318}"/>
                  </a:ext>
                </a:extLst>
              </p:cNvPr>
              <p:cNvSpPr txBox="1"/>
              <p:nvPr/>
            </p:nvSpPr>
            <p:spPr>
              <a:xfrm>
                <a:off x="3876136" y="588024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1%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A570AA2-CBC1-0626-108B-790384A4C0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0DB7416-8C5C-A7E3-572A-F9204ED0CDB3}"/>
                  </a:ext>
                </a:extLst>
              </p:cNvPr>
              <p:cNvCxnSpPr>
                <a:cxnSpLocks/>
                <a:endCxn id="1096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7" name="Straight Connector 1096">
            <a:extLst>
              <a:ext uri="{FF2B5EF4-FFF2-40B4-BE49-F238E27FC236}">
                <a16:creationId xmlns:a16="http://schemas.microsoft.com/office/drawing/2014/main" id="{9417506C-73EC-D0D6-9471-C0B50F64C64F}"/>
              </a:ext>
            </a:extLst>
          </p:cNvPr>
          <p:cNvCxnSpPr>
            <a:cxnSpLocks/>
          </p:cNvCxnSpPr>
          <p:nvPr/>
        </p:nvCxnSpPr>
        <p:spPr>
          <a:xfrm flipV="1">
            <a:off x="6126753" y="5055524"/>
            <a:ext cx="175257" cy="267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8" name="TextBox 1097">
            <a:extLst>
              <a:ext uri="{FF2B5EF4-FFF2-40B4-BE49-F238E27FC236}">
                <a16:creationId xmlns:a16="http://schemas.microsoft.com/office/drawing/2014/main" id="{9CB597BB-F4C8-FD95-1581-9F47D69B0203}"/>
              </a:ext>
            </a:extLst>
          </p:cNvPr>
          <p:cNvSpPr txBox="1"/>
          <p:nvPr/>
        </p:nvSpPr>
        <p:spPr>
          <a:xfrm>
            <a:off x="1400458" y="2667379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43EAB63-2153-CD6D-931F-EE5664D9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61528"/>
            <a:ext cx="7886700" cy="419100"/>
          </a:xfrm>
        </p:spPr>
        <p:txBody>
          <a:bodyPr>
            <a:normAutofit/>
          </a:bodyPr>
          <a:lstStyle/>
          <a:p>
            <a:r>
              <a:rPr lang="en-US"/>
              <a:t>Percent of men age 15-49 currently using any tobacco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DCE6A8-2C31-F7B4-5CEC-7699505FBC63}"/>
              </a:ext>
            </a:extLst>
          </p:cNvPr>
          <p:cNvSpPr txBox="1">
            <a:spLocks/>
          </p:cNvSpPr>
          <p:nvPr/>
        </p:nvSpPr>
        <p:spPr>
          <a:xfrm>
            <a:off x="628648" y="0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Men’s Tobacco Use </a:t>
            </a:r>
            <a:r>
              <a:rPr lang="en-US"/>
              <a:t>by Region</a:t>
            </a:r>
            <a:endParaRPr lang="en-US" dirty="0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3CF5AD67-6F0B-00E3-D832-26D47A555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AE33A-4184-D7A5-3950-BA6F2BA2E332}"/>
              </a:ext>
            </a:extLst>
          </p:cNvPr>
          <p:cNvSpPr txBox="1">
            <a:spLocks/>
          </p:cNvSpPr>
          <p:nvPr/>
        </p:nvSpPr>
        <p:spPr>
          <a:xfrm>
            <a:off x="7372104" y="822145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4B39D4-D172-FAFC-3372-EF8814ABB143}"/>
              </a:ext>
            </a:extLst>
          </p:cNvPr>
          <p:cNvGrpSpPr/>
          <p:nvPr/>
        </p:nvGrpSpPr>
        <p:grpSpPr>
          <a:xfrm>
            <a:off x="1479513" y="1278349"/>
            <a:ext cx="5947834" cy="5497515"/>
            <a:chOff x="1226420" y="992599"/>
            <a:chExt cx="6632667" cy="578326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E253EF8-4210-65F8-F581-EF6AF92CD7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49" name="Freeform 14">
                <a:extLst>
                  <a:ext uri="{FF2B5EF4-FFF2-40B4-BE49-F238E27FC236}">
                    <a16:creationId xmlns:a16="http://schemas.microsoft.com/office/drawing/2014/main" id="{F054DDCA-72C5-E335-4500-6DAF9EF2F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0" name="Freeform 5">
                <a:extLst>
                  <a:ext uri="{FF2B5EF4-FFF2-40B4-BE49-F238E27FC236}">
                    <a16:creationId xmlns:a16="http://schemas.microsoft.com/office/drawing/2014/main" id="{2DECC42D-F5E2-CAEE-14CD-27E2DD06F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1" name="Freeform 6">
                <a:extLst>
                  <a:ext uri="{FF2B5EF4-FFF2-40B4-BE49-F238E27FC236}">
                    <a16:creationId xmlns:a16="http://schemas.microsoft.com/office/drawing/2014/main" id="{F1F08C01-63B0-DA70-B33C-06E0C769F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2" name="Freeform 7">
                <a:extLst>
                  <a:ext uri="{FF2B5EF4-FFF2-40B4-BE49-F238E27FC236}">
                    <a16:creationId xmlns:a16="http://schemas.microsoft.com/office/drawing/2014/main" id="{47378FD4-F453-550D-57B7-A57F9B614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8">
                <a:extLst>
                  <a:ext uri="{FF2B5EF4-FFF2-40B4-BE49-F238E27FC236}">
                    <a16:creationId xmlns:a16="http://schemas.microsoft.com/office/drawing/2014/main" id="{1661A9E0-278E-0233-8946-954BC0A36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4" name="Freeform 9">
                <a:extLst>
                  <a:ext uri="{FF2B5EF4-FFF2-40B4-BE49-F238E27FC236}">
                    <a16:creationId xmlns:a16="http://schemas.microsoft.com/office/drawing/2014/main" id="{18FE4C1C-6E18-F229-BAF2-4FAB1C2D3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5" name="Freeform 10">
                <a:extLst>
                  <a:ext uri="{FF2B5EF4-FFF2-40B4-BE49-F238E27FC236}">
                    <a16:creationId xmlns:a16="http://schemas.microsoft.com/office/drawing/2014/main" id="{00AAE859-A709-0A58-5EE3-89CCBF48C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12">
                <a:extLst>
                  <a:ext uri="{FF2B5EF4-FFF2-40B4-BE49-F238E27FC236}">
                    <a16:creationId xmlns:a16="http://schemas.microsoft.com/office/drawing/2014/main" id="{C4187228-153E-79A6-2026-538C84216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7" name="Freeform 13">
                <a:extLst>
                  <a:ext uri="{FF2B5EF4-FFF2-40B4-BE49-F238E27FC236}">
                    <a16:creationId xmlns:a16="http://schemas.microsoft.com/office/drawing/2014/main" id="{A2B56DE7-9C09-6E99-004B-B93CC6348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8" name="Freeform 16">
                <a:extLst>
                  <a:ext uri="{FF2B5EF4-FFF2-40B4-BE49-F238E27FC236}">
                    <a16:creationId xmlns:a16="http://schemas.microsoft.com/office/drawing/2014/main" id="{0AFD6E95-043C-1FE9-258A-3C943483B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9" name="Freeform 20">
                <a:extLst>
                  <a:ext uri="{FF2B5EF4-FFF2-40B4-BE49-F238E27FC236}">
                    <a16:creationId xmlns:a16="http://schemas.microsoft.com/office/drawing/2014/main" id="{8160C7B9-17AB-9B58-8C1A-395644701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DBD0E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0" name="Freeform 23">
                <a:extLst>
                  <a:ext uri="{FF2B5EF4-FFF2-40B4-BE49-F238E27FC236}">
                    <a16:creationId xmlns:a16="http://schemas.microsoft.com/office/drawing/2014/main" id="{83229B31-D986-F78E-F97E-B7AB393076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1" name="Freeform 26">
                <a:extLst>
                  <a:ext uri="{FF2B5EF4-FFF2-40B4-BE49-F238E27FC236}">
                    <a16:creationId xmlns:a16="http://schemas.microsoft.com/office/drawing/2014/main" id="{B0D5BDBF-62A5-B417-B01C-FFE6DE796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2" name="Freeform 27">
                <a:extLst>
                  <a:ext uri="{FF2B5EF4-FFF2-40B4-BE49-F238E27FC236}">
                    <a16:creationId xmlns:a16="http://schemas.microsoft.com/office/drawing/2014/main" id="{B19E89B0-8525-28FE-5114-63E2E0D37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A789B1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3" name="Freeform 28">
                <a:extLst>
                  <a:ext uri="{FF2B5EF4-FFF2-40B4-BE49-F238E27FC236}">
                    <a16:creationId xmlns:a16="http://schemas.microsoft.com/office/drawing/2014/main" id="{EF15B287-F95A-7DA2-B06A-BEED717D1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4" name="Freeform 30">
                <a:extLst>
                  <a:ext uri="{FF2B5EF4-FFF2-40B4-BE49-F238E27FC236}">
                    <a16:creationId xmlns:a16="http://schemas.microsoft.com/office/drawing/2014/main" id="{A9994EA6-546C-0124-4F34-81F4E0F82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5" name="Freeform 31">
                <a:extLst>
                  <a:ext uri="{FF2B5EF4-FFF2-40B4-BE49-F238E27FC236}">
                    <a16:creationId xmlns:a16="http://schemas.microsoft.com/office/drawing/2014/main" id="{C50E264E-EC43-EDE2-364A-F36064279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6" name="Freeform 32">
                <a:extLst>
                  <a:ext uri="{FF2B5EF4-FFF2-40B4-BE49-F238E27FC236}">
                    <a16:creationId xmlns:a16="http://schemas.microsoft.com/office/drawing/2014/main" id="{C26D3F74-6997-44EB-EC77-6A9240A895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7" name="Freeform 33">
                <a:extLst>
                  <a:ext uri="{FF2B5EF4-FFF2-40B4-BE49-F238E27FC236}">
                    <a16:creationId xmlns:a16="http://schemas.microsoft.com/office/drawing/2014/main" id="{EA9D3459-6EE6-95BA-9F75-A908F8FA2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8" name="Freeform 34">
                <a:extLst>
                  <a:ext uri="{FF2B5EF4-FFF2-40B4-BE49-F238E27FC236}">
                    <a16:creationId xmlns:a16="http://schemas.microsoft.com/office/drawing/2014/main" id="{9CCAF998-C6D4-281C-A114-E1ED3AA1E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5">
                <a:extLst>
                  <a:ext uri="{FF2B5EF4-FFF2-40B4-BE49-F238E27FC236}">
                    <a16:creationId xmlns:a16="http://schemas.microsoft.com/office/drawing/2014/main" id="{28721F0B-4D87-8B2D-C602-8F23D934E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0" name="Freeform 36">
                <a:extLst>
                  <a:ext uri="{FF2B5EF4-FFF2-40B4-BE49-F238E27FC236}">
                    <a16:creationId xmlns:a16="http://schemas.microsoft.com/office/drawing/2014/main" id="{6207EBB6-EF7F-5369-045C-AA01A07DA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7">
                <a:extLst>
                  <a:ext uri="{FF2B5EF4-FFF2-40B4-BE49-F238E27FC236}">
                    <a16:creationId xmlns:a16="http://schemas.microsoft.com/office/drawing/2014/main" id="{63EAFDA0-785F-887E-9A54-1955205FF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8">
                <a:extLst>
                  <a:ext uri="{FF2B5EF4-FFF2-40B4-BE49-F238E27FC236}">
                    <a16:creationId xmlns:a16="http://schemas.microsoft.com/office/drawing/2014/main" id="{2C007A61-D01F-9CEE-A51F-39B8FA063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9">
                <a:extLst>
                  <a:ext uri="{FF2B5EF4-FFF2-40B4-BE49-F238E27FC236}">
                    <a16:creationId xmlns:a16="http://schemas.microsoft.com/office/drawing/2014/main" id="{5FE8C39F-4223-EBCA-2452-431878C57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4" name="Freeform 40">
                <a:extLst>
                  <a:ext uri="{FF2B5EF4-FFF2-40B4-BE49-F238E27FC236}">
                    <a16:creationId xmlns:a16="http://schemas.microsoft.com/office/drawing/2014/main" id="{11EA80A2-83D1-3F4F-21B2-7ED77E186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5" name="Freeform 41">
                <a:extLst>
                  <a:ext uri="{FF2B5EF4-FFF2-40B4-BE49-F238E27FC236}">
                    <a16:creationId xmlns:a16="http://schemas.microsoft.com/office/drawing/2014/main" id="{0F4ABCC3-1C90-2A90-E9E2-B4EAD6688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42">
                <a:extLst>
                  <a:ext uri="{FF2B5EF4-FFF2-40B4-BE49-F238E27FC236}">
                    <a16:creationId xmlns:a16="http://schemas.microsoft.com/office/drawing/2014/main" id="{9B04AF5F-9C11-8DA6-F1A8-150A64F6E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7" name="Freeform 43">
                <a:extLst>
                  <a:ext uri="{FF2B5EF4-FFF2-40B4-BE49-F238E27FC236}">
                    <a16:creationId xmlns:a16="http://schemas.microsoft.com/office/drawing/2014/main" id="{7CACD360-DA80-AD49-8941-C320E616B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8" name="Freeform 44">
                <a:extLst>
                  <a:ext uri="{FF2B5EF4-FFF2-40B4-BE49-F238E27FC236}">
                    <a16:creationId xmlns:a16="http://schemas.microsoft.com/office/drawing/2014/main" id="{D24815C1-B79E-B4D7-F5E4-6EE3A6389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5">
                <a:extLst>
                  <a:ext uri="{FF2B5EF4-FFF2-40B4-BE49-F238E27FC236}">
                    <a16:creationId xmlns:a16="http://schemas.microsoft.com/office/drawing/2014/main" id="{7C516991-7E41-092C-9430-789CEE99C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0" name="Freeform 46">
                <a:extLst>
                  <a:ext uri="{FF2B5EF4-FFF2-40B4-BE49-F238E27FC236}">
                    <a16:creationId xmlns:a16="http://schemas.microsoft.com/office/drawing/2014/main" id="{0D667F47-B8D5-7A7C-9432-AF1A03FD9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7">
                <a:extLst>
                  <a:ext uri="{FF2B5EF4-FFF2-40B4-BE49-F238E27FC236}">
                    <a16:creationId xmlns:a16="http://schemas.microsoft.com/office/drawing/2014/main" id="{3D3BCD71-EA51-40C6-4DB5-B0F6E6684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2" name="Freeform 48">
                <a:extLst>
                  <a:ext uri="{FF2B5EF4-FFF2-40B4-BE49-F238E27FC236}">
                    <a16:creationId xmlns:a16="http://schemas.microsoft.com/office/drawing/2014/main" id="{FE24C9B8-E0EF-E12E-25F1-2B63E7051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3" name="Freeform 49">
                <a:extLst>
                  <a:ext uri="{FF2B5EF4-FFF2-40B4-BE49-F238E27FC236}">
                    <a16:creationId xmlns:a16="http://schemas.microsoft.com/office/drawing/2014/main" id="{249A0ABC-A9D6-3C84-1914-6621C7E69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4" name="Freeform 50">
                <a:extLst>
                  <a:ext uri="{FF2B5EF4-FFF2-40B4-BE49-F238E27FC236}">
                    <a16:creationId xmlns:a16="http://schemas.microsoft.com/office/drawing/2014/main" id="{46F1E056-4F6E-5052-7CF2-80E1D689A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5" name="Freeform 51">
                <a:extLst>
                  <a:ext uri="{FF2B5EF4-FFF2-40B4-BE49-F238E27FC236}">
                    <a16:creationId xmlns:a16="http://schemas.microsoft.com/office/drawing/2014/main" id="{1C10166F-DDE9-B7A3-85D4-CD1A2C1135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6" name="Freeform 52">
                <a:extLst>
                  <a:ext uri="{FF2B5EF4-FFF2-40B4-BE49-F238E27FC236}">
                    <a16:creationId xmlns:a16="http://schemas.microsoft.com/office/drawing/2014/main" id="{839F48B8-DF2B-5E5F-1821-17EF1F3A3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7" name="Freeform 53">
                <a:extLst>
                  <a:ext uri="{FF2B5EF4-FFF2-40B4-BE49-F238E27FC236}">
                    <a16:creationId xmlns:a16="http://schemas.microsoft.com/office/drawing/2014/main" id="{1532A01E-8407-B3D0-96CF-4B1A27339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8" name="Freeform 54">
                <a:extLst>
                  <a:ext uri="{FF2B5EF4-FFF2-40B4-BE49-F238E27FC236}">
                    <a16:creationId xmlns:a16="http://schemas.microsoft.com/office/drawing/2014/main" id="{B0BC7E29-9452-A430-359E-F4E8DEFBD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9" name="Freeform 56">
                <a:extLst>
                  <a:ext uri="{FF2B5EF4-FFF2-40B4-BE49-F238E27FC236}">
                    <a16:creationId xmlns:a16="http://schemas.microsoft.com/office/drawing/2014/main" id="{4D200E53-25AF-B953-174F-39D2EBCC9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0" name="Freeform 59">
                <a:extLst>
                  <a:ext uri="{FF2B5EF4-FFF2-40B4-BE49-F238E27FC236}">
                    <a16:creationId xmlns:a16="http://schemas.microsoft.com/office/drawing/2014/main" id="{9F9E24E1-C3B3-280A-8F51-FAE022D08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BB4684-FF9B-826E-49D0-CBE5246603A8}"/>
                </a:ext>
              </a:extLst>
            </p:cNvPr>
            <p:cNvSpPr txBox="1"/>
            <p:nvPr/>
          </p:nvSpPr>
          <p:spPr>
            <a:xfrm>
              <a:off x="2967579" y="6037954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181E489-9439-DFE1-B404-BA4C95CF8DEC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4%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785DA1-AA4F-9144-FF0D-E9C91A3BDABE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5%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AA33EFA-87A3-027C-744C-46787F64293F}"/>
                </a:ext>
              </a:extLst>
            </p:cNvPr>
            <p:cNvSpPr txBox="1"/>
            <p:nvPr/>
          </p:nvSpPr>
          <p:spPr>
            <a:xfrm>
              <a:off x="5500883" y="618453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6%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BAA8C51-5474-F284-4815-7FE171341C59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9%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17527C8-989D-340B-4D48-FD37FB4CD870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5A10A70-A9DB-5E4F-AADA-117DA47CD50D}"/>
                </a:ext>
              </a:extLst>
            </p:cNvPr>
            <p:cNvGrpSpPr/>
            <p:nvPr/>
          </p:nvGrpSpPr>
          <p:grpSpPr>
            <a:xfrm>
              <a:off x="2580360" y="1454358"/>
              <a:ext cx="5278727" cy="4913709"/>
              <a:chOff x="2580360" y="1454358"/>
              <a:chExt cx="5278727" cy="4913709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E5DFC6A-6244-B24C-0F8D-272065D1ED62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4%</a:t>
                </a:r>
              </a:p>
            </p:txBody>
          </p:sp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ADE8AFEA-53A6-AF29-C1C4-D43B330DF0CD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3%</a:t>
                </a:r>
              </a:p>
            </p:txBody>
          </p:sp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6FD5AEA3-7C00-08B6-6A4F-530E0C333503}"/>
                  </a:ext>
                </a:extLst>
              </p:cNvPr>
              <p:cNvSpPr txBox="1"/>
              <p:nvPr/>
            </p:nvSpPr>
            <p:spPr>
              <a:xfrm>
                <a:off x="2889591" y="145435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4%</a:t>
                </a:r>
              </a:p>
            </p:txBody>
          </p:sp>
          <p:cxnSp>
            <p:nvCxnSpPr>
              <p:cNvPr id="1026" name="Straight Connector 1025">
                <a:extLst>
                  <a:ext uri="{FF2B5EF4-FFF2-40B4-BE49-F238E27FC236}">
                    <a16:creationId xmlns:a16="http://schemas.microsoft.com/office/drawing/2014/main" id="{289DE95C-8882-CECE-315E-3CA4BAE61601}"/>
                  </a:ext>
                </a:extLst>
              </p:cNvPr>
              <p:cNvCxnSpPr>
                <a:cxnSpLocks/>
                <a:stCxn id="1050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A329701E-B78D-54AF-49DB-34E5F2520321}"/>
                  </a:ext>
                </a:extLst>
              </p:cNvPr>
              <p:cNvSpPr txBox="1"/>
              <p:nvPr/>
            </p:nvSpPr>
            <p:spPr>
              <a:xfrm>
                <a:off x="3482546" y="468906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4%</a:t>
                </a:r>
              </a:p>
            </p:txBody>
          </p: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73B357A5-C53A-35AB-B025-3CE67D581A43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8%</a:t>
                </a: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113CEB19-05B0-BBF2-8C2A-488F93D7DC4F}"/>
                  </a:ext>
                </a:extLst>
              </p:cNvPr>
              <p:cNvSpPr txBox="1"/>
              <p:nvPr/>
            </p:nvSpPr>
            <p:spPr>
              <a:xfrm>
                <a:off x="3209337" y="262517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7%</a:t>
                </a:r>
              </a:p>
            </p:txBody>
          </p: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75E0F3FD-3653-8563-FEE5-011DD03C8B58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2%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FD9092A8-3105-4FDC-B8CF-D27046A4A82C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4%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1362D82B-1AE0-ED76-F080-1BDEFE1C3925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2%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942505E3-F7FD-275D-A27F-5C3A0EB1C71B}"/>
                  </a:ext>
                </a:extLst>
              </p:cNvPr>
              <p:cNvSpPr txBox="1"/>
              <p:nvPr/>
            </p:nvSpPr>
            <p:spPr>
              <a:xfrm>
                <a:off x="6099438" y="4765387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2%</a:t>
                </a:r>
              </a:p>
            </p:txBody>
          </p:sp>
          <p:cxnSp>
            <p:nvCxnSpPr>
              <p:cNvPr id="1043" name="Straight Connector 1042">
                <a:extLst>
                  <a:ext uri="{FF2B5EF4-FFF2-40B4-BE49-F238E27FC236}">
                    <a16:creationId xmlns:a16="http://schemas.microsoft.com/office/drawing/2014/main" id="{C8C95A26-A989-5312-1BA0-F64A3412BBE5}"/>
                  </a:ext>
                </a:extLst>
              </p:cNvPr>
              <p:cNvCxnSpPr>
                <a:cxnSpLocks/>
                <a:endCxn id="1062" idx="54"/>
              </p:cNvCxnSpPr>
              <p:nvPr/>
            </p:nvCxnSpPr>
            <p:spPr>
              <a:xfrm flipH="1" flipV="1">
                <a:off x="5885244" y="5882512"/>
                <a:ext cx="30881" cy="2638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5" name="TextBox 1044">
                <a:extLst>
                  <a:ext uri="{FF2B5EF4-FFF2-40B4-BE49-F238E27FC236}">
                    <a16:creationId xmlns:a16="http://schemas.microsoft.com/office/drawing/2014/main" id="{AE9349EC-FE3A-5B70-16A5-61EAC50C847C}"/>
                  </a:ext>
                </a:extLst>
              </p:cNvPr>
              <p:cNvSpPr txBox="1"/>
              <p:nvPr/>
            </p:nvSpPr>
            <p:spPr>
              <a:xfrm>
                <a:off x="3876136" y="588024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3%</a:t>
                </a:r>
              </a:p>
            </p:txBody>
          </p:sp>
          <p:cxnSp>
            <p:nvCxnSpPr>
              <p:cNvPr id="1047" name="Straight Connector 1046">
                <a:extLst>
                  <a:ext uri="{FF2B5EF4-FFF2-40B4-BE49-F238E27FC236}">
                    <a16:creationId xmlns:a16="http://schemas.microsoft.com/office/drawing/2014/main" id="{7F5DB46A-8643-E7AF-2192-D0DBF97C42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52FD6270-E9A8-9CF8-5E8A-4C5A71331C0F}"/>
                  </a:ext>
                </a:extLst>
              </p:cNvPr>
              <p:cNvCxnSpPr>
                <a:cxnSpLocks/>
                <a:endCxn id="1090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1" name="Straight Connector 1090">
            <a:extLst>
              <a:ext uri="{FF2B5EF4-FFF2-40B4-BE49-F238E27FC236}">
                <a16:creationId xmlns:a16="http://schemas.microsoft.com/office/drawing/2014/main" id="{1959A3A1-E7C6-139F-73D5-2909FEFAE1A2}"/>
              </a:ext>
            </a:extLst>
          </p:cNvPr>
          <p:cNvCxnSpPr>
            <a:cxnSpLocks/>
          </p:cNvCxnSpPr>
          <p:nvPr/>
        </p:nvCxnSpPr>
        <p:spPr>
          <a:xfrm flipV="1">
            <a:off x="6126753" y="5055524"/>
            <a:ext cx="175257" cy="267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2" name="TextBox 1091">
            <a:extLst>
              <a:ext uri="{FF2B5EF4-FFF2-40B4-BE49-F238E27FC236}">
                <a16:creationId xmlns:a16="http://schemas.microsoft.com/office/drawing/2014/main" id="{31392F1E-8647-04B8-2B3E-740A0FFA2646}"/>
              </a:ext>
            </a:extLst>
          </p:cNvPr>
          <p:cNvSpPr txBox="1"/>
          <p:nvPr/>
        </p:nvSpPr>
        <p:spPr>
          <a:xfrm>
            <a:off x="1400458" y="2667379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4%</a:t>
            </a: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7886701" cy="930275"/>
          </a:xfrm>
        </p:spPr>
        <p:txBody>
          <a:bodyPr>
            <a:noAutofit/>
          </a:bodyPr>
          <a:lstStyle/>
          <a:p>
            <a:r>
              <a:rPr lang="en-US"/>
              <a:t>Alcohol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81099"/>
            <a:ext cx="7962901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age 15-49 who consumed at least one alcoholic drink in the past month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62116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200" i="0" dirty="0"/>
              <a:t>Among women and 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16%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10% </a:t>
            </a:r>
            <a:r>
              <a:rPr lang="en-GB" sz="2200" i="0" dirty="0"/>
              <a:t>of men have </a:t>
            </a:r>
            <a:r>
              <a:rPr lang="en-GB" sz="2200" b="1" i="0" dirty="0">
                <a:solidFill>
                  <a:srgbClr val="048C45"/>
                </a:solidFill>
              </a:rPr>
              <a:t>no formal education</a:t>
            </a:r>
            <a:r>
              <a:rPr lang="en-GB" sz="2200" i="0" dirty="0"/>
              <a:t>,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while </a:t>
            </a:r>
            <a:r>
              <a:rPr lang="en-GB" sz="2200" b="1" i="0" dirty="0">
                <a:solidFill>
                  <a:srgbClr val="048C45"/>
                </a:solidFill>
              </a:rPr>
              <a:t>10%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15% </a:t>
            </a:r>
            <a:r>
              <a:rPr lang="en-GB" sz="2200" i="0" dirty="0"/>
              <a:t>of men have </a:t>
            </a:r>
            <a:r>
              <a:rPr lang="en-GB" sz="2200" b="1" i="0" dirty="0">
                <a:solidFill>
                  <a:srgbClr val="048C45"/>
                </a:solidFill>
              </a:rPr>
              <a:t>more than secondary education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61%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74% </a:t>
            </a:r>
            <a:r>
              <a:rPr lang="en-GB" sz="2200" i="0" dirty="0"/>
              <a:t>of men are </a:t>
            </a:r>
            <a:r>
              <a:rPr lang="en-GB" sz="2200" b="1" i="0" dirty="0">
                <a:solidFill>
                  <a:srgbClr val="048C45"/>
                </a:solidFill>
              </a:rPr>
              <a:t>literate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27%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23%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do not access newspapers</a:t>
            </a:r>
            <a:r>
              <a:rPr lang="en-GB" sz="2200" i="0" dirty="0"/>
              <a:t>,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r>
              <a:rPr lang="en-GB" sz="2200" b="1" i="0" dirty="0">
                <a:solidFill>
                  <a:srgbClr val="048C45"/>
                </a:solidFill>
              </a:rPr>
              <a:t>television or radio </a:t>
            </a:r>
            <a:r>
              <a:rPr lang="en-GB" sz="2200" i="0" dirty="0"/>
              <a:t>on a weekly basis.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43%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62%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used the internet </a:t>
            </a:r>
            <a:r>
              <a:rPr lang="en-GB" sz="22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75%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83%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were employed </a:t>
            </a:r>
            <a:r>
              <a:rPr lang="en-GB" sz="22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90%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73%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have health insurance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1%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rgbClr val="048C45"/>
                </a:solidFill>
              </a:rPr>
              <a:t>4%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rgbClr val="048C45"/>
                </a:solidFill>
              </a:rPr>
              <a:t>currently use any tobacco</a:t>
            </a:r>
            <a:r>
              <a:rPr lang="en-GB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86582805-E8C1-639E-5DBB-E67C2E218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2862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and men age 15-49 by level of education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20879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C5377DF-F6EB-CD00-6F4A-4E9690424341}"/>
              </a:ext>
            </a:extLst>
          </p:cNvPr>
          <p:cNvSpPr txBox="1"/>
          <p:nvPr/>
        </p:nvSpPr>
        <p:spPr>
          <a:xfrm>
            <a:off x="6440558" y="6314319"/>
            <a:ext cx="2703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Figures ≠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Literacy by Residence and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 are literate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23524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17374DB3-0C50-9235-162D-F81FF85DE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Exposure to Mass Media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and men age 15-49 who are exposed to specific media on a weekly basis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637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Internet Use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55950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617628C-32D2-6F53-2EC9-54623B42D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en-US"/>
              <a:t>Internet Use by Education and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480" y="1383440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 used the internet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975852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727EEB6-3F54-6637-FF5B-6CAB51506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84CA2601-E28A-2DB6-6575-882B85BB5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ustom Design">
  <a:themeElements>
    <a:clrScheme name="Ghan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882"/>
      </a:accent1>
      <a:accent2>
        <a:srgbClr val="A789B1"/>
      </a:accent2>
      <a:accent3>
        <a:srgbClr val="DBD0E0"/>
      </a:accent3>
      <a:accent4>
        <a:srgbClr val="048C45"/>
      </a:accent4>
      <a:accent5>
        <a:srgbClr val="F26E24"/>
      </a:accent5>
      <a:accent6>
        <a:srgbClr val="00BF9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VMX3MACP777Z-1177381151-34402</_dlc_DocId>
    <_dlc_DocIdUrl xmlns="d16efad5-0601-4cf0-b7c2-89968258c777">
      <Url>https://icfonline.sharepoint.com/sites/ihd-dhs/Dissemination/_layouts/15/DocIdRedir.aspx?ID=VMX3MACP777Z-1177381151-34402</Url>
      <Description>VMX3MACP777Z-1177381151-34402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D4C7BA4-67F9-48EE-A06A-1E2C5E4C53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www.w3.org/XML/1998/namespace"/>
    <ds:schemaRef ds:uri="d16efad5-0601-4cf0-b7c2-89968258c777"/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</TotalTime>
  <Words>892</Words>
  <Application>Microsoft Office PowerPoint</Application>
  <PresentationFormat>On-screen Show (4:3)</PresentationFormat>
  <Paragraphs>181</Paragraphs>
  <Slides>19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Source Sans Pro</vt:lpstr>
      <vt:lpstr>Source Sans Pro SemiBold</vt:lpstr>
      <vt:lpstr>3_Custom Design</vt:lpstr>
      <vt:lpstr>2_Custom Design</vt:lpstr>
      <vt:lpstr>4_Custom Design</vt:lpstr>
      <vt:lpstr>PowerPoint Presentation</vt:lpstr>
      <vt:lpstr>PowerPoint Presentation</vt:lpstr>
      <vt:lpstr>Education</vt:lpstr>
      <vt:lpstr>Literacy by Residence and Sex</vt:lpstr>
      <vt:lpstr>PowerPoint Presentation</vt:lpstr>
      <vt:lpstr>Exposure to Mass Media by Sex</vt:lpstr>
      <vt:lpstr>Internet Use by Sex</vt:lpstr>
      <vt:lpstr>Internet Use by Education and Sex</vt:lpstr>
      <vt:lpstr>PowerPoint Presentation</vt:lpstr>
      <vt:lpstr>Employment Status by Age and Sex</vt:lpstr>
      <vt:lpstr>Occupation</vt:lpstr>
      <vt:lpstr>PowerPoint Presentation</vt:lpstr>
      <vt:lpstr>Health Insurance Coverage</vt:lpstr>
      <vt:lpstr>PowerPoint Presentation</vt:lpstr>
      <vt:lpstr>Tobacco Use by Age</vt:lpstr>
      <vt:lpstr>PowerPoint Presentation</vt:lpstr>
      <vt:lpstr>PowerPoint Presentation</vt:lpstr>
      <vt:lpstr>Alcohol Consumption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2023-12-04T16:54:39Z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ebf113d5-a4f0-446a-8251-7ae57a1dd9b6</vt:lpwstr>
  </property>
  <property fmtid="{D5CDD505-2E9C-101B-9397-08002B2CF9AE}" pid="4" name="MediaServiceImageTags">
    <vt:lpwstr/>
  </property>
</Properties>
</file>