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 id="2147483709" r:id="rId8"/>
  </p:sldMasterIdLst>
  <p:notesMasterIdLst>
    <p:notesMasterId r:id="rId25"/>
  </p:notesMasterIdLst>
  <p:handoutMasterIdLst>
    <p:handoutMasterId r:id="rId26"/>
  </p:handoutMasterIdLst>
  <p:sldIdLst>
    <p:sldId id="256"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270" r:id="rId22"/>
    <p:sldId id="271" r:id="rId23"/>
    <p:sldId id="302"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592E3B0-D0D5-FB59-2D87-1A7CBC8DE0F2}" name="Hanner, Olsen" initials="OH" userId="S::61097@icf.com::8f966b24-7479-4073-89bd-2f70180eddce"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F3882"/>
    <a:srgbClr val="49702E"/>
    <a:srgbClr val="548235"/>
    <a:srgbClr val="00582A"/>
    <a:srgbClr val="007337"/>
    <a:srgbClr val="317154"/>
    <a:srgbClr val="439C74"/>
    <a:srgbClr val="006832"/>
    <a:srgbClr val="007539"/>
    <a:srgbClr val="007E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47A529-51E6-40C4-8E8A-5C9C1AF1B3A6}" v="1" dt="2023-12-19T14:27:33.6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52" autoAdjust="0"/>
    <p:restoredTop sz="90386" autoAdjust="0"/>
  </p:normalViewPr>
  <p:slideViewPr>
    <p:cSldViewPr snapToGrid="0">
      <p:cViewPr varScale="1">
        <p:scale>
          <a:sx n="84" d="100"/>
          <a:sy n="84" d="100"/>
        </p:scale>
        <p:origin x="960" y="7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notesMaster" Target="notesMasters/notes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Master" Target="slideMasters/slideMaster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1-18T15:03:53.407" v="151"/>
      <pc:docMkLst>
        <pc:docMk/>
      </pc:docMkLst>
      <pc:sldChg chg="delCm">
        <pc:chgData name="Sarah Balian" userId="b9b6ec2c-f67a-4485-ae9a-27dddf9569d2" providerId="ADAL" clId="{B10593D1-FF00-4ECC-AA5C-5A06D9F7049C}" dt="2023-01-18T14:41:52.152" v="9"/>
        <pc:sldMkLst>
          <pc:docMk/>
          <pc:sldMk cId="901538395" sldId="261"/>
        </pc:sldMkLst>
      </pc:sldChg>
      <pc:sldChg chg="modSp mod modCm">
        <pc:chgData name="Sarah Balian" userId="b9b6ec2c-f67a-4485-ae9a-27dddf9569d2" providerId="ADAL" clId="{B10593D1-FF00-4ECC-AA5C-5A06D9F7049C}" dt="2023-01-18T14:39:29.827" v="5" actId="20577"/>
        <pc:sldMkLst>
          <pc:docMk/>
          <pc:sldMk cId="1428788921" sldId="262"/>
        </pc:sldMkLst>
        <pc:spChg chg="mod">
          <ac:chgData name="Sarah Balian" userId="b9b6ec2c-f67a-4485-ae9a-27dddf9569d2" providerId="ADAL" clId="{B10593D1-FF00-4ECC-AA5C-5A06D9F7049C}" dt="2023-01-18T14:39:29.827" v="5" actId="20577"/>
          <ac:spMkLst>
            <pc:docMk/>
            <pc:sldMk cId="1428788921" sldId="262"/>
            <ac:spMk id="2" creationId="{F6245169-1799-41CD-B28E-D2D20D16AD73}"/>
          </ac:spMkLst>
        </pc:spChg>
      </pc:sldChg>
      <pc:sldChg chg="addSp modSp mod">
        <pc:chgData name="Sarah Balian" userId="b9b6ec2c-f67a-4485-ae9a-27dddf9569d2" providerId="ADAL" clId="{B10593D1-FF00-4ECC-AA5C-5A06D9F7049C}" dt="2023-01-18T14:38:31.408" v="4" actId="164"/>
        <pc:sldMkLst>
          <pc:docMk/>
          <pc:sldMk cId="1887431401" sldId="263"/>
        </pc:sldMkLst>
        <pc:spChg chg="mod">
          <ac:chgData name="Sarah Balian" userId="b9b6ec2c-f67a-4485-ae9a-27dddf9569d2" providerId="ADAL" clId="{B10593D1-FF00-4ECC-AA5C-5A06D9F7049C}" dt="2023-01-18T14:38:31.408" v="4" actId="164"/>
          <ac:spMkLst>
            <pc:docMk/>
            <pc:sldMk cId="1887431401" sldId="263"/>
            <ac:spMk id="4" creationId="{93B1D627-FD56-C731-3B59-E65706059D41}"/>
          </ac:spMkLst>
        </pc:spChg>
        <pc:grpChg chg="add mod">
          <ac:chgData name="Sarah Balian" userId="b9b6ec2c-f67a-4485-ae9a-27dddf9569d2" providerId="ADAL" clId="{B10593D1-FF00-4ECC-AA5C-5A06D9F7049C}" dt="2023-01-18T14:38:31.408" v="4" actId="164"/>
          <ac:grpSpMkLst>
            <pc:docMk/>
            <pc:sldMk cId="1887431401" sldId="263"/>
            <ac:grpSpMk id="5" creationId="{E0C8D1FE-B32A-9EA2-27B1-AA5919B6B991}"/>
          </ac:grpSpMkLst>
        </pc:grpChg>
        <pc:picChg chg="mod">
          <ac:chgData name="Sarah Balian" userId="b9b6ec2c-f67a-4485-ae9a-27dddf9569d2" providerId="ADAL" clId="{B10593D1-FF00-4ECC-AA5C-5A06D9F7049C}" dt="2023-01-18T14:38:31.408" v="4" actId="164"/>
          <ac:picMkLst>
            <pc:docMk/>
            <pc:sldMk cId="1887431401" sldId="263"/>
            <ac:picMk id="7" creationId="{7A644DFE-C421-A99B-7B75-FD6CDCA44372}"/>
          </ac:picMkLst>
        </pc:picChg>
      </pc:sldChg>
      <pc:sldChg chg="mod delCm">
        <pc:chgData name="Sarah Balian" userId="b9b6ec2c-f67a-4485-ae9a-27dddf9569d2" providerId="ADAL" clId="{B10593D1-FF00-4ECC-AA5C-5A06D9F7049C}" dt="2023-01-18T14:43:36.854" v="13"/>
        <pc:sldMkLst>
          <pc:docMk/>
          <pc:sldMk cId="3201893001" sldId="265"/>
        </pc:sldMkLst>
      </pc:sldChg>
      <pc:sldChg chg="delCm">
        <pc:chgData name="Sarah Balian" userId="b9b6ec2c-f67a-4485-ae9a-27dddf9569d2" providerId="ADAL" clId="{B10593D1-FF00-4ECC-AA5C-5A06D9F7049C}" dt="2023-01-18T14:44:02.753" v="14"/>
        <pc:sldMkLst>
          <pc:docMk/>
          <pc:sldMk cId="4262632132" sldId="267"/>
        </pc:sldMkLst>
      </pc:sldChg>
      <pc:sldChg chg="addSp delSp modSp mod delCm">
        <pc:chgData name="Sarah Balian" userId="b9b6ec2c-f67a-4485-ae9a-27dddf9569d2" providerId="ADAL" clId="{B10593D1-FF00-4ECC-AA5C-5A06D9F7049C}" dt="2023-01-18T14:46:15.323" v="20" actId="732"/>
        <pc:sldMkLst>
          <pc:docMk/>
          <pc:sldMk cId="52877160" sldId="271"/>
        </pc:sldMkLst>
        <pc:grpChg chg="del">
          <ac:chgData name="Sarah Balian" userId="b9b6ec2c-f67a-4485-ae9a-27dddf9569d2" providerId="ADAL" clId="{B10593D1-FF00-4ECC-AA5C-5A06D9F7049C}" dt="2023-01-18T14:45:54.390" v="17" actId="165"/>
          <ac:grpSpMkLst>
            <pc:docMk/>
            <pc:sldMk cId="52877160" sldId="271"/>
            <ac:grpSpMk id="28" creationId="{2A53B08A-52E4-9299-BAE2-8AD936A63C4F}"/>
          </ac:grpSpMkLst>
        </pc:grpChg>
        <pc:picChg chg="add mod modCrop">
          <ac:chgData name="Sarah Balian" userId="b9b6ec2c-f67a-4485-ae9a-27dddf9569d2" providerId="ADAL" clId="{B10593D1-FF00-4ECC-AA5C-5A06D9F7049C}" dt="2023-01-18T14:46:15.323" v="20" actId="732"/>
          <ac:picMkLst>
            <pc:docMk/>
            <pc:sldMk cId="52877160" sldId="271"/>
            <ac:picMk id="2" creationId="{E93BC4E1-9CF1-1167-5E63-AE51A8448F4E}"/>
          </ac:picMkLst>
        </pc:picChg>
        <pc:picChg chg="mod topLvl">
          <ac:chgData name="Sarah Balian" userId="b9b6ec2c-f67a-4485-ae9a-27dddf9569d2" providerId="ADAL" clId="{B10593D1-FF00-4ECC-AA5C-5A06D9F7049C}" dt="2023-01-18T14:45:54.390" v="17" actId="165"/>
          <ac:picMkLst>
            <pc:docMk/>
            <pc:sldMk cId="52877160" sldId="271"/>
            <ac:picMk id="18" creationId="{257FCD19-84D5-8471-F566-EF62B0A39195}"/>
          </ac:picMkLst>
        </pc:picChg>
        <pc:picChg chg="mod topLvl">
          <ac:chgData name="Sarah Balian" userId="b9b6ec2c-f67a-4485-ae9a-27dddf9569d2" providerId="ADAL" clId="{B10593D1-FF00-4ECC-AA5C-5A06D9F7049C}" dt="2023-01-18T14:45:54.390" v="17" actId="165"/>
          <ac:picMkLst>
            <pc:docMk/>
            <pc:sldMk cId="52877160" sldId="271"/>
            <ac:picMk id="19" creationId="{26EDD504-E2D3-12DA-44CF-5F0CB0196A0E}"/>
          </ac:picMkLst>
        </pc:picChg>
        <pc:picChg chg="mod topLvl">
          <ac:chgData name="Sarah Balian" userId="b9b6ec2c-f67a-4485-ae9a-27dddf9569d2" providerId="ADAL" clId="{B10593D1-FF00-4ECC-AA5C-5A06D9F7049C}" dt="2023-01-18T14:45:54.390" v="17" actId="165"/>
          <ac:picMkLst>
            <pc:docMk/>
            <pc:sldMk cId="52877160" sldId="271"/>
            <ac:picMk id="20" creationId="{C3F04A50-5640-BF1B-4583-9308DC814E58}"/>
          </ac:picMkLst>
        </pc:picChg>
        <pc:picChg chg="mod topLvl">
          <ac:chgData name="Sarah Balian" userId="b9b6ec2c-f67a-4485-ae9a-27dddf9569d2" providerId="ADAL" clId="{B10593D1-FF00-4ECC-AA5C-5A06D9F7049C}" dt="2023-01-18T14:45:54.390" v="17" actId="165"/>
          <ac:picMkLst>
            <pc:docMk/>
            <pc:sldMk cId="52877160" sldId="271"/>
            <ac:picMk id="21" creationId="{9D53BC9F-263B-B0EF-60EE-5AC434675B88}"/>
          </ac:picMkLst>
        </pc:picChg>
        <pc:picChg chg="mod topLvl">
          <ac:chgData name="Sarah Balian" userId="b9b6ec2c-f67a-4485-ae9a-27dddf9569d2" providerId="ADAL" clId="{B10593D1-FF00-4ECC-AA5C-5A06D9F7049C}" dt="2023-01-18T14:45:54.390" v="17" actId="165"/>
          <ac:picMkLst>
            <pc:docMk/>
            <pc:sldMk cId="52877160" sldId="271"/>
            <ac:picMk id="22" creationId="{CC949830-F1B3-1658-99E3-E4B160F8C290}"/>
          </ac:picMkLst>
        </pc:picChg>
        <pc:picChg chg="mod topLvl">
          <ac:chgData name="Sarah Balian" userId="b9b6ec2c-f67a-4485-ae9a-27dddf9569d2" providerId="ADAL" clId="{B10593D1-FF00-4ECC-AA5C-5A06D9F7049C}" dt="2023-01-18T14:45:54.390" v="17" actId="165"/>
          <ac:picMkLst>
            <pc:docMk/>
            <pc:sldMk cId="52877160" sldId="271"/>
            <ac:picMk id="23" creationId="{7E8626AC-562A-ADC0-CB46-B2380591FB66}"/>
          </ac:picMkLst>
        </pc:picChg>
        <pc:picChg chg="mod topLvl">
          <ac:chgData name="Sarah Balian" userId="b9b6ec2c-f67a-4485-ae9a-27dddf9569d2" providerId="ADAL" clId="{B10593D1-FF00-4ECC-AA5C-5A06D9F7049C}" dt="2023-01-18T14:45:54.390" v="17" actId="165"/>
          <ac:picMkLst>
            <pc:docMk/>
            <pc:sldMk cId="52877160" sldId="271"/>
            <ac:picMk id="24" creationId="{3AEA9D39-D770-5BE1-49CF-9FC9FABE1A73}"/>
          </ac:picMkLst>
        </pc:picChg>
        <pc:picChg chg="mod topLvl">
          <ac:chgData name="Sarah Balian" userId="b9b6ec2c-f67a-4485-ae9a-27dddf9569d2" providerId="ADAL" clId="{B10593D1-FF00-4ECC-AA5C-5A06D9F7049C}" dt="2023-01-18T14:45:54.390" v="17" actId="165"/>
          <ac:picMkLst>
            <pc:docMk/>
            <pc:sldMk cId="52877160" sldId="271"/>
            <ac:picMk id="25" creationId="{1BEC3A91-185F-677F-A916-DC7703515EAD}"/>
          </ac:picMkLst>
        </pc:picChg>
        <pc:picChg chg="mod topLvl">
          <ac:chgData name="Sarah Balian" userId="b9b6ec2c-f67a-4485-ae9a-27dddf9569d2" providerId="ADAL" clId="{B10593D1-FF00-4ECC-AA5C-5A06D9F7049C}" dt="2023-01-18T14:45:54.390" v="17" actId="165"/>
          <ac:picMkLst>
            <pc:docMk/>
            <pc:sldMk cId="52877160" sldId="271"/>
            <ac:picMk id="26" creationId="{FBB6DA96-80D8-6C4C-CACE-F0D89219AC7C}"/>
          </ac:picMkLst>
        </pc:picChg>
        <pc:picChg chg="mod topLvl">
          <ac:chgData name="Sarah Balian" userId="b9b6ec2c-f67a-4485-ae9a-27dddf9569d2" providerId="ADAL" clId="{B10593D1-FF00-4ECC-AA5C-5A06D9F7049C}" dt="2023-01-18T14:45:54.390" v="17" actId="165"/>
          <ac:picMkLst>
            <pc:docMk/>
            <pc:sldMk cId="52877160" sldId="271"/>
            <ac:picMk id="27" creationId="{A044B5A7-A11A-3795-0D88-CDE681F9CD68}"/>
          </ac:picMkLst>
        </pc:picChg>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18T14:55:57.271" v="91"/>
        <pc:sldMkLst>
          <pc:docMk/>
          <pc:sldMk cId="4007693361" sldId="274"/>
        </pc:sldMkLst>
        <pc:graphicFrameChg chg="add del mod">
          <ac:chgData name="Sarah Balian" userId="b9b6ec2c-f67a-4485-ae9a-27dddf9569d2" providerId="ADAL" clId="{B10593D1-FF00-4ECC-AA5C-5A06D9F7049C}" dt="2023-01-18T14:51:07.412" v="41" actId="478"/>
          <ac:graphicFrameMkLst>
            <pc:docMk/>
            <pc:sldMk cId="4007693361" sldId="274"/>
            <ac:graphicFrameMk id="6" creationId="{DBCC580C-9920-4A0A-7CF9-8974FC542B4E}"/>
          </ac:graphicFrameMkLst>
        </pc:graphicFrameChg>
        <pc:graphicFrameChg chg="del mod">
          <ac:chgData name="Sarah Balian" userId="b9b6ec2c-f67a-4485-ae9a-27dddf9569d2" providerId="ADAL" clId="{B10593D1-FF00-4ECC-AA5C-5A06D9F7049C}" dt="2023-01-18T14:51:58.416" v="44" actId="478"/>
          <ac:graphicFrameMkLst>
            <pc:docMk/>
            <pc:sldMk cId="4007693361" sldId="274"/>
            <ac:graphicFrameMk id="9" creationId="{16BB2B36-D329-083C-5198-BEEC5AC12CFA}"/>
          </ac:graphicFrameMkLst>
        </pc:graphicFrameChg>
        <pc:graphicFrameChg chg="add mod">
          <ac:chgData name="Sarah Balian" userId="b9b6ec2c-f67a-4485-ae9a-27dddf9569d2" providerId="ADAL" clId="{B10593D1-FF00-4ECC-AA5C-5A06D9F7049C}" dt="2023-01-18T14:55:47.376" v="90" actId="113"/>
          <ac:graphicFrameMkLst>
            <pc:docMk/>
            <pc:sldMk cId="4007693361" sldId="274"/>
            <ac:graphicFrameMk id="10" creationId="{DD267E90-ABFB-3FF3-0AF1-766DFAB09761}"/>
          </ac:graphicFrameMkLst>
        </pc:graphicFrameChg>
      </pc:sldChg>
      <pc:sldChg chg="modSp mod delCm">
        <pc:chgData name="Sarah Balian" userId="b9b6ec2c-f67a-4485-ae9a-27dddf9569d2" providerId="ADAL" clId="{B10593D1-FF00-4ECC-AA5C-5A06D9F7049C}" dt="2023-01-18T14:58:15.344" v="124"/>
        <pc:sldMkLst>
          <pc:docMk/>
          <pc:sldMk cId="995516696" sldId="276"/>
        </pc:sldMkLst>
        <pc:spChg chg="mod">
          <ac:chgData name="Sarah Balian" userId="b9b6ec2c-f67a-4485-ae9a-27dddf9569d2" providerId="ADAL" clId="{B10593D1-FF00-4ECC-AA5C-5A06D9F7049C}" dt="2023-01-18T14:57:39.448" v="100" actId="20577"/>
          <ac:spMkLst>
            <pc:docMk/>
            <pc:sldMk cId="995516696" sldId="276"/>
            <ac:spMk id="3" creationId="{E4FD1E92-5DBC-B105-F246-2355E4FF9A74}"/>
          </ac:spMkLst>
        </pc:spChg>
        <pc:spChg chg="mod">
          <ac:chgData name="Sarah Balian" userId="b9b6ec2c-f67a-4485-ae9a-27dddf9569d2" providerId="ADAL" clId="{B10593D1-FF00-4ECC-AA5C-5A06D9F7049C}" dt="2023-01-18T14:57:42.649" v="108" actId="20577"/>
          <ac:spMkLst>
            <pc:docMk/>
            <pc:sldMk cId="995516696" sldId="276"/>
            <ac:spMk id="4" creationId="{EFF7A8D9-8536-2529-A343-3E45EE4D2E0B}"/>
          </ac:spMkLst>
        </pc:spChg>
        <pc:spChg chg="mod">
          <ac:chgData name="Sarah Balian" userId="b9b6ec2c-f67a-4485-ae9a-27dddf9569d2" providerId="ADAL" clId="{B10593D1-FF00-4ECC-AA5C-5A06D9F7049C}" dt="2023-01-18T14:57:59.072" v="121" actId="1076"/>
          <ac:spMkLst>
            <pc:docMk/>
            <pc:sldMk cId="995516696" sldId="276"/>
            <ac:spMk id="5" creationId="{104FF3C6-7D13-3DDE-4B1B-471193A52BFB}"/>
          </ac:spMkLst>
        </pc:spChg>
        <pc:graphicFrameChg chg="mod">
          <ac:chgData name="Sarah Balian" userId="b9b6ec2c-f67a-4485-ae9a-27dddf9569d2" providerId="ADAL" clId="{B10593D1-FF00-4ECC-AA5C-5A06D9F7049C}" dt="2023-01-18T14:57:55.466" v="120" actId="1076"/>
          <ac:graphicFrameMkLst>
            <pc:docMk/>
            <pc:sldMk cId="995516696" sldId="276"/>
            <ac:graphicFrameMk id="6" creationId="{CC976708-F0F8-64B9-E893-87B5AB53EC80}"/>
          </ac:graphicFrameMkLst>
        </pc:graphicFrameChg>
      </pc:sldChg>
      <pc:sldChg chg="delCm">
        <pc:chgData name="Sarah Balian" userId="b9b6ec2c-f67a-4485-ae9a-27dddf9569d2" providerId="ADAL" clId="{B10593D1-FF00-4ECC-AA5C-5A06D9F7049C}" dt="2023-01-18T15:03:53.407" v="151"/>
        <pc:sldMkLst>
          <pc:docMk/>
          <pc:sldMk cId="3374680457" sldId="277"/>
        </pc:sldMkLst>
      </pc:sldChg>
      <pc:sldChg chg="delCm modCm">
        <pc:chgData name="Sarah Balian" userId="b9b6ec2c-f67a-4485-ae9a-27dddf9569d2" providerId="ADAL" clId="{B10593D1-FF00-4ECC-AA5C-5A06D9F7049C}" dt="2023-01-18T15:03:45.142" v="150"/>
        <pc:sldMkLst>
          <pc:docMk/>
          <pc:sldMk cId="3194101482" sldId="279"/>
        </pc:sldMkLst>
      </pc:sldChg>
      <pc:sldChg chg="modSp mod delCm">
        <pc:chgData name="Sarah Balian" userId="b9b6ec2c-f67a-4485-ae9a-27dddf9569d2" providerId="ADAL" clId="{B10593D1-FF00-4ECC-AA5C-5A06D9F7049C}" dt="2023-01-18T15:00:15.959" v="136"/>
        <pc:sldMkLst>
          <pc:docMk/>
          <pc:sldMk cId="2037355660" sldId="280"/>
        </pc:sldMkLst>
        <pc:spChg chg="mod">
          <ac:chgData name="Sarah Balian" userId="b9b6ec2c-f67a-4485-ae9a-27dddf9569d2" providerId="ADAL" clId="{B10593D1-FF00-4ECC-AA5C-5A06D9F7049C}" dt="2023-01-18T14:59:57.186" v="133" actId="1076"/>
          <ac:spMkLst>
            <pc:docMk/>
            <pc:sldMk cId="2037355660" sldId="280"/>
            <ac:spMk id="109" creationId="{07FB85A6-803F-248C-9BF0-ED9823FE18C7}"/>
          </ac:spMkLst>
        </pc:spChg>
        <pc:spChg chg="mod">
          <ac:chgData name="Sarah Balian" userId="b9b6ec2c-f67a-4485-ae9a-27dddf9569d2" providerId="ADAL" clId="{B10593D1-FF00-4ECC-AA5C-5A06D9F7049C}" dt="2023-01-18T14:59:40.218" v="126" actId="27636"/>
          <ac:spMkLst>
            <pc:docMk/>
            <pc:sldMk cId="2037355660" sldId="280"/>
            <ac:spMk id="114" creationId="{605B7913-AC57-1A8B-ABBD-50D7F276BBA3}"/>
          </ac:spMkLst>
        </pc:spChg>
        <pc:spChg chg="mod">
          <ac:chgData name="Sarah Balian" userId="b9b6ec2c-f67a-4485-ae9a-27dddf9569d2" providerId="ADAL" clId="{B10593D1-FF00-4ECC-AA5C-5A06D9F7049C}" dt="2023-01-18T14:59:50.330" v="130" actId="1076"/>
          <ac:spMkLst>
            <pc:docMk/>
            <pc:sldMk cId="2037355660" sldId="280"/>
            <ac:spMk id="115" creationId="{D31902FF-3650-FF2D-370A-FEC0FFF8ACC8}"/>
          </ac:spMkLst>
        </pc:spChg>
      </pc:sldChg>
      <pc:sldChg chg="delCm modCm">
        <pc:chgData name="Sarah Balian" userId="b9b6ec2c-f67a-4485-ae9a-27dddf9569d2" providerId="ADAL" clId="{B10593D1-FF00-4ECC-AA5C-5A06D9F7049C}" dt="2023-01-18T15:02:17.402" v="138" actId="2056"/>
        <pc:sldMkLst>
          <pc:docMk/>
          <pc:sldMk cId="3958030153" sldId="284"/>
        </pc:sldMkLst>
      </pc:sldChg>
      <pc:sldChg chg="modSp mod delCm modCm">
        <pc:chgData name="Sarah Balian" userId="b9b6ec2c-f67a-4485-ae9a-27dddf9569d2" providerId="ADAL" clId="{B10593D1-FF00-4ECC-AA5C-5A06D9F7049C}" dt="2023-01-18T15:03:14.234" v="149"/>
        <pc:sldMkLst>
          <pc:docMk/>
          <pc:sldMk cId="2301792542" sldId="287"/>
        </pc:sldMkLst>
        <pc:spChg chg="mod">
          <ac:chgData name="Sarah Balian" userId="b9b6ec2c-f67a-4485-ae9a-27dddf9569d2" providerId="ADAL" clId="{B10593D1-FF00-4ECC-AA5C-5A06D9F7049C}" dt="2023-01-18T15:03:11.861" v="148" actId="20577"/>
          <ac:spMkLst>
            <pc:docMk/>
            <pc:sldMk cId="2301792542" sldId="287"/>
            <ac:spMk id="10" creationId="{2D953FA9-CD59-752E-4FDA-CC41FF4B8DF2}"/>
          </ac:spMkLst>
        </pc:spChg>
      </pc:sldChg>
      <pc:sldChg chg="add del">
        <pc:chgData name="Sarah Balian" userId="b9b6ec2c-f67a-4485-ae9a-27dddf9569d2" providerId="ADAL" clId="{B10593D1-FF00-4ECC-AA5C-5A06D9F7049C}" dt="2023-01-18T14:51:48.327" v="43"/>
        <pc:sldMkLst>
          <pc:docMk/>
          <pc:sldMk cId="2445805707" sldId="290"/>
        </pc:sldMkLst>
      </pc:sldChg>
    </pc:docChg>
  </pc:docChgLst>
  <pc:docChgLst>
    <pc:chgData name="Hanner, Olsen" userId="8f966b24-7479-4073-89bd-2f70180eddce" providerId="ADAL" clId="{CD211D42-7915-46C3-A321-CA35A18D678E}"/>
    <pc:docChg chg="modSld">
      <pc:chgData name="Hanner, Olsen" userId="8f966b24-7479-4073-89bd-2f70180eddce" providerId="ADAL" clId="{CD211D42-7915-46C3-A321-CA35A18D678E}" dt="2023-11-09T20:37:56.507" v="26"/>
      <pc:docMkLst>
        <pc:docMk/>
      </pc:docMkLst>
      <pc:sldChg chg="modSp mod addCm delCm modCm">
        <pc:chgData name="Hanner, Olsen" userId="8f966b24-7479-4073-89bd-2f70180eddce" providerId="ADAL" clId="{CD211D42-7915-46C3-A321-CA35A18D678E}" dt="2023-11-09T20:37:56.507" v="26"/>
        <pc:sldMkLst>
          <pc:docMk/>
          <pc:sldMk cId="1870759883" sldId="301"/>
        </pc:sldMkLst>
        <pc:spChg chg="mod">
          <ac:chgData name="Hanner, Olsen" userId="8f966b24-7479-4073-89bd-2f70180eddce" providerId="ADAL" clId="{CD211D42-7915-46C3-A321-CA35A18D678E}" dt="2023-11-09T20:37:01.292" v="24" actId="20577"/>
          <ac:spMkLst>
            <pc:docMk/>
            <pc:sldMk cId="1870759883" sldId="301"/>
            <ac:spMk id="3" creationId="{1D9AC8D4-D686-CE0E-ECA4-8C3BC9A93320}"/>
          </ac:spMkLst>
        </pc:spChg>
        <pc:extLst>
          <p:ext xmlns:p="http://schemas.openxmlformats.org/presentationml/2006/main" uri="{D6D511B9-2390-475A-947B-AFAB55BFBCF1}">
            <pc226:cmChg xmlns:pc226="http://schemas.microsoft.com/office/powerpoint/2022/06/main/command" chg="del mod">
              <pc226:chgData name="Hanner, Olsen" userId="8f966b24-7479-4073-89bd-2f70180eddce" providerId="ADAL" clId="{CD211D42-7915-46C3-A321-CA35A18D678E}" dt="2023-11-09T20:37:04.628" v="25"/>
              <pc2:cmMkLst xmlns:pc2="http://schemas.microsoft.com/office/powerpoint/2019/9/main/command">
                <pc:docMk/>
                <pc:sldMk cId="1870759883" sldId="301"/>
                <pc2:cmMk id="{5A1B5352-E4CB-473C-A2D9-5CAF02F346C4}"/>
              </pc2:cmMkLst>
            </pc226:cmChg>
            <pc226:cmChg xmlns:pc226="http://schemas.microsoft.com/office/powerpoint/2022/06/main/command" chg="add">
              <pc226:chgData name="Hanner, Olsen" userId="8f966b24-7479-4073-89bd-2f70180eddce" providerId="ADAL" clId="{CD211D42-7915-46C3-A321-CA35A18D678E}" dt="2023-11-09T20:37:56.507" v="26"/>
              <pc2:cmMkLst xmlns:pc2="http://schemas.microsoft.com/office/powerpoint/2019/9/main/command">
                <pc:docMk/>
                <pc:sldMk cId="1870759883" sldId="301"/>
                <pc2:cmMk id="{E941AEDB-2F42-4BF9-9559-5A3BD4FCB904}"/>
              </pc2:cmMkLst>
            </pc226:cmChg>
          </p:ext>
        </pc:extLst>
      </pc:sld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pChg chg="del">
          <ac:chgData name="Annette McFarland" userId="e93d1f50-85ab-41a8-a34a-185a53159573" providerId="ADAL" clId="{9A76C421-A14C-4D57-A2E5-89902DCB9990}" dt="2023-01-18T14:42:02.435" v="40" actId="478"/>
          <ac:spMkLst>
            <pc:docMk/>
            <pc:sldMk cId="901538395" sldId="261"/>
            <ac:spMk id="4" creationId="{6BFFA9F1-21AD-70D3-590A-D7C7B3D41A54}"/>
          </ac:spMkLst>
        </pc:spChg>
        <pc:graphicFrameChg chg="mod">
          <ac:chgData name="Annette McFarland" userId="e93d1f50-85ab-41a8-a34a-185a53159573" providerId="ADAL" clId="{9A76C421-A14C-4D57-A2E5-89902DCB9990}" dt="2023-01-18T14:42:20.735" v="47" actId="14100"/>
          <ac:graphicFrameMkLst>
            <pc:docMk/>
            <pc:sldMk cId="901538395" sldId="261"/>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4:43:15.568" v="83" actId="1076"/>
        <pc:sldMkLst>
          <pc:docMk/>
          <pc:sldMk cId="1428788921" sldId="262"/>
        </pc:sldMkLst>
        <pc:spChg chg="mod">
          <ac:chgData name="Annette McFarland" userId="e93d1f50-85ab-41a8-a34a-185a53159573" providerId="ADAL" clId="{9A76C421-A14C-4D57-A2E5-89902DCB9990}" dt="2023-01-18T14:43:15.568" v="83" actId="1076"/>
          <ac:spMkLst>
            <pc:docMk/>
            <pc:sldMk cId="1428788921" sldId="262"/>
            <ac:spMk id="4" creationId="{CB3FACD9-A5D0-EEFF-C2B2-E4A77442B70D}"/>
          </ac:spMkLst>
        </pc:spChg>
        <pc:spChg chg="mod">
          <ac:chgData name="Annette McFarland" userId="e93d1f50-85ab-41a8-a34a-185a53159573" providerId="ADAL" clId="{9A76C421-A14C-4D57-A2E5-89902DCB9990}" dt="2023-01-18T14:43:11.642" v="82" actId="1076"/>
          <ac:spMkLst>
            <pc:docMk/>
            <pc:sldMk cId="1428788921" sldId="262"/>
            <ac:spMk id="5" creationId="{F9389E6D-AE41-DA2B-E7C6-C8A222BB5D45}"/>
          </ac:spMkLst>
        </pc:spChg>
        <pc:spChg chg="del">
          <ac:chgData name="Annette McFarland" userId="e93d1f50-85ab-41a8-a34a-185a53159573" providerId="ADAL" clId="{9A76C421-A14C-4D57-A2E5-89902DCB9990}" dt="2023-01-18T14:42:51.053" v="76" actId="478"/>
          <ac:spMkLst>
            <pc:docMk/>
            <pc:sldMk cId="1428788921" sldId="262"/>
            <ac:spMk id="6" creationId="{6DF103D4-3815-37CC-2A00-6220F429E632}"/>
          </ac:spMkLst>
        </pc:spChg>
        <pc:graphicFrameChg chg="mod">
          <ac:chgData name="Annette McFarland" userId="e93d1f50-85ab-41a8-a34a-185a53159573" providerId="ADAL" clId="{9A76C421-A14C-4D57-A2E5-89902DCB9990}" dt="2023-01-18T14:43:06.032" v="81" actId="14100"/>
          <ac:graphicFrameMkLst>
            <pc:docMk/>
            <pc:sldMk cId="1428788921" sldId="262"/>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5:00:57.036" v="197" actId="14100"/>
        <pc:sldMkLst>
          <pc:docMk/>
          <pc:sldMk cId="3374680457" sldId="277"/>
        </pc:sldMkLst>
        <pc:spChg chg="del">
          <ac:chgData name="Annette McFarland" userId="e93d1f50-85ab-41a8-a34a-185a53159573" providerId="ADAL" clId="{9A76C421-A14C-4D57-A2E5-89902DCB9990}" dt="2023-01-18T15:00:35.489" v="192" actId="478"/>
          <ac:spMkLst>
            <pc:docMk/>
            <pc:sldMk cId="3374680457" sldId="277"/>
            <ac:spMk id="4" creationId="{871BEDD8-47A0-CC8D-2473-D06A04F78DBE}"/>
          </ac:spMkLst>
        </pc:spChg>
        <pc:graphicFrameChg chg="mod">
          <ac:chgData name="Annette McFarland" userId="e93d1f50-85ab-41a8-a34a-185a53159573" providerId="ADAL" clId="{9A76C421-A14C-4D57-A2E5-89902DCB9990}" dt="2023-01-18T15:00:57.036" v="197" actId="14100"/>
          <ac:graphicFrameMkLst>
            <pc:docMk/>
            <pc:sldMk cId="3374680457" sldId="277"/>
            <ac:graphicFrameMk id="6" creationId="{9101D358-B10F-16E5-B75D-9B656EAA9665}"/>
          </ac:graphicFrameMkLst>
        </pc:graphicFrameChg>
      </pc:sldChg>
      <pc:sldChg chg="delSp modSp mod modCm modNotesTx">
        <pc:chgData name="Annette McFarland" userId="e93d1f50-85ab-41a8-a34a-185a53159573" providerId="ADAL" clId="{9A76C421-A14C-4D57-A2E5-89902DCB9990}" dt="2023-01-18T15:00:06.412" v="143" actId="14100"/>
        <pc:sldMkLst>
          <pc:docMk/>
          <pc:sldMk cId="3194101482" sldId="279"/>
        </pc:sldMkLst>
        <pc:spChg chg="del">
          <ac:chgData name="Annette McFarland" userId="e93d1f50-85ab-41a8-a34a-185a53159573" providerId="ADAL" clId="{9A76C421-A14C-4D57-A2E5-89902DCB9990}" dt="2023-01-18T14:59:58.510" v="141" actId="478"/>
          <ac:spMkLst>
            <pc:docMk/>
            <pc:sldMk cId="3194101482" sldId="279"/>
            <ac:spMk id="5" creationId="{F3E457E3-93F2-3B0C-ADFF-941E4702AA02}"/>
          </ac:spMkLst>
        </pc:spChg>
        <pc:graphicFrameChg chg="mod">
          <ac:chgData name="Annette McFarland" userId="e93d1f50-85ab-41a8-a34a-185a53159573" providerId="ADAL" clId="{9A76C421-A14C-4D57-A2E5-89902DCB9990}" dt="2023-01-18T15:00:06.412" v="143" actId="14100"/>
          <ac:graphicFrameMkLst>
            <pc:docMk/>
            <pc:sldMk cId="3194101482" sldId="279"/>
            <ac:graphicFrameMk id="6" creationId="{9101D358-B10F-16E5-B75D-9B656EAA9665}"/>
          </ac:graphicFrameMkLst>
        </pc:graphicFrameChg>
      </pc:sldChg>
      <pc:sldChg chg="delSp modSp mod modCm">
        <pc:chgData name="Annette McFarland" userId="e93d1f50-85ab-41a8-a34a-185a53159573" providerId="ADAL" clId="{9A76C421-A14C-4D57-A2E5-89902DCB9990}" dt="2023-01-18T15:01:42.828" v="206" actId="14100"/>
        <pc:sldMkLst>
          <pc:docMk/>
          <pc:sldMk cId="3958030153" sldId="284"/>
        </pc:sldMkLst>
        <pc:spChg chg="del mod">
          <ac:chgData name="Annette McFarland" userId="e93d1f50-85ab-41a8-a34a-185a53159573" providerId="ADAL" clId="{9A76C421-A14C-4D57-A2E5-89902DCB9990}" dt="2023-01-18T15:01:18.488" v="199" actId="478"/>
          <ac:spMkLst>
            <pc:docMk/>
            <pc:sldMk cId="3958030153" sldId="284"/>
            <ac:spMk id="5" creationId="{0D63619F-AE50-66B4-BE01-3233BD31D0BE}"/>
          </ac:spMkLst>
        </pc:spChg>
        <pc:graphicFrameChg chg="mod">
          <ac:chgData name="Annette McFarland" userId="e93d1f50-85ab-41a8-a34a-185a53159573" providerId="ADAL" clId="{9A76C421-A14C-4D57-A2E5-89902DCB9990}" dt="2023-01-18T15:01:42.828" v="206" actId="14100"/>
          <ac:graphicFrameMkLst>
            <pc:docMk/>
            <pc:sldMk cId="3958030153" sldId="284"/>
            <ac:graphicFrameMk id="6" creationId="{9101D358-B10F-16E5-B75D-9B656EAA9665}"/>
          </ac:graphicFrameMkLst>
        </pc:graphicFrameChg>
      </pc:sldChg>
      <pc:sldChg chg="delSp modSp mod modNotesTx">
        <pc:chgData name="Annette McFarland" userId="e93d1f50-85ab-41a8-a34a-185a53159573" providerId="ADAL" clId="{9A76C421-A14C-4D57-A2E5-89902DCB9990}" dt="2023-01-18T15:03:50.801" v="269" actId="14100"/>
        <pc:sldMkLst>
          <pc:docMk/>
          <pc:sldMk cId="1821595124" sldId="286"/>
        </pc:sldMkLst>
        <pc:spChg chg="del">
          <ac:chgData name="Annette McFarland" userId="e93d1f50-85ab-41a8-a34a-185a53159573" providerId="ADAL" clId="{9A76C421-A14C-4D57-A2E5-89902DCB9990}" dt="2023-01-18T15:03:43.061" v="268" actId="478"/>
          <ac:spMkLst>
            <pc:docMk/>
            <pc:sldMk cId="1821595124" sldId="286"/>
            <ac:spMk id="10" creationId="{1E6E8EAF-32F1-2172-0E5E-32A96A2802B1}"/>
          </ac:spMkLst>
        </pc:spChg>
        <pc:graphicFrameChg chg="mod">
          <ac:chgData name="Annette McFarland" userId="e93d1f50-85ab-41a8-a34a-185a53159573" providerId="ADAL" clId="{9A76C421-A14C-4D57-A2E5-89902DCB9990}" dt="2023-01-18T15:03:50.801" v="269" actId="14100"/>
          <ac:graphicFrameMkLst>
            <pc:docMk/>
            <pc:sldMk cId="1821595124" sldId="286"/>
            <ac:graphicFrameMk id="6" creationId="{A9A8CC69-E7C7-8BF8-2D2D-ABB1A61EC758}"/>
          </ac:graphicFrameMkLst>
        </pc:graphicFrameChg>
      </pc:sldChg>
    </pc:docChg>
  </pc:docChgLst>
  <pc:docChgLst>
    <pc:chgData name="Hong, Rathavuth" userId="5027f663-2239-439a-86e2-4badb487c08e" providerId="ADAL" clId="{5934FD9F-EFF8-47C0-9B85-8260BE198DEF}"/>
    <pc:docChg chg="modSld">
      <pc:chgData name="Hong, Rathavuth" userId="5027f663-2239-439a-86e2-4badb487c08e" providerId="ADAL" clId="{5934FD9F-EFF8-47C0-9B85-8260BE198DEF}" dt="2023-03-11T23:17:03.112" v="5" actId="13926"/>
      <pc:docMkLst>
        <pc:docMk/>
      </pc:docMkLst>
      <pc:sldChg chg="modSp mod">
        <pc:chgData name="Hong, Rathavuth" userId="5027f663-2239-439a-86e2-4badb487c08e" providerId="ADAL" clId="{5934FD9F-EFF8-47C0-9B85-8260BE198DEF}" dt="2023-03-11T23:17:03.112" v="5" actId="13926"/>
        <pc:sldMkLst>
          <pc:docMk/>
          <pc:sldMk cId="1549423769" sldId="293"/>
        </pc:sldMkLst>
        <pc:spChg chg="mod">
          <ac:chgData name="Hong, Rathavuth" userId="5027f663-2239-439a-86e2-4badb487c08e" providerId="ADAL" clId="{5934FD9F-EFF8-47C0-9B85-8260BE198DEF}" dt="2023-03-11T23:17:03.112" v="5" actId="13926"/>
          <ac:spMkLst>
            <pc:docMk/>
            <pc:sldMk cId="1549423769" sldId="293"/>
            <ac:spMk id="3" creationId="{1D9AC8D4-D686-CE0E-ECA4-8C3BC9A93320}"/>
          </ac:spMkLst>
        </pc:spChg>
      </pc:sldChg>
    </pc:docChg>
  </pc:docChgLst>
  <pc:docChgLst>
    <pc:chgData name="McFarland, Annette" userId="e93d1f50-85ab-41a8-a34a-185a53159573" providerId="ADAL" clId="{AC0815A4-AA20-4F02-B70D-C9B63BFC3C6B}"/>
    <pc:docChg chg="undo custSel delSld modSld modMainMaster">
      <pc:chgData name="McFarland, Annette" userId="e93d1f50-85ab-41a8-a34a-185a53159573" providerId="ADAL" clId="{AC0815A4-AA20-4F02-B70D-C9B63BFC3C6B}" dt="2023-01-24T15:52:41.182" v="5580" actId="20577"/>
      <pc:docMkLst>
        <pc:docMk/>
      </pc:docMkLst>
      <pc:sldChg chg="addSp delSp modSp mod">
        <pc:chgData name="McFarland, Annette" userId="e93d1f50-85ab-41a8-a34a-185a53159573" providerId="ADAL" clId="{AC0815A4-AA20-4F02-B70D-C9B63BFC3C6B}" dt="2023-01-24T15:19:02.845" v="3303" actId="1076"/>
        <pc:sldMkLst>
          <pc:docMk/>
          <pc:sldMk cId="2163988523" sldId="260"/>
        </pc:sldMkLst>
        <pc:spChg chg="mod">
          <ac:chgData name="McFarland, Annette" userId="e93d1f50-85ab-41a8-a34a-185a53159573" providerId="ADAL" clId="{AC0815A4-AA20-4F02-B70D-C9B63BFC3C6B}" dt="2023-01-23T16:18:50.582" v="97" actId="20577"/>
          <ac:spMkLst>
            <pc:docMk/>
            <pc:sldMk cId="2163988523" sldId="260"/>
            <ac:spMk id="3" creationId="{7F10B6DC-6AF4-BFD9-E1D5-B98AA266289F}"/>
          </ac:spMkLst>
        </pc:spChg>
        <pc:spChg chg="add del">
          <ac:chgData name="McFarland, Annette" userId="e93d1f50-85ab-41a8-a34a-185a53159573" providerId="ADAL" clId="{AC0815A4-AA20-4F02-B70D-C9B63BFC3C6B}" dt="2023-01-24T15:18:55.321" v="3300" actId="478"/>
          <ac:spMkLst>
            <pc:docMk/>
            <pc:sldMk cId="2163988523" sldId="260"/>
            <ac:spMk id="6" creationId="{5D0F14F3-1A09-3E96-BCB2-D8B940E469DA}"/>
          </ac:spMkLst>
        </pc:spChg>
        <pc:spChg chg="del">
          <ac:chgData name="McFarland, Annette" userId="e93d1f50-85ab-41a8-a34a-185a53159573" providerId="ADAL" clId="{AC0815A4-AA20-4F02-B70D-C9B63BFC3C6B}" dt="2023-01-24T15:18:58.476" v="3302" actId="478"/>
          <ac:spMkLst>
            <pc:docMk/>
            <pc:sldMk cId="2163988523" sldId="260"/>
            <ac:spMk id="7" creationId="{CE64F085-394F-89FE-55C1-94E5F28AFADD}"/>
          </ac:spMkLst>
        </pc:spChg>
        <pc:spChg chg="del">
          <ac:chgData name="McFarland, Annette" userId="e93d1f50-85ab-41a8-a34a-185a53159573" providerId="ADAL" clId="{AC0815A4-AA20-4F02-B70D-C9B63BFC3C6B}" dt="2023-01-24T15:18:57.212" v="3301" actId="478"/>
          <ac:spMkLst>
            <pc:docMk/>
            <pc:sldMk cId="2163988523" sldId="260"/>
            <ac:spMk id="8" creationId="{E39DAA33-FEFE-A8BD-BBEA-A8F3D8B80ECE}"/>
          </ac:spMkLst>
        </pc:spChg>
        <pc:spChg chg="mod">
          <ac:chgData name="McFarland, Annette" userId="e93d1f50-85ab-41a8-a34a-185a53159573" providerId="ADAL" clId="{AC0815A4-AA20-4F02-B70D-C9B63BFC3C6B}" dt="2023-01-23T16:18:53.495" v="99" actId="20577"/>
          <ac:spMkLst>
            <pc:docMk/>
            <pc:sldMk cId="2163988523" sldId="260"/>
            <ac:spMk id="9" creationId="{E690F70B-E368-D7F5-795E-B5139345EF71}"/>
          </ac:spMkLst>
        </pc:spChg>
        <pc:picChg chg="add mod">
          <ac:chgData name="McFarland, Annette" userId="e93d1f50-85ab-41a8-a34a-185a53159573" providerId="ADAL" clId="{AC0815A4-AA20-4F02-B70D-C9B63BFC3C6B}" dt="2023-01-24T15:19:02.845" v="3303" actId="1076"/>
          <ac:picMkLst>
            <pc:docMk/>
            <pc:sldMk cId="2163988523" sldId="260"/>
            <ac:picMk id="4" creationId="{F2E1CCB0-BABE-1A0C-E486-891E6D20AF6C}"/>
          </ac:picMkLst>
        </pc:picChg>
      </pc:sldChg>
      <pc:sldChg chg="del">
        <pc:chgData name="McFarland, Annette" userId="e93d1f50-85ab-41a8-a34a-185a53159573" providerId="ADAL" clId="{AC0815A4-AA20-4F02-B70D-C9B63BFC3C6B}" dt="2023-01-24T15:20:04.337" v="3312" actId="2696"/>
        <pc:sldMkLst>
          <pc:docMk/>
          <pc:sldMk cId="901538395" sldId="261"/>
        </pc:sldMkLst>
      </pc:sldChg>
      <pc:sldChg chg="modNotesTx">
        <pc:chgData name="McFarland, Annette" userId="e93d1f50-85ab-41a8-a34a-185a53159573" providerId="ADAL" clId="{AC0815A4-AA20-4F02-B70D-C9B63BFC3C6B}" dt="2023-01-23T19:27:41.703" v="554" actId="20577"/>
        <pc:sldMkLst>
          <pc:docMk/>
          <pc:sldMk cId="1428788921" sldId="262"/>
        </pc:sldMkLst>
      </pc:sldChg>
      <pc:sldChg chg="modSp mod modNotesTx">
        <pc:chgData name="McFarland, Annette" userId="e93d1f50-85ab-41a8-a34a-185a53159573" providerId="ADAL" clId="{AC0815A4-AA20-4F02-B70D-C9B63BFC3C6B}" dt="2023-01-23T18:20:06.228" v="256" actId="2084"/>
        <pc:sldMkLst>
          <pc:docMk/>
          <pc:sldMk cId="1887431401" sldId="263"/>
        </pc:sldMkLst>
        <pc:graphicFrameChg chg="mod">
          <ac:chgData name="McFarland, Annette" userId="e93d1f50-85ab-41a8-a34a-185a53159573" providerId="ADAL" clId="{AC0815A4-AA20-4F02-B70D-C9B63BFC3C6B}" dt="2023-01-23T18:20:06.228" v="256" actId="2084"/>
          <ac:graphicFrameMkLst>
            <pc:docMk/>
            <pc:sldMk cId="1887431401" sldId="263"/>
            <ac:graphicFrameMk id="9" creationId="{16BB2B36-D329-083C-5198-BEEC5AC12CFA}"/>
          </ac:graphicFrameMkLst>
        </pc:graphicFrameChg>
      </pc:sldChg>
      <pc:sldChg chg="modNotesTx">
        <pc:chgData name="McFarland, Annette" userId="e93d1f50-85ab-41a8-a34a-185a53159573" providerId="ADAL" clId="{AC0815A4-AA20-4F02-B70D-C9B63BFC3C6B}" dt="2023-01-24T15:21:19.266" v="3686" actId="20577"/>
        <pc:sldMkLst>
          <pc:docMk/>
          <pc:sldMk cId="2479953464" sldId="264"/>
        </pc:sldMkLst>
      </pc:sldChg>
      <pc:sldChg chg="mod modNotesTx">
        <pc:chgData name="McFarland, Annette" userId="e93d1f50-85ab-41a8-a34a-185a53159573" providerId="ADAL" clId="{AC0815A4-AA20-4F02-B70D-C9B63BFC3C6B}" dt="2023-01-24T15:22:14.659" v="3852" actId="27918"/>
        <pc:sldMkLst>
          <pc:docMk/>
          <pc:sldMk cId="3201893001" sldId="265"/>
        </pc:sldMkLst>
      </pc:sldChg>
      <pc:sldChg chg="addSp delSp modSp mod">
        <pc:chgData name="McFarland, Annette" userId="e93d1f50-85ab-41a8-a34a-185a53159573" providerId="ADAL" clId="{AC0815A4-AA20-4F02-B70D-C9B63BFC3C6B}" dt="2023-01-24T15:19:33.322" v="3307"/>
        <pc:sldMkLst>
          <pc:docMk/>
          <pc:sldMk cId="528443413" sldId="269"/>
        </pc:sldMkLst>
        <pc:spChg chg="del">
          <ac:chgData name="McFarland, Annette" userId="e93d1f50-85ab-41a8-a34a-185a53159573" providerId="ADAL" clId="{AC0815A4-AA20-4F02-B70D-C9B63BFC3C6B}" dt="2023-01-24T15:19:30.692" v="3304" actId="478"/>
          <ac:spMkLst>
            <pc:docMk/>
            <pc:sldMk cId="528443413" sldId="269"/>
            <ac:spMk id="6" creationId="{5D0F14F3-1A09-3E96-BCB2-D8B940E469DA}"/>
          </ac:spMkLst>
        </pc:spChg>
        <pc:spChg chg="del">
          <ac:chgData name="McFarland, Annette" userId="e93d1f50-85ab-41a8-a34a-185a53159573" providerId="ADAL" clId="{AC0815A4-AA20-4F02-B70D-C9B63BFC3C6B}" dt="2023-01-24T15:19:31.636" v="3305" actId="478"/>
          <ac:spMkLst>
            <pc:docMk/>
            <pc:sldMk cId="528443413" sldId="269"/>
            <ac:spMk id="7" creationId="{CE64F085-394F-89FE-55C1-94E5F28AFADD}"/>
          </ac:spMkLst>
        </pc:spChg>
        <pc:spChg chg="del">
          <ac:chgData name="McFarland, Annette" userId="e93d1f50-85ab-41a8-a34a-185a53159573" providerId="ADAL" clId="{AC0815A4-AA20-4F02-B70D-C9B63BFC3C6B}" dt="2023-01-24T15:19:32.339" v="3306" actId="478"/>
          <ac:spMkLst>
            <pc:docMk/>
            <pc:sldMk cId="528443413" sldId="269"/>
            <ac:spMk id="8" creationId="{E39DAA33-FEFE-A8BD-BBEA-A8F3D8B80ECE}"/>
          </ac:spMkLst>
        </pc:spChg>
        <pc:picChg chg="add mod">
          <ac:chgData name="McFarland, Annette" userId="e93d1f50-85ab-41a8-a34a-185a53159573" providerId="ADAL" clId="{AC0815A4-AA20-4F02-B70D-C9B63BFC3C6B}" dt="2023-01-24T15:19:33.322" v="3307"/>
          <ac:picMkLst>
            <pc:docMk/>
            <pc:sldMk cId="528443413" sldId="269"/>
            <ac:picMk id="2" creationId="{A3069D17-6CE0-A7E4-8A59-35EC952BA0A1}"/>
          </ac:picMkLst>
        </pc:picChg>
      </pc:sldChg>
      <pc:sldChg chg="addSp delSp modSp mod">
        <pc:chgData name="McFarland, Annette" userId="e93d1f50-85ab-41a8-a34a-185a53159573" providerId="ADAL" clId="{AC0815A4-AA20-4F02-B70D-C9B63BFC3C6B}" dt="2023-01-24T15:19:45.970" v="3311"/>
        <pc:sldMkLst>
          <pc:docMk/>
          <pc:sldMk cId="3367104273" sldId="270"/>
        </pc:sldMkLst>
        <pc:spChg chg="del">
          <ac:chgData name="McFarland, Annette" userId="e93d1f50-85ab-41a8-a34a-185a53159573" providerId="ADAL" clId="{AC0815A4-AA20-4F02-B70D-C9B63BFC3C6B}" dt="2023-01-24T15:19:38.704" v="3308" actId="478"/>
          <ac:spMkLst>
            <pc:docMk/>
            <pc:sldMk cId="3367104273" sldId="270"/>
            <ac:spMk id="6" creationId="{5D0F14F3-1A09-3E96-BCB2-D8B940E469DA}"/>
          </ac:spMkLst>
        </pc:spChg>
        <pc:spChg chg="del">
          <ac:chgData name="McFarland, Annette" userId="e93d1f50-85ab-41a8-a34a-185a53159573" providerId="ADAL" clId="{AC0815A4-AA20-4F02-B70D-C9B63BFC3C6B}" dt="2023-01-24T15:19:43.820" v="3309" actId="478"/>
          <ac:spMkLst>
            <pc:docMk/>
            <pc:sldMk cId="3367104273" sldId="270"/>
            <ac:spMk id="7" creationId="{CE64F085-394F-89FE-55C1-94E5F28AFADD}"/>
          </ac:spMkLst>
        </pc:spChg>
        <pc:spChg chg="del">
          <ac:chgData name="McFarland, Annette" userId="e93d1f50-85ab-41a8-a34a-185a53159573" providerId="ADAL" clId="{AC0815A4-AA20-4F02-B70D-C9B63BFC3C6B}" dt="2023-01-24T15:19:45.086" v="3310" actId="478"/>
          <ac:spMkLst>
            <pc:docMk/>
            <pc:sldMk cId="3367104273" sldId="270"/>
            <ac:spMk id="8" creationId="{E39DAA33-FEFE-A8BD-BBEA-A8F3D8B80ECE}"/>
          </ac:spMkLst>
        </pc:spChg>
        <pc:picChg chg="add mod">
          <ac:chgData name="McFarland, Annette" userId="e93d1f50-85ab-41a8-a34a-185a53159573" providerId="ADAL" clId="{AC0815A4-AA20-4F02-B70D-C9B63BFC3C6B}" dt="2023-01-24T15:19:45.970" v="3311"/>
          <ac:picMkLst>
            <pc:docMk/>
            <pc:sldMk cId="3367104273" sldId="270"/>
            <ac:picMk id="2" creationId="{EF601A3F-7514-EE80-36EC-87EE74294F1E}"/>
          </ac:picMkLst>
        </pc:picChg>
      </pc:sldChg>
      <pc:sldChg chg="modSp mod modNotesTx">
        <pc:chgData name="McFarland, Annette" userId="e93d1f50-85ab-41a8-a34a-185a53159573" providerId="ADAL" clId="{AC0815A4-AA20-4F02-B70D-C9B63BFC3C6B}" dt="2023-01-24T15:26:03.950" v="4127" actId="20577"/>
        <pc:sldMkLst>
          <pc:docMk/>
          <pc:sldMk cId="1506493807" sldId="272"/>
        </pc:sldMkLst>
        <pc:spChg chg="mod">
          <ac:chgData name="McFarland, Annette" userId="e93d1f50-85ab-41a8-a34a-185a53159573" providerId="ADAL" clId="{AC0815A4-AA20-4F02-B70D-C9B63BFC3C6B}" dt="2023-01-24T15:24:56.966" v="3892" actId="20577"/>
          <ac:spMkLst>
            <pc:docMk/>
            <pc:sldMk cId="1506493807" sldId="272"/>
            <ac:spMk id="3" creationId="{E4FD1E92-5DBC-B105-F246-2355E4FF9A74}"/>
          </ac:spMkLst>
        </pc:spChg>
      </pc:sldChg>
      <pc:sldChg chg="addSp modSp mod setBg modNotesTx">
        <pc:chgData name="McFarland, Annette" userId="e93d1f50-85ab-41a8-a34a-185a53159573" providerId="ADAL" clId="{AC0815A4-AA20-4F02-B70D-C9B63BFC3C6B}" dt="2023-01-24T15:46:08.930" v="4625" actId="1076"/>
        <pc:sldMkLst>
          <pc:docMk/>
          <pc:sldMk cId="454941652" sldId="273"/>
        </pc:sldMkLst>
        <pc:spChg chg="mod">
          <ac:chgData name="McFarland, Annette" userId="e93d1f50-85ab-41a8-a34a-185a53159573" providerId="ADAL" clId="{AC0815A4-AA20-4F02-B70D-C9B63BFC3C6B}" dt="2023-01-24T15:44:04.309" v="4613" actId="207"/>
          <ac:spMkLst>
            <pc:docMk/>
            <pc:sldMk cId="454941652" sldId="273"/>
            <ac:spMk id="15" creationId="{D0F2CC26-5BB6-0FF2-59FF-823E56C7B7BC}"/>
          </ac:spMkLst>
        </pc:spChg>
        <pc:spChg chg="mod">
          <ac:chgData name="McFarland, Annette" userId="e93d1f50-85ab-41a8-a34a-185a53159573" providerId="ADAL" clId="{AC0815A4-AA20-4F02-B70D-C9B63BFC3C6B}" dt="2023-01-24T15:44:04.309" v="4613" actId="207"/>
          <ac:spMkLst>
            <pc:docMk/>
            <pc:sldMk cId="454941652" sldId="273"/>
            <ac:spMk id="16" creationId="{B48AF8D6-3B53-9F74-94D2-3B25DE3DD83B}"/>
          </ac:spMkLst>
        </pc:spChg>
        <pc:spChg chg="mod">
          <ac:chgData name="McFarland, Annette" userId="e93d1f50-85ab-41a8-a34a-185a53159573" providerId="ADAL" clId="{AC0815A4-AA20-4F02-B70D-C9B63BFC3C6B}" dt="2023-01-24T15:44:37.677" v="4617" actId="207"/>
          <ac:spMkLst>
            <pc:docMk/>
            <pc:sldMk cId="454941652" sldId="273"/>
            <ac:spMk id="17" creationId="{A26086BA-EB13-AEAF-5740-8696C7A3D23D}"/>
          </ac:spMkLst>
        </pc:spChg>
        <pc:spChg chg="mod">
          <ac:chgData name="McFarland, Annette" userId="e93d1f50-85ab-41a8-a34a-185a53159573" providerId="ADAL" clId="{AC0815A4-AA20-4F02-B70D-C9B63BFC3C6B}" dt="2023-01-24T15:41:45.281" v="4598" actId="207"/>
          <ac:spMkLst>
            <pc:docMk/>
            <pc:sldMk cId="454941652" sldId="273"/>
            <ac:spMk id="18" creationId="{6EB730F7-D11E-13E3-D394-591543F6F3F4}"/>
          </ac:spMkLst>
        </pc:spChg>
        <pc:spChg chg="mod">
          <ac:chgData name="McFarland, Annette" userId="e93d1f50-85ab-41a8-a34a-185a53159573" providerId="ADAL" clId="{AC0815A4-AA20-4F02-B70D-C9B63BFC3C6B}" dt="2023-01-24T15:45:51.621" v="4623" actId="207"/>
          <ac:spMkLst>
            <pc:docMk/>
            <pc:sldMk cId="454941652" sldId="273"/>
            <ac:spMk id="19" creationId="{82B27EF9-3FBD-309B-79E6-6DD1B396B7F2}"/>
          </ac:spMkLst>
        </pc:spChg>
        <pc:spChg chg="mod">
          <ac:chgData name="McFarland, Annette" userId="e93d1f50-85ab-41a8-a34a-185a53159573" providerId="ADAL" clId="{AC0815A4-AA20-4F02-B70D-C9B63BFC3C6B}" dt="2023-01-24T15:44:26.100" v="4616" actId="207"/>
          <ac:spMkLst>
            <pc:docMk/>
            <pc:sldMk cId="454941652" sldId="273"/>
            <ac:spMk id="20" creationId="{DFF4D7D1-5531-9052-3A86-E631897C3FF1}"/>
          </ac:spMkLst>
        </pc:spChg>
        <pc:spChg chg="mod">
          <ac:chgData name="McFarland, Annette" userId="e93d1f50-85ab-41a8-a34a-185a53159573" providerId="ADAL" clId="{AC0815A4-AA20-4F02-B70D-C9B63BFC3C6B}" dt="2023-01-24T15:45:43.446" v="4622" actId="207"/>
          <ac:spMkLst>
            <pc:docMk/>
            <pc:sldMk cId="454941652" sldId="273"/>
            <ac:spMk id="21" creationId="{AECBB6B8-6EEE-D215-E1C3-2FF2633D3578}"/>
          </ac:spMkLst>
        </pc:spChg>
        <pc:spChg chg="mod">
          <ac:chgData name="McFarland, Annette" userId="e93d1f50-85ab-41a8-a34a-185a53159573" providerId="ADAL" clId="{AC0815A4-AA20-4F02-B70D-C9B63BFC3C6B}" dt="2023-01-24T15:41:59.826" v="4599" actId="207"/>
          <ac:spMkLst>
            <pc:docMk/>
            <pc:sldMk cId="454941652" sldId="273"/>
            <ac:spMk id="22" creationId="{79F7DE7F-B6FC-67E3-1062-6A6FF705070C}"/>
          </ac:spMkLst>
        </pc:spChg>
        <pc:spChg chg="mod">
          <ac:chgData name="McFarland, Annette" userId="e93d1f50-85ab-41a8-a34a-185a53159573" providerId="ADAL" clId="{AC0815A4-AA20-4F02-B70D-C9B63BFC3C6B}" dt="2023-01-24T15:42:23.590" v="4601" actId="207"/>
          <ac:spMkLst>
            <pc:docMk/>
            <pc:sldMk cId="454941652" sldId="273"/>
            <ac:spMk id="23" creationId="{FB08A05E-566E-4B8C-CEE8-9AB1A3EC8EFD}"/>
          </ac:spMkLst>
        </pc:spChg>
        <pc:spChg chg="mod">
          <ac:chgData name="McFarland, Annette" userId="e93d1f50-85ab-41a8-a34a-185a53159573" providerId="ADAL" clId="{AC0815A4-AA20-4F02-B70D-C9B63BFC3C6B}" dt="2023-01-24T15:44:12.838" v="4614" actId="207"/>
          <ac:spMkLst>
            <pc:docMk/>
            <pc:sldMk cId="454941652" sldId="273"/>
            <ac:spMk id="24" creationId="{C50532D2-86D1-EE8B-6A3E-06DE59632923}"/>
          </ac:spMkLst>
        </pc:spChg>
        <pc:spChg chg="mod">
          <ac:chgData name="McFarland, Annette" userId="e93d1f50-85ab-41a8-a34a-185a53159573" providerId="ADAL" clId="{AC0815A4-AA20-4F02-B70D-C9B63BFC3C6B}" dt="2023-01-24T15:45:02.617" v="4618" actId="207"/>
          <ac:spMkLst>
            <pc:docMk/>
            <pc:sldMk cId="454941652" sldId="273"/>
            <ac:spMk id="25" creationId="{9286E2F4-7211-1053-F8E4-62BDD171BC13}"/>
          </ac:spMkLst>
        </pc:spChg>
        <pc:spChg chg="mod">
          <ac:chgData name="McFarland, Annette" userId="e93d1f50-85ab-41a8-a34a-185a53159573" providerId="ADAL" clId="{AC0815A4-AA20-4F02-B70D-C9B63BFC3C6B}" dt="2023-01-24T15:43:09.127" v="4607" actId="207"/>
          <ac:spMkLst>
            <pc:docMk/>
            <pc:sldMk cId="454941652" sldId="273"/>
            <ac:spMk id="26" creationId="{0CE7C57C-079C-43BE-38DE-8556061A61F0}"/>
          </ac:spMkLst>
        </pc:spChg>
        <pc:spChg chg="mod">
          <ac:chgData name="McFarland, Annette" userId="e93d1f50-85ab-41a8-a34a-185a53159573" providerId="ADAL" clId="{AC0815A4-AA20-4F02-B70D-C9B63BFC3C6B}" dt="2023-01-24T15:45:02.617" v="4618" actId="207"/>
          <ac:spMkLst>
            <pc:docMk/>
            <pc:sldMk cId="454941652" sldId="273"/>
            <ac:spMk id="27" creationId="{3B2484F9-7DA9-3B58-5691-5C05CBB4911C}"/>
          </ac:spMkLst>
        </pc:spChg>
        <pc:spChg chg="mod">
          <ac:chgData name="McFarland, Annette" userId="e93d1f50-85ab-41a8-a34a-185a53159573" providerId="ADAL" clId="{AC0815A4-AA20-4F02-B70D-C9B63BFC3C6B}" dt="2023-01-24T15:44:21.225" v="4615" actId="207"/>
          <ac:spMkLst>
            <pc:docMk/>
            <pc:sldMk cId="454941652" sldId="273"/>
            <ac:spMk id="28" creationId="{086B88E6-B36D-DA23-F13A-221477F30255}"/>
          </ac:spMkLst>
        </pc:spChg>
        <pc:spChg chg="mod">
          <ac:chgData name="McFarland, Annette" userId="e93d1f50-85ab-41a8-a34a-185a53159573" providerId="ADAL" clId="{AC0815A4-AA20-4F02-B70D-C9B63BFC3C6B}" dt="2023-01-24T15:43:16.835" v="4608" actId="207"/>
          <ac:spMkLst>
            <pc:docMk/>
            <pc:sldMk cId="454941652" sldId="273"/>
            <ac:spMk id="29" creationId="{1BF5DB5A-462C-81A6-1C76-D1666FA63B95}"/>
          </ac:spMkLst>
        </pc:spChg>
        <pc:spChg chg="mod">
          <ac:chgData name="McFarland, Annette" userId="e93d1f50-85ab-41a8-a34a-185a53159573" providerId="ADAL" clId="{AC0815A4-AA20-4F02-B70D-C9B63BFC3C6B}" dt="2023-01-24T15:45:10.193" v="4619" actId="207"/>
          <ac:spMkLst>
            <pc:docMk/>
            <pc:sldMk cId="454941652" sldId="273"/>
            <ac:spMk id="30" creationId="{70AA0F01-213A-E2F6-7512-A7938C78CB69}"/>
          </ac:spMkLst>
        </pc:spChg>
        <pc:spChg chg="mod">
          <ac:chgData name="McFarland, Annette" userId="e93d1f50-85ab-41a8-a34a-185a53159573" providerId="ADAL" clId="{AC0815A4-AA20-4F02-B70D-C9B63BFC3C6B}" dt="2023-01-24T15:45:59.681" v="4624" actId="207"/>
          <ac:spMkLst>
            <pc:docMk/>
            <pc:sldMk cId="454941652" sldId="273"/>
            <ac:spMk id="31" creationId="{A67A114E-0910-BD77-04C3-779B7C7BED6A}"/>
          </ac:spMkLst>
        </pc:spChg>
        <pc:spChg chg="mod">
          <ac:chgData name="McFarland, Annette" userId="e93d1f50-85ab-41a8-a34a-185a53159573" providerId="ADAL" clId="{AC0815A4-AA20-4F02-B70D-C9B63BFC3C6B}" dt="2023-01-24T15:42:52.071" v="4605" actId="207"/>
          <ac:spMkLst>
            <pc:docMk/>
            <pc:sldMk cId="454941652" sldId="273"/>
            <ac:spMk id="32" creationId="{E978B757-63B9-7169-1890-A30CE86C7447}"/>
          </ac:spMkLst>
        </pc:spChg>
        <pc:spChg chg="mod">
          <ac:chgData name="McFarland, Annette" userId="e93d1f50-85ab-41a8-a34a-185a53159573" providerId="ADAL" clId="{AC0815A4-AA20-4F02-B70D-C9B63BFC3C6B}" dt="2023-01-24T15:42:23.590" v="4601" actId="207"/>
          <ac:spMkLst>
            <pc:docMk/>
            <pc:sldMk cId="454941652" sldId="273"/>
            <ac:spMk id="33" creationId="{BA2C492C-960A-8864-6C7D-64EA5A3A0782}"/>
          </ac:spMkLst>
        </pc:spChg>
        <pc:spChg chg="mod">
          <ac:chgData name="McFarland, Annette" userId="e93d1f50-85ab-41a8-a34a-185a53159573" providerId="ADAL" clId="{AC0815A4-AA20-4F02-B70D-C9B63BFC3C6B}" dt="2023-01-24T15:45:02.617" v="4618" actId="207"/>
          <ac:spMkLst>
            <pc:docMk/>
            <pc:sldMk cId="454941652" sldId="273"/>
            <ac:spMk id="34" creationId="{DF95CE22-E860-1A14-1666-1A99D7D42037}"/>
          </ac:spMkLst>
        </pc:spChg>
        <pc:spChg chg="mod">
          <ac:chgData name="McFarland, Annette" userId="e93d1f50-85ab-41a8-a34a-185a53159573" providerId="ADAL" clId="{AC0815A4-AA20-4F02-B70D-C9B63BFC3C6B}" dt="2023-01-24T15:43:41.701" v="4611" actId="207"/>
          <ac:spMkLst>
            <pc:docMk/>
            <pc:sldMk cId="454941652" sldId="273"/>
            <ac:spMk id="35" creationId="{F8F9B46C-36E3-0EA5-56DA-E653E271E8D5}"/>
          </ac:spMkLst>
        </pc:spChg>
        <pc:spChg chg="mod">
          <ac:chgData name="McFarland, Annette" userId="e93d1f50-85ab-41a8-a34a-185a53159573" providerId="ADAL" clId="{AC0815A4-AA20-4F02-B70D-C9B63BFC3C6B}" dt="2023-01-24T15:41:36.348" v="4597" actId="207"/>
          <ac:spMkLst>
            <pc:docMk/>
            <pc:sldMk cId="454941652" sldId="273"/>
            <ac:spMk id="36" creationId="{3A6045E7-8748-CF8A-A9B5-1479A6021893}"/>
          </ac:spMkLst>
        </pc:spChg>
        <pc:spChg chg="mod">
          <ac:chgData name="McFarland, Annette" userId="e93d1f50-85ab-41a8-a34a-185a53159573" providerId="ADAL" clId="{AC0815A4-AA20-4F02-B70D-C9B63BFC3C6B}" dt="2023-01-24T15:45:31.027" v="4621" actId="207"/>
          <ac:spMkLst>
            <pc:docMk/>
            <pc:sldMk cId="454941652" sldId="273"/>
            <ac:spMk id="38" creationId="{AD04D305-2F1B-09A1-7316-2CA8AE0B75EB}"/>
          </ac:spMkLst>
        </pc:spChg>
        <pc:spChg chg="mod">
          <ac:chgData name="McFarland, Annette" userId="e93d1f50-85ab-41a8-a34a-185a53159573" providerId="ADAL" clId="{AC0815A4-AA20-4F02-B70D-C9B63BFC3C6B}" dt="2023-01-24T15:45:23.613" v="4620" actId="207"/>
          <ac:spMkLst>
            <pc:docMk/>
            <pc:sldMk cId="454941652" sldId="273"/>
            <ac:spMk id="39" creationId="{E8EB246B-21B0-3706-9009-9F756AA23DB1}"/>
          </ac:spMkLst>
        </pc:spChg>
        <pc:spChg chg="mod">
          <ac:chgData name="McFarland, Annette" userId="e93d1f50-85ab-41a8-a34a-185a53159573" providerId="ADAL" clId="{AC0815A4-AA20-4F02-B70D-C9B63BFC3C6B}" dt="2023-01-24T15:45:02.617" v="4618" actId="207"/>
          <ac:spMkLst>
            <pc:docMk/>
            <pc:sldMk cId="454941652" sldId="273"/>
            <ac:spMk id="40" creationId="{6A2D8D17-55A6-5F49-0564-5524CA389360}"/>
          </ac:spMkLst>
        </pc:spChg>
        <pc:spChg chg="mod">
          <ac:chgData name="McFarland, Annette" userId="e93d1f50-85ab-41a8-a34a-185a53159573" providerId="ADAL" clId="{AC0815A4-AA20-4F02-B70D-C9B63BFC3C6B}" dt="2023-01-24T15:42:32.238" v="4602" actId="207"/>
          <ac:spMkLst>
            <pc:docMk/>
            <pc:sldMk cId="454941652" sldId="273"/>
            <ac:spMk id="41" creationId="{D668D04A-DECC-8646-63D2-86090C0B6EC2}"/>
          </ac:spMkLst>
        </pc:spChg>
        <pc:spChg chg="mod">
          <ac:chgData name="McFarland, Annette" userId="e93d1f50-85ab-41a8-a34a-185a53159573" providerId="ADAL" clId="{AC0815A4-AA20-4F02-B70D-C9B63BFC3C6B}" dt="2023-01-24T15:42:56.529" v="4606" actId="207"/>
          <ac:spMkLst>
            <pc:docMk/>
            <pc:sldMk cId="454941652" sldId="273"/>
            <ac:spMk id="42" creationId="{CF8A5421-9323-A745-9033-6B0858E056E5}"/>
          </ac:spMkLst>
        </pc:spChg>
        <pc:spChg chg="mod">
          <ac:chgData name="McFarland, Annette" userId="e93d1f50-85ab-41a8-a34a-185a53159573" providerId="ADAL" clId="{AC0815A4-AA20-4F02-B70D-C9B63BFC3C6B}" dt="2023-01-24T15:46:08.930" v="4625" actId="1076"/>
          <ac:spMkLst>
            <pc:docMk/>
            <pc:sldMk cId="454941652" sldId="273"/>
            <ac:spMk id="44" creationId="{4BC63EFC-51D8-5205-E29F-01514C838175}"/>
          </ac:spMkLst>
        </pc:spChg>
        <pc:spChg chg="mod">
          <ac:chgData name="McFarland, Annette" userId="e93d1f50-85ab-41a8-a34a-185a53159573" providerId="ADAL" clId="{AC0815A4-AA20-4F02-B70D-C9B63BFC3C6B}" dt="2023-01-24T15:42:08.042" v="4600" actId="207"/>
          <ac:spMkLst>
            <pc:docMk/>
            <pc:sldMk cId="454941652" sldId="273"/>
            <ac:spMk id="48" creationId="{C745E97A-7FD6-1663-C9EC-826AD8D437D1}"/>
          </ac:spMkLst>
        </pc:spChg>
        <pc:spChg chg="mod">
          <ac:chgData name="McFarland, Annette" userId="e93d1f50-85ab-41a8-a34a-185a53159573" providerId="ADAL" clId="{AC0815A4-AA20-4F02-B70D-C9B63BFC3C6B}" dt="2023-01-24T15:42:32.238" v="4602" actId="207"/>
          <ac:spMkLst>
            <pc:docMk/>
            <pc:sldMk cId="454941652" sldId="273"/>
            <ac:spMk id="49" creationId="{5A089B96-6EB7-40E6-B695-CA14F03E510E}"/>
          </ac:spMkLst>
        </pc:spChg>
        <pc:spChg chg="mod">
          <ac:chgData name="McFarland, Annette" userId="e93d1f50-85ab-41a8-a34a-185a53159573" providerId="ADAL" clId="{AC0815A4-AA20-4F02-B70D-C9B63BFC3C6B}" dt="2023-01-24T15:30:13.338" v="4559" actId="20577"/>
          <ac:spMkLst>
            <pc:docMk/>
            <pc:sldMk cId="454941652" sldId="273"/>
            <ac:spMk id="51" creationId="{3D949BF7-3246-03FC-D71D-FF2B194A5867}"/>
          </ac:spMkLst>
        </pc:spChg>
        <pc:spChg chg="mod">
          <ac:chgData name="McFarland, Annette" userId="e93d1f50-85ab-41a8-a34a-185a53159573" providerId="ADAL" clId="{AC0815A4-AA20-4F02-B70D-C9B63BFC3C6B}" dt="2023-01-24T15:30:49.186" v="4583" actId="20577"/>
          <ac:spMkLst>
            <pc:docMk/>
            <pc:sldMk cId="454941652" sldId="273"/>
            <ac:spMk id="52" creationId="{D73A6417-5A8E-992C-44F0-86E234C17E10}"/>
          </ac:spMkLst>
        </pc:spChg>
        <pc:spChg chg="mod">
          <ac:chgData name="McFarland, Annette" userId="e93d1f50-85ab-41a8-a34a-185a53159573" providerId="ADAL" clId="{AC0815A4-AA20-4F02-B70D-C9B63BFC3C6B}" dt="2023-01-24T15:43:49.006" v="4612" actId="1076"/>
          <ac:spMkLst>
            <pc:docMk/>
            <pc:sldMk cId="454941652" sldId="273"/>
            <ac:spMk id="55" creationId="{16C6B6BA-7222-2A46-CA43-30A3DC2F40E5}"/>
          </ac:spMkLst>
        </pc:spChg>
        <pc:spChg chg="mod">
          <ac:chgData name="McFarland, Annette" userId="e93d1f50-85ab-41a8-a34a-185a53159573" providerId="ADAL" clId="{AC0815A4-AA20-4F02-B70D-C9B63BFC3C6B}" dt="2023-01-24T15:31:32.028" v="4585" actId="20577"/>
          <ac:spMkLst>
            <pc:docMk/>
            <pc:sldMk cId="454941652" sldId="273"/>
            <ac:spMk id="59" creationId="{4D135624-874F-7303-6186-F1323F30C5AA}"/>
          </ac:spMkLst>
        </pc:spChg>
        <pc:spChg chg="mod">
          <ac:chgData name="McFarland, Annette" userId="e93d1f50-85ab-41a8-a34a-185a53159573" providerId="ADAL" clId="{AC0815A4-AA20-4F02-B70D-C9B63BFC3C6B}" dt="2023-01-24T15:34:04.226" v="4596" actId="1076"/>
          <ac:spMkLst>
            <pc:docMk/>
            <pc:sldMk cId="454941652" sldId="273"/>
            <ac:spMk id="1034" creationId="{7DB997D1-C003-D6C6-1F18-F0F31FEDDA4D}"/>
          </ac:spMkLst>
        </pc:spChg>
        <pc:spChg chg="mod">
          <ac:chgData name="McFarland, Annette" userId="e93d1f50-85ab-41a8-a34a-185a53159573" providerId="ADAL" clId="{AC0815A4-AA20-4F02-B70D-C9B63BFC3C6B}" dt="2023-01-24T15:32:54.517" v="4589" actId="20577"/>
          <ac:spMkLst>
            <pc:docMk/>
            <pc:sldMk cId="454941652" sldId="273"/>
            <ac:spMk id="1038" creationId="{5909F8BF-9101-628B-51F4-11674CFA84EF}"/>
          </ac:spMkLst>
        </pc:spChg>
        <pc:cxnChg chg="add mod">
          <ac:chgData name="McFarland, Annette" userId="e93d1f50-85ab-41a8-a34a-185a53159573" providerId="ADAL" clId="{AC0815A4-AA20-4F02-B70D-C9B63BFC3C6B}" dt="2023-01-24T15:33:53.598" v="4594" actId="1076"/>
          <ac:cxnSpMkLst>
            <pc:docMk/>
            <pc:sldMk cId="454941652" sldId="273"/>
            <ac:cxnSpMk id="5" creationId="{6A15D4BF-2D24-9985-E9B3-F59913C159EE}"/>
          </ac:cxnSpMkLst>
        </pc:cxnChg>
      </pc:sldChg>
      <pc:sldChg chg="modSp mod modNotesTx">
        <pc:chgData name="McFarland, Annette" userId="e93d1f50-85ab-41a8-a34a-185a53159573" providerId="ADAL" clId="{AC0815A4-AA20-4F02-B70D-C9B63BFC3C6B}" dt="2023-01-24T15:27:56.581" v="4420" actId="20577"/>
        <pc:sldMkLst>
          <pc:docMk/>
          <pc:sldMk cId="4007693361" sldId="274"/>
        </pc:sldMkLst>
        <pc:spChg chg="mod">
          <ac:chgData name="McFarland, Annette" userId="e93d1f50-85ab-41a8-a34a-185a53159573" providerId="ADAL" clId="{AC0815A4-AA20-4F02-B70D-C9B63BFC3C6B}" dt="2023-01-24T15:26:14.535" v="4131" actId="20577"/>
          <ac:spMkLst>
            <pc:docMk/>
            <pc:sldMk cId="4007693361" sldId="274"/>
            <ac:spMk id="3" creationId="{E4FD1E92-5DBC-B105-F246-2355E4FF9A74}"/>
          </ac:spMkLst>
        </pc:spChg>
      </pc:sldChg>
      <pc:sldChg chg="modNotesTx">
        <pc:chgData name="McFarland, Annette" userId="e93d1f50-85ab-41a8-a34a-185a53159573" providerId="ADAL" clId="{AC0815A4-AA20-4F02-B70D-C9B63BFC3C6B}" dt="2023-01-24T15:48:59.122" v="5013" actId="6549"/>
        <pc:sldMkLst>
          <pc:docMk/>
          <pc:sldMk cId="111198767" sldId="275"/>
        </pc:sldMkLst>
      </pc:sldChg>
      <pc:sldChg chg="modNotesTx">
        <pc:chgData name="McFarland, Annette" userId="e93d1f50-85ab-41a8-a34a-185a53159573" providerId="ADAL" clId="{AC0815A4-AA20-4F02-B70D-C9B63BFC3C6B}" dt="2023-01-24T15:50:55.430" v="5256" actId="20577"/>
        <pc:sldMkLst>
          <pc:docMk/>
          <pc:sldMk cId="995516696" sldId="276"/>
        </pc:sldMkLst>
      </pc:sldChg>
      <pc:sldChg chg="modNotesTx">
        <pc:chgData name="McFarland, Annette" userId="e93d1f50-85ab-41a8-a34a-185a53159573" providerId="ADAL" clId="{AC0815A4-AA20-4F02-B70D-C9B63BFC3C6B}" dt="2023-01-23T21:27:27.156" v="3029" actId="20577"/>
        <pc:sldMkLst>
          <pc:docMk/>
          <pc:sldMk cId="3374680457" sldId="277"/>
        </pc:sldMkLst>
      </pc:sldChg>
      <pc:sldChg chg="modNotesTx">
        <pc:chgData name="McFarland, Annette" userId="e93d1f50-85ab-41a8-a34a-185a53159573" providerId="ADAL" clId="{AC0815A4-AA20-4F02-B70D-C9B63BFC3C6B}" dt="2023-01-23T21:28:59.005" v="3270" actId="20577"/>
        <pc:sldMkLst>
          <pc:docMk/>
          <pc:sldMk cId="3303905315" sldId="278"/>
        </pc:sldMkLst>
      </pc:sldChg>
      <pc:sldChg chg="modNotesTx">
        <pc:chgData name="McFarland, Annette" userId="e93d1f50-85ab-41a8-a34a-185a53159573" providerId="ADAL" clId="{AC0815A4-AA20-4F02-B70D-C9B63BFC3C6B}" dt="2023-01-23T21:26:05.299" v="2723" actId="20577"/>
        <pc:sldMkLst>
          <pc:docMk/>
          <pc:sldMk cId="3194101482" sldId="279"/>
        </pc:sldMkLst>
      </pc:sldChg>
      <pc:sldChg chg="modNotesTx">
        <pc:chgData name="McFarland, Annette" userId="e93d1f50-85ab-41a8-a34a-185a53159573" providerId="ADAL" clId="{AC0815A4-AA20-4F02-B70D-C9B63BFC3C6B}" dt="2023-01-23T21:28:49.156" v="3254" actId="20577"/>
        <pc:sldMkLst>
          <pc:docMk/>
          <pc:sldMk cId="2037355660" sldId="280"/>
        </pc:sldMkLst>
      </pc:sldChg>
      <pc:sldChg chg="modNotesTx">
        <pc:chgData name="McFarland, Annette" userId="e93d1f50-85ab-41a8-a34a-185a53159573" providerId="ADAL" clId="{AC0815A4-AA20-4F02-B70D-C9B63BFC3C6B}" dt="2023-01-24T15:52:41.182" v="5580" actId="20577"/>
        <pc:sldMkLst>
          <pc:docMk/>
          <pc:sldMk cId="2975771389" sldId="282"/>
        </pc:sldMkLst>
      </pc:sldChg>
      <pc:sldChg chg="modSp mod modNotesTx">
        <pc:chgData name="McFarland, Annette" userId="e93d1f50-85ab-41a8-a34a-185a53159573" providerId="ADAL" clId="{AC0815A4-AA20-4F02-B70D-C9B63BFC3C6B}" dt="2023-01-23T21:16:43.572" v="1986" actId="20577"/>
        <pc:sldMkLst>
          <pc:docMk/>
          <pc:sldMk cId="3502258445" sldId="283"/>
        </pc:sldMkLst>
        <pc:spChg chg="mod">
          <ac:chgData name="McFarland, Annette" userId="e93d1f50-85ab-41a8-a34a-185a53159573" providerId="ADAL" clId="{AC0815A4-AA20-4F02-B70D-C9B63BFC3C6B}" dt="2023-01-23T16:22:28.466" v="103" actId="207"/>
          <ac:spMkLst>
            <pc:docMk/>
            <pc:sldMk cId="3502258445" sldId="283"/>
            <ac:spMk id="5" creationId="{07E7D4A9-A2D8-FCFA-930A-28EF4D10D77F}"/>
          </ac:spMkLst>
        </pc:spChg>
        <pc:spChg chg="mod">
          <ac:chgData name="McFarland, Annette" userId="e93d1f50-85ab-41a8-a34a-185a53159573" providerId="ADAL" clId="{AC0815A4-AA20-4F02-B70D-C9B63BFC3C6B}" dt="2023-01-23T16:22:23.354" v="102" actId="207"/>
          <ac:spMkLst>
            <pc:docMk/>
            <pc:sldMk cId="3502258445" sldId="283"/>
            <ac:spMk id="6" creationId="{412E3515-0CCA-54BB-DEDF-C212521396F3}"/>
          </ac:spMkLst>
        </pc:spChg>
        <pc:spChg chg="mod">
          <ac:chgData name="McFarland, Annette" userId="e93d1f50-85ab-41a8-a34a-185a53159573" providerId="ADAL" clId="{AC0815A4-AA20-4F02-B70D-C9B63BFC3C6B}" dt="2023-01-23T16:22:23.354" v="102" actId="207"/>
          <ac:spMkLst>
            <pc:docMk/>
            <pc:sldMk cId="3502258445" sldId="283"/>
            <ac:spMk id="7" creationId="{6746877B-C94C-C6CA-FFCE-A784D43835B6}"/>
          </ac:spMkLst>
        </pc:spChg>
        <pc:grpChg chg="mod">
          <ac:chgData name="McFarland, Annette" userId="e93d1f50-85ab-41a8-a34a-185a53159573" providerId="ADAL" clId="{AC0815A4-AA20-4F02-B70D-C9B63BFC3C6B}" dt="2023-01-23T16:22:23.354" v="102" actId="207"/>
          <ac:grpSpMkLst>
            <pc:docMk/>
            <pc:sldMk cId="3502258445" sldId="283"/>
            <ac:grpSpMk id="8" creationId="{9B93891F-7FE0-C8DC-6B27-0AD630270771}"/>
          </ac:grpSpMkLst>
        </pc:grpChg>
        <pc:graphicFrameChg chg="mod">
          <ac:chgData name="McFarland, Annette" userId="e93d1f50-85ab-41a8-a34a-185a53159573" providerId="ADAL" clId="{AC0815A4-AA20-4F02-B70D-C9B63BFC3C6B}" dt="2023-01-23T16:22:14.467" v="100" actId="207"/>
          <ac:graphicFrameMkLst>
            <pc:docMk/>
            <pc:sldMk cId="3502258445" sldId="283"/>
            <ac:graphicFrameMk id="9" creationId="{16BB2B36-D329-083C-5198-BEEC5AC12CFA}"/>
          </ac:graphicFrameMkLst>
        </pc:graphicFrameChg>
      </pc:sldChg>
      <pc:sldChg chg="modNotesTx">
        <pc:chgData name="McFarland, Annette" userId="e93d1f50-85ab-41a8-a34a-185a53159573" providerId="ADAL" clId="{AC0815A4-AA20-4F02-B70D-C9B63BFC3C6B}" dt="2023-01-23T21:19:31.796" v="2520" actId="20577"/>
        <pc:sldMkLst>
          <pc:docMk/>
          <pc:sldMk cId="3958030153" sldId="284"/>
        </pc:sldMkLst>
      </pc:sldChg>
      <pc:sldChg chg="modNotesTx">
        <pc:chgData name="McFarland, Annette" userId="e93d1f50-85ab-41a8-a34a-185a53159573" providerId="ADAL" clId="{AC0815A4-AA20-4F02-B70D-C9B63BFC3C6B}" dt="2023-01-23T21:22:45.939" v="2672" actId="20577"/>
        <pc:sldMkLst>
          <pc:docMk/>
          <pc:sldMk cId="3771114077" sldId="285"/>
        </pc:sldMkLst>
      </pc:sldChg>
      <pc:sldChg chg="modSp modNotesTx">
        <pc:chgData name="McFarland, Annette" userId="e93d1f50-85ab-41a8-a34a-185a53159573" providerId="ADAL" clId="{AC0815A4-AA20-4F02-B70D-C9B63BFC3C6B}" dt="2023-01-23T21:17:58.425" v="2223" actId="6549"/>
        <pc:sldMkLst>
          <pc:docMk/>
          <pc:sldMk cId="1821595124" sldId="286"/>
        </pc:sldMkLst>
        <pc:graphicFrameChg chg="mod">
          <ac:chgData name="McFarland, Annette" userId="e93d1f50-85ab-41a8-a34a-185a53159573" providerId="ADAL" clId="{AC0815A4-AA20-4F02-B70D-C9B63BFC3C6B}" dt="2023-01-23T20:49:36.577" v="1313"/>
          <ac:graphicFrameMkLst>
            <pc:docMk/>
            <pc:sldMk cId="1821595124" sldId="286"/>
            <ac:graphicFrameMk id="6" creationId="{A9A8CC69-E7C7-8BF8-2D2D-ABB1A61EC758}"/>
          </ac:graphicFrameMkLst>
        </pc:graphicFrameChg>
      </pc:sldChg>
      <pc:sldChg chg="modNotesTx">
        <pc:chgData name="McFarland, Annette" userId="e93d1f50-85ab-41a8-a34a-185a53159573" providerId="ADAL" clId="{AC0815A4-AA20-4F02-B70D-C9B63BFC3C6B}" dt="2023-01-23T20:53:49.180" v="1585" actId="20577"/>
        <pc:sldMkLst>
          <pc:docMk/>
          <pc:sldMk cId="2301792542" sldId="287"/>
        </pc:sldMkLst>
      </pc:sldChg>
      <pc:sldChg chg="modNotesTx">
        <pc:chgData name="McFarland, Annette" userId="e93d1f50-85ab-41a8-a34a-185a53159573" providerId="ADAL" clId="{AC0815A4-AA20-4F02-B70D-C9B63BFC3C6B}" dt="2023-01-23T21:15:56.689" v="1981" actId="20577"/>
        <pc:sldMkLst>
          <pc:docMk/>
          <pc:sldMk cId="2004344858" sldId="288"/>
        </pc:sldMkLst>
      </pc:sldChg>
      <pc:sldMasterChg chg="addSp modSp mod setBg modSldLayout">
        <pc:chgData name="McFarland, Annette" userId="e93d1f50-85ab-41a8-a34a-185a53159573" providerId="ADAL" clId="{AC0815A4-AA20-4F02-B70D-C9B63BFC3C6B}" dt="2023-01-24T15:08:10.634" v="3288" actId="732"/>
        <pc:sldMasterMkLst>
          <pc:docMk/>
          <pc:sldMasterMk cId="3850865728" sldId="2147483662"/>
        </pc:sldMasterMkLst>
        <pc:spChg chg="mod">
          <ac:chgData name="McFarland, Annette" userId="e93d1f50-85ab-41a8-a34a-185a53159573" providerId="ADAL" clId="{AC0815A4-AA20-4F02-B70D-C9B63BFC3C6B}" dt="2023-01-23T18:18:02.243" v="254" actId="2085"/>
          <ac:spMkLst>
            <pc:docMk/>
            <pc:sldMasterMk cId="3850865728" sldId="2147483662"/>
            <ac:spMk id="7" creationId="{2139826A-640E-12A1-234F-57C1984C22CC}"/>
          </ac:spMkLst>
        </pc:spChg>
        <pc:spChg chg="mod">
          <ac:chgData name="McFarland, Annette" userId="e93d1f50-85ab-41a8-a34a-185a53159573" providerId="ADAL" clId="{AC0815A4-AA20-4F02-B70D-C9B63BFC3C6B}" dt="2023-01-23T18:18:05.668" v="255" actId="2085"/>
          <ac:spMkLst>
            <pc:docMk/>
            <pc:sldMasterMk cId="3850865728" sldId="2147483662"/>
            <ac:spMk id="8" creationId="{BD89CD6A-460E-F8B9-A2A8-47A478D0A124}"/>
          </ac:spMkLst>
        </pc:spChg>
        <pc:picChg chg="add mod ord modCrop">
          <ac:chgData name="McFarland, Annette" userId="e93d1f50-85ab-41a8-a34a-185a53159573" providerId="ADAL" clId="{AC0815A4-AA20-4F02-B70D-C9B63BFC3C6B}" dt="2023-01-24T15:08:10.634" v="3288" actId="732"/>
          <ac:picMkLst>
            <pc:docMk/>
            <pc:sldMasterMk cId="3850865728" sldId="2147483662"/>
            <ac:picMk id="5" creationId="{24F86A95-525F-ABD6-1B0F-76A15798FC22}"/>
          </ac:picMkLst>
        </pc:picChg>
        <pc:sldLayoutChg chg="setBg">
          <pc:chgData name="McFarland, Annette" userId="e93d1f50-85ab-41a8-a34a-185a53159573" providerId="ADAL" clId="{AC0815A4-AA20-4F02-B70D-C9B63BFC3C6B}" dt="2023-01-23T14:43:26.876" v="92"/>
          <pc:sldLayoutMkLst>
            <pc:docMk/>
            <pc:sldMasterMk cId="3850865728" sldId="2147483662"/>
            <pc:sldLayoutMk cId="3824787925" sldId="2147483686"/>
          </pc:sldLayoutMkLst>
        </pc:sldLayoutChg>
      </pc:sldMasterChg>
      <pc:sldMasterChg chg="setBg modSldLayout">
        <pc:chgData name="McFarland, Annette" userId="e93d1f50-85ab-41a8-a34a-185a53159573" providerId="ADAL" clId="{AC0815A4-AA20-4F02-B70D-C9B63BFC3C6B}" dt="2023-01-23T16:29:48.169" v="105"/>
        <pc:sldMasterMkLst>
          <pc:docMk/>
          <pc:sldMasterMk cId="3984714580" sldId="2147483687"/>
        </pc:sldMasterMkLst>
        <pc:sldLayoutChg chg="setBg">
          <pc:chgData name="McFarland, Annette" userId="e93d1f50-85ab-41a8-a34a-185a53159573" providerId="ADAL" clId="{AC0815A4-AA20-4F02-B70D-C9B63BFC3C6B}" dt="2023-01-23T14:43:26.876" v="92"/>
          <pc:sldLayoutMkLst>
            <pc:docMk/>
            <pc:sldMasterMk cId="3984714580" sldId="2147483687"/>
            <pc:sldLayoutMk cId="2029731006" sldId="2147483688"/>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746083278" sldId="2147483689"/>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129321109" sldId="2147483690"/>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622710034" sldId="2147483691"/>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59174091" sldId="2147483692"/>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208407366" sldId="2147483693"/>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400920545" sldId="2147483694"/>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613048141" sldId="2147483695"/>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3093831904" sldId="2147483696"/>
          </pc:sldLayoutMkLst>
        </pc:sldLayoutChg>
      </pc:sldMasterChg>
      <pc:sldMasterChg chg="setBg modSldLayout">
        <pc:chgData name="McFarland, Annette" userId="e93d1f50-85ab-41a8-a34a-185a53159573" providerId="ADAL" clId="{AC0815A4-AA20-4F02-B70D-C9B63BFC3C6B}" dt="2023-01-23T14:43:26.876" v="92"/>
        <pc:sldMasterMkLst>
          <pc:docMk/>
          <pc:sldMasterMk cId="4158362135" sldId="2147483697"/>
        </pc:sldMasterMkLst>
        <pc:sldLayoutChg chg="setBg">
          <pc:chgData name="McFarland, Annette" userId="e93d1f50-85ab-41a8-a34a-185a53159573" providerId="ADAL" clId="{AC0815A4-AA20-4F02-B70D-C9B63BFC3C6B}" dt="2023-01-23T14:43:26.876" v="92"/>
          <pc:sldLayoutMkLst>
            <pc:docMk/>
            <pc:sldMasterMk cId="4158362135" sldId="2147483697"/>
            <pc:sldLayoutMk cId="1035346897" sldId="2147483698"/>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754784096" sldId="2147483699"/>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34297551" sldId="2147483700"/>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517739904" sldId="2147483701"/>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3963877193" sldId="2147483702"/>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668050721" sldId="2147483703"/>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932547396" sldId="2147483704"/>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198323994" sldId="2147483705"/>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234708600" sldId="2147483706"/>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640344869" sldId="2147483707"/>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244461793" sldId="2147483708"/>
          </pc:sldLayoutMkLst>
        </pc:sldLayoutChg>
      </pc:sldMaster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pChg chg="del mod">
          <ac:chgData name="Sarah Balian" userId="b9b6ec2c-f67a-4485-ae9a-27dddf9569d2" providerId="ADAL" clId="{5C021946-E79E-424E-A50F-DBD074D7C9B9}" dt="2022-12-06T16:04:42.887" v="35" actId="478"/>
          <ac:spMkLst>
            <pc:docMk/>
            <pc:sldMk cId="109857222" sldId="256"/>
            <ac:spMk id="2" creationId="{00000000-0000-0000-0000-000000000000}"/>
          </ac:spMkLst>
        </pc:spChg>
        <pc:spChg chg="mod">
          <ac:chgData name="Sarah Balian" userId="b9b6ec2c-f67a-4485-ae9a-27dddf9569d2" providerId="ADAL" clId="{5C021946-E79E-424E-A50F-DBD074D7C9B9}" dt="2022-12-06T16:05:59.567" v="127" actId="1076"/>
          <ac:spMkLst>
            <pc:docMk/>
            <pc:sldMk cId="109857222" sldId="256"/>
            <ac:spMk id="3" creationId="{00000000-0000-0000-0000-000000000000}"/>
          </ac:spMkLst>
        </pc:spChg>
      </pc:sldChg>
      <pc:sldChg chg="modSp del">
        <pc:chgData name="Sarah Balian" userId="b9b6ec2c-f67a-4485-ae9a-27dddf9569d2" providerId="ADAL" clId="{5C021946-E79E-424E-A50F-DBD074D7C9B9}" dt="2022-12-06T16:02:58.427" v="22" actId="47"/>
        <pc:sldMkLst>
          <pc:docMk/>
          <pc:sldMk cId="1811072564" sldId="257"/>
        </pc:sldMkLst>
        <pc:spChg chg="mod">
          <ac:chgData name="Sarah Balian" userId="b9b6ec2c-f67a-4485-ae9a-27dddf9569d2" providerId="ADAL" clId="{5C021946-E79E-424E-A50F-DBD074D7C9B9}" dt="2022-12-06T16:00:45.289" v="0"/>
          <ac:spMkLst>
            <pc:docMk/>
            <pc:sldMk cId="1811072564" sldId="257"/>
            <ac:spMk id="2" creationId="{00000000-0000-0000-0000-000000000000}"/>
          </ac:spMkLst>
        </pc:spChg>
        <pc:spChg chg="mod">
          <ac:chgData name="Sarah Balian" userId="b9b6ec2c-f67a-4485-ae9a-27dddf9569d2" providerId="ADAL" clId="{5C021946-E79E-424E-A50F-DBD074D7C9B9}" dt="2022-12-06T16:00:45.289" v="0"/>
          <ac:spMkLst>
            <pc:docMk/>
            <pc:sldMk cId="1811072564" sldId="257"/>
            <ac:spMk id="3" creationId="{00000000-0000-0000-0000-000000000000}"/>
          </ac:spMkLst>
        </pc:spChg>
      </pc:sldChg>
      <pc:sldChg chg="modSp del">
        <pc:chgData name="Sarah Balian" userId="b9b6ec2c-f67a-4485-ae9a-27dddf9569d2" providerId="ADAL" clId="{5C021946-E79E-424E-A50F-DBD074D7C9B9}" dt="2022-12-06T16:02:57.741" v="21" actId="47"/>
        <pc:sldMkLst>
          <pc:docMk/>
          <pc:sldMk cId="2896196316" sldId="258"/>
        </pc:sldMkLst>
        <pc:spChg chg="mod">
          <ac:chgData name="Sarah Balian" userId="b9b6ec2c-f67a-4485-ae9a-27dddf9569d2" providerId="ADAL" clId="{5C021946-E79E-424E-A50F-DBD074D7C9B9}" dt="2022-12-06T16:00:45.289" v="0"/>
          <ac:spMkLst>
            <pc:docMk/>
            <pc:sldMk cId="2896196316" sldId="258"/>
            <ac:spMk id="2" creationId="{00000000-0000-0000-0000-000000000000}"/>
          </ac:spMkLst>
        </pc:spChg>
        <pc:spChg chg="mod">
          <ac:chgData name="Sarah Balian" userId="b9b6ec2c-f67a-4485-ae9a-27dddf9569d2" providerId="ADAL" clId="{5C021946-E79E-424E-A50F-DBD074D7C9B9}" dt="2022-12-06T16:00:45.289" v="0"/>
          <ac:spMkLst>
            <pc:docMk/>
            <pc:sldMk cId="2896196316" sldId="258"/>
            <ac:spMk id="3" creationId="{00000000-0000-0000-0000-000000000000}"/>
          </ac:spMkLst>
        </pc:spChg>
      </pc:sldChg>
      <pc:sldChg chg="modSp new del">
        <pc:chgData name="Sarah Balian" userId="b9b6ec2c-f67a-4485-ae9a-27dddf9569d2" providerId="ADAL" clId="{5C021946-E79E-424E-A50F-DBD074D7C9B9}" dt="2022-12-06T16:02:51.347" v="18" actId="47"/>
        <pc:sldMkLst>
          <pc:docMk/>
          <pc:sldMk cId="3157037730" sldId="259"/>
        </pc:sldMkLst>
        <pc:spChg chg="mod">
          <ac:chgData name="Sarah Balian" userId="b9b6ec2c-f67a-4485-ae9a-27dddf9569d2" providerId="ADAL" clId="{5C021946-E79E-424E-A50F-DBD074D7C9B9}" dt="2022-12-06T16:01:29.352" v="4"/>
          <ac:spMkLst>
            <pc:docMk/>
            <pc:sldMk cId="3157037730" sldId="259"/>
            <ac:spMk id="2" creationId="{10B3280C-22BC-4A82-F8F0-86625783305E}"/>
          </ac:spMkLst>
        </pc:spChg>
        <pc:spChg chg="mod">
          <ac:chgData name="Sarah Balian" userId="b9b6ec2c-f67a-4485-ae9a-27dddf9569d2" providerId="ADAL" clId="{5C021946-E79E-424E-A50F-DBD074D7C9B9}" dt="2022-12-06T16:01:29.352" v="4"/>
          <ac:spMkLst>
            <pc:docMk/>
            <pc:sldMk cId="3157037730" sldId="259"/>
            <ac:spMk id="3" creationId="{363B1065-2C9B-C3B3-27F4-B16A8BB9F391}"/>
          </ac:spMkLst>
        </pc:spChg>
      </pc:sldChg>
      <pc:sldChg chg="addSp delSp modSp new add del mod">
        <pc:chgData name="Sarah Balian" userId="b9b6ec2c-f67a-4485-ae9a-27dddf9569d2" providerId="ADAL" clId="{5C021946-E79E-424E-A50F-DBD074D7C9B9}" dt="2022-12-06T17:13:48.947" v="1875" actId="20577"/>
        <pc:sldMkLst>
          <pc:docMk/>
          <pc:sldMk cId="2163988523" sldId="260"/>
        </pc:sldMkLst>
        <pc:spChg chg="del mod">
          <ac:chgData name="Sarah Balian" userId="b9b6ec2c-f67a-4485-ae9a-27dddf9569d2" providerId="ADAL" clId="{5C021946-E79E-424E-A50F-DBD074D7C9B9}" dt="2022-12-06T17:09:23.002" v="1659" actId="478"/>
          <ac:spMkLst>
            <pc:docMk/>
            <pc:sldMk cId="2163988523" sldId="260"/>
            <ac:spMk id="2" creationId="{C4E89178-4D0C-478D-1FA4-96A606C902CB}"/>
          </ac:spMkLst>
        </pc:spChg>
        <pc:spChg chg="mod">
          <ac:chgData name="Sarah Balian" userId="b9b6ec2c-f67a-4485-ae9a-27dddf9569d2" providerId="ADAL" clId="{5C021946-E79E-424E-A50F-DBD074D7C9B9}" dt="2022-12-06T17:12:32.105" v="1793" actId="1076"/>
          <ac:spMkLst>
            <pc:docMk/>
            <pc:sldMk cId="2163988523" sldId="260"/>
            <ac:spMk id="3" creationId="{7F10B6DC-6AF4-BFD9-E1D5-B98AA266289F}"/>
          </ac:spMkLst>
        </pc:spChg>
        <pc:spChg chg="add del mod">
          <ac:chgData name="Sarah Balian" userId="b9b6ec2c-f67a-4485-ae9a-27dddf9569d2" providerId="ADAL" clId="{5C021946-E79E-424E-A50F-DBD074D7C9B9}" dt="2022-12-06T17:09:24.346" v="1660" actId="478"/>
          <ac:spMkLst>
            <pc:docMk/>
            <pc:sldMk cId="2163988523" sldId="260"/>
            <ac:spMk id="5" creationId="{FAC572E7-382D-8C2D-9588-87979DE1ED88}"/>
          </ac:spMkLst>
        </pc:spChg>
        <pc:spChg chg="add mod">
          <ac:chgData name="Sarah Balian" userId="b9b6ec2c-f67a-4485-ae9a-27dddf9569d2" providerId="ADAL" clId="{5C021946-E79E-424E-A50F-DBD074D7C9B9}" dt="2022-12-06T17:12:13.214" v="1790" actId="14861"/>
          <ac:spMkLst>
            <pc:docMk/>
            <pc:sldMk cId="2163988523" sldId="260"/>
            <ac:spMk id="6" creationId="{5D0F14F3-1A09-3E96-BCB2-D8B940E469DA}"/>
          </ac:spMkLst>
        </pc:spChg>
        <pc:spChg chg="add mod">
          <ac:chgData name="Sarah Balian" userId="b9b6ec2c-f67a-4485-ae9a-27dddf9569d2" providerId="ADAL" clId="{5C021946-E79E-424E-A50F-DBD074D7C9B9}" dt="2022-12-06T17:11:50.468" v="1786" actId="14100"/>
          <ac:spMkLst>
            <pc:docMk/>
            <pc:sldMk cId="2163988523" sldId="260"/>
            <ac:spMk id="7" creationId="{CE64F085-394F-89FE-55C1-94E5F28AFADD}"/>
          </ac:spMkLst>
        </pc:spChg>
        <pc:spChg chg="add mod">
          <ac:chgData name="Sarah Balian" userId="b9b6ec2c-f67a-4485-ae9a-27dddf9569d2" providerId="ADAL" clId="{5C021946-E79E-424E-A50F-DBD074D7C9B9}" dt="2022-12-06T17:11:53.756" v="1788" actId="1076"/>
          <ac:spMkLst>
            <pc:docMk/>
            <pc:sldMk cId="2163988523" sldId="260"/>
            <ac:spMk id="8" creationId="{E39DAA33-FEFE-A8BD-BBEA-A8F3D8B80ECE}"/>
          </ac:spMkLst>
        </pc:spChg>
        <pc:spChg chg="add mod">
          <ac:chgData name="Sarah Balian" userId="b9b6ec2c-f67a-4485-ae9a-27dddf9569d2" providerId="ADAL" clId="{5C021946-E79E-424E-A50F-DBD074D7C9B9}" dt="2022-12-06T17:13:48.947" v="1875" actId="20577"/>
          <ac:spMkLst>
            <pc:docMk/>
            <pc:sldMk cId="2163988523" sldId="260"/>
            <ac:spMk id="9" creationId="{E690F70B-E368-D7F5-795E-B5139345EF71}"/>
          </ac:spMkLst>
        </pc:spChg>
      </pc:sldChg>
      <pc:sldChg chg="addSp delSp modSp new mod modShow">
        <pc:chgData name="Sarah Balian" userId="b9b6ec2c-f67a-4485-ae9a-27dddf9569d2" providerId="ADAL" clId="{5C021946-E79E-424E-A50F-DBD074D7C9B9}" dt="2022-12-06T16:50:52.900" v="632" actId="1035"/>
        <pc:sldMkLst>
          <pc:docMk/>
          <pc:sldMk cId="901538395" sldId="261"/>
        </pc:sldMkLst>
        <pc:spChg chg="mod">
          <ac:chgData name="Sarah Balian" userId="b9b6ec2c-f67a-4485-ae9a-27dddf9569d2" providerId="ADAL" clId="{5C021946-E79E-424E-A50F-DBD074D7C9B9}" dt="2022-12-06T16:50:52.900" v="632" actId="1035"/>
          <ac:spMkLst>
            <pc:docMk/>
            <pc:sldMk cId="901538395" sldId="261"/>
            <ac:spMk id="2" creationId="{F6245169-1799-41CD-B28E-D2D20D16AD73}"/>
          </ac:spMkLst>
        </pc:spChg>
        <pc:spChg chg="mod">
          <ac:chgData name="Sarah Balian" userId="b9b6ec2c-f67a-4485-ae9a-27dddf9569d2" providerId="ADAL" clId="{5C021946-E79E-424E-A50F-DBD074D7C9B9}" dt="2022-12-06T16:50:52.900" v="632" actId="1035"/>
          <ac:spMkLst>
            <pc:docMk/>
            <pc:sldMk cId="901538395" sldId="261"/>
            <ac:spMk id="3" creationId="{E4FD1E92-5DBC-B105-F246-2355E4FF9A74}"/>
          </ac:spMkLst>
        </pc:spChg>
        <pc:spChg chg="add del mod">
          <ac:chgData name="Sarah Balian" userId="b9b6ec2c-f67a-4485-ae9a-27dddf9569d2" providerId="ADAL" clId="{5C021946-E79E-424E-A50F-DBD074D7C9B9}" dt="2022-12-06T16:14:40.595" v="274" actId="478"/>
          <ac:spMkLst>
            <pc:docMk/>
            <pc:sldMk cId="901538395" sldId="261"/>
            <ac:spMk id="6" creationId="{FFC5E886-7EB0-A5F6-9E13-235E201BC7A4}"/>
          </ac:spMkLst>
        </pc:spChg>
        <pc:spChg chg="add del mod">
          <ac:chgData name="Sarah Balian" userId="b9b6ec2c-f67a-4485-ae9a-27dddf9569d2" providerId="ADAL" clId="{5C021946-E79E-424E-A50F-DBD074D7C9B9}" dt="2022-12-06T16:26:53.970" v="422"/>
          <ac:spMkLst>
            <pc:docMk/>
            <pc:sldMk cId="901538395" sldId="261"/>
            <ac:spMk id="10" creationId="{3456657B-80C5-0340-C20C-A6B3EA543090}"/>
          </ac:spMkLst>
        </pc:spChg>
        <pc:graphicFrameChg chg="add mod">
          <ac:chgData name="Sarah Balian" userId="b9b6ec2c-f67a-4485-ae9a-27dddf9569d2" providerId="ADAL" clId="{5C021946-E79E-424E-A50F-DBD074D7C9B9}" dt="2022-12-06T16:45:11.993" v="509"/>
          <ac:graphicFrameMkLst>
            <pc:docMk/>
            <pc:sldMk cId="901538395" sldId="261"/>
            <ac:graphicFrameMk id="9" creationId="{16BB2B36-D329-083C-5198-BEEC5AC12CFA}"/>
          </ac:graphicFrameMkLst>
        </pc:graphicFrameChg>
        <pc:picChg chg="add del mod">
          <ac:chgData name="Sarah Balian" userId="b9b6ec2c-f67a-4485-ae9a-27dddf9569d2" providerId="ADAL" clId="{5C021946-E79E-424E-A50F-DBD074D7C9B9}" dt="2022-12-06T16:49:24.646" v="609" actId="478"/>
          <ac:picMkLst>
            <pc:docMk/>
            <pc:sldMk cId="901538395" sldId="261"/>
            <ac:picMk id="11" creationId="{45F350C2-9A97-4F86-E089-CB6A62963DE4}"/>
          </ac:picMkLst>
        </pc:picChg>
        <pc:picChg chg="add del mod">
          <ac:chgData name="Sarah Balian" userId="b9b6ec2c-f67a-4485-ae9a-27dddf9569d2" providerId="ADAL" clId="{5C021946-E79E-424E-A50F-DBD074D7C9B9}" dt="2022-12-06T16:49:57.742" v="614" actId="478"/>
          <ac:picMkLst>
            <pc:docMk/>
            <pc:sldMk cId="901538395" sldId="261"/>
            <ac:picMk id="12" creationId="{1A491501-1DB5-2E75-3B03-DB56C4B4C08D}"/>
          </ac:picMkLst>
        </pc:picChg>
        <pc:picChg chg="add mod">
          <ac:chgData name="Sarah Balian" userId="b9b6ec2c-f67a-4485-ae9a-27dddf9569d2" providerId="ADAL" clId="{5C021946-E79E-424E-A50F-DBD074D7C9B9}" dt="2022-12-06T16:50:16.917" v="619" actId="1076"/>
          <ac:picMkLst>
            <pc:docMk/>
            <pc:sldMk cId="901538395" sldId="261"/>
            <ac:picMk id="13" creationId="{C8B82FEE-764F-4B19-2D01-EB0CA9B7B222}"/>
          </ac:picMkLst>
        </pc:picChg>
      </pc:sldChg>
      <pc:sldChg chg="addSp modSp add mod">
        <pc:chgData name="Sarah Balian" userId="b9b6ec2c-f67a-4485-ae9a-27dddf9569d2" providerId="ADAL" clId="{5C021946-E79E-424E-A50F-DBD074D7C9B9}" dt="2022-12-06T16:45:33.815" v="514" actId="1076"/>
        <pc:sldMkLst>
          <pc:docMk/>
          <pc:sldMk cId="1428788921" sldId="262"/>
        </pc:sldMkLst>
        <pc:spChg chg="add mod">
          <ac:chgData name="Sarah Balian" userId="b9b6ec2c-f67a-4485-ae9a-27dddf9569d2" providerId="ADAL" clId="{5C021946-E79E-424E-A50F-DBD074D7C9B9}" dt="2022-12-06T16:45:33.815" v="514" actId="1076"/>
          <ac:spMkLst>
            <pc:docMk/>
            <pc:sldMk cId="1428788921" sldId="262"/>
            <ac:spMk id="4" creationId="{CB3FACD9-A5D0-EEFF-C2B2-E4A77442B70D}"/>
          </ac:spMkLst>
        </pc:spChg>
        <pc:spChg chg="add mod">
          <ac:chgData name="Sarah Balian" userId="b9b6ec2c-f67a-4485-ae9a-27dddf9569d2" providerId="ADAL" clId="{5C021946-E79E-424E-A50F-DBD074D7C9B9}" dt="2022-12-06T16:45:26.182" v="512" actId="1076"/>
          <ac:spMkLst>
            <pc:docMk/>
            <pc:sldMk cId="1428788921" sldId="262"/>
            <ac:spMk id="5" creationId="{F9389E6D-AE41-DA2B-E7C6-C8A222BB5D45}"/>
          </ac:spMkLst>
        </pc:spChg>
        <pc:graphicFrameChg chg="mod">
          <ac:chgData name="Sarah Balian" userId="b9b6ec2c-f67a-4485-ae9a-27dddf9569d2" providerId="ADAL" clId="{5C021946-E79E-424E-A50F-DBD074D7C9B9}" dt="2022-12-06T16:45:22.925" v="511"/>
          <ac:graphicFrameMkLst>
            <pc:docMk/>
            <pc:sldMk cId="1428788921" sldId="262"/>
            <ac:graphicFrameMk id="9" creationId="{16BB2B36-D329-083C-5198-BEEC5AC12CFA}"/>
          </ac:graphicFrameMkLst>
        </pc:graphicFrameChg>
      </pc:sldChg>
      <pc:sldChg chg="addSp delSp modSp add mod">
        <pc:chgData name="Sarah Balian" userId="b9b6ec2c-f67a-4485-ae9a-27dddf9569d2" providerId="ADAL" clId="{5C021946-E79E-424E-A50F-DBD074D7C9B9}" dt="2022-12-06T16:50:05.694" v="616" actId="1076"/>
        <pc:sldMkLst>
          <pc:docMk/>
          <pc:sldMk cId="1887431401" sldId="263"/>
        </pc:sldMkLst>
        <pc:spChg chg="mod">
          <ac:chgData name="Sarah Balian" userId="b9b6ec2c-f67a-4485-ae9a-27dddf9569d2" providerId="ADAL" clId="{5C021946-E79E-424E-A50F-DBD074D7C9B9}" dt="2022-12-06T16:45:59.798" v="518" actId="1076"/>
          <ac:spMkLst>
            <pc:docMk/>
            <pc:sldMk cId="1887431401" sldId="263"/>
            <ac:spMk id="2" creationId="{F6245169-1799-41CD-B28E-D2D20D16AD73}"/>
          </ac:spMkLst>
        </pc:spChg>
        <pc:spChg chg="mod">
          <ac:chgData name="Sarah Balian" userId="b9b6ec2c-f67a-4485-ae9a-27dddf9569d2" providerId="ADAL" clId="{5C021946-E79E-424E-A50F-DBD074D7C9B9}" dt="2022-12-06T16:43:44.079" v="490" actId="20577"/>
          <ac:spMkLst>
            <pc:docMk/>
            <pc:sldMk cId="1887431401" sldId="263"/>
            <ac:spMk id="3" creationId="{E4FD1E92-5DBC-B105-F246-2355E4FF9A74}"/>
          </ac:spMkLst>
        </pc:spChg>
        <pc:spChg chg="del">
          <ac:chgData name="Sarah Balian" userId="b9b6ec2c-f67a-4485-ae9a-27dddf9569d2" providerId="ADAL" clId="{5C021946-E79E-424E-A50F-DBD074D7C9B9}" dt="2022-12-06T16:44:45.591" v="504" actId="478"/>
          <ac:spMkLst>
            <pc:docMk/>
            <pc:sldMk cId="1887431401" sldId="263"/>
            <ac:spMk id="4" creationId="{CB3FACD9-A5D0-EEFF-C2B2-E4A77442B70D}"/>
          </ac:spMkLst>
        </pc:spChg>
        <pc:spChg chg="del">
          <ac:chgData name="Sarah Balian" userId="b9b6ec2c-f67a-4485-ae9a-27dddf9569d2" providerId="ADAL" clId="{5C021946-E79E-424E-A50F-DBD074D7C9B9}" dt="2022-12-06T16:44:45.591" v="504" actId="478"/>
          <ac:spMkLst>
            <pc:docMk/>
            <pc:sldMk cId="1887431401" sldId="263"/>
            <ac:spMk id="5" creationId="{F9389E6D-AE41-DA2B-E7C6-C8A222BB5D45}"/>
          </ac:spMkLst>
        </pc:spChg>
        <pc:graphicFrameChg chg="mod">
          <ac:chgData name="Sarah Balian" userId="b9b6ec2c-f67a-4485-ae9a-27dddf9569d2" providerId="ADAL" clId="{5C021946-E79E-424E-A50F-DBD074D7C9B9}" dt="2022-12-06T16:45:49.109" v="516" actId="207"/>
          <ac:graphicFrameMkLst>
            <pc:docMk/>
            <pc:sldMk cId="1887431401" sldId="263"/>
            <ac:graphicFrameMk id="9" creationId="{16BB2B36-D329-083C-5198-BEEC5AC12CFA}"/>
          </ac:graphicFrameMkLst>
        </pc:graphicFrameChg>
        <pc:picChg chg="add mod">
          <ac:chgData name="Sarah Balian" userId="b9b6ec2c-f67a-4485-ae9a-27dddf9569d2" providerId="ADAL" clId="{5C021946-E79E-424E-A50F-DBD074D7C9B9}" dt="2022-12-06T16:50:05.694" v="616" actId="1076"/>
          <ac:picMkLst>
            <pc:docMk/>
            <pc:sldMk cId="1887431401" sldId="263"/>
            <ac:picMk id="7" creationId="{7A644DFE-C421-A99B-7B75-FD6CDCA44372}"/>
          </ac:picMkLst>
        </pc:picChg>
      </pc:sldChg>
      <pc:sldChg chg="delSp modSp add mod">
        <pc:chgData name="Sarah Balian" userId="b9b6ec2c-f67a-4485-ae9a-27dddf9569d2" providerId="ADAL" clId="{5C021946-E79E-424E-A50F-DBD074D7C9B9}" dt="2022-12-06T16:55:23.454" v="653" actId="20577"/>
        <pc:sldMkLst>
          <pc:docMk/>
          <pc:sldMk cId="2479953464" sldId="264"/>
        </pc:sldMkLst>
        <pc:spChg chg="mod">
          <ac:chgData name="Sarah Balian" userId="b9b6ec2c-f67a-4485-ae9a-27dddf9569d2" providerId="ADAL" clId="{5C021946-E79E-424E-A50F-DBD074D7C9B9}" dt="2022-12-06T16:48:31.566" v="604" actId="1076"/>
          <ac:spMkLst>
            <pc:docMk/>
            <pc:sldMk cId="2479953464" sldId="264"/>
            <ac:spMk id="2" creationId="{F6245169-1799-41CD-B28E-D2D20D16AD73}"/>
          </ac:spMkLst>
        </pc:spChg>
        <pc:spChg chg="mod">
          <ac:chgData name="Sarah Balian" userId="b9b6ec2c-f67a-4485-ae9a-27dddf9569d2" providerId="ADAL" clId="{5C021946-E79E-424E-A50F-DBD074D7C9B9}" dt="2022-12-06T16:55:23.454" v="653" actId="20577"/>
          <ac:spMkLst>
            <pc:docMk/>
            <pc:sldMk cId="2479953464" sldId="264"/>
            <ac:spMk id="3" creationId="{E4FD1E92-5DBC-B105-F246-2355E4FF9A74}"/>
          </ac:spMkLst>
        </pc:spChg>
        <pc:spChg chg="del">
          <ac:chgData name="Sarah Balian" userId="b9b6ec2c-f67a-4485-ae9a-27dddf9569d2" providerId="ADAL" clId="{5C021946-E79E-424E-A50F-DBD074D7C9B9}" dt="2022-12-06T16:54:14.293" v="650" actId="478"/>
          <ac:spMkLst>
            <pc:docMk/>
            <pc:sldMk cId="2479953464" sldId="264"/>
            <ac:spMk id="4" creationId="{CB3FACD9-A5D0-EEFF-C2B2-E4A77442B70D}"/>
          </ac:spMkLst>
        </pc:spChg>
        <pc:spChg chg="del mod">
          <ac:chgData name="Sarah Balian" userId="b9b6ec2c-f67a-4485-ae9a-27dddf9569d2" providerId="ADAL" clId="{5C021946-E79E-424E-A50F-DBD074D7C9B9}" dt="2022-12-06T16:54:14.293" v="650" actId="478"/>
          <ac:spMkLst>
            <pc:docMk/>
            <pc:sldMk cId="2479953464" sldId="264"/>
            <ac:spMk id="5" creationId="{F9389E6D-AE41-DA2B-E7C6-C8A222BB5D45}"/>
          </ac:spMkLst>
        </pc:spChg>
      </pc:sldChg>
      <pc:sldChg chg="modSp add mod">
        <pc:chgData name="Sarah Balian" userId="b9b6ec2c-f67a-4485-ae9a-27dddf9569d2" providerId="ADAL" clId="{5C021946-E79E-424E-A50F-DBD074D7C9B9}" dt="2022-12-06T16:57:30.079" v="703" actId="20577"/>
        <pc:sldMkLst>
          <pc:docMk/>
          <pc:sldMk cId="3201893001" sldId="265"/>
        </pc:sldMkLst>
        <pc:spChg chg="mod">
          <ac:chgData name="Sarah Balian" userId="b9b6ec2c-f67a-4485-ae9a-27dddf9569d2" providerId="ADAL" clId="{5C021946-E79E-424E-A50F-DBD074D7C9B9}" dt="2022-12-06T16:57:30.079" v="703" actId="20577"/>
          <ac:spMkLst>
            <pc:docMk/>
            <pc:sldMk cId="3201893001" sldId="265"/>
            <ac:spMk id="2" creationId="{F6245169-1799-41CD-B28E-D2D20D16AD73}"/>
          </ac:spMkLst>
        </pc:spChg>
      </pc:sldChg>
      <pc:sldChg chg="modSp new mod">
        <pc:chgData name="Sarah Balian" userId="b9b6ec2c-f67a-4485-ae9a-27dddf9569d2" providerId="ADAL" clId="{5C021946-E79E-424E-A50F-DBD074D7C9B9}" dt="2022-12-06T17:00:59.327" v="1200" actId="27636"/>
        <pc:sldMkLst>
          <pc:docMk/>
          <pc:sldMk cId="1273125120" sldId="266"/>
        </pc:sldMkLst>
        <pc:spChg chg="mod">
          <ac:chgData name="Sarah Balian" userId="b9b6ec2c-f67a-4485-ae9a-27dddf9569d2" providerId="ADAL" clId="{5C021946-E79E-424E-A50F-DBD074D7C9B9}" dt="2022-12-06T16:58:47.238" v="722" actId="1076"/>
          <ac:spMkLst>
            <pc:docMk/>
            <pc:sldMk cId="1273125120" sldId="266"/>
            <ac:spMk id="2" creationId="{40B12F83-9C5C-9EE5-6583-B1FE95837544}"/>
          </ac:spMkLst>
        </pc:spChg>
        <pc:spChg chg="mod">
          <ac:chgData name="Sarah Balian" userId="b9b6ec2c-f67a-4485-ae9a-27dddf9569d2" providerId="ADAL" clId="{5C021946-E79E-424E-A50F-DBD074D7C9B9}" dt="2022-12-06T17:00:59.327" v="1200" actId="27636"/>
          <ac:spMkLst>
            <pc:docMk/>
            <pc:sldMk cId="1273125120" sldId="266"/>
            <ac:spMk id="3" creationId="{4660752A-9B01-8FBB-7885-654F5F674490}"/>
          </ac:spMkLst>
        </pc:spChg>
      </pc:sldChg>
      <pc:sldChg chg="addSp modSp add mod">
        <pc:chgData name="Sarah Balian" userId="b9b6ec2c-f67a-4485-ae9a-27dddf9569d2" providerId="ADAL" clId="{5C021946-E79E-424E-A50F-DBD074D7C9B9}" dt="2022-12-06T17:08:09.254" v="1604" actId="1076"/>
        <pc:sldMkLst>
          <pc:docMk/>
          <pc:sldMk cId="4262632132" sldId="267"/>
        </pc:sldMkLst>
        <pc:spChg chg="mod">
          <ac:chgData name="Sarah Balian" userId="b9b6ec2c-f67a-4485-ae9a-27dddf9569d2" providerId="ADAL" clId="{5C021946-E79E-424E-A50F-DBD074D7C9B9}" dt="2022-12-06T17:08:09.254" v="1604" actId="1076"/>
          <ac:spMkLst>
            <pc:docMk/>
            <pc:sldMk cId="4262632132" sldId="267"/>
            <ac:spMk id="3" creationId="{4660752A-9B01-8FBB-7885-654F5F674490}"/>
          </ac:spMkLst>
        </pc:spChg>
        <pc:graphicFrameChg chg="add mod modGraphic">
          <ac:chgData name="Sarah Balian" userId="b9b6ec2c-f67a-4485-ae9a-27dddf9569d2" providerId="ADAL" clId="{5C021946-E79E-424E-A50F-DBD074D7C9B9}" dt="2022-12-06T17:07:01.302" v="1574" actId="20577"/>
          <ac:graphicFrameMkLst>
            <pc:docMk/>
            <pc:sldMk cId="4262632132" sldId="267"/>
            <ac:graphicFrameMk id="4" creationId="{1A10FEBB-B99F-D7EE-7F62-C9CD013AFC27}"/>
          </ac:graphicFrameMkLst>
        </pc:graphicFrameChg>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pChg chg="mod">
          <ac:chgData name="Sarah Balian" userId="b9b6ec2c-f67a-4485-ae9a-27dddf9569d2" providerId="ADAL" clId="{5C021946-E79E-424E-A50F-DBD074D7C9B9}" dt="2022-12-06T17:14:15.594" v="1881" actId="207"/>
          <ac:spMkLst>
            <pc:docMk/>
            <pc:sldMk cId="528443413" sldId="269"/>
            <ac:spMk id="3" creationId="{7F10B6DC-6AF4-BFD9-E1D5-B98AA266289F}"/>
          </ac:spMkLst>
        </pc:spChg>
      </pc:sldChg>
      <pc:sldChg chg="addSp delSp modSp add mod">
        <pc:chgData name="Sarah Balian" userId="b9b6ec2c-f67a-4485-ae9a-27dddf9569d2" providerId="ADAL" clId="{5C021946-E79E-424E-A50F-DBD074D7C9B9}" dt="2022-12-06T21:56:10.986" v="3724" actId="22"/>
        <pc:sldMkLst>
          <pc:docMk/>
          <pc:sldMk cId="3367104273" sldId="270"/>
        </pc:sldMkLst>
        <pc:spChg chg="mod">
          <ac:chgData name="Sarah Balian" userId="b9b6ec2c-f67a-4485-ae9a-27dddf9569d2" providerId="ADAL" clId="{5C021946-E79E-424E-A50F-DBD074D7C9B9}" dt="2022-12-06T17:14:29.990" v="1886" actId="207"/>
          <ac:spMkLst>
            <pc:docMk/>
            <pc:sldMk cId="3367104273" sldId="270"/>
            <ac:spMk id="3" creationId="{7F10B6DC-6AF4-BFD9-E1D5-B98AA266289F}"/>
          </ac:spMkLst>
        </pc:spChg>
        <pc:spChg chg="mod">
          <ac:chgData name="Sarah Balian" userId="b9b6ec2c-f67a-4485-ae9a-27dddf9569d2" providerId="ADAL" clId="{5C021946-E79E-424E-A50F-DBD074D7C9B9}" dt="2022-12-06T17:14:32.890" v="1888" actId="20577"/>
          <ac:spMkLst>
            <pc:docMk/>
            <pc:sldMk cId="3367104273" sldId="270"/>
            <ac:spMk id="9" creationId="{E690F70B-E368-D7F5-795E-B5139345EF71}"/>
          </ac:spMkLst>
        </pc:spChg>
        <pc:picChg chg="add del">
          <ac:chgData name="Sarah Balian" userId="b9b6ec2c-f67a-4485-ae9a-27dddf9569d2" providerId="ADAL" clId="{5C021946-E79E-424E-A50F-DBD074D7C9B9}" dt="2022-12-06T21:56:10.986" v="3724" actId="22"/>
          <ac:picMkLst>
            <pc:docMk/>
            <pc:sldMk cId="3367104273" sldId="270"/>
            <ac:picMk id="4" creationId="{71BE5D71-6A2E-A479-1AE2-57D02A3CAE8D}"/>
          </ac:picMkLst>
        </pc:picChg>
      </pc:sldChg>
      <pc:sldChg chg="addSp delSp modSp add mod addCm delCm">
        <pc:chgData name="Sarah Balian" userId="b9b6ec2c-f67a-4485-ae9a-27dddf9569d2" providerId="ADAL" clId="{5C021946-E79E-424E-A50F-DBD074D7C9B9}" dt="2022-12-07T14:11:15.003" v="4413" actId="478"/>
        <pc:sldMkLst>
          <pc:docMk/>
          <pc:sldMk cId="52877160" sldId="271"/>
        </pc:sldMkLst>
        <pc:spChg chg="del">
          <ac:chgData name="Sarah Balian" userId="b9b6ec2c-f67a-4485-ae9a-27dddf9569d2" providerId="ADAL" clId="{5C021946-E79E-424E-A50F-DBD074D7C9B9}" dt="2022-12-06T17:18:12.151" v="1890" actId="478"/>
          <ac:spMkLst>
            <pc:docMk/>
            <pc:sldMk cId="52877160" sldId="271"/>
            <ac:spMk id="2" creationId="{40B12F83-9C5C-9EE5-6583-B1FE95837544}"/>
          </ac:spMkLst>
        </pc:spChg>
        <pc:spChg chg="mod">
          <ac:chgData name="Sarah Balian" userId="b9b6ec2c-f67a-4485-ae9a-27dddf9569d2" providerId="ADAL" clId="{5C021946-E79E-424E-A50F-DBD074D7C9B9}" dt="2022-12-06T17:48:11.659" v="2318" actId="14100"/>
          <ac:spMkLst>
            <pc:docMk/>
            <pc:sldMk cId="52877160" sldId="271"/>
            <ac:spMk id="3" creationId="{4660752A-9B01-8FBB-7885-654F5F674490}"/>
          </ac:spMkLst>
        </pc:spChg>
        <pc:spChg chg="add del mod">
          <ac:chgData name="Sarah Balian" userId="b9b6ec2c-f67a-4485-ae9a-27dddf9569d2" providerId="ADAL" clId="{5C021946-E79E-424E-A50F-DBD074D7C9B9}" dt="2022-12-06T17:18:15.603" v="1891" actId="478"/>
          <ac:spMkLst>
            <pc:docMk/>
            <pc:sldMk cId="52877160" sldId="271"/>
            <ac:spMk id="5" creationId="{EADA5288-5898-EE03-FEBB-9F9872F7DB9F}"/>
          </ac:spMkLst>
        </pc:spChg>
        <pc:spChg chg="add mod">
          <ac:chgData name="Sarah Balian" userId="b9b6ec2c-f67a-4485-ae9a-27dddf9569d2" providerId="ADAL" clId="{5C021946-E79E-424E-A50F-DBD074D7C9B9}" dt="2022-12-06T17:47:46.731" v="2316" actId="403"/>
          <ac:spMkLst>
            <pc:docMk/>
            <pc:sldMk cId="52877160" sldId="271"/>
            <ac:spMk id="8" creationId="{19AEBACF-1CFA-6A0E-CC2E-447C02158C3E}"/>
          </ac:spMkLst>
        </pc:spChg>
        <pc:spChg chg="add mod">
          <ac:chgData name="Sarah Balian" userId="b9b6ec2c-f67a-4485-ae9a-27dddf9569d2" providerId="ADAL" clId="{5C021946-E79E-424E-A50F-DBD074D7C9B9}" dt="2022-12-06T17:47:42.531" v="2315" actId="403"/>
          <ac:spMkLst>
            <pc:docMk/>
            <pc:sldMk cId="52877160" sldId="271"/>
            <ac:spMk id="9" creationId="{5A110002-1467-F957-A145-6E0C91C79BDA}"/>
          </ac:spMkLst>
        </pc:spChg>
        <pc:grpChg chg="add mod">
          <ac:chgData name="Sarah Balian" userId="b9b6ec2c-f67a-4485-ae9a-27dddf9569d2" providerId="ADAL" clId="{5C021946-E79E-424E-A50F-DBD074D7C9B9}" dt="2022-12-06T17:42:11.951" v="2229" actId="1076"/>
          <ac:grpSpMkLst>
            <pc:docMk/>
            <pc:sldMk cId="52877160" sldId="271"/>
            <ac:grpSpMk id="16" creationId="{A5D0FC38-968A-6657-1CB6-0735A52DFFB5}"/>
          </ac:grpSpMkLst>
        </pc:grpChg>
        <pc:picChg chg="add mod modCrop">
          <ac:chgData name="Sarah Balian" userId="b9b6ec2c-f67a-4485-ae9a-27dddf9569d2" providerId="ADAL" clId="{5C021946-E79E-424E-A50F-DBD074D7C9B9}" dt="2022-12-06T17:42:05.587" v="2228" actId="164"/>
          <ac:picMkLst>
            <pc:docMk/>
            <pc:sldMk cId="52877160" sldId="271"/>
            <ac:picMk id="7" creationId="{5A80D062-34C2-A088-3A5E-04A7DA076FF8}"/>
          </ac:picMkLst>
        </pc:picChg>
        <pc:picChg chg="add mod">
          <ac:chgData name="Sarah Balian" userId="b9b6ec2c-f67a-4485-ae9a-27dddf9569d2" providerId="ADAL" clId="{5C021946-E79E-424E-A50F-DBD074D7C9B9}" dt="2022-12-06T17:42:05.587" v="2228" actId="164"/>
          <ac:picMkLst>
            <pc:docMk/>
            <pc:sldMk cId="52877160" sldId="271"/>
            <ac:picMk id="10" creationId="{4EF4713C-8320-5B9D-65A6-9A8BCFA2DAC9}"/>
          </ac:picMkLst>
        </pc:picChg>
        <pc:picChg chg="add mod">
          <ac:chgData name="Sarah Balian" userId="b9b6ec2c-f67a-4485-ae9a-27dddf9569d2" providerId="ADAL" clId="{5C021946-E79E-424E-A50F-DBD074D7C9B9}" dt="2022-12-06T17:42:05.587" v="2228" actId="164"/>
          <ac:picMkLst>
            <pc:docMk/>
            <pc:sldMk cId="52877160" sldId="271"/>
            <ac:picMk id="11" creationId="{609B5BBC-CAD5-85BF-BCE1-12CBBA30EB97}"/>
          </ac:picMkLst>
        </pc:picChg>
        <pc:picChg chg="add mod">
          <ac:chgData name="Sarah Balian" userId="b9b6ec2c-f67a-4485-ae9a-27dddf9569d2" providerId="ADAL" clId="{5C021946-E79E-424E-A50F-DBD074D7C9B9}" dt="2022-12-06T17:42:05.587" v="2228" actId="164"/>
          <ac:picMkLst>
            <pc:docMk/>
            <pc:sldMk cId="52877160" sldId="271"/>
            <ac:picMk id="12" creationId="{7F51D2D0-3380-9900-53CC-F97556239B7A}"/>
          </ac:picMkLst>
        </pc:picChg>
        <pc:picChg chg="add mod modCrop">
          <ac:chgData name="Sarah Balian" userId="b9b6ec2c-f67a-4485-ae9a-27dddf9569d2" providerId="ADAL" clId="{5C021946-E79E-424E-A50F-DBD074D7C9B9}" dt="2022-12-06T17:42:05.587" v="2228" actId="164"/>
          <ac:picMkLst>
            <pc:docMk/>
            <pc:sldMk cId="52877160" sldId="271"/>
            <ac:picMk id="13" creationId="{B92FA875-3914-A903-2C3F-84BD2AEEC0D9}"/>
          </ac:picMkLst>
        </pc:picChg>
        <pc:picChg chg="add del mod modCrop">
          <ac:chgData name="Sarah Balian" userId="b9b6ec2c-f67a-4485-ae9a-27dddf9569d2" providerId="ADAL" clId="{5C021946-E79E-424E-A50F-DBD074D7C9B9}" dt="2022-12-07T14:11:15.003" v="4413" actId="478"/>
          <ac:picMkLst>
            <pc:docMk/>
            <pc:sldMk cId="52877160" sldId="271"/>
            <ac:picMk id="15" creationId="{DD89A6F2-CA02-36F0-DD81-ADEEA4118EED}"/>
          </ac:picMkLst>
        </pc:picChg>
        <pc:picChg chg="add mod">
          <ac:chgData name="Sarah Balian" userId="b9b6ec2c-f67a-4485-ae9a-27dddf9569d2" providerId="ADAL" clId="{5C021946-E79E-424E-A50F-DBD074D7C9B9}" dt="2022-12-06T17:47:19.654" v="2313" actId="14826"/>
          <ac:picMkLst>
            <pc:docMk/>
            <pc:sldMk cId="52877160" sldId="271"/>
            <ac:picMk id="18" creationId="{257FCD19-84D5-8471-F566-EF62B0A39195}"/>
          </ac:picMkLst>
        </pc:picChg>
        <pc:picChg chg="add mod">
          <ac:chgData name="Sarah Balian" userId="b9b6ec2c-f67a-4485-ae9a-27dddf9569d2" providerId="ADAL" clId="{5C021946-E79E-424E-A50F-DBD074D7C9B9}" dt="2022-12-06T17:47:09.429" v="2312" actId="14826"/>
          <ac:picMkLst>
            <pc:docMk/>
            <pc:sldMk cId="52877160" sldId="271"/>
            <ac:picMk id="19" creationId="{26EDD504-E2D3-12DA-44CF-5F0CB0196A0E}"/>
          </ac:picMkLst>
        </pc:picChg>
        <pc:picChg chg="add mod">
          <ac:chgData name="Sarah Balian" userId="b9b6ec2c-f67a-4485-ae9a-27dddf9569d2" providerId="ADAL" clId="{5C021946-E79E-424E-A50F-DBD074D7C9B9}" dt="2022-12-06T17:47:02.223" v="2311" actId="14826"/>
          <ac:picMkLst>
            <pc:docMk/>
            <pc:sldMk cId="52877160" sldId="271"/>
            <ac:picMk id="20" creationId="{C3F04A50-5640-BF1B-4583-9308DC814E58}"/>
          </ac:picMkLst>
        </pc:picChg>
        <pc:picChg chg="add mod">
          <ac:chgData name="Sarah Balian" userId="b9b6ec2c-f67a-4485-ae9a-27dddf9569d2" providerId="ADAL" clId="{5C021946-E79E-424E-A50F-DBD074D7C9B9}" dt="2022-12-06T17:46:43.439" v="2310" actId="1035"/>
          <ac:picMkLst>
            <pc:docMk/>
            <pc:sldMk cId="52877160" sldId="271"/>
            <ac:picMk id="21" creationId="{9D53BC9F-263B-B0EF-60EE-5AC434675B88}"/>
          </ac:picMkLst>
        </pc:picChg>
        <pc:picChg chg="add mod">
          <ac:chgData name="Sarah Balian" userId="b9b6ec2c-f67a-4485-ae9a-27dddf9569d2" providerId="ADAL" clId="{5C021946-E79E-424E-A50F-DBD074D7C9B9}" dt="2022-12-06T17:46:43.439" v="2310" actId="1035"/>
          <ac:picMkLst>
            <pc:docMk/>
            <pc:sldMk cId="52877160" sldId="271"/>
            <ac:picMk id="22" creationId="{CC949830-F1B3-1658-99E3-E4B160F8C290}"/>
          </ac:picMkLst>
        </pc:picChg>
        <pc:picChg chg="add mod">
          <ac:chgData name="Sarah Balian" userId="b9b6ec2c-f67a-4485-ae9a-27dddf9569d2" providerId="ADAL" clId="{5C021946-E79E-424E-A50F-DBD074D7C9B9}" dt="2022-12-06T17:46:34.974" v="2287" actId="1076"/>
          <ac:picMkLst>
            <pc:docMk/>
            <pc:sldMk cId="52877160" sldId="271"/>
            <ac:picMk id="23" creationId="{7E8626AC-562A-ADC0-CB46-B2380591FB66}"/>
          </ac:picMkLst>
        </pc:picChg>
        <pc:picChg chg="add mod">
          <ac:chgData name="Sarah Balian" userId="b9b6ec2c-f67a-4485-ae9a-27dddf9569d2" providerId="ADAL" clId="{5C021946-E79E-424E-A50F-DBD074D7C9B9}" dt="2022-12-06T17:46:34.974" v="2287" actId="1076"/>
          <ac:picMkLst>
            <pc:docMk/>
            <pc:sldMk cId="52877160" sldId="271"/>
            <ac:picMk id="24" creationId="{3AEA9D39-D770-5BE1-49CF-9FC9FABE1A73}"/>
          </ac:picMkLst>
        </pc:picChg>
        <pc:picChg chg="add mod">
          <ac:chgData name="Sarah Balian" userId="b9b6ec2c-f67a-4485-ae9a-27dddf9569d2" providerId="ADAL" clId="{5C021946-E79E-424E-A50F-DBD074D7C9B9}" dt="2022-12-06T17:46:34.974" v="2287" actId="1076"/>
          <ac:picMkLst>
            <pc:docMk/>
            <pc:sldMk cId="52877160" sldId="271"/>
            <ac:picMk id="25" creationId="{1BEC3A91-185F-677F-A916-DC7703515EAD}"/>
          </ac:picMkLst>
        </pc:picChg>
        <pc:picChg chg="add mod">
          <ac:chgData name="Sarah Balian" userId="b9b6ec2c-f67a-4485-ae9a-27dddf9569d2" providerId="ADAL" clId="{5C021946-E79E-424E-A50F-DBD074D7C9B9}" dt="2022-12-06T17:46:34.974" v="2287" actId="1076"/>
          <ac:picMkLst>
            <pc:docMk/>
            <pc:sldMk cId="52877160" sldId="271"/>
            <ac:picMk id="26" creationId="{FBB6DA96-80D8-6C4C-CACE-F0D89219AC7C}"/>
          </ac:picMkLst>
        </pc:picChg>
        <pc:picChg chg="add mod">
          <ac:chgData name="Sarah Balian" userId="b9b6ec2c-f67a-4485-ae9a-27dddf9569d2" providerId="ADAL" clId="{5C021946-E79E-424E-A50F-DBD074D7C9B9}" dt="2022-12-06T17:46:34.974" v="2287" actId="1076"/>
          <ac:picMkLst>
            <pc:docMk/>
            <pc:sldMk cId="52877160" sldId="271"/>
            <ac:picMk id="27" creationId="{A044B5A7-A11A-3795-0D88-CDE681F9CD68}"/>
          </ac:picMkLst>
        </pc:picChg>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pChg chg="mod">
          <ac:chgData name="Sarah Balian" userId="b9b6ec2c-f67a-4485-ae9a-27dddf9569d2" providerId="ADAL" clId="{5C021946-E79E-424E-A50F-DBD074D7C9B9}" dt="2022-12-06T17:55:51.723" v="2334" actId="20577"/>
          <ac:spMkLst>
            <pc:docMk/>
            <pc:sldMk cId="1506493807" sldId="272"/>
            <ac:spMk id="2" creationId="{F6245169-1799-41CD-B28E-D2D20D16AD73}"/>
          </ac:spMkLst>
        </pc:spChg>
        <pc:spChg chg="mod">
          <ac:chgData name="Sarah Balian" userId="b9b6ec2c-f67a-4485-ae9a-27dddf9569d2" providerId="ADAL" clId="{5C021946-E79E-424E-A50F-DBD074D7C9B9}" dt="2022-12-06T17:56:18.339" v="2398" actId="20577"/>
          <ac:spMkLst>
            <pc:docMk/>
            <pc:sldMk cId="1506493807" sldId="272"/>
            <ac:spMk id="3" creationId="{E4FD1E92-5DBC-B105-F246-2355E4FF9A74}"/>
          </ac:spMkLst>
        </pc:spChg>
        <pc:picChg chg="del">
          <ac:chgData name="Sarah Balian" userId="b9b6ec2c-f67a-4485-ae9a-27dddf9569d2" providerId="ADAL" clId="{5C021946-E79E-424E-A50F-DBD074D7C9B9}" dt="2022-12-06T17:55:31.131" v="2324" actId="478"/>
          <ac:picMkLst>
            <pc:docMk/>
            <pc:sldMk cId="1506493807" sldId="272"/>
            <ac:picMk id="7" creationId="{7A644DFE-C421-A99B-7B75-FD6CDCA44372}"/>
          </ac:picMkLst>
        </pc:picChg>
      </pc:sldChg>
      <pc:sldChg chg="addSp delSp modSp add mod ord setBg">
        <pc:chgData name="Sarah Balian" userId="b9b6ec2c-f67a-4485-ae9a-27dddf9569d2" providerId="ADAL" clId="{5C021946-E79E-424E-A50F-DBD074D7C9B9}" dt="2022-12-07T14:11:54.810" v="4415" actId="120"/>
        <pc:sldMkLst>
          <pc:docMk/>
          <pc:sldMk cId="454941652" sldId="273"/>
        </pc:sldMkLst>
        <pc:spChg chg="del mod">
          <ac:chgData name="Sarah Balian" userId="b9b6ec2c-f67a-4485-ae9a-27dddf9569d2" providerId="ADAL" clId="{5C021946-E79E-424E-A50F-DBD074D7C9B9}" dt="2022-12-06T20:30:37.409" v="2826" actId="21"/>
          <ac:spMkLst>
            <pc:docMk/>
            <pc:sldMk cId="454941652" sldId="273"/>
            <ac:spMk id="2" creationId="{F6245169-1799-41CD-B28E-D2D20D16AD73}"/>
          </ac:spMkLst>
        </pc:spChg>
        <pc:spChg chg="mod">
          <ac:chgData name="Sarah Balian" userId="b9b6ec2c-f67a-4485-ae9a-27dddf9569d2" providerId="ADAL" clId="{5C021946-E79E-424E-A50F-DBD074D7C9B9}" dt="2022-12-06T19:48:15.823" v="2576" actId="1035"/>
          <ac:spMkLst>
            <pc:docMk/>
            <pc:sldMk cId="454941652" sldId="273"/>
            <ac:spMk id="3" creationId="{E4FD1E92-5DBC-B105-F246-2355E4FF9A74}"/>
          </ac:spMkLst>
        </pc:spChg>
        <pc:spChg chg="mod">
          <ac:chgData name="Sarah Balian" userId="b9b6ec2c-f67a-4485-ae9a-27dddf9569d2" providerId="ADAL" clId="{5C021946-E79E-424E-A50F-DBD074D7C9B9}" dt="2022-12-06T19:46:27.602" v="2554" actId="478"/>
          <ac:spMkLst>
            <pc:docMk/>
            <pc:sldMk cId="454941652" sldId="273"/>
            <ac:spMk id="8" creationId="{1A5D5D1F-6AE8-32C3-0DF9-D2F8A96FD892}"/>
          </ac:spMkLst>
        </pc:spChg>
        <pc:spChg chg="mod">
          <ac:chgData name="Sarah Balian" userId="b9b6ec2c-f67a-4485-ae9a-27dddf9569d2" providerId="ADAL" clId="{5C021946-E79E-424E-A50F-DBD074D7C9B9}" dt="2022-12-06T19:47:35.517" v="2565" actId="207"/>
          <ac:spMkLst>
            <pc:docMk/>
            <pc:sldMk cId="454941652" sldId="273"/>
            <ac:spMk id="13" creationId="{618E7B23-19E2-47DA-9766-356BD49EC512}"/>
          </ac:spMkLst>
        </pc:spChg>
        <pc:spChg chg="mod">
          <ac:chgData name="Sarah Balian" userId="b9b6ec2c-f67a-4485-ae9a-27dddf9569d2" providerId="ADAL" clId="{5C021946-E79E-424E-A50F-DBD074D7C9B9}" dt="2022-12-06T20:46:27.589" v="3108" actId="208"/>
          <ac:spMkLst>
            <pc:docMk/>
            <pc:sldMk cId="454941652" sldId="273"/>
            <ac:spMk id="15" creationId="{D0F2CC26-5BB6-0FF2-59FF-823E56C7B7BC}"/>
          </ac:spMkLst>
        </pc:spChg>
        <pc:spChg chg="mod">
          <ac:chgData name="Sarah Balian" userId="b9b6ec2c-f67a-4485-ae9a-27dddf9569d2" providerId="ADAL" clId="{5C021946-E79E-424E-A50F-DBD074D7C9B9}" dt="2022-12-06T20:46:30.707" v="3110" actId="208"/>
          <ac:spMkLst>
            <pc:docMk/>
            <pc:sldMk cId="454941652" sldId="273"/>
            <ac:spMk id="16" creationId="{B48AF8D6-3B53-9F74-94D2-3B25DE3DD83B}"/>
          </ac:spMkLst>
        </pc:spChg>
        <pc:spChg chg="mod">
          <ac:chgData name="Sarah Balian" userId="b9b6ec2c-f67a-4485-ae9a-27dddf9569d2" providerId="ADAL" clId="{5C021946-E79E-424E-A50F-DBD074D7C9B9}" dt="2022-12-06T20:46:35.094" v="3112" actId="208"/>
          <ac:spMkLst>
            <pc:docMk/>
            <pc:sldMk cId="454941652" sldId="273"/>
            <ac:spMk id="17" creationId="{A26086BA-EB13-AEAF-5740-8696C7A3D23D}"/>
          </ac:spMkLst>
        </pc:spChg>
        <pc:spChg chg="mod">
          <ac:chgData name="Sarah Balian" userId="b9b6ec2c-f67a-4485-ae9a-27dddf9569d2" providerId="ADAL" clId="{5C021946-E79E-424E-A50F-DBD074D7C9B9}" dt="2022-12-06T20:46:58.859" v="3122" actId="208"/>
          <ac:spMkLst>
            <pc:docMk/>
            <pc:sldMk cId="454941652" sldId="273"/>
            <ac:spMk id="18" creationId="{6EB730F7-D11E-13E3-D394-591543F6F3F4}"/>
          </ac:spMkLst>
        </pc:spChg>
        <pc:spChg chg="mod">
          <ac:chgData name="Sarah Balian" userId="b9b6ec2c-f67a-4485-ae9a-27dddf9569d2" providerId="ADAL" clId="{5C021946-E79E-424E-A50F-DBD074D7C9B9}" dt="2022-12-06T20:47:02.864" v="3124" actId="208"/>
          <ac:spMkLst>
            <pc:docMk/>
            <pc:sldMk cId="454941652" sldId="273"/>
            <ac:spMk id="19" creationId="{82B27EF9-3FBD-309B-79E6-6DD1B396B7F2}"/>
          </ac:spMkLst>
        </pc:spChg>
        <pc:spChg chg="mod">
          <ac:chgData name="Sarah Balian" userId="b9b6ec2c-f67a-4485-ae9a-27dddf9569d2" providerId="ADAL" clId="{5C021946-E79E-424E-A50F-DBD074D7C9B9}" dt="2022-12-06T20:45:02.712" v="3087" actId="208"/>
          <ac:spMkLst>
            <pc:docMk/>
            <pc:sldMk cId="454941652" sldId="273"/>
            <ac:spMk id="20" creationId="{DFF4D7D1-5531-9052-3A86-E631897C3FF1}"/>
          </ac:spMkLst>
        </pc:spChg>
        <pc:spChg chg="mod">
          <ac:chgData name="Sarah Balian" userId="b9b6ec2c-f67a-4485-ae9a-27dddf9569d2" providerId="ADAL" clId="{5C021946-E79E-424E-A50F-DBD074D7C9B9}" dt="2022-12-06T20:47:06.083" v="3126" actId="208"/>
          <ac:spMkLst>
            <pc:docMk/>
            <pc:sldMk cId="454941652" sldId="273"/>
            <ac:spMk id="21" creationId="{AECBB6B8-6EEE-D215-E1C3-2FF2633D3578}"/>
          </ac:spMkLst>
        </pc:spChg>
        <pc:spChg chg="mod">
          <ac:chgData name="Sarah Balian" userId="b9b6ec2c-f67a-4485-ae9a-27dddf9569d2" providerId="ADAL" clId="{5C021946-E79E-424E-A50F-DBD074D7C9B9}" dt="2022-12-06T20:45:54.307" v="3099" actId="208"/>
          <ac:spMkLst>
            <pc:docMk/>
            <pc:sldMk cId="454941652" sldId="273"/>
            <ac:spMk id="22" creationId="{79F7DE7F-B6FC-67E3-1062-6A6FF705070C}"/>
          </ac:spMkLst>
        </pc:spChg>
        <pc:spChg chg="mod">
          <ac:chgData name="Sarah Balian" userId="b9b6ec2c-f67a-4485-ae9a-27dddf9569d2" providerId="ADAL" clId="{5C021946-E79E-424E-A50F-DBD074D7C9B9}" dt="2022-12-06T20:44:10.699" v="3072" actId="208"/>
          <ac:spMkLst>
            <pc:docMk/>
            <pc:sldMk cId="454941652" sldId="273"/>
            <ac:spMk id="23" creationId="{FB08A05E-566E-4B8C-CEE8-9AB1A3EC8EFD}"/>
          </ac:spMkLst>
        </pc:spChg>
        <pc:spChg chg="mod">
          <ac:chgData name="Sarah Balian" userId="b9b6ec2c-f67a-4485-ae9a-27dddf9569d2" providerId="ADAL" clId="{5C021946-E79E-424E-A50F-DBD074D7C9B9}" dt="2022-12-06T20:46:19.491" v="3104" actId="207"/>
          <ac:spMkLst>
            <pc:docMk/>
            <pc:sldMk cId="454941652" sldId="273"/>
            <ac:spMk id="24" creationId="{C50532D2-86D1-EE8B-6A3E-06DE59632923}"/>
          </ac:spMkLst>
        </pc:spChg>
        <pc:spChg chg="mod">
          <ac:chgData name="Sarah Balian" userId="b9b6ec2c-f67a-4485-ae9a-27dddf9569d2" providerId="ADAL" clId="{5C021946-E79E-424E-A50F-DBD074D7C9B9}" dt="2022-12-06T20:47:10.830" v="3128" actId="208"/>
          <ac:spMkLst>
            <pc:docMk/>
            <pc:sldMk cId="454941652" sldId="273"/>
            <ac:spMk id="25" creationId="{9286E2F4-7211-1053-F8E4-62BDD171BC13}"/>
          </ac:spMkLst>
        </pc:spChg>
        <pc:spChg chg="mod">
          <ac:chgData name="Sarah Balian" userId="b9b6ec2c-f67a-4485-ae9a-27dddf9569d2" providerId="ADAL" clId="{5C021946-E79E-424E-A50F-DBD074D7C9B9}" dt="2022-12-06T20:44:38.607" v="3076" actId="208"/>
          <ac:spMkLst>
            <pc:docMk/>
            <pc:sldMk cId="454941652" sldId="273"/>
            <ac:spMk id="26" creationId="{0CE7C57C-079C-43BE-38DE-8556061A61F0}"/>
          </ac:spMkLst>
        </pc:spChg>
        <pc:spChg chg="mod">
          <ac:chgData name="Sarah Balian" userId="b9b6ec2c-f67a-4485-ae9a-27dddf9569d2" providerId="ADAL" clId="{5C021946-E79E-424E-A50F-DBD074D7C9B9}" dt="2022-12-06T20:46:53.202" v="3118" actId="208"/>
          <ac:spMkLst>
            <pc:docMk/>
            <pc:sldMk cId="454941652" sldId="273"/>
            <ac:spMk id="27" creationId="{3B2484F9-7DA9-3B58-5691-5C05CBB4911C}"/>
          </ac:spMkLst>
        </pc:spChg>
        <pc:spChg chg="mod">
          <ac:chgData name="Sarah Balian" userId="b9b6ec2c-f67a-4485-ae9a-27dddf9569d2" providerId="ADAL" clId="{5C021946-E79E-424E-A50F-DBD074D7C9B9}" dt="2022-12-06T20:44:57.058" v="3084" actId="208"/>
          <ac:spMkLst>
            <pc:docMk/>
            <pc:sldMk cId="454941652" sldId="273"/>
            <ac:spMk id="28" creationId="{086B88E6-B36D-DA23-F13A-221477F30255}"/>
          </ac:spMkLst>
        </pc:spChg>
        <pc:spChg chg="mod">
          <ac:chgData name="Sarah Balian" userId="b9b6ec2c-f67a-4485-ae9a-27dddf9569d2" providerId="ADAL" clId="{5C021946-E79E-424E-A50F-DBD074D7C9B9}" dt="2022-12-06T20:46:24.623" v="3106" actId="208"/>
          <ac:spMkLst>
            <pc:docMk/>
            <pc:sldMk cId="454941652" sldId="273"/>
            <ac:spMk id="29" creationId="{1BF5DB5A-462C-81A6-1C76-D1666FA63B95}"/>
          </ac:spMkLst>
        </pc:spChg>
        <pc:spChg chg="mod">
          <ac:chgData name="Sarah Balian" userId="b9b6ec2c-f67a-4485-ae9a-27dddf9569d2" providerId="ADAL" clId="{5C021946-E79E-424E-A50F-DBD074D7C9B9}" dt="2022-12-06T20:45:17.678" v="3090" actId="208"/>
          <ac:spMkLst>
            <pc:docMk/>
            <pc:sldMk cId="454941652" sldId="273"/>
            <ac:spMk id="30" creationId="{70AA0F01-213A-E2F6-7512-A7938C78CB69}"/>
          </ac:spMkLst>
        </pc:spChg>
        <pc:spChg chg="mod">
          <ac:chgData name="Sarah Balian" userId="b9b6ec2c-f67a-4485-ae9a-27dddf9569d2" providerId="ADAL" clId="{5C021946-E79E-424E-A50F-DBD074D7C9B9}" dt="2022-12-06T20:47:14.551" v="3130" actId="208"/>
          <ac:spMkLst>
            <pc:docMk/>
            <pc:sldMk cId="454941652" sldId="273"/>
            <ac:spMk id="31" creationId="{A67A114E-0910-BD77-04C3-779B7C7BED6A}"/>
          </ac:spMkLst>
        </pc:spChg>
        <pc:spChg chg="mod">
          <ac:chgData name="Sarah Balian" userId="b9b6ec2c-f67a-4485-ae9a-27dddf9569d2" providerId="ADAL" clId="{5C021946-E79E-424E-A50F-DBD074D7C9B9}" dt="2022-12-06T20:44:40.690" v="3077" actId="208"/>
          <ac:spMkLst>
            <pc:docMk/>
            <pc:sldMk cId="454941652" sldId="273"/>
            <ac:spMk id="32" creationId="{E978B757-63B9-7169-1890-A30CE86C7447}"/>
          </ac:spMkLst>
        </pc:spChg>
        <pc:spChg chg="mod">
          <ac:chgData name="Sarah Balian" userId="b9b6ec2c-f67a-4485-ae9a-27dddf9569d2" providerId="ADAL" clId="{5C021946-E79E-424E-A50F-DBD074D7C9B9}" dt="2022-12-06T20:44:08.226" v="3071" actId="208"/>
          <ac:spMkLst>
            <pc:docMk/>
            <pc:sldMk cId="454941652" sldId="273"/>
            <ac:spMk id="33" creationId="{BA2C492C-960A-8864-6C7D-64EA5A3A0782}"/>
          </ac:spMkLst>
        </pc:spChg>
        <pc:spChg chg="mod">
          <ac:chgData name="Sarah Balian" userId="b9b6ec2c-f67a-4485-ae9a-27dddf9569d2" providerId="ADAL" clId="{5C021946-E79E-424E-A50F-DBD074D7C9B9}" dt="2022-12-06T20:46:50.355" v="3116" actId="208"/>
          <ac:spMkLst>
            <pc:docMk/>
            <pc:sldMk cId="454941652" sldId="273"/>
            <ac:spMk id="34" creationId="{DF95CE22-E860-1A14-1666-1A99D7D42037}"/>
          </ac:spMkLst>
        </pc:spChg>
        <pc:spChg chg="mod">
          <ac:chgData name="Sarah Balian" userId="b9b6ec2c-f67a-4485-ae9a-27dddf9569d2" providerId="ADAL" clId="{5C021946-E79E-424E-A50F-DBD074D7C9B9}" dt="2022-12-06T20:44:50.514" v="3081" actId="207"/>
          <ac:spMkLst>
            <pc:docMk/>
            <pc:sldMk cId="454941652" sldId="273"/>
            <ac:spMk id="35" creationId="{F8F9B46C-36E3-0EA5-56DA-E653E271E8D5}"/>
          </ac:spMkLst>
        </pc:spChg>
        <pc:spChg chg="mod">
          <ac:chgData name="Sarah Balian" userId="b9b6ec2c-f67a-4485-ae9a-27dddf9569d2" providerId="ADAL" clId="{5C021946-E79E-424E-A50F-DBD074D7C9B9}" dt="2022-12-06T20:46:56.108" v="3120" actId="208"/>
          <ac:spMkLst>
            <pc:docMk/>
            <pc:sldMk cId="454941652" sldId="273"/>
            <ac:spMk id="36" creationId="{3A6045E7-8748-CF8A-A9B5-1479A6021893}"/>
          </ac:spMkLst>
        </pc:spChg>
        <pc:spChg chg="mod">
          <ac:chgData name="Sarah Balian" userId="b9b6ec2c-f67a-4485-ae9a-27dddf9569d2" providerId="ADAL" clId="{5C021946-E79E-424E-A50F-DBD074D7C9B9}" dt="2022-12-06T19:47:28.298" v="2563" actId="207"/>
          <ac:spMkLst>
            <pc:docMk/>
            <pc:sldMk cId="454941652" sldId="273"/>
            <ac:spMk id="37" creationId="{24E116F7-2E45-096C-5484-C30AA3622009}"/>
          </ac:spMkLst>
        </pc:spChg>
        <pc:spChg chg="mod">
          <ac:chgData name="Sarah Balian" userId="b9b6ec2c-f67a-4485-ae9a-27dddf9569d2" providerId="ADAL" clId="{5C021946-E79E-424E-A50F-DBD074D7C9B9}" dt="2022-12-06T20:45:30.058" v="3093" actId="208"/>
          <ac:spMkLst>
            <pc:docMk/>
            <pc:sldMk cId="454941652" sldId="273"/>
            <ac:spMk id="38" creationId="{AD04D305-2F1B-09A1-7316-2CA8AE0B75EB}"/>
          </ac:spMkLst>
        </pc:spChg>
        <pc:spChg chg="mod">
          <ac:chgData name="Sarah Balian" userId="b9b6ec2c-f67a-4485-ae9a-27dddf9569d2" providerId="ADAL" clId="{5C021946-E79E-424E-A50F-DBD074D7C9B9}" dt="2022-12-06T20:45:44.673" v="3097" actId="208"/>
          <ac:spMkLst>
            <pc:docMk/>
            <pc:sldMk cId="454941652" sldId="273"/>
            <ac:spMk id="39" creationId="{E8EB246B-21B0-3706-9009-9F756AA23DB1}"/>
          </ac:spMkLst>
        </pc:spChg>
        <pc:spChg chg="mod">
          <ac:chgData name="Sarah Balian" userId="b9b6ec2c-f67a-4485-ae9a-27dddf9569d2" providerId="ADAL" clId="{5C021946-E79E-424E-A50F-DBD074D7C9B9}" dt="2022-12-06T20:46:40.635" v="3114" actId="208"/>
          <ac:spMkLst>
            <pc:docMk/>
            <pc:sldMk cId="454941652" sldId="273"/>
            <ac:spMk id="40" creationId="{6A2D8D17-55A6-5F49-0564-5524CA389360}"/>
          </ac:spMkLst>
        </pc:spChg>
        <pc:spChg chg="add mod">
          <ac:chgData name="Sarah Balian" userId="b9b6ec2c-f67a-4485-ae9a-27dddf9569d2" providerId="ADAL" clId="{5C021946-E79E-424E-A50F-DBD074D7C9B9}" dt="2022-12-06T19:54:08.034" v="2620" actId="1076"/>
          <ac:spMkLst>
            <pc:docMk/>
            <pc:sldMk cId="454941652" sldId="273"/>
            <ac:spMk id="41" creationId="{D668D04A-DECC-8646-63D2-86090C0B6EC2}"/>
          </ac:spMkLst>
        </pc:spChg>
        <pc:spChg chg="add mod">
          <ac:chgData name="Sarah Balian" userId="b9b6ec2c-f67a-4485-ae9a-27dddf9569d2" providerId="ADAL" clId="{5C021946-E79E-424E-A50F-DBD074D7C9B9}" dt="2022-12-06T19:55:38.688" v="2650" actId="1076"/>
          <ac:spMkLst>
            <pc:docMk/>
            <pc:sldMk cId="454941652" sldId="273"/>
            <ac:spMk id="42" creationId="{CF8A5421-9323-A745-9033-6B0858E056E5}"/>
          </ac:spMkLst>
        </pc:spChg>
        <pc:spChg chg="add mod">
          <ac:chgData name="Sarah Balian" userId="b9b6ec2c-f67a-4485-ae9a-27dddf9569d2" providerId="ADAL" clId="{5C021946-E79E-424E-A50F-DBD074D7C9B9}" dt="2022-12-06T19:56:17.155" v="2655" actId="20577"/>
          <ac:spMkLst>
            <pc:docMk/>
            <pc:sldMk cId="454941652" sldId="273"/>
            <ac:spMk id="43" creationId="{B7FC13D1-752F-56B6-5609-2A21E3445535}"/>
          </ac:spMkLst>
        </pc:spChg>
        <pc:spChg chg="add mod">
          <ac:chgData name="Sarah Balian" userId="b9b6ec2c-f67a-4485-ae9a-27dddf9569d2" providerId="ADAL" clId="{5C021946-E79E-424E-A50F-DBD074D7C9B9}" dt="2022-12-06T20:00:38.883" v="2670" actId="20577"/>
          <ac:spMkLst>
            <pc:docMk/>
            <pc:sldMk cId="454941652" sldId="273"/>
            <ac:spMk id="44" creationId="{4BC63EFC-51D8-5205-E29F-01514C838175}"/>
          </ac:spMkLst>
        </pc:spChg>
        <pc:spChg chg="add mod">
          <ac:chgData name="Sarah Balian" userId="b9b6ec2c-f67a-4485-ae9a-27dddf9569d2" providerId="ADAL" clId="{5C021946-E79E-424E-A50F-DBD074D7C9B9}" dt="2022-12-06T20:02:38.083" v="2688" actId="1076"/>
          <ac:spMkLst>
            <pc:docMk/>
            <pc:sldMk cId="454941652" sldId="273"/>
            <ac:spMk id="45" creationId="{BBE6A571-B611-7C03-DEE0-82AB9841B25B}"/>
          </ac:spMkLst>
        </pc:spChg>
        <pc:spChg chg="add mod">
          <ac:chgData name="Sarah Balian" userId="b9b6ec2c-f67a-4485-ae9a-27dddf9569d2" providerId="ADAL" clId="{5C021946-E79E-424E-A50F-DBD074D7C9B9}" dt="2022-12-06T20:14:41.453" v="2697" actId="14100"/>
          <ac:spMkLst>
            <pc:docMk/>
            <pc:sldMk cId="454941652" sldId="273"/>
            <ac:spMk id="46" creationId="{42DF423A-99C8-4EB4-85E6-B227F5AC86CF}"/>
          </ac:spMkLst>
        </pc:spChg>
        <pc:spChg chg="add mod">
          <ac:chgData name="Sarah Balian" userId="b9b6ec2c-f67a-4485-ae9a-27dddf9569d2" providerId="ADAL" clId="{5C021946-E79E-424E-A50F-DBD074D7C9B9}" dt="2022-12-06T20:15:47.077" v="2709" actId="20577"/>
          <ac:spMkLst>
            <pc:docMk/>
            <pc:sldMk cId="454941652" sldId="273"/>
            <ac:spMk id="47" creationId="{1A54FE55-9EA8-7040-3CAE-58A0BC0B5A7A}"/>
          </ac:spMkLst>
        </pc:spChg>
        <pc:spChg chg="add mod">
          <ac:chgData name="Sarah Balian" userId="b9b6ec2c-f67a-4485-ae9a-27dddf9569d2" providerId="ADAL" clId="{5C021946-E79E-424E-A50F-DBD074D7C9B9}" dt="2022-12-06T20:16:18.933" v="2724" actId="1076"/>
          <ac:spMkLst>
            <pc:docMk/>
            <pc:sldMk cId="454941652" sldId="273"/>
            <ac:spMk id="48" creationId="{C745E97A-7FD6-1663-C9EC-826AD8D437D1}"/>
          </ac:spMkLst>
        </pc:spChg>
        <pc:spChg chg="add mod">
          <ac:chgData name="Sarah Balian" userId="b9b6ec2c-f67a-4485-ae9a-27dddf9569d2" providerId="ADAL" clId="{5C021946-E79E-424E-A50F-DBD074D7C9B9}" dt="2022-12-06T20:16:54.607" v="2733" actId="1076"/>
          <ac:spMkLst>
            <pc:docMk/>
            <pc:sldMk cId="454941652" sldId="273"/>
            <ac:spMk id="49" creationId="{5A089B96-6EB7-40E6-B695-CA14F03E510E}"/>
          </ac:spMkLst>
        </pc:spChg>
        <pc:spChg chg="add mod">
          <ac:chgData name="Sarah Balian" userId="b9b6ec2c-f67a-4485-ae9a-27dddf9569d2" providerId="ADAL" clId="{5C021946-E79E-424E-A50F-DBD074D7C9B9}" dt="2022-12-06T20:45:13.123" v="3088" actId="1076"/>
          <ac:spMkLst>
            <pc:docMk/>
            <pc:sldMk cId="454941652" sldId="273"/>
            <ac:spMk id="50" creationId="{B4A38A1D-ED77-E4A3-DF60-1B2D80DD4252}"/>
          </ac:spMkLst>
        </pc:spChg>
        <pc:spChg chg="add mod">
          <ac:chgData name="Sarah Balian" userId="b9b6ec2c-f67a-4485-ae9a-27dddf9569d2" providerId="ADAL" clId="{5C021946-E79E-424E-A50F-DBD074D7C9B9}" dt="2022-12-06T20:20:22.068" v="2781" actId="1076"/>
          <ac:spMkLst>
            <pc:docMk/>
            <pc:sldMk cId="454941652" sldId="273"/>
            <ac:spMk id="51" creationId="{3D949BF7-3246-03FC-D71D-FF2B194A5867}"/>
          </ac:spMkLst>
        </pc:spChg>
        <pc:spChg chg="add mod">
          <ac:chgData name="Sarah Balian" userId="b9b6ec2c-f67a-4485-ae9a-27dddf9569d2" providerId="ADAL" clId="{5C021946-E79E-424E-A50F-DBD074D7C9B9}" dt="2022-12-06T20:20:30.276" v="2782" actId="1076"/>
          <ac:spMkLst>
            <pc:docMk/>
            <pc:sldMk cId="454941652" sldId="273"/>
            <ac:spMk id="52" creationId="{D73A6417-5A8E-992C-44F0-86E234C17E10}"/>
          </ac:spMkLst>
        </pc:spChg>
        <pc:spChg chg="add mod">
          <ac:chgData name="Sarah Balian" userId="b9b6ec2c-f67a-4485-ae9a-27dddf9569d2" providerId="ADAL" clId="{5C021946-E79E-424E-A50F-DBD074D7C9B9}" dt="2022-12-06T20:24:33.971" v="2799" actId="1076"/>
          <ac:spMkLst>
            <pc:docMk/>
            <pc:sldMk cId="454941652" sldId="273"/>
            <ac:spMk id="53" creationId="{34E58A3B-6C41-24E5-AFB9-0CC8E52DFFBF}"/>
          </ac:spMkLst>
        </pc:spChg>
        <pc:spChg chg="add mod">
          <ac:chgData name="Sarah Balian" userId="b9b6ec2c-f67a-4485-ae9a-27dddf9569d2" providerId="ADAL" clId="{5C021946-E79E-424E-A50F-DBD074D7C9B9}" dt="2022-12-06T20:25:17.220" v="2811" actId="1076"/>
          <ac:spMkLst>
            <pc:docMk/>
            <pc:sldMk cId="454941652" sldId="273"/>
            <ac:spMk id="54" creationId="{3C62B939-790C-DB0F-0CF6-1E2C6F585ED4}"/>
          </ac:spMkLst>
        </pc:spChg>
        <pc:spChg chg="add mod">
          <ac:chgData name="Sarah Balian" userId="b9b6ec2c-f67a-4485-ae9a-27dddf9569d2" providerId="ADAL" clId="{5C021946-E79E-424E-A50F-DBD074D7C9B9}" dt="2022-12-06T20:44:54.116" v="3082" actId="1076"/>
          <ac:spMkLst>
            <pc:docMk/>
            <pc:sldMk cId="454941652" sldId="273"/>
            <ac:spMk id="55" creationId="{16C6B6BA-7222-2A46-CA43-30A3DC2F40E5}"/>
          </ac:spMkLst>
        </pc:spChg>
        <pc:spChg chg="add del mod">
          <ac:chgData name="Sarah Balian" userId="b9b6ec2c-f67a-4485-ae9a-27dddf9569d2" providerId="ADAL" clId="{5C021946-E79E-424E-A50F-DBD074D7C9B9}" dt="2022-12-06T20:30:59.342" v="2833" actId="478"/>
          <ac:spMkLst>
            <pc:docMk/>
            <pc:sldMk cId="454941652" sldId="273"/>
            <ac:spMk id="57" creationId="{F119EB20-59AD-7B0D-8C95-73057D9FDB02}"/>
          </ac:spMkLst>
        </pc:spChg>
        <pc:spChg chg="add mod">
          <ac:chgData name="Sarah Balian" userId="b9b6ec2c-f67a-4485-ae9a-27dddf9569d2" providerId="ADAL" clId="{5C021946-E79E-424E-A50F-DBD074D7C9B9}" dt="2022-12-07T14:11:54.810" v="4415" actId="120"/>
          <ac:spMkLst>
            <pc:docMk/>
            <pc:sldMk cId="454941652" sldId="273"/>
            <ac:spMk id="58" creationId="{DB0E9556-57C4-FB9F-F4ED-4A86F430775C}"/>
          </ac:spMkLst>
        </pc:spChg>
        <pc:spChg chg="add mod">
          <ac:chgData name="Sarah Balian" userId="b9b6ec2c-f67a-4485-ae9a-27dddf9569d2" providerId="ADAL" clId="{5C021946-E79E-424E-A50F-DBD074D7C9B9}" dt="2022-12-06T20:31:48.141" v="2856" actId="1076"/>
          <ac:spMkLst>
            <pc:docMk/>
            <pc:sldMk cId="454941652" sldId="273"/>
            <ac:spMk id="59" creationId="{4D135624-874F-7303-6186-F1323F30C5AA}"/>
          </ac:spMkLst>
        </pc:spChg>
        <pc:spChg chg="add mod">
          <ac:chgData name="Sarah Balian" userId="b9b6ec2c-f67a-4485-ae9a-27dddf9569d2" providerId="ADAL" clId="{5C021946-E79E-424E-A50F-DBD074D7C9B9}" dt="2022-12-06T20:39:03.068" v="2977" actId="1076"/>
          <ac:spMkLst>
            <pc:docMk/>
            <pc:sldMk cId="454941652" sldId="273"/>
            <ac:spMk id="60" creationId="{283A431F-66DE-56D0-6F8C-E197CA434994}"/>
          </ac:spMkLst>
        </pc:spChg>
        <pc:spChg chg="add mod">
          <ac:chgData name="Sarah Balian" userId="b9b6ec2c-f67a-4485-ae9a-27dddf9569d2" providerId="ADAL" clId="{5C021946-E79E-424E-A50F-DBD074D7C9B9}" dt="2022-12-06T20:35:46.069" v="2927" actId="1038"/>
          <ac:spMkLst>
            <pc:docMk/>
            <pc:sldMk cId="454941652" sldId="273"/>
            <ac:spMk id="61" creationId="{13D1EBF7-3808-CC4B-C914-B34A82C02B00}"/>
          </ac:spMkLst>
        </pc:spChg>
        <pc:spChg chg="add mod">
          <ac:chgData name="Sarah Balian" userId="b9b6ec2c-f67a-4485-ae9a-27dddf9569d2" providerId="ADAL" clId="{5C021946-E79E-424E-A50F-DBD074D7C9B9}" dt="2022-12-06T20:45:40.515" v="3095" actId="1076"/>
          <ac:spMkLst>
            <pc:docMk/>
            <pc:sldMk cId="454941652" sldId="273"/>
            <ac:spMk id="1033" creationId="{3CD9B410-05B2-6138-6911-D2332C745AC9}"/>
          </ac:spMkLst>
        </pc:spChg>
        <pc:spChg chg="add mod">
          <ac:chgData name="Sarah Balian" userId="b9b6ec2c-f67a-4485-ae9a-27dddf9569d2" providerId="ADAL" clId="{5C021946-E79E-424E-A50F-DBD074D7C9B9}" dt="2022-12-06T20:37:05.813" v="2950" actId="1076"/>
          <ac:spMkLst>
            <pc:docMk/>
            <pc:sldMk cId="454941652" sldId="273"/>
            <ac:spMk id="1034" creationId="{7DB997D1-C003-D6C6-1F18-F0F31FEDDA4D}"/>
          </ac:spMkLst>
        </pc:spChg>
        <pc:spChg chg="add mod">
          <ac:chgData name="Sarah Balian" userId="b9b6ec2c-f67a-4485-ae9a-27dddf9569d2" providerId="ADAL" clId="{5C021946-E79E-424E-A50F-DBD074D7C9B9}" dt="2022-12-06T20:37:56.306" v="2962" actId="20577"/>
          <ac:spMkLst>
            <pc:docMk/>
            <pc:sldMk cId="454941652" sldId="273"/>
            <ac:spMk id="1035" creationId="{505D2889-80F3-69CB-1B35-181142E76EFB}"/>
          </ac:spMkLst>
        </pc:spChg>
        <pc:spChg chg="add mod">
          <ac:chgData name="Sarah Balian" userId="b9b6ec2c-f67a-4485-ae9a-27dddf9569d2" providerId="ADAL" clId="{5C021946-E79E-424E-A50F-DBD074D7C9B9}" dt="2022-12-06T20:41:02.574" v="3014" actId="1076"/>
          <ac:spMkLst>
            <pc:docMk/>
            <pc:sldMk cId="454941652" sldId="273"/>
            <ac:spMk id="1036" creationId="{857DBFB8-A839-2B3D-F992-3D5B522A6EDA}"/>
          </ac:spMkLst>
        </pc:spChg>
        <pc:spChg chg="add mod">
          <ac:chgData name="Sarah Balian" userId="b9b6ec2c-f67a-4485-ae9a-27dddf9569d2" providerId="ADAL" clId="{5C021946-E79E-424E-A50F-DBD074D7C9B9}" dt="2022-12-06T20:42:28.535" v="3046" actId="20577"/>
          <ac:spMkLst>
            <pc:docMk/>
            <pc:sldMk cId="454941652" sldId="273"/>
            <ac:spMk id="1037" creationId="{A619D19B-59AC-7D09-4061-FA84E7FB471A}"/>
          </ac:spMkLst>
        </pc:spChg>
        <pc:spChg chg="add mod">
          <ac:chgData name="Sarah Balian" userId="b9b6ec2c-f67a-4485-ae9a-27dddf9569d2" providerId="ADAL" clId="{5C021946-E79E-424E-A50F-DBD074D7C9B9}" dt="2022-12-06T20:40:49.029" v="3012" actId="1076"/>
          <ac:spMkLst>
            <pc:docMk/>
            <pc:sldMk cId="454941652" sldId="273"/>
            <ac:spMk id="1038" creationId="{5909F8BF-9101-628B-51F4-11674CFA84EF}"/>
          </ac:spMkLst>
        </pc:spChg>
        <pc:spChg chg="add mod">
          <ac:chgData name="Sarah Balian" userId="b9b6ec2c-f67a-4485-ae9a-27dddf9569d2" providerId="ADAL" clId="{5C021946-E79E-424E-A50F-DBD074D7C9B9}" dt="2022-12-06T20:42:06.134" v="3041" actId="20577"/>
          <ac:spMkLst>
            <pc:docMk/>
            <pc:sldMk cId="454941652" sldId="273"/>
            <ac:spMk id="1041" creationId="{EDDDA1C2-40F2-C465-D3BB-2E406CC881AB}"/>
          </ac:spMkLst>
        </pc:spChg>
        <pc:spChg chg="add mod">
          <ac:chgData name="Sarah Balian" userId="b9b6ec2c-f67a-4485-ae9a-27dddf9569d2" providerId="ADAL" clId="{5C021946-E79E-424E-A50F-DBD074D7C9B9}" dt="2022-12-06T20:43:37.733" v="3068" actId="1076"/>
          <ac:spMkLst>
            <pc:docMk/>
            <pc:sldMk cId="454941652" sldId="273"/>
            <ac:spMk id="1046" creationId="{8A57591F-F75D-FBB3-BD7E-757A1AFC2F44}"/>
          </ac:spMkLst>
        </pc:spChg>
        <pc:grpChg chg="mod">
          <ac:chgData name="Sarah Balian" userId="b9b6ec2c-f67a-4485-ae9a-27dddf9569d2" providerId="ADAL" clId="{5C021946-E79E-424E-A50F-DBD074D7C9B9}" dt="2022-12-06T19:44:23.790" v="2544" actId="338"/>
          <ac:grpSpMkLst>
            <pc:docMk/>
            <pc:sldMk cId="454941652" sldId="273"/>
            <ac:grpSpMk id="1" creationId="{00000000-0000-0000-0000-000000000000}"/>
          </ac:grpSpMkLst>
        </pc:grpChg>
        <pc:grpChg chg="add del mod">
          <ac:chgData name="Sarah Balian" userId="b9b6ec2c-f67a-4485-ae9a-27dddf9569d2" providerId="ADAL" clId="{5C021946-E79E-424E-A50F-DBD074D7C9B9}" dt="2022-12-06T19:46:27.602" v="2554" actId="478"/>
          <ac:grpSpMkLst>
            <pc:docMk/>
            <pc:sldMk cId="454941652" sldId="273"/>
            <ac:grpSpMk id="7" creationId="{3B1BE983-4178-47CB-E76F-CF77A4741371}"/>
          </ac:grpSpMkLst>
        </pc:grpChg>
        <pc:grpChg chg="mod">
          <ac:chgData name="Sarah Balian" userId="b9b6ec2c-f67a-4485-ae9a-27dddf9569d2" providerId="ADAL" clId="{5C021946-E79E-424E-A50F-DBD074D7C9B9}" dt="2022-12-06T20:37:43.174" v="2960" actId="1076"/>
          <ac:grpSpMkLst>
            <pc:docMk/>
            <pc:sldMk cId="454941652" sldId="273"/>
            <ac:grpSpMk id="12" creationId="{5E9238D3-4F99-E415-7A54-9FE1BC3F8A71}"/>
          </ac:grpSpMkLst>
        </pc:grpChg>
        <pc:grpChg chg="mod">
          <ac:chgData name="Sarah Balian" userId="b9b6ec2c-f67a-4485-ae9a-27dddf9569d2" providerId="ADAL" clId="{5C021946-E79E-424E-A50F-DBD074D7C9B9}" dt="2022-12-06T19:47:28.298" v="2563" actId="207"/>
          <ac:grpSpMkLst>
            <pc:docMk/>
            <pc:sldMk cId="454941652" sldId="273"/>
            <ac:grpSpMk id="14" creationId="{BC42B063-9625-A786-D121-49378D2AC485}"/>
          </ac:grpSpMkLst>
        </pc:grpChg>
        <pc:graphicFrameChg chg="add del mod">
          <ac:chgData name="Sarah Balian" userId="b9b6ec2c-f67a-4485-ae9a-27dddf9569d2" providerId="ADAL" clId="{5C021946-E79E-424E-A50F-DBD074D7C9B9}" dt="2022-12-06T19:42:50.636" v="2533" actId="478"/>
          <ac:graphicFrameMkLst>
            <pc:docMk/>
            <pc:sldMk cId="454941652" sldId="273"/>
            <ac:graphicFrameMk id="9" creationId="{16BB2B36-D329-083C-5198-BEEC5AC12CFA}"/>
          </ac:graphicFrameMkLst>
        </pc:graphicFrameChg>
        <pc:picChg chg="add del mod">
          <ac:chgData name="Sarah Balian" userId="b9b6ec2c-f67a-4485-ae9a-27dddf9569d2" providerId="ADAL" clId="{5C021946-E79E-424E-A50F-DBD074D7C9B9}" dt="2022-12-06T20:32:23.727" v="2857" actId="21"/>
          <ac:picMkLst>
            <pc:docMk/>
            <pc:sldMk cId="454941652" sldId="273"/>
            <ac:picMk id="4" creationId="{57880551-3579-BB08-D97B-40736F973170}"/>
          </ac:picMkLst>
        </pc:picChg>
        <pc:picChg chg="add del mod">
          <ac:chgData name="Sarah Balian" userId="b9b6ec2c-f67a-4485-ae9a-27dddf9569d2" providerId="ADAL" clId="{5C021946-E79E-424E-A50F-DBD074D7C9B9}" dt="2022-12-06T19:44:23.790" v="2544" actId="338"/>
          <ac:picMkLst>
            <pc:docMk/>
            <pc:sldMk cId="454941652" sldId="273"/>
            <ac:picMk id="6" creationId="{3AF1A843-487E-A655-5F2E-7C8A1CD014E5}"/>
          </ac:picMkLst>
        </pc:picChg>
        <pc:picChg chg="add del mod">
          <ac:chgData name="Sarah Balian" userId="b9b6ec2c-f67a-4485-ae9a-27dddf9569d2" providerId="ADAL" clId="{5C021946-E79E-424E-A50F-DBD074D7C9B9}" dt="2022-12-06T19:47:12.496" v="2559" actId="27803"/>
          <ac:picMkLst>
            <pc:docMk/>
            <pc:sldMk cId="454941652" sldId="273"/>
            <ac:picMk id="11" creationId="{B4984E27-9A55-63B1-05FA-65941683051A}"/>
          </ac:picMkLst>
        </pc:picChg>
        <pc:picChg chg="add del mod">
          <ac:chgData name="Sarah Balian" userId="b9b6ec2c-f67a-4485-ae9a-27dddf9569d2" providerId="ADAL" clId="{5C021946-E79E-424E-A50F-DBD074D7C9B9}" dt="2022-12-06T19:46:27.602" v="2554" actId="478"/>
          <ac:picMkLst>
            <pc:docMk/>
            <pc:sldMk cId="454941652" sldId="273"/>
            <ac:picMk id="1029" creationId="{5930E1AE-D04B-7E3A-4573-5E21F4EBC92C}"/>
          </ac:picMkLst>
        </pc:picChg>
        <pc:picChg chg="add mod">
          <ac:chgData name="Sarah Balian" userId="b9b6ec2c-f67a-4485-ae9a-27dddf9569d2" providerId="ADAL" clId="{5C021946-E79E-424E-A50F-DBD074D7C9B9}" dt="2022-12-07T13:59:58.192" v="4191"/>
          <ac:picMkLst>
            <pc:docMk/>
            <pc:sldMk cId="454941652" sldId="273"/>
            <ac:picMk id="1047" creationId="{D7FE3863-12E1-E1C6-6EF5-9F3DE5DF3376}"/>
          </ac:picMkLst>
        </pc:picChg>
        <pc:cxnChg chg="add del mod">
          <ac:chgData name="Sarah Balian" userId="b9b6ec2c-f67a-4485-ae9a-27dddf9569d2" providerId="ADAL" clId="{5C021946-E79E-424E-A50F-DBD074D7C9B9}" dt="2022-12-06T20:34:54.516" v="2879" actId="478"/>
          <ac:cxnSpMkLst>
            <pc:docMk/>
            <pc:sldMk cId="454941652" sldId="273"/>
            <ac:cxnSpMk id="63" creationId="{FFA903EA-FA97-3A99-BF5D-F677996B52B3}"/>
          </ac:cxnSpMkLst>
        </pc:cxnChg>
        <pc:cxnChg chg="add mod">
          <ac:chgData name="Sarah Balian" userId="b9b6ec2c-f67a-4485-ae9a-27dddf9569d2" providerId="ADAL" clId="{5C021946-E79E-424E-A50F-DBD074D7C9B9}" dt="2022-12-06T20:35:34.388" v="2906" actId="14100"/>
          <ac:cxnSpMkLst>
            <pc:docMk/>
            <pc:sldMk cId="454941652" sldId="273"/>
            <ac:cxnSpMk id="1028" creationId="{251E71C6-C5DE-756D-28C9-B37F00509337}"/>
          </ac:cxnSpMkLst>
        </pc:cxnChg>
        <pc:cxnChg chg="add mod">
          <ac:chgData name="Sarah Balian" userId="b9b6ec2c-f67a-4485-ae9a-27dddf9569d2" providerId="ADAL" clId="{5C021946-E79E-424E-A50F-DBD074D7C9B9}" dt="2022-12-06T20:41:53.799" v="3039" actId="14100"/>
          <ac:cxnSpMkLst>
            <pc:docMk/>
            <pc:sldMk cId="454941652" sldId="273"/>
            <ac:cxnSpMk id="1039" creationId="{27A9561D-6FFC-F4BF-D6C2-12FEB0D3D959}"/>
          </ac:cxnSpMkLst>
        </pc:cxnChg>
        <pc:cxnChg chg="add mod">
          <ac:chgData name="Sarah Balian" userId="b9b6ec2c-f67a-4485-ae9a-27dddf9569d2" providerId="ADAL" clId="{5C021946-E79E-424E-A50F-DBD074D7C9B9}" dt="2022-12-06T20:42:19.973" v="3044" actId="14100"/>
          <ac:cxnSpMkLst>
            <pc:docMk/>
            <pc:sldMk cId="454941652" sldId="273"/>
            <ac:cxnSpMk id="1044" creationId="{449259B2-AC01-86E5-AAE4-014A1E3AD19E}"/>
          </ac:cxnSpMkLst>
        </pc:cxnChg>
      </pc:sldChg>
      <pc:sldChg chg="addSp delSp modSp add mod">
        <pc:chgData name="Sarah Balian" userId="b9b6ec2c-f67a-4485-ae9a-27dddf9569d2" providerId="ADAL" clId="{5C021946-E79E-424E-A50F-DBD074D7C9B9}" dt="2022-12-07T14:11:50.403" v="4414" actId="120"/>
        <pc:sldMkLst>
          <pc:docMk/>
          <pc:sldMk cId="4007693361" sldId="274"/>
        </pc:sldMkLst>
        <pc:spChg chg="del mod">
          <ac:chgData name="Sarah Balian" userId="b9b6ec2c-f67a-4485-ae9a-27dddf9569d2" providerId="ADAL" clId="{5C021946-E79E-424E-A50F-DBD074D7C9B9}" dt="2022-12-06T20:30:47.714" v="2829" actId="21"/>
          <ac:spMkLst>
            <pc:docMk/>
            <pc:sldMk cId="4007693361" sldId="274"/>
            <ac:spMk id="2" creationId="{F6245169-1799-41CD-B28E-D2D20D16AD73}"/>
          </ac:spMkLst>
        </pc:spChg>
        <pc:spChg chg="mod">
          <ac:chgData name="Sarah Balian" userId="b9b6ec2c-f67a-4485-ae9a-27dddf9569d2" providerId="ADAL" clId="{5C021946-E79E-424E-A50F-DBD074D7C9B9}" dt="2022-12-06T19:41:58.124" v="2467" actId="1076"/>
          <ac:spMkLst>
            <pc:docMk/>
            <pc:sldMk cId="4007693361" sldId="274"/>
            <ac:spMk id="3" creationId="{E4FD1E92-5DBC-B105-F246-2355E4FF9A74}"/>
          </ac:spMkLst>
        </pc:spChg>
        <pc:spChg chg="add mod">
          <ac:chgData name="Sarah Balian" userId="b9b6ec2c-f67a-4485-ae9a-27dddf9569d2" providerId="ADAL" clId="{5C021946-E79E-424E-A50F-DBD074D7C9B9}" dt="2022-12-07T14:11:50.403" v="4414" actId="120"/>
          <ac:spMkLst>
            <pc:docMk/>
            <pc:sldMk cId="4007693361" sldId="274"/>
            <ac:spMk id="4" creationId="{BFC0D5BD-61B2-8BB5-03B3-97A724292904}"/>
          </ac:spMkLst>
        </pc:spChg>
        <pc:spChg chg="add del mod">
          <ac:chgData name="Sarah Balian" userId="b9b6ec2c-f67a-4485-ae9a-27dddf9569d2" providerId="ADAL" clId="{5C021946-E79E-424E-A50F-DBD074D7C9B9}" dt="2022-12-06T20:30:49.476" v="2830" actId="478"/>
          <ac:spMkLst>
            <pc:docMk/>
            <pc:sldMk cId="4007693361" sldId="274"/>
            <ac:spMk id="6" creationId="{93F03EFE-A15E-3122-F811-700110876976}"/>
          </ac:spMkLst>
        </pc:spChg>
        <pc:picChg chg="add mod">
          <ac:chgData name="Sarah Balian" userId="b9b6ec2c-f67a-4485-ae9a-27dddf9569d2" providerId="ADAL" clId="{5C021946-E79E-424E-A50F-DBD074D7C9B9}" dt="2022-12-06T20:32:24.948" v="2858"/>
          <ac:picMkLst>
            <pc:docMk/>
            <pc:sldMk cId="4007693361" sldId="274"/>
            <ac:picMk id="7" creationId="{F2184729-ADE0-F5BE-E705-C3C16BEEA5D9}"/>
          </ac:picMkLst>
        </pc:picChg>
      </pc:sldChg>
      <pc:sldChg chg="delSp modSp add mod">
        <pc:chgData name="Sarah Balian" userId="b9b6ec2c-f67a-4485-ae9a-27dddf9569d2" providerId="ADAL" clId="{5C021946-E79E-424E-A50F-DBD074D7C9B9}" dt="2022-12-06T21:04:34.918" v="3241" actId="478"/>
        <pc:sldMkLst>
          <pc:docMk/>
          <pc:sldMk cId="111198767" sldId="275"/>
        </pc:sldMkLst>
        <pc:spChg chg="mod">
          <ac:chgData name="Sarah Balian" userId="b9b6ec2c-f67a-4485-ae9a-27dddf9569d2" providerId="ADAL" clId="{5C021946-E79E-424E-A50F-DBD074D7C9B9}" dt="2022-12-06T21:02:12.045" v="3163" actId="20577"/>
          <ac:spMkLst>
            <pc:docMk/>
            <pc:sldMk cId="111198767" sldId="275"/>
            <ac:spMk id="2" creationId="{F6245169-1799-41CD-B28E-D2D20D16AD73}"/>
          </ac:spMkLst>
        </pc:spChg>
        <pc:spChg chg="mod">
          <ac:chgData name="Sarah Balian" userId="b9b6ec2c-f67a-4485-ae9a-27dddf9569d2" providerId="ADAL" clId="{5C021946-E79E-424E-A50F-DBD074D7C9B9}" dt="2022-12-06T21:03:01.199" v="3228" actId="20577"/>
          <ac:spMkLst>
            <pc:docMk/>
            <pc:sldMk cId="111198767" sldId="275"/>
            <ac:spMk id="3" creationId="{E4FD1E92-5DBC-B105-F246-2355E4FF9A74}"/>
          </ac:spMkLst>
        </pc:spChg>
        <pc:spChg chg="del">
          <ac:chgData name="Sarah Balian" userId="b9b6ec2c-f67a-4485-ae9a-27dddf9569d2" providerId="ADAL" clId="{5C021946-E79E-424E-A50F-DBD074D7C9B9}" dt="2022-12-06T21:04:34.918" v="3241" actId="478"/>
          <ac:spMkLst>
            <pc:docMk/>
            <pc:sldMk cId="111198767" sldId="275"/>
            <ac:spMk id="4" creationId="{CB3FACD9-A5D0-EEFF-C2B2-E4A77442B70D}"/>
          </ac:spMkLst>
        </pc:spChg>
        <pc:spChg chg="del">
          <ac:chgData name="Sarah Balian" userId="b9b6ec2c-f67a-4485-ae9a-27dddf9569d2" providerId="ADAL" clId="{5C021946-E79E-424E-A50F-DBD074D7C9B9}" dt="2022-12-06T21:04:34.918" v="3241" actId="478"/>
          <ac:spMkLst>
            <pc:docMk/>
            <pc:sldMk cId="111198767" sldId="275"/>
            <ac:spMk id="5" creationId="{F9389E6D-AE41-DA2B-E7C6-C8A222BB5D45}"/>
          </ac:spMkLst>
        </pc:spChg>
      </pc:sldChg>
      <pc:sldChg chg="addSp delSp modSp add mod addCm">
        <pc:chgData name="Sarah Balian" userId="b9b6ec2c-f67a-4485-ae9a-27dddf9569d2" providerId="ADAL" clId="{5C021946-E79E-424E-A50F-DBD074D7C9B9}" dt="2022-12-07T14:01:18.503" v="4192"/>
        <pc:sldMkLst>
          <pc:docMk/>
          <pc:sldMk cId="995516696" sldId="276"/>
        </pc:sldMkLst>
        <pc:spChg chg="mod">
          <ac:chgData name="Sarah Balian" userId="b9b6ec2c-f67a-4485-ae9a-27dddf9569d2" providerId="ADAL" clId="{5C021946-E79E-424E-A50F-DBD074D7C9B9}" dt="2022-12-06T21:08:28.241" v="3276" actId="403"/>
          <ac:spMkLst>
            <pc:docMk/>
            <pc:sldMk cId="995516696" sldId="276"/>
            <ac:spMk id="2" creationId="{F6245169-1799-41CD-B28E-D2D20D16AD73}"/>
          </ac:spMkLst>
        </pc:spChg>
        <pc:spChg chg="mod">
          <ac:chgData name="Sarah Balian" userId="b9b6ec2c-f67a-4485-ae9a-27dddf9569d2" providerId="ADAL" clId="{5C021946-E79E-424E-A50F-DBD074D7C9B9}" dt="2022-12-06T21:09:06.893" v="3317" actId="20577"/>
          <ac:spMkLst>
            <pc:docMk/>
            <pc:sldMk cId="995516696" sldId="276"/>
            <ac:spMk id="3" creationId="{E4FD1E92-5DBC-B105-F246-2355E4FF9A74}"/>
          </ac:spMkLst>
        </pc:spChg>
        <pc:spChg chg="add mod">
          <ac:chgData name="Sarah Balian" userId="b9b6ec2c-f67a-4485-ae9a-27dddf9569d2" providerId="ADAL" clId="{5C021946-E79E-424E-A50F-DBD074D7C9B9}" dt="2022-12-06T21:13:45.118" v="3393" actId="403"/>
          <ac:spMkLst>
            <pc:docMk/>
            <pc:sldMk cId="995516696" sldId="276"/>
            <ac:spMk id="4" creationId="{EFF7A8D9-8536-2529-A343-3E45EE4D2E0B}"/>
          </ac:spMkLst>
        </pc:spChg>
        <pc:spChg chg="add mod">
          <ac:chgData name="Sarah Balian" userId="b9b6ec2c-f67a-4485-ae9a-27dddf9569d2" providerId="ADAL" clId="{5C021946-E79E-424E-A50F-DBD074D7C9B9}" dt="2022-12-06T21:13:49.728" v="3394" actId="108"/>
          <ac:spMkLst>
            <pc:docMk/>
            <pc:sldMk cId="995516696" sldId="276"/>
            <ac:spMk id="5" creationId="{104FF3C6-7D13-3DDE-4B1B-471193A52BFB}"/>
          </ac:spMkLst>
        </pc:spChg>
        <pc:graphicFrameChg chg="del">
          <ac:chgData name="Sarah Balian" userId="b9b6ec2c-f67a-4485-ae9a-27dddf9569d2" providerId="ADAL" clId="{5C021946-E79E-424E-A50F-DBD074D7C9B9}" dt="2022-12-06T21:07:50.315" v="3264" actId="478"/>
          <ac:graphicFrameMkLst>
            <pc:docMk/>
            <pc:sldMk cId="995516696" sldId="276"/>
            <ac:graphicFrameMk id="9" creationId="{16BB2B36-D329-083C-5198-BEEC5AC12CFA}"/>
          </ac:graphicFrameMkLst>
        </pc:graphicFrameChg>
      </pc:sldChg>
      <pc:sldChg chg="addSp delSp modSp new del mod">
        <pc:chgData name="Sarah Balian" userId="b9b6ec2c-f67a-4485-ae9a-27dddf9569d2" providerId="ADAL" clId="{5C021946-E79E-424E-A50F-DBD074D7C9B9}" dt="2022-12-06T21:19:39.847" v="3408" actId="680"/>
        <pc:sldMkLst>
          <pc:docMk/>
          <pc:sldMk cId="3362312692" sldId="277"/>
        </pc:sldMkLst>
        <pc:spChg chg="add del">
          <ac:chgData name="Sarah Balian" userId="b9b6ec2c-f67a-4485-ae9a-27dddf9569d2" providerId="ADAL" clId="{5C021946-E79E-424E-A50F-DBD074D7C9B9}" dt="2022-12-06T21:19:39.498" v="3407" actId="1957"/>
          <ac:spMkLst>
            <pc:docMk/>
            <pc:sldMk cId="3362312692" sldId="277"/>
            <ac:spMk id="3" creationId="{225B66D3-0B72-02FD-AAA5-7CF089149DA9}"/>
          </ac:spMkLst>
        </pc:spChg>
        <pc:graphicFrameChg chg="add del mod">
          <ac:chgData name="Sarah Balian" userId="b9b6ec2c-f67a-4485-ae9a-27dddf9569d2" providerId="ADAL" clId="{5C021946-E79E-424E-A50F-DBD074D7C9B9}" dt="2022-12-06T21:19:39.498" v="3407" actId="1957"/>
          <ac:graphicFrameMkLst>
            <pc:docMk/>
            <pc:sldMk cId="3362312692" sldId="277"/>
            <ac:graphicFrameMk id="6" creationId="{F091A78D-949E-A6F4-206D-835D264DA1A9}"/>
          </ac:graphicFrameMkLst>
        </pc:graphicFrameChg>
      </pc:sldChg>
      <pc:sldChg chg="addSp modSp new mod">
        <pc:chgData name="Sarah Balian" userId="b9b6ec2c-f67a-4485-ae9a-27dddf9569d2" providerId="ADAL" clId="{5C021946-E79E-424E-A50F-DBD074D7C9B9}" dt="2022-12-07T13:59:11.539" v="4190" actId="20577"/>
        <pc:sldMkLst>
          <pc:docMk/>
          <pc:sldMk cId="3374680457" sldId="277"/>
        </pc:sldMkLst>
        <pc:spChg chg="mod">
          <ac:chgData name="Sarah Balian" userId="b9b6ec2c-f67a-4485-ae9a-27dddf9569d2" providerId="ADAL" clId="{5C021946-E79E-424E-A50F-DBD074D7C9B9}" dt="2022-12-07T13:59:11.539" v="4190" actId="20577"/>
          <ac:spMkLst>
            <pc:docMk/>
            <pc:sldMk cId="3374680457" sldId="277"/>
            <ac:spMk id="2" creationId="{6AA74B7B-36AF-A7A5-D5E5-A9172DCE655C}"/>
          </ac:spMkLst>
        </pc:spChg>
        <pc:spChg chg="mod">
          <ac:chgData name="Sarah Balian" userId="b9b6ec2c-f67a-4485-ae9a-27dddf9569d2" providerId="ADAL" clId="{5C021946-E79E-424E-A50F-DBD074D7C9B9}" dt="2022-12-06T21:26:49.984" v="3587" actId="1076"/>
          <ac:spMkLst>
            <pc:docMk/>
            <pc:sldMk cId="3374680457" sldId="277"/>
            <ac:spMk id="3" creationId="{50B28AC5-2484-C681-1E51-654A978D440B}"/>
          </ac:spMkLst>
        </pc:spChg>
        <pc:graphicFrameChg chg="add mod">
          <ac:chgData name="Sarah Balian" userId="b9b6ec2c-f67a-4485-ae9a-27dddf9569d2" providerId="ADAL" clId="{5C021946-E79E-424E-A50F-DBD074D7C9B9}" dt="2022-12-06T21:29:35.634" v="3619"/>
          <ac:graphicFrameMkLst>
            <pc:docMk/>
            <pc:sldMk cId="3374680457" sldId="277"/>
            <ac:graphicFrameMk id="6" creationId="{9101D358-B10F-16E5-B75D-9B656EAA9665}"/>
          </ac:graphicFrameMkLst>
        </pc:graphicFrameChg>
        <pc:picChg chg="add mod">
          <ac:chgData name="Sarah Balian" userId="b9b6ec2c-f67a-4485-ae9a-27dddf9569d2" providerId="ADAL" clId="{5C021946-E79E-424E-A50F-DBD074D7C9B9}" dt="2022-12-07T13:59:08.660" v="4189"/>
          <ac:picMkLst>
            <pc:docMk/>
            <pc:sldMk cId="3374680457" sldId="277"/>
            <ac:picMk id="7" creationId="{CDC8E957-0394-0FEF-874F-71987C4CA3C8}"/>
          </ac:picMkLst>
        </pc:picChg>
      </pc:sldChg>
      <pc:sldChg chg="addSp delSp modSp add mod">
        <pc:chgData name="Sarah Balian" userId="b9b6ec2c-f67a-4485-ae9a-27dddf9569d2" providerId="ADAL" clId="{5C021946-E79E-424E-A50F-DBD074D7C9B9}" dt="2022-12-07T14:13:10.509" v="4423" actId="20577"/>
        <pc:sldMkLst>
          <pc:docMk/>
          <pc:sldMk cId="3303905315" sldId="278"/>
        </pc:sldMkLst>
        <pc:spChg chg="mod">
          <ac:chgData name="Sarah Balian" userId="b9b6ec2c-f67a-4485-ae9a-27dddf9569d2" providerId="ADAL" clId="{5C021946-E79E-424E-A50F-DBD074D7C9B9}" dt="2022-12-07T14:13:10.509" v="4423" actId="20577"/>
          <ac:spMkLst>
            <pc:docMk/>
            <pc:sldMk cId="3303905315" sldId="278"/>
            <ac:spMk id="2" creationId="{6AA74B7B-36AF-A7A5-D5E5-A9172DCE655C}"/>
          </ac:spMkLst>
        </pc:spChg>
        <pc:spChg chg="mod">
          <ac:chgData name="Sarah Balian" userId="b9b6ec2c-f67a-4485-ae9a-27dddf9569d2" providerId="ADAL" clId="{5C021946-E79E-424E-A50F-DBD074D7C9B9}" dt="2022-12-06T22:09:41.444" v="3782" actId="6549"/>
          <ac:spMkLst>
            <pc:docMk/>
            <pc:sldMk cId="3303905315" sldId="278"/>
            <ac:spMk id="3" creationId="{50B28AC5-2484-C681-1E51-654A978D440B}"/>
          </ac:spMkLst>
        </pc:spChg>
        <pc:spChg chg="add mod">
          <ac:chgData name="Sarah Balian" userId="b9b6ec2c-f67a-4485-ae9a-27dddf9569d2" providerId="ADAL" clId="{5C021946-E79E-424E-A50F-DBD074D7C9B9}" dt="2022-12-06T21:50:35.097" v="3705"/>
          <ac:spMkLst>
            <pc:docMk/>
            <pc:sldMk cId="3303905315" sldId="278"/>
            <ac:spMk id="4" creationId="{90D53E62-090D-77E8-73FE-70C3F9C7BD7B}"/>
          </ac:spMkLst>
        </pc:spChg>
        <pc:spChg chg="mod">
          <ac:chgData name="Sarah Balian" userId="b9b6ec2c-f67a-4485-ae9a-27dddf9569d2" providerId="ADAL" clId="{5C021946-E79E-424E-A50F-DBD074D7C9B9}" dt="2022-12-06T21:50:35.097" v="3705"/>
          <ac:spMkLst>
            <pc:docMk/>
            <pc:sldMk cId="3303905315" sldId="278"/>
            <ac:spMk id="7" creationId="{3CB04C64-C937-6341-D079-99DA26296787}"/>
          </ac:spMkLst>
        </pc:spChg>
        <pc:spChg chg="mod">
          <ac:chgData name="Sarah Balian" userId="b9b6ec2c-f67a-4485-ae9a-27dddf9569d2" providerId="ADAL" clId="{5C021946-E79E-424E-A50F-DBD074D7C9B9}" dt="2022-12-06T22:21:53.089" v="3869" actId="207"/>
          <ac:spMkLst>
            <pc:docMk/>
            <pc:sldMk cId="3303905315" sldId="278"/>
            <ac:spMk id="9" creationId="{3FA5E493-31E1-ACCA-C2F2-D76017EC3F9D}"/>
          </ac:spMkLst>
        </pc:spChg>
        <pc:spChg chg="mod">
          <ac:chgData name="Sarah Balian" userId="b9b6ec2c-f67a-4485-ae9a-27dddf9569d2" providerId="ADAL" clId="{5C021946-E79E-424E-A50F-DBD074D7C9B9}" dt="2022-12-06T22:21:47.365" v="3867" actId="207"/>
          <ac:spMkLst>
            <pc:docMk/>
            <pc:sldMk cId="3303905315" sldId="278"/>
            <ac:spMk id="10" creationId="{3CC462E5-34F7-996E-F63C-84F5F2D7239C}"/>
          </ac:spMkLst>
        </pc:spChg>
        <pc:spChg chg="mod">
          <ac:chgData name="Sarah Balian" userId="b9b6ec2c-f67a-4485-ae9a-27dddf9569d2" providerId="ADAL" clId="{5C021946-E79E-424E-A50F-DBD074D7C9B9}" dt="2022-12-06T22:22:13.402" v="3874" actId="207"/>
          <ac:spMkLst>
            <pc:docMk/>
            <pc:sldMk cId="3303905315" sldId="278"/>
            <ac:spMk id="11" creationId="{9E9EA097-3E21-55CB-51AB-1A43F461FC49}"/>
          </ac:spMkLst>
        </pc:spChg>
        <pc:spChg chg="mod">
          <ac:chgData name="Sarah Balian" userId="b9b6ec2c-f67a-4485-ae9a-27dddf9569d2" providerId="ADAL" clId="{5C021946-E79E-424E-A50F-DBD074D7C9B9}" dt="2022-12-06T22:23:34.528" v="3893" actId="207"/>
          <ac:spMkLst>
            <pc:docMk/>
            <pc:sldMk cId="3303905315" sldId="278"/>
            <ac:spMk id="12" creationId="{0275D1B2-6C1F-00C3-0A76-B82C6A7AF2EC}"/>
          </ac:spMkLst>
        </pc:spChg>
        <pc:spChg chg="mod">
          <ac:chgData name="Sarah Balian" userId="b9b6ec2c-f67a-4485-ae9a-27dddf9569d2" providerId="ADAL" clId="{5C021946-E79E-424E-A50F-DBD074D7C9B9}" dt="2022-12-06T22:23:44.099" v="3896" actId="207"/>
          <ac:spMkLst>
            <pc:docMk/>
            <pc:sldMk cId="3303905315" sldId="278"/>
            <ac:spMk id="13" creationId="{2283ACFB-BFE8-3C8A-97B2-D9A78E7843EA}"/>
          </ac:spMkLst>
        </pc:spChg>
        <pc:spChg chg="mod">
          <ac:chgData name="Sarah Balian" userId="b9b6ec2c-f67a-4485-ae9a-27dddf9569d2" providerId="ADAL" clId="{5C021946-E79E-424E-A50F-DBD074D7C9B9}" dt="2022-12-06T22:23:24.905" v="3889" actId="207"/>
          <ac:spMkLst>
            <pc:docMk/>
            <pc:sldMk cId="3303905315" sldId="278"/>
            <ac:spMk id="14" creationId="{3B5A7F35-432C-DBF7-D15A-6F97EF09E1D7}"/>
          </ac:spMkLst>
        </pc:spChg>
        <pc:spChg chg="mod">
          <ac:chgData name="Sarah Balian" userId="b9b6ec2c-f67a-4485-ae9a-27dddf9569d2" providerId="ADAL" clId="{5C021946-E79E-424E-A50F-DBD074D7C9B9}" dt="2022-12-06T22:22:36.036" v="3878" actId="207"/>
          <ac:spMkLst>
            <pc:docMk/>
            <pc:sldMk cId="3303905315" sldId="278"/>
            <ac:spMk id="15" creationId="{5147F513-4BD9-802B-270B-BBABDEF13B91}"/>
          </ac:spMkLst>
        </pc:spChg>
        <pc:spChg chg="mod">
          <ac:chgData name="Sarah Balian" userId="b9b6ec2c-f67a-4485-ae9a-27dddf9569d2" providerId="ADAL" clId="{5C021946-E79E-424E-A50F-DBD074D7C9B9}" dt="2022-12-06T22:23:03.291" v="3881" actId="207"/>
          <ac:spMkLst>
            <pc:docMk/>
            <pc:sldMk cId="3303905315" sldId="278"/>
            <ac:spMk id="16" creationId="{FF9269C8-9752-B16F-B166-0AC99A8EAF09}"/>
          </ac:spMkLst>
        </pc:spChg>
        <pc:spChg chg="mod">
          <ac:chgData name="Sarah Balian" userId="b9b6ec2c-f67a-4485-ae9a-27dddf9569d2" providerId="ADAL" clId="{5C021946-E79E-424E-A50F-DBD074D7C9B9}" dt="2022-12-06T22:23:07.690" v="3883" actId="207"/>
          <ac:spMkLst>
            <pc:docMk/>
            <pc:sldMk cId="3303905315" sldId="278"/>
            <ac:spMk id="17" creationId="{9AFD35D5-DBBC-A83A-9767-5276233AD588}"/>
          </ac:spMkLst>
        </pc:spChg>
        <pc:spChg chg="mod">
          <ac:chgData name="Sarah Balian" userId="b9b6ec2c-f67a-4485-ae9a-27dddf9569d2" providerId="ADAL" clId="{5C021946-E79E-424E-A50F-DBD074D7C9B9}" dt="2022-12-06T22:23:17.890" v="3887" actId="207"/>
          <ac:spMkLst>
            <pc:docMk/>
            <pc:sldMk cId="3303905315" sldId="278"/>
            <ac:spMk id="18" creationId="{C5FFBD6D-426C-D8DA-6742-A7300340AC2A}"/>
          </ac:spMkLst>
        </pc:spChg>
        <pc:spChg chg="mod">
          <ac:chgData name="Sarah Balian" userId="b9b6ec2c-f67a-4485-ae9a-27dddf9569d2" providerId="ADAL" clId="{5C021946-E79E-424E-A50F-DBD074D7C9B9}" dt="2022-12-06T22:22:38.722" v="3879" actId="207"/>
          <ac:spMkLst>
            <pc:docMk/>
            <pc:sldMk cId="3303905315" sldId="278"/>
            <ac:spMk id="19" creationId="{55ABB5CC-FC0F-B4B5-E470-B116DD3B382B}"/>
          </ac:spMkLst>
        </pc:spChg>
        <pc:spChg chg="mod">
          <ac:chgData name="Sarah Balian" userId="b9b6ec2c-f67a-4485-ae9a-27dddf9569d2" providerId="ADAL" clId="{5C021946-E79E-424E-A50F-DBD074D7C9B9}" dt="2022-12-06T22:23:10.403" v="3884" actId="207"/>
          <ac:spMkLst>
            <pc:docMk/>
            <pc:sldMk cId="3303905315" sldId="278"/>
            <ac:spMk id="20" creationId="{0056C197-B337-83DB-AF1E-1AB406839897}"/>
          </ac:spMkLst>
        </pc:spChg>
        <pc:spChg chg="mod">
          <ac:chgData name="Sarah Balian" userId="b9b6ec2c-f67a-4485-ae9a-27dddf9569d2" providerId="ADAL" clId="{5C021946-E79E-424E-A50F-DBD074D7C9B9}" dt="2022-12-06T22:22:32.473" v="3877" actId="207"/>
          <ac:spMkLst>
            <pc:docMk/>
            <pc:sldMk cId="3303905315" sldId="278"/>
            <ac:spMk id="21" creationId="{C5EF9441-59C0-0997-6B93-C237B49CF84E}"/>
          </ac:spMkLst>
        </pc:spChg>
        <pc:spChg chg="mod">
          <ac:chgData name="Sarah Balian" userId="b9b6ec2c-f67a-4485-ae9a-27dddf9569d2" providerId="ADAL" clId="{5C021946-E79E-424E-A50F-DBD074D7C9B9}" dt="2022-12-06T22:23:27.177" v="3890" actId="207"/>
          <ac:spMkLst>
            <pc:docMk/>
            <pc:sldMk cId="3303905315" sldId="278"/>
            <ac:spMk id="22" creationId="{4FA05E7E-021E-E386-3E83-C9E87ADE63BD}"/>
          </ac:spMkLst>
        </pc:spChg>
        <pc:spChg chg="mod">
          <ac:chgData name="Sarah Balian" userId="b9b6ec2c-f67a-4485-ae9a-27dddf9569d2" providerId="ADAL" clId="{5C021946-E79E-424E-A50F-DBD074D7C9B9}" dt="2022-12-06T22:21:50.643" v="3868" actId="207"/>
          <ac:spMkLst>
            <pc:docMk/>
            <pc:sldMk cId="3303905315" sldId="278"/>
            <ac:spMk id="23" creationId="{9568BC24-2FC5-A3B0-441F-942515016E72}"/>
          </ac:spMkLst>
        </pc:spChg>
        <pc:spChg chg="mod">
          <ac:chgData name="Sarah Balian" userId="b9b6ec2c-f67a-4485-ae9a-27dddf9569d2" providerId="ADAL" clId="{5C021946-E79E-424E-A50F-DBD074D7C9B9}" dt="2022-12-06T22:22:30.177" v="3876" actId="207"/>
          <ac:spMkLst>
            <pc:docMk/>
            <pc:sldMk cId="3303905315" sldId="278"/>
            <ac:spMk id="24" creationId="{25C0365A-99EA-8D7E-148C-56E7C800B5A6}"/>
          </ac:spMkLst>
        </pc:spChg>
        <pc:spChg chg="mod">
          <ac:chgData name="Sarah Balian" userId="b9b6ec2c-f67a-4485-ae9a-27dddf9569d2" providerId="ADAL" clId="{5C021946-E79E-424E-A50F-DBD074D7C9B9}" dt="2022-12-06T22:24:00.324" v="3900" actId="207"/>
          <ac:spMkLst>
            <pc:docMk/>
            <pc:sldMk cId="3303905315" sldId="278"/>
            <ac:spMk id="25" creationId="{18648EBE-C12F-8C46-104F-654F8817FA40}"/>
          </ac:spMkLst>
        </pc:spChg>
        <pc:spChg chg="mod">
          <ac:chgData name="Sarah Balian" userId="b9b6ec2c-f67a-4485-ae9a-27dddf9569d2" providerId="ADAL" clId="{5C021946-E79E-424E-A50F-DBD074D7C9B9}" dt="2022-12-06T22:19:10.675" v="3841" actId="207"/>
          <ac:spMkLst>
            <pc:docMk/>
            <pc:sldMk cId="3303905315" sldId="278"/>
            <ac:spMk id="26" creationId="{4DD167EC-74AB-2C67-2080-BF12A45D4553}"/>
          </ac:spMkLst>
        </pc:spChg>
        <pc:spChg chg="mod">
          <ac:chgData name="Sarah Balian" userId="b9b6ec2c-f67a-4485-ae9a-27dddf9569d2" providerId="ADAL" clId="{5C021946-E79E-424E-A50F-DBD074D7C9B9}" dt="2022-12-06T22:19:08.784" v="3840" actId="207"/>
          <ac:spMkLst>
            <pc:docMk/>
            <pc:sldMk cId="3303905315" sldId="278"/>
            <ac:spMk id="27" creationId="{377B2ECD-72B2-BC5B-48CF-A2BF06543BAD}"/>
          </ac:spMkLst>
        </pc:spChg>
        <pc:spChg chg="mod">
          <ac:chgData name="Sarah Balian" userId="b9b6ec2c-f67a-4485-ae9a-27dddf9569d2" providerId="ADAL" clId="{5C021946-E79E-424E-A50F-DBD074D7C9B9}" dt="2022-12-06T22:24:11.923" v="3902" actId="207"/>
          <ac:spMkLst>
            <pc:docMk/>
            <pc:sldMk cId="3303905315" sldId="278"/>
            <ac:spMk id="28" creationId="{4B58E2A8-2B18-6F61-347A-FBD1979D38E5}"/>
          </ac:spMkLst>
        </pc:spChg>
        <pc:spChg chg="mod">
          <ac:chgData name="Sarah Balian" userId="b9b6ec2c-f67a-4485-ae9a-27dddf9569d2" providerId="ADAL" clId="{5C021946-E79E-424E-A50F-DBD074D7C9B9}" dt="2022-12-06T22:22:01.786" v="3871" actId="207"/>
          <ac:spMkLst>
            <pc:docMk/>
            <pc:sldMk cId="3303905315" sldId="278"/>
            <ac:spMk id="29" creationId="{4FF4A308-A2FE-0005-A494-DB007AE29FA8}"/>
          </ac:spMkLst>
        </pc:spChg>
        <pc:spChg chg="mod">
          <ac:chgData name="Sarah Balian" userId="b9b6ec2c-f67a-4485-ae9a-27dddf9569d2" providerId="ADAL" clId="{5C021946-E79E-424E-A50F-DBD074D7C9B9}" dt="2022-12-06T22:22:41.979" v="3880" actId="207"/>
          <ac:spMkLst>
            <pc:docMk/>
            <pc:sldMk cId="3303905315" sldId="278"/>
            <ac:spMk id="30" creationId="{75293DCA-A962-53DE-D665-EF42A0C7030A}"/>
          </ac:spMkLst>
        </pc:spChg>
        <pc:spChg chg="mod">
          <ac:chgData name="Sarah Balian" userId="b9b6ec2c-f67a-4485-ae9a-27dddf9569d2" providerId="ADAL" clId="{5C021946-E79E-424E-A50F-DBD074D7C9B9}" dt="2022-12-06T21:50:35.097" v="3705"/>
          <ac:spMkLst>
            <pc:docMk/>
            <pc:sldMk cId="3303905315" sldId="278"/>
            <ac:spMk id="31" creationId="{F78698C8-52E5-55F1-2310-FB9E0AB99CD9}"/>
          </ac:spMkLst>
        </pc:spChg>
        <pc:spChg chg="mod">
          <ac:chgData name="Sarah Balian" userId="b9b6ec2c-f67a-4485-ae9a-27dddf9569d2" providerId="ADAL" clId="{5C021946-E79E-424E-A50F-DBD074D7C9B9}" dt="2022-12-06T22:24:04.154" v="3901" actId="207"/>
          <ac:spMkLst>
            <pc:docMk/>
            <pc:sldMk cId="3303905315" sldId="278"/>
            <ac:spMk id="32" creationId="{20EFD1BE-164C-AC9D-75DD-21E47A0AAB54}"/>
          </ac:spMkLst>
        </pc:spChg>
        <pc:spChg chg="mod">
          <ac:chgData name="Sarah Balian" userId="b9b6ec2c-f67a-4485-ae9a-27dddf9569d2" providerId="ADAL" clId="{5C021946-E79E-424E-A50F-DBD074D7C9B9}" dt="2022-12-06T22:23:52.668" v="3898" actId="207"/>
          <ac:spMkLst>
            <pc:docMk/>
            <pc:sldMk cId="3303905315" sldId="278"/>
            <ac:spMk id="33" creationId="{91B95289-CFAD-ADFF-1077-FC517E8C1340}"/>
          </ac:spMkLst>
        </pc:spChg>
        <pc:spChg chg="mod">
          <ac:chgData name="Sarah Balian" userId="b9b6ec2c-f67a-4485-ae9a-27dddf9569d2" providerId="ADAL" clId="{5C021946-E79E-424E-A50F-DBD074D7C9B9}" dt="2022-12-06T22:23:29.298" v="3891" actId="207"/>
          <ac:spMkLst>
            <pc:docMk/>
            <pc:sldMk cId="3303905315" sldId="278"/>
            <ac:spMk id="34" creationId="{2BA78FC8-38DC-11FC-8D13-D08D3ADAABC7}"/>
          </ac:spMkLst>
        </pc:spChg>
        <pc:spChg chg="add mod">
          <ac:chgData name="Sarah Balian" userId="b9b6ec2c-f67a-4485-ae9a-27dddf9569d2" providerId="ADAL" clId="{5C021946-E79E-424E-A50F-DBD074D7C9B9}" dt="2022-12-06T22:23:04.926" v="3882" actId="1076"/>
          <ac:spMkLst>
            <pc:docMk/>
            <pc:sldMk cId="3303905315" sldId="278"/>
            <ac:spMk id="35" creationId="{198B86C6-DD0C-57C0-572A-9E8FBE372CEB}"/>
          </ac:spMkLst>
        </pc:spChg>
        <pc:spChg chg="add mod">
          <ac:chgData name="Sarah Balian" userId="b9b6ec2c-f67a-4485-ae9a-27dddf9569d2" providerId="ADAL" clId="{5C021946-E79E-424E-A50F-DBD074D7C9B9}" dt="2022-12-06T22:16:43.930" v="3824" actId="20577"/>
          <ac:spMkLst>
            <pc:docMk/>
            <pc:sldMk cId="3303905315" sldId="278"/>
            <ac:spMk id="36" creationId="{E9B31D6C-FC5F-1FDF-9D14-369471C1D5ED}"/>
          </ac:spMkLst>
        </pc:spChg>
        <pc:spChg chg="add mod">
          <ac:chgData name="Sarah Balian" userId="b9b6ec2c-f67a-4485-ae9a-27dddf9569d2" providerId="ADAL" clId="{5C021946-E79E-424E-A50F-DBD074D7C9B9}" dt="2022-12-06T21:50:35.097" v="3705"/>
          <ac:spMkLst>
            <pc:docMk/>
            <pc:sldMk cId="3303905315" sldId="278"/>
            <ac:spMk id="37" creationId="{5CD57FC9-220F-C243-0F66-B25294BF91AF}"/>
          </ac:spMkLst>
        </pc:spChg>
        <pc:spChg chg="add mod">
          <ac:chgData name="Sarah Balian" userId="b9b6ec2c-f67a-4485-ae9a-27dddf9569d2" providerId="ADAL" clId="{5C021946-E79E-424E-A50F-DBD074D7C9B9}" dt="2022-12-06T22:23:21.797" v="3888" actId="1076"/>
          <ac:spMkLst>
            <pc:docMk/>
            <pc:sldMk cId="3303905315" sldId="278"/>
            <ac:spMk id="38" creationId="{4A2A16B3-1F85-6AAB-2CC0-18F11E4785EA}"/>
          </ac:spMkLst>
        </pc:spChg>
        <pc:spChg chg="add mod">
          <ac:chgData name="Sarah Balian" userId="b9b6ec2c-f67a-4485-ae9a-27dddf9569d2" providerId="ADAL" clId="{5C021946-E79E-424E-A50F-DBD074D7C9B9}" dt="2022-12-06T22:11:42.296" v="3794" actId="20577"/>
          <ac:spMkLst>
            <pc:docMk/>
            <pc:sldMk cId="3303905315" sldId="278"/>
            <ac:spMk id="39" creationId="{313AEB0E-9A50-D35A-A76C-B22614EEA076}"/>
          </ac:spMkLst>
        </pc:spChg>
        <pc:spChg chg="add mod">
          <ac:chgData name="Sarah Balian" userId="b9b6ec2c-f67a-4485-ae9a-27dddf9569d2" providerId="ADAL" clId="{5C021946-E79E-424E-A50F-DBD074D7C9B9}" dt="2022-12-06T22:13:35.079" v="3821" actId="20577"/>
          <ac:spMkLst>
            <pc:docMk/>
            <pc:sldMk cId="3303905315" sldId="278"/>
            <ac:spMk id="40" creationId="{F27DCABC-B87E-3F19-0FEF-FBB407E3B205}"/>
          </ac:spMkLst>
        </pc:spChg>
        <pc:spChg chg="add mod">
          <ac:chgData name="Sarah Balian" userId="b9b6ec2c-f67a-4485-ae9a-27dddf9569d2" providerId="ADAL" clId="{5C021946-E79E-424E-A50F-DBD074D7C9B9}" dt="2022-12-06T22:12:15.871" v="3804" actId="20577"/>
          <ac:spMkLst>
            <pc:docMk/>
            <pc:sldMk cId="3303905315" sldId="278"/>
            <ac:spMk id="41" creationId="{2A55A2C9-6012-C348-FC53-59E38CC5FED9}"/>
          </ac:spMkLst>
        </pc:spChg>
        <pc:spChg chg="add mod">
          <ac:chgData name="Sarah Balian" userId="b9b6ec2c-f67a-4485-ae9a-27dddf9569d2" providerId="ADAL" clId="{5C021946-E79E-424E-A50F-DBD074D7C9B9}" dt="2022-12-06T22:12:43.024" v="3811" actId="20577"/>
          <ac:spMkLst>
            <pc:docMk/>
            <pc:sldMk cId="3303905315" sldId="278"/>
            <ac:spMk id="42" creationId="{03E0D3C8-7548-D02B-6A92-31B4087BD006}"/>
          </ac:spMkLst>
        </pc:spChg>
        <pc:spChg chg="add mod">
          <ac:chgData name="Sarah Balian" userId="b9b6ec2c-f67a-4485-ae9a-27dddf9569d2" providerId="ADAL" clId="{5C021946-E79E-424E-A50F-DBD074D7C9B9}" dt="2022-12-06T21:50:35.097" v="3705"/>
          <ac:spMkLst>
            <pc:docMk/>
            <pc:sldMk cId="3303905315" sldId="278"/>
            <ac:spMk id="43" creationId="{B1DC4EF6-B05D-61A9-CC0B-02D5849B3D37}"/>
          </ac:spMkLst>
        </pc:spChg>
        <pc:spChg chg="add mod">
          <ac:chgData name="Sarah Balian" userId="b9b6ec2c-f67a-4485-ae9a-27dddf9569d2" providerId="ADAL" clId="{5C021946-E79E-424E-A50F-DBD074D7C9B9}" dt="2022-12-06T22:22:19.188" v="3875" actId="1076"/>
          <ac:spMkLst>
            <pc:docMk/>
            <pc:sldMk cId="3303905315" sldId="278"/>
            <ac:spMk id="44" creationId="{5D0DB9D3-122B-25A3-4F1D-129711C7021C}"/>
          </ac:spMkLst>
        </pc:spChg>
        <pc:spChg chg="add mod">
          <ac:chgData name="Sarah Balian" userId="b9b6ec2c-f67a-4485-ae9a-27dddf9569d2" providerId="ADAL" clId="{5C021946-E79E-424E-A50F-DBD074D7C9B9}" dt="2022-12-06T22:11:54.473" v="3798" actId="20577"/>
          <ac:spMkLst>
            <pc:docMk/>
            <pc:sldMk cId="3303905315" sldId="278"/>
            <ac:spMk id="45" creationId="{B597DD0E-6B53-ABDB-5FE7-8E19B757A13C}"/>
          </ac:spMkLst>
        </pc:spChg>
        <pc:spChg chg="add mod">
          <ac:chgData name="Sarah Balian" userId="b9b6ec2c-f67a-4485-ae9a-27dddf9569d2" providerId="ADAL" clId="{5C021946-E79E-424E-A50F-DBD074D7C9B9}" dt="2022-12-06T22:23:38.574" v="3894" actId="1076"/>
          <ac:spMkLst>
            <pc:docMk/>
            <pc:sldMk cId="3303905315" sldId="278"/>
            <ac:spMk id="46" creationId="{66EAF6C7-602E-BAE7-CD54-932186943A59}"/>
          </ac:spMkLst>
        </pc:spChg>
        <pc:spChg chg="add mod">
          <ac:chgData name="Sarah Balian" userId="b9b6ec2c-f67a-4485-ae9a-27dddf9569d2" providerId="ADAL" clId="{5C021946-E79E-424E-A50F-DBD074D7C9B9}" dt="2022-12-06T22:13:18.929" v="3817" actId="20577"/>
          <ac:spMkLst>
            <pc:docMk/>
            <pc:sldMk cId="3303905315" sldId="278"/>
            <ac:spMk id="47" creationId="{21B36218-11BE-6667-4530-7C0E1702386D}"/>
          </ac:spMkLst>
        </pc:spChg>
        <pc:spChg chg="add mod">
          <ac:chgData name="Sarah Balian" userId="b9b6ec2c-f67a-4485-ae9a-27dddf9569d2" providerId="ADAL" clId="{5C021946-E79E-424E-A50F-DBD074D7C9B9}" dt="2022-12-06T22:11:48.424" v="3796" actId="20577"/>
          <ac:spMkLst>
            <pc:docMk/>
            <pc:sldMk cId="3303905315" sldId="278"/>
            <ac:spMk id="48" creationId="{61EC4098-BC6F-1139-18DC-9491E09C4EA8}"/>
          </ac:spMkLst>
        </pc:spChg>
        <pc:spChg chg="add mod">
          <ac:chgData name="Sarah Balian" userId="b9b6ec2c-f67a-4485-ae9a-27dddf9569d2" providerId="ADAL" clId="{5C021946-E79E-424E-A50F-DBD074D7C9B9}" dt="2022-12-06T22:22:05.244" v="3872" actId="1076"/>
          <ac:spMkLst>
            <pc:docMk/>
            <pc:sldMk cId="3303905315" sldId="278"/>
            <ac:spMk id="49" creationId="{CB6028F1-7140-EA49-F5C1-EFA62A569116}"/>
          </ac:spMkLst>
        </pc:spChg>
        <pc:spChg chg="add mod">
          <ac:chgData name="Sarah Balian" userId="b9b6ec2c-f67a-4485-ae9a-27dddf9569d2" providerId="ADAL" clId="{5C021946-E79E-424E-A50F-DBD074D7C9B9}" dt="2022-12-06T22:12:35.888" v="3809" actId="20577"/>
          <ac:spMkLst>
            <pc:docMk/>
            <pc:sldMk cId="3303905315" sldId="278"/>
            <ac:spMk id="50" creationId="{B41203BB-A225-16C2-B635-16D6B343AF89}"/>
          </ac:spMkLst>
        </pc:spChg>
        <pc:spChg chg="add mod">
          <ac:chgData name="Sarah Balian" userId="b9b6ec2c-f67a-4485-ae9a-27dddf9569d2" providerId="ADAL" clId="{5C021946-E79E-424E-A50F-DBD074D7C9B9}" dt="2022-12-06T22:23:49.373" v="3897" actId="1076"/>
          <ac:spMkLst>
            <pc:docMk/>
            <pc:sldMk cId="3303905315" sldId="278"/>
            <ac:spMk id="51" creationId="{827117BD-E978-7D07-6146-C576D9BDDB6F}"/>
          </ac:spMkLst>
        </pc:spChg>
        <pc:spChg chg="add mod">
          <ac:chgData name="Sarah Balian" userId="b9b6ec2c-f67a-4485-ae9a-27dddf9569d2" providerId="ADAL" clId="{5C021946-E79E-424E-A50F-DBD074D7C9B9}" dt="2022-12-06T22:16:36.730" v="3822" actId="20577"/>
          <ac:spMkLst>
            <pc:docMk/>
            <pc:sldMk cId="3303905315" sldId="278"/>
            <ac:spMk id="52" creationId="{6F0C6D96-77F5-34FE-1A41-EE5E48B6576B}"/>
          </ac:spMkLst>
        </pc:spChg>
        <pc:spChg chg="add mod">
          <ac:chgData name="Sarah Balian" userId="b9b6ec2c-f67a-4485-ae9a-27dddf9569d2" providerId="ADAL" clId="{5C021946-E79E-424E-A50F-DBD074D7C9B9}" dt="2022-12-06T22:21:22.419" v="3864" actId="1076"/>
          <ac:spMkLst>
            <pc:docMk/>
            <pc:sldMk cId="3303905315" sldId="278"/>
            <ac:spMk id="54" creationId="{7D219A80-B805-A7A8-5625-C7E6E09DF3E4}"/>
          </ac:spMkLst>
        </pc:spChg>
        <pc:spChg chg="add mod">
          <ac:chgData name="Sarah Balian" userId="b9b6ec2c-f67a-4485-ae9a-27dddf9569d2" providerId="ADAL" clId="{5C021946-E79E-424E-A50F-DBD074D7C9B9}" dt="2022-12-06T22:18:06.426" v="3835" actId="20577"/>
          <ac:spMkLst>
            <pc:docMk/>
            <pc:sldMk cId="3303905315" sldId="278"/>
            <ac:spMk id="55" creationId="{6C43D562-705F-0282-7B56-4755FE66457C}"/>
          </ac:spMkLst>
        </pc:spChg>
        <pc:spChg chg="add mod">
          <ac:chgData name="Sarah Balian" userId="b9b6ec2c-f67a-4485-ae9a-27dddf9569d2" providerId="ADAL" clId="{5C021946-E79E-424E-A50F-DBD074D7C9B9}" dt="2022-12-06T22:24:23.652" v="3907" actId="1076"/>
          <ac:spMkLst>
            <pc:docMk/>
            <pc:sldMk cId="3303905315" sldId="278"/>
            <ac:spMk id="56" creationId="{64158C01-8D0C-003F-EB03-5C4F6A703C9A}"/>
          </ac:spMkLst>
        </pc:spChg>
        <pc:spChg chg="add mod">
          <ac:chgData name="Sarah Balian" userId="b9b6ec2c-f67a-4485-ae9a-27dddf9569d2" providerId="ADAL" clId="{5C021946-E79E-424E-A50F-DBD074D7C9B9}" dt="2022-12-06T22:12:29.371" v="3807" actId="20577"/>
          <ac:spMkLst>
            <pc:docMk/>
            <pc:sldMk cId="3303905315" sldId="278"/>
            <ac:spMk id="57" creationId="{FBE8F03B-F138-EABE-FE03-7CDB3ECF2B8D}"/>
          </ac:spMkLst>
        </pc:spChg>
        <pc:spChg chg="add mod">
          <ac:chgData name="Sarah Balian" userId="b9b6ec2c-f67a-4485-ae9a-27dddf9569d2" providerId="ADAL" clId="{5C021946-E79E-424E-A50F-DBD074D7C9B9}" dt="2022-12-06T22:13:10.232" v="3815" actId="20577"/>
          <ac:spMkLst>
            <pc:docMk/>
            <pc:sldMk cId="3303905315" sldId="278"/>
            <ac:spMk id="58" creationId="{9525E136-2A9C-4CCB-AB01-3D24BFE938A2}"/>
          </ac:spMkLst>
        </pc:spChg>
        <pc:spChg chg="add mod">
          <ac:chgData name="Sarah Balian" userId="b9b6ec2c-f67a-4485-ae9a-27dddf9569d2" providerId="ADAL" clId="{5C021946-E79E-424E-A50F-DBD074D7C9B9}" dt="2022-12-06T22:16:51.081" v="3827" actId="20577"/>
          <ac:spMkLst>
            <pc:docMk/>
            <pc:sldMk cId="3303905315" sldId="278"/>
            <ac:spMk id="59" creationId="{D516575E-90B0-1FC5-F33B-02BF727702C9}"/>
          </ac:spMkLst>
        </pc:spChg>
        <pc:spChg chg="add mod">
          <ac:chgData name="Sarah Balian" userId="b9b6ec2c-f67a-4485-ae9a-27dddf9569d2" providerId="ADAL" clId="{5C021946-E79E-424E-A50F-DBD074D7C9B9}" dt="2022-12-06T22:12:54.600" v="3814" actId="20577"/>
          <ac:spMkLst>
            <pc:docMk/>
            <pc:sldMk cId="3303905315" sldId="278"/>
            <ac:spMk id="61" creationId="{499EA205-30D0-D459-14C3-C2BC55CA2C3E}"/>
          </ac:spMkLst>
        </pc:spChg>
        <pc:spChg chg="add mod">
          <ac:chgData name="Sarah Balian" userId="b9b6ec2c-f67a-4485-ae9a-27dddf9569d2" providerId="ADAL" clId="{5C021946-E79E-424E-A50F-DBD074D7C9B9}" dt="2022-12-06T22:11:28.729" v="3793" actId="20577"/>
          <ac:spMkLst>
            <pc:docMk/>
            <pc:sldMk cId="3303905315" sldId="278"/>
            <ac:spMk id="63" creationId="{44E608E9-71F6-7651-16FD-E39DF3094A25}"/>
          </ac:spMkLst>
        </pc:spChg>
        <pc:spChg chg="mod">
          <ac:chgData name="Sarah Balian" userId="b9b6ec2c-f67a-4485-ae9a-27dddf9569d2" providerId="ADAL" clId="{5C021946-E79E-424E-A50F-DBD074D7C9B9}" dt="2022-12-06T22:09:17.248" v="3757"/>
          <ac:spMkLst>
            <pc:docMk/>
            <pc:sldMk cId="3303905315" sldId="278"/>
            <ac:spMk id="65" creationId="{577FBD76-DD8C-7A6F-355F-097D8F9FAC7A}"/>
          </ac:spMkLst>
        </pc:spChg>
        <pc:spChg chg="mod">
          <ac:chgData name="Sarah Balian" userId="b9b6ec2c-f67a-4485-ae9a-27dddf9569d2" providerId="ADAL" clId="{5C021946-E79E-424E-A50F-DBD074D7C9B9}" dt="2022-12-06T22:09:17.248" v="3757"/>
          <ac:spMkLst>
            <pc:docMk/>
            <pc:sldMk cId="3303905315" sldId="278"/>
            <ac:spMk id="67" creationId="{99F981EB-7AF8-B30B-E170-E428CE604D64}"/>
          </ac:spMkLst>
        </pc:spChg>
        <pc:spChg chg="mod">
          <ac:chgData name="Sarah Balian" userId="b9b6ec2c-f67a-4485-ae9a-27dddf9569d2" providerId="ADAL" clId="{5C021946-E79E-424E-A50F-DBD074D7C9B9}" dt="2022-12-06T22:09:17.248" v="3757"/>
          <ac:spMkLst>
            <pc:docMk/>
            <pc:sldMk cId="3303905315" sldId="278"/>
            <ac:spMk id="68" creationId="{EDC192CA-47CE-7554-5BCD-59EFB6DB9FC7}"/>
          </ac:spMkLst>
        </pc:spChg>
        <pc:spChg chg="mod">
          <ac:chgData name="Sarah Balian" userId="b9b6ec2c-f67a-4485-ae9a-27dddf9569d2" providerId="ADAL" clId="{5C021946-E79E-424E-A50F-DBD074D7C9B9}" dt="2022-12-06T22:09:17.248" v="3757"/>
          <ac:spMkLst>
            <pc:docMk/>
            <pc:sldMk cId="3303905315" sldId="278"/>
            <ac:spMk id="69" creationId="{A9ADA286-B5AD-ECF9-1FB7-ADE36FED47B5}"/>
          </ac:spMkLst>
        </pc:spChg>
        <pc:spChg chg="mod">
          <ac:chgData name="Sarah Balian" userId="b9b6ec2c-f67a-4485-ae9a-27dddf9569d2" providerId="ADAL" clId="{5C021946-E79E-424E-A50F-DBD074D7C9B9}" dt="2022-12-06T22:09:17.248" v="3757"/>
          <ac:spMkLst>
            <pc:docMk/>
            <pc:sldMk cId="3303905315" sldId="278"/>
            <ac:spMk id="70" creationId="{F402DC7D-52F6-5BD4-02ED-E19DBA301D66}"/>
          </ac:spMkLst>
        </pc:spChg>
        <pc:spChg chg="mod">
          <ac:chgData name="Sarah Balian" userId="b9b6ec2c-f67a-4485-ae9a-27dddf9569d2" providerId="ADAL" clId="{5C021946-E79E-424E-A50F-DBD074D7C9B9}" dt="2022-12-06T22:09:17.248" v="3757"/>
          <ac:spMkLst>
            <pc:docMk/>
            <pc:sldMk cId="3303905315" sldId="278"/>
            <ac:spMk id="71" creationId="{AA3BF279-88C3-E6F1-8599-9289CFCEDD6B}"/>
          </ac:spMkLst>
        </pc:spChg>
        <pc:spChg chg="mod">
          <ac:chgData name="Sarah Balian" userId="b9b6ec2c-f67a-4485-ae9a-27dddf9569d2" providerId="ADAL" clId="{5C021946-E79E-424E-A50F-DBD074D7C9B9}" dt="2022-12-06T22:09:17.248" v="3757"/>
          <ac:spMkLst>
            <pc:docMk/>
            <pc:sldMk cId="3303905315" sldId="278"/>
            <ac:spMk id="72" creationId="{E88B81F2-B0BA-23CA-4DFD-18701B43E687}"/>
          </ac:spMkLst>
        </pc:spChg>
        <pc:spChg chg="mod">
          <ac:chgData name="Sarah Balian" userId="b9b6ec2c-f67a-4485-ae9a-27dddf9569d2" providerId="ADAL" clId="{5C021946-E79E-424E-A50F-DBD074D7C9B9}" dt="2022-12-06T22:09:17.248" v="3757"/>
          <ac:spMkLst>
            <pc:docMk/>
            <pc:sldMk cId="3303905315" sldId="278"/>
            <ac:spMk id="73" creationId="{27D0BF05-A04F-8E61-AB86-D3612957FCF8}"/>
          </ac:spMkLst>
        </pc:spChg>
        <pc:spChg chg="mod">
          <ac:chgData name="Sarah Balian" userId="b9b6ec2c-f67a-4485-ae9a-27dddf9569d2" providerId="ADAL" clId="{5C021946-E79E-424E-A50F-DBD074D7C9B9}" dt="2022-12-06T22:09:17.248" v="3757"/>
          <ac:spMkLst>
            <pc:docMk/>
            <pc:sldMk cId="3303905315" sldId="278"/>
            <ac:spMk id="74" creationId="{6B96F788-0DF9-390E-DA54-14A6D3B73C5C}"/>
          </ac:spMkLst>
        </pc:spChg>
        <pc:spChg chg="mod">
          <ac:chgData name="Sarah Balian" userId="b9b6ec2c-f67a-4485-ae9a-27dddf9569d2" providerId="ADAL" clId="{5C021946-E79E-424E-A50F-DBD074D7C9B9}" dt="2022-12-06T22:09:17.248" v="3757"/>
          <ac:spMkLst>
            <pc:docMk/>
            <pc:sldMk cId="3303905315" sldId="278"/>
            <ac:spMk id="75" creationId="{C3B9E72B-0161-419E-B332-C04FAB0AAA80}"/>
          </ac:spMkLst>
        </pc:spChg>
        <pc:spChg chg="mod">
          <ac:chgData name="Sarah Balian" userId="b9b6ec2c-f67a-4485-ae9a-27dddf9569d2" providerId="ADAL" clId="{5C021946-E79E-424E-A50F-DBD074D7C9B9}" dt="2022-12-06T22:09:17.248" v="3757"/>
          <ac:spMkLst>
            <pc:docMk/>
            <pc:sldMk cId="3303905315" sldId="278"/>
            <ac:spMk id="76" creationId="{90A92786-A5B7-2E57-850F-BCE017C4BEA6}"/>
          </ac:spMkLst>
        </pc:spChg>
        <pc:spChg chg="mod">
          <ac:chgData name="Sarah Balian" userId="b9b6ec2c-f67a-4485-ae9a-27dddf9569d2" providerId="ADAL" clId="{5C021946-E79E-424E-A50F-DBD074D7C9B9}" dt="2022-12-06T22:09:17.248" v="3757"/>
          <ac:spMkLst>
            <pc:docMk/>
            <pc:sldMk cId="3303905315" sldId="278"/>
            <ac:spMk id="77" creationId="{70C70D97-1610-036F-2DBD-6CDCDE4846E9}"/>
          </ac:spMkLst>
        </pc:spChg>
        <pc:spChg chg="mod">
          <ac:chgData name="Sarah Balian" userId="b9b6ec2c-f67a-4485-ae9a-27dddf9569d2" providerId="ADAL" clId="{5C021946-E79E-424E-A50F-DBD074D7C9B9}" dt="2022-12-06T22:09:17.248" v="3757"/>
          <ac:spMkLst>
            <pc:docMk/>
            <pc:sldMk cId="3303905315" sldId="278"/>
            <ac:spMk id="78" creationId="{0D1F47A0-0BA6-FD7F-FDAB-F8463FD71921}"/>
          </ac:spMkLst>
        </pc:spChg>
        <pc:spChg chg="mod">
          <ac:chgData name="Sarah Balian" userId="b9b6ec2c-f67a-4485-ae9a-27dddf9569d2" providerId="ADAL" clId="{5C021946-E79E-424E-A50F-DBD074D7C9B9}" dt="2022-12-06T22:09:17.248" v="3757"/>
          <ac:spMkLst>
            <pc:docMk/>
            <pc:sldMk cId="3303905315" sldId="278"/>
            <ac:spMk id="79" creationId="{A257E926-CB9E-1570-9717-7A254118016F}"/>
          </ac:spMkLst>
        </pc:spChg>
        <pc:spChg chg="mod">
          <ac:chgData name="Sarah Balian" userId="b9b6ec2c-f67a-4485-ae9a-27dddf9569d2" providerId="ADAL" clId="{5C021946-E79E-424E-A50F-DBD074D7C9B9}" dt="2022-12-06T22:09:17.248" v="3757"/>
          <ac:spMkLst>
            <pc:docMk/>
            <pc:sldMk cId="3303905315" sldId="278"/>
            <ac:spMk id="80" creationId="{2E685D52-CF10-DE98-C33A-FDEB9A683757}"/>
          </ac:spMkLst>
        </pc:spChg>
        <pc:spChg chg="mod">
          <ac:chgData name="Sarah Balian" userId="b9b6ec2c-f67a-4485-ae9a-27dddf9569d2" providerId="ADAL" clId="{5C021946-E79E-424E-A50F-DBD074D7C9B9}" dt="2022-12-06T22:09:17.248" v="3757"/>
          <ac:spMkLst>
            <pc:docMk/>
            <pc:sldMk cId="3303905315" sldId="278"/>
            <ac:spMk id="81" creationId="{BE68E065-CC2F-FDFB-1836-B54D91347B6B}"/>
          </ac:spMkLst>
        </pc:spChg>
        <pc:spChg chg="mod">
          <ac:chgData name="Sarah Balian" userId="b9b6ec2c-f67a-4485-ae9a-27dddf9569d2" providerId="ADAL" clId="{5C021946-E79E-424E-A50F-DBD074D7C9B9}" dt="2022-12-06T22:09:17.248" v="3757"/>
          <ac:spMkLst>
            <pc:docMk/>
            <pc:sldMk cId="3303905315" sldId="278"/>
            <ac:spMk id="82" creationId="{0E327889-01B9-4C49-CC5F-02A888662765}"/>
          </ac:spMkLst>
        </pc:spChg>
        <pc:spChg chg="mod">
          <ac:chgData name="Sarah Balian" userId="b9b6ec2c-f67a-4485-ae9a-27dddf9569d2" providerId="ADAL" clId="{5C021946-E79E-424E-A50F-DBD074D7C9B9}" dt="2022-12-06T22:09:17.248" v="3757"/>
          <ac:spMkLst>
            <pc:docMk/>
            <pc:sldMk cId="3303905315" sldId="278"/>
            <ac:spMk id="83" creationId="{BA34B5FD-B06F-6C09-74BB-12E8DDEF76F0}"/>
          </ac:spMkLst>
        </pc:spChg>
        <pc:spChg chg="mod">
          <ac:chgData name="Sarah Balian" userId="b9b6ec2c-f67a-4485-ae9a-27dddf9569d2" providerId="ADAL" clId="{5C021946-E79E-424E-A50F-DBD074D7C9B9}" dt="2022-12-06T22:09:17.248" v="3757"/>
          <ac:spMkLst>
            <pc:docMk/>
            <pc:sldMk cId="3303905315" sldId="278"/>
            <ac:spMk id="84" creationId="{B4E381B8-8531-8A6E-FBDE-564CD158818A}"/>
          </ac:spMkLst>
        </pc:spChg>
        <pc:spChg chg="mod">
          <ac:chgData name="Sarah Balian" userId="b9b6ec2c-f67a-4485-ae9a-27dddf9569d2" providerId="ADAL" clId="{5C021946-E79E-424E-A50F-DBD074D7C9B9}" dt="2022-12-06T22:09:17.248" v="3757"/>
          <ac:spMkLst>
            <pc:docMk/>
            <pc:sldMk cId="3303905315" sldId="278"/>
            <ac:spMk id="85" creationId="{E575B520-01A0-A00E-9F80-FE6A98857FEF}"/>
          </ac:spMkLst>
        </pc:spChg>
        <pc:spChg chg="mod">
          <ac:chgData name="Sarah Balian" userId="b9b6ec2c-f67a-4485-ae9a-27dddf9569d2" providerId="ADAL" clId="{5C021946-E79E-424E-A50F-DBD074D7C9B9}" dt="2022-12-06T22:09:17.248" v="3757"/>
          <ac:spMkLst>
            <pc:docMk/>
            <pc:sldMk cId="3303905315" sldId="278"/>
            <ac:spMk id="86" creationId="{918CE586-A688-2A16-59F8-E5AE71284970}"/>
          </ac:spMkLst>
        </pc:spChg>
        <pc:spChg chg="mod">
          <ac:chgData name="Sarah Balian" userId="b9b6ec2c-f67a-4485-ae9a-27dddf9569d2" providerId="ADAL" clId="{5C021946-E79E-424E-A50F-DBD074D7C9B9}" dt="2022-12-06T22:09:17.248" v="3757"/>
          <ac:spMkLst>
            <pc:docMk/>
            <pc:sldMk cId="3303905315" sldId="278"/>
            <ac:spMk id="87" creationId="{4A80EA23-0FAE-2893-3EFA-42B8F40C959C}"/>
          </ac:spMkLst>
        </pc:spChg>
        <pc:spChg chg="mod">
          <ac:chgData name="Sarah Balian" userId="b9b6ec2c-f67a-4485-ae9a-27dddf9569d2" providerId="ADAL" clId="{5C021946-E79E-424E-A50F-DBD074D7C9B9}" dt="2022-12-06T22:09:17.248" v="3757"/>
          <ac:spMkLst>
            <pc:docMk/>
            <pc:sldMk cId="3303905315" sldId="278"/>
            <ac:spMk id="88" creationId="{FA6EF7E4-EF89-80CB-E8ED-A638C811A848}"/>
          </ac:spMkLst>
        </pc:spChg>
        <pc:spChg chg="mod">
          <ac:chgData name="Sarah Balian" userId="b9b6ec2c-f67a-4485-ae9a-27dddf9569d2" providerId="ADAL" clId="{5C021946-E79E-424E-A50F-DBD074D7C9B9}" dt="2022-12-06T22:09:17.248" v="3757"/>
          <ac:spMkLst>
            <pc:docMk/>
            <pc:sldMk cId="3303905315" sldId="278"/>
            <ac:spMk id="89" creationId="{50A98E0A-E971-1FB6-D6CF-E3EDFE573F71}"/>
          </ac:spMkLst>
        </pc:spChg>
        <pc:spChg chg="mod">
          <ac:chgData name="Sarah Balian" userId="b9b6ec2c-f67a-4485-ae9a-27dddf9569d2" providerId="ADAL" clId="{5C021946-E79E-424E-A50F-DBD074D7C9B9}" dt="2022-12-06T22:09:17.248" v="3757"/>
          <ac:spMkLst>
            <pc:docMk/>
            <pc:sldMk cId="3303905315" sldId="278"/>
            <ac:spMk id="90" creationId="{448D3D24-5513-6A0E-20C2-37BCF882F5B5}"/>
          </ac:spMkLst>
        </pc:spChg>
        <pc:spChg chg="mod">
          <ac:chgData name="Sarah Balian" userId="b9b6ec2c-f67a-4485-ae9a-27dddf9569d2" providerId="ADAL" clId="{5C021946-E79E-424E-A50F-DBD074D7C9B9}" dt="2022-12-06T22:09:17.248" v="3757"/>
          <ac:spMkLst>
            <pc:docMk/>
            <pc:sldMk cId="3303905315" sldId="278"/>
            <ac:spMk id="91" creationId="{4B03DFD5-68DF-784E-D1AA-35C2246CFEAE}"/>
          </ac:spMkLst>
        </pc:spChg>
        <pc:spChg chg="mod">
          <ac:chgData name="Sarah Balian" userId="b9b6ec2c-f67a-4485-ae9a-27dddf9569d2" providerId="ADAL" clId="{5C021946-E79E-424E-A50F-DBD074D7C9B9}" dt="2022-12-06T22:09:17.248" v="3757"/>
          <ac:spMkLst>
            <pc:docMk/>
            <pc:sldMk cId="3303905315" sldId="278"/>
            <ac:spMk id="92" creationId="{54D53CC8-5E01-3F71-C0DC-0E7D3699F64A}"/>
          </ac:spMkLst>
        </pc:spChg>
        <pc:grpChg chg="add mod">
          <ac:chgData name="Sarah Balian" userId="b9b6ec2c-f67a-4485-ae9a-27dddf9569d2" providerId="ADAL" clId="{5C021946-E79E-424E-A50F-DBD074D7C9B9}" dt="2022-12-06T21:50:35.097" v="3705"/>
          <ac:grpSpMkLst>
            <pc:docMk/>
            <pc:sldMk cId="3303905315" sldId="278"/>
            <ac:grpSpMk id="5" creationId="{86521BE0-A778-628B-B6CB-766E6E1C2AFF}"/>
          </ac:grpSpMkLst>
        </pc:grpChg>
        <pc:grpChg chg="mod">
          <ac:chgData name="Sarah Balian" userId="b9b6ec2c-f67a-4485-ae9a-27dddf9569d2" providerId="ADAL" clId="{5C021946-E79E-424E-A50F-DBD074D7C9B9}" dt="2022-12-06T21:50:35.097" v="3705"/>
          <ac:grpSpMkLst>
            <pc:docMk/>
            <pc:sldMk cId="3303905315" sldId="278"/>
            <ac:grpSpMk id="8" creationId="{90D16F38-5A9C-A4CD-1504-C73CA6ED2E8A}"/>
          </ac:grpSpMkLst>
        </pc:grpChg>
        <pc:grpChg chg="add del mod">
          <ac:chgData name="Sarah Balian" userId="b9b6ec2c-f67a-4485-ae9a-27dddf9569d2" providerId="ADAL" clId="{5C021946-E79E-424E-A50F-DBD074D7C9B9}" dt="2022-12-06T22:09:18.984" v="3758"/>
          <ac:grpSpMkLst>
            <pc:docMk/>
            <pc:sldMk cId="3303905315" sldId="278"/>
            <ac:grpSpMk id="64" creationId="{4AC3CEA1-19C4-2D7A-BF47-0B9FB6D6A9C3}"/>
          </ac:grpSpMkLst>
        </pc:grpChg>
        <pc:grpChg chg="mod">
          <ac:chgData name="Sarah Balian" userId="b9b6ec2c-f67a-4485-ae9a-27dddf9569d2" providerId="ADAL" clId="{5C021946-E79E-424E-A50F-DBD074D7C9B9}" dt="2022-12-06T22:09:17.248" v="3757"/>
          <ac:grpSpMkLst>
            <pc:docMk/>
            <pc:sldMk cId="3303905315" sldId="278"/>
            <ac:grpSpMk id="66" creationId="{4D7837C7-021F-6625-56E5-970A872BC3C4}"/>
          </ac:grpSpMkLst>
        </pc:grpChg>
        <pc:graphicFrameChg chg="del">
          <ac:chgData name="Sarah Balian" userId="b9b6ec2c-f67a-4485-ae9a-27dddf9569d2" providerId="ADAL" clId="{5C021946-E79E-424E-A50F-DBD074D7C9B9}" dt="2022-12-06T21:50:19.419" v="3704" actId="478"/>
          <ac:graphicFrameMkLst>
            <pc:docMk/>
            <pc:sldMk cId="3303905315" sldId="278"/>
            <ac:graphicFrameMk id="6" creationId="{9101D358-B10F-16E5-B75D-9B656EAA9665}"/>
          </ac:graphicFrameMkLst>
        </pc:graphicFrameChg>
        <pc:picChg chg="add mod">
          <ac:chgData name="Sarah Balian" userId="b9b6ec2c-f67a-4485-ae9a-27dddf9569d2" providerId="ADAL" clId="{5C021946-E79E-424E-A50F-DBD074D7C9B9}" dt="2022-12-07T14:12:46.221" v="4416"/>
          <ac:picMkLst>
            <pc:docMk/>
            <pc:sldMk cId="3303905315" sldId="278"/>
            <ac:picMk id="93" creationId="{E2F2B3BF-C7A6-7700-A02D-5F174766C50C}"/>
          </ac:picMkLst>
        </pc:picChg>
        <pc:cxnChg chg="add mod">
          <ac:chgData name="Sarah Balian" userId="b9b6ec2c-f67a-4485-ae9a-27dddf9569d2" providerId="ADAL" clId="{5C021946-E79E-424E-A50F-DBD074D7C9B9}" dt="2022-12-06T21:50:35.097" v="3705"/>
          <ac:cxnSpMkLst>
            <pc:docMk/>
            <pc:sldMk cId="3303905315" sldId="278"/>
            <ac:cxnSpMk id="53" creationId="{7E35DB01-1D65-1347-8A11-60276C88A906}"/>
          </ac:cxnSpMkLst>
        </pc:cxnChg>
        <pc:cxnChg chg="add mod">
          <ac:chgData name="Sarah Balian" userId="b9b6ec2c-f67a-4485-ae9a-27dddf9569d2" providerId="ADAL" clId="{5C021946-E79E-424E-A50F-DBD074D7C9B9}" dt="2022-12-06T21:50:35.097" v="3705"/>
          <ac:cxnSpMkLst>
            <pc:docMk/>
            <pc:sldMk cId="3303905315" sldId="278"/>
            <ac:cxnSpMk id="60" creationId="{65F59C92-5AD5-917B-B276-5847C235A6D0}"/>
          </ac:cxnSpMkLst>
        </pc:cxnChg>
        <pc:cxnChg chg="add mod">
          <ac:chgData name="Sarah Balian" userId="b9b6ec2c-f67a-4485-ae9a-27dddf9569d2" providerId="ADAL" clId="{5C021946-E79E-424E-A50F-DBD074D7C9B9}" dt="2022-12-06T21:50:35.097" v="3705"/>
          <ac:cxnSpMkLst>
            <pc:docMk/>
            <pc:sldMk cId="3303905315" sldId="278"/>
            <ac:cxnSpMk id="62" creationId="{224F9534-7D5E-8CA0-759C-F2D654AC42F3}"/>
          </ac:cxnSpMkLst>
        </pc:cxnChg>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pChg chg="mod">
          <ac:chgData name="Sarah Balian" userId="b9b6ec2c-f67a-4485-ae9a-27dddf9569d2" providerId="ADAL" clId="{5C021946-E79E-424E-A50F-DBD074D7C9B9}" dt="2022-12-07T13:59:03.810" v="4188" actId="27636"/>
          <ac:spMkLst>
            <pc:docMk/>
            <pc:sldMk cId="3194101482" sldId="279"/>
            <ac:spMk id="2" creationId="{6AA74B7B-36AF-A7A5-D5E5-A9172DCE655C}"/>
          </ac:spMkLst>
        </pc:spChg>
        <pc:spChg chg="mod">
          <ac:chgData name="Sarah Balian" userId="b9b6ec2c-f67a-4485-ae9a-27dddf9569d2" providerId="ADAL" clId="{5C021946-E79E-424E-A50F-DBD074D7C9B9}" dt="2022-12-06T21:57:07.905" v="3744" actId="1076"/>
          <ac:spMkLst>
            <pc:docMk/>
            <pc:sldMk cId="3194101482" sldId="279"/>
            <ac:spMk id="3" creationId="{50B28AC5-2484-C681-1E51-654A978D440B}"/>
          </ac:spMkLst>
        </pc:spChg>
        <pc:picChg chg="add mod">
          <ac:chgData name="Sarah Balian" userId="b9b6ec2c-f67a-4485-ae9a-27dddf9569d2" providerId="ADAL" clId="{5C021946-E79E-424E-A50F-DBD074D7C9B9}" dt="2022-12-07T13:58:56.985" v="4183"/>
          <ac:picMkLst>
            <pc:docMk/>
            <pc:sldMk cId="3194101482" sldId="279"/>
            <ac:picMk id="4" creationId="{D71482A9-45D7-C133-B814-C75367AE0E26}"/>
          </ac:picMkLst>
        </pc:picChg>
      </pc:sldChg>
      <pc:sldChg chg="addSp delSp modSp mod">
        <pc:chgData name="Sarah Balian" userId="b9b6ec2c-f67a-4485-ae9a-27dddf9569d2" providerId="ADAL" clId="{5C021946-E79E-424E-A50F-DBD074D7C9B9}" dt="2022-12-07T14:13:01.131" v="4421" actId="6549"/>
        <pc:sldMkLst>
          <pc:docMk/>
          <pc:sldMk cId="2037355660" sldId="280"/>
        </pc:sldMkLst>
        <pc:spChg chg="del">
          <ac:chgData name="Sarah Balian" userId="b9b6ec2c-f67a-4485-ae9a-27dddf9569d2" providerId="ADAL" clId="{5C021946-E79E-424E-A50F-DBD074D7C9B9}" dt="2022-12-06T22:10:56.504" v="3783" actId="478"/>
          <ac:spMkLst>
            <pc:docMk/>
            <pc:sldMk cId="2037355660" sldId="280"/>
            <ac:spMk id="2" creationId="{6AA74B7B-36AF-A7A5-D5E5-A9172DCE655C}"/>
          </ac:spMkLst>
        </pc:spChg>
        <pc:spChg chg="del">
          <ac:chgData name="Sarah Balian" userId="b9b6ec2c-f67a-4485-ae9a-27dddf9569d2" providerId="ADAL" clId="{5C021946-E79E-424E-A50F-DBD074D7C9B9}" dt="2022-12-06T22:10:56.504" v="3783" actId="478"/>
          <ac:spMkLst>
            <pc:docMk/>
            <pc:sldMk cId="2037355660" sldId="280"/>
            <ac:spMk id="3" creationId="{50B28AC5-2484-C681-1E51-654A978D440B}"/>
          </ac:spMkLst>
        </pc:spChg>
        <pc:spChg chg="del">
          <ac:chgData name="Sarah Balian" userId="b9b6ec2c-f67a-4485-ae9a-27dddf9569d2" providerId="ADAL" clId="{5C021946-E79E-424E-A50F-DBD074D7C9B9}" dt="2022-12-06T22:24:32.060" v="3908" actId="21"/>
          <ac:spMkLst>
            <pc:docMk/>
            <pc:sldMk cId="2037355660" sldId="280"/>
            <ac:spMk id="4" creationId="{90D53E62-090D-77E8-73FE-70C3F9C7BD7B}"/>
          </ac:spMkLst>
        </pc:spChg>
        <pc:spChg chg="del">
          <ac:chgData name="Sarah Balian" userId="b9b6ec2c-f67a-4485-ae9a-27dddf9569d2" providerId="ADAL" clId="{5C021946-E79E-424E-A50F-DBD074D7C9B9}" dt="2022-12-06T22:24:32.060" v="3908" actId="21"/>
          <ac:spMkLst>
            <pc:docMk/>
            <pc:sldMk cId="2037355660" sldId="280"/>
            <ac:spMk id="35" creationId="{198B86C6-DD0C-57C0-572A-9E8FBE372CEB}"/>
          </ac:spMkLst>
        </pc:spChg>
        <pc:spChg chg="del">
          <ac:chgData name="Sarah Balian" userId="b9b6ec2c-f67a-4485-ae9a-27dddf9569d2" providerId="ADAL" clId="{5C021946-E79E-424E-A50F-DBD074D7C9B9}" dt="2022-12-06T22:24:32.060" v="3908" actId="21"/>
          <ac:spMkLst>
            <pc:docMk/>
            <pc:sldMk cId="2037355660" sldId="280"/>
            <ac:spMk id="36" creationId="{E9B31D6C-FC5F-1FDF-9D14-369471C1D5ED}"/>
          </ac:spMkLst>
        </pc:spChg>
        <pc:spChg chg="del">
          <ac:chgData name="Sarah Balian" userId="b9b6ec2c-f67a-4485-ae9a-27dddf9569d2" providerId="ADAL" clId="{5C021946-E79E-424E-A50F-DBD074D7C9B9}" dt="2022-12-06T22:24:32.060" v="3908" actId="21"/>
          <ac:spMkLst>
            <pc:docMk/>
            <pc:sldMk cId="2037355660" sldId="280"/>
            <ac:spMk id="37" creationId="{5CD57FC9-220F-C243-0F66-B25294BF91AF}"/>
          </ac:spMkLst>
        </pc:spChg>
        <pc:spChg chg="del">
          <ac:chgData name="Sarah Balian" userId="b9b6ec2c-f67a-4485-ae9a-27dddf9569d2" providerId="ADAL" clId="{5C021946-E79E-424E-A50F-DBD074D7C9B9}" dt="2022-12-06T22:24:32.060" v="3908" actId="21"/>
          <ac:spMkLst>
            <pc:docMk/>
            <pc:sldMk cId="2037355660" sldId="280"/>
            <ac:spMk id="38" creationId="{4A2A16B3-1F85-6AAB-2CC0-18F11E4785EA}"/>
          </ac:spMkLst>
        </pc:spChg>
        <pc:spChg chg="del">
          <ac:chgData name="Sarah Balian" userId="b9b6ec2c-f67a-4485-ae9a-27dddf9569d2" providerId="ADAL" clId="{5C021946-E79E-424E-A50F-DBD074D7C9B9}" dt="2022-12-06T22:24:32.060" v="3908" actId="21"/>
          <ac:spMkLst>
            <pc:docMk/>
            <pc:sldMk cId="2037355660" sldId="280"/>
            <ac:spMk id="39" creationId="{313AEB0E-9A50-D35A-A76C-B22614EEA076}"/>
          </ac:spMkLst>
        </pc:spChg>
        <pc:spChg chg="del">
          <ac:chgData name="Sarah Balian" userId="b9b6ec2c-f67a-4485-ae9a-27dddf9569d2" providerId="ADAL" clId="{5C021946-E79E-424E-A50F-DBD074D7C9B9}" dt="2022-12-06T22:24:32.060" v="3908" actId="21"/>
          <ac:spMkLst>
            <pc:docMk/>
            <pc:sldMk cId="2037355660" sldId="280"/>
            <ac:spMk id="40" creationId="{F27DCABC-B87E-3F19-0FEF-FBB407E3B205}"/>
          </ac:spMkLst>
        </pc:spChg>
        <pc:spChg chg="del">
          <ac:chgData name="Sarah Balian" userId="b9b6ec2c-f67a-4485-ae9a-27dddf9569d2" providerId="ADAL" clId="{5C021946-E79E-424E-A50F-DBD074D7C9B9}" dt="2022-12-06T22:24:32.060" v="3908" actId="21"/>
          <ac:spMkLst>
            <pc:docMk/>
            <pc:sldMk cId="2037355660" sldId="280"/>
            <ac:spMk id="41" creationId="{2A55A2C9-6012-C348-FC53-59E38CC5FED9}"/>
          </ac:spMkLst>
        </pc:spChg>
        <pc:spChg chg="del">
          <ac:chgData name="Sarah Balian" userId="b9b6ec2c-f67a-4485-ae9a-27dddf9569d2" providerId="ADAL" clId="{5C021946-E79E-424E-A50F-DBD074D7C9B9}" dt="2022-12-06T22:24:32.060" v="3908" actId="21"/>
          <ac:spMkLst>
            <pc:docMk/>
            <pc:sldMk cId="2037355660" sldId="280"/>
            <ac:spMk id="42" creationId="{03E0D3C8-7548-D02B-6A92-31B4087BD006}"/>
          </ac:spMkLst>
        </pc:spChg>
        <pc:spChg chg="del">
          <ac:chgData name="Sarah Balian" userId="b9b6ec2c-f67a-4485-ae9a-27dddf9569d2" providerId="ADAL" clId="{5C021946-E79E-424E-A50F-DBD074D7C9B9}" dt="2022-12-06T22:24:32.060" v="3908" actId="21"/>
          <ac:spMkLst>
            <pc:docMk/>
            <pc:sldMk cId="2037355660" sldId="280"/>
            <ac:spMk id="43" creationId="{B1DC4EF6-B05D-61A9-CC0B-02D5849B3D37}"/>
          </ac:spMkLst>
        </pc:spChg>
        <pc:spChg chg="del">
          <ac:chgData name="Sarah Balian" userId="b9b6ec2c-f67a-4485-ae9a-27dddf9569d2" providerId="ADAL" clId="{5C021946-E79E-424E-A50F-DBD074D7C9B9}" dt="2022-12-06T22:24:32.060" v="3908" actId="21"/>
          <ac:spMkLst>
            <pc:docMk/>
            <pc:sldMk cId="2037355660" sldId="280"/>
            <ac:spMk id="44" creationId="{5D0DB9D3-122B-25A3-4F1D-129711C7021C}"/>
          </ac:spMkLst>
        </pc:spChg>
        <pc:spChg chg="del">
          <ac:chgData name="Sarah Balian" userId="b9b6ec2c-f67a-4485-ae9a-27dddf9569d2" providerId="ADAL" clId="{5C021946-E79E-424E-A50F-DBD074D7C9B9}" dt="2022-12-06T22:24:32.060" v="3908" actId="21"/>
          <ac:spMkLst>
            <pc:docMk/>
            <pc:sldMk cId="2037355660" sldId="280"/>
            <ac:spMk id="45" creationId="{B597DD0E-6B53-ABDB-5FE7-8E19B757A13C}"/>
          </ac:spMkLst>
        </pc:spChg>
        <pc:spChg chg="del">
          <ac:chgData name="Sarah Balian" userId="b9b6ec2c-f67a-4485-ae9a-27dddf9569d2" providerId="ADAL" clId="{5C021946-E79E-424E-A50F-DBD074D7C9B9}" dt="2022-12-06T22:24:32.060" v="3908" actId="21"/>
          <ac:spMkLst>
            <pc:docMk/>
            <pc:sldMk cId="2037355660" sldId="280"/>
            <ac:spMk id="46" creationId="{66EAF6C7-602E-BAE7-CD54-932186943A59}"/>
          </ac:spMkLst>
        </pc:spChg>
        <pc:spChg chg="del">
          <ac:chgData name="Sarah Balian" userId="b9b6ec2c-f67a-4485-ae9a-27dddf9569d2" providerId="ADAL" clId="{5C021946-E79E-424E-A50F-DBD074D7C9B9}" dt="2022-12-06T22:24:32.060" v="3908" actId="21"/>
          <ac:spMkLst>
            <pc:docMk/>
            <pc:sldMk cId="2037355660" sldId="280"/>
            <ac:spMk id="47" creationId="{21B36218-11BE-6667-4530-7C0E1702386D}"/>
          </ac:spMkLst>
        </pc:spChg>
        <pc:spChg chg="del">
          <ac:chgData name="Sarah Balian" userId="b9b6ec2c-f67a-4485-ae9a-27dddf9569d2" providerId="ADAL" clId="{5C021946-E79E-424E-A50F-DBD074D7C9B9}" dt="2022-12-06T22:24:32.060" v="3908" actId="21"/>
          <ac:spMkLst>
            <pc:docMk/>
            <pc:sldMk cId="2037355660" sldId="280"/>
            <ac:spMk id="48" creationId="{61EC4098-BC6F-1139-18DC-9491E09C4EA8}"/>
          </ac:spMkLst>
        </pc:spChg>
        <pc:spChg chg="del">
          <ac:chgData name="Sarah Balian" userId="b9b6ec2c-f67a-4485-ae9a-27dddf9569d2" providerId="ADAL" clId="{5C021946-E79E-424E-A50F-DBD074D7C9B9}" dt="2022-12-06T22:24:32.060" v="3908" actId="21"/>
          <ac:spMkLst>
            <pc:docMk/>
            <pc:sldMk cId="2037355660" sldId="280"/>
            <ac:spMk id="49" creationId="{CB6028F1-7140-EA49-F5C1-EFA62A569116}"/>
          </ac:spMkLst>
        </pc:spChg>
        <pc:spChg chg="del">
          <ac:chgData name="Sarah Balian" userId="b9b6ec2c-f67a-4485-ae9a-27dddf9569d2" providerId="ADAL" clId="{5C021946-E79E-424E-A50F-DBD074D7C9B9}" dt="2022-12-06T22:24:32.060" v="3908" actId="21"/>
          <ac:spMkLst>
            <pc:docMk/>
            <pc:sldMk cId="2037355660" sldId="280"/>
            <ac:spMk id="50" creationId="{B41203BB-A225-16C2-B635-16D6B343AF89}"/>
          </ac:spMkLst>
        </pc:spChg>
        <pc:spChg chg="del">
          <ac:chgData name="Sarah Balian" userId="b9b6ec2c-f67a-4485-ae9a-27dddf9569d2" providerId="ADAL" clId="{5C021946-E79E-424E-A50F-DBD074D7C9B9}" dt="2022-12-06T22:24:32.060" v="3908" actId="21"/>
          <ac:spMkLst>
            <pc:docMk/>
            <pc:sldMk cId="2037355660" sldId="280"/>
            <ac:spMk id="51" creationId="{827117BD-E978-7D07-6146-C576D9BDDB6F}"/>
          </ac:spMkLst>
        </pc:spChg>
        <pc:spChg chg="del">
          <ac:chgData name="Sarah Balian" userId="b9b6ec2c-f67a-4485-ae9a-27dddf9569d2" providerId="ADAL" clId="{5C021946-E79E-424E-A50F-DBD074D7C9B9}" dt="2022-12-06T22:24:32.060" v="3908" actId="21"/>
          <ac:spMkLst>
            <pc:docMk/>
            <pc:sldMk cId="2037355660" sldId="280"/>
            <ac:spMk id="52" creationId="{6F0C6D96-77F5-34FE-1A41-EE5E48B6576B}"/>
          </ac:spMkLst>
        </pc:spChg>
        <pc:spChg chg="del">
          <ac:chgData name="Sarah Balian" userId="b9b6ec2c-f67a-4485-ae9a-27dddf9569d2" providerId="ADAL" clId="{5C021946-E79E-424E-A50F-DBD074D7C9B9}" dt="2022-12-06T22:24:32.060" v="3908" actId="21"/>
          <ac:spMkLst>
            <pc:docMk/>
            <pc:sldMk cId="2037355660" sldId="280"/>
            <ac:spMk id="54" creationId="{7D219A80-B805-A7A8-5625-C7E6E09DF3E4}"/>
          </ac:spMkLst>
        </pc:spChg>
        <pc:spChg chg="del">
          <ac:chgData name="Sarah Balian" userId="b9b6ec2c-f67a-4485-ae9a-27dddf9569d2" providerId="ADAL" clId="{5C021946-E79E-424E-A50F-DBD074D7C9B9}" dt="2022-12-06T22:24:32.060" v="3908" actId="21"/>
          <ac:spMkLst>
            <pc:docMk/>
            <pc:sldMk cId="2037355660" sldId="280"/>
            <ac:spMk id="55" creationId="{6C43D562-705F-0282-7B56-4755FE66457C}"/>
          </ac:spMkLst>
        </pc:spChg>
        <pc:spChg chg="del">
          <ac:chgData name="Sarah Balian" userId="b9b6ec2c-f67a-4485-ae9a-27dddf9569d2" providerId="ADAL" clId="{5C021946-E79E-424E-A50F-DBD074D7C9B9}" dt="2022-12-06T22:24:32.060" v="3908" actId="21"/>
          <ac:spMkLst>
            <pc:docMk/>
            <pc:sldMk cId="2037355660" sldId="280"/>
            <ac:spMk id="56" creationId="{64158C01-8D0C-003F-EB03-5C4F6A703C9A}"/>
          </ac:spMkLst>
        </pc:spChg>
        <pc:spChg chg="del">
          <ac:chgData name="Sarah Balian" userId="b9b6ec2c-f67a-4485-ae9a-27dddf9569d2" providerId="ADAL" clId="{5C021946-E79E-424E-A50F-DBD074D7C9B9}" dt="2022-12-06T22:24:32.060" v="3908" actId="21"/>
          <ac:spMkLst>
            <pc:docMk/>
            <pc:sldMk cId="2037355660" sldId="280"/>
            <ac:spMk id="57" creationId="{FBE8F03B-F138-EABE-FE03-7CDB3ECF2B8D}"/>
          </ac:spMkLst>
        </pc:spChg>
        <pc:spChg chg="del">
          <ac:chgData name="Sarah Balian" userId="b9b6ec2c-f67a-4485-ae9a-27dddf9569d2" providerId="ADAL" clId="{5C021946-E79E-424E-A50F-DBD074D7C9B9}" dt="2022-12-06T22:24:32.060" v="3908" actId="21"/>
          <ac:spMkLst>
            <pc:docMk/>
            <pc:sldMk cId="2037355660" sldId="280"/>
            <ac:spMk id="58" creationId="{9525E136-2A9C-4CCB-AB01-3D24BFE938A2}"/>
          </ac:spMkLst>
        </pc:spChg>
        <pc:spChg chg="del">
          <ac:chgData name="Sarah Balian" userId="b9b6ec2c-f67a-4485-ae9a-27dddf9569d2" providerId="ADAL" clId="{5C021946-E79E-424E-A50F-DBD074D7C9B9}" dt="2022-12-06T22:24:32.060" v="3908" actId="21"/>
          <ac:spMkLst>
            <pc:docMk/>
            <pc:sldMk cId="2037355660" sldId="280"/>
            <ac:spMk id="59" creationId="{D516575E-90B0-1FC5-F33B-02BF727702C9}"/>
          </ac:spMkLst>
        </pc:spChg>
        <pc:spChg chg="del">
          <ac:chgData name="Sarah Balian" userId="b9b6ec2c-f67a-4485-ae9a-27dddf9569d2" providerId="ADAL" clId="{5C021946-E79E-424E-A50F-DBD074D7C9B9}" dt="2022-12-06T22:24:32.060" v="3908" actId="21"/>
          <ac:spMkLst>
            <pc:docMk/>
            <pc:sldMk cId="2037355660" sldId="280"/>
            <ac:spMk id="61" creationId="{499EA205-30D0-D459-14C3-C2BC55CA2C3E}"/>
          </ac:spMkLst>
        </pc:spChg>
        <pc:spChg chg="add del mod">
          <ac:chgData name="Sarah Balian" userId="b9b6ec2c-f67a-4485-ae9a-27dddf9569d2" providerId="ADAL" clId="{5C021946-E79E-424E-A50F-DBD074D7C9B9}" dt="2022-12-06T22:10:59.362" v="3784" actId="478"/>
          <ac:spMkLst>
            <pc:docMk/>
            <pc:sldMk cId="2037355660" sldId="280"/>
            <ac:spMk id="64" creationId="{7FFD4C25-95A6-78DF-21BC-0CDC05DEDB62}"/>
          </ac:spMkLst>
        </pc:spChg>
        <pc:spChg chg="add del mod">
          <ac:chgData name="Sarah Balian" userId="b9b6ec2c-f67a-4485-ae9a-27dddf9569d2" providerId="ADAL" clId="{5C021946-E79E-424E-A50F-DBD074D7C9B9}" dt="2022-12-06T22:11:00.889" v="3785" actId="478"/>
          <ac:spMkLst>
            <pc:docMk/>
            <pc:sldMk cId="2037355660" sldId="280"/>
            <ac:spMk id="66" creationId="{C64C509B-6895-9487-5BAC-9C5F107D61EA}"/>
          </ac:spMkLst>
        </pc:spChg>
        <pc:spChg chg="add mod">
          <ac:chgData name="Sarah Balian" userId="b9b6ec2c-f67a-4485-ae9a-27dddf9569d2" providerId="ADAL" clId="{5C021946-E79E-424E-A50F-DBD074D7C9B9}" dt="2022-12-07T14:13:01.131" v="4421" actId="6549"/>
          <ac:spMkLst>
            <pc:docMk/>
            <pc:sldMk cId="2037355660" sldId="280"/>
            <ac:spMk id="67" creationId="{FA06AC2D-A668-BF2C-E7FE-30962BE77260}"/>
          </ac:spMkLst>
        </pc:spChg>
        <pc:spChg chg="add mod">
          <ac:chgData name="Sarah Balian" userId="b9b6ec2c-f67a-4485-ae9a-27dddf9569d2" providerId="ADAL" clId="{5C021946-E79E-424E-A50F-DBD074D7C9B9}" dt="2022-12-06T22:11:05.237" v="3786"/>
          <ac:spMkLst>
            <pc:docMk/>
            <pc:sldMk cId="2037355660" sldId="280"/>
            <ac:spMk id="68" creationId="{2F98A3EE-6320-044D-A68E-720A7A279610}"/>
          </ac:spMkLst>
        </pc:spChg>
        <pc:spChg chg="add mod">
          <ac:chgData name="Sarah Balian" userId="b9b6ec2c-f67a-4485-ae9a-27dddf9569d2" providerId="ADAL" clId="{5C021946-E79E-424E-A50F-DBD074D7C9B9}" dt="2022-12-06T22:24:41.807" v="3909"/>
          <ac:spMkLst>
            <pc:docMk/>
            <pc:sldMk cId="2037355660" sldId="280"/>
            <ac:spMk id="69" creationId="{6F379EDA-D49C-85F9-7DF1-3ED072B70EA3}"/>
          </ac:spMkLst>
        </pc:spChg>
        <pc:spChg chg="mod">
          <ac:chgData name="Sarah Balian" userId="b9b6ec2c-f67a-4485-ae9a-27dddf9569d2" providerId="ADAL" clId="{5C021946-E79E-424E-A50F-DBD074D7C9B9}" dt="2022-12-06T22:24:41.807" v="3909"/>
          <ac:spMkLst>
            <pc:docMk/>
            <pc:sldMk cId="2037355660" sldId="280"/>
            <ac:spMk id="71" creationId="{12B899C0-76BB-1512-6FDA-981251A61D12}"/>
          </ac:spMkLst>
        </pc:spChg>
        <pc:spChg chg="mod">
          <ac:chgData name="Sarah Balian" userId="b9b6ec2c-f67a-4485-ae9a-27dddf9569d2" providerId="ADAL" clId="{5C021946-E79E-424E-A50F-DBD074D7C9B9}" dt="2022-12-06T22:24:41.807" v="3909"/>
          <ac:spMkLst>
            <pc:docMk/>
            <pc:sldMk cId="2037355660" sldId="280"/>
            <ac:spMk id="73" creationId="{9EB79F1B-750E-8EA6-57DA-BA7D740E46A5}"/>
          </ac:spMkLst>
        </pc:spChg>
        <pc:spChg chg="mod">
          <ac:chgData name="Sarah Balian" userId="b9b6ec2c-f67a-4485-ae9a-27dddf9569d2" providerId="ADAL" clId="{5C021946-E79E-424E-A50F-DBD074D7C9B9}" dt="2022-12-06T22:24:41.807" v="3909"/>
          <ac:spMkLst>
            <pc:docMk/>
            <pc:sldMk cId="2037355660" sldId="280"/>
            <ac:spMk id="74" creationId="{EF1939D5-9717-EFA5-A2AB-C946CA602763}"/>
          </ac:spMkLst>
        </pc:spChg>
        <pc:spChg chg="mod">
          <ac:chgData name="Sarah Balian" userId="b9b6ec2c-f67a-4485-ae9a-27dddf9569d2" providerId="ADAL" clId="{5C021946-E79E-424E-A50F-DBD074D7C9B9}" dt="2022-12-06T22:24:41.807" v="3909"/>
          <ac:spMkLst>
            <pc:docMk/>
            <pc:sldMk cId="2037355660" sldId="280"/>
            <ac:spMk id="75" creationId="{1E3B74C8-CDA2-96B2-74C2-13CBE7E6623C}"/>
          </ac:spMkLst>
        </pc:spChg>
        <pc:spChg chg="mod">
          <ac:chgData name="Sarah Balian" userId="b9b6ec2c-f67a-4485-ae9a-27dddf9569d2" providerId="ADAL" clId="{5C021946-E79E-424E-A50F-DBD074D7C9B9}" dt="2022-12-06T22:24:41.807" v="3909"/>
          <ac:spMkLst>
            <pc:docMk/>
            <pc:sldMk cId="2037355660" sldId="280"/>
            <ac:spMk id="76" creationId="{46533E8D-1595-F9B8-9314-46EE484C1B1C}"/>
          </ac:spMkLst>
        </pc:spChg>
        <pc:spChg chg="mod">
          <ac:chgData name="Sarah Balian" userId="b9b6ec2c-f67a-4485-ae9a-27dddf9569d2" providerId="ADAL" clId="{5C021946-E79E-424E-A50F-DBD074D7C9B9}" dt="2022-12-06T22:30:39.234" v="3947" actId="207"/>
          <ac:spMkLst>
            <pc:docMk/>
            <pc:sldMk cId="2037355660" sldId="280"/>
            <ac:spMk id="77" creationId="{49D3905C-BB78-3D58-413C-C76DEE9D4ACE}"/>
          </ac:spMkLst>
        </pc:spChg>
        <pc:spChg chg="mod">
          <ac:chgData name="Sarah Balian" userId="b9b6ec2c-f67a-4485-ae9a-27dddf9569d2" providerId="ADAL" clId="{5C021946-E79E-424E-A50F-DBD074D7C9B9}" dt="2022-12-06T22:24:41.807" v="3909"/>
          <ac:spMkLst>
            <pc:docMk/>
            <pc:sldMk cId="2037355660" sldId="280"/>
            <ac:spMk id="78" creationId="{4D042042-C40A-C1EC-3D43-54588839FDF7}"/>
          </ac:spMkLst>
        </pc:spChg>
        <pc:spChg chg="mod">
          <ac:chgData name="Sarah Balian" userId="b9b6ec2c-f67a-4485-ae9a-27dddf9569d2" providerId="ADAL" clId="{5C021946-E79E-424E-A50F-DBD074D7C9B9}" dt="2022-12-06T22:24:41.807" v="3909"/>
          <ac:spMkLst>
            <pc:docMk/>
            <pc:sldMk cId="2037355660" sldId="280"/>
            <ac:spMk id="79" creationId="{B731EDE0-4B96-B151-A9F7-61A3A18850F4}"/>
          </ac:spMkLst>
        </pc:spChg>
        <pc:spChg chg="mod">
          <ac:chgData name="Sarah Balian" userId="b9b6ec2c-f67a-4485-ae9a-27dddf9569d2" providerId="ADAL" clId="{5C021946-E79E-424E-A50F-DBD074D7C9B9}" dt="2022-12-06T22:30:26.546" v="3944" actId="207"/>
          <ac:spMkLst>
            <pc:docMk/>
            <pc:sldMk cId="2037355660" sldId="280"/>
            <ac:spMk id="80" creationId="{7743196E-401C-B8A7-0110-53EA8526954A}"/>
          </ac:spMkLst>
        </pc:spChg>
        <pc:spChg chg="mod">
          <ac:chgData name="Sarah Balian" userId="b9b6ec2c-f67a-4485-ae9a-27dddf9569d2" providerId="ADAL" clId="{5C021946-E79E-424E-A50F-DBD074D7C9B9}" dt="2022-12-06T22:24:41.807" v="3909"/>
          <ac:spMkLst>
            <pc:docMk/>
            <pc:sldMk cId="2037355660" sldId="280"/>
            <ac:spMk id="81" creationId="{EFFB1FCC-E3BE-A99D-AE18-EC7FB5F7CC5D}"/>
          </ac:spMkLst>
        </pc:spChg>
        <pc:spChg chg="mod">
          <ac:chgData name="Sarah Balian" userId="b9b6ec2c-f67a-4485-ae9a-27dddf9569d2" providerId="ADAL" clId="{5C021946-E79E-424E-A50F-DBD074D7C9B9}" dt="2022-12-06T22:30:32.208" v="3946" actId="207"/>
          <ac:spMkLst>
            <pc:docMk/>
            <pc:sldMk cId="2037355660" sldId="280"/>
            <ac:spMk id="82" creationId="{3478D420-71BF-B18D-BD47-95BC2C5FC6CF}"/>
          </ac:spMkLst>
        </pc:spChg>
        <pc:spChg chg="mod">
          <ac:chgData name="Sarah Balian" userId="b9b6ec2c-f67a-4485-ae9a-27dddf9569d2" providerId="ADAL" clId="{5C021946-E79E-424E-A50F-DBD074D7C9B9}" dt="2022-12-06T22:24:41.807" v="3909"/>
          <ac:spMkLst>
            <pc:docMk/>
            <pc:sldMk cId="2037355660" sldId="280"/>
            <ac:spMk id="83" creationId="{4AD6B3AB-21AC-135D-39B9-FBFBD51818CB}"/>
          </ac:spMkLst>
        </pc:spChg>
        <pc:spChg chg="mod">
          <ac:chgData name="Sarah Balian" userId="b9b6ec2c-f67a-4485-ae9a-27dddf9569d2" providerId="ADAL" clId="{5C021946-E79E-424E-A50F-DBD074D7C9B9}" dt="2022-12-06T22:30:29.529" v="3945" actId="207"/>
          <ac:spMkLst>
            <pc:docMk/>
            <pc:sldMk cId="2037355660" sldId="280"/>
            <ac:spMk id="84" creationId="{6ED768A0-A8A9-D203-DFFB-42D173F714C2}"/>
          </ac:spMkLst>
        </pc:spChg>
        <pc:spChg chg="mod">
          <ac:chgData name="Sarah Balian" userId="b9b6ec2c-f67a-4485-ae9a-27dddf9569d2" providerId="ADAL" clId="{5C021946-E79E-424E-A50F-DBD074D7C9B9}" dt="2022-12-06T22:24:41.807" v="3909"/>
          <ac:spMkLst>
            <pc:docMk/>
            <pc:sldMk cId="2037355660" sldId="280"/>
            <ac:spMk id="85" creationId="{B2F9E72B-EAE8-0EA2-820F-507F568C8766}"/>
          </ac:spMkLst>
        </pc:spChg>
        <pc:spChg chg="mod">
          <ac:chgData name="Sarah Balian" userId="b9b6ec2c-f67a-4485-ae9a-27dddf9569d2" providerId="ADAL" clId="{5C021946-E79E-424E-A50F-DBD074D7C9B9}" dt="2022-12-06T22:24:41.807" v="3909"/>
          <ac:spMkLst>
            <pc:docMk/>
            <pc:sldMk cId="2037355660" sldId="280"/>
            <ac:spMk id="86" creationId="{BF0F9A46-F865-1451-D2B7-5389AF3A91C8}"/>
          </ac:spMkLst>
        </pc:spChg>
        <pc:spChg chg="mod">
          <ac:chgData name="Sarah Balian" userId="b9b6ec2c-f67a-4485-ae9a-27dddf9569d2" providerId="ADAL" clId="{5C021946-E79E-424E-A50F-DBD074D7C9B9}" dt="2022-12-06T22:24:41.807" v="3909"/>
          <ac:spMkLst>
            <pc:docMk/>
            <pc:sldMk cId="2037355660" sldId="280"/>
            <ac:spMk id="87" creationId="{82C7AB16-8F95-524D-23F0-ACDDCD976152}"/>
          </ac:spMkLst>
        </pc:spChg>
        <pc:spChg chg="mod">
          <ac:chgData name="Sarah Balian" userId="b9b6ec2c-f67a-4485-ae9a-27dddf9569d2" providerId="ADAL" clId="{5C021946-E79E-424E-A50F-DBD074D7C9B9}" dt="2022-12-06T22:24:41.807" v="3909"/>
          <ac:spMkLst>
            <pc:docMk/>
            <pc:sldMk cId="2037355660" sldId="280"/>
            <ac:spMk id="88" creationId="{36C44B7A-D50E-DDCD-6460-BC6EA228B0D9}"/>
          </ac:spMkLst>
        </pc:spChg>
        <pc:spChg chg="mod">
          <ac:chgData name="Sarah Balian" userId="b9b6ec2c-f67a-4485-ae9a-27dddf9569d2" providerId="ADAL" clId="{5C021946-E79E-424E-A50F-DBD074D7C9B9}" dt="2022-12-06T22:31:00.995" v="3952" actId="207"/>
          <ac:spMkLst>
            <pc:docMk/>
            <pc:sldMk cId="2037355660" sldId="280"/>
            <ac:spMk id="89" creationId="{665A3AF2-7A61-800F-D7CE-D7345BA89E1A}"/>
          </ac:spMkLst>
        </pc:spChg>
        <pc:spChg chg="mod">
          <ac:chgData name="Sarah Balian" userId="b9b6ec2c-f67a-4485-ae9a-27dddf9569d2" providerId="ADAL" clId="{5C021946-E79E-424E-A50F-DBD074D7C9B9}" dt="2022-12-06T22:24:41.807" v="3909"/>
          <ac:spMkLst>
            <pc:docMk/>
            <pc:sldMk cId="2037355660" sldId="280"/>
            <ac:spMk id="90" creationId="{D050EADB-3BC3-5156-A898-4C425CFD3BDF}"/>
          </ac:spMkLst>
        </pc:spChg>
        <pc:spChg chg="mod">
          <ac:chgData name="Sarah Balian" userId="b9b6ec2c-f67a-4485-ae9a-27dddf9569d2" providerId="ADAL" clId="{5C021946-E79E-424E-A50F-DBD074D7C9B9}" dt="2022-12-06T22:24:41.807" v="3909"/>
          <ac:spMkLst>
            <pc:docMk/>
            <pc:sldMk cId="2037355660" sldId="280"/>
            <ac:spMk id="91" creationId="{32CC7199-305F-A849-0B95-28C492E325FA}"/>
          </ac:spMkLst>
        </pc:spChg>
        <pc:spChg chg="mod">
          <ac:chgData name="Sarah Balian" userId="b9b6ec2c-f67a-4485-ae9a-27dddf9569d2" providerId="ADAL" clId="{5C021946-E79E-424E-A50F-DBD074D7C9B9}" dt="2022-12-06T22:24:41.807" v="3909"/>
          <ac:spMkLst>
            <pc:docMk/>
            <pc:sldMk cId="2037355660" sldId="280"/>
            <ac:spMk id="92" creationId="{230C9F5B-9D9E-B85E-809A-C6CE5ACD3DAC}"/>
          </ac:spMkLst>
        </pc:spChg>
        <pc:spChg chg="mod">
          <ac:chgData name="Sarah Balian" userId="b9b6ec2c-f67a-4485-ae9a-27dddf9569d2" providerId="ADAL" clId="{5C021946-E79E-424E-A50F-DBD074D7C9B9}" dt="2022-12-06T22:24:41.807" v="3909"/>
          <ac:spMkLst>
            <pc:docMk/>
            <pc:sldMk cId="2037355660" sldId="280"/>
            <ac:spMk id="93" creationId="{DF399C51-6EAE-9B4A-5E8C-7D79EDFAD213}"/>
          </ac:spMkLst>
        </pc:spChg>
        <pc:spChg chg="mod">
          <ac:chgData name="Sarah Balian" userId="b9b6ec2c-f67a-4485-ae9a-27dddf9569d2" providerId="ADAL" clId="{5C021946-E79E-424E-A50F-DBD074D7C9B9}" dt="2022-12-06T22:24:41.807" v="3909"/>
          <ac:spMkLst>
            <pc:docMk/>
            <pc:sldMk cId="2037355660" sldId="280"/>
            <ac:spMk id="94" creationId="{6C3C65F1-9864-5BEA-1DDF-84F262DB79B9}"/>
          </ac:spMkLst>
        </pc:spChg>
        <pc:spChg chg="mod">
          <ac:chgData name="Sarah Balian" userId="b9b6ec2c-f67a-4485-ae9a-27dddf9569d2" providerId="ADAL" clId="{5C021946-E79E-424E-A50F-DBD074D7C9B9}" dt="2022-12-06T22:24:41.807" v="3909"/>
          <ac:spMkLst>
            <pc:docMk/>
            <pc:sldMk cId="2037355660" sldId="280"/>
            <ac:spMk id="95" creationId="{15778002-9B69-E495-A5DA-2552DBBB149C}"/>
          </ac:spMkLst>
        </pc:spChg>
        <pc:spChg chg="mod">
          <ac:chgData name="Sarah Balian" userId="b9b6ec2c-f67a-4485-ae9a-27dddf9569d2" providerId="ADAL" clId="{5C021946-E79E-424E-A50F-DBD074D7C9B9}" dt="2022-12-06T22:30:53.010" v="3950" actId="207"/>
          <ac:spMkLst>
            <pc:docMk/>
            <pc:sldMk cId="2037355660" sldId="280"/>
            <ac:spMk id="96" creationId="{4B4D7025-EFDF-8A78-68AF-74551389FADF}"/>
          </ac:spMkLst>
        </pc:spChg>
        <pc:spChg chg="mod">
          <ac:chgData name="Sarah Balian" userId="b9b6ec2c-f67a-4485-ae9a-27dddf9569d2" providerId="ADAL" clId="{5C021946-E79E-424E-A50F-DBD074D7C9B9}" dt="2022-12-06T22:30:48.127" v="3948" actId="207"/>
          <ac:spMkLst>
            <pc:docMk/>
            <pc:sldMk cId="2037355660" sldId="280"/>
            <ac:spMk id="97" creationId="{5EAF0214-F7A3-E405-223D-5308B09C90A9}"/>
          </ac:spMkLst>
        </pc:spChg>
        <pc:spChg chg="mod">
          <ac:chgData name="Sarah Balian" userId="b9b6ec2c-f67a-4485-ae9a-27dddf9569d2" providerId="ADAL" clId="{5C021946-E79E-424E-A50F-DBD074D7C9B9}" dt="2022-12-06T22:24:41.807" v="3909"/>
          <ac:spMkLst>
            <pc:docMk/>
            <pc:sldMk cId="2037355660" sldId="280"/>
            <ac:spMk id="98" creationId="{B8ADB7D3-22A0-0B1C-5BEE-D4533CFC44C3}"/>
          </ac:spMkLst>
        </pc:spChg>
        <pc:spChg chg="add mod">
          <ac:chgData name="Sarah Balian" userId="b9b6ec2c-f67a-4485-ae9a-27dddf9569d2" providerId="ADAL" clId="{5C021946-E79E-424E-A50F-DBD074D7C9B9}" dt="2022-12-06T22:28:17.005" v="3930" actId="20577"/>
          <ac:spMkLst>
            <pc:docMk/>
            <pc:sldMk cId="2037355660" sldId="280"/>
            <ac:spMk id="99" creationId="{4A77EBE7-4193-8AAF-730F-66663584A669}"/>
          </ac:spMkLst>
        </pc:spChg>
        <pc:spChg chg="add mod">
          <ac:chgData name="Sarah Balian" userId="b9b6ec2c-f67a-4485-ae9a-27dddf9569d2" providerId="ADAL" clId="{5C021946-E79E-424E-A50F-DBD074D7C9B9}" dt="2022-12-06T22:28:42.341" v="3936" actId="20577"/>
          <ac:spMkLst>
            <pc:docMk/>
            <pc:sldMk cId="2037355660" sldId="280"/>
            <ac:spMk id="100" creationId="{DC5F6CEF-1625-8723-716E-CC0FA6C3CD77}"/>
          </ac:spMkLst>
        </pc:spChg>
        <pc:spChg chg="add mod">
          <ac:chgData name="Sarah Balian" userId="b9b6ec2c-f67a-4485-ae9a-27dddf9569d2" providerId="ADAL" clId="{5C021946-E79E-424E-A50F-DBD074D7C9B9}" dt="2022-12-06T22:27:47.726" v="3927" actId="20577"/>
          <ac:spMkLst>
            <pc:docMk/>
            <pc:sldMk cId="2037355660" sldId="280"/>
            <ac:spMk id="101" creationId="{ED13C7E1-CC12-21D4-F84F-A588F921D67A}"/>
          </ac:spMkLst>
        </pc:spChg>
        <pc:spChg chg="add mod">
          <ac:chgData name="Sarah Balian" userId="b9b6ec2c-f67a-4485-ae9a-27dddf9569d2" providerId="ADAL" clId="{5C021946-E79E-424E-A50F-DBD074D7C9B9}" dt="2022-12-06T22:29:01.453" v="3940" actId="20577"/>
          <ac:spMkLst>
            <pc:docMk/>
            <pc:sldMk cId="2037355660" sldId="280"/>
            <ac:spMk id="102" creationId="{FEFF3993-FDA5-71E2-9833-FFEF38A9AB85}"/>
          </ac:spMkLst>
        </pc:spChg>
        <pc:spChg chg="add mod">
          <ac:chgData name="Sarah Balian" userId="b9b6ec2c-f67a-4485-ae9a-27dddf9569d2" providerId="ADAL" clId="{5C021946-E79E-424E-A50F-DBD074D7C9B9}" dt="2022-12-06T22:25:41.930" v="3910" actId="20577"/>
          <ac:spMkLst>
            <pc:docMk/>
            <pc:sldMk cId="2037355660" sldId="280"/>
            <ac:spMk id="103" creationId="{BCF4D247-D653-41E0-143B-FCC42193E34F}"/>
          </ac:spMkLst>
        </pc:spChg>
        <pc:spChg chg="add mod">
          <ac:chgData name="Sarah Balian" userId="b9b6ec2c-f67a-4485-ae9a-27dddf9569d2" providerId="ADAL" clId="{5C021946-E79E-424E-A50F-DBD074D7C9B9}" dt="2022-12-06T22:28:23.524" v="3932" actId="20577"/>
          <ac:spMkLst>
            <pc:docMk/>
            <pc:sldMk cId="2037355660" sldId="280"/>
            <ac:spMk id="104" creationId="{820EA707-92B0-531D-6E5A-5C46ADEE42FB}"/>
          </ac:spMkLst>
        </pc:spChg>
        <pc:spChg chg="add mod">
          <ac:chgData name="Sarah Balian" userId="b9b6ec2c-f67a-4485-ae9a-27dddf9569d2" providerId="ADAL" clId="{5C021946-E79E-424E-A50F-DBD074D7C9B9}" dt="2022-12-06T22:26:51.928" v="3917" actId="20577"/>
          <ac:spMkLst>
            <pc:docMk/>
            <pc:sldMk cId="2037355660" sldId="280"/>
            <ac:spMk id="105" creationId="{D44349F3-7680-13C4-6403-7E6B47FD72D1}"/>
          </ac:spMkLst>
        </pc:spChg>
        <pc:spChg chg="add mod">
          <ac:chgData name="Sarah Balian" userId="b9b6ec2c-f67a-4485-ae9a-27dddf9569d2" providerId="ADAL" clId="{5C021946-E79E-424E-A50F-DBD074D7C9B9}" dt="2022-12-06T22:27:21.703" v="3923" actId="20577"/>
          <ac:spMkLst>
            <pc:docMk/>
            <pc:sldMk cId="2037355660" sldId="280"/>
            <ac:spMk id="106" creationId="{E3E8B4B4-2E1E-B766-A8AF-45327F8B0F56}"/>
          </ac:spMkLst>
        </pc:spChg>
        <pc:spChg chg="add mod">
          <ac:chgData name="Sarah Balian" userId="b9b6ec2c-f67a-4485-ae9a-27dddf9569d2" providerId="ADAL" clId="{5C021946-E79E-424E-A50F-DBD074D7C9B9}" dt="2022-12-06T22:27:27.567" v="3925" actId="20577"/>
          <ac:spMkLst>
            <pc:docMk/>
            <pc:sldMk cId="2037355660" sldId="280"/>
            <ac:spMk id="107" creationId="{A9B7C2A7-55DE-CF44-7977-98275788AD56}"/>
          </ac:spMkLst>
        </pc:spChg>
        <pc:spChg chg="add mod">
          <ac:chgData name="Sarah Balian" userId="b9b6ec2c-f67a-4485-ae9a-27dddf9569d2" providerId="ADAL" clId="{5C021946-E79E-424E-A50F-DBD074D7C9B9}" dt="2022-12-06T22:24:41.807" v="3909"/>
          <ac:spMkLst>
            <pc:docMk/>
            <pc:sldMk cId="2037355660" sldId="280"/>
            <ac:spMk id="108" creationId="{CE38E8C3-CE83-B3D8-F451-92FC1DC3FD25}"/>
          </ac:spMkLst>
        </pc:spChg>
        <pc:spChg chg="add mod">
          <ac:chgData name="Sarah Balian" userId="b9b6ec2c-f67a-4485-ae9a-27dddf9569d2" providerId="ADAL" clId="{5C021946-E79E-424E-A50F-DBD074D7C9B9}" dt="2022-12-06T22:25:54.129" v="3913" actId="20577"/>
          <ac:spMkLst>
            <pc:docMk/>
            <pc:sldMk cId="2037355660" sldId="280"/>
            <ac:spMk id="109" creationId="{07FB85A6-803F-248C-9BF0-ED9823FE18C7}"/>
          </ac:spMkLst>
        </pc:spChg>
        <pc:spChg chg="add mod">
          <ac:chgData name="Sarah Balian" userId="b9b6ec2c-f67a-4485-ae9a-27dddf9569d2" providerId="ADAL" clId="{5C021946-E79E-424E-A50F-DBD074D7C9B9}" dt="2022-12-06T22:26:36.795" v="3914" actId="20577"/>
          <ac:spMkLst>
            <pc:docMk/>
            <pc:sldMk cId="2037355660" sldId="280"/>
            <ac:spMk id="110" creationId="{4BE41C52-D972-E6ED-B55F-A9596B944438}"/>
          </ac:spMkLst>
        </pc:spChg>
        <pc:spChg chg="add mod">
          <ac:chgData name="Sarah Balian" userId="b9b6ec2c-f67a-4485-ae9a-27dddf9569d2" providerId="ADAL" clId="{5C021946-E79E-424E-A50F-DBD074D7C9B9}" dt="2022-12-06T22:28:01.607" v="3929" actId="20577"/>
          <ac:spMkLst>
            <pc:docMk/>
            <pc:sldMk cId="2037355660" sldId="280"/>
            <ac:spMk id="111" creationId="{0F30F986-D9FD-E722-781A-54CF042A3F90}"/>
          </ac:spMkLst>
        </pc:spChg>
        <pc:spChg chg="add mod">
          <ac:chgData name="Sarah Balian" userId="b9b6ec2c-f67a-4485-ae9a-27dddf9569d2" providerId="ADAL" clId="{5C021946-E79E-424E-A50F-DBD074D7C9B9}" dt="2022-12-06T22:25:47.131" v="3912" actId="20577"/>
          <ac:spMkLst>
            <pc:docMk/>
            <pc:sldMk cId="2037355660" sldId="280"/>
            <ac:spMk id="112" creationId="{592B9E63-DA66-7BA0-ACCE-21885532B6FC}"/>
          </ac:spMkLst>
        </pc:spChg>
        <pc:spChg chg="add mod">
          <ac:chgData name="Sarah Balian" userId="b9b6ec2c-f67a-4485-ae9a-27dddf9569d2" providerId="ADAL" clId="{5C021946-E79E-424E-A50F-DBD074D7C9B9}" dt="2022-12-06T22:29:10.260" v="3942" actId="20577"/>
          <ac:spMkLst>
            <pc:docMk/>
            <pc:sldMk cId="2037355660" sldId="280"/>
            <ac:spMk id="113" creationId="{40BB9A27-03B5-1262-4B9C-563A381F0202}"/>
          </ac:spMkLst>
        </pc:spChg>
        <pc:spChg chg="add mod">
          <ac:chgData name="Sarah Balian" userId="b9b6ec2c-f67a-4485-ae9a-27dddf9569d2" providerId="ADAL" clId="{5C021946-E79E-424E-A50F-DBD074D7C9B9}" dt="2022-12-06T22:27:12.823" v="3922" actId="20577"/>
          <ac:spMkLst>
            <pc:docMk/>
            <pc:sldMk cId="2037355660" sldId="280"/>
            <ac:spMk id="114" creationId="{605B7913-AC57-1A8B-ABBD-50D7F276BBA3}"/>
          </ac:spMkLst>
        </pc:spChg>
        <pc:spChg chg="add mod">
          <ac:chgData name="Sarah Balian" userId="b9b6ec2c-f67a-4485-ae9a-27dddf9569d2" providerId="ADAL" clId="{5C021946-E79E-424E-A50F-DBD074D7C9B9}" dt="2022-12-06T22:26:44.120" v="3916" actId="20577"/>
          <ac:spMkLst>
            <pc:docMk/>
            <pc:sldMk cId="2037355660" sldId="280"/>
            <ac:spMk id="115" creationId="{D31902FF-3650-FF2D-370A-FEC0FFF8ACC8}"/>
          </ac:spMkLst>
        </pc:spChg>
        <pc:spChg chg="add mod">
          <ac:chgData name="Sarah Balian" userId="b9b6ec2c-f67a-4485-ae9a-27dddf9569d2" providerId="ADAL" clId="{5C021946-E79E-424E-A50F-DBD074D7C9B9}" dt="2022-12-06T22:28:37.261" v="3934" actId="20577"/>
          <ac:spMkLst>
            <pc:docMk/>
            <pc:sldMk cId="2037355660" sldId="280"/>
            <ac:spMk id="116" creationId="{A54C1C16-5B5B-AAE9-C5E0-B62B350FAF55}"/>
          </ac:spMkLst>
        </pc:spChg>
        <pc:spChg chg="add mod">
          <ac:chgData name="Sarah Balian" userId="b9b6ec2c-f67a-4485-ae9a-27dddf9569d2" providerId="ADAL" clId="{5C021946-E79E-424E-A50F-DBD074D7C9B9}" dt="2022-12-06T22:30:57.644" v="3951" actId="1076"/>
          <ac:spMkLst>
            <pc:docMk/>
            <pc:sldMk cId="2037355660" sldId="280"/>
            <ac:spMk id="118" creationId="{D28026AE-8868-2F06-B5C2-47015938DB82}"/>
          </ac:spMkLst>
        </pc:spChg>
        <pc:spChg chg="add mod">
          <ac:chgData name="Sarah Balian" userId="b9b6ec2c-f67a-4485-ae9a-27dddf9569d2" providerId="ADAL" clId="{5C021946-E79E-424E-A50F-DBD074D7C9B9}" dt="2022-12-06T22:29:06.011" v="3941" actId="20577"/>
          <ac:spMkLst>
            <pc:docMk/>
            <pc:sldMk cId="2037355660" sldId="280"/>
            <ac:spMk id="119" creationId="{D02ECBDD-E656-85AB-FC03-5425E76474A5}"/>
          </ac:spMkLst>
        </pc:spChg>
        <pc:spChg chg="add mod">
          <ac:chgData name="Sarah Balian" userId="b9b6ec2c-f67a-4485-ae9a-27dddf9569d2" providerId="ADAL" clId="{5C021946-E79E-424E-A50F-DBD074D7C9B9}" dt="2022-12-06T22:31:04.565" v="3953" actId="1076"/>
          <ac:spMkLst>
            <pc:docMk/>
            <pc:sldMk cId="2037355660" sldId="280"/>
            <ac:spMk id="120" creationId="{AEEEC2A1-F0EB-4A65-EEFF-BB951C35874A}"/>
          </ac:spMkLst>
        </pc:spChg>
        <pc:spChg chg="add mod">
          <ac:chgData name="Sarah Balian" userId="b9b6ec2c-f67a-4485-ae9a-27dddf9569d2" providerId="ADAL" clId="{5C021946-E79E-424E-A50F-DBD074D7C9B9}" dt="2022-12-06T22:27:06.448" v="3920" actId="20577"/>
          <ac:spMkLst>
            <pc:docMk/>
            <pc:sldMk cId="2037355660" sldId="280"/>
            <ac:spMk id="121" creationId="{A6DDA4FD-4E20-7A25-2484-A765B9E16AFF}"/>
          </ac:spMkLst>
        </pc:spChg>
        <pc:spChg chg="add mod">
          <ac:chgData name="Sarah Balian" userId="b9b6ec2c-f67a-4485-ae9a-27dddf9569d2" providerId="ADAL" clId="{5C021946-E79E-424E-A50F-DBD074D7C9B9}" dt="2022-12-06T22:24:41.807" v="3909"/>
          <ac:spMkLst>
            <pc:docMk/>
            <pc:sldMk cId="2037355660" sldId="280"/>
            <ac:spMk id="122" creationId="{2F0CE964-E4E8-DB2F-6E94-19B481185250}"/>
          </ac:spMkLst>
        </pc:spChg>
        <pc:spChg chg="add mod">
          <ac:chgData name="Sarah Balian" userId="b9b6ec2c-f67a-4485-ae9a-27dddf9569d2" providerId="ADAL" clId="{5C021946-E79E-424E-A50F-DBD074D7C9B9}" dt="2022-12-06T22:24:41.807" v="3909"/>
          <ac:spMkLst>
            <pc:docMk/>
            <pc:sldMk cId="2037355660" sldId="280"/>
            <ac:spMk id="123" creationId="{E36A09C9-4895-4C0B-DCE3-01164BC444F5}"/>
          </ac:spMkLst>
        </pc:spChg>
        <pc:spChg chg="add mod">
          <ac:chgData name="Sarah Balian" userId="b9b6ec2c-f67a-4485-ae9a-27dddf9569d2" providerId="ADAL" clId="{5C021946-E79E-424E-A50F-DBD074D7C9B9}" dt="2022-12-06T22:24:41.807" v="3909"/>
          <ac:spMkLst>
            <pc:docMk/>
            <pc:sldMk cId="2037355660" sldId="280"/>
            <ac:spMk id="125" creationId="{F2EBDE1F-3CCC-B566-AC42-B8BC8AAE5108}"/>
          </ac:spMkLst>
        </pc:spChg>
        <pc:grpChg chg="del">
          <ac:chgData name="Sarah Balian" userId="b9b6ec2c-f67a-4485-ae9a-27dddf9569d2" providerId="ADAL" clId="{5C021946-E79E-424E-A50F-DBD074D7C9B9}" dt="2022-12-06T22:24:32.060" v="3908" actId="21"/>
          <ac:grpSpMkLst>
            <pc:docMk/>
            <pc:sldMk cId="2037355660" sldId="280"/>
            <ac:grpSpMk id="5" creationId="{86521BE0-A778-628B-B6CB-766E6E1C2AFF}"/>
          </ac:grpSpMkLst>
        </pc:grpChg>
        <pc:grpChg chg="add mod">
          <ac:chgData name="Sarah Balian" userId="b9b6ec2c-f67a-4485-ae9a-27dddf9569d2" providerId="ADAL" clId="{5C021946-E79E-424E-A50F-DBD074D7C9B9}" dt="2022-12-06T22:24:41.807" v="3909"/>
          <ac:grpSpMkLst>
            <pc:docMk/>
            <pc:sldMk cId="2037355660" sldId="280"/>
            <ac:grpSpMk id="70" creationId="{7D10BE40-3FB7-8993-AFF6-2FA623F5D7BB}"/>
          </ac:grpSpMkLst>
        </pc:grpChg>
        <pc:grpChg chg="mod">
          <ac:chgData name="Sarah Balian" userId="b9b6ec2c-f67a-4485-ae9a-27dddf9569d2" providerId="ADAL" clId="{5C021946-E79E-424E-A50F-DBD074D7C9B9}" dt="2022-12-06T22:24:41.807" v="3909"/>
          <ac:grpSpMkLst>
            <pc:docMk/>
            <pc:sldMk cId="2037355660" sldId="280"/>
            <ac:grpSpMk id="72" creationId="{27791100-560E-81CC-277D-BA6995648DFB}"/>
          </ac:grpSpMkLst>
        </pc:grpChg>
        <pc:picChg chg="add mod">
          <ac:chgData name="Sarah Balian" userId="b9b6ec2c-f67a-4485-ae9a-27dddf9569d2" providerId="ADAL" clId="{5C021946-E79E-424E-A50F-DBD074D7C9B9}" dt="2022-12-07T14:12:53.602" v="4418"/>
          <ac:picMkLst>
            <pc:docMk/>
            <pc:sldMk cId="2037355660" sldId="280"/>
            <ac:picMk id="127" creationId="{C31DF345-E313-E387-859D-5C2FF9916BC8}"/>
          </ac:picMkLst>
        </pc:picChg>
        <pc:cxnChg chg="del">
          <ac:chgData name="Sarah Balian" userId="b9b6ec2c-f67a-4485-ae9a-27dddf9569d2" providerId="ADAL" clId="{5C021946-E79E-424E-A50F-DBD074D7C9B9}" dt="2022-12-06T22:24:32.060" v="3908" actId="21"/>
          <ac:cxnSpMkLst>
            <pc:docMk/>
            <pc:sldMk cId="2037355660" sldId="280"/>
            <ac:cxnSpMk id="53" creationId="{7E35DB01-1D65-1347-8A11-60276C88A906}"/>
          </ac:cxnSpMkLst>
        </pc:cxnChg>
        <pc:cxnChg chg="del">
          <ac:chgData name="Sarah Balian" userId="b9b6ec2c-f67a-4485-ae9a-27dddf9569d2" providerId="ADAL" clId="{5C021946-E79E-424E-A50F-DBD074D7C9B9}" dt="2022-12-06T22:24:32.060" v="3908" actId="21"/>
          <ac:cxnSpMkLst>
            <pc:docMk/>
            <pc:sldMk cId="2037355660" sldId="280"/>
            <ac:cxnSpMk id="60" creationId="{65F59C92-5AD5-917B-B276-5847C235A6D0}"/>
          </ac:cxnSpMkLst>
        </pc:cxnChg>
        <pc:cxnChg chg="del">
          <ac:chgData name="Sarah Balian" userId="b9b6ec2c-f67a-4485-ae9a-27dddf9569d2" providerId="ADAL" clId="{5C021946-E79E-424E-A50F-DBD074D7C9B9}" dt="2022-12-06T22:24:32.060" v="3908" actId="21"/>
          <ac:cxnSpMkLst>
            <pc:docMk/>
            <pc:sldMk cId="2037355660" sldId="280"/>
            <ac:cxnSpMk id="62" creationId="{224F9534-7D5E-8CA0-759C-F2D654AC42F3}"/>
          </ac:cxnSpMkLst>
        </pc:cxnChg>
        <pc:cxnChg chg="add mod">
          <ac:chgData name="Sarah Balian" userId="b9b6ec2c-f67a-4485-ae9a-27dddf9569d2" providerId="ADAL" clId="{5C021946-E79E-424E-A50F-DBD074D7C9B9}" dt="2022-12-06T22:24:41.807" v="3909"/>
          <ac:cxnSpMkLst>
            <pc:docMk/>
            <pc:sldMk cId="2037355660" sldId="280"/>
            <ac:cxnSpMk id="117" creationId="{07BEA363-EE3C-12D1-1E3A-25111BFC15AE}"/>
          </ac:cxnSpMkLst>
        </pc:cxnChg>
        <pc:cxnChg chg="add mod">
          <ac:chgData name="Sarah Balian" userId="b9b6ec2c-f67a-4485-ae9a-27dddf9569d2" providerId="ADAL" clId="{5C021946-E79E-424E-A50F-DBD074D7C9B9}" dt="2022-12-06T22:24:41.807" v="3909"/>
          <ac:cxnSpMkLst>
            <pc:docMk/>
            <pc:sldMk cId="2037355660" sldId="280"/>
            <ac:cxnSpMk id="124" creationId="{F131CD21-9FFD-3E64-0762-581191F3D156}"/>
          </ac:cxnSpMkLst>
        </pc:cxnChg>
        <pc:cxnChg chg="add mod">
          <ac:chgData name="Sarah Balian" userId="b9b6ec2c-f67a-4485-ae9a-27dddf9569d2" providerId="ADAL" clId="{5C021946-E79E-424E-A50F-DBD074D7C9B9}" dt="2022-12-06T22:24:41.807" v="3909"/>
          <ac:cxnSpMkLst>
            <pc:docMk/>
            <pc:sldMk cId="2037355660" sldId="280"/>
            <ac:cxnSpMk id="126" creationId="{A8D832C6-7B28-B23B-125D-CD162DF8E9A4}"/>
          </ac:cxnSpMkLst>
        </pc:cxnChg>
      </pc:sldChg>
      <pc:sldChg chg="addSp delSp modSp mod modShow">
        <pc:chgData name="Sarah Balian" userId="b9b6ec2c-f67a-4485-ae9a-27dddf9569d2" providerId="ADAL" clId="{5C021946-E79E-424E-A50F-DBD074D7C9B9}" dt="2022-12-06T22:38:10.422" v="4182" actId="729"/>
        <pc:sldMkLst>
          <pc:docMk/>
          <pc:sldMk cId="999283337" sldId="281"/>
        </pc:sldMkLst>
        <pc:spChg chg="mod">
          <ac:chgData name="Sarah Balian" userId="b9b6ec2c-f67a-4485-ae9a-27dddf9569d2" providerId="ADAL" clId="{5C021946-E79E-424E-A50F-DBD074D7C9B9}" dt="2022-12-06T22:36:33.998" v="4167" actId="1076"/>
          <ac:spMkLst>
            <pc:docMk/>
            <pc:sldMk cId="999283337" sldId="281"/>
            <ac:spMk id="2" creationId="{F6245169-1799-41CD-B28E-D2D20D16AD73}"/>
          </ac:spMkLst>
        </pc:spChg>
        <pc:spChg chg="mod">
          <ac:chgData name="Sarah Balian" userId="b9b6ec2c-f67a-4485-ae9a-27dddf9569d2" providerId="ADAL" clId="{5C021946-E79E-424E-A50F-DBD074D7C9B9}" dt="2022-12-06T22:36:42.182" v="4169" actId="20577"/>
          <ac:spMkLst>
            <pc:docMk/>
            <pc:sldMk cId="999283337" sldId="281"/>
            <ac:spMk id="3" creationId="{E4FD1E92-5DBC-B105-F246-2355E4FF9A74}"/>
          </ac:spMkLst>
        </pc:spChg>
        <pc:graphicFrameChg chg="add mod">
          <ac:chgData name="Sarah Balian" userId="b9b6ec2c-f67a-4485-ae9a-27dddf9569d2" providerId="ADAL" clId="{5C021946-E79E-424E-A50F-DBD074D7C9B9}" dt="2022-12-06T22:37:32.237" v="4177"/>
          <ac:graphicFrameMkLst>
            <pc:docMk/>
            <pc:sldMk cId="999283337" sldId="281"/>
            <ac:graphicFrameMk id="6" creationId="{A9A8CC69-E7C7-8BF8-2D2D-ABB1A61EC758}"/>
          </ac:graphicFrameMkLst>
        </pc:graphicFrameChg>
        <pc:graphicFrameChg chg="del">
          <ac:chgData name="Sarah Balian" userId="b9b6ec2c-f67a-4485-ae9a-27dddf9569d2" providerId="ADAL" clId="{5C021946-E79E-424E-A50F-DBD074D7C9B9}" dt="2022-12-06T22:33:03.981" v="4141" actId="478"/>
          <ac:graphicFrameMkLst>
            <pc:docMk/>
            <pc:sldMk cId="999283337" sldId="281"/>
            <ac:graphicFrameMk id="9" creationId="{16BB2B36-D329-083C-5198-BEEC5AC12CFA}"/>
          </ac:graphicFrameMkLst>
        </pc:graphicFrameChg>
      </pc:sldChg>
      <pc:sldChg chg="addSp modSp mod">
        <pc:chgData name="Sarah Balian" userId="b9b6ec2c-f67a-4485-ae9a-27dddf9569d2" providerId="ADAL" clId="{5C021946-E79E-424E-A50F-DBD074D7C9B9}" dt="2022-12-07T14:08:37.289" v="4409" actId="120"/>
        <pc:sldMkLst>
          <pc:docMk/>
          <pc:sldMk cId="2975771389" sldId="282"/>
        </pc:sldMkLst>
        <pc:spChg chg="mod">
          <ac:chgData name="Sarah Balian" userId="b9b6ec2c-f67a-4485-ae9a-27dddf9569d2" providerId="ADAL" clId="{5C021946-E79E-424E-A50F-DBD074D7C9B9}" dt="2022-12-07T14:08:32.040" v="4408" actId="120"/>
          <ac:spMkLst>
            <pc:docMk/>
            <pc:sldMk cId="2975771389" sldId="282"/>
            <ac:spMk id="2" creationId="{F6245169-1799-41CD-B28E-D2D20D16AD73}"/>
          </ac:spMkLst>
        </pc:spChg>
        <pc:spChg chg="mod">
          <ac:chgData name="Sarah Balian" userId="b9b6ec2c-f67a-4485-ae9a-27dddf9569d2" providerId="ADAL" clId="{5C021946-E79E-424E-A50F-DBD074D7C9B9}" dt="2022-12-07T14:08:37.289" v="4409" actId="120"/>
          <ac:spMkLst>
            <pc:docMk/>
            <pc:sldMk cId="2975771389" sldId="282"/>
            <ac:spMk id="3" creationId="{E4FD1E92-5DBC-B105-F246-2355E4FF9A74}"/>
          </ac:spMkLst>
        </pc:spChg>
        <pc:picChg chg="add mod">
          <ac:chgData name="Sarah Balian" userId="b9b6ec2c-f67a-4485-ae9a-27dddf9569d2" providerId="ADAL" clId="{5C021946-E79E-424E-A50F-DBD074D7C9B9}" dt="2022-12-07T14:08:23.721" v="4407"/>
          <ac:picMkLst>
            <pc:docMk/>
            <pc:sldMk cId="2975771389" sldId="282"/>
            <ac:picMk id="4" creationId="{58D967AC-3CF3-0248-8AE5-725C881ADDCB}"/>
          </ac:picMkLst>
        </pc:picChg>
      </pc:sldChg>
      <pc:sldChg chg="addSp delSp modSp add mod ord">
        <pc:chgData name="Sarah Balian" userId="b9b6ec2c-f67a-4485-ae9a-27dddf9569d2" providerId="ADAL" clId="{5C021946-E79E-424E-A50F-DBD074D7C9B9}" dt="2022-12-08T16:09:24.040" v="5115" actId="27918"/>
        <pc:sldMkLst>
          <pc:docMk/>
          <pc:sldMk cId="3502258445" sldId="283"/>
        </pc:sldMkLst>
        <pc:spChg chg="mod">
          <ac:chgData name="Sarah Balian" userId="b9b6ec2c-f67a-4485-ae9a-27dddf9569d2" providerId="ADAL" clId="{5C021946-E79E-424E-A50F-DBD074D7C9B9}" dt="2022-12-08T16:08:05.477" v="4997" actId="20577"/>
          <ac:spMkLst>
            <pc:docMk/>
            <pc:sldMk cId="3502258445" sldId="283"/>
            <ac:spMk id="2" creationId="{F6245169-1799-41CD-B28E-D2D20D16AD73}"/>
          </ac:spMkLst>
        </pc:spChg>
        <pc:spChg chg="del mod">
          <ac:chgData name="Sarah Balian" userId="b9b6ec2c-f67a-4485-ae9a-27dddf9569d2" providerId="ADAL" clId="{5C021946-E79E-424E-A50F-DBD074D7C9B9}" dt="2022-12-08T16:08:09.204" v="4998" actId="478"/>
          <ac:spMkLst>
            <pc:docMk/>
            <pc:sldMk cId="3502258445" sldId="283"/>
            <ac:spMk id="3" creationId="{E4FD1E92-5DBC-B105-F246-2355E4FF9A74}"/>
          </ac:spMkLst>
        </pc:spChg>
        <pc:spChg chg="add mod">
          <ac:chgData name="Sarah Balian" userId="b9b6ec2c-f67a-4485-ae9a-27dddf9569d2" providerId="ADAL" clId="{5C021946-E79E-424E-A50F-DBD074D7C9B9}" dt="2022-12-07T20:03:50.897" v="4663" actId="164"/>
          <ac:spMkLst>
            <pc:docMk/>
            <pc:sldMk cId="3502258445" sldId="283"/>
            <ac:spMk id="5" creationId="{07E7D4A9-A2D8-FCFA-930A-28EF4D10D77F}"/>
          </ac:spMkLst>
        </pc:spChg>
        <pc:spChg chg="add mod">
          <ac:chgData name="Sarah Balian" userId="b9b6ec2c-f67a-4485-ae9a-27dddf9569d2" providerId="ADAL" clId="{5C021946-E79E-424E-A50F-DBD074D7C9B9}" dt="2022-12-07T20:03:50.897" v="4663" actId="164"/>
          <ac:spMkLst>
            <pc:docMk/>
            <pc:sldMk cId="3502258445" sldId="283"/>
            <ac:spMk id="6" creationId="{412E3515-0CCA-54BB-DEDF-C212521396F3}"/>
          </ac:spMkLst>
        </pc:spChg>
        <pc:spChg chg="add mod">
          <ac:chgData name="Sarah Balian" userId="b9b6ec2c-f67a-4485-ae9a-27dddf9569d2" providerId="ADAL" clId="{5C021946-E79E-424E-A50F-DBD074D7C9B9}" dt="2022-12-07T20:03:50.897" v="4663" actId="164"/>
          <ac:spMkLst>
            <pc:docMk/>
            <pc:sldMk cId="3502258445" sldId="283"/>
            <ac:spMk id="7" creationId="{6746877B-C94C-C6CA-FFCE-A784D43835B6}"/>
          </ac:spMkLst>
        </pc:spChg>
        <pc:spChg chg="add del mod">
          <ac:chgData name="Sarah Balian" userId="b9b6ec2c-f67a-4485-ae9a-27dddf9569d2" providerId="ADAL" clId="{5C021946-E79E-424E-A50F-DBD074D7C9B9}" dt="2022-12-08T16:08:11.106" v="4999" actId="478"/>
          <ac:spMkLst>
            <pc:docMk/>
            <pc:sldMk cId="3502258445" sldId="283"/>
            <ac:spMk id="12" creationId="{719CC259-A705-C0BB-33DC-E91AFD3EF832}"/>
          </ac:spMkLst>
        </pc:spChg>
        <pc:spChg chg="add mod">
          <ac:chgData name="Sarah Balian" userId="b9b6ec2c-f67a-4485-ae9a-27dddf9569d2" providerId="ADAL" clId="{5C021946-E79E-424E-A50F-DBD074D7C9B9}" dt="2022-12-08T16:08:58.369" v="5110" actId="20577"/>
          <ac:spMkLst>
            <pc:docMk/>
            <pc:sldMk cId="3502258445" sldId="283"/>
            <ac:spMk id="13" creationId="{0A96E76E-2AC5-D073-3141-CA47530939CF}"/>
          </ac:spMkLst>
        </pc:spChg>
        <pc:grpChg chg="add mod">
          <ac:chgData name="Sarah Balian" userId="b9b6ec2c-f67a-4485-ae9a-27dddf9569d2" providerId="ADAL" clId="{5C021946-E79E-424E-A50F-DBD074D7C9B9}" dt="2022-12-07T20:03:58.282" v="4672" actId="1035"/>
          <ac:grpSpMkLst>
            <pc:docMk/>
            <pc:sldMk cId="3502258445" sldId="283"/>
            <ac:grpSpMk id="8" creationId="{9B93891F-7FE0-C8DC-6B27-0AD630270771}"/>
          </ac:grpSpMkLst>
        </pc:grpChg>
        <pc:graphicFrameChg chg="mod">
          <ac:chgData name="Sarah Balian" userId="b9b6ec2c-f67a-4485-ae9a-27dddf9569d2" providerId="ADAL" clId="{5C021946-E79E-424E-A50F-DBD074D7C9B9}" dt="2022-12-07T20:02:03.864" v="4618" actId="1076"/>
          <ac:graphicFrameMkLst>
            <pc:docMk/>
            <pc:sldMk cId="3502258445" sldId="283"/>
            <ac:graphicFrameMk id="9" creationId="{16BB2B36-D329-083C-5198-BEEC5AC12CFA}"/>
          </ac:graphicFrameMkLst>
        </pc:graphicFrameChg>
        <pc:picChg chg="del">
          <ac:chgData name="Sarah Balian" userId="b9b6ec2c-f67a-4485-ae9a-27dddf9569d2" providerId="ADAL" clId="{5C021946-E79E-424E-A50F-DBD074D7C9B9}" dt="2022-12-07T19:59:00.190" v="4494" actId="478"/>
          <ac:picMkLst>
            <pc:docMk/>
            <pc:sldMk cId="3502258445" sldId="283"/>
            <ac:picMk id="4" creationId="{58D967AC-3CF3-0248-8AE5-725C881ADDCB}"/>
          </ac:picMkLst>
        </pc:picChg>
        <pc:picChg chg="add mod">
          <ac:chgData name="Sarah Balian" userId="b9b6ec2c-f67a-4485-ae9a-27dddf9569d2" providerId="ADAL" clId="{5C021946-E79E-424E-A50F-DBD074D7C9B9}" dt="2022-12-07T20:06:10.806" v="4766"/>
          <ac:picMkLst>
            <pc:docMk/>
            <pc:sldMk cId="3502258445" sldId="283"/>
            <ac:picMk id="10" creationId="{46AB372D-4B2D-68B7-CE24-3996C7B2F689}"/>
          </ac:picMkLst>
        </pc:picChg>
      </pc:sldChg>
      <pc:sldChg chg="modSp mod">
        <pc:chgData name="Sarah Balian" userId="b9b6ec2c-f67a-4485-ae9a-27dddf9569d2" providerId="ADAL" clId="{5C021946-E79E-424E-A50F-DBD074D7C9B9}" dt="2022-12-07T20:09:19.864" v="4805" actId="207"/>
        <pc:sldMkLst>
          <pc:docMk/>
          <pc:sldMk cId="3958030153" sldId="284"/>
        </pc:sldMkLst>
        <pc:spChg chg="mod">
          <ac:chgData name="Sarah Balian" userId="b9b6ec2c-f67a-4485-ae9a-27dddf9569d2" providerId="ADAL" clId="{5C021946-E79E-424E-A50F-DBD074D7C9B9}" dt="2022-12-07T20:05:25.345" v="4727" actId="20577"/>
          <ac:spMkLst>
            <pc:docMk/>
            <pc:sldMk cId="3958030153" sldId="284"/>
            <ac:spMk id="2" creationId="{6AA74B7B-36AF-A7A5-D5E5-A9172DCE655C}"/>
          </ac:spMkLst>
        </pc:spChg>
        <pc:spChg chg="mod">
          <ac:chgData name="Sarah Balian" userId="b9b6ec2c-f67a-4485-ae9a-27dddf9569d2" providerId="ADAL" clId="{5C021946-E79E-424E-A50F-DBD074D7C9B9}" dt="2022-12-07T20:05:36.365" v="4765" actId="20577"/>
          <ac:spMkLst>
            <pc:docMk/>
            <pc:sldMk cId="3958030153" sldId="284"/>
            <ac:spMk id="3" creationId="{50B28AC5-2484-C681-1E51-654A978D440B}"/>
          </ac:spMkLst>
        </pc:spChg>
        <pc:graphicFrameChg chg="mod">
          <ac:chgData name="Sarah Balian" userId="b9b6ec2c-f67a-4485-ae9a-27dddf9569d2" providerId="ADAL" clId="{5C021946-E79E-424E-A50F-DBD074D7C9B9}" dt="2022-12-07T20:09:19.864" v="4805" actId="207"/>
          <ac:graphicFrameMkLst>
            <pc:docMk/>
            <pc:sldMk cId="3958030153" sldId="284"/>
            <ac:graphicFrameMk id="6" creationId="{9101D358-B10F-16E5-B75D-9B656EAA9665}"/>
          </ac:graphicFrameMkLst>
        </pc:graphicFrameChg>
      </pc:sldChg>
      <pc:sldChg chg="addSp delSp modSp add mod">
        <pc:chgData name="Sarah Balian" userId="b9b6ec2c-f67a-4485-ae9a-27dddf9569d2" providerId="ADAL" clId="{5C021946-E79E-424E-A50F-DBD074D7C9B9}" dt="2022-12-07T20:07:33.425" v="4789" actId="27918"/>
        <pc:sldMkLst>
          <pc:docMk/>
          <pc:sldMk cId="3771114077" sldId="285"/>
        </pc:sldMkLst>
        <pc:spChg chg="del">
          <ac:chgData name="Sarah Balian" userId="b9b6ec2c-f67a-4485-ae9a-27dddf9569d2" providerId="ADAL" clId="{5C021946-E79E-424E-A50F-DBD074D7C9B9}" dt="2022-12-07T20:06:54.862" v="4773" actId="478"/>
          <ac:spMkLst>
            <pc:docMk/>
            <pc:sldMk cId="3771114077" sldId="285"/>
            <ac:spMk id="2" creationId="{F6245169-1799-41CD-B28E-D2D20D16AD73}"/>
          </ac:spMkLst>
        </pc:spChg>
        <pc:spChg chg="del">
          <ac:chgData name="Sarah Balian" userId="b9b6ec2c-f67a-4485-ae9a-27dddf9569d2" providerId="ADAL" clId="{5C021946-E79E-424E-A50F-DBD074D7C9B9}" dt="2022-12-07T20:06:54.862" v="4773" actId="478"/>
          <ac:spMkLst>
            <pc:docMk/>
            <pc:sldMk cId="3771114077" sldId="285"/>
            <ac:spMk id="3" creationId="{E4FD1E92-5DBC-B105-F246-2355E4FF9A74}"/>
          </ac:spMkLst>
        </pc:spChg>
        <pc:spChg chg="add del mod">
          <ac:chgData name="Sarah Balian" userId="b9b6ec2c-f67a-4485-ae9a-27dddf9569d2" providerId="ADAL" clId="{5C021946-E79E-424E-A50F-DBD074D7C9B9}" dt="2022-12-07T20:06:58.543" v="4774" actId="478"/>
          <ac:spMkLst>
            <pc:docMk/>
            <pc:sldMk cId="3771114077" sldId="285"/>
            <ac:spMk id="6" creationId="{3EFC6BA4-B3C6-E988-A8D1-8E48C0606252}"/>
          </ac:spMkLst>
        </pc:spChg>
        <pc:spChg chg="add del mod">
          <ac:chgData name="Sarah Balian" userId="b9b6ec2c-f67a-4485-ae9a-27dddf9569d2" providerId="ADAL" clId="{5C021946-E79E-424E-A50F-DBD074D7C9B9}" dt="2022-12-07T20:06:58.543" v="4774" actId="478"/>
          <ac:spMkLst>
            <pc:docMk/>
            <pc:sldMk cId="3771114077" sldId="285"/>
            <ac:spMk id="8" creationId="{F8ED538C-C78A-D691-C5E8-658EEE3D4CA3}"/>
          </ac:spMkLst>
        </pc:spChg>
        <pc:spChg chg="add mod">
          <ac:chgData name="Sarah Balian" userId="b9b6ec2c-f67a-4485-ae9a-27dddf9569d2" providerId="ADAL" clId="{5C021946-E79E-424E-A50F-DBD074D7C9B9}" dt="2022-12-07T20:07:09.511" v="4784" actId="20577"/>
          <ac:spMkLst>
            <pc:docMk/>
            <pc:sldMk cId="3771114077" sldId="285"/>
            <ac:spMk id="10" creationId="{2D953FA9-CD59-752E-4FDA-CC41FF4B8DF2}"/>
          </ac:spMkLst>
        </pc:spChg>
        <pc:spChg chg="add mod">
          <ac:chgData name="Sarah Balian" userId="b9b6ec2c-f67a-4485-ae9a-27dddf9569d2" providerId="ADAL" clId="{5C021946-E79E-424E-A50F-DBD074D7C9B9}" dt="2022-12-07T20:07:05.325" v="4775"/>
          <ac:spMkLst>
            <pc:docMk/>
            <pc:sldMk cId="3771114077" sldId="285"/>
            <ac:spMk id="11" creationId="{8E4E40E9-D792-25A1-4B37-23D4780B1318}"/>
          </ac:spMkLst>
        </pc:spChg>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pChg chg="mod">
          <ac:chgData name="Sarah Balian" userId="b9b6ec2c-f67a-4485-ae9a-27dddf9569d2" providerId="ADAL" clId="{5C021946-E79E-424E-A50F-DBD074D7C9B9}" dt="2022-12-07T20:12:33.818" v="4860" actId="20577"/>
          <ac:spMkLst>
            <pc:docMk/>
            <pc:sldMk cId="1821595124" sldId="286"/>
            <ac:spMk id="2" creationId="{F6245169-1799-41CD-B28E-D2D20D16AD73}"/>
          </ac:spMkLst>
        </pc:spChg>
        <pc:spChg chg="mod">
          <ac:chgData name="Sarah Balian" userId="b9b6ec2c-f67a-4485-ae9a-27dddf9569d2" providerId="ADAL" clId="{5C021946-E79E-424E-A50F-DBD074D7C9B9}" dt="2022-12-07T20:13:11.385" v="4927" actId="14100"/>
          <ac:spMkLst>
            <pc:docMk/>
            <pc:sldMk cId="1821595124" sldId="286"/>
            <ac:spMk id="3" creationId="{E4FD1E92-5DBC-B105-F246-2355E4FF9A74}"/>
          </ac:spMkLst>
        </pc:spChg>
        <pc:graphicFrameChg chg="mod">
          <ac:chgData name="Sarah Balian" userId="b9b6ec2c-f67a-4485-ae9a-27dddf9569d2" providerId="ADAL" clId="{5C021946-E79E-424E-A50F-DBD074D7C9B9}" dt="2022-12-08T16:04:11.563" v="4995" actId="207"/>
          <ac:graphicFrameMkLst>
            <pc:docMk/>
            <pc:sldMk cId="1821595124" sldId="286"/>
            <ac:graphicFrameMk id="6" creationId="{A9A8CC69-E7C7-8BF8-2D2D-ABB1A61EC758}"/>
          </ac:graphicFrameMkLst>
        </pc:graphicFrameChg>
        <pc:picChg chg="add mod">
          <ac:chgData name="Sarah Balian" userId="b9b6ec2c-f67a-4485-ae9a-27dddf9569d2" providerId="ADAL" clId="{5C021946-E79E-424E-A50F-DBD074D7C9B9}" dt="2022-12-07T20:12:47.268" v="4862"/>
          <ac:picMkLst>
            <pc:docMk/>
            <pc:sldMk cId="1821595124" sldId="286"/>
            <ac:picMk id="4" creationId="{EFC8303D-1D22-EFC5-CD28-CDAA90A32A2F}"/>
          </ac:picMkLst>
        </pc:picChg>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pChg chg="mod">
          <ac:chgData name="Sarah Balian" userId="b9b6ec2c-f67a-4485-ae9a-27dddf9569d2" providerId="ADAL" clId="{5C021946-E79E-424E-A50F-DBD074D7C9B9}" dt="2022-12-08T16:20:47.076" v="5137" actId="20577"/>
          <ac:spMkLst>
            <pc:docMk/>
            <pc:sldMk cId="2301792542" sldId="287"/>
            <ac:spMk id="10" creationId="{2D953FA9-CD59-752E-4FDA-CC41FF4B8DF2}"/>
          </ac:spMkLst>
        </pc:spChg>
        <pc:spChg chg="mod">
          <ac:chgData name="Sarah Balian" userId="b9b6ec2c-f67a-4485-ae9a-27dddf9569d2" providerId="ADAL" clId="{5C021946-E79E-424E-A50F-DBD074D7C9B9}" dt="2022-12-08T16:21:12.311" v="5191" actId="20577"/>
          <ac:spMkLst>
            <pc:docMk/>
            <pc:sldMk cId="2301792542" sldId="287"/>
            <ac:spMk id="11" creationId="{8E4E40E9-D792-25A1-4B37-23D4780B1318}"/>
          </ac:spMkLst>
        </pc:spChg>
      </pc:sldChg>
      <pc:sldChg chg="delSp modSp mod">
        <pc:chgData name="Sarah Balian" userId="b9b6ec2c-f67a-4485-ae9a-27dddf9569d2" providerId="ADAL" clId="{5C021946-E79E-424E-A50F-DBD074D7C9B9}" dt="2022-12-08T16:36:42.017" v="5481" actId="27918"/>
        <pc:sldMkLst>
          <pc:docMk/>
          <pc:sldMk cId="2004344858" sldId="288"/>
        </pc:sldMkLst>
        <pc:spChg chg="mod">
          <ac:chgData name="Sarah Balian" userId="b9b6ec2c-f67a-4485-ae9a-27dddf9569d2" providerId="ADAL" clId="{5C021946-E79E-424E-A50F-DBD074D7C9B9}" dt="2022-12-08T16:34:27.385" v="5217" actId="6549"/>
          <ac:spMkLst>
            <pc:docMk/>
            <pc:sldMk cId="2004344858" sldId="288"/>
            <ac:spMk id="10" creationId="{2D953FA9-CD59-752E-4FDA-CC41FF4B8DF2}"/>
          </ac:spMkLst>
        </pc:spChg>
        <pc:spChg chg="mod">
          <ac:chgData name="Sarah Balian" userId="b9b6ec2c-f67a-4485-ae9a-27dddf9569d2" providerId="ADAL" clId="{5C021946-E79E-424E-A50F-DBD074D7C9B9}" dt="2022-12-08T16:35:57.503" v="5476" actId="1076"/>
          <ac:spMkLst>
            <pc:docMk/>
            <pc:sldMk cId="2004344858" sldId="288"/>
            <ac:spMk id="11" creationId="{8E4E40E9-D792-25A1-4B37-23D4780B1318}"/>
          </ac:spMkLst>
        </pc:spChg>
        <pc:picChg chg="del">
          <ac:chgData name="Sarah Balian" userId="b9b6ec2c-f67a-4485-ae9a-27dddf9569d2" providerId="ADAL" clId="{5C021946-E79E-424E-A50F-DBD074D7C9B9}" dt="2022-12-08T16:33:35.471" v="5198" actId="478"/>
          <ac:picMkLst>
            <pc:docMk/>
            <pc:sldMk cId="2004344858" sldId="288"/>
            <ac:picMk id="4" creationId="{58D967AC-3CF3-0248-8AE5-725C881ADDCB}"/>
          </ac:picMkLst>
        </pc:picChg>
      </pc:sldChg>
      <pc:sldChg chg="modSp new mod">
        <pc:chgData name="Sarah Balian" userId="b9b6ec2c-f67a-4485-ae9a-27dddf9569d2" providerId="ADAL" clId="{5C021946-E79E-424E-A50F-DBD074D7C9B9}" dt="2022-12-08T16:46:00.847" v="6113" actId="27636"/>
        <pc:sldMkLst>
          <pc:docMk/>
          <pc:sldMk cId="3475639167" sldId="289"/>
        </pc:sldMkLst>
        <pc:spChg chg="mod">
          <ac:chgData name="Sarah Balian" userId="b9b6ec2c-f67a-4485-ae9a-27dddf9569d2" providerId="ADAL" clId="{5C021946-E79E-424E-A50F-DBD074D7C9B9}" dt="2022-12-08T16:38:17.995" v="5493" actId="20577"/>
          <ac:spMkLst>
            <pc:docMk/>
            <pc:sldMk cId="3475639167" sldId="289"/>
            <ac:spMk id="2" creationId="{E2C1E771-73A1-701F-1EF7-0950A106EB3A}"/>
          </ac:spMkLst>
        </pc:spChg>
        <pc:spChg chg="mod">
          <ac:chgData name="Sarah Balian" userId="b9b6ec2c-f67a-4485-ae9a-27dddf9569d2" providerId="ADAL" clId="{5C021946-E79E-424E-A50F-DBD074D7C9B9}" dt="2022-12-08T16:46:00.847" v="6113" actId="27636"/>
          <ac:spMkLst>
            <pc:docMk/>
            <pc:sldMk cId="3475639167" sldId="289"/>
            <ac:spMk id="3" creationId="{F2A31AE5-F919-CA50-BF07-AF012D87D146}"/>
          </ac:spMkLst>
        </pc:spChg>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3850865728" sldId="2147483662"/>
            <pc:sldLayoutMk cId="3824787925" sldId="2147483686"/>
          </pc:sldLayoutMkLst>
          <pc:spChg chg="del">
            <ac:chgData name="Sarah Balian" userId="b9b6ec2c-f67a-4485-ae9a-27dddf9569d2" providerId="ADAL" clId="{5C021946-E79E-424E-A50F-DBD074D7C9B9}" dt="2022-12-06T16:04:04.073" v="27" actId="478"/>
            <ac:spMkLst>
              <pc:docMk/>
              <pc:sldMasterMk cId="3850865728" sldId="2147483662"/>
              <pc:sldLayoutMk cId="3824787925" sldId="2147483686"/>
              <ac:spMk id="2" creationId="{00000000-0000-0000-0000-000000000000}"/>
            </ac:spMkLst>
          </pc:spChg>
          <pc:spChg chg="del">
            <ac:chgData name="Sarah Balian" userId="b9b6ec2c-f67a-4485-ae9a-27dddf9569d2" providerId="ADAL" clId="{5C021946-E79E-424E-A50F-DBD074D7C9B9}" dt="2022-12-06T16:04:05.559" v="28" actId="478"/>
            <ac:spMkLst>
              <pc:docMk/>
              <pc:sldMasterMk cId="3850865728" sldId="2147483662"/>
              <pc:sldLayoutMk cId="3824787925" sldId="2147483686"/>
              <ac:spMk id="3" creationId="{00000000-0000-0000-0000-000000000000}"/>
            </ac:spMkLst>
          </pc:spChg>
          <pc:spChg chg="add mod">
            <ac:chgData name="Sarah Balian" userId="b9b6ec2c-f67a-4485-ae9a-27dddf9569d2" providerId="ADAL" clId="{5C021946-E79E-424E-A50F-DBD074D7C9B9}" dt="2022-12-06T16:08:01.536" v="162" actId="1036"/>
            <ac:spMkLst>
              <pc:docMk/>
              <pc:sldMasterMk cId="3850865728" sldId="2147483662"/>
              <pc:sldLayoutMk cId="3824787925" sldId="2147483686"/>
              <ac:spMk id="4" creationId="{EC71831F-1B8F-EA98-3184-E4EB3C6D8FB1}"/>
            </ac:spMkLst>
          </pc:spChg>
          <pc:spChg chg="add mod">
            <ac:chgData name="Sarah Balian" userId="b9b6ec2c-f67a-4485-ae9a-27dddf9569d2" providerId="ADAL" clId="{5C021946-E79E-424E-A50F-DBD074D7C9B9}" dt="2022-12-06T16:04:01.953" v="26"/>
            <ac:spMkLst>
              <pc:docMk/>
              <pc:sldMasterMk cId="3850865728" sldId="2147483662"/>
              <pc:sldLayoutMk cId="3824787925" sldId="2147483686"/>
              <ac:spMk id="5" creationId="{D4A3559E-C75A-5D65-C1BD-0B0208EF2C5D}"/>
            </ac:spMkLst>
          </pc:spChg>
          <pc:spChg chg="mod">
            <ac:chgData name="Sarah Balian" userId="b9b6ec2c-f67a-4485-ae9a-27dddf9569d2" providerId="ADAL" clId="{5C021946-E79E-424E-A50F-DBD074D7C9B9}" dt="2022-12-06T16:06:39.192" v="130" actId="6549"/>
            <ac:spMkLst>
              <pc:docMk/>
              <pc:sldMasterMk cId="3850865728" sldId="2147483662"/>
              <pc:sldLayoutMk cId="3824787925" sldId="2147483686"/>
              <ac:spMk id="6" creationId="{00000000-0000-0000-0000-000000000000}"/>
            </ac:spMkLst>
          </pc:spChg>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pChg chg="mod">
          <ac:chgData name="Sarah Balian" userId="b9b6ec2c-f67a-4485-ae9a-27dddf9569d2" providerId="ADAL" clId="{5C021946-E79E-424E-A50F-DBD074D7C9B9}" dt="2022-12-07T14:09:20.254" v="4410" actId="120"/>
          <ac:spMkLst>
            <pc:docMk/>
            <pc:sldMasterMk cId="3984714580" sldId="2147483687"/>
            <ac:spMk id="2" creationId="{03E54A10-719A-0B4F-7C4C-F7D6FAC8277F}"/>
          </ac:spMkLst>
        </pc:spChg>
        <pc:spChg chg="mod">
          <ac:chgData name="Sarah Balian" userId="b9b6ec2c-f67a-4485-ae9a-27dddf9569d2" providerId="ADAL" clId="{5C021946-E79E-424E-A50F-DBD074D7C9B9}" dt="2022-12-07T14:09:20.254" v="4410" actId="120"/>
          <ac:spMkLst>
            <pc:docMk/>
            <pc:sldMasterMk cId="3984714580" sldId="2147483687"/>
            <ac:spMk id="3" creationId="{0DF65C5F-08F2-14C5-EB6B-62F788C57AFC}"/>
          </ac:spMkLst>
        </pc:spChg>
        <pc:spChg chg="del mod">
          <ac:chgData name="Sarah Balian" userId="b9b6ec2c-f67a-4485-ae9a-27dddf9569d2" providerId="ADAL" clId="{5C021946-E79E-424E-A50F-DBD074D7C9B9}" dt="2022-12-06T16:02:22.872" v="9" actId="478"/>
          <ac:spMkLst>
            <pc:docMk/>
            <pc:sldMasterMk cId="3984714580" sldId="2147483687"/>
            <ac:spMk id="4" creationId="{D66FD278-529B-111F-4B30-A314947F47A5}"/>
          </ac:spMkLst>
        </pc:spChg>
        <pc:spChg chg="del mod">
          <ac:chgData name="Sarah Balian" userId="b9b6ec2c-f67a-4485-ae9a-27dddf9569d2" providerId="ADAL" clId="{5C021946-E79E-424E-A50F-DBD074D7C9B9}" dt="2022-12-06T16:02:24.864" v="10" actId="478"/>
          <ac:spMkLst>
            <pc:docMk/>
            <pc:sldMasterMk cId="3984714580" sldId="2147483687"/>
            <ac:spMk id="5" creationId="{67ED7AB8-6B09-4104-D949-559B35B26A9D}"/>
          </ac:spMkLst>
        </pc:spChg>
        <pc:spChg chg="mod">
          <ac:chgData name="Sarah Balian" userId="b9b6ec2c-f67a-4485-ae9a-27dddf9569d2" providerId="ADAL" clId="{5C021946-E79E-424E-A50F-DBD074D7C9B9}" dt="2022-12-06T16:02:11.294" v="6" actId="2711"/>
          <ac:spMkLst>
            <pc:docMk/>
            <pc:sldMasterMk cId="3984714580" sldId="2147483687"/>
            <ac:spMk id="6" creationId="{F3508880-2D04-8F31-445B-D96DA2BF437A}"/>
          </ac:spMkLst>
        </pc:spChg>
        <pc:spChg chg="add del mod">
          <ac:chgData name="Sarah Balian" userId="b9b6ec2c-f67a-4485-ae9a-27dddf9569d2" providerId="ADAL" clId="{5C021946-E79E-424E-A50F-DBD074D7C9B9}" dt="2022-12-06T16:14:15.731" v="272" actId="478"/>
          <ac:spMkLst>
            <pc:docMk/>
            <pc:sldMasterMk cId="3984714580" sldId="2147483687"/>
            <ac:spMk id="7" creationId="{BD92193A-4A1B-6E1D-870E-33DED8AB516D}"/>
          </ac:spMkLst>
        </pc:spChg>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pChg chg="del">
            <ac:chgData name="Sarah Balian" userId="b9b6ec2c-f67a-4485-ae9a-27dddf9569d2" providerId="ADAL" clId="{5C021946-E79E-424E-A50F-DBD074D7C9B9}" dt="2022-12-06T16:06:57.129" v="132" actId="478"/>
            <ac:spMkLst>
              <pc:docMk/>
              <pc:sldMasterMk cId="3984714580" sldId="2147483687"/>
              <pc:sldLayoutMk cId="2029731006" sldId="2147483688"/>
              <ac:spMk id="4" creationId="{4C1CC4E8-1C04-A7CE-4076-AEDEBA9321EE}"/>
            </ac:spMkLst>
          </pc:spChg>
          <pc:spChg chg="del">
            <ac:chgData name="Sarah Balian" userId="b9b6ec2c-f67a-4485-ae9a-27dddf9569d2" providerId="ADAL" clId="{5C021946-E79E-424E-A50F-DBD074D7C9B9}" dt="2022-12-06T16:06:58.760" v="133" actId="478"/>
            <ac:spMkLst>
              <pc:docMk/>
              <pc:sldMasterMk cId="3984714580" sldId="2147483687"/>
              <pc:sldLayoutMk cId="2029731006" sldId="2147483688"/>
              <ac:spMk id="5" creationId="{A841856D-4D49-9F66-DBFB-99FC8D80A7A5}"/>
            </ac:spMkLst>
          </pc:spChg>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pChg chg="mod">
            <ac:chgData name="Sarah Balian" userId="b9b6ec2c-f67a-4485-ae9a-27dddf9569d2" providerId="ADAL" clId="{5C021946-E79E-424E-A50F-DBD074D7C9B9}" dt="2022-12-06T16:11:40.734" v="253" actId="1076"/>
            <ac:spMkLst>
              <pc:docMk/>
              <pc:sldMasterMk cId="3984714580" sldId="2147483687"/>
              <pc:sldLayoutMk cId="746083278" sldId="2147483689"/>
              <ac:spMk id="2" creationId="{9A15BC85-DDF8-A1DB-27A3-C24DA3DA5886}"/>
            </ac:spMkLst>
          </pc:spChg>
          <pc:spChg chg="del">
            <ac:chgData name="Sarah Balian" userId="b9b6ec2c-f67a-4485-ae9a-27dddf9569d2" providerId="ADAL" clId="{5C021946-E79E-424E-A50F-DBD074D7C9B9}" dt="2022-12-06T16:07:01.712" v="134" actId="478"/>
            <ac:spMkLst>
              <pc:docMk/>
              <pc:sldMasterMk cId="3984714580" sldId="2147483687"/>
              <pc:sldLayoutMk cId="746083278" sldId="2147483689"/>
              <ac:spMk id="4" creationId="{31EFF3AE-0C40-F112-98B1-4E72E07A37CF}"/>
            </ac:spMkLst>
          </pc:spChg>
          <pc:spChg chg="del">
            <ac:chgData name="Sarah Balian" userId="b9b6ec2c-f67a-4485-ae9a-27dddf9569d2" providerId="ADAL" clId="{5C021946-E79E-424E-A50F-DBD074D7C9B9}" dt="2022-12-06T16:07:03.184" v="135" actId="478"/>
            <ac:spMkLst>
              <pc:docMk/>
              <pc:sldMasterMk cId="3984714580" sldId="2147483687"/>
              <pc:sldLayoutMk cId="746083278" sldId="2147483689"/>
              <ac:spMk id="5" creationId="{8C1F3F38-7B79-2283-4AD0-F79B9B4F4960}"/>
            </ac:spMkLst>
          </pc:spChg>
          <pc:spChg chg="add del mod">
            <ac:chgData name="Sarah Balian" userId="b9b6ec2c-f67a-4485-ae9a-27dddf9569d2" providerId="ADAL" clId="{5C021946-E79E-424E-A50F-DBD074D7C9B9}" dt="2022-12-06T16:12:31.774" v="258" actId="478"/>
            <ac:spMkLst>
              <pc:docMk/>
              <pc:sldMasterMk cId="3984714580" sldId="2147483687"/>
              <pc:sldLayoutMk cId="746083278" sldId="2147483689"/>
              <ac:spMk id="7" creationId="{582A5654-50DE-6A13-542E-4E81BD6BE5FC}"/>
            </ac:spMkLst>
          </pc:spChg>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pChg chg="del">
            <ac:chgData name="Sarah Balian" userId="b9b6ec2c-f67a-4485-ae9a-27dddf9569d2" providerId="ADAL" clId="{5C021946-E79E-424E-A50F-DBD074D7C9B9}" dt="2022-12-06T16:07:05.505" v="136" actId="478"/>
            <ac:spMkLst>
              <pc:docMk/>
              <pc:sldMasterMk cId="3984714580" sldId="2147483687"/>
              <pc:sldLayoutMk cId="1129321109" sldId="2147483690"/>
              <ac:spMk id="4" creationId="{11F02A80-53B4-FFEC-DAA9-5F5A074B3292}"/>
            </ac:spMkLst>
          </pc:spChg>
          <pc:spChg chg="del">
            <ac:chgData name="Sarah Balian" userId="b9b6ec2c-f67a-4485-ae9a-27dddf9569d2" providerId="ADAL" clId="{5C021946-E79E-424E-A50F-DBD074D7C9B9}" dt="2022-12-06T16:07:06.256" v="137" actId="478"/>
            <ac:spMkLst>
              <pc:docMk/>
              <pc:sldMasterMk cId="3984714580" sldId="2147483687"/>
              <pc:sldLayoutMk cId="1129321109" sldId="2147483690"/>
              <ac:spMk id="5" creationId="{981C57D5-59BA-E469-B1F2-B3E7DBEFFC74}"/>
            </ac:spMkLst>
          </pc:spChg>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pChg chg="del">
            <ac:chgData name="Sarah Balian" userId="b9b6ec2c-f67a-4485-ae9a-27dddf9569d2" providerId="ADAL" clId="{5C021946-E79E-424E-A50F-DBD074D7C9B9}" dt="2022-12-06T16:07:08.768" v="138" actId="478"/>
            <ac:spMkLst>
              <pc:docMk/>
              <pc:sldMasterMk cId="3984714580" sldId="2147483687"/>
              <pc:sldLayoutMk cId="1622710034" sldId="2147483691"/>
              <ac:spMk id="5" creationId="{54EAD130-F2C1-9E14-D8E2-0492B5D4EF78}"/>
            </ac:spMkLst>
          </pc:spChg>
          <pc:spChg chg="del">
            <ac:chgData name="Sarah Balian" userId="b9b6ec2c-f67a-4485-ae9a-27dddf9569d2" providerId="ADAL" clId="{5C021946-E79E-424E-A50F-DBD074D7C9B9}" dt="2022-12-06T16:07:09.987" v="139" actId="478"/>
            <ac:spMkLst>
              <pc:docMk/>
              <pc:sldMasterMk cId="3984714580" sldId="2147483687"/>
              <pc:sldLayoutMk cId="1622710034" sldId="2147483691"/>
              <ac:spMk id="6" creationId="{FA4A5226-E1C8-349B-1FA4-66F22E66CA69}"/>
            </ac:spMkLst>
          </pc:spChg>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pChg chg="del">
            <ac:chgData name="Sarah Balian" userId="b9b6ec2c-f67a-4485-ae9a-27dddf9569d2" providerId="ADAL" clId="{5C021946-E79E-424E-A50F-DBD074D7C9B9}" dt="2022-12-06T16:07:12.496" v="140" actId="478"/>
            <ac:spMkLst>
              <pc:docMk/>
              <pc:sldMasterMk cId="3984714580" sldId="2147483687"/>
              <pc:sldLayoutMk cId="159174091" sldId="2147483692"/>
              <ac:spMk id="7" creationId="{338BB1ED-A60C-290D-5426-4640F90652DB}"/>
            </ac:spMkLst>
          </pc:spChg>
          <pc:spChg chg="del">
            <ac:chgData name="Sarah Balian" userId="b9b6ec2c-f67a-4485-ae9a-27dddf9569d2" providerId="ADAL" clId="{5C021946-E79E-424E-A50F-DBD074D7C9B9}" dt="2022-12-06T16:07:13.352" v="141" actId="478"/>
            <ac:spMkLst>
              <pc:docMk/>
              <pc:sldMasterMk cId="3984714580" sldId="2147483687"/>
              <pc:sldLayoutMk cId="159174091" sldId="2147483692"/>
              <ac:spMk id="8" creationId="{8AF050EF-FEFC-E7AD-695D-0CDAC8F04915}"/>
            </ac:spMkLst>
          </pc:spChg>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pChg chg="del">
            <ac:chgData name="Sarah Balian" userId="b9b6ec2c-f67a-4485-ae9a-27dddf9569d2" providerId="ADAL" clId="{5C021946-E79E-424E-A50F-DBD074D7C9B9}" dt="2022-12-06T16:07:15.833" v="142" actId="478"/>
            <ac:spMkLst>
              <pc:docMk/>
              <pc:sldMasterMk cId="3984714580" sldId="2147483687"/>
              <pc:sldLayoutMk cId="2208407366" sldId="2147483693"/>
              <ac:spMk id="3" creationId="{581E36DE-F3B9-0AE0-7C96-B658C48DF801}"/>
            </ac:spMkLst>
          </pc:spChg>
          <pc:spChg chg="del">
            <ac:chgData name="Sarah Balian" userId="b9b6ec2c-f67a-4485-ae9a-27dddf9569d2" providerId="ADAL" clId="{5C021946-E79E-424E-A50F-DBD074D7C9B9}" dt="2022-12-06T16:07:17.711" v="143" actId="478"/>
            <ac:spMkLst>
              <pc:docMk/>
              <pc:sldMasterMk cId="3984714580" sldId="2147483687"/>
              <pc:sldLayoutMk cId="2208407366" sldId="2147483693"/>
              <ac:spMk id="4" creationId="{07133466-5B66-75A2-F169-479A3A9674ED}"/>
            </ac:spMkLst>
          </pc:spChg>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pChg chg="del">
            <ac:chgData name="Sarah Balian" userId="b9b6ec2c-f67a-4485-ae9a-27dddf9569d2" providerId="ADAL" clId="{5C021946-E79E-424E-A50F-DBD074D7C9B9}" dt="2022-12-06T16:07:20.376" v="144" actId="478"/>
            <ac:spMkLst>
              <pc:docMk/>
              <pc:sldMasterMk cId="3984714580" sldId="2147483687"/>
              <pc:sldLayoutMk cId="2613048141" sldId="2147483695"/>
              <ac:spMk id="5" creationId="{E0902EE5-3396-5C7C-8886-13C06FA4C2C5}"/>
            </ac:spMkLst>
          </pc:spChg>
          <pc:spChg chg="del">
            <ac:chgData name="Sarah Balian" userId="b9b6ec2c-f67a-4485-ae9a-27dddf9569d2" providerId="ADAL" clId="{5C021946-E79E-424E-A50F-DBD074D7C9B9}" dt="2022-12-06T16:07:22.664" v="145" actId="478"/>
            <ac:spMkLst>
              <pc:docMk/>
              <pc:sldMasterMk cId="3984714580" sldId="2147483687"/>
              <pc:sldLayoutMk cId="2613048141" sldId="2147483695"/>
              <ac:spMk id="6" creationId="{F9C92220-3792-AB2A-39DF-AA27C7DD07E4}"/>
            </ac:spMkLst>
          </pc:spChg>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pChg chg="del">
            <ac:chgData name="Sarah Balian" userId="b9b6ec2c-f67a-4485-ae9a-27dddf9569d2" providerId="ADAL" clId="{5C021946-E79E-424E-A50F-DBD074D7C9B9}" dt="2022-12-06T16:07:24.945" v="146" actId="478"/>
            <ac:spMkLst>
              <pc:docMk/>
              <pc:sldMasterMk cId="3984714580" sldId="2147483687"/>
              <pc:sldLayoutMk cId="3093831904" sldId="2147483696"/>
              <ac:spMk id="5" creationId="{0EBB57A6-EF1E-AC41-F8A8-6ED6DC653430}"/>
            </ac:spMkLst>
          </pc:spChg>
          <pc:spChg chg="del">
            <ac:chgData name="Sarah Balian" userId="b9b6ec2c-f67a-4485-ae9a-27dddf9569d2" providerId="ADAL" clId="{5C021946-E79E-424E-A50F-DBD074D7C9B9}" dt="2022-12-06T16:07:27.095" v="147" actId="478"/>
            <ac:spMkLst>
              <pc:docMk/>
              <pc:sldMasterMk cId="3984714580" sldId="2147483687"/>
              <pc:sldLayoutMk cId="3093831904" sldId="2147483696"/>
              <ac:spMk id="6" creationId="{96677291-B593-1C5E-FEAF-5DF35D3088CA}"/>
            </ac:spMkLst>
          </pc:spChg>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pChg chg="mod">
          <ac:chgData name="Sarah Balian" userId="b9b6ec2c-f67a-4485-ae9a-27dddf9569d2" providerId="ADAL" clId="{5C021946-E79E-424E-A50F-DBD074D7C9B9}" dt="2022-12-07T14:09:35.767" v="4411" actId="120"/>
          <ac:spMkLst>
            <pc:docMk/>
            <pc:sldMasterMk cId="4158362135" sldId="2147483697"/>
            <ac:spMk id="2" creationId="{C715ADF9-723A-C595-80F4-C05B4521E88B}"/>
          </ac:spMkLst>
        </pc:spChg>
        <pc:spChg chg="mod">
          <ac:chgData name="Sarah Balian" userId="b9b6ec2c-f67a-4485-ae9a-27dddf9569d2" providerId="ADAL" clId="{5C021946-E79E-424E-A50F-DBD074D7C9B9}" dt="2022-12-07T14:09:35.767" v="4411" actId="120"/>
          <ac:spMkLst>
            <pc:docMk/>
            <pc:sldMasterMk cId="4158362135" sldId="2147483697"/>
            <ac:spMk id="3" creationId="{D02FF085-491B-C8AC-99E7-0CBDB23C376E}"/>
          </ac:spMkLst>
        </pc:spChg>
        <pc:spChg chg="del mod">
          <ac:chgData name="Sarah Balian" userId="b9b6ec2c-f67a-4485-ae9a-27dddf9569d2" providerId="ADAL" clId="{5C021946-E79E-424E-A50F-DBD074D7C9B9}" dt="2022-12-06T21:19:00.753" v="3403" actId="478"/>
          <ac:spMkLst>
            <pc:docMk/>
            <pc:sldMasterMk cId="4158362135" sldId="2147483697"/>
            <ac:spMk id="4" creationId="{2A6F3127-8270-9D28-6480-BD1D894331D9}"/>
          </ac:spMkLst>
        </pc:spChg>
        <pc:spChg chg="del mod">
          <ac:chgData name="Sarah Balian" userId="b9b6ec2c-f67a-4485-ae9a-27dddf9569d2" providerId="ADAL" clId="{5C021946-E79E-424E-A50F-DBD074D7C9B9}" dt="2022-12-06T21:19:00.753" v="3403" actId="478"/>
          <ac:spMkLst>
            <pc:docMk/>
            <pc:sldMasterMk cId="4158362135" sldId="2147483697"/>
            <ac:spMk id="5" creationId="{59B3E3CC-937C-0372-70BC-FB8292E6656F}"/>
          </ac:spMkLst>
        </pc:spChg>
        <pc:spChg chg="mod">
          <ac:chgData name="Sarah Balian" userId="b9b6ec2c-f67a-4485-ae9a-27dddf9569d2" providerId="ADAL" clId="{5C021946-E79E-424E-A50F-DBD074D7C9B9}" dt="2022-12-06T21:18:39.052" v="3396" actId="2711"/>
          <ac:spMkLst>
            <pc:docMk/>
            <pc:sldMasterMk cId="4158362135" sldId="2147483697"/>
            <ac:spMk id="6" creationId="{59C7DDC3-C254-2524-D6C4-402F6D1EEEFF}"/>
          </ac:spMkLst>
        </pc:spChg>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grpChg chg="del">
          <ac:chgData name="Balian, Sarah" userId="b3b060d9-4d34-479b-ad68-688eaebf93c5" providerId="ADAL" clId="{5C021946-E79E-424E-A50F-DBD074D7C9B9}" dt="2022-12-11T20:38:16.679" v="62" actId="165"/>
          <ac:grpSpMkLst>
            <pc:docMk/>
            <pc:sldMk cId="52877160" sldId="271"/>
            <ac:grpSpMk id="16" creationId="{A5D0FC38-968A-6657-1CB6-0735A52DFFB5}"/>
          </ac:grpSpMkLst>
        </pc:grpChg>
        <pc:grpChg chg="add mod">
          <ac:chgData name="Balian, Sarah" userId="b3b060d9-4d34-479b-ad68-688eaebf93c5" providerId="ADAL" clId="{5C021946-E79E-424E-A50F-DBD074D7C9B9}" dt="2022-12-11T20:44:05.883" v="143" actId="1076"/>
          <ac:grpSpMkLst>
            <pc:docMk/>
            <pc:sldMk cId="52877160" sldId="271"/>
            <ac:grpSpMk id="17" creationId="{B0A80D2E-6186-9946-9D68-AF1640AEA1B6}"/>
          </ac:grpSpMkLst>
        </pc:grpChg>
        <pc:picChg chg="add del mod">
          <ac:chgData name="Balian, Sarah" userId="b3b060d9-4d34-479b-ad68-688eaebf93c5" providerId="ADAL" clId="{5C021946-E79E-424E-A50F-DBD074D7C9B9}" dt="2022-12-11T20:41:12.832" v="106" actId="478"/>
          <ac:picMkLst>
            <pc:docMk/>
            <pc:sldMk cId="52877160" sldId="271"/>
            <ac:picMk id="2" creationId="{24046C68-6D7A-7E84-3030-8BB4CE78F255}"/>
          </ac:picMkLst>
        </pc:picChg>
        <pc:picChg chg="add del mod">
          <ac:chgData name="Balian, Sarah" userId="b3b060d9-4d34-479b-ad68-688eaebf93c5" providerId="ADAL" clId="{5C021946-E79E-424E-A50F-DBD074D7C9B9}" dt="2022-12-11T20:41:13.551" v="107" actId="478"/>
          <ac:picMkLst>
            <pc:docMk/>
            <pc:sldMk cId="52877160" sldId="271"/>
            <ac:picMk id="4" creationId="{DDE618B7-0FE8-9ECA-71CC-64FAC8B9DE03}"/>
          </ac:picMkLst>
        </pc:picChg>
        <pc:picChg chg="add mod modCrop">
          <ac:chgData name="Balian, Sarah" userId="b3b060d9-4d34-479b-ad68-688eaebf93c5" providerId="ADAL" clId="{5C021946-E79E-424E-A50F-DBD074D7C9B9}" dt="2022-12-11T20:43:58.663" v="142" actId="164"/>
          <ac:picMkLst>
            <pc:docMk/>
            <pc:sldMk cId="52877160" sldId="271"/>
            <ac:picMk id="5" creationId="{789A4105-D72A-7B8E-7B2B-E65990397951}"/>
          </ac:picMkLst>
        </pc:picChg>
        <pc:picChg chg="add del mod">
          <ac:chgData name="Balian, Sarah" userId="b3b060d9-4d34-479b-ad68-688eaebf93c5" providerId="ADAL" clId="{5C021946-E79E-424E-A50F-DBD074D7C9B9}" dt="2022-12-11T20:42:06.225" v="115" actId="478"/>
          <ac:picMkLst>
            <pc:docMk/>
            <pc:sldMk cId="52877160" sldId="271"/>
            <ac:picMk id="6" creationId="{ABF35920-8B84-615F-FDA7-2C7624EF1B2C}"/>
          </ac:picMkLst>
        </pc:picChg>
        <pc:picChg chg="add del mod topLvl">
          <ac:chgData name="Balian, Sarah" userId="b3b060d9-4d34-479b-ad68-688eaebf93c5" providerId="ADAL" clId="{5C021946-E79E-424E-A50F-DBD074D7C9B9}" dt="2022-12-11T20:43:58.663" v="142" actId="164"/>
          <ac:picMkLst>
            <pc:docMk/>
            <pc:sldMk cId="52877160" sldId="271"/>
            <ac:picMk id="7" creationId="{5A80D062-34C2-A088-3A5E-04A7DA076FF8}"/>
          </ac:picMkLst>
        </pc:picChg>
        <pc:picChg chg="add del mod topLvl">
          <ac:chgData name="Balian, Sarah" userId="b3b060d9-4d34-479b-ad68-688eaebf93c5" providerId="ADAL" clId="{5C021946-E79E-424E-A50F-DBD074D7C9B9}" dt="2022-12-11T20:43:58.663" v="142" actId="164"/>
          <ac:picMkLst>
            <pc:docMk/>
            <pc:sldMk cId="52877160" sldId="271"/>
            <ac:picMk id="10" creationId="{4EF4713C-8320-5B9D-65A6-9A8BCFA2DAC9}"/>
          </ac:picMkLst>
        </pc:picChg>
        <pc:picChg chg="add del mod topLvl">
          <ac:chgData name="Balian, Sarah" userId="b3b060d9-4d34-479b-ad68-688eaebf93c5" providerId="ADAL" clId="{5C021946-E79E-424E-A50F-DBD074D7C9B9}" dt="2022-12-11T20:43:58.663" v="142" actId="164"/>
          <ac:picMkLst>
            <pc:docMk/>
            <pc:sldMk cId="52877160" sldId="271"/>
            <ac:picMk id="11" creationId="{609B5BBC-CAD5-85BF-BCE1-12CBBA30EB97}"/>
          </ac:picMkLst>
        </pc:picChg>
        <pc:picChg chg="add del mod topLvl">
          <ac:chgData name="Balian, Sarah" userId="b3b060d9-4d34-479b-ad68-688eaebf93c5" providerId="ADAL" clId="{5C021946-E79E-424E-A50F-DBD074D7C9B9}" dt="2022-12-11T20:43:58.663" v="142" actId="164"/>
          <ac:picMkLst>
            <pc:docMk/>
            <pc:sldMk cId="52877160" sldId="271"/>
            <ac:picMk id="12" creationId="{7F51D2D0-3380-9900-53CC-F97556239B7A}"/>
          </ac:picMkLst>
        </pc:picChg>
        <pc:picChg chg="del mod topLvl">
          <ac:chgData name="Balian, Sarah" userId="b3b060d9-4d34-479b-ad68-688eaebf93c5" providerId="ADAL" clId="{5C021946-E79E-424E-A50F-DBD074D7C9B9}" dt="2022-12-11T20:39:06.887" v="63" actId="478"/>
          <ac:picMkLst>
            <pc:docMk/>
            <pc:sldMk cId="52877160" sldId="271"/>
            <ac:picMk id="13" creationId="{B92FA875-3914-A903-2C3F-84BD2AEEC0D9}"/>
          </ac:picMkLst>
        </pc:picChg>
        <pc:picChg chg="add mod ord modCrop">
          <ac:chgData name="Balian, Sarah" userId="b3b060d9-4d34-479b-ad68-688eaebf93c5" providerId="ADAL" clId="{5C021946-E79E-424E-A50F-DBD074D7C9B9}" dt="2022-12-11T20:43:58.663" v="142" actId="164"/>
          <ac:picMkLst>
            <pc:docMk/>
            <pc:sldMk cId="52877160" sldId="271"/>
            <ac:picMk id="15" creationId="{ACF57019-FCBA-85F6-08BD-B4F73C74C392}"/>
          </ac:picMkLst>
        </pc:picChg>
      </pc:sldChg>
      <pc:sldChg chg="modSp mod">
        <pc:chgData name="Balian, Sarah" userId="b3b060d9-4d34-479b-ad68-688eaebf93c5" providerId="ADAL" clId="{5C021946-E79E-424E-A50F-DBD074D7C9B9}" dt="2022-12-11T20:20:25.995" v="61" actId="1076"/>
        <pc:sldMkLst>
          <pc:docMk/>
          <pc:sldMk cId="4007693361" sldId="274"/>
        </pc:sldMkLst>
        <pc:spChg chg="mod">
          <ac:chgData name="Balian, Sarah" userId="b3b060d9-4d34-479b-ad68-688eaebf93c5" providerId="ADAL" clId="{5C021946-E79E-424E-A50F-DBD074D7C9B9}" dt="2022-12-11T20:20:25.995" v="61" actId="1076"/>
          <ac:spMkLst>
            <pc:docMk/>
            <pc:sldMk cId="4007693361" sldId="274"/>
            <ac:spMk id="3" creationId="{E4FD1E92-5DBC-B105-F246-2355E4FF9A74}"/>
          </ac:spMkLst>
        </pc:spChg>
        <pc:spChg chg="mod">
          <ac:chgData name="Balian, Sarah" userId="b3b060d9-4d34-479b-ad68-688eaebf93c5" providerId="ADAL" clId="{5C021946-E79E-424E-A50F-DBD074D7C9B9}" dt="2022-12-11T20:17:52.697" v="40" actId="20577"/>
          <ac:spMkLst>
            <pc:docMk/>
            <pc:sldMk cId="4007693361" sldId="274"/>
            <ac:spMk id="4" creationId="{BFC0D5BD-61B2-8BB5-03B3-97A724292904}"/>
          </ac:spMkLst>
        </pc:spChg>
        <pc:graphicFrameChg chg="mod">
          <ac:chgData name="Balian, Sarah" userId="b3b060d9-4d34-479b-ad68-688eaebf93c5" providerId="ADAL" clId="{5C021946-E79E-424E-A50F-DBD074D7C9B9}" dt="2022-12-11T20:20:20.158" v="60" actId="14100"/>
          <ac:graphicFrameMkLst>
            <pc:docMk/>
            <pc:sldMk cId="4007693361" sldId="274"/>
            <ac:graphicFrameMk id="9" creationId="{16BB2B36-D329-083C-5198-BEEC5AC12CFA}"/>
          </ac:graphicFrameMkLst>
        </pc:graphicFrameChg>
      </pc:sldChg>
      <pc:sldChg chg="modSp mod">
        <pc:chgData name="Balian, Sarah" userId="b3b060d9-4d34-479b-ad68-688eaebf93c5" providerId="ADAL" clId="{5C021946-E79E-424E-A50F-DBD074D7C9B9}" dt="2022-12-12T17:44:15.106" v="144" actId="20577"/>
        <pc:sldMkLst>
          <pc:docMk/>
          <pc:sldMk cId="111198767" sldId="275"/>
        </pc:sldMkLst>
        <pc:spChg chg="mod">
          <ac:chgData name="Balian, Sarah" userId="b3b060d9-4d34-479b-ad68-688eaebf93c5" providerId="ADAL" clId="{5C021946-E79E-424E-A50F-DBD074D7C9B9}" dt="2022-12-12T17:44:15.106" v="144" actId="20577"/>
          <ac:spMkLst>
            <pc:docMk/>
            <pc:sldMk cId="111198767" sldId="275"/>
            <ac:spMk id="2" creationId="{F6245169-1799-41CD-B28E-D2D20D16AD73}"/>
          </ac:spMkLst>
        </pc:spChg>
      </pc:sldChg>
      <pc:sldChg chg="modSp mod">
        <pc:chgData name="Balian, Sarah" userId="b3b060d9-4d34-479b-ad68-688eaebf93c5" providerId="ADAL" clId="{5C021946-E79E-424E-A50F-DBD074D7C9B9}" dt="2022-12-11T20:17:09.848" v="27" actId="207"/>
        <pc:sldMkLst>
          <pc:docMk/>
          <pc:sldMk cId="2975771389" sldId="282"/>
        </pc:sldMkLst>
        <pc:spChg chg="mod">
          <ac:chgData name="Balian, Sarah" userId="b3b060d9-4d34-479b-ad68-688eaebf93c5" providerId="ADAL" clId="{5C021946-E79E-424E-A50F-DBD074D7C9B9}" dt="2022-12-11T20:13:24.401" v="18" actId="20577"/>
          <ac:spMkLst>
            <pc:docMk/>
            <pc:sldMk cId="2975771389" sldId="282"/>
            <ac:spMk id="2" creationId="{F6245169-1799-41CD-B28E-D2D20D16AD73}"/>
          </ac:spMkLst>
        </pc:spChg>
        <pc:graphicFrameChg chg="mod">
          <ac:chgData name="Balian, Sarah" userId="b3b060d9-4d34-479b-ad68-688eaebf93c5" providerId="ADAL" clId="{5C021946-E79E-424E-A50F-DBD074D7C9B9}" dt="2022-12-11T20:17:09.848" v="27" actId="207"/>
          <ac:graphicFrameMkLst>
            <pc:docMk/>
            <pc:sldMk cId="2975771389" sldId="282"/>
            <ac:graphicFrameMk id="9" creationId="{16BB2B36-D329-083C-5198-BEEC5AC12CFA}"/>
          </ac:graphicFrameMkLst>
        </pc:graphicFrameChg>
      </pc:sldChg>
      <pc:sldChg chg="modSp mod">
        <pc:chgData name="Balian, Sarah" userId="b3b060d9-4d34-479b-ad68-688eaebf93c5" providerId="ADAL" clId="{5C021946-E79E-424E-A50F-DBD074D7C9B9}" dt="2022-12-08T23:01:39.610" v="0" actId="20577"/>
        <pc:sldMkLst>
          <pc:docMk/>
          <pc:sldMk cId="3502258445" sldId="283"/>
        </pc:sldMkLst>
        <pc:spChg chg="mod">
          <ac:chgData name="Balian, Sarah" userId="b3b060d9-4d34-479b-ad68-688eaebf93c5" providerId="ADAL" clId="{5C021946-E79E-424E-A50F-DBD074D7C9B9}" dt="2022-12-08T23:01:39.610" v="0" actId="20577"/>
          <ac:spMkLst>
            <pc:docMk/>
            <pc:sldMk cId="3502258445" sldId="283"/>
            <ac:spMk id="2" creationId="{F6245169-1799-41CD-B28E-D2D20D16AD73}"/>
          </ac:spMkLst>
        </pc:spChg>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pChg chg="mod">
          <ac:chgData name="Balian, Sarah" userId="b3b060d9-4d34-479b-ad68-688eaebf93c5" providerId="ADAL" clId="{5C021946-E79E-424E-A50F-DBD074D7C9B9}" dt="2022-12-13T14:32:51.989" v="145" actId="6549"/>
          <ac:spMkLst>
            <pc:docMk/>
            <pc:sldMasterMk cId="3850865728" sldId="2147483662"/>
            <ac:spMk id="2" creationId="{A1AF6A25-C05E-275F-43E1-F8E93E3EEC0C}"/>
          </ac:spMkLst>
        </pc:spChg>
        <pc:spChg chg="del mod">
          <ac:chgData name="Balian, Sarah" userId="b3b060d9-4d34-479b-ad68-688eaebf93c5" providerId="ADAL" clId="{5C021946-E79E-424E-A50F-DBD074D7C9B9}" dt="2022-12-09T19:23:59.770" v="2" actId="478"/>
          <ac:spMkLst>
            <pc:docMk/>
            <pc:sldMasterMk cId="3850865728" sldId="2147483662"/>
            <ac:spMk id="3" creationId="{D59D261D-16B8-DAA5-B2D9-DE4D1E3CD48F}"/>
          </ac:spMkLst>
        </pc:spChg>
        <pc:spChg chg="add mod">
          <ac:chgData name="Balian, Sarah" userId="b3b060d9-4d34-479b-ad68-688eaebf93c5" providerId="ADAL" clId="{5C021946-E79E-424E-A50F-DBD074D7C9B9}" dt="2022-12-09T19:24:26.783" v="15" actId="403"/>
          <ac:spMkLst>
            <pc:docMk/>
            <pc:sldMasterMk cId="3850865728" sldId="2147483662"/>
            <ac:spMk id="4" creationId="{0B609212-0AFA-BD44-BB7F-4D988B3E7A6C}"/>
          </ac:spMkLst>
        </pc:spChg>
        <pc:sldLayoutChg chg="delSp modSp mod">
          <pc:chgData name="Balian, Sarah" userId="b3b060d9-4d34-479b-ad68-688eaebf93c5" providerId="ADAL" clId="{5C021946-E79E-424E-A50F-DBD074D7C9B9}" dt="2022-12-13T14:32:54.289" v="146" actId="6549"/>
          <pc:sldLayoutMkLst>
            <pc:docMk/>
            <pc:sldMasterMk cId="3850865728" sldId="2147483662"/>
            <pc:sldLayoutMk cId="3824787925" sldId="2147483686"/>
          </pc:sldLayoutMkLst>
          <pc:spChg chg="mod">
            <ac:chgData name="Balian, Sarah" userId="b3b060d9-4d34-479b-ad68-688eaebf93c5" providerId="ADAL" clId="{5C021946-E79E-424E-A50F-DBD074D7C9B9}" dt="2022-12-13T14:32:54.289" v="146" actId="6549"/>
            <ac:spMkLst>
              <pc:docMk/>
              <pc:sldMasterMk cId="3850865728" sldId="2147483662"/>
              <pc:sldLayoutMk cId="3824787925" sldId="2147483686"/>
              <ac:spMk id="4" creationId="{EC71831F-1B8F-EA98-3184-E4EB3C6D8FB1}"/>
            </ac:spMkLst>
          </pc:spChg>
          <pc:spChg chg="del">
            <ac:chgData name="Balian, Sarah" userId="b3b060d9-4d34-479b-ad68-688eaebf93c5" providerId="ADAL" clId="{5C021946-E79E-424E-A50F-DBD074D7C9B9}" dt="2022-12-09T19:24:05.409" v="3" actId="478"/>
            <ac:spMkLst>
              <pc:docMk/>
              <pc:sldMasterMk cId="3850865728" sldId="2147483662"/>
              <pc:sldLayoutMk cId="3824787925" sldId="2147483686"/>
              <ac:spMk id="5" creationId="{D4A3559E-C75A-5D65-C1BD-0B0208EF2C5D}"/>
            </ac:spMkLst>
          </pc:spChg>
        </pc:sldLayoutChg>
      </pc:sldMaster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pChg chg="mod">
          <ac:chgData name="McFarland, Annette" userId="e93d1f50-85ab-41a8-a34a-185a53159573" providerId="ADAL" clId="{9A76C421-A14C-4D57-A2E5-89902DCB9990}" dt="2023-01-05T20:59:19.175" v="402" actId="20577"/>
          <ac:spMkLst>
            <pc:docMk/>
            <pc:sldMk cId="901538395" sldId="261"/>
            <ac:spMk id="2" creationId="{F6245169-1799-41CD-B28E-D2D20D16AD73}"/>
          </ac:spMkLst>
        </pc:spChg>
        <pc:spChg chg="mod">
          <ac:chgData name="McFarland, Annette" userId="e93d1f50-85ab-41a8-a34a-185a53159573" providerId="ADAL" clId="{9A76C421-A14C-4D57-A2E5-89902DCB9990}" dt="2023-01-06T14:09:32.801" v="572" actId="20577"/>
          <ac:spMkLst>
            <pc:docMk/>
            <pc:sldMk cId="901538395" sldId="261"/>
            <ac:spMk id="3" creationId="{E4FD1E92-5DBC-B105-F246-2355E4FF9A74}"/>
          </ac:spMkLst>
        </pc:spChg>
        <pc:spChg chg="add mod">
          <ac:chgData name="McFarland, Annette" userId="e93d1f50-85ab-41a8-a34a-185a53159573" providerId="ADAL" clId="{9A76C421-A14C-4D57-A2E5-89902DCB9990}" dt="2023-01-05T15:30:17.858" v="220" actId="20577"/>
          <ac:spMkLst>
            <pc:docMk/>
            <pc:sldMk cId="901538395" sldId="261"/>
            <ac:spMk id="4" creationId="{6BFFA9F1-21AD-70D3-590A-D7C7B3D41A54}"/>
          </ac:spMkLst>
        </pc:spChg>
        <pc:spChg chg="add mod">
          <ac:chgData name="McFarland, Annette" userId="e93d1f50-85ab-41a8-a34a-185a53159573" providerId="ADAL" clId="{9A76C421-A14C-4D57-A2E5-89902DCB9990}" dt="2023-01-06T14:09:36.261" v="574" actId="20577"/>
          <ac:spMkLst>
            <pc:docMk/>
            <pc:sldMk cId="901538395" sldId="261"/>
            <ac:spMk id="6" creationId="{62EFB6F3-B375-E9C0-F3B2-9A55D5AD34B7}"/>
          </ac:spMkLst>
        </pc:spChg>
        <pc:graphicFrameChg chg="mod">
          <ac:chgData name="McFarland, Annette" userId="e93d1f50-85ab-41a8-a34a-185a53159573" providerId="ADAL" clId="{9A76C421-A14C-4D57-A2E5-89902DCB9990}" dt="2023-01-05T15:31:19.226" v="227" actId="14100"/>
          <ac:graphicFrameMkLst>
            <pc:docMk/>
            <pc:sldMk cId="901538395" sldId="261"/>
            <ac:graphicFrameMk id="9" creationId="{16BB2B36-D329-083C-5198-BEEC5AC12CFA}"/>
          </ac:graphicFrameMkLst>
        </pc:graphicFrameChg>
        <pc:picChg chg="add mod">
          <ac:chgData name="McFarland, Annette" userId="e93d1f50-85ab-41a8-a34a-185a53159573" providerId="ADAL" clId="{9A76C421-A14C-4D57-A2E5-89902DCB9990}" dt="2023-01-06T14:09:24.440" v="568"/>
          <ac:picMkLst>
            <pc:docMk/>
            <pc:sldMk cId="901538395" sldId="261"/>
            <ac:picMk id="5" creationId="{C02BD444-87A5-C330-4CDE-1949CFA4CDD5}"/>
          </ac:picMkLst>
        </pc:picChg>
        <pc:picChg chg="del">
          <ac:chgData name="McFarland, Annette" userId="e93d1f50-85ab-41a8-a34a-185a53159573" providerId="ADAL" clId="{9A76C421-A14C-4D57-A2E5-89902DCB9990}" dt="2023-01-06T14:09:23.926" v="567" actId="478"/>
          <ac:picMkLst>
            <pc:docMk/>
            <pc:sldMk cId="901538395" sldId="261"/>
            <ac:picMk id="13" creationId="{C8B82FEE-764F-4B19-2D01-EB0CA9B7B222}"/>
          </ac:picMkLst>
        </pc:picChg>
      </pc:sldChg>
      <pc:sldChg chg="addSp modSp mod addCm delCm modCm">
        <pc:chgData name="McFarland, Annette" userId="e93d1f50-85ab-41a8-a34a-185a53159573" providerId="ADAL" clId="{9A76C421-A14C-4D57-A2E5-89902DCB9990}" dt="2023-01-20T19:09:25.901" v="2223"/>
        <pc:sldMkLst>
          <pc:docMk/>
          <pc:sldMk cId="1428788921" sldId="262"/>
        </pc:sldMkLst>
        <pc:spChg chg="mod">
          <ac:chgData name="McFarland, Annette" userId="e93d1f50-85ab-41a8-a34a-185a53159573" providerId="ADAL" clId="{9A76C421-A14C-4D57-A2E5-89902DCB9990}" dt="2023-01-05T15:50:56.687" v="307" actId="20577"/>
          <ac:spMkLst>
            <pc:docMk/>
            <pc:sldMk cId="1428788921" sldId="262"/>
            <ac:spMk id="2" creationId="{F6245169-1799-41CD-B28E-D2D20D16AD73}"/>
          </ac:spMkLst>
        </pc:spChg>
        <pc:spChg chg="mod">
          <ac:chgData name="McFarland, Annette" userId="e93d1f50-85ab-41a8-a34a-185a53159573" providerId="ADAL" clId="{9A76C421-A14C-4D57-A2E5-89902DCB9990}" dt="2023-01-05T15:36:49.519" v="246" actId="1076"/>
          <ac:spMkLst>
            <pc:docMk/>
            <pc:sldMk cId="1428788921" sldId="262"/>
            <ac:spMk id="4" creationId="{CB3FACD9-A5D0-EEFF-C2B2-E4A77442B70D}"/>
          </ac:spMkLst>
        </pc:spChg>
        <pc:spChg chg="mod">
          <ac:chgData name="McFarland, Annette" userId="e93d1f50-85ab-41a8-a34a-185a53159573" providerId="ADAL" clId="{9A76C421-A14C-4D57-A2E5-89902DCB9990}" dt="2023-01-05T15:36:49.519" v="246" actId="1076"/>
          <ac:spMkLst>
            <pc:docMk/>
            <pc:sldMk cId="1428788921" sldId="262"/>
            <ac:spMk id="5" creationId="{F9389E6D-AE41-DA2B-E7C6-C8A222BB5D45}"/>
          </ac:spMkLst>
        </pc:spChg>
        <pc:spChg chg="add mod">
          <ac:chgData name="McFarland, Annette" userId="e93d1f50-85ab-41a8-a34a-185a53159573" providerId="ADAL" clId="{9A76C421-A14C-4D57-A2E5-89902DCB9990}" dt="2023-01-05T15:33:37.206" v="238"/>
          <ac:spMkLst>
            <pc:docMk/>
            <pc:sldMk cId="1428788921" sldId="262"/>
            <ac:spMk id="6" creationId="{6DF103D4-3815-37CC-2A00-6220F429E632}"/>
          </ac:spMkLst>
        </pc:spChg>
        <pc:graphicFrameChg chg="mod">
          <ac:chgData name="McFarland, Annette" userId="e93d1f50-85ab-41a8-a34a-185a53159573" providerId="ADAL" clId="{9A76C421-A14C-4D57-A2E5-89902DCB9990}" dt="2023-01-05T15:33:41.382" v="239" actId="14100"/>
          <ac:graphicFrameMkLst>
            <pc:docMk/>
            <pc:sldMk cId="1428788921" sldId="262"/>
            <ac:graphicFrameMk id="9" creationId="{16BB2B36-D329-083C-5198-BEEC5AC12CFA}"/>
          </ac:graphicFrameMkLst>
        </pc:graphicFrameChg>
      </pc:sldChg>
      <pc:sldChg chg="addSp modSp mod">
        <pc:chgData name="McFarland, Annette" userId="e93d1f50-85ab-41a8-a34a-185a53159573" providerId="ADAL" clId="{9A76C421-A14C-4D57-A2E5-89902DCB9990}" dt="2023-01-06T14:08:52.060" v="566" actId="1076"/>
        <pc:sldMkLst>
          <pc:docMk/>
          <pc:sldMk cId="1887431401" sldId="263"/>
        </pc:sldMkLst>
        <pc:spChg chg="mod">
          <ac:chgData name="McFarland, Annette" userId="e93d1f50-85ab-41a8-a34a-185a53159573" providerId="ADAL" clId="{9A76C421-A14C-4D57-A2E5-89902DCB9990}" dt="2023-01-05T15:37:27.172" v="250" actId="20577"/>
          <ac:spMkLst>
            <pc:docMk/>
            <pc:sldMk cId="1887431401" sldId="263"/>
            <ac:spMk id="2" creationId="{F6245169-1799-41CD-B28E-D2D20D16AD73}"/>
          </ac:spMkLst>
        </pc:spChg>
        <pc:spChg chg="add mod">
          <ac:chgData name="McFarland, Annette" userId="e93d1f50-85ab-41a8-a34a-185a53159573" providerId="ADAL" clId="{9A76C421-A14C-4D57-A2E5-89902DCB9990}" dt="2023-01-06T14:08:52.060" v="566" actId="1076"/>
          <ac:spMkLst>
            <pc:docMk/>
            <pc:sldMk cId="1887431401" sldId="263"/>
            <ac:spMk id="4" creationId="{93B1D627-FD56-C731-3B59-E65706059D41}"/>
          </ac:spMkLst>
        </pc:spChg>
        <pc:graphicFrameChg chg="mod">
          <ac:chgData name="McFarland, Annette" userId="e93d1f50-85ab-41a8-a34a-185a53159573" providerId="ADAL" clId="{9A76C421-A14C-4D57-A2E5-89902DCB9990}" dt="2023-01-06T14:07:43.096" v="556" actId="1076"/>
          <ac:graphicFrameMkLst>
            <pc:docMk/>
            <pc:sldMk cId="1887431401" sldId="263"/>
            <ac:graphicFrameMk id="9" creationId="{16BB2B36-D329-083C-5198-BEEC5AC12CFA}"/>
          </ac:graphicFrameMkLst>
        </pc:graphicFrameChg>
        <pc:picChg chg="mod">
          <ac:chgData name="McFarland, Annette" userId="e93d1f50-85ab-41a8-a34a-185a53159573" providerId="ADAL" clId="{9A76C421-A14C-4D57-A2E5-89902DCB9990}" dt="2023-01-06T14:08:31.457" v="564" actId="1076"/>
          <ac:picMkLst>
            <pc:docMk/>
            <pc:sldMk cId="1887431401" sldId="263"/>
            <ac:picMk id="7" creationId="{7A644DFE-C421-A99B-7B75-FD6CDCA44372}"/>
          </ac:picMkLst>
        </pc:picChg>
      </pc:sldChg>
      <pc:sldChg chg="modSp mod">
        <pc:chgData name="McFarland, Annette" userId="e93d1f50-85ab-41a8-a34a-185a53159573" providerId="ADAL" clId="{9A76C421-A14C-4D57-A2E5-89902DCB9990}" dt="2023-01-05T15:52:10.967" v="319" actId="1076"/>
        <pc:sldMkLst>
          <pc:docMk/>
          <pc:sldMk cId="2479953464" sldId="264"/>
        </pc:sldMkLst>
        <pc:spChg chg="mod">
          <ac:chgData name="McFarland, Annette" userId="e93d1f50-85ab-41a8-a34a-185a53159573" providerId="ADAL" clId="{9A76C421-A14C-4D57-A2E5-89902DCB9990}" dt="2023-01-05T15:51:50.547" v="318" actId="14100"/>
          <ac:spMkLst>
            <pc:docMk/>
            <pc:sldMk cId="2479953464" sldId="264"/>
            <ac:spMk id="2" creationId="{F6245169-1799-41CD-B28E-D2D20D16AD73}"/>
          </ac:spMkLst>
        </pc:spChg>
        <pc:graphicFrameChg chg="mod">
          <ac:chgData name="McFarland, Annette" userId="e93d1f50-85ab-41a8-a34a-185a53159573" providerId="ADAL" clId="{9A76C421-A14C-4D57-A2E5-89902DCB9990}" dt="2023-01-05T15:52:10.967" v="319" actId="1076"/>
          <ac:graphicFrameMkLst>
            <pc:docMk/>
            <pc:sldMk cId="2479953464" sldId="264"/>
            <ac:graphicFrameMk id="9" creationId="{16BB2B36-D329-083C-5198-BEEC5AC12CFA}"/>
          </ac:graphicFrameMkLst>
        </pc:graphicFrameChg>
      </pc:sldChg>
      <pc:sldChg chg="modSp mod addCm">
        <pc:chgData name="McFarland, Annette" userId="e93d1f50-85ab-41a8-a34a-185a53159573" providerId="ADAL" clId="{9A76C421-A14C-4D57-A2E5-89902DCB9990}" dt="2023-01-06T14:13:48.238" v="690"/>
        <pc:sldMkLst>
          <pc:docMk/>
          <pc:sldMk cId="3201893001" sldId="265"/>
        </pc:sldMkLst>
        <pc:spChg chg="mod">
          <ac:chgData name="McFarland, Annette" userId="e93d1f50-85ab-41a8-a34a-185a53159573" providerId="ADAL" clId="{9A76C421-A14C-4D57-A2E5-89902DCB9990}" dt="2023-01-05T15:52:43.350" v="327" actId="14100"/>
          <ac:spMkLst>
            <pc:docMk/>
            <pc:sldMk cId="3201893001" sldId="265"/>
            <ac:spMk id="2" creationId="{F6245169-1799-41CD-B28E-D2D20D16AD73}"/>
          </ac:spMkLst>
        </pc:spChg>
        <pc:spChg chg="mod">
          <ac:chgData name="McFarland, Annette" userId="e93d1f50-85ab-41a8-a34a-185a53159573" providerId="ADAL" clId="{9A76C421-A14C-4D57-A2E5-89902DCB9990}" dt="2023-01-05T15:52:57.728" v="330" actId="20577"/>
          <ac:spMkLst>
            <pc:docMk/>
            <pc:sldMk cId="3201893001" sldId="265"/>
            <ac:spMk id="3" creationId="{E4FD1E92-5DBC-B105-F246-2355E4FF9A74}"/>
          </ac:spMkLst>
        </pc:spChg>
      </pc:sldChg>
      <pc:sldChg chg="modSp mod">
        <pc:chgData name="McFarland, Annette" userId="e93d1f50-85ab-41a8-a34a-185a53159573" providerId="ADAL" clId="{9A76C421-A14C-4D57-A2E5-89902DCB9990}" dt="2023-01-06T14:14:10.417" v="693" actId="20577"/>
        <pc:sldMkLst>
          <pc:docMk/>
          <pc:sldMk cId="1273125120" sldId="266"/>
        </pc:sldMkLst>
        <pc:spChg chg="mod">
          <ac:chgData name="McFarland, Annette" userId="e93d1f50-85ab-41a8-a34a-185a53159573" providerId="ADAL" clId="{9A76C421-A14C-4D57-A2E5-89902DCB9990}" dt="2023-01-06T14:14:10.417" v="693" actId="20577"/>
          <ac:spMkLst>
            <pc:docMk/>
            <pc:sldMk cId="1273125120" sldId="266"/>
            <ac:spMk id="3" creationId="{4660752A-9B01-8FBB-7885-654F5F674490}"/>
          </ac:spMkLst>
        </pc:spChg>
      </pc:sldChg>
      <pc:sldChg chg="modSp mod addCm">
        <pc:chgData name="McFarland, Annette" userId="e93d1f50-85ab-41a8-a34a-185a53159573" providerId="ADAL" clId="{9A76C421-A14C-4D57-A2E5-89902DCB9990}" dt="2023-01-05T15:55:44.835" v="344"/>
        <pc:sldMkLst>
          <pc:docMk/>
          <pc:sldMk cId="4262632132" sldId="267"/>
        </pc:sldMkLst>
        <pc:spChg chg="mod">
          <ac:chgData name="McFarland, Annette" userId="e93d1f50-85ab-41a8-a34a-185a53159573" providerId="ADAL" clId="{9A76C421-A14C-4D57-A2E5-89902DCB9990}" dt="2023-01-05T15:55:12.934" v="343" actId="27636"/>
          <ac:spMkLst>
            <pc:docMk/>
            <pc:sldMk cId="4262632132" sldId="267"/>
            <ac:spMk id="3" creationId="{4660752A-9B01-8FBB-7885-654F5F674490}"/>
          </ac:spMkLst>
        </pc:spChg>
        <pc:graphicFrameChg chg="mod modGraphic">
          <ac:chgData name="McFarland, Annette" userId="e93d1f50-85ab-41a8-a34a-185a53159573" providerId="ADAL" clId="{9A76C421-A14C-4D57-A2E5-89902DCB9990}" dt="2023-01-05T15:54:46.698" v="341" actId="14734"/>
          <ac:graphicFrameMkLst>
            <pc:docMk/>
            <pc:sldMk cId="4262632132" sldId="267"/>
            <ac:graphicFrameMk id="4" creationId="{1A10FEBB-B99F-D7EE-7F62-C9CD013AFC27}"/>
          </ac:graphicFrameMkLst>
        </pc:graphicFrameChg>
      </pc:sldChg>
      <pc:sldChg chg="addSp delSp modSp mod addCm modCm">
        <pc:chgData name="McFarland, Annette" userId="e93d1f50-85ab-41a8-a34a-185a53159573" providerId="ADAL" clId="{9A76C421-A14C-4D57-A2E5-89902DCB9990}" dt="2023-01-05T21:04:24.300" v="515" actId="1076"/>
        <pc:sldMkLst>
          <pc:docMk/>
          <pc:sldMk cId="52877160" sldId="271"/>
        </pc:sldMkLst>
        <pc:spChg chg="mod">
          <ac:chgData name="McFarland, Annette" userId="e93d1f50-85ab-41a8-a34a-185a53159573" providerId="ADAL" clId="{9A76C421-A14C-4D57-A2E5-89902DCB9990}" dt="2023-01-05T21:03:45.457" v="511" actId="1076"/>
          <ac:spMkLst>
            <pc:docMk/>
            <pc:sldMk cId="52877160" sldId="271"/>
            <ac:spMk id="3" creationId="{4660752A-9B01-8FBB-7885-654F5F674490}"/>
          </ac:spMkLst>
        </pc:spChg>
        <pc:spChg chg="mod">
          <ac:chgData name="McFarland, Annette" userId="e93d1f50-85ab-41a8-a34a-185a53159573" providerId="ADAL" clId="{9A76C421-A14C-4D57-A2E5-89902DCB9990}" dt="2023-01-05T21:03:25.900" v="510" actId="1076"/>
          <ac:spMkLst>
            <pc:docMk/>
            <pc:sldMk cId="52877160" sldId="271"/>
            <ac:spMk id="8" creationId="{19AEBACF-1CFA-6A0E-CC2E-447C02158C3E}"/>
          </ac:spMkLst>
        </pc:spChg>
        <pc:spChg chg="mod">
          <ac:chgData name="McFarland, Annette" userId="e93d1f50-85ab-41a8-a34a-185a53159573" providerId="ADAL" clId="{9A76C421-A14C-4D57-A2E5-89902DCB9990}" dt="2023-01-05T21:04:24.300" v="515" actId="1076"/>
          <ac:spMkLst>
            <pc:docMk/>
            <pc:sldMk cId="52877160" sldId="271"/>
            <ac:spMk id="9" creationId="{5A110002-1467-F957-A145-6E0C91C79BDA}"/>
          </ac:spMkLst>
        </pc:spChg>
        <pc:spChg chg="add mod">
          <ac:chgData name="McFarland, Annette" userId="e93d1f50-85ab-41a8-a34a-185a53159573" providerId="ADAL" clId="{9A76C421-A14C-4D57-A2E5-89902DCB9990}" dt="2023-01-05T21:03:15.309" v="508" actId="20577"/>
          <ac:spMkLst>
            <pc:docMk/>
            <pc:sldMk cId="52877160" sldId="271"/>
            <ac:spMk id="16" creationId="{84FB37FA-57B7-82B0-11D2-A495A7B1D177}"/>
          </ac:spMkLst>
        </pc:spChg>
        <pc:grpChg chg="mod">
          <ac:chgData name="McFarland, Annette" userId="e93d1f50-85ab-41a8-a34a-185a53159573" providerId="ADAL" clId="{9A76C421-A14C-4D57-A2E5-89902DCB9990}" dt="2023-01-05T21:03:21.763" v="509" actId="1076"/>
          <ac:grpSpMkLst>
            <pc:docMk/>
            <pc:sldMk cId="52877160" sldId="271"/>
            <ac:grpSpMk id="17" creationId="{B0A80D2E-6186-9946-9D68-AF1640AEA1B6}"/>
          </ac:grpSpMkLst>
        </pc:grpChg>
        <pc:grpChg chg="add mod">
          <ac:chgData name="McFarland, Annette" userId="e93d1f50-85ab-41a8-a34a-185a53159573" providerId="ADAL" clId="{9A76C421-A14C-4D57-A2E5-89902DCB9990}" dt="2023-01-05T21:04:20.884" v="514" actId="1076"/>
          <ac:grpSpMkLst>
            <pc:docMk/>
            <pc:sldMk cId="52877160" sldId="271"/>
            <ac:grpSpMk id="28" creationId="{2A53B08A-52E4-9299-BAE2-8AD936A63C4F}"/>
          </ac:grpSpMkLst>
        </pc:grpChg>
        <pc:graphicFrameChg chg="add mod">
          <ac:chgData name="McFarland, Annette" userId="e93d1f50-85ab-41a8-a34a-185a53159573" providerId="ADAL" clId="{9A76C421-A14C-4D57-A2E5-89902DCB9990}" dt="2023-01-05T21:03:45.457" v="511" actId="1076"/>
          <ac:graphicFrameMkLst>
            <pc:docMk/>
            <pc:sldMk cId="52877160" sldId="271"/>
            <ac:graphicFrameMk id="6" creationId="{38DBBE3D-6949-EFD7-F206-E4F21428E689}"/>
          </ac:graphicFrameMkLst>
        </pc:graphicFrameChg>
        <pc:picChg chg="add del mod">
          <ac:chgData name="McFarland, Annette" userId="e93d1f50-85ab-41a8-a34a-185a53159573" providerId="ADAL" clId="{9A76C421-A14C-4D57-A2E5-89902DCB9990}" dt="2023-01-05T20:54:14.277" v="380" actId="478"/>
          <ac:picMkLst>
            <pc:docMk/>
            <pc:sldMk cId="52877160" sldId="271"/>
            <ac:picMk id="14" creationId="{D8CF7017-29E3-B848-E0B5-F5CAA40AAFB6}"/>
          </ac:picMkLst>
        </pc:picChg>
        <pc:picChg chg="mod">
          <ac:chgData name="McFarland, Annette" userId="e93d1f50-85ab-41a8-a34a-185a53159573" providerId="ADAL" clId="{9A76C421-A14C-4D57-A2E5-89902DCB9990}" dt="2023-01-05T21:03:58.090" v="512" actId="164"/>
          <ac:picMkLst>
            <pc:docMk/>
            <pc:sldMk cId="52877160" sldId="271"/>
            <ac:picMk id="18" creationId="{257FCD19-84D5-8471-F566-EF62B0A39195}"/>
          </ac:picMkLst>
        </pc:picChg>
        <pc:picChg chg="mod">
          <ac:chgData name="McFarland, Annette" userId="e93d1f50-85ab-41a8-a34a-185a53159573" providerId="ADAL" clId="{9A76C421-A14C-4D57-A2E5-89902DCB9990}" dt="2023-01-05T21:03:58.090" v="512" actId="164"/>
          <ac:picMkLst>
            <pc:docMk/>
            <pc:sldMk cId="52877160" sldId="271"/>
            <ac:picMk id="19" creationId="{26EDD504-E2D3-12DA-44CF-5F0CB0196A0E}"/>
          </ac:picMkLst>
        </pc:picChg>
        <pc:picChg chg="mod">
          <ac:chgData name="McFarland, Annette" userId="e93d1f50-85ab-41a8-a34a-185a53159573" providerId="ADAL" clId="{9A76C421-A14C-4D57-A2E5-89902DCB9990}" dt="2023-01-05T21:03:58.090" v="512" actId="164"/>
          <ac:picMkLst>
            <pc:docMk/>
            <pc:sldMk cId="52877160" sldId="271"/>
            <ac:picMk id="20" creationId="{C3F04A50-5640-BF1B-4583-9308DC814E58}"/>
          </ac:picMkLst>
        </pc:picChg>
        <pc:picChg chg="mod">
          <ac:chgData name="McFarland, Annette" userId="e93d1f50-85ab-41a8-a34a-185a53159573" providerId="ADAL" clId="{9A76C421-A14C-4D57-A2E5-89902DCB9990}" dt="2023-01-05T21:03:58.090" v="512" actId="164"/>
          <ac:picMkLst>
            <pc:docMk/>
            <pc:sldMk cId="52877160" sldId="271"/>
            <ac:picMk id="21" creationId="{9D53BC9F-263B-B0EF-60EE-5AC434675B88}"/>
          </ac:picMkLst>
        </pc:picChg>
        <pc:picChg chg="mod">
          <ac:chgData name="McFarland, Annette" userId="e93d1f50-85ab-41a8-a34a-185a53159573" providerId="ADAL" clId="{9A76C421-A14C-4D57-A2E5-89902DCB9990}" dt="2023-01-05T21:03:58.090" v="512" actId="164"/>
          <ac:picMkLst>
            <pc:docMk/>
            <pc:sldMk cId="52877160" sldId="271"/>
            <ac:picMk id="22" creationId="{CC949830-F1B3-1658-99E3-E4B160F8C290}"/>
          </ac:picMkLst>
        </pc:picChg>
        <pc:picChg chg="mod">
          <ac:chgData name="McFarland, Annette" userId="e93d1f50-85ab-41a8-a34a-185a53159573" providerId="ADAL" clId="{9A76C421-A14C-4D57-A2E5-89902DCB9990}" dt="2023-01-05T21:03:58.090" v="512" actId="164"/>
          <ac:picMkLst>
            <pc:docMk/>
            <pc:sldMk cId="52877160" sldId="271"/>
            <ac:picMk id="23" creationId="{7E8626AC-562A-ADC0-CB46-B2380591FB66}"/>
          </ac:picMkLst>
        </pc:picChg>
        <pc:picChg chg="mod">
          <ac:chgData name="McFarland, Annette" userId="e93d1f50-85ab-41a8-a34a-185a53159573" providerId="ADAL" clId="{9A76C421-A14C-4D57-A2E5-89902DCB9990}" dt="2023-01-05T21:03:58.090" v="512" actId="164"/>
          <ac:picMkLst>
            <pc:docMk/>
            <pc:sldMk cId="52877160" sldId="271"/>
            <ac:picMk id="24" creationId="{3AEA9D39-D770-5BE1-49CF-9FC9FABE1A73}"/>
          </ac:picMkLst>
        </pc:picChg>
        <pc:picChg chg="mod">
          <ac:chgData name="McFarland, Annette" userId="e93d1f50-85ab-41a8-a34a-185a53159573" providerId="ADAL" clId="{9A76C421-A14C-4D57-A2E5-89902DCB9990}" dt="2023-01-05T21:03:58.090" v="512" actId="164"/>
          <ac:picMkLst>
            <pc:docMk/>
            <pc:sldMk cId="52877160" sldId="271"/>
            <ac:picMk id="25" creationId="{1BEC3A91-185F-677F-A916-DC7703515EAD}"/>
          </ac:picMkLst>
        </pc:picChg>
        <pc:picChg chg="mod">
          <ac:chgData name="McFarland, Annette" userId="e93d1f50-85ab-41a8-a34a-185a53159573" providerId="ADAL" clId="{9A76C421-A14C-4D57-A2E5-89902DCB9990}" dt="2023-01-05T21:03:58.090" v="512" actId="164"/>
          <ac:picMkLst>
            <pc:docMk/>
            <pc:sldMk cId="52877160" sldId="271"/>
            <ac:picMk id="26" creationId="{FBB6DA96-80D8-6C4C-CACE-F0D89219AC7C}"/>
          </ac:picMkLst>
        </pc:picChg>
        <pc:picChg chg="mod">
          <ac:chgData name="McFarland, Annette" userId="e93d1f50-85ab-41a8-a34a-185a53159573" providerId="ADAL" clId="{9A76C421-A14C-4D57-A2E5-89902DCB9990}" dt="2023-01-05T21:03:58.090" v="512" actId="164"/>
          <ac:picMkLst>
            <pc:docMk/>
            <pc:sldMk cId="52877160" sldId="271"/>
            <ac:picMk id="27" creationId="{A044B5A7-A11A-3795-0D88-CDE681F9CD68}"/>
          </ac:picMkLst>
        </pc:picChg>
      </pc:sldChg>
      <pc:sldChg chg="modSp mod ord addCm">
        <pc:chgData name="McFarland, Annette" userId="e93d1f50-85ab-41a8-a34a-185a53159573" providerId="ADAL" clId="{9A76C421-A14C-4D57-A2E5-89902DCB9990}" dt="2023-01-06T14:15:03.273" v="697" actId="20577"/>
        <pc:sldMkLst>
          <pc:docMk/>
          <pc:sldMk cId="1506493807" sldId="272"/>
        </pc:sldMkLst>
        <pc:spChg chg="mod">
          <ac:chgData name="McFarland, Annette" userId="e93d1f50-85ab-41a8-a34a-185a53159573" providerId="ADAL" clId="{9A76C421-A14C-4D57-A2E5-89902DCB9990}" dt="2023-01-05T21:04:36.661" v="517" actId="20577"/>
          <ac:spMkLst>
            <pc:docMk/>
            <pc:sldMk cId="1506493807" sldId="272"/>
            <ac:spMk id="2" creationId="{F6245169-1799-41CD-B28E-D2D20D16AD73}"/>
          </ac:spMkLst>
        </pc:spChg>
        <pc:spChg chg="mod">
          <ac:chgData name="McFarland, Annette" userId="e93d1f50-85ab-41a8-a34a-185a53159573" providerId="ADAL" clId="{9A76C421-A14C-4D57-A2E5-89902DCB9990}" dt="2023-01-06T14:15:03.273" v="697" actId="20577"/>
          <ac:spMkLst>
            <pc:docMk/>
            <pc:sldMk cId="1506493807" sldId="272"/>
            <ac:spMk id="3" creationId="{E4FD1E92-5DBC-B105-F246-2355E4FF9A74}"/>
          </ac:spMkLst>
        </pc:spChg>
      </pc:sldChg>
      <pc:sldChg chg="addSp delSp modSp mod addCm modCm">
        <pc:chgData name="McFarland, Annette" userId="e93d1f50-85ab-41a8-a34a-185a53159573" providerId="ADAL" clId="{9A76C421-A14C-4D57-A2E5-89902DCB9990}" dt="2023-01-09T15:23:13.119" v="2220"/>
        <pc:sldMkLst>
          <pc:docMk/>
          <pc:sldMk cId="454941652" sldId="273"/>
        </pc:sldMkLst>
        <pc:spChg chg="mod">
          <ac:chgData name="McFarland, Annette" userId="e93d1f50-85ab-41a8-a34a-185a53159573" providerId="ADAL" clId="{9A76C421-A14C-4D57-A2E5-89902DCB9990}" dt="2023-01-06T14:19:57.353" v="712" actId="14100"/>
          <ac:spMkLst>
            <pc:docMk/>
            <pc:sldMk cId="454941652" sldId="273"/>
            <ac:spMk id="3" creationId="{E4FD1E92-5DBC-B105-F246-2355E4FF9A74}"/>
          </ac:spMkLst>
        </pc:spChg>
        <pc:spChg chg="add del mod">
          <ac:chgData name="McFarland, Annette" userId="e93d1f50-85ab-41a8-a34a-185a53159573" providerId="ADAL" clId="{9A76C421-A14C-4D57-A2E5-89902DCB9990}" dt="2023-01-06T14:21:16.296" v="718"/>
          <ac:spMkLst>
            <pc:docMk/>
            <pc:sldMk cId="454941652" sldId="273"/>
            <ac:spMk id="4" creationId="{51B33938-DA7F-FCA3-5CF9-A6737BEB26C0}"/>
          </ac:spMkLst>
        </pc:spChg>
        <pc:spChg chg="mod">
          <ac:chgData name="McFarland, Annette" userId="e93d1f50-85ab-41a8-a34a-185a53159573" providerId="ADAL" clId="{9A76C421-A14C-4D57-A2E5-89902DCB9990}" dt="2023-01-09T15:22:53.092" v="2219" actId="207"/>
          <ac:spMkLst>
            <pc:docMk/>
            <pc:sldMk cId="454941652" sldId="273"/>
            <ac:spMk id="29" creationId="{1BF5DB5A-462C-81A6-1C76-D1666FA63B95}"/>
          </ac:spMkLst>
        </pc:spChg>
        <pc:spChg chg="mod">
          <ac:chgData name="McFarland, Annette" userId="e93d1f50-85ab-41a8-a34a-185a53159573" providerId="ADAL" clId="{9A76C421-A14C-4D57-A2E5-89902DCB9990}" dt="2023-01-06T14:21:13.181" v="716" actId="1076"/>
          <ac:spMkLst>
            <pc:docMk/>
            <pc:sldMk cId="454941652" sldId="273"/>
            <ac:spMk id="41" creationId="{D668D04A-DECC-8646-63D2-86090C0B6EC2}"/>
          </ac:spMkLst>
        </pc:spChg>
        <pc:spChg chg="mod">
          <ac:chgData name="McFarland, Annette" userId="e93d1f50-85ab-41a8-a34a-185a53159573" providerId="ADAL" clId="{9A76C421-A14C-4D57-A2E5-89902DCB9990}" dt="2023-01-06T14:21:13.181" v="716" actId="1076"/>
          <ac:spMkLst>
            <pc:docMk/>
            <pc:sldMk cId="454941652" sldId="273"/>
            <ac:spMk id="42" creationId="{CF8A5421-9323-A745-9033-6B0858E056E5}"/>
          </ac:spMkLst>
        </pc:spChg>
        <pc:spChg chg="mod">
          <ac:chgData name="McFarland, Annette" userId="e93d1f50-85ab-41a8-a34a-185a53159573" providerId="ADAL" clId="{9A76C421-A14C-4D57-A2E5-89902DCB9990}" dt="2023-01-06T14:21:13.181" v="716" actId="1076"/>
          <ac:spMkLst>
            <pc:docMk/>
            <pc:sldMk cId="454941652" sldId="273"/>
            <ac:spMk id="43" creationId="{B7FC13D1-752F-56B6-5609-2A21E3445535}"/>
          </ac:spMkLst>
        </pc:spChg>
        <pc:spChg chg="mod">
          <ac:chgData name="McFarland, Annette" userId="e93d1f50-85ab-41a8-a34a-185a53159573" providerId="ADAL" clId="{9A76C421-A14C-4D57-A2E5-89902DCB9990}" dt="2023-01-06T14:21:13.181" v="716" actId="1076"/>
          <ac:spMkLst>
            <pc:docMk/>
            <pc:sldMk cId="454941652" sldId="273"/>
            <ac:spMk id="45" creationId="{BBE6A571-B611-7C03-DEE0-82AB9841B25B}"/>
          </ac:spMkLst>
        </pc:spChg>
        <pc:spChg chg="mod">
          <ac:chgData name="McFarland, Annette" userId="e93d1f50-85ab-41a8-a34a-185a53159573" providerId="ADAL" clId="{9A76C421-A14C-4D57-A2E5-89902DCB9990}" dt="2023-01-06T14:21:13.181" v="716" actId="1076"/>
          <ac:spMkLst>
            <pc:docMk/>
            <pc:sldMk cId="454941652" sldId="273"/>
            <ac:spMk id="46" creationId="{42DF423A-99C8-4EB4-85E6-B227F5AC86CF}"/>
          </ac:spMkLst>
        </pc:spChg>
        <pc:spChg chg="mod">
          <ac:chgData name="McFarland, Annette" userId="e93d1f50-85ab-41a8-a34a-185a53159573" providerId="ADAL" clId="{9A76C421-A14C-4D57-A2E5-89902DCB9990}" dt="2023-01-06T14:21:13.181" v="716" actId="1076"/>
          <ac:spMkLst>
            <pc:docMk/>
            <pc:sldMk cId="454941652" sldId="273"/>
            <ac:spMk id="47" creationId="{1A54FE55-9EA8-7040-3CAE-58A0BC0B5A7A}"/>
          </ac:spMkLst>
        </pc:spChg>
        <pc:spChg chg="mod">
          <ac:chgData name="McFarland, Annette" userId="e93d1f50-85ab-41a8-a34a-185a53159573" providerId="ADAL" clId="{9A76C421-A14C-4D57-A2E5-89902DCB9990}" dt="2023-01-06T14:21:13.181" v="716" actId="1076"/>
          <ac:spMkLst>
            <pc:docMk/>
            <pc:sldMk cId="454941652" sldId="273"/>
            <ac:spMk id="48" creationId="{C745E97A-7FD6-1663-C9EC-826AD8D437D1}"/>
          </ac:spMkLst>
        </pc:spChg>
        <pc:spChg chg="mod">
          <ac:chgData name="McFarland, Annette" userId="e93d1f50-85ab-41a8-a34a-185a53159573" providerId="ADAL" clId="{9A76C421-A14C-4D57-A2E5-89902DCB9990}" dt="2023-01-06T14:21:13.181" v="716" actId="1076"/>
          <ac:spMkLst>
            <pc:docMk/>
            <pc:sldMk cId="454941652" sldId="273"/>
            <ac:spMk id="49" creationId="{5A089B96-6EB7-40E6-B695-CA14F03E510E}"/>
          </ac:spMkLst>
        </pc:spChg>
        <pc:spChg chg="mod">
          <ac:chgData name="McFarland, Annette" userId="e93d1f50-85ab-41a8-a34a-185a53159573" providerId="ADAL" clId="{9A76C421-A14C-4D57-A2E5-89902DCB9990}" dt="2023-01-06T14:21:13.181" v="716" actId="1076"/>
          <ac:spMkLst>
            <pc:docMk/>
            <pc:sldMk cId="454941652" sldId="273"/>
            <ac:spMk id="50" creationId="{B4A38A1D-ED77-E4A3-DF60-1B2D80DD4252}"/>
          </ac:spMkLst>
        </pc:spChg>
        <pc:spChg chg="mod">
          <ac:chgData name="McFarland, Annette" userId="e93d1f50-85ab-41a8-a34a-185a53159573" providerId="ADAL" clId="{9A76C421-A14C-4D57-A2E5-89902DCB9990}" dt="2023-01-06T14:21:13.181" v="716" actId="1076"/>
          <ac:spMkLst>
            <pc:docMk/>
            <pc:sldMk cId="454941652" sldId="273"/>
            <ac:spMk id="51" creationId="{3D949BF7-3246-03FC-D71D-FF2B194A5867}"/>
          </ac:spMkLst>
        </pc:spChg>
        <pc:spChg chg="mod">
          <ac:chgData name="McFarland, Annette" userId="e93d1f50-85ab-41a8-a34a-185a53159573" providerId="ADAL" clId="{9A76C421-A14C-4D57-A2E5-89902DCB9990}" dt="2023-01-06T14:21:13.181" v="716" actId="1076"/>
          <ac:spMkLst>
            <pc:docMk/>
            <pc:sldMk cId="454941652" sldId="273"/>
            <ac:spMk id="52" creationId="{D73A6417-5A8E-992C-44F0-86E234C17E10}"/>
          </ac:spMkLst>
        </pc:spChg>
        <pc:spChg chg="mod">
          <ac:chgData name="McFarland, Annette" userId="e93d1f50-85ab-41a8-a34a-185a53159573" providerId="ADAL" clId="{9A76C421-A14C-4D57-A2E5-89902DCB9990}" dt="2023-01-06T14:21:13.181" v="716" actId="1076"/>
          <ac:spMkLst>
            <pc:docMk/>
            <pc:sldMk cId="454941652" sldId="273"/>
            <ac:spMk id="53" creationId="{34E58A3B-6C41-24E5-AFB9-0CC8E52DFFBF}"/>
          </ac:spMkLst>
        </pc:spChg>
        <pc:spChg chg="mod">
          <ac:chgData name="McFarland, Annette" userId="e93d1f50-85ab-41a8-a34a-185a53159573" providerId="ADAL" clId="{9A76C421-A14C-4D57-A2E5-89902DCB9990}" dt="2023-01-06T14:21:13.181" v="716" actId="1076"/>
          <ac:spMkLst>
            <pc:docMk/>
            <pc:sldMk cId="454941652" sldId="273"/>
            <ac:spMk id="54" creationId="{3C62B939-790C-DB0F-0CF6-1E2C6F585ED4}"/>
          </ac:spMkLst>
        </pc:spChg>
        <pc:spChg chg="mod">
          <ac:chgData name="McFarland, Annette" userId="e93d1f50-85ab-41a8-a34a-185a53159573" providerId="ADAL" clId="{9A76C421-A14C-4D57-A2E5-89902DCB9990}" dt="2023-01-06T14:21:13.181" v="716" actId="1076"/>
          <ac:spMkLst>
            <pc:docMk/>
            <pc:sldMk cId="454941652" sldId="273"/>
            <ac:spMk id="55" creationId="{16C6B6BA-7222-2A46-CA43-30A3DC2F40E5}"/>
          </ac:spMkLst>
        </pc:spChg>
        <pc:spChg chg="mod">
          <ac:chgData name="McFarland, Annette" userId="e93d1f50-85ab-41a8-a34a-185a53159573" providerId="ADAL" clId="{9A76C421-A14C-4D57-A2E5-89902DCB9990}" dt="2023-01-05T21:02:45.910" v="487" actId="20577"/>
          <ac:spMkLst>
            <pc:docMk/>
            <pc:sldMk cId="454941652" sldId="273"/>
            <ac:spMk id="58" creationId="{DB0E9556-57C4-FB9F-F4ED-4A86F430775C}"/>
          </ac:spMkLst>
        </pc:spChg>
        <pc:spChg chg="mod">
          <ac:chgData name="McFarland, Annette" userId="e93d1f50-85ab-41a8-a34a-185a53159573" providerId="ADAL" clId="{9A76C421-A14C-4D57-A2E5-89902DCB9990}" dt="2023-01-06T14:21:13.181" v="716" actId="1076"/>
          <ac:spMkLst>
            <pc:docMk/>
            <pc:sldMk cId="454941652" sldId="273"/>
            <ac:spMk id="59" creationId="{4D135624-874F-7303-6186-F1323F30C5AA}"/>
          </ac:spMkLst>
        </pc:spChg>
        <pc:spChg chg="mod">
          <ac:chgData name="McFarland, Annette" userId="e93d1f50-85ab-41a8-a34a-185a53159573" providerId="ADAL" clId="{9A76C421-A14C-4D57-A2E5-89902DCB9990}" dt="2023-01-06T14:21:13.181" v="716" actId="1076"/>
          <ac:spMkLst>
            <pc:docMk/>
            <pc:sldMk cId="454941652" sldId="273"/>
            <ac:spMk id="60" creationId="{283A431F-66DE-56D0-6F8C-E197CA434994}"/>
          </ac:spMkLst>
        </pc:spChg>
        <pc:spChg chg="mod">
          <ac:chgData name="McFarland, Annette" userId="e93d1f50-85ab-41a8-a34a-185a53159573" providerId="ADAL" clId="{9A76C421-A14C-4D57-A2E5-89902DCB9990}" dt="2023-01-06T14:21:13.181" v="716" actId="1076"/>
          <ac:spMkLst>
            <pc:docMk/>
            <pc:sldMk cId="454941652" sldId="273"/>
            <ac:spMk id="61" creationId="{13D1EBF7-3808-CC4B-C914-B34A82C02B00}"/>
          </ac:spMkLst>
        </pc:spChg>
        <pc:spChg chg="mod">
          <ac:chgData name="McFarland, Annette" userId="e93d1f50-85ab-41a8-a34a-185a53159573" providerId="ADAL" clId="{9A76C421-A14C-4D57-A2E5-89902DCB9990}" dt="2023-01-06T14:21:13.181" v="716" actId="1076"/>
          <ac:spMkLst>
            <pc:docMk/>
            <pc:sldMk cId="454941652" sldId="273"/>
            <ac:spMk id="1033" creationId="{3CD9B410-05B2-6138-6911-D2332C745AC9}"/>
          </ac:spMkLst>
        </pc:spChg>
        <pc:spChg chg="mod">
          <ac:chgData name="McFarland, Annette" userId="e93d1f50-85ab-41a8-a34a-185a53159573" providerId="ADAL" clId="{9A76C421-A14C-4D57-A2E5-89902DCB9990}" dt="2023-01-06T14:21:13.181" v="716" actId="1076"/>
          <ac:spMkLst>
            <pc:docMk/>
            <pc:sldMk cId="454941652" sldId="273"/>
            <ac:spMk id="1034" creationId="{7DB997D1-C003-D6C6-1F18-F0F31FEDDA4D}"/>
          </ac:spMkLst>
        </pc:spChg>
        <pc:spChg chg="mod">
          <ac:chgData name="McFarland, Annette" userId="e93d1f50-85ab-41a8-a34a-185a53159573" providerId="ADAL" clId="{9A76C421-A14C-4D57-A2E5-89902DCB9990}" dt="2023-01-06T14:21:13.181" v="716" actId="1076"/>
          <ac:spMkLst>
            <pc:docMk/>
            <pc:sldMk cId="454941652" sldId="273"/>
            <ac:spMk id="1035" creationId="{505D2889-80F3-69CB-1B35-181142E76EFB}"/>
          </ac:spMkLst>
        </pc:spChg>
        <pc:spChg chg="mod">
          <ac:chgData name="McFarland, Annette" userId="e93d1f50-85ab-41a8-a34a-185a53159573" providerId="ADAL" clId="{9A76C421-A14C-4D57-A2E5-89902DCB9990}" dt="2023-01-06T14:21:13.181" v="716" actId="1076"/>
          <ac:spMkLst>
            <pc:docMk/>
            <pc:sldMk cId="454941652" sldId="273"/>
            <ac:spMk id="1036" creationId="{857DBFB8-A839-2B3D-F992-3D5B522A6EDA}"/>
          </ac:spMkLst>
        </pc:spChg>
        <pc:spChg chg="mod">
          <ac:chgData name="McFarland, Annette" userId="e93d1f50-85ab-41a8-a34a-185a53159573" providerId="ADAL" clId="{9A76C421-A14C-4D57-A2E5-89902DCB9990}" dt="2023-01-06T14:21:13.181" v="716" actId="1076"/>
          <ac:spMkLst>
            <pc:docMk/>
            <pc:sldMk cId="454941652" sldId="273"/>
            <ac:spMk id="1037" creationId="{A619D19B-59AC-7D09-4061-FA84E7FB471A}"/>
          </ac:spMkLst>
        </pc:spChg>
        <pc:spChg chg="mod">
          <ac:chgData name="McFarland, Annette" userId="e93d1f50-85ab-41a8-a34a-185a53159573" providerId="ADAL" clId="{9A76C421-A14C-4D57-A2E5-89902DCB9990}" dt="2023-01-06T14:21:13.181" v="716" actId="1076"/>
          <ac:spMkLst>
            <pc:docMk/>
            <pc:sldMk cId="454941652" sldId="273"/>
            <ac:spMk id="1038" creationId="{5909F8BF-9101-628B-51F4-11674CFA84EF}"/>
          </ac:spMkLst>
        </pc:spChg>
        <pc:spChg chg="mod">
          <ac:chgData name="McFarland, Annette" userId="e93d1f50-85ab-41a8-a34a-185a53159573" providerId="ADAL" clId="{9A76C421-A14C-4D57-A2E5-89902DCB9990}" dt="2023-01-06T14:21:13.181" v="716" actId="1076"/>
          <ac:spMkLst>
            <pc:docMk/>
            <pc:sldMk cId="454941652" sldId="273"/>
            <ac:spMk id="1041" creationId="{EDDDA1C2-40F2-C465-D3BB-2E406CC881AB}"/>
          </ac:spMkLst>
        </pc:spChg>
        <pc:grpChg chg="mod">
          <ac:chgData name="McFarland, Annette" userId="e93d1f50-85ab-41a8-a34a-185a53159573" providerId="ADAL" clId="{9A76C421-A14C-4D57-A2E5-89902DCB9990}" dt="2023-01-06T14:21:13.181" v="716" actId="1076"/>
          <ac:grpSpMkLst>
            <pc:docMk/>
            <pc:sldMk cId="454941652" sldId="273"/>
            <ac:grpSpMk id="12" creationId="{5E9238D3-4F99-E415-7A54-9FE1BC3F8A71}"/>
          </ac:grpSpMkLst>
        </pc:grpChg>
        <pc:picChg chg="add del mod">
          <ac:chgData name="McFarland, Annette" userId="e93d1f50-85ab-41a8-a34a-185a53159573" providerId="ADAL" clId="{9A76C421-A14C-4D57-A2E5-89902DCB9990}" dt="2023-01-06T14:21:16.296" v="718"/>
          <ac:picMkLst>
            <pc:docMk/>
            <pc:sldMk cId="454941652" sldId="273"/>
            <ac:picMk id="2" creationId="{7774814F-F07F-7265-E056-C72FC4D59EFF}"/>
          </ac:picMkLst>
        </pc:picChg>
        <pc:picChg chg="del">
          <ac:chgData name="McFarland, Annette" userId="e93d1f50-85ab-41a8-a34a-185a53159573" providerId="ADAL" clId="{9A76C421-A14C-4D57-A2E5-89902DCB9990}" dt="2023-01-06T14:20:10.137" v="713" actId="478"/>
          <ac:picMkLst>
            <pc:docMk/>
            <pc:sldMk cId="454941652" sldId="273"/>
            <ac:picMk id="1047" creationId="{D7FE3863-12E1-E1C6-6EF5-9F3DE5DF3376}"/>
          </ac:picMkLst>
        </pc:picChg>
        <pc:cxnChg chg="mod">
          <ac:chgData name="McFarland, Annette" userId="e93d1f50-85ab-41a8-a34a-185a53159573" providerId="ADAL" clId="{9A76C421-A14C-4D57-A2E5-89902DCB9990}" dt="2023-01-06T14:21:13.181" v="716" actId="1076"/>
          <ac:cxnSpMkLst>
            <pc:docMk/>
            <pc:sldMk cId="454941652" sldId="273"/>
            <ac:cxnSpMk id="1028" creationId="{251E71C6-C5DE-756D-28C9-B37F00509337}"/>
          </ac:cxnSpMkLst>
        </pc:cxnChg>
        <pc:cxnChg chg="mod">
          <ac:chgData name="McFarland, Annette" userId="e93d1f50-85ab-41a8-a34a-185a53159573" providerId="ADAL" clId="{9A76C421-A14C-4D57-A2E5-89902DCB9990}" dt="2023-01-06T14:21:13.181" v="716" actId="1076"/>
          <ac:cxnSpMkLst>
            <pc:docMk/>
            <pc:sldMk cId="454941652" sldId="273"/>
            <ac:cxnSpMk id="1039" creationId="{27A9561D-6FFC-F4BF-D6C2-12FEB0D3D959}"/>
          </ac:cxnSpMkLst>
        </pc:cxnChg>
        <pc:cxnChg chg="mod">
          <ac:chgData name="McFarland, Annette" userId="e93d1f50-85ab-41a8-a34a-185a53159573" providerId="ADAL" clId="{9A76C421-A14C-4D57-A2E5-89902DCB9990}" dt="2023-01-06T14:21:13.181" v="716" actId="1076"/>
          <ac:cxnSpMkLst>
            <pc:docMk/>
            <pc:sldMk cId="454941652" sldId="273"/>
            <ac:cxnSpMk id="1044" creationId="{449259B2-AC01-86E5-AAE4-014A1E3AD19E}"/>
          </ac:cxnSpMkLst>
        </pc:cxnChg>
      </pc:sldChg>
      <pc:sldChg chg="addSp delSp modSp mod addCm">
        <pc:chgData name="McFarland, Annette" userId="e93d1f50-85ab-41a8-a34a-185a53159573" providerId="ADAL" clId="{9A76C421-A14C-4D57-A2E5-89902DCB9990}" dt="2023-01-06T14:19:40.663" v="711" actId="14100"/>
        <pc:sldMkLst>
          <pc:docMk/>
          <pc:sldMk cId="4007693361" sldId="274"/>
        </pc:sldMkLst>
        <pc:spChg chg="mod">
          <ac:chgData name="McFarland, Annette" userId="e93d1f50-85ab-41a8-a34a-185a53159573" providerId="ADAL" clId="{9A76C421-A14C-4D57-A2E5-89902DCB9990}" dt="2023-01-06T14:19:40.663" v="711" actId="14100"/>
          <ac:spMkLst>
            <pc:docMk/>
            <pc:sldMk cId="4007693361" sldId="274"/>
            <ac:spMk id="3" creationId="{E4FD1E92-5DBC-B105-F246-2355E4FF9A74}"/>
          </ac:spMkLst>
        </pc:spChg>
        <pc:spChg chg="mod">
          <ac:chgData name="McFarland, Annette" userId="e93d1f50-85ab-41a8-a34a-185a53159573" providerId="ADAL" clId="{9A76C421-A14C-4D57-A2E5-89902DCB9990}" dt="2023-01-05T20:55:22.177" v="387" actId="20577"/>
          <ac:spMkLst>
            <pc:docMk/>
            <pc:sldMk cId="4007693361" sldId="274"/>
            <ac:spMk id="4" creationId="{BFC0D5BD-61B2-8BB5-03B3-97A724292904}"/>
          </ac:spMkLst>
        </pc:spChg>
        <pc:spChg chg="add mod">
          <ac:chgData name="McFarland, Annette" userId="e93d1f50-85ab-41a8-a34a-185a53159573" providerId="ADAL" clId="{9A76C421-A14C-4D57-A2E5-89902DCB9990}" dt="2023-01-06T14:19:31.312" v="710" actId="20577"/>
          <ac:spMkLst>
            <pc:docMk/>
            <pc:sldMk cId="4007693361" sldId="274"/>
            <ac:spMk id="5" creationId="{952E8E38-E5B5-37A2-F267-EE2E7F8B9700}"/>
          </ac:spMkLst>
        </pc:spChg>
        <pc:picChg chg="add mod">
          <ac:chgData name="McFarland, Annette" userId="e93d1f50-85ab-41a8-a34a-185a53159573" providerId="ADAL" clId="{9A76C421-A14C-4D57-A2E5-89902DCB9990}" dt="2023-01-06T14:19:23.466" v="704"/>
          <ac:picMkLst>
            <pc:docMk/>
            <pc:sldMk cId="4007693361" sldId="274"/>
            <ac:picMk id="2" creationId="{4A33C302-A039-8F70-39E9-68B8DB92C723}"/>
          </ac:picMkLst>
        </pc:picChg>
        <pc:picChg chg="del">
          <ac:chgData name="McFarland, Annette" userId="e93d1f50-85ab-41a8-a34a-185a53159573" providerId="ADAL" clId="{9A76C421-A14C-4D57-A2E5-89902DCB9990}" dt="2023-01-06T14:19:23.057" v="703" actId="478"/>
          <ac:picMkLst>
            <pc:docMk/>
            <pc:sldMk cId="4007693361" sldId="274"/>
            <ac:picMk id="7" creationId="{F2184729-ADE0-F5BE-E705-C3C16BEEA5D9}"/>
          </ac:picMkLst>
        </pc:picChg>
      </pc:sldChg>
      <pc:sldChg chg="modSp mod modNotesTx">
        <pc:chgData name="McFarland, Annette" userId="e93d1f50-85ab-41a8-a34a-185a53159573" providerId="ADAL" clId="{9A76C421-A14C-4D57-A2E5-89902DCB9990}" dt="2023-01-06T14:22:44.916" v="1014" actId="20577"/>
        <pc:sldMkLst>
          <pc:docMk/>
          <pc:sldMk cId="111198767" sldId="275"/>
        </pc:sldMkLst>
        <pc:spChg chg="mod">
          <ac:chgData name="McFarland, Annette" userId="e93d1f50-85ab-41a8-a34a-185a53159573" providerId="ADAL" clId="{9A76C421-A14C-4D57-A2E5-89902DCB9990}" dt="2023-01-05T21:12:00.202" v="528" actId="20577"/>
          <ac:spMkLst>
            <pc:docMk/>
            <pc:sldMk cId="111198767" sldId="275"/>
            <ac:spMk id="2" creationId="{F6245169-1799-41CD-B28E-D2D20D16AD73}"/>
          </ac:spMkLst>
        </pc:spChg>
        <pc:graphicFrameChg chg="mod">
          <ac:chgData name="McFarland, Annette" userId="e93d1f50-85ab-41a8-a34a-185a53159573" providerId="ADAL" clId="{9A76C421-A14C-4D57-A2E5-89902DCB9990}" dt="2023-01-05T21:12:07.199" v="529"/>
          <ac:graphicFrameMkLst>
            <pc:docMk/>
            <pc:sldMk cId="111198767" sldId="275"/>
            <ac:graphicFrameMk id="9" creationId="{16BB2B36-D329-083C-5198-BEEC5AC12CFA}"/>
          </ac:graphicFrameMkLst>
        </pc:graphicFrameChg>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pChg chg="mod">
          <ac:chgData name="McFarland, Annette" userId="e93d1f50-85ab-41a8-a34a-185a53159573" providerId="ADAL" clId="{9A76C421-A14C-4D57-A2E5-89902DCB9990}" dt="2023-01-06T14:25:18.644" v="1190" actId="20577"/>
          <ac:spMkLst>
            <pc:docMk/>
            <pc:sldMk cId="995516696" sldId="276"/>
            <ac:spMk id="2" creationId="{F6245169-1799-41CD-B28E-D2D20D16AD73}"/>
          </ac:spMkLst>
        </pc:spChg>
        <pc:spChg chg="mod">
          <ac:chgData name="McFarland, Annette" userId="e93d1f50-85ab-41a8-a34a-185a53159573" providerId="ADAL" clId="{9A76C421-A14C-4D57-A2E5-89902DCB9990}" dt="2023-01-06T14:47:49.373" v="1345" actId="1076"/>
          <ac:spMkLst>
            <pc:docMk/>
            <pc:sldMk cId="995516696" sldId="276"/>
            <ac:spMk id="3" creationId="{E4FD1E92-5DBC-B105-F246-2355E4FF9A74}"/>
          </ac:spMkLst>
        </pc:spChg>
        <pc:spChg chg="mod">
          <ac:chgData name="McFarland, Annette" userId="e93d1f50-85ab-41a8-a34a-185a53159573" providerId="ADAL" clId="{9A76C421-A14C-4D57-A2E5-89902DCB9990}" dt="2023-01-06T14:41:55.872" v="1323" actId="14100"/>
          <ac:spMkLst>
            <pc:docMk/>
            <pc:sldMk cId="995516696" sldId="276"/>
            <ac:spMk id="4" creationId="{EFF7A8D9-8536-2529-A343-3E45EE4D2E0B}"/>
          </ac:spMkLst>
        </pc:spChg>
        <pc:spChg chg="mod">
          <ac:chgData name="McFarland, Annette" userId="e93d1f50-85ab-41a8-a34a-185a53159573" providerId="ADAL" clId="{9A76C421-A14C-4D57-A2E5-89902DCB9990}" dt="2023-01-06T14:41:52.222" v="1322" actId="14100"/>
          <ac:spMkLst>
            <pc:docMk/>
            <pc:sldMk cId="995516696" sldId="276"/>
            <ac:spMk id="5" creationId="{104FF3C6-7D13-3DDE-4B1B-471193A52BFB}"/>
          </ac:spMkLst>
        </pc:spChg>
        <pc:graphicFrameChg chg="add mod">
          <ac:chgData name="McFarland, Annette" userId="e93d1f50-85ab-41a8-a34a-185a53159573" providerId="ADAL" clId="{9A76C421-A14C-4D57-A2E5-89902DCB9990}" dt="2023-01-06T14:42:02.016" v="1324" actId="1076"/>
          <ac:graphicFrameMkLst>
            <pc:docMk/>
            <pc:sldMk cId="995516696" sldId="276"/>
            <ac:graphicFrameMk id="6" creationId="{CC976708-F0F8-64B9-E893-87B5AB53EC80}"/>
          </ac:graphicFrameMkLst>
        </pc:graphicFrameChg>
      </pc:sldChg>
      <pc:sldChg chg="addSp delSp modSp mod addCm modCm">
        <pc:chgData name="McFarland, Annette" userId="e93d1f50-85ab-41a8-a34a-185a53159573" providerId="ADAL" clId="{9A76C421-A14C-4D57-A2E5-89902DCB9990}" dt="2023-01-06T16:14:54.958" v="1797"/>
        <pc:sldMkLst>
          <pc:docMk/>
          <pc:sldMk cId="3374680457" sldId="277"/>
        </pc:sldMkLst>
        <pc:spChg chg="mod">
          <ac:chgData name="McFarland, Annette" userId="e93d1f50-85ab-41a8-a34a-185a53159573" providerId="ADAL" clId="{9A76C421-A14C-4D57-A2E5-89902DCB9990}" dt="2023-01-06T15:55:27.084" v="1374" actId="20577"/>
          <ac:spMkLst>
            <pc:docMk/>
            <pc:sldMk cId="3374680457" sldId="277"/>
            <ac:spMk id="2" creationId="{6AA74B7B-36AF-A7A5-D5E5-A9172DCE655C}"/>
          </ac:spMkLst>
        </pc:spChg>
        <pc:spChg chg="mod">
          <ac:chgData name="McFarland, Annette" userId="e93d1f50-85ab-41a8-a34a-185a53159573" providerId="ADAL" clId="{9A76C421-A14C-4D57-A2E5-89902DCB9990}" dt="2023-01-06T16:11:14.241" v="1776" actId="1076"/>
          <ac:spMkLst>
            <pc:docMk/>
            <pc:sldMk cId="3374680457" sldId="277"/>
            <ac:spMk id="3" creationId="{50B28AC5-2484-C681-1E51-654A978D440B}"/>
          </ac:spMkLst>
        </pc:spChg>
        <pc:spChg chg="add mod">
          <ac:chgData name="McFarland, Annette" userId="e93d1f50-85ab-41a8-a34a-185a53159573" providerId="ADAL" clId="{9A76C421-A14C-4D57-A2E5-89902DCB9990}" dt="2023-01-06T16:10:44.233" v="1770"/>
          <ac:spMkLst>
            <pc:docMk/>
            <pc:sldMk cId="3374680457" sldId="277"/>
            <ac:spMk id="4" creationId="{871BEDD8-47A0-CC8D-2473-D06A04F78DBE}"/>
          </ac:spMkLst>
        </pc:spChg>
        <pc:spChg chg="add mod">
          <ac:chgData name="McFarland, Annette" userId="e93d1f50-85ab-41a8-a34a-185a53159573" providerId="ADAL" clId="{9A76C421-A14C-4D57-A2E5-89902DCB9990}" dt="2023-01-06T16:11:05.422" v="1775"/>
          <ac:spMkLst>
            <pc:docMk/>
            <pc:sldMk cId="3374680457" sldId="277"/>
            <ac:spMk id="8" creationId="{37CF0074-2397-637B-A673-B6EB15CE8DC1}"/>
          </ac:spMkLst>
        </pc:spChg>
        <pc:graphicFrameChg chg="mod">
          <ac:chgData name="McFarland, Annette" userId="e93d1f50-85ab-41a8-a34a-185a53159573" providerId="ADAL" clId="{9A76C421-A14C-4D57-A2E5-89902DCB9990}" dt="2023-01-06T16:10:54.493" v="1773"/>
          <ac:graphicFrameMkLst>
            <pc:docMk/>
            <pc:sldMk cId="3374680457" sldId="277"/>
            <ac:graphicFrameMk id="6" creationId="{9101D358-B10F-16E5-B75D-9B656EAA9665}"/>
          </ac:graphicFrameMkLst>
        </pc:graphicFrameChg>
        <pc:picChg chg="add mod">
          <ac:chgData name="McFarland, Annette" userId="e93d1f50-85ab-41a8-a34a-185a53159573" providerId="ADAL" clId="{9A76C421-A14C-4D57-A2E5-89902DCB9990}" dt="2023-01-06T16:11:05.422" v="1775"/>
          <ac:picMkLst>
            <pc:docMk/>
            <pc:sldMk cId="3374680457" sldId="277"/>
            <ac:picMk id="5" creationId="{CD2B49B2-F6B0-AD57-E22B-74D87FF333B9}"/>
          </ac:picMkLst>
        </pc:picChg>
        <pc:picChg chg="del">
          <ac:chgData name="McFarland, Annette" userId="e93d1f50-85ab-41a8-a34a-185a53159573" providerId="ADAL" clId="{9A76C421-A14C-4D57-A2E5-89902DCB9990}" dt="2023-01-06T16:11:05.098" v="1774" actId="478"/>
          <ac:picMkLst>
            <pc:docMk/>
            <pc:sldMk cId="3374680457" sldId="277"/>
            <ac:picMk id="7" creationId="{CDC8E957-0394-0FEF-874F-71987C4CA3C8}"/>
          </ac:picMkLst>
        </pc:picChg>
      </pc:sldChg>
      <pc:sldChg chg="addSp delSp modSp mod">
        <pc:chgData name="McFarland, Annette" userId="e93d1f50-85ab-41a8-a34a-185a53159573" providerId="ADAL" clId="{9A76C421-A14C-4D57-A2E5-89902DCB9990}" dt="2023-01-06T17:08:19.315" v="1864" actId="14100"/>
        <pc:sldMkLst>
          <pc:docMk/>
          <pc:sldMk cId="3303905315" sldId="278"/>
        </pc:sldMkLst>
        <pc:spChg chg="mod">
          <ac:chgData name="McFarland, Annette" userId="e93d1f50-85ab-41a8-a34a-185a53159573" providerId="ADAL" clId="{9A76C421-A14C-4D57-A2E5-89902DCB9990}" dt="2023-01-06T17:08:19.315" v="1864" actId="14100"/>
          <ac:spMkLst>
            <pc:docMk/>
            <pc:sldMk cId="3303905315" sldId="278"/>
            <ac:spMk id="2" creationId="{6AA74B7B-36AF-A7A5-D5E5-A9172DCE655C}"/>
          </ac:spMkLst>
        </pc:spChg>
        <pc:spChg chg="add mod">
          <ac:chgData name="McFarland, Annette" userId="e93d1f50-85ab-41a8-a34a-185a53159573" providerId="ADAL" clId="{9A76C421-A14C-4D57-A2E5-89902DCB9990}" dt="2023-01-06T16:14:08.125" v="1796"/>
          <ac:spMkLst>
            <pc:docMk/>
            <pc:sldMk cId="3303905315" sldId="278"/>
            <ac:spMk id="64" creationId="{815F2441-966B-2B80-AC00-97C3EB5A6202}"/>
          </ac:spMkLst>
        </pc:spChg>
        <pc:picChg chg="add mod">
          <ac:chgData name="McFarland, Annette" userId="e93d1f50-85ab-41a8-a34a-185a53159573" providerId="ADAL" clId="{9A76C421-A14C-4D57-A2E5-89902DCB9990}" dt="2023-01-06T16:14:08.125" v="1796"/>
          <ac:picMkLst>
            <pc:docMk/>
            <pc:sldMk cId="3303905315" sldId="278"/>
            <ac:picMk id="6" creationId="{9A365851-F2B8-79BC-1677-82D2C720CCE3}"/>
          </ac:picMkLst>
        </pc:picChg>
        <pc:picChg chg="del">
          <ac:chgData name="McFarland, Annette" userId="e93d1f50-85ab-41a8-a34a-185a53159573" providerId="ADAL" clId="{9A76C421-A14C-4D57-A2E5-89902DCB9990}" dt="2023-01-06T16:14:07.747" v="1795" actId="478"/>
          <ac:picMkLst>
            <pc:docMk/>
            <pc:sldMk cId="3303905315" sldId="278"/>
            <ac:picMk id="93" creationId="{E2F2B3BF-C7A6-7700-A02D-5F174766C50C}"/>
          </ac:picMkLst>
        </pc:picChg>
      </pc:sldChg>
      <pc:sldChg chg="addSp delSp modSp mod addCm delCm modCm">
        <pc:chgData name="McFarland, Annette" userId="e93d1f50-85ab-41a8-a34a-185a53159573" providerId="ADAL" clId="{9A76C421-A14C-4D57-A2E5-89902DCB9990}" dt="2023-01-20T19:09:01.515" v="2221"/>
        <pc:sldMkLst>
          <pc:docMk/>
          <pc:sldMk cId="3194101482" sldId="279"/>
        </pc:sldMkLst>
        <pc:spChg chg="mod">
          <ac:chgData name="McFarland, Annette" userId="e93d1f50-85ab-41a8-a34a-185a53159573" providerId="ADAL" clId="{9A76C421-A14C-4D57-A2E5-89902DCB9990}" dt="2023-01-06T14:49:19.990" v="1362" actId="20577"/>
          <ac:spMkLst>
            <pc:docMk/>
            <pc:sldMk cId="3194101482" sldId="279"/>
            <ac:spMk id="2" creationId="{6AA74B7B-36AF-A7A5-D5E5-A9172DCE655C}"/>
          </ac:spMkLst>
        </pc:spChg>
        <pc:spChg chg="mod">
          <ac:chgData name="McFarland, Annette" userId="e93d1f50-85ab-41a8-a34a-185a53159573" providerId="ADAL" clId="{9A76C421-A14C-4D57-A2E5-89902DCB9990}" dt="2023-01-06T16:10:10.493" v="1768" actId="1076"/>
          <ac:spMkLst>
            <pc:docMk/>
            <pc:sldMk cId="3194101482" sldId="279"/>
            <ac:spMk id="3" creationId="{50B28AC5-2484-C681-1E51-654A978D440B}"/>
          </ac:spMkLst>
        </pc:spChg>
        <pc:spChg chg="add mod">
          <ac:chgData name="McFarland, Annette" userId="e93d1f50-85ab-41a8-a34a-185a53159573" providerId="ADAL" clId="{9A76C421-A14C-4D57-A2E5-89902DCB9990}" dt="2023-01-06T15:59:37.250" v="1741" actId="20577"/>
          <ac:spMkLst>
            <pc:docMk/>
            <pc:sldMk cId="3194101482" sldId="279"/>
            <ac:spMk id="5" creationId="{F3E457E3-93F2-3B0C-ADFF-941E4702AA02}"/>
          </ac:spMkLst>
        </pc:spChg>
        <pc:spChg chg="add mod">
          <ac:chgData name="McFarland, Annette" userId="e93d1f50-85ab-41a8-a34a-185a53159573" providerId="ADAL" clId="{9A76C421-A14C-4D57-A2E5-89902DCB9990}" dt="2023-01-06T16:09:56.329" v="1767" actId="255"/>
          <ac:spMkLst>
            <pc:docMk/>
            <pc:sldMk cId="3194101482" sldId="279"/>
            <ac:spMk id="8" creationId="{41480164-809D-035F-3738-F8F3C36F5198}"/>
          </ac:spMkLst>
        </pc:spChg>
        <pc:graphicFrameChg chg="mod">
          <ac:chgData name="McFarland, Annette" userId="e93d1f50-85ab-41a8-a34a-185a53159573" providerId="ADAL" clId="{9A76C421-A14C-4D57-A2E5-89902DCB9990}" dt="2023-01-06T15:59:23.348" v="1730"/>
          <ac:graphicFrameMkLst>
            <pc:docMk/>
            <pc:sldMk cId="3194101482" sldId="279"/>
            <ac:graphicFrameMk id="6" creationId="{9101D358-B10F-16E5-B75D-9B656EAA9665}"/>
          </ac:graphicFrameMkLst>
        </pc:graphicFrameChg>
        <pc:picChg chg="del">
          <ac:chgData name="McFarland, Annette" userId="e93d1f50-85ab-41a8-a34a-185a53159573" providerId="ADAL" clId="{9A76C421-A14C-4D57-A2E5-89902DCB9990}" dt="2023-01-06T16:01:00.384" v="1742" actId="478"/>
          <ac:picMkLst>
            <pc:docMk/>
            <pc:sldMk cId="3194101482" sldId="279"/>
            <ac:picMk id="4" creationId="{D71482A9-45D7-C133-B814-C75367AE0E26}"/>
          </ac:picMkLst>
        </pc:picChg>
        <pc:picChg chg="add mod">
          <ac:chgData name="McFarland, Annette" userId="e93d1f50-85ab-41a8-a34a-185a53159573" providerId="ADAL" clId="{9A76C421-A14C-4D57-A2E5-89902DCB9990}" dt="2023-01-06T16:01:00.755" v="1743"/>
          <ac:picMkLst>
            <pc:docMk/>
            <pc:sldMk cId="3194101482" sldId="279"/>
            <ac:picMk id="7" creationId="{A3007D4E-4152-DA64-1C5B-1C1702AC0BA1}"/>
          </ac:picMkLst>
        </pc:picChg>
      </pc:sldChg>
      <pc:sldChg chg="addSp delSp modSp mod addCm">
        <pc:chgData name="McFarland, Annette" userId="e93d1f50-85ab-41a8-a34a-185a53159573" providerId="ADAL" clId="{9A76C421-A14C-4D57-A2E5-89902DCB9990}" dt="2023-01-06T16:44:02.351" v="1850"/>
        <pc:sldMkLst>
          <pc:docMk/>
          <pc:sldMk cId="2037355660" sldId="280"/>
        </pc:sldMkLst>
        <pc:spChg chg="add mod">
          <ac:chgData name="McFarland, Annette" userId="e93d1f50-85ab-41a8-a34a-185a53159573" providerId="ADAL" clId="{9A76C421-A14C-4D57-A2E5-89902DCB9990}" dt="2023-01-06T16:43:46.604" v="1849"/>
          <ac:spMkLst>
            <pc:docMk/>
            <pc:sldMk cId="2037355660" sldId="280"/>
            <ac:spMk id="3" creationId="{739C7B42-E0F3-42FB-6056-5C37096CE84D}"/>
          </ac:spMkLst>
        </pc:spChg>
        <pc:spChg chg="mod">
          <ac:chgData name="McFarland, Annette" userId="e93d1f50-85ab-41a8-a34a-185a53159573" providerId="ADAL" clId="{9A76C421-A14C-4D57-A2E5-89902DCB9990}" dt="2023-01-06T16:39:25.439" v="1811" actId="20577"/>
          <ac:spMkLst>
            <pc:docMk/>
            <pc:sldMk cId="2037355660" sldId="280"/>
            <ac:spMk id="67" creationId="{FA06AC2D-A668-BF2C-E7FE-30962BE77260}"/>
          </ac:spMkLst>
        </pc:spChg>
        <pc:picChg chg="add mod">
          <ac:chgData name="McFarland, Annette" userId="e93d1f50-85ab-41a8-a34a-185a53159573" providerId="ADAL" clId="{9A76C421-A14C-4D57-A2E5-89902DCB9990}" dt="2023-01-06T16:43:46.604" v="1849"/>
          <ac:picMkLst>
            <pc:docMk/>
            <pc:sldMk cId="2037355660" sldId="280"/>
            <ac:picMk id="2" creationId="{F89FE4EB-1CB6-90A6-1F73-099BAE2CA66C}"/>
          </ac:picMkLst>
        </pc:picChg>
        <pc:picChg chg="del">
          <ac:chgData name="McFarland, Annette" userId="e93d1f50-85ab-41a8-a34a-185a53159573" providerId="ADAL" clId="{9A76C421-A14C-4D57-A2E5-89902DCB9990}" dt="2023-01-06T16:43:43.322" v="1848" actId="478"/>
          <ac:picMkLst>
            <pc:docMk/>
            <pc:sldMk cId="2037355660" sldId="280"/>
            <ac:picMk id="127" creationId="{C31DF345-E313-E387-859D-5C2FF9916BC8}"/>
          </ac:picMkLst>
        </pc:picChg>
      </pc:sldChg>
      <pc:sldChg chg="modSp mod">
        <pc:chgData name="McFarland, Annette" userId="e93d1f50-85ab-41a8-a34a-185a53159573" providerId="ADAL" clId="{9A76C421-A14C-4D57-A2E5-89902DCB9990}" dt="2023-01-06T16:41:33.613" v="1830" actId="1076"/>
        <pc:sldMkLst>
          <pc:docMk/>
          <pc:sldMk cId="999283337" sldId="281"/>
        </pc:sldMkLst>
        <pc:spChg chg="mod">
          <ac:chgData name="McFarland, Annette" userId="e93d1f50-85ab-41a8-a34a-185a53159573" providerId="ADAL" clId="{9A76C421-A14C-4D57-A2E5-89902DCB9990}" dt="2023-01-06T16:39:52.024" v="1818" actId="20577"/>
          <ac:spMkLst>
            <pc:docMk/>
            <pc:sldMk cId="999283337" sldId="281"/>
            <ac:spMk id="2" creationId="{F6245169-1799-41CD-B28E-D2D20D16AD73}"/>
          </ac:spMkLst>
        </pc:spChg>
        <pc:spChg chg="mod">
          <ac:chgData name="McFarland, Annette" userId="e93d1f50-85ab-41a8-a34a-185a53159573" providerId="ADAL" clId="{9A76C421-A14C-4D57-A2E5-89902DCB9990}" dt="2023-01-06T16:41:33.613" v="1830" actId="1076"/>
          <ac:spMkLst>
            <pc:docMk/>
            <pc:sldMk cId="999283337" sldId="281"/>
            <ac:spMk id="3" creationId="{E4FD1E92-5DBC-B105-F246-2355E4FF9A74}"/>
          </ac:spMkLst>
        </pc:spChg>
        <pc:graphicFrameChg chg="mod">
          <ac:chgData name="McFarland, Annette" userId="e93d1f50-85ab-41a8-a34a-185a53159573" providerId="ADAL" clId="{9A76C421-A14C-4D57-A2E5-89902DCB9990}" dt="2023-01-06T16:41:25.973" v="1829" actId="1076"/>
          <ac:graphicFrameMkLst>
            <pc:docMk/>
            <pc:sldMk cId="999283337" sldId="281"/>
            <ac:graphicFrameMk id="6" creationId="{A9A8CC69-E7C7-8BF8-2D2D-ABB1A61EC758}"/>
          </ac:graphicFrameMkLst>
        </pc:graphicFrameChg>
      </pc:sldChg>
      <pc:sldChg chg="addSp delSp modSp mod">
        <pc:chgData name="McFarland, Annette" userId="e93d1f50-85ab-41a8-a34a-185a53159573" providerId="ADAL" clId="{9A76C421-A14C-4D57-A2E5-89902DCB9990}" dt="2023-01-06T14:48:19.559" v="1352" actId="20577"/>
        <pc:sldMkLst>
          <pc:docMk/>
          <pc:sldMk cId="2975771389" sldId="282"/>
        </pc:sldMkLst>
        <pc:spChg chg="mod">
          <ac:chgData name="McFarland, Annette" userId="e93d1f50-85ab-41a8-a34a-185a53159573" providerId="ADAL" clId="{9A76C421-A14C-4D57-A2E5-89902DCB9990}" dt="2023-01-06T14:45:17.928" v="1338" actId="20577"/>
          <ac:spMkLst>
            <pc:docMk/>
            <pc:sldMk cId="2975771389" sldId="282"/>
            <ac:spMk id="2" creationId="{F6245169-1799-41CD-B28E-D2D20D16AD73}"/>
          </ac:spMkLst>
        </pc:spChg>
        <pc:spChg chg="mod">
          <ac:chgData name="McFarland, Annette" userId="e93d1f50-85ab-41a8-a34a-185a53159573" providerId="ADAL" clId="{9A76C421-A14C-4D57-A2E5-89902DCB9990}" dt="2023-01-06T14:44:53.266" v="1330" actId="14100"/>
          <ac:spMkLst>
            <pc:docMk/>
            <pc:sldMk cId="2975771389" sldId="282"/>
            <ac:spMk id="3" creationId="{E4FD1E92-5DBC-B105-F246-2355E4FF9A74}"/>
          </ac:spMkLst>
        </pc:spChg>
        <pc:spChg chg="add mod">
          <ac:chgData name="McFarland, Annette" userId="e93d1f50-85ab-41a8-a34a-185a53159573" providerId="ADAL" clId="{9A76C421-A14C-4D57-A2E5-89902DCB9990}" dt="2023-01-06T14:48:19.559" v="1352" actId="20577"/>
          <ac:spMkLst>
            <pc:docMk/>
            <pc:sldMk cId="2975771389" sldId="282"/>
            <ac:spMk id="6" creationId="{BD0FFE19-F887-01BB-DC3F-5CC3F87DDE28}"/>
          </ac:spMkLst>
        </pc:spChg>
        <pc:picChg chg="del">
          <ac:chgData name="McFarland, Annette" userId="e93d1f50-85ab-41a8-a34a-185a53159573" providerId="ADAL" clId="{9A76C421-A14C-4D57-A2E5-89902DCB9990}" dt="2023-01-06T14:48:11.895" v="1346" actId="478"/>
          <ac:picMkLst>
            <pc:docMk/>
            <pc:sldMk cId="2975771389" sldId="282"/>
            <ac:picMk id="4" creationId="{58D967AC-3CF3-0248-8AE5-725C881ADDCB}"/>
          </ac:picMkLst>
        </pc:picChg>
        <pc:picChg chg="add mod">
          <ac:chgData name="McFarland, Annette" userId="e93d1f50-85ab-41a8-a34a-185a53159573" providerId="ADAL" clId="{9A76C421-A14C-4D57-A2E5-89902DCB9990}" dt="2023-01-06T14:48:12.364" v="1347"/>
          <ac:picMkLst>
            <pc:docMk/>
            <pc:sldMk cId="2975771389" sldId="282"/>
            <ac:picMk id="5" creationId="{E21704B8-1F26-8E6A-B09D-4C012F2D90CA}"/>
          </ac:picMkLst>
        </pc:picChg>
      </pc:sldChg>
      <pc:sldChg chg="addSp delSp modSp mod">
        <pc:chgData name="McFarland, Annette" userId="e93d1f50-85ab-41a8-a34a-185a53159573" providerId="ADAL" clId="{9A76C421-A14C-4D57-A2E5-89902DCB9990}" dt="2023-01-06T18:34:33.358" v="2176" actId="1076"/>
        <pc:sldMkLst>
          <pc:docMk/>
          <pc:sldMk cId="3502258445" sldId="283"/>
        </pc:sldMkLst>
        <pc:spChg chg="mod">
          <ac:chgData name="McFarland, Annette" userId="e93d1f50-85ab-41a8-a34a-185a53159573" providerId="ADAL" clId="{9A76C421-A14C-4D57-A2E5-89902DCB9990}" dt="2023-01-06T18:32:44.561" v="2123" actId="20577"/>
          <ac:spMkLst>
            <pc:docMk/>
            <pc:sldMk cId="3502258445" sldId="283"/>
            <ac:spMk id="2" creationId="{F6245169-1799-41CD-B28E-D2D20D16AD73}"/>
          </ac:spMkLst>
        </pc:spChg>
        <pc:spChg chg="add mod">
          <ac:chgData name="McFarland, Annette" userId="e93d1f50-85ab-41a8-a34a-185a53159573" providerId="ADAL" clId="{9A76C421-A14C-4D57-A2E5-89902DCB9990}" dt="2023-01-06T18:32:52.382" v="2125"/>
          <ac:spMkLst>
            <pc:docMk/>
            <pc:sldMk cId="3502258445" sldId="283"/>
            <ac:spMk id="4" creationId="{A77CD158-ECF9-80A0-ECD9-2D9AE39A0AC2}"/>
          </ac:spMkLst>
        </pc:spChg>
        <pc:spChg chg="mod">
          <ac:chgData name="McFarland, Annette" userId="e93d1f50-85ab-41a8-a34a-185a53159573" providerId="ADAL" clId="{9A76C421-A14C-4D57-A2E5-89902DCB9990}" dt="2023-01-06T18:33:08.529" v="2126" actId="2085"/>
          <ac:spMkLst>
            <pc:docMk/>
            <pc:sldMk cId="3502258445" sldId="283"/>
            <ac:spMk id="5" creationId="{07E7D4A9-A2D8-FCFA-930A-28EF4D10D77F}"/>
          </ac:spMkLst>
        </pc:spChg>
        <pc:spChg chg="mod">
          <ac:chgData name="McFarland, Annette" userId="e93d1f50-85ab-41a8-a34a-185a53159573" providerId="ADAL" clId="{9A76C421-A14C-4D57-A2E5-89902DCB9990}" dt="2023-01-06T18:34:33.358" v="2176" actId="1076"/>
          <ac:spMkLst>
            <pc:docMk/>
            <pc:sldMk cId="3502258445" sldId="283"/>
            <ac:spMk id="13" creationId="{0A96E76E-2AC5-D073-3141-CA47530939CF}"/>
          </ac:spMkLst>
        </pc:spChg>
        <pc:picChg chg="add mod">
          <ac:chgData name="McFarland, Annette" userId="e93d1f50-85ab-41a8-a34a-185a53159573" providerId="ADAL" clId="{9A76C421-A14C-4D57-A2E5-89902DCB9990}" dt="2023-01-06T18:32:52.382" v="2125"/>
          <ac:picMkLst>
            <pc:docMk/>
            <pc:sldMk cId="3502258445" sldId="283"/>
            <ac:picMk id="3" creationId="{7CD5AFF4-57CA-0F82-70A0-2EEEDFBB222A}"/>
          </ac:picMkLst>
        </pc:picChg>
        <pc:picChg chg="del">
          <ac:chgData name="McFarland, Annette" userId="e93d1f50-85ab-41a8-a34a-185a53159573" providerId="ADAL" clId="{9A76C421-A14C-4D57-A2E5-89902DCB9990}" dt="2023-01-06T18:32:51.952" v="2124" actId="478"/>
          <ac:picMkLst>
            <pc:docMk/>
            <pc:sldMk cId="3502258445" sldId="283"/>
            <ac:picMk id="10" creationId="{46AB372D-4B2D-68B7-CE24-3996C7B2F689}"/>
          </ac:picMkLst>
        </pc:picChg>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pChg chg="mod">
          <ac:chgData name="McFarland, Annette" userId="e93d1f50-85ab-41a8-a34a-185a53159573" providerId="ADAL" clId="{9A76C421-A14C-4D57-A2E5-89902DCB9990}" dt="2023-01-06T18:07:01.036" v="1868" actId="20577"/>
          <ac:spMkLst>
            <pc:docMk/>
            <pc:sldMk cId="3958030153" sldId="284"/>
            <ac:spMk id="2" creationId="{6AA74B7B-36AF-A7A5-D5E5-A9172DCE655C}"/>
          </ac:spMkLst>
        </pc:spChg>
        <pc:spChg chg="add mod">
          <ac:chgData name="McFarland, Annette" userId="e93d1f50-85ab-41a8-a34a-185a53159573" providerId="ADAL" clId="{9A76C421-A14C-4D57-A2E5-89902DCB9990}" dt="2023-01-06T18:18:18.677" v="1896" actId="1076"/>
          <ac:spMkLst>
            <pc:docMk/>
            <pc:sldMk cId="3958030153" sldId="284"/>
            <ac:spMk id="5" creationId="{0D63619F-AE50-66B4-BE01-3233BD31D0BE}"/>
          </ac:spMkLst>
        </pc:spChg>
        <pc:spChg chg="add mod">
          <ac:chgData name="McFarland, Annette" userId="e93d1f50-85ab-41a8-a34a-185a53159573" providerId="ADAL" clId="{9A76C421-A14C-4D57-A2E5-89902DCB9990}" dt="2023-01-06T18:19:08.685" v="1900" actId="20577"/>
          <ac:spMkLst>
            <pc:docMk/>
            <pc:sldMk cId="3958030153" sldId="284"/>
            <ac:spMk id="8" creationId="{7B582149-04E4-5809-2248-317B1808F9D1}"/>
          </ac:spMkLst>
        </pc:spChg>
        <pc:graphicFrameChg chg="mod">
          <ac:chgData name="McFarland, Annette" userId="e93d1f50-85ab-41a8-a34a-185a53159573" providerId="ADAL" clId="{9A76C421-A14C-4D57-A2E5-89902DCB9990}" dt="2023-01-06T18:18:10.308" v="1894" actId="14100"/>
          <ac:graphicFrameMkLst>
            <pc:docMk/>
            <pc:sldMk cId="3958030153" sldId="284"/>
            <ac:graphicFrameMk id="6" creationId="{9101D358-B10F-16E5-B75D-9B656EAA9665}"/>
          </ac:graphicFrameMkLst>
        </pc:graphicFrameChg>
        <pc:picChg chg="del">
          <ac:chgData name="McFarland, Annette" userId="e93d1f50-85ab-41a8-a34a-185a53159573" providerId="ADAL" clId="{9A76C421-A14C-4D57-A2E5-89902DCB9990}" dt="2023-01-06T18:18:46.738" v="1897" actId="478"/>
          <ac:picMkLst>
            <pc:docMk/>
            <pc:sldMk cId="3958030153" sldId="284"/>
            <ac:picMk id="4" creationId="{D71482A9-45D7-C133-B814-C75367AE0E26}"/>
          </ac:picMkLst>
        </pc:picChg>
        <pc:picChg chg="add mod">
          <ac:chgData name="McFarland, Annette" userId="e93d1f50-85ab-41a8-a34a-185a53159573" providerId="ADAL" clId="{9A76C421-A14C-4D57-A2E5-89902DCB9990}" dt="2023-01-06T18:18:47.056" v="1898"/>
          <ac:picMkLst>
            <pc:docMk/>
            <pc:sldMk cId="3958030153" sldId="284"/>
            <ac:picMk id="7" creationId="{207DDC96-4227-EFD8-E696-0024F61A0DD0}"/>
          </ac:picMkLst>
        </pc:picChg>
      </pc:sldChg>
      <pc:sldChg chg="addSp delSp modSp mod">
        <pc:chgData name="McFarland, Annette" userId="e93d1f50-85ab-41a8-a34a-185a53159573" providerId="ADAL" clId="{9A76C421-A14C-4D57-A2E5-89902DCB9990}" dt="2023-01-06T16:44:30.170" v="1863" actId="1076"/>
        <pc:sldMkLst>
          <pc:docMk/>
          <pc:sldMk cId="3771114077" sldId="285"/>
        </pc:sldMkLst>
        <pc:spChg chg="add mod">
          <ac:chgData name="McFarland, Annette" userId="e93d1f50-85ab-41a8-a34a-185a53159573" providerId="ADAL" clId="{9A76C421-A14C-4D57-A2E5-89902DCB9990}" dt="2023-01-06T16:44:21.685" v="1862" actId="20577"/>
          <ac:spMkLst>
            <pc:docMk/>
            <pc:sldMk cId="3771114077" sldId="285"/>
            <ac:spMk id="3" creationId="{C0F8F8AD-C252-B408-71DB-C45EBAE87976}"/>
          </ac:spMkLst>
        </pc:spChg>
        <pc:spChg chg="mod">
          <ac:chgData name="McFarland, Annette" userId="e93d1f50-85ab-41a8-a34a-185a53159573" providerId="ADAL" clId="{9A76C421-A14C-4D57-A2E5-89902DCB9990}" dt="2023-01-06T16:42:02" v="1838" actId="20577"/>
          <ac:spMkLst>
            <pc:docMk/>
            <pc:sldMk cId="3771114077" sldId="285"/>
            <ac:spMk id="10" creationId="{2D953FA9-CD59-752E-4FDA-CC41FF4B8DF2}"/>
          </ac:spMkLst>
        </pc:spChg>
        <pc:spChg chg="mod">
          <ac:chgData name="McFarland, Annette" userId="e93d1f50-85ab-41a8-a34a-185a53159573" providerId="ADAL" clId="{9A76C421-A14C-4D57-A2E5-89902DCB9990}" dt="2023-01-06T16:44:30.170" v="1863" actId="1076"/>
          <ac:spMkLst>
            <pc:docMk/>
            <pc:sldMk cId="3771114077" sldId="285"/>
            <ac:spMk id="11" creationId="{8E4E40E9-D792-25A1-4B37-23D4780B1318}"/>
          </ac:spMkLst>
        </pc:spChg>
        <pc:picChg chg="add mod">
          <ac:chgData name="McFarland, Annette" userId="e93d1f50-85ab-41a8-a34a-185a53159573" providerId="ADAL" clId="{9A76C421-A14C-4D57-A2E5-89902DCB9990}" dt="2023-01-06T16:44:05.645" v="1852"/>
          <ac:picMkLst>
            <pc:docMk/>
            <pc:sldMk cId="3771114077" sldId="285"/>
            <ac:picMk id="2" creationId="{7D10327E-913B-5051-CD9C-87B39324B283}"/>
          </ac:picMkLst>
        </pc:picChg>
        <pc:picChg chg="del">
          <ac:chgData name="McFarland, Annette" userId="e93d1f50-85ab-41a8-a34a-185a53159573" providerId="ADAL" clId="{9A76C421-A14C-4D57-A2E5-89902DCB9990}" dt="2023-01-06T16:44:05.207" v="1851" actId="478"/>
          <ac:picMkLst>
            <pc:docMk/>
            <pc:sldMk cId="3771114077" sldId="285"/>
            <ac:picMk id="4" creationId="{58D967AC-3CF3-0248-8AE5-725C881ADDCB}"/>
          </ac:picMkLst>
        </pc:picChg>
      </pc:sldChg>
      <pc:sldChg chg="addSp delSp modSp mod">
        <pc:chgData name="McFarland, Annette" userId="e93d1f50-85ab-41a8-a34a-185a53159573" providerId="ADAL" clId="{9A76C421-A14C-4D57-A2E5-89902DCB9990}" dt="2023-01-06T18:31:49.790" v="2116"/>
        <pc:sldMkLst>
          <pc:docMk/>
          <pc:sldMk cId="1821595124" sldId="286"/>
        </pc:sldMkLst>
        <pc:spChg chg="mod">
          <ac:chgData name="McFarland, Annette" userId="e93d1f50-85ab-41a8-a34a-185a53159573" providerId="ADAL" clId="{9A76C421-A14C-4D57-A2E5-89902DCB9990}" dt="2023-01-06T18:20:39.308" v="1911" actId="20577"/>
          <ac:spMkLst>
            <pc:docMk/>
            <pc:sldMk cId="1821595124" sldId="286"/>
            <ac:spMk id="2" creationId="{F6245169-1799-41CD-B28E-D2D20D16AD73}"/>
          </ac:spMkLst>
        </pc:spChg>
        <pc:spChg chg="mod">
          <ac:chgData name="McFarland, Annette" userId="e93d1f50-85ab-41a8-a34a-185a53159573" providerId="ADAL" clId="{9A76C421-A14C-4D57-A2E5-89902DCB9990}" dt="2023-01-06T18:21:55.885" v="1932" actId="20577"/>
          <ac:spMkLst>
            <pc:docMk/>
            <pc:sldMk cId="1821595124" sldId="286"/>
            <ac:spMk id="3" creationId="{E4FD1E92-5DBC-B105-F246-2355E4FF9A74}"/>
          </ac:spMkLst>
        </pc:spChg>
        <pc:spChg chg="add mod">
          <ac:chgData name="McFarland, Annette" userId="e93d1f50-85ab-41a8-a34a-185a53159573" providerId="ADAL" clId="{9A76C421-A14C-4D57-A2E5-89902DCB9990}" dt="2023-01-06T18:21:37.700" v="1924" actId="20577"/>
          <ac:spMkLst>
            <pc:docMk/>
            <pc:sldMk cId="1821595124" sldId="286"/>
            <ac:spMk id="7" creationId="{7BBDDDC9-05A7-0C65-FC8E-93E1E62A7939}"/>
          </ac:spMkLst>
        </pc:spChg>
        <pc:spChg chg="add del mod">
          <ac:chgData name="McFarland, Annette" userId="e93d1f50-85ab-41a8-a34a-185a53159573" providerId="ADAL" clId="{9A76C421-A14C-4D57-A2E5-89902DCB9990}" dt="2023-01-06T18:30:08.467" v="1965"/>
          <ac:spMkLst>
            <pc:docMk/>
            <pc:sldMk cId="1821595124" sldId="286"/>
            <ac:spMk id="9" creationId="{DDAC444E-C40A-EC66-4B53-7802F840AF15}"/>
          </ac:spMkLst>
        </pc:spChg>
        <pc:spChg chg="add mod">
          <ac:chgData name="McFarland, Annette" userId="e93d1f50-85ab-41a8-a34a-185a53159573" providerId="ADAL" clId="{9A76C421-A14C-4D57-A2E5-89902DCB9990}" dt="2023-01-06T18:31:38.529" v="2114" actId="1076"/>
          <ac:spMkLst>
            <pc:docMk/>
            <pc:sldMk cId="1821595124" sldId="286"/>
            <ac:spMk id="10" creationId="{1E6E8EAF-32F1-2172-0E5E-32A96A2802B1}"/>
          </ac:spMkLst>
        </pc:spChg>
        <pc:graphicFrameChg chg="mod">
          <ac:chgData name="McFarland, Annette" userId="e93d1f50-85ab-41a8-a34a-185a53159573" providerId="ADAL" clId="{9A76C421-A14C-4D57-A2E5-89902DCB9990}" dt="2023-01-06T18:31:49.790" v="2116"/>
          <ac:graphicFrameMkLst>
            <pc:docMk/>
            <pc:sldMk cId="1821595124" sldId="286"/>
            <ac:graphicFrameMk id="6" creationId="{A9A8CC69-E7C7-8BF8-2D2D-ABB1A61EC758}"/>
          </ac:graphicFrameMkLst>
        </pc:graphicFrameChg>
        <pc:picChg chg="del">
          <ac:chgData name="McFarland, Annette" userId="e93d1f50-85ab-41a8-a34a-185a53159573" providerId="ADAL" clId="{9A76C421-A14C-4D57-A2E5-89902DCB9990}" dt="2023-01-06T18:21:33.052" v="1913" actId="478"/>
          <ac:picMkLst>
            <pc:docMk/>
            <pc:sldMk cId="1821595124" sldId="286"/>
            <ac:picMk id="4" creationId="{EFC8303D-1D22-EFC5-CD28-CDAA90A32A2F}"/>
          </ac:picMkLst>
        </pc:picChg>
        <pc:picChg chg="add mod">
          <ac:chgData name="McFarland, Annette" userId="e93d1f50-85ab-41a8-a34a-185a53159573" providerId="ADAL" clId="{9A76C421-A14C-4D57-A2E5-89902DCB9990}" dt="2023-01-06T18:21:33.428" v="1914"/>
          <ac:picMkLst>
            <pc:docMk/>
            <pc:sldMk cId="1821595124" sldId="286"/>
            <ac:picMk id="5" creationId="{2A449594-9EE2-7290-843C-BCFEF97AFDD1}"/>
          </ac:picMkLst>
        </pc:picChg>
        <pc:picChg chg="add del mod">
          <ac:chgData name="McFarland, Annette" userId="e93d1f50-85ab-41a8-a34a-185a53159573" providerId="ADAL" clId="{9A76C421-A14C-4D57-A2E5-89902DCB9990}" dt="2023-01-06T18:30:08.467" v="1965"/>
          <ac:picMkLst>
            <pc:docMk/>
            <pc:sldMk cId="1821595124" sldId="286"/>
            <ac:picMk id="8" creationId="{EB3F3337-212E-6CCA-A3C7-F4994C463A61}"/>
          </ac:picMkLst>
        </pc:picChg>
      </pc:sldChg>
      <pc:sldChg chg="addSp delSp modSp mod addCm">
        <pc:chgData name="McFarland, Annette" userId="e93d1f50-85ab-41a8-a34a-185a53159573" providerId="ADAL" clId="{9A76C421-A14C-4D57-A2E5-89902DCB9990}" dt="2023-01-08T16:28:12.474" v="2195"/>
        <pc:sldMkLst>
          <pc:docMk/>
          <pc:sldMk cId="2301792542" sldId="287"/>
        </pc:sldMkLst>
        <pc:spChg chg="add mod">
          <ac:chgData name="McFarland, Annette" userId="e93d1f50-85ab-41a8-a34a-185a53159573" providerId="ADAL" clId="{9A76C421-A14C-4D57-A2E5-89902DCB9990}" dt="2023-01-08T16:26:54.555" v="2192"/>
          <ac:spMkLst>
            <pc:docMk/>
            <pc:sldMk cId="2301792542" sldId="287"/>
            <ac:spMk id="3" creationId="{550E03E1-B696-3F88-8E81-BBD6CFE48B1D}"/>
          </ac:spMkLst>
        </pc:spChg>
        <pc:spChg chg="mod">
          <ac:chgData name="McFarland, Annette" userId="e93d1f50-85ab-41a8-a34a-185a53159573" providerId="ADAL" clId="{9A76C421-A14C-4D57-A2E5-89902DCB9990}" dt="2023-01-06T18:34:46.133" v="2182" actId="20577"/>
          <ac:spMkLst>
            <pc:docMk/>
            <pc:sldMk cId="2301792542" sldId="287"/>
            <ac:spMk id="10" creationId="{2D953FA9-CD59-752E-4FDA-CC41FF4B8DF2}"/>
          </ac:spMkLst>
        </pc:spChg>
        <pc:spChg chg="mod">
          <ac:chgData name="McFarland, Annette" userId="e93d1f50-85ab-41a8-a34a-185a53159573" providerId="ADAL" clId="{9A76C421-A14C-4D57-A2E5-89902DCB9990}" dt="2023-01-06T18:35:07.796" v="2190" actId="20577"/>
          <ac:spMkLst>
            <pc:docMk/>
            <pc:sldMk cId="2301792542" sldId="287"/>
            <ac:spMk id="11" creationId="{8E4E40E9-D792-25A1-4B37-23D4780B1318}"/>
          </ac:spMkLst>
        </pc:spChg>
        <pc:graphicFrameChg chg="mod">
          <ac:chgData name="McFarland, Annette" userId="e93d1f50-85ab-41a8-a34a-185a53159573" providerId="ADAL" clId="{9A76C421-A14C-4D57-A2E5-89902DCB9990}" dt="2023-01-08T16:27:08.093" v="2194"/>
          <ac:graphicFrameMkLst>
            <pc:docMk/>
            <pc:sldMk cId="2301792542" sldId="287"/>
            <ac:graphicFrameMk id="9" creationId="{16BB2B36-D329-083C-5198-BEEC5AC12CFA}"/>
          </ac:graphicFrameMkLst>
        </pc:graphicFrameChg>
        <pc:picChg chg="add mod">
          <ac:chgData name="McFarland, Annette" userId="e93d1f50-85ab-41a8-a34a-185a53159573" providerId="ADAL" clId="{9A76C421-A14C-4D57-A2E5-89902DCB9990}" dt="2023-01-08T16:26:54.555" v="2192"/>
          <ac:picMkLst>
            <pc:docMk/>
            <pc:sldMk cId="2301792542" sldId="287"/>
            <ac:picMk id="2" creationId="{454C6789-2C16-98DE-98F9-4B2D6BBDE0FF}"/>
          </ac:picMkLst>
        </pc:picChg>
        <pc:picChg chg="del">
          <ac:chgData name="McFarland, Annette" userId="e93d1f50-85ab-41a8-a34a-185a53159573" providerId="ADAL" clId="{9A76C421-A14C-4D57-A2E5-89902DCB9990}" dt="2023-01-08T16:26:54.219" v="2191" actId="478"/>
          <ac:picMkLst>
            <pc:docMk/>
            <pc:sldMk cId="2301792542" sldId="287"/>
            <ac:picMk id="4" creationId="{58D967AC-3CF3-0248-8AE5-725C881ADDCB}"/>
          </ac:picMkLst>
        </pc:picChg>
      </pc:sldChg>
      <pc:sldChg chg="modSp mod">
        <pc:chgData name="McFarland, Annette" userId="e93d1f50-85ab-41a8-a34a-185a53159573" providerId="ADAL" clId="{9A76C421-A14C-4D57-A2E5-89902DCB9990}" dt="2023-01-08T16:28:21.802" v="2199" actId="20577"/>
        <pc:sldMkLst>
          <pc:docMk/>
          <pc:sldMk cId="2004344858" sldId="288"/>
        </pc:sldMkLst>
        <pc:spChg chg="mod">
          <ac:chgData name="McFarland, Annette" userId="e93d1f50-85ab-41a8-a34a-185a53159573" providerId="ADAL" clId="{9A76C421-A14C-4D57-A2E5-89902DCB9990}" dt="2023-01-08T16:28:21.802" v="2199" actId="20577"/>
          <ac:spMkLst>
            <pc:docMk/>
            <pc:sldMk cId="2004344858" sldId="288"/>
            <ac:spMk id="10" creationId="{2D953FA9-CD59-752E-4FDA-CC41FF4B8DF2}"/>
          </ac:spMkLst>
        </pc:spChg>
      </pc:sldChg>
      <pc:sldChg chg="modSp mod">
        <pc:chgData name="McFarland, Annette" userId="e93d1f50-85ab-41a8-a34a-185a53159573" providerId="ADAL" clId="{9A76C421-A14C-4D57-A2E5-89902DCB9990}" dt="2023-01-08T16:29:38.264" v="2217" actId="20577"/>
        <pc:sldMkLst>
          <pc:docMk/>
          <pc:sldMk cId="3475639167" sldId="289"/>
        </pc:sldMkLst>
        <pc:spChg chg="mod">
          <ac:chgData name="McFarland, Annette" userId="e93d1f50-85ab-41a8-a34a-185a53159573" providerId="ADAL" clId="{9A76C421-A14C-4D57-A2E5-89902DCB9990}" dt="2023-01-08T16:29:38.264" v="2217" actId="20577"/>
          <ac:spMkLst>
            <pc:docMk/>
            <pc:sldMk cId="3475639167" sldId="289"/>
            <ac:spMk id="3" creationId="{F2A31AE5-F919-CA50-BF07-AF012D87D146}"/>
          </ac:spMkLst>
        </pc:spChg>
      </pc:sldChg>
    </pc:docChg>
  </pc:docChgLst>
  <pc:docChgLst>
    <pc:chgData name="McFarland, Annette (CNTR)" userId="e93d1f50-85ab-41a8-a34a-185a53159573" providerId="ADAL" clId="{93AB5F2F-4D7E-40D2-AA6E-BE11CDFD2059}"/>
    <pc:docChg chg="undo custSel addSld delSld modSld">
      <pc:chgData name="McFarland, Annette (CNTR)" userId="e93d1f50-85ab-41a8-a34a-185a53159573" providerId="ADAL" clId="{93AB5F2F-4D7E-40D2-AA6E-BE11CDFD2059}" dt="2023-02-09T21:26:46.498" v="4982" actId="1076"/>
      <pc:docMkLst>
        <pc:docMk/>
      </pc:docMkLst>
      <pc:sldChg chg="modSp mod">
        <pc:chgData name="McFarland, Annette (CNTR)" userId="e93d1f50-85ab-41a8-a34a-185a53159573" providerId="ADAL" clId="{93AB5F2F-4D7E-40D2-AA6E-BE11CDFD2059}" dt="2023-02-09T17:27:24.927" v="29" actId="14100"/>
        <pc:sldMkLst>
          <pc:docMk/>
          <pc:sldMk cId="109857222" sldId="256"/>
        </pc:sldMkLst>
        <pc:spChg chg="mod">
          <ac:chgData name="McFarland, Annette (CNTR)" userId="e93d1f50-85ab-41a8-a34a-185a53159573" providerId="ADAL" clId="{93AB5F2F-4D7E-40D2-AA6E-BE11CDFD2059}" dt="2023-02-09T17:27:24.927" v="29" actId="14100"/>
          <ac:spMkLst>
            <pc:docMk/>
            <pc:sldMk cId="109857222" sldId="256"/>
            <ac:spMk id="3" creationId="{00000000-0000-0000-0000-000000000000}"/>
          </ac:spMkLst>
        </pc:spChg>
      </pc:sldChg>
      <pc:sldChg chg="modSp del mod setBg modClrScheme chgLayout">
        <pc:chgData name="McFarland, Annette (CNTR)" userId="e93d1f50-85ab-41a8-a34a-185a53159573" providerId="ADAL" clId="{93AB5F2F-4D7E-40D2-AA6E-BE11CDFD2059}" dt="2023-02-09T20:12:26.682" v="4749" actId="47"/>
        <pc:sldMkLst>
          <pc:docMk/>
          <pc:sldMk cId="2163988523" sldId="260"/>
        </pc:sldMkLst>
        <pc:spChg chg="mod ord">
          <ac:chgData name="McFarland, Annette (CNTR)" userId="e93d1f50-85ab-41a8-a34a-185a53159573" providerId="ADAL" clId="{93AB5F2F-4D7E-40D2-AA6E-BE11CDFD2059}" dt="2023-02-09T17:28:45.938" v="32" actId="700"/>
          <ac:spMkLst>
            <pc:docMk/>
            <pc:sldMk cId="2163988523" sldId="260"/>
            <ac:spMk id="3" creationId="{7F10B6DC-6AF4-BFD9-E1D5-B98AA266289F}"/>
          </ac:spMkLst>
        </pc:spChg>
      </pc:sldChg>
      <pc:sldChg chg="del">
        <pc:chgData name="McFarland, Annette (CNTR)" userId="e93d1f50-85ab-41a8-a34a-185a53159573" providerId="ADAL" clId="{93AB5F2F-4D7E-40D2-AA6E-BE11CDFD2059}" dt="2023-02-09T20:00:32.697" v="4665" actId="47"/>
        <pc:sldMkLst>
          <pc:docMk/>
          <pc:sldMk cId="1428788921" sldId="262"/>
        </pc:sldMkLst>
      </pc:sldChg>
      <pc:sldChg chg="del">
        <pc:chgData name="McFarland, Annette (CNTR)" userId="e93d1f50-85ab-41a8-a34a-185a53159573" providerId="ADAL" clId="{93AB5F2F-4D7E-40D2-AA6E-BE11CDFD2059}" dt="2023-02-09T20:00:32.697" v="4665" actId="47"/>
        <pc:sldMkLst>
          <pc:docMk/>
          <pc:sldMk cId="1887431401" sldId="263"/>
        </pc:sldMkLst>
      </pc:sldChg>
      <pc:sldChg chg="del">
        <pc:chgData name="McFarland, Annette (CNTR)" userId="e93d1f50-85ab-41a8-a34a-185a53159573" providerId="ADAL" clId="{93AB5F2F-4D7E-40D2-AA6E-BE11CDFD2059}" dt="2023-02-09T20:00:32.697" v="4665" actId="47"/>
        <pc:sldMkLst>
          <pc:docMk/>
          <pc:sldMk cId="2479953464" sldId="264"/>
        </pc:sldMkLst>
      </pc:sldChg>
      <pc:sldChg chg="del">
        <pc:chgData name="McFarland, Annette (CNTR)" userId="e93d1f50-85ab-41a8-a34a-185a53159573" providerId="ADAL" clId="{93AB5F2F-4D7E-40D2-AA6E-BE11CDFD2059}" dt="2023-02-09T20:00:32.697" v="4665" actId="47"/>
        <pc:sldMkLst>
          <pc:docMk/>
          <pc:sldMk cId="3201893001" sldId="265"/>
        </pc:sldMkLst>
      </pc:sldChg>
      <pc:sldChg chg="del">
        <pc:chgData name="McFarland, Annette (CNTR)" userId="e93d1f50-85ab-41a8-a34a-185a53159573" providerId="ADAL" clId="{93AB5F2F-4D7E-40D2-AA6E-BE11CDFD2059}" dt="2023-02-09T20:00:32.697" v="4665" actId="47"/>
        <pc:sldMkLst>
          <pc:docMk/>
          <pc:sldMk cId="1273125120" sldId="266"/>
        </pc:sldMkLst>
      </pc:sldChg>
      <pc:sldChg chg="del">
        <pc:chgData name="McFarland, Annette (CNTR)" userId="e93d1f50-85ab-41a8-a34a-185a53159573" providerId="ADAL" clId="{93AB5F2F-4D7E-40D2-AA6E-BE11CDFD2059}" dt="2023-02-09T20:00:32.697" v="4665" actId="47"/>
        <pc:sldMkLst>
          <pc:docMk/>
          <pc:sldMk cId="4262632132" sldId="267"/>
        </pc:sldMkLst>
      </pc:sldChg>
      <pc:sldChg chg="del">
        <pc:chgData name="McFarland, Annette (CNTR)" userId="e93d1f50-85ab-41a8-a34a-185a53159573" providerId="ADAL" clId="{93AB5F2F-4D7E-40D2-AA6E-BE11CDFD2059}" dt="2023-02-09T20:00:32.697" v="4665" actId="47"/>
        <pc:sldMkLst>
          <pc:docMk/>
          <pc:sldMk cId="528443413" sldId="269"/>
        </pc:sldMkLst>
      </pc:sldChg>
      <pc:sldChg chg="modSp add mod">
        <pc:chgData name="McFarland, Annette (CNTR)" userId="e93d1f50-85ab-41a8-a34a-185a53159573" providerId="ADAL" clId="{93AB5F2F-4D7E-40D2-AA6E-BE11CDFD2059}" dt="2023-02-09T20:02:43.435" v="4719" actId="2711"/>
        <pc:sldMkLst>
          <pc:docMk/>
          <pc:sldMk cId="1253443104" sldId="270"/>
        </pc:sldMkLst>
        <pc:spChg chg="mod">
          <ac:chgData name="McFarland, Annette (CNTR)" userId="e93d1f50-85ab-41a8-a34a-185a53159573" providerId="ADAL" clId="{93AB5F2F-4D7E-40D2-AA6E-BE11CDFD2059}" dt="2023-02-09T20:01:07.039" v="4669" actId="122"/>
          <ac:spMkLst>
            <pc:docMk/>
            <pc:sldMk cId="1253443104" sldId="270"/>
            <ac:spMk id="2" creationId="{00000000-0000-0000-0000-000000000000}"/>
          </ac:spMkLst>
        </pc:spChg>
        <pc:graphicFrameChg chg="modGraphic">
          <ac:chgData name="McFarland, Annette (CNTR)" userId="e93d1f50-85ab-41a8-a34a-185a53159573" providerId="ADAL" clId="{93AB5F2F-4D7E-40D2-AA6E-BE11CDFD2059}" dt="2023-02-09T20:02:43.435" v="4719" actId="2711"/>
          <ac:graphicFrameMkLst>
            <pc:docMk/>
            <pc:sldMk cId="1253443104" sldId="270"/>
            <ac:graphicFrameMk id="4" creationId="{00000000-0000-0000-0000-000000000000}"/>
          </ac:graphicFrameMkLst>
        </pc:graphicFrameChg>
      </pc:sldChg>
      <pc:sldChg chg="del">
        <pc:chgData name="McFarland, Annette (CNTR)" userId="e93d1f50-85ab-41a8-a34a-185a53159573" providerId="ADAL" clId="{93AB5F2F-4D7E-40D2-AA6E-BE11CDFD2059}" dt="2023-02-09T20:00:32.697" v="4665" actId="47"/>
        <pc:sldMkLst>
          <pc:docMk/>
          <pc:sldMk cId="3367104273" sldId="270"/>
        </pc:sldMkLst>
      </pc:sldChg>
      <pc:sldChg chg="del">
        <pc:chgData name="McFarland, Annette (CNTR)" userId="e93d1f50-85ab-41a8-a34a-185a53159573" providerId="ADAL" clId="{93AB5F2F-4D7E-40D2-AA6E-BE11CDFD2059}" dt="2023-02-09T20:00:32.697" v="4665" actId="47"/>
        <pc:sldMkLst>
          <pc:docMk/>
          <pc:sldMk cId="52877160" sldId="271"/>
        </pc:sldMkLst>
      </pc:sldChg>
      <pc:sldChg chg="addSp delSp modSp add mod">
        <pc:chgData name="McFarland, Annette (CNTR)" userId="e93d1f50-85ab-41a8-a34a-185a53159573" providerId="ADAL" clId="{93AB5F2F-4D7E-40D2-AA6E-BE11CDFD2059}" dt="2023-02-09T20:12:19.043" v="4748" actId="1076"/>
        <pc:sldMkLst>
          <pc:docMk/>
          <pc:sldMk cId="1195380260" sldId="271"/>
        </pc:sldMkLst>
        <pc:spChg chg="mod">
          <ac:chgData name="McFarland, Annette (CNTR)" userId="e93d1f50-85ab-41a8-a34a-185a53159573" providerId="ADAL" clId="{93AB5F2F-4D7E-40D2-AA6E-BE11CDFD2059}" dt="2023-02-09T20:02:57.048" v="4720" actId="122"/>
          <ac:spMkLst>
            <pc:docMk/>
            <pc:sldMk cId="1195380260" sldId="271"/>
            <ac:spMk id="2" creationId="{00000000-0000-0000-0000-000000000000}"/>
          </ac:spMkLst>
        </pc:spChg>
        <pc:spChg chg="mod">
          <ac:chgData name="McFarland, Annette (CNTR)" userId="e93d1f50-85ab-41a8-a34a-185a53159573" providerId="ADAL" clId="{93AB5F2F-4D7E-40D2-AA6E-BE11CDFD2059}" dt="2023-02-09T20:12:19.043" v="4748" actId="1076"/>
          <ac:spMkLst>
            <pc:docMk/>
            <pc:sldMk cId="1195380260" sldId="271"/>
            <ac:spMk id="13" creationId="{00000000-0000-0000-0000-000000000000}"/>
          </ac:spMkLst>
        </pc:spChg>
        <pc:spChg chg="del">
          <ac:chgData name="McFarland, Annette (CNTR)" userId="e93d1f50-85ab-41a8-a34a-185a53159573" providerId="ADAL" clId="{93AB5F2F-4D7E-40D2-AA6E-BE11CDFD2059}" dt="2023-02-09T20:11:31.096" v="4730" actId="478"/>
          <ac:spMkLst>
            <pc:docMk/>
            <pc:sldMk cId="1195380260" sldId="271"/>
            <ac:spMk id="14" creationId="{00000000-0000-0000-0000-000000000000}"/>
          </ac:spMkLst>
        </pc:spChg>
        <pc:picChg chg="add mod">
          <ac:chgData name="McFarland, Annette (CNTR)" userId="e93d1f50-85ab-41a8-a34a-185a53159573" providerId="ADAL" clId="{93AB5F2F-4D7E-40D2-AA6E-BE11CDFD2059}" dt="2023-02-09T20:03:28.279" v="4725" actId="1076"/>
          <ac:picMkLst>
            <pc:docMk/>
            <pc:sldMk cId="1195380260" sldId="271"/>
            <ac:picMk id="3" creationId="{9F4DECB8-6A74-0321-5D25-189CA9188A26}"/>
          </ac:picMkLst>
        </pc:picChg>
        <pc:picChg chg="del">
          <ac:chgData name="McFarland, Annette (CNTR)" userId="e93d1f50-85ab-41a8-a34a-185a53159573" providerId="ADAL" clId="{93AB5F2F-4D7E-40D2-AA6E-BE11CDFD2059}" dt="2023-02-09T20:03:10.655" v="4721" actId="478"/>
          <ac:picMkLst>
            <pc:docMk/>
            <pc:sldMk cId="1195380260" sldId="271"/>
            <ac:picMk id="4" creationId="{00000000-0000-0000-0000-000000000000}"/>
          </ac:picMkLst>
        </pc:picChg>
        <pc:picChg chg="mod">
          <ac:chgData name="McFarland, Annette (CNTR)" userId="e93d1f50-85ab-41a8-a34a-185a53159573" providerId="ADAL" clId="{93AB5F2F-4D7E-40D2-AA6E-BE11CDFD2059}" dt="2023-02-09T20:12:19.043" v="4748" actId="1076"/>
          <ac:picMkLst>
            <pc:docMk/>
            <pc:sldMk cId="1195380260" sldId="271"/>
            <ac:picMk id="5" creationId="{00000000-0000-0000-0000-000000000000}"/>
          </ac:picMkLst>
        </pc:picChg>
        <pc:picChg chg="del">
          <ac:chgData name="McFarland, Annette (CNTR)" userId="e93d1f50-85ab-41a8-a34a-185a53159573" providerId="ADAL" clId="{93AB5F2F-4D7E-40D2-AA6E-BE11CDFD2059}" dt="2023-02-09T20:11:28.790" v="4729" actId="478"/>
          <ac:picMkLst>
            <pc:docMk/>
            <pc:sldMk cId="1195380260" sldId="271"/>
            <ac:picMk id="6" creationId="{00000000-0000-0000-0000-000000000000}"/>
          </ac:picMkLst>
        </pc:picChg>
        <pc:picChg chg="del">
          <ac:chgData name="McFarland, Annette (CNTR)" userId="e93d1f50-85ab-41a8-a34a-185a53159573" providerId="ADAL" clId="{93AB5F2F-4D7E-40D2-AA6E-BE11CDFD2059}" dt="2023-02-09T20:11:08.710" v="4726" actId="478"/>
          <ac:picMkLst>
            <pc:docMk/>
            <pc:sldMk cId="1195380260" sldId="271"/>
            <ac:picMk id="8" creationId="{00000000-0000-0000-0000-000000000000}"/>
          </ac:picMkLst>
        </pc:picChg>
        <pc:picChg chg="add mod">
          <ac:chgData name="McFarland, Annette (CNTR)" userId="e93d1f50-85ab-41a8-a34a-185a53159573" providerId="ADAL" clId="{93AB5F2F-4D7E-40D2-AA6E-BE11CDFD2059}" dt="2023-02-09T20:11:15.305" v="4728" actId="1076"/>
          <ac:picMkLst>
            <pc:docMk/>
            <pc:sldMk cId="1195380260" sldId="271"/>
            <ac:picMk id="17" creationId="{BB3731B8-CFE9-21F0-198B-01BBB1B6549D}"/>
          </ac:picMkLst>
        </pc:picChg>
        <pc:picChg chg="add mod">
          <ac:chgData name="McFarland, Annette (CNTR)" userId="e93d1f50-85ab-41a8-a34a-185a53159573" providerId="ADAL" clId="{93AB5F2F-4D7E-40D2-AA6E-BE11CDFD2059}" dt="2023-02-09T20:11:15.305" v="4728" actId="1076"/>
          <ac:picMkLst>
            <pc:docMk/>
            <pc:sldMk cId="1195380260" sldId="271"/>
            <ac:picMk id="19" creationId="{29500492-31D7-049A-728D-FD7B9D427C05}"/>
          </ac:picMkLst>
        </pc:picChg>
      </pc:sldChg>
      <pc:sldChg chg="del">
        <pc:chgData name="McFarland, Annette (CNTR)" userId="e93d1f50-85ab-41a8-a34a-185a53159573" providerId="ADAL" clId="{93AB5F2F-4D7E-40D2-AA6E-BE11CDFD2059}" dt="2023-02-09T20:00:32.697" v="4665" actId="47"/>
        <pc:sldMkLst>
          <pc:docMk/>
          <pc:sldMk cId="1506493807" sldId="272"/>
        </pc:sldMkLst>
      </pc:sldChg>
      <pc:sldChg chg="del">
        <pc:chgData name="McFarland, Annette (CNTR)" userId="e93d1f50-85ab-41a8-a34a-185a53159573" providerId="ADAL" clId="{93AB5F2F-4D7E-40D2-AA6E-BE11CDFD2059}" dt="2023-02-09T20:00:32.697" v="4665" actId="47"/>
        <pc:sldMkLst>
          <pc:docMk/>
          <pc:sldMk cId="454941652" sldId="273"/>
        </pc:sldMkLst>
      </pc:sldChg>
      <pc:sldChg chg="del">
        <pc:chgData name="McFarland, Annette (CNTR)" userId="e93d1f50-85ab-41a8-a34a-185a53159573" providerId="ADAL" clId="{93AB5F2F-4D7E-40D2-AA6E-BE11CDFD2059}" dt="2023-02-09T20:00:32.697" v="4665" actId="47"/>
        <pc:sldMkLst>
          <pc:docMk/>
          <pc:sldMk cId="4007693361" sldId="274"/>
        </pc:sldMkLst>
      </pc:sldChg>
      <pc:sldChg chg="del">
        <pc:chgData name="McFarland, Annette (CNTR)" userId="e93d1f50-85ab-41a8-a34a-185a53159573" providerId="ADAL" clId="{93AB5F2F-4D7E-40D2-AA6E-BE11CDFD2059}" dt="2023-02-09T20:00:32.697" v="4665" actId="47"/>
        <pc:sldMkLst>
          <pc:docMk/>
          <pc:sldMk cId="111198767" sldId="275"/>
        </pc:sldMkLst>
      </pc:sldChg>
      <pc:sldChg chg="del">
        <pc:chgData name="McFarland, Annette (CNTR)" userId="e93d1f50-85ab-41a8-a34a-185a53159573" providerId="ADAL" clId="{93AB5F2F-4D7E-40D2-AA6E-BE11CDFD2059}" dt="2023-02-09T20:00:32.697" v="4665" actId="47"/>
        <pc:sldMkLst>
          <pc:docMk/>
          <pc:sldMk cId="995516696" sldId="276"/>
        </pc:sldMkLst>
      </pc:sldChg>
      <pc:sldChg chg="del">
        <pc:chgData name="McFarland, Annette (CNTR)" userId="e93d1f50-85ab-41a8-a34a-185a53159573" providerId="ADAL" clId="{93AB5F2F-4D7E-40D2-AA6E-BE11CDFD2059}" dt="2023-02-09T20:00:32.697" v="4665" actId="47"/>
        <pc:sldMkLst>
          <pc:docMk/>
          <pc:sldMk cId="3374680457" sldId="277"/>
        </pc:sldMkLst>
      </pc:sldChg>
      <pc:sldChg chg="del">
        <pc:chgData name="McFarland, Annette (CNTR)" userId="e93d1f50-85ab-41a8-a34a-185a53159573" providerId="ADAL" clId="{93AB5F2F-4D7E-40D2-AA6E-BE11CDFD2059}" dt="2023-02-09T20:00:32.697" v="4665" actId="47"/>
        <pc:sldMkLst>
          <pc:docMk/>
          <pc:sldMk cId="3303905315" sldId="278"/>
        </pc:sldMkLst>
      </pc:sldChg>
      <pc:sldChg chg="del">
        <pc:chgData name="McFarland, Annette (CNTR)" userId="e93d1f50-85ab-41a8-a34a-185a53159573" providerId="ADAL" clId="{93AB5F2F-4D7E-40D2-AA6E-BE11CDFD2059}" dt="2023-02-09T20:00:32.697" v="4665" actId="47"/>
        <pc:sldMkLst>
          <pc:docMk/>
          <pc:sldMk cId="3194101482" sldId="279"/>
        </pc:sldMkLst>
      </pc:sldChg>
      <pc:sldChg chg="del">
        <pc:chgData name="McFarland, Annette (CNTR)" userId="e93d1f50-85ab-41a8-a34a-185a53159573" providerId="ADAL" clId="{93AB5F2F-4D7E-40D2-AA6E-BE11CDFD2059}" dt="2023-02-09T20:00:32.697" v="4665" actId="47"/>
        <pc:sldMkLst>
          <pc:docMk/>
          <pc:sldMk cId="2037355660" sldId="280"/>
        </pc:sldMkLst>
      </pc:sldChg>
      <pc:sldChg chg="del">
        <pc:chgData name="McFarland, Annette (CNTR)" userId="e93d1f50-85ab-41a8-a34a-185a53159573" providerId="ADAL" clId="{93AB5F2F-4D7E-40D2-AA6E-BE11CDFD2059}" dt="2023-02-09T20:00:32.697" v="4665" actId="47"/>
        <pc:sldMkLst>
          <pc:docMk/>
          <pc:sldMk cId="999283337" sldId="281"/>
        </pc:sldMkLst>
      </pc:sldChg>
      <pc:sldChg chg="del">
        <pc:chgData name="McFarland, Annette (CNTR)" userId="e93d1f50-85ab-41a8-a34a-185a53159573" providerId="ADAL" clId="{93AB5F2F-4D7E-40D2-AA6E-BE11CDFD2059}" dt="2023-02-09T20:00:32.697" v="4665" actId="47"/>
        <pc:sldMkLst>
          <pc:docMk/>
          <pc:sldMk cId="2975771389" sldId="282"/>
        </pc:sldMkLst>
      </pc:sldChg>
      <pc:sldChg chg="del">
        <pc:chgData name="McFarland, Annette (CNTR)" userId="e93d1f50-85ab-41a8-a34a-185a53159573" providerId="ADAL" clId="{93AB5F2F-4D7E-40D2-AA6E-BE11CDFD2059}" dt="2023-02-09T20:00:32.697" v="4665" actId="47"/>
        <pc:sldMkLst>
          <pc:docMk/>
          <pc:sldMk cId="3502258445" sldId="283"/>
        </pc:sldMkLst>
      </pc:sldChg>
      <pc:sldChg chg="del">
        <pc:chgData name="McFarland, Annette (CNTR)" userId="e93d1f50-85ab-41a8-a34a-185a53159573" providerId="ADAL" clId="{93AB5F2F-4D7E-40D2-AA6E-BE11CDFD2059}" dt="2023-02-09T20:00:32.697" v="4665" actId="47"/>
        <pc:sldMkLst>
          <pc:docMk/>
          <pc:sldMk cId="3958030153" sldId="284"/>
        </pc:sldMkLst>
      </pc:sldChg>
      <pc:sldChg chg="del">
        <pc:chgData name="McFarland, Annette (CNTR)" userId="e93d1f50-85ab-41a8-a34a-185a53159573" providerId="ADAL" clId="{93AB5F2F-4D7E-40D2-AA6E-BE11CDFD2059}" dt="2023-02-09T20:00:32.697" v="4665" actId="47"/>
        <pc:sldMkLst>
          <pc:docMk/>
          <pc:sldMk cId="3771114077" sldId="285"/>
        </pc:sldMkLst>
      </pc:sldChg>
      <pc:sldChg chg="del">
        <pc:chgData name="McFarland, Annette (CNTR)" userId="e93d1f50-85ab-41a8-a34a-185a53159573" providerId="ADAL" clId="{93AB5F2F-4D7E-40D2-AA6E-BE11CDFD2059}" dt="2023-02-09T20:00:32.697" v="4665" actId="47"/>
        <pc:sldMkLst>
          <pc:docMk/>
          <pc:sldMk cId="1821595124" sldId="286"/>
        </pc:sldMkLst>
      </pc:sldChg>
      <pc:sldChg chg="del">
        <pc:chgData name="McFarland, Annette (CNTR)" userId="e93d1f50-85ab-41a8-a34a-185a53159573" providerId="ADAL" clId="{93AB5F2F-4D7E-40D2-AA6E-BE11CDFD2059}" dt="2023-02-09T20:00:32.697" v="4665" actId="47"/>
        <pc:sldMkLst>
          <pc:docMk/>
          <pc:sldMk cId="2301792542" sldId="287"/>
        </pc:sldMkLst>
      </pc:sldChg>
      <pc:sldChg chg="del">
        <pc:chgData name="McFarland, Annette (CNTR)" userId="e93d1f50-85ab-41a8-a34a-185a53159573" providerId="ADAL" clId="{93AB5F2F-4D7E-40D2-AA6E-BE11CDFD2059}" dt="2023-02-09T20:00:32.697" v="4665" actId="47"/>
        <pc:sldMkLst>
          <pc:docMk/>
          <pc:sldMk cId="2004344858" sldId="288"/>
        </pc:sldMkLst>
      </pc:sldChg>
      <pc:sldChg chg="del">
        <pc:chgData name="McFarland, Annette (CNTR)" userId="e93d1f50-85ab-41a8-a34a-185a53159573" providerId="ADAL" clId="{93AB5F2F-4D7E-40D2-AA6E-BE11CDFD2059}" dt="2023-02-09T20:00:32.697" v="4665" actId="47"/>
        <pc:sldMkLst>
          <pc:docMk/>
          <pc:sldMk cId="3475639167" sldId="289"/>
        </pc:sldMkLst>
      </pc:sldChg>
      <pc:sldChg chg="addSp modSp new mod">
        <pc:chgData name="McFarland, Annette (CNTR)" userId="e93d1f50-85ab-41a8-a34a-185a53159573" providerId="ADAL" clId="{93AB5F2F-4D7E-40D2-AA6E-BE11CDFD2059}" dt="2023-02-09T17:42:09.834" v="1155" actId="1076"/>
        <pc:sldMkLst>
          <pc:docMk/>
          <pc:sldMk cId="1157318186" sldId="290"/>
        </pc:sldMkLst>
        <pc:spChg chg="add mod">
          <ac:chgData name="McFarland, Annette (CNTR)" userId="e93d1f50-85ab-41a8-a34a-185a53159573" providerId="ADAL" clId="{93AB5F2F-4D7E-40D2-AA6E-BE11CDFD2059}" dt="2023-02-09T17:38:28.995" v="1117" actId="1076"/>
          <ac:spMkLst>
            <pc:docMk/>
            <pc:sldMk cId="1157318186" sldId="290"/>
            <ac:spMk id="4" creationId="{99210A28-DB60-83E2-1BC5-C5D718C2E25C}"/>
          </ac:spMkLst>
        </pc:spChg>
        <pc:picChg chg="add mod">
          <ac:chgData name="McFarland, Annette (CNTR)" userId="e93d1f50-85ab-41a8-a34a-185a53159573" providerId="ADAL" clId="{93AB5F2F-4D7E-40D2-AA6E-BE11CDFD2059}" dt="2023-02-09T17:31:31.406" v="37" actId="1076"/>
          <ac:picMkLst>
            <pc:docMk/>
            <pc:sldMk cId="1157318186" sldId="290"/>
            <ac:picMk id="3" creationId="{7DF337FF-DA55-9DB7-25F9-63590EFCF030}"/>
          </ac:picMkLst>
        </pc:picChg>
        <pc:picChg chg="add mod">
          <ac:chgData name="McFarland, Annette (CNTR)" userId="e93d1f50-85ab-41a8-a34a-185a53159573" providerId="ADAL" clId="{93AB5F2F-4D7E-40D2-AA6E-BE11CDFD2059}" dt="2023-02-09T17:42:09.834" v="1155" actId="1076"/>
          <ac:picMkLst>
            <pc:docMk/>
            <pc:sldMk cId="1157318186" sldId="290"/>
            <ac:picMk id="6" creationId="{E638F709-4A1E-3AF7-90ED-AB5B4F4A7D16}"/>
          </ac:picMkLst>
        </pc:picChg>
        <pc:picChg chg="add mod">
          <ac:chgData name="McFarland, Annette (CNTR)" userId="e93d1f50-85ab-41a8-a34a-185a53159573" providerId="ADAL" clId="{93AB5F2F-4D7E-40D2-AA6E-BE11CDFD2059}" dt="2023-02-09T17:39:42.597" v="1136" actId="1076"/>
          <ac:picMkLst>
            <pc:docMk/>
            <pc:sldMk cId="1157318186" sldId="290"/>
            <ac:picMk id="8" creationId="{AB044916-95BC-DCEB-4E92-76E03EAB2C41}"/>
          </ac:picMkLst>
        </pc:picChg>
        <pc:picChg chg="add mod">
          <ac:chgData name="McFarland, Annette (CNTR)" userId="e93d1f50-85ab-41a8-a34a-185a53159573" providerId="ADAL" clId="{93AB5F2F-4D7E-40D2-AA6E-BE11CDFD2059}" dt="2023-02-09T17:41:36.009" v="1152" actId="1076"/>
          <ac:picMkLst>
            <pc:docMk/>
            <pc:sldMk cId="1157318186" sldId="290"/>
            <ac:picMk id="10" creationId="{4590D946-299A-B2B9-0EA3-6A647F05D668}"/>
          </ac:picMkLst>
        </pc:picChg>
        <pc:picChg chg="add mod">
          <ac:chgData name="McFarland, Annette (CNTR)" userId="e93d1f50-85ab-41a8-a34a-185a53159573" providerId="ADAL" clId="{93AB5F2F-4D7E-40D2-AA6E-BE11CDFD2059}" dt="2023-02-09T17:39:39.440" v="1135" actId="1076"/>
          <ac:picMkLst>
            <pc:docMk/>
            <pc:sldMk cId="1157318186" sldId="290"/>
            <ac:picMk id="12" creationId="{C9CA095F-D4E5-5759-A9B0-EF48DCA0E0D1}"/>
          </ac:picMkLst>
        </pc:picChg>
        <pc:picChg chg="add mod">
          <ac:chgData name="McFarland, Annette (CNTR)" userId="e93d1f50-85ab-41a8-a34a-185a53159573" providerId="ADAL" clId="{93AB5F2F-4D7E-40D2-AA6E-BE11CDFD2059}" dt="2023-02-09T17:40:49.349" v="1147" actId="1076"/>
          <ac:picMkLst>
            <pc:docMk/>
            <pc:sldMk cId="1157318186" sldId="290"/>
            <ac:picMk id="14" creationId="{B3A572FF-B5CA-1073-DA6C-61E4A7A32B72}"/>
          </ac:picMkLst>
        </pc:picChg>
        <pc:picChg chg="add mod">
          <ac:chgData name="McFarland, Annette (CNTR)" userId="e93d1f50-85ab-41a8-a34a-185a53159573" providerId="ADAL" clId="{93AB5F2F-4D7E-40D2-AA6E-BE11CDFD2059}" dt="2023-02-09T17:41:22.546" v="1151" actId="1076"/>
          <ac:picMkLst>
            <pc:docMk/>
            <pc:sldMk cId="1157318186" sldId="290"/>
            <ac:picMk id="16" creationId="{68961FF2-C4E7-A9C1-B0A6-C0D7DE7B70D3}"/>
          </ac:picMkLst>
        </pc:picChg>
        <pc:picChg chg="add mod">
          <ac:chgData name="McFarland, Annette (CNTR)" userId="e93d1f50-85ab-41a8-a34a-185a53159573" providerId="ADAL" clId="{93AB5F2F-4D7E-40D2-AA6E-BE11CDFD2059}" dt="2023-02-09T17:39:55.246" v="1137" actId="1076"/>
          <ac:picMkLst>
            <pc:docMk/>
            <pc:sldMk cId="1157318186" sldId="290"/>
            <ac:picMk id="18" creationId="{6EEF03CE-7ABD-5908-0A3E-7D8D284FB215}"/>
          </ac:picMkLst>
        </pc:picChg>
        <pc:picChg chg="add mod">
          <ac:chgData name="McFarland, Annette (CNTR)" userId="e93d1f50-85ab-41a8-a34a-185a53159573" providerId="ADAL" clId="{93AB5F2F-4D7E-40D2-AA6E-BE11CDFD2059}" dt="2023-02-09T17:42:00.509" v="1154" actId="1076"/>
          <ac:picMkLst>
            <pc:docMk/>
            <pc:sldMk cId="1157318186" sldId="290"/>
            <ac:picMk id="20" creationId="{E8C01CD7-BD52-C5EF-E7D0-6F71BF32866C}"/>
          </ac:picMkLst>
        </pc:picChg>
      </pc:sldChg>
      <pc:sldChg chg="modSp new mod">
        <pc:chgData name="McFarland, Annette (CNTR)" userId="e93d1f50-85ab-41a8-a34a-185a53159573" providerId="ADAL" clId="{93AB5F2F-4D7E-40D2-AA6E-BE11CDFD2059}" dt="2023-02-09T17:48:47.471" v="1916" actId="948"/>
        <pc:sldMkLst>
          <pc:docMk/>
          <pc:sldMk cId="3804841529" sldId="291"/>
        </pc:sldMkLst>
        <pc:spChg chg="mod">
          <ac:chgData name="McFarland, Annette (CNTR)" userId="e93d1f50-85ab-41a8-a34a-185a53159573" providerId="ADAL" clId="{93AB5F2F-4D7E-40D2-AA6E-BE11CDFD2059}" dt="2023-02-09T17:42:51.160" v="1166" actId="122"/>
          <ac:spMkLst>
            <pc:docMk/>
            <pc:sldMk cId="3804841529" sldId="291"/>
            <ac:spMk id="2" creationId="{61787511-8064-1BF8-DF69-03EE3ECA8D92}"/>
          </ac:spMkLst>
        </pc:spChg>
        <pc:spChg chg="mod">
          <ac:chgData name="McFarland, Annette (CNTR)" userId="e93d1f50-85ab-41a8-a34a-185a53159573" providerId="ADAL" clId="{93AB5F2F-4D7E-40D2-AA6E-BE11CDFD2059}" dt="2023-02-09T17:48:47.471" v="1916" actId="948"/>
          <ac:spMkLst>
            <pc:docMk/>
            <pc:sldMk cId="3804841529" sldId="291"/>
            <ac:spMk id="3" creationId="{1D9AC8D4-D686-CE0E-ECA4-8C3BC9A93320}"/>
          </ac:spMkLst>
        </pc:spChg>
      </pc:sldChg>
      <pc:sldChg chg="modSp add mod">
        <pc:chgData name="McFarland, Annette (CNTR)" userId="e93d1f50-85ab-41a8-a34a-185a53159573" providerId="ADAL" clId="{93AB5F2F-4D7E-40D2-AA6E-BE11CDFD2059}" dt="2023-02-09T17:54:56.966" v="2171" actId="20577"/>
        <pc:sldMkLst>
          <pc:docMk/>
          <pc:sldMk cId="3991819526" sldId="292"/>
        </pc:sldMkLst>
        <pc:spChg chg="mod">
          <ac:chgData name="McFarland, Annette (CNTR)" userId="e93d1f50-85ab-41a8-a34a-185a53159573" providerId="ADAL" clId="{93AB5F2F-4D7E-40D2-AA6E-BE11CDFD2059}" dt="2023-02-09T17:49:02.331" v="1928" actId="20577"/>
          <ac:spMkLst>
            <pc:docMk/>
            <pc:sldMk cId="3991819526" sldId="292"/>
            <ac:spMk id="2" creationId="{61787511-8064-1BF8-DF69-03EE3ECA8D92}"/>
          </ac:spMkLst>
        </pc:spChg>
        <pc:spChg chg="mod">
          <ac:chgData name="McFarland, Annette (CNTR)" userId="e93d1f50-85ab-41a8-a34a-185a53159573" providerId="ADAL" clId="{93AB5F2F-4D7E-40D2-AA6E-BE11CDFD2059}" dt="2023-02-09T17:54:56.966" v="2171" actId="20577"/>
          <ac:spMkLst>
            <pc:docMk/>
            <pc:sldMk cId="3991819526" sldId="292"/>
            <ac:spMk id="3" creationId="{1D9AC8D4-D686-CE0E-ECA4-8C3BC9A93320}"/>
          </ac:spMkLst>
        </pc:spChg>
      </pc:sldChg>
      <pc:sldChg chg="modSp add mod">
        <pc:chgData name="McFarland, Annette (CNTR)" userId="e93d1f50-85ab-41a8-a34a-185a53159573" providerId="ADAL" clId="{93AB5F2F-4D7E-40D2-AA6E-BE11CDFD2059}" dt="2023-02-09T17:59:34.844" v="2724" actId="207"/>
        <pc:sldMkLst>
          <pc:docMk/>
          <pc:sldMk cId="1549423769" sldId="293"/>
        </pc:sldMkLst>
        <pc:spChg chg="mod">
          <ac:chgData name="McFarland, Annette (CNTR)" userId="e93d1f50-85ab-41a8-a34a-185a53159573" providerId="ADAL" clId="{93AB5F2F-4D7E-40D2-AA6E-BE11CDFD2059}" dt="2023-02-09T17:55:42.243" v="2189" actId="20577"/>
          <ac:spMkLst>
            <pc:docMk/>
            <pc:sldMk cId="1549423769" sldId="293"/>
            <ac:spMk id="2" creationId="{61787511-8064-1BF8-DF69-03EE3ECA8D92}"/>
          </ac:spMkLst>
        </pc:spChg>
        <pc:spChg chg="mod">
          <ac:chgData name="McFarland, Annette (CNTR)" userId="e93d1f50-85ab-41a8-a34a-185a53159573" providerId="ADAL" clId="{93AB5F2F-4D7E-40D2-AA6E-BE11CDFD2059}" dt="2023-02-09T17:59:34.844" v="2724" actId="207"/>
          <ac:spMkLst>
            <pc:docMk/>
            <pc:sldMk cId="1549423769" sldId="293"/>
            <ac:spMk id="3" creationId="{1D9AC8D4-D686-CE0E-ECA4-8C3BC9A93320}"/>
          </ac:spMkLst>
        </pc:spChg>
      </pc:sldChg>
      <pc:sldChg chg="addSp delSp modSp add mod setBg">
        <pc:chgData name="McFarland, Annette (CNTR)" userId="e93d1f50-85ab-41a8-a34a-185a53159573" providerId="ADAL" clId="{93AB5F2F-4D7E-40D2-AA6E-BE11CDFD2059}" dt="2023-02-09T18:04:16.017" v="2777"/>
        <pc:sldMkLst>
          <pc:docMk/>
          <pc:sldMk cId="3245625903" sldId="294"/>
        </pc:sldMkLst>
        <pc:spChg chg="mod">
          <ac:chgData name="McFarland, Annette (CNTR)" userId="e93d1f50-85ab-41a8-a34a-185a53159573" providerId="ADAL" clId="{93AB5F2F-4D7E-40D2-AA6E-BE11CDFD2059}" dt="2023-02-09T18:00:06.263" v="2733" actId="20577"/>
          <ac:spMkLst>
            <pc:docMk/>
            <pc:sldMk cId="3245625903" sldId="294"/>
            <ac:spMk id="2" creationId="{61787511-8064-1BF8-DF69-03EE3ECA8D92}"/>
          </ac:spMkLst>
        </pc:spChg>
        <pc:spChg chg="del">
          <ac:chgData name="McFarland, Annette (CNTR)" userId="e93d1f50-85ab-41a8-a34a-185a53159573" providerId="ADAL" clId="{93AB5F2F-4D7E-40D2-AA6E-BE11CDFD2059}" dt="2023-02-09T18:00:09.479" v="2734" actId="478"/>
          <ac:spMkLst>
            <pc:docMk/>
            <pc:sldMk cId="3245625903" sldId="294"/>
            <ac:spMk id="3" creationId="{1D9AC8D4-D686-CE0E-ECA4-8C3BC9A93320}"/>
          </ac:spMkLst>
        </pc:spChg>
        <pc:spChg chg="add del mod">
          <ac:chgData name="McFarland, Annette (CNTR)" userId="e93d1f50-85ab-41a8-a34a-185a53159573" providerId="ADAL" clId="{93AB5F2F-4D7E-40D2-AA6E-BE11CDFD2059}" dt="2023-02-09T18:00:55.735" v="2735" actId="478"/>
          <ac:spMkLst>
            <pc:docMk/>
            <pc:sldMk cId="3245625903" sldId="294"/>
            <ac:spMk id="5" creationId="{AE5EBEE0-45BB-560C-E14D-867A8F723BB3}"/>
          </ac:spMkLst>
        </pc:spChg>
        <pc:spChg chg="add mod">
          <ac:chgData name="McFarland, Annette (CNTR)" userId="e93d1f50-85ab-41a8-a34a-185a53159573" providerId="ADAL" clId="{93AB5F2F-4D7E-40D2-AA6E-BE11CDFD2059}" dt="2023-02-09T18:00:56.613" v="2736"/>
          <ac:spMkLst>
            <pc:docMk/>
            <pc:sldMk cId="3245625903" sldId="294"/>
            <ac:spMk id="6" creationId="{2B58C44D-9486-DA75-9394-8569BACC3C25}"/>
          </ac:spMkLst>
        </pc:spChg>
        <pc:spChg chg="mod">
          <ac:chgData name="McFarland, Annette (CNTR)" userId="e93d1f50-85ab-41a8-a34a-185a53159573" providerId="ADAL" clId="{93AB5F2F-4D7E-40D2-AA6E-BE11CDFD2059}" dt="2023-02-09T18:02:57.519" v="2771" actId="207"/>
          <ac:spMkLst>
            <pc:docMk/>
            <pc:sldMk cId="3245625903" sldId="294"/>
            <ac:spMk id="8" creationId="{33AD7CA7-E123-581F-0369-104372194717}"/>
          </ac:spMkLst>
        </pc:spChg>
        <pc:spChg chg="mod">
          <ac:chgData name="McFarland, Annette (CNTR)" userId="e93d1f50-85ab-41a8-a34a-185a53159573" providerId="ADAL" clId="{93AB5F2F-4D7E-40D2-AA6E-BE11CDFD2059}" dt="2023-02-09T18:03:35.671" v="2772" actId="207"/>
          <ac:spMkLst>
            <pc:docMk/>
            <pc:sldMk cId="3245625903" sldId="294"/>
            <ac:spMk id="10" creationId="{D66C79E4-41F2-FD39-383A-844714BE9BF8}"/>
          </ac:spMkLst>
        </pc:spChg>
        <pc:spChg chg="mod">
          <ac:chgData name="McFarland, Annette (CNTR)" userId="e93d1f50-85ab-41a8-a34a-185a53159573" providerId="ADAL" clId="{93AB5F2F-4D7E-40D2-AA6E-BE11CDFD2059}" dt="2023-02-09T18:03:35.671" v="2772" actId="207"/>
          <ac:spMkLst>
            <pc:docMk/>
            <pc:sldMk cId="3245625903" sldId="294"/>
            <ac:spMk id="11" creationId="{202BBCDF-B1E7-A525-837C-45BBE17467FE}"/>
          </ac:spMkLst>
        </pc:spChg>
        <pc:spChg chg="mod">
          <ac:chgData name="McFarland, Annette (CNTR)" userId="e93d1f50-85ab-41a8-a34a-185a53159573" providerId="ADAL" clId="{93AB5F2F-4D7E-40D2-AA6E-BE11CDFD2059}" dt="2023-02-09T18:03:35.671" v="2772" actId="207"/>
          <ac:spMkLst>
            <pc:docMk/>
            <pc:sldMk cId="3245625903" sldId="294"/>
            <ac:spMk id="12" creationId="{69D2EA9A-81A7-EC10-2E81-1DD519713979}"/>
          </ac:spMkLst>
        </pc:spChg>
        <pc:spChg chg="mod">
          <ac:chgData name="McFarland, Annette (CNTR)" userId="e93d1f50-85ab-41a8-a34a-185a53159573" providerId="ADAL" clId="{93AB5F2F-4D7E-40D2-AA6E-BE11CDFD2059}" dt="2023-02-09T18:03:59.196" v="2775" actId="1076"/>
          <ac:spMkLst>
            <pc:docMk/>
            <pc:sldMk cId="3245625903" sldId="294"/>
            <ac:spMk id="13" creationId="{A7BC708E-F5D3-EC56-4297-797C08E3CBF2}"/>
          </ac:spMkLst>
        </pc:spChg>
        <pc:spChg chg="mod">
          <ac:chgData name="McFarland, Annette (CNTR)" userId="e93d1f50-85ab-41a8-a34a-185a53159573" providerId="ADAL" clId="{93AB5F2F-4D7E-40D2-AA6E-BE11CDFD2059}" dt="2023-02-09T18:03:35.671" v="2772" actId="207"/>
          <ac:spMkLst>
            <pc:docMk/>
            <pc:sldMk cId="3245625903" sldId="294"/>
            <ac:spMk id="14" creationId="{BBDA6B7B-4A1E-B785-3D24-B6C73A053249}"/>
          </ac:spMkLst>
        </pc:spChg>
        <pc:spChg chg="mod">
          <ac:chgData name="McFarland, Annette (CNTR)" userId="e93d1f50-85ab-41a8-a34a-185a53159573" providerId="ADAL" clId="{93AB5F2F-4D7E-40D2-AA6E-BE11CDFD2059}" dt="2023-02-09T18:03:35.671" v="2772" actId="207"/>
          <ac:spMkLst>
            <pc:docMk/>
            <pc:sldMk cId="3245625903" sldId="294"/>
            <ac:spMk id="15" creationId="{99ED6769-BD4E-74A1-554A-A703F56A7416}"/>
          </ac:spMkLst>
        </pc:spChg>
        <pc:spChg chg="mod">
          <ac:chgData name="McFarland, Annette (CNTR)" userId="e93d1f50-85ab-41a8-a34a-185a53159573" providerId="ADAL" clId="{93AB5F2F-4D7E-40D2-AA6E-BE11CDFD2059}" dt="2023-02-09T18:03:47.651" v="2774" actId="207"/>
          <ac:spMkLst>
            <pc:docMk/>
            <pc:sldMk cId="3245625903" sldId="294"/>
            <ac:spMk id="16" creationId="{D9AC3D95-248A-51B1-154F-64E8EC104CF6}"/>
          </ac:spMkLst>
        </pc:spChg>
        <pc:spChg chg="mod">
          <ac:chgData name="McFarland, Annette (CNTR)" userId="e93d1f50-85ab-41a8-a34a-185a53159573" providerId="ADAL" clId="{93AB5F2F-4D7E-40D2-AA6E-BE11CDFD2059}" dt="2023-02-09T18:02:57.519" v="2771" actId="207"/>
          <ac:spMkLst>
            <pc:docMk/>
            <pc:sldMk cId="3245625903" sldId="294"/>
            <ac:spMk id="17" creationId="{14BB8BE7-4BF1-2C12-D7BE-6E0065ABAA89}"/>
          </ac:spMkLst>
        </pc:spChg>
        <pc:spChg chg="mod">
          <ac:chgData name="McFarland, Annette (CNTR)" userId="e93d1f50-85ab-41a8-a34a-185a53159573" providerId="ADAL" clId="{93AB5F2F-4D7E-40D2-AA6E-BE11CDFD2059}" dt="2023-02-09T18:02:57.519" v="2771" actId="207"/>
          <ac:spMkLst>
            <pc:docMk/>
            <pc:sldMk cId="3245625903" sldId="294"/>
            <ac:spMk id="18" creationId="{BA7C661A-2451-E593-CC45-5355D51C4418}"/>
          </ac:spMkLst>
        </pc:spChg>
        <pc:spChg chg="mod">
          <ac:chgData name="McFarland, Annette (CNTR)" userId="e93d1f50-85ab-41a8-a34a-185a53159573" providerId="ADAL" clId="{93AB5F2F-4D7E-40D2-AA6E-BE11CDFD2059}" dt="2023-02-09T18:03:35.671" v="2772" actId="207"/>
          <ac:spMkLst>
            <pc:docMk/>
            <pc:sldMk cId="3245625903" sldId="294"/>
            <ac:spMk id="19" creationId="{14300E89-C66D-2868-76E5-037B328EEFE4}"/>
          </ac:spMkLst>
        </pc:spChg>
        <pc:spChg chg="mod">
          <ac:chgData name="McFarland, Annette (CNTR)" userId="e93d1f50-85ab-41a8-a34a-185a53159573" providerId="ADAL" clId="{93AB5F2F-4D7E-40D2-AA6E-BE11CDFD2059}" dt="2023-02-09T18:03:47.651" v="2774" actId="207"/>
          <ac:spMkLst>
            <pc:docMk/>
            <pc:sldMk cId="3245625903" sldId="294"/>
            <ac:spMk id="20" creationId="{2EE35FB5-3BAC-2D24-0132-3280F1A71741}"/>
          </ac:spMkLst>
        </pc:spChg>
        <pc:spChg chg="mod">
          <ac:chgData name="McFarland, Annette (CNTR)" userId="e93d1f50-85ab-41a8-a34a-185a53159573" providerId="ADAL" clId="{93AB5F2F-4D7E-40D2-AA6E-BE11CDFD2059}" dt="2023-02-09T18:03:35.671" v="2772" actId="207"/>
          <ac:spMkLst>
            <pc:docMk/>
            <pc:sldMk cId="3245625903" sldId="294"/>
            <ac:spMk id="21" creationId="{68B1B133-F4B2-5117-CFC2-46ADA05B04F4}"/>
          </ac:spMkLst>
        </pc:spChg>
        <pc:spChg chg="mod">
          <ac:chgData name="McFarland, Annette (CNTR)" userId="e93d1f50-85ab-41a8-a34a-185a53159573" providerId="ADAL" clId="{93AB5F2F-4D7E-40D2-AA6E-BE11CDFD2059}" dt="2023-02-09T18:03:35.671" v="2772" actId="207"/>
          <ac:spMkLst>
            <pc:docMk/>
            <pc:sldMk cId="3245625903" sldId="294"/>
            <ac:spMk id="22" creationId="{23D44F8E-450C-768E-D6B4-9C1CBFD74388}"/>
          </ac:spMkLst>
        </pc:spChg>
        <pc:spChg chg="mod">
          <ac:chgData name="McFarland, Annette (CNTR)" userId="e93d1f50-85ab-41a8-a34a-185a53159573" providerId="ADAL" clId="{93AB5F2F-4D7E-40D2-AA6E-BE11CDFD2059}" dt="2023-02-09T18:03:35.671" v="2772" actId="207"/>
          <ac:spMkLst>
            <pc:docMk/>
            <pc:sldMk cId="3245625903" sldId="294"/>
            <ac:spMk id="23" creationId="{41FDC9DF-DE64-1EA1-B2E5-0047CCF28120}"/>
          </ac:spMkLst>
        </pc:spChg>
        <pc:spChg chg="mod">
          <ac:chgData name="McFarland, Annette (CNTR)" userId="e93d1f50-85ab-41a8-a34a-185a53159573" providerId="ADAL" clId="{93AB5F2F-4D7E-40D2-AA6E-BE11CDFD2059}" dt="2023-02-09T18:03:35.671" v="2772" actId="207"/>
          <ac:spMkLst>
            <pc:docMk/>
            <pc:sldMk cId="3245625903" sldId="294"/>
            <ac:spMk id="24" creationId="{3F84690B-C69C-9B80-65A7-721588DAAB64}"/>
          </ac:spMkLst>
        </pc:spChg>
        <pc:spChg chg="mod">
          <ac:chgData name="McFarland, Annette (CNTR)" userId="e93d1f50-85ab-41a8-a34a-185a53159573" providerId="ADAL" clId="{93AB5F2F-4D7E-40D2-AA6E-BE11CDFD2059}" dt="2023-02-09T18:03:35.671" v="2772" actId="207"/>
          <ac:spMkLst>
            <pc:docMk/>
            <pc:sldMk cId="3245625903" sldId="294"/>
            <ac:spMk id="25" creationId="{8A5B7907-1E68-7134-CAAE-D29F6B6C9497}"/>
          </ac:spMkLst>
        </pc:spChg>
        <pc:spChg chg="mod">
          <ac:chgData name="McFarland, Annette (CNTR)" userId="e93d1f50-85ab-41a8-a34a-185a53159573" providerId="ADAL" clId="{93AB5F2F-4D7E-40D2-AA6E-BE11CDFD2059}" dt="2023-02-09T18:03:35.671" v="2772" actId="207"/>
          <ac:spMkLst>
            <pc:docMk/>
            <pc:sldMk cId="3245625903" sldId="294"/>
            <ac:spMk id="26" creationId="{67111CE3-FA11-A26F-9FF1-81F1CBB8CB07}"/>
          </ac:spMkLst>
        </pc:spChg>
        <pc:spChg chg="mod">
          <ac:chgData name="McFarland, Annette (CNTR)" userId="e93d1f50-85ab-41a8-a34a-185a53159573" providerId="ADAL" clId="{93AB5F2F-4D7E-40D2-AA6E-BE11CDFD2059}" dt="2023-02-09T18:02:57.519" v="2771" actId="207"/>
          <ac:spMkLst>
            <pc:docMk/>
            <pc:sldMk cId="3245625903" sldId="294"/>
            <ac:spMk id="27" creationId="{8AEB366B-103E-74D5-D7C7-CC5F7205FB38}"/>
          </ac:spMkLst>
        </pc:spChg>
        <pc:spChg chg="mod">
          <ac:chgData name="McFarland, Annette (CNTR)" userId="e93d1f50-85ab-41a8-a34a-185a53159573" providerId="ADAL" clId="{93AB5F2F-4D7E-40D2-AA6E-BE11CDFD2059}" dt="2023-02-09T18:02:57.519" v="2771" actId="207"/>
          <ac:spMkLst>
            <pc:docMk/>
            <pc:sldMk cId="3245625903" sldId="294"/>
            <ac:spMk id="28" creationId="{2F3A347B-477C-EC8E-F42E-5C0F2800E423}"/>
          </ac:spMkLst>
        </pc:spChg>
        <pc:spChg chg="mod">
          <ac:chgData name="McFarland, Annette (CNTR)" userId="e93d1f50-85ab-41a8-a34a-185a53159573" providerId="ADAL" clId="{93AB5F2F-4D7E-40D2-AA6E-BE11CDFD2059}" dt="2023-02-09T18:03:47.651" v="2774" actId="207"/>
          <ac:spMkLst>
            <pc:docMk/>
            <pc:sldMk cId="3245625903" sldId="294"/>
            <ac:spMk id="29" creationId="{CD942E45-1B34-8B56-2304-22C70A43B5F1}"/>
          </ac:spMkLst>
        </pc:spChg>
        <pc:spChg chg="mod">
          <ac:chgData name="McFarland, Annette (CNTR)" userId="e93d1f50-85ab-41a8-a34a-185a53159573" providerId="ADAL" clId="{93AB5F2F-4D7E-40D2-AA6E-BE11CDFD2059}" dt="2023-02-09T18:03:47.651" v="2774" actId="207"/>
          <ac:spMkLst>
            <pc:docMk/>
            <pc:sldMk cId="3245625903" sldId="294"/>
            <ac:spMk id="30" creationId="{4DBCDD4D-13B3-B8D5-94B9-1F777153E7B0}"/>
          </ac:spMkLst>
        </pc:spChg>
        <pc:spChg chg="mod">
          <ac:chgData name="McFarland, Annette (CNTR)" userId="e93d1f50-85ab-41a8-a34a-185a53159573" providerId="ADAL" clId="{93AB5F2F-4D7E-40D2-AA6E-BE11CDFD2059}" dt="2023-02-09T18:03:35.671" v="2772" actId="207"/>
          <ac:spMkLst>
            <pc:docMk/>
            <pc:sldMk cId="3245625903" sldId="294"/>
            <ac:spMk id="31" creationId="{B0A06EF8-F883-5D0C-F0ED-9ED8B14DA4C9}"/>
          </ac:spMkLst>
        </pc:spChg>
        <pc:spChg chg="mod">
          <ac:chgData name="McFarland, Annette (CNTR)" userId="e93d1f50-85ab-41a8-a34a-185a53159573" providerId="ADAL" clId="{93AB5F2F-4D7E-40D2-AA6E-BE11CDFD2059}" dt="2023-02-09T18:02:57.519" v="2771" actId="207"/>
          <ac:spMkLst>
            <pc:docMk/>
            <pc:sldMk cId="3245625903" sldId="294"/>
            <ac:spMk id="32" creationId="{08E11759-D032-D45E-9195-09739299D519}"/>
          </ac:spMkLst>
        </pc:spChg>
        <pc:spChg chg="mod">
          <ac:chgData name="McFarland, Annette (CNTR)" userId="e93d1f50-85ab-41a8-a34a-185a53159573" providerId="ADAL" clId="{93AB5F2F-4D7E-40D2-AA6E-BE11CDFD2059}" dt="2023-02-09T18:03:35.671" v="2772" actId="207"/>
          <ac:spMkLst>
            <pc:docMk/>
            <pc:sldMk cId="3245625903" sldId="294"/>
            <ac:spMk id="33" creationId="{DDD4F539-1B74-AE26-7195-5550470618EF}"/>
          </ac:spMkLst>
        </pc:spChg>
        <pc:spChg chg="mod">
          <ac:chgData name="McFarland, Annette (CNTR)" userId="e93d1f50-85ab-41a8-a34a-185a53159573" providerId="ADAL" clId="{93AB5F2F-4D7E-40D2-AA6E-BE11CDFD2059}" dt="2023-02-09T18:03:47.651" v="2774" actId="207"/>
          <ac:spMkLst>
            <pc:docMk/>
            <pc:sldMk cId="3245625903" sldId="294"/>
            <ac:spMk id="34" creationId="{22E92BB6-D895-453D-ED6F-A92440680DF0}"/>
          </ac:spMkLst>
        </pc:spChg>
        <pc:spChg chg="mod">
          <ac:chgData name="McFarland, Annette (CNTR)" userId="e93d1f50-85ab-41a8-a34a-185a53159573" providerId="ADAL" clId="{93AB5F2F-4D7E-40D2-AA6E-BE11CDFD2059}" dt="2023-02-09T18:03:35.671" v="2772" actId="207"/>
          <ac:spMkLst>
            <pc:docMk/>
            <pc:sldMk cId="3245625903" sldId="294"/>
            <ac:spMk id="35" creationId="{F4EA1F4B-030D-ED4C-EC0A-7CCFECFC7A1A}"/>
          </ac:spMkLst>
        </pc:spChg>
        <pc:spChg chg="add del mod">
          <ac:chgData name="McFarland, Annette (CNTR)" userId="e93d1f50-85ab-41a8-a34a-185a53159573" providerId="ADAL" clId="{93AB5F2F-4D7E-40D2-AA6E-BE11CDFD2059}" dt="2023-02-09T18:01:17.950" v="2745" actId="478"/>
          <ac:spMkLst>
            <pc:docMk/>
            <pc:sldMk cId="3245625903" sldId="294"/>
            <ac:spMk id="36" creationId="{8143ACDB-7322-0AEE-5E81-17D47A9E6188}"/>
          </ac:spMkLst>
        </pc:spChg>
        <pc:spChg chg="add del mod">
          <ac:chgData name="McFarland, Annette (CNTR)" userId="e93d1f50-85ab-41a8-a34a-185a53159573" providerId="ADAL" clId="{93AB5F2F-4D7E-40D2-AA6E-BE11CDFD2059}" dt="2023-02-09T18:01:14.608" v="2744" actId="478"/>
          <ac:spMkLst>
            <pc:docMk/>
            <pc:sldMk cId="3245625903" sldId="294"/>
            <ac:spMk id="37" creationId="{955AFC33-A217-09BB-BA2E-7D4665451903}"/>
          </ac:spMkLst>
        </pc:spChg>
        <pc:spChg chg="add del mod">
          <ac:chgData name="McFarland, Annette (CNTR)" userId="e93d1f50-85ab-41a8-a34a-185a53159573" providerId="ADAL" clId="{93AB5F2F-4D7E-40D2-AA6E-BE11CDFD2059}" dt="2023-02-09T18:01:12.838" v="2743" actId="478"/>
          <ac:spMkLst>
            <pc:docMk/>
            <pc:sldMk cId="3245625903" sldId="294"/>
            <ac:spMk id="38" creationId="{E540F3CB-49B7-674C-110D-25F685C8C6E5}"/>
          </ac:spMkLst>
        </pc:spChg>
        <pc:spChg chg="add del mod">
          <ac:chgData name="McFarland, Annette (CNTR)" userId="e93d1f50-85ab-41a8-a34a-185a53159573" providerId="ADAL" clId="{93AB5F2F-4D7E-40D2-AA6E-BE11CDFD2059}" dt="2023-02-09T18:01:06.239" v="2741" actId="478"/>
          <ac:spMkLst>
            <pc:docMk/>
            <pc:sldMk cId="3245625903" sldId="294"/>
            <ac:spMk id="39" creationId="{111C098F-1161-3DB8-EACA-1FB118BE7325}"/>
          </ac:spMkLst>
        </pc:spChg>
        <pc:spChg chg="add del mod">
          <ac:chgData name="McFarland, Annette (CNTR)" userId="e93d1f50-85ab-41a8-a34a-185a53159573" providerId="ADAL" clId="{93AB5F2F-4D7E-40D2-AA6E-BE11CDFD2059}" dt="2023-02-09T18:01:10.751" v="2742" actId="478"/>
          <ac:spMkLst>
            <pc:docMk/>
            <pc:sldMk cId="3245625903" sldId="294"/>
            <ac:spMk id="40" creationId="{8321B6A5-770B-8FEE-125F-276F609277D8}"/>
          </ac:spMkLst>
        </pc:spChg>
        <pc:spChg chg="add del mod">
          <ac:chgData name="McFarland, Annette (CNTR)" userId="e93d1f50-85ab-41a8-a34a-185a53159573" providerId="ADAL" clId="{93AB5F2F-4D7E-40D2-AA6E-BE11CDFD2059}" dt="2023-02-09T18:01:04.590" v="2740" actId="478"/>
          <ac:spMkLst>
            <pc:docMk/>
            <pc:sldMk cId="3245625903" sldId="294"/>
            <ac:spMk id="41" creationId="{83BFE42E-C01F-B2A7-350C-2CFDFC608CDB}"/>
          </ac:spMkLst>
        </pc:spChg>
        <pc:spChg chg="add del mod">
          <ac:chgData name="McFarland, Annette (CNTR)" userId="e93d1f50-85ab-41a8-a34a-185a53159573" providerId="ADAL" clId="{93AB5F2F-4D7E-40D2-AA6E-BE11CDFD2059}" dt="2023-02-09T18:01:26.494" v="2749" actId="478"/>
          <ac:spMkLst>
            <pc:docMk/>
            <pc:sldMk cId="3245625903" sldId="294"/>
            <ac:spMk id="42" creationId="{364F3B37-22F4-3E92-CCEF-BD3545641102}"/>
          </ac:spMkLst>
        </pc:spChg>
        <pc:spChg chg="add del mod">
          <ac:chgData name="McFarland, Annette (CNTR)" userId="e93d1f50-85ab-41a8-a34a-185a53159573" providerId="ADAL" clId="{93AB5F2F-4D7E-40D2-AA6E-BE11CDFD2059}" dt="2023-02-09T18:01:24.222" v="2748" actId="478"/>
          <ac:spMkLst>
            <pc:docMk/>
            <pc:sldMk cId="3245625903" sldId="294"/>
            <ac:spMk id="43" creationId="{516B2B90-0001-FB0F-C612-BE4CF8F96E0C}"/>
          </ac:spMkLst>
        </pc:spChg>
        <pc:spChg chg="add del mod">
          <ac:chgData name="McFarland, Annette (CNTR)" userId="e93d1f50-85ab-41a8-a34a-185a53159573" providerId="ADAL" clId="{93AB5F2F-4D7E-40D2-AA6E-BE11CDFD2059}" dt="2023-02-09T18:01:19.815" v="2746" actId="478"/>
          <ac:spMkLst>
            <pc:docMk/>
            <pc:sldMk cId="3245625903" sldId="294"/>
            <ac:spMk id="44" creationId="{F6EE8ECD-1AFF-771A-F595-443D7F022C41}"/>
          </ac:spMkLst>
        </pc:spChg>
        <pc:spChg chg="add del mod">
          <ac:chgData name="McFarland, Annette (CNTR)" userId="e93d1f50-85ab-41a8-a34a-185a53159573" providerId="ADAL" clId="{93AB5F2F-4D7E-40D2-AA6E-BE11CDFD2059}" dt="2023-02-09T18:01:22.366" v="2747" actId="478"/>
          <ac:spMkLst>
            <pc:docMk/>
            <pc:sldMk cId="3245625903" sldId="294"/>
            <ac:spMk id="45" creationId="{97CCF452-3269-8C6A-9F9B-E4CF1018BF63}"/>
          </ac:spMkLst>
        </pc:spChg>
        <pc:spChg chg="add del mod">
          <ac:chgData name="McFarland, Annette (CNTR)" userId="e93d1f50-85ab-41a8-a34a-185a53159573" providerId="ADAL" clId="{93AB5F2F-4D7E-40D2-AA6E-BE11CDFD2059}" dt="2023-02-09T18:02:16.920" v="2753" actId="478"/>
          <ac:spMkLst>
            <pc:docMk/>
            <pc:sldMk cId="3245625903" sldId="294"/>
            <ac:spMk id="46" creationId="{BCF673A0-631B-D804-C7B9-EF50D140F068}"/>
          </ac:spMkLst>
        </pc:spChg>
        <pc:spChg chg="add del mod">
          <ac:chgData name="McFarland, Annette (CNTR)" userId="e93d1f50-85ab-41a8-a34a-185a53159573" providerId="ADAL" clId="{93AB5F2F-4D7E-40D2-AA6E-BE11CDFD2059}" dt="2023-02-09T18:01:28.254" v="2750" actId="478"/>
          <ac:spMkLst>
            <pc:docMk/>
            <pc:sldMk cId="3245625903" sldId="294"/>
            <ac:spMk id="47" creationId="{A8DDDE2D-FFB0-FD75-950E-E6C7E6B59908}"/>
          </ac:spMkLst>
        </pc:spChg>
        <pc:spChg chg="add del mod">
          <ac:chgData name="McFarland, Annette (CNTR)" userId="e93d1f50-85ab-41a8-a34a-185a53159573" providerId="ADAL" clId="{93AB5F2F-4D7E-40D2-AA6E-BE11CDFD2059}" dt="2023-02-09T18:02:12.799" v="2751" actId="478"/>
          <ac:spMkLst>
            <pc:docMk/>
            <pc:sldMk cId="3245625903" sldId="294"/>
            <ac:spMk id="48" creationId="{1392F171-FF5D-1102-AC20-89D6DC389281}"/>
          </ac:spMkLst>
        </pc:spChg>
        <pc:spChg chg="add del mod">
          <ac:chgData name="McFarland, Annette (CNTR)" userId="e93d1f50-85ab-41a8-a34a-185a53159573" providerId="ADAL" clId="{93AB5F2F-4D7E-40D2-AA6E-BE11CDFD2059}" dt="2023-02-09T18:01:03.037" v="2739" actId="478"/>
          <ac:spMkLst>
            <pc:docMk/>
            <pc:sldMk cId="3245625903" sldId="294"/>
            <ac:spMk id="49" creationId="{7358D3EC-4F80-0A31-1A69-D25FE2646AF1}"/>
          </ac:spMkLst>
        </pc:spChg>
        <pc:spChg chg="add del mod">
          <ac:chgData name="McFarland, Annette (CNTR)" userId="e93d1f50-85ab-41a8-a34a-185a53159573" providerId="ADAL" clId="{93AB5F2F-4D7E-40D2-AA6E-BE11CDFD2059}" dt="2023-02-09T18:01:00.912" v="2737" actId="478"/>
          <ac:spMkLst>
            <pc:docMk/>
            <pc:sldMk cId="3245625903" sldId="294"/>
            <ac:spMk id="50" creationId="{D9F12BC4-0704-04CA-4DE6-BB9CBAD8D500}"/>
          </ac:spMkLst>
        </pc:spChg>
        <pc:spChg chg="add del mod">
          <ac:chgData name="McFarland, Annette (CNTR)" userId="e93d1f50-85ab-41a8-a34a-185a53159573" providerId="ADAL" clId="{93AB5F2F-4D7E-40D2-AA6E-BE11CDFD2059}" dt="2023-02-09T18:02:14.895" v="2752" actId="478"/>
          <ac:spMkLst>
            <pc:docMk/>
            <pc:sldMk cId="3245625903" sldId="294"/>
            <ac:spMk id="51" creationId="{2DD5B583-0CB5-8BBF-6EA2-79B755468B99}"/>
          </ac:spMkLst>
        </pc:spChg>
        <pc:spChg chg="add del mod">
          <ac:chgData name="McFarland, Annette (CNTR)" userId="e93d1f50-85ab-41a8-a34a-185a53159573" providerId="ADAL" clId="{93AB5F2F-4D7E-40D2-AA6E-BE11CDFD2059}" dt="2023-02-09T18:02:23.863" v="2757" actId="478"/>
          <ac:spMkLst>
            <pc:docMk/>
            <pc:sldMk cId="3245625903" sldId="294"/>
            <ac:spMk id="52" creationId="{2906A810-340B-5905-9F6C-F3F9DEF6B62D}"/>
          </ac:spMkLst>
        </pc:spChg>
        <pc:spChg chg="add del mod">
          <ac:chgData name="McFarland, Annette (CNTR)" userId="e93d1f50-85ab-41a8-a34a-185a53159573" providerId="ADAL" clId="{93AB5F2F-4D7E-40D2-AA6E-BE11CDFD2059}" dt="2023-02-09T18:02:25.687" v="2758" actId="478"/>
          <ac:spMkLst>
            <pc:docMk/>
            <pc:sldMk cId="3245625903" sldId="294"/>
            <ac:spMk id="53" creationId="{AF8BDEDC-2571-917C-05DB-7A66749CFD9B}"/>
          </ac:spMkLst>
        </pc:spChg>
        <pc:spChg chg="add del mod">
          <ac:chgData name="McFarland, Annette (CNTR)" userId="e93d1f50-85ab-41a8-a34a-185a53159573" providerId="ADAL" clId="{93AB5F2F-4D7E-40D2-AA6E-BE11CDFD2059}" dt="2023-02-09T18:02:46.590" v="2769" actId="478"/>
          <ac:spMkLst>
            <pc:docMk/>
            <pc:sldMk cId="3245625903" sldId="294"/>
            <ac:spMk id="55" creationId="{F22A9048-E644-924E-4155-125D5868AFC8}"/>
          </ac:spMkLst>
        </pc:spChg>
        <pc:spChg chg="add del mod">
          <ac:chgData name="McFarland, Annette (CNTR)" userId="e93d1f50-85ab-41a8-a34a-185a53159573" providerId="ADAL" clId="{93AB5F2F-4D7E-40D2-AA6E-BE11CDFD2059}" dt="2023-02-09T18:02:29.440" v="2761" actId="478"/>
          <ac:spMkLst>
            <pc:docMk/>
            <pc:sldMk cId="3245625903" sldId="294"/>
            <ac:spMk id="56" creationId="{262A8E6C-5513-ECB4-FC1C-228CD011F9E3}"/>
          </ac:spMkLst>
        </pc:spChg>
        <pc:spChg chg="add del mod">
          <ac:chgData name="McFarland, Annette (CNTR)" userId="e93d1f50-85ab-41a8-a34a-185a53159573" providerId="ADAL" clId="{93AB5F2F-4D7E-40D2-AA6E-BE11CDFD2059}" dt="2023-02-09T18:02:44.509" v="2768" actId="478"/>
          <ac:spMkLst>
            <pc:docMk/>
            <pc:sldMk cId="3245625903" sldId="294"/>
            <ac:spMk id="57" creationId="{95897387-DF91-1AF0-51FA-12DE538F868B}"/>
          </ac:spMkLst>
        </pc:spChg>
        <pc:spChg chg="add del mod">
          <ac:chgData name="McFarland, Annette (CNTR)" userId="e93d1f50-85ab-41a8-a34a-185a53159573" providerId="ADAL" clId="{93AB5F2F-4D7E-40D2-AA6E-BE11CDFD2059}" dt="2023-02-09T18:02:40.747" v="2767" actId="478"/>
          <ac:spMkLst>
            <pc:docMk/>
            <pc:sldMk cId="3245625903" sldId="294"/>
            <ac:spMk id="58" creationId="{DC6B79CF-DE36-C846-68E5-4F5B6EC9F19D}"/>
          </ac:spMkLst>
        </pc:spChg>
        <pc:spChg chg="add del mod">
          <ac:chgData name="McFarland, Annette (CNTR)" userId="e93d1f50-85ab-41a8-a34a-185a53159573" providerId="ADAL" clId="{93AB5F2F-4D7E-40D2-AA6E-BE11CDFD2059}" dt="2023-02-09T18:02:37.334" v="2765" actId="478"/>
          <ac:spMkLst>
            <pc:docMk/>
            <pc:sldMk cId="3245625903" sldId="294"/>
            <ac:spMk id="59" creationId="{7B79AA89-0FF5-9CFE-B651-FDE8A1C8AC55}"/>
          </ac:spMkLst>
        </pc:spChg>
        <pc:spChg chg="add del mod">
          <ac:chgData name="McFarland, Annette (CNTR)" userId="e93d1f50-85ab-41a8-a34a-185a53159573" providerId="ADAL" clId="{93AB5F2F-4D7E-40D2-AA6E-BE11CDFD2059}" dt="2023-02-09T18:02:20.862" v="2755" actId="478"/>
          <ac:spMkLst>
            <pc:docMk/>
            <pc:sldMk cId="3245625903" sldId="294"/>
            <ac:spMk id="60" creationId="{DECE56B2-DDBD-835E-3D5E-E360E832D89A}"/>
          </ac:spMkLst>
        </pc:spChg>
        <pc:spChg chg="add del mod">
          <ac:chgData name="McFarland, Annette (CNTR)" userId="e93d1f50-85ab-41a8-a34a-185a53159573" providerId="ADAL" clId="{93AB5F2F-4D7E-40D2-AA6E-BE11CDFD2059}" dt="2023-02-09T18:02:18.975" v="2754" actId="478"/>
          <ac:spMkLst>
            <pc:docMk/>
            <pc:sldMk cId="3245625903" sldId="294"/>
            <ac:spMk id="62" creationId="{54502A03-A523-064D-05CE-7E8B100F2272}"/>
          </ac:spMkLst>
        </pc:spChg>
        <pc:grpChg chg="add del mod">
          <ac:chgData name="McFarland, Annette (CNTR)" userId="e93d1f50-85ab-41a8-a34a-185a53159573" providerId="ADAL" clId="{93AB5F2F-4D7E-40D2-AA6E-BE11CDFD2059}" dt="2023-02-09T18:02:57.519" v="2771" actId="207"/>
          <ac:grpSpMkLst>
            <pc:docMk/>
            <pc:sldMk cId="3245625903" sldId="294"/>
            <ac:grpSpMk id="7" creationId="{5B04AAE2-04F2-D330-DBCF-8B43124CEDF8}"/>
          </ac:grpSpMkLst>
        </pc:grpChg>
        <pc:grpChg chg="mod">
          <ac:chgData name="McFarland, Annette (CNTR)" userId="e93d1f50-85ab-41a8-a34a-185a53159573" providerId="ADAL" clId="{93AB5F2F-4D7E-40D2-AA6E-BE11CDFD2059}" dt="2023-02-09T18:02:57.519" v="2771" actId="207"/>
          <ac:grpSpMkLst>
            <pc:docMk/>
            <pc:sldMk cId="3245625903" sldId="294"/>
            <ac:grpSpMk id="9" creationId="{A3E3349D-D219-A458-EBDF-7AC33711950F}"/>
          </ac:grpSpMkLst>
        </pc:grpChg>
        <pc:cxnChg chg="add del mod">
          <ac:chgData name="McFarland, Annette (CNTR)" userId="e93d1f50-85ab-41a8-a34a-185a53159573" providerId="ADAL" clId="{93AB5F2F-4D7E-40D2-AA6E-BE11CDFD2059}" dt="2023-02-09T18:02:27.375" v="2759" actId="478"/>
          <ac:cxnSpMkLst>
            <pc:docMk/>
            <pc:sldMk cId="3245625903" sldId="294"/>
            <ac:cxnSpMk id="54" creationId="{1BE9E944-43A7-7102-D292-6A0FCA8861F3}"/>
          </ac:cxnSpMkLst>
        </pc:cxnChg>
        <pc:cxnChg chg="add del mod">
          <ac:chgData name="McFarland, Annette (CNTR)" userId="e93d1f50-85ab-41a8-a34a-185a53159573" providerId="ADAL" clId="{93AB5F2F-4D7E-40D2-AA6E-BE11CDFD2059}" dt="2023-02-09T18:02:22.163" v="2756" actId="478"/>
          <ac:cxnSpMkLst>
            <pc:docMk/>
            <pc:sldMk cId="3245625903" sldId="294"/>
            <ac:cxnSpMk id="61" creationId="{9C4CB32A-1395-AE2C-FE64-E904AB9EBCC5}"/>
          </ac:cxnSpMkLst>
        </pc:cxnChg>
        <pc:cxnChg chg="add del mod">
          <ac:chgData name="McFarland, Annette (CNTR)" userId="e93d1f50-85ab-41a8-a34a-185a53159573" providerId="ADAL" clId="{93AB5F2F-4D7E-40D2-AA6E-BE11CDFD2059}" dt="2023-02-09T18:02:38.798" v="2766" actId="478"/>
          <ac:cxnSpMkLst>
            <pc:docMk/>
            <pc:sldMk cId="3245625903" sldId="294"/>
            <ac:cxnSpMk id="63" creationId="{47466D72-3D68-EB9D-2AE7-F747E334C583}"/>
          </ac:cxnSpMkLst>
        </pc:cxnChg>
        <pc:cxnChg chg="add del mod">
          <ac:chgData name="McFarland, Annette (CNTR)" userId="e93d1f50-85ab-41a8-a34a-185a53159573" providerId="ADAL" clId="{93AB5F2F-4D7E-40D2-AA6E-BE11CDFD2059}" dt="2023-02-09T18:02:30.662" v="2762" actId="478"/>
          <ac:cxnSpMkLst>
            <pc:docMk/>
            <pc:sldMk cId="3245625903" sldId="294"/>
            <ac:cxnSpMk id="64" creationId="{BD0F1325-D741-5991-9BFC-5CE5F92D1B11}"/>
          </ac:cxnSpMkLst>
        </pc:cxnChg>
      </pc:sldChg>
      <pc:sldChg chg="modSp add mod">
        <pc:chgData name="McFarland, Annette (CNTR)" userId="e93d1f50-85ab-41a8-a34a-185a53159573" providerId="ADAL" clId="{93AB5F2F-4D7E-40D2-AA6E-BE11CDFD2059}" dt="2023-02-09T18:05:08.888" v="2941" actId="20577"/>
        <pc:sldMkLst>
          <pc:docMk/>
          <pc:sldMk cId="3005443028" sldId="295"/>
        </pc:sldMkLst>
        <pc:spChg chg="mod">
          <ac:chgData name="McFarland, Annette (CNTR)" userId="e93d1f50-85ab-41a8-a34a-185a53159573" providerId="ADAL" clId="{93AB5F2F-4D7E-40D2-AA6E-BE11CDFD2059}" dt="2023-02-09T18:04:34.670" v="2791" actId="20577"/>
          <ac:spMkLst>
            <pc:docMk/>
            <pc:sldMk cId="3005443028" sldId="295"/>
            <ac:spMk id="2" creationId="{61787511-8064-1BF8-DF69-03EE3ECA8D92}"/>
          </ac:spMkLst>
        </pc:spChg>
        <pc:spChg chg="mod">
          <ac:chgData name="McFarland, Annette (CNTR)" userId="e93d1f50-85ab-41a8-a34a-185a53159573" providerId="ADAL" clId="{93AB5F2F-4D7E-40D2-AA6E-BE11CDFD2059}" dt="2023-02-09T18:05:08.888" v="2941" actId="20577"/>
          <ac:spMkLst>
            <pc:docMk/>
            <pc:sldMk cId="3005443028" sldId="295"/>
            <ac:spMk id="3" creationId="{1D9AC8D4-D686-CE0E-ECA4-8C3BC9A93320}"/>
          </ac:spMkLst>
        </pc:spChg>
      </pc:sldChg>
      <pc:sldChg chg="modSp add mod">
        <pc:chgData name="McFarland, Annette (CNTR)" userId="e93d1f50-85ab-41a8-a34a-185a53159573" providerId="ADAL" clId="{93AB5F2F-4D7E-40D2-AA6E-BE11CDFD2059}" dt="2023-02-09T18:06:20.575" v="3205" actId="20577"/>
        <pc:sldMkLst>
          <pc:docMk/>
          <pc:sldMk cId="2285495904" sldId="296"/>
        </pc:sldMkLst>
        <pc:spChg chg="mod">
          <ac:chgData name="McFarland, Annette (CNTR)" userId="e93d1f50-85ab-41a8-a34a-185a53159573" providerId="ADAL" clId="{93AB5F2F-4D7E-40D2-AA6E-BE11CDFD2059}" dt="2023-02-09T18:05:39.141" v="2953" actId="20577"/>
          <ac:spMkLst>
            <pc:docMk/>
            <pc:sldMk cId="2285495904" sldId="296"/>
            <ac:spMk id="2" creationId="{61787511-8064-1BF8-DF69-03EE3ECA8D92}"/>
          </ac:spMkLst>
        </pc:spChg>
        <pc:spChg chg="mod">
          <ac:chgData name="McFarland, Annette (CNTR)" userId="e93d1f50-85ab-41a8-a34a-185a53159573" providerId="ADAL" clId="{93AB5F2F-4D7E-40D2-AA6E-BE11CDFD2059}" dt="2023-02-09T18:06:20.575" v="3205" actId="20577"/>
          <ac:spMkLst>
            <pc:docMk/>
            <pc:sldMk cId="2285495904" sldId="296"/>
            <ac:spMk id="3" creationId="{1D9AC8D4-D686-CE0E-ECA4-8C3BC9A93320}"/>
          </ac:spMkLst>
        </pc:spChg>
      </pc:sldChg>
      <pc:sldChg chg="modSp add mod">
        <pc:chgData name="McFarland, Annette (CNTR)" userId="e93d1f50-85ab-41a8-a34a-185a53159573" providerId="ADAL" clId="{93AB5F2F-4D7E-40D2-AA6E-BE11CDFD2059}" dt="2023-02-09T18:09:52.304" v="3696" actId="1076"/>
        <pc:sldMkLst>
          <pc:docMk/>
          <pc:sldMk cId="2127329223" sldId="297"/>
        </pc:sldMkLst>
        <pc:spChg chg="mod">
          <ac:chgData name="McFarland, Annette (CNTR)" userId="e93d1f50-85ab-41a8-a34a-185a53159573" providerId="ADAL" clId="{93AB5F2F-4D7E-40D2-AA6E-BE11CDFD2059}" dt="2023-02-09T18:06:31.701" v="3214" actId="20577"/>
          <ac:spMkLst>
            <pc:docMk/>
            <pc:sldMk cId="2127329223" sldId="297"/>
            <ac:spMk id="2" creationId="{61787511-8064-1BF8-DF69-03EE3ECA8D92}"/>
          </ac:spMkLst>
        </pc:spChg>
        <pc:spChg chg="mod">
          <ac:chgData name="McFarland, Annette (CNTR)" userId="e93d1f50-85ab-41a8-a34a-185a53159573" providerId="ADAL" clId="{93AB5F2F-4D7E-40D2-AA6E-BE11CDFD2059}" dt="2023-02-09T18:09:52.304" v="3696" actId="1076"/>
          <ac:spMkLst>
            <pc:docMk/>
            <pc:sldMk cId="2127329223" sldId="297"/>
            <ac:spMk id="3" creationId="{1D9AC8D4-D686-CE0E-ECA4-8C3BC9A93320}"/>
          </ac:spMkLst>
        </pc:spChg>
      </pc:sldChg>
      <pc:sldChg chg="modSp add mod">
        <pc:chgData name="McFarland, Annette (CNTR)" userId="e93d1f50-85ab-41a8-a34a-185a53159573" providerId="ADAL" clId="{93AB5F2F-4D7E-40D2-AA6E-BE11CDFD2059}" dt="2023-02-09T18:11:41.509" v="3761" actId="20577"/>
        <pc:sldMkLst>
          <pc:docMk/>
          <pc:sldMk cId="3618636295" sldId="298"/>
        </pc:sldMkLst>
        <pc:spChg chg="mod">
          <ac:chgData name="McFarland, Annette (CNTR)" userId="e93d1f50-85ab-41a8-a34a-185a53159573" providerId="ADAL" clId="{93AB5F2F-4D7E-40D2-AA6E-BE11CDFD2059}" dt="2023-02-09T18:10:08.196" v="3701" actId="20577"/>
          <ac:spMkLst>
            <pc:docMk/>
            <pc:sldMk cId="3618636295" sldId="298"/>
            <ac:spMk id="2" creationId="{61787511-8064-1BF8-DF69-03EE3ECA8D92}"/>
          </ac:spMkLst>
        </pc:spChg>
        <pc:spChg chg="mod">
          <ac:chgData name="McFarland, Annette (CNTR)" userId="e93d1f50-85ab-41a8-a34a-185a53159573" providerId="ADAL" clId="{93AB5F2F-4D7E-40D2-AA6E-BE11CDFD2059}" dt="2023-02-09T18:11:41.509" v="3761" actId="20577"/>
          <ac:spMkLst>
            <pc:docMk/>
            <pc:sldMk cId="3618636295" sldId="298"/>
            <ac:spMk id="3" creationId="{1D9AC8D4-D686-CE0E-ECA4-8C3BC9A93320}"/>
          </ac:spMkLst>
        </pc:spChg>
      </pc:sldChg>
      <pc:sldChg chg="modSp add mod">
        <pc:chgData name="McFarland, Annette (CNTR)" userId="e93d1f50-85ab-41a8-a34a-185a53159573" providerId="ADAL" clId="{93AB5F2F-4D7E-40D2-AA6E-BE11CDFD2059}" dt="2023-02-09T18:12:39.885" v="3856" actId="20577"/>
        <pc:sldMkLst>
          <pc:docMk/>
          <pc:sldMk cId="4064364450" sldId="299"/>
        </pc:sldMkLst>
        <pc:spChg chg="mod">
          <ac:chgData name="McFarland, Annette (CNTR)" userId="e93d1f50-85ab-41a8-a34a-185a53159573" providerId="ADAL" clId="{93AB5F2F-4D7E-40D2-AA6E-BE11CDFD2059}" dt="2023-02-09T18:12:00.596" v="3772" actId="20577"/>
          <ac:spMkLst>
            <pc:docMk/>
            <pc:sldMk cId="4064364450" sldId="299"/>
            <ac:spMk id="2" creationId="{61787511-8064-1BF8-DF69-03EE3ECA8D92}"/>
          </ac:spMkLst>
        </pc:spChg>
        <pc:spChg chg="mod">
          <ac:chgData name="McFarland, Annette (CNTR)" userId="e93d1f50-85ab-41a8-a34a-185a53159573" providerId="ADAL" clId="{93AB5F2F-4D7E-40D2-AA6E-BE11CDFD2059}" dt="2023-02-09T18:12:39.885" v="3856" actId="20577"/>
          <ac:spMkLst>
            <pc:docMk/>
            <pc:sldMk cId="4064364450" sldId="299"/>
            <ac:spMk id="3" creationId="{1D9AC8D4-D686-CE0E-ECA4-8C3BC9A93320}"/>
          </ac:spMkLst>
        </pc:spChg>
      </pc:sldChg>
      <pc:sldChg chg="modSp add mod">
        <pc:chgData name="McFarland, Annette (CNTR)" userId="e93d1f50-85ab-41a8-a34a-185a53159573" providerId="ADAL" clId="{93AB5F2F-4D7E-40D2-AA6E-BE11CDFD2059}" dt="2023-02-09T19:47:03.697" v="4162" actId="20577"/>
        <pc:sldMkLst>
          <pc:docMk/>
          <pc:sldMk cId="2456718483" sldId="300"/>
        </pc:sldMkLst>
        <pc:spChg chg="mod">
          <ac:chgData name="McFarland, Annette (CNTR)" userId="e93d1f50-85ab-41a8-a34a-185a53159573" providerId="ADAL" clId="{93AB5F2F-4D7E-40D2-AA6E-BE11CDFD2059}" dt="2023-02-09T18:13:10.062" v="3889" actId="20577"/>
          <ac:spMkLst>
            <pc:docMk/>
            <pc:sldMk cId="2456718483" sldId="300"/>
            <ac:spMk id="2" creationId="{61787511-8064-1BF8-DF69-03EE3ECA8D92}"/>
          </ac:spMkLst>
        </pc:spChg>
        <pc:spChg chg="mod">
          <ac:chgData name="McFarland, Annette (CNTR)" userId="e93d1f50-85ab-41a8-a34a-185a53159573" providerId="ADAL" clId="{93AB5F2F-4D7E-40D2-AA6E-BE11CDFD2059}" dt="2023-02-09T19:47:03.697" v="4162" actId="20577"/>
          <ac:spMkLst>
            <pc:docMk/>
            <pc:sldMk cId="2456718483" sldId="300"/>
            <ac:spMk id="3" creationId="{1D9AC8D4-D686-CE0E-ECA4-8C3BC9A93320}"/>
          </ac:spMkLst>
        </pc:spChg>
      </pc:sldChg>
      <pc:sldChg chg="modSp add mod">
        <pc:chgData name="McFarland, Annette (CNTR)" userId="e93d1f50-85ab-41a8-a34a-185a53159573" providerId="ADAL" clId="{93AB5F2F-4D7E-40D2-AA6E-BE11CDFD2059}" dt="2023-02-09T20:00:05.809" v="4664" actId="20577"/>
        <pc:sldMkLst>
          <pc:docMk/>
          <pc:sldMk cId="1870759883" sldId="301"/>
        </pc:sldMkLst>
        <pc:spChg chg="mod">
          <ac:chgData name="McFarland, Annette (CNTR)" userId="e93d1f50-85ab-41a8-a34a-185a53159573" providerId="ADAL" clId="{93AB5F2F-4D7E-40D2-AA6E-BE11CDFD2059}" dt="2023-02-09T19:47:27.311" v="4192" actId="20577"/>
          <ac:spMkLst>
            <pc:docMk/>
            <pc:sldMk cId="1870759883" sldId="301"/>
            <ac:spMk id="2" creationId="{61787511-8064-1BF8-DF69-03EE3ECA8D92}"/>
          </ac:spMkLst>
        </pc:spChg>
        <pc:spChg chg="mod">
          <ac:chgData name="McFarland, Annette (CNTR)" userId="e93d1f50-85ab-41a8-a34a-185a53159573" providerId="ADAL" clId="{93AB5F2F-4D7E-40D2-AA6E-BE11CDFD2059}" dt="2023-02-09T20:00:05.809" v="4664" actId="20577"/>
          <ac:spMkLst>
            <pc:docMk/>
            <pc:sldMk cId="1870759883" sldId="301"/>
            <ac:spMk id="3" creationId="{1D9AC8D4-D686-CE0E-ECA4-8C3BC9A93320}"/>
          </ac:spMkLst>
        </pc:spChg>
      </pc:sldChg>
      <pc:sldChg chg="addSp delSp modSp new mod">
        <pc:chgData name="McFarland, Annette (CNTR)" userId="e93d1f50-85ab-41a8-a34a-185a53159573" providerId="ADAL" clId="{93AB5F2F-4D7E-40D2-AA6E-BE11CDFD2059}" dt="2023-02-09T21:26:46.498" v="4982" actId="1076"/>
        <pc:sldMkLst>
          <pc:docMk/>
          <pc:sldMk cId="2380529716" sldId="302"/>
        </pc:sldMkLst>
        <pc:spChg chg="del">
          <ac:chgData name="McFarland, Annette (CNTR)" userId="e93d1f50-85ab-41a8-a34a-185a53159573" providerId="ADAL" clId="{93AB5F2F-4D7E-40D2-AA6E-BE11CDFD2059}" dt="2023-02-09T20:20:31.748" v="4754" actId="478"/>
          <ac:spMkLst>
            <pc:docMk/>
            <pc:sldMk cId="2380529716" sldId="302"/>
            <ac:spMk id="2" creationId="{EE2C955A-BB9F-FB21-5A15-FAC8197B54C5}"/>
          </ac:spMkLst>
        </pc:spChg>
        <pc:spChg chg="del">
          <ac:chgData name="McFarland, Annette (CNTR)" userId="e93d1f50-85ab-41a8-a34a-185a53159573" providerId="ADAL" clId="{93AB5F2F-4D7E-40D2-AA6E-BE11CDFD2059}" dt="2023-02-09T20:20:27.036" v="4751" actId="478"/>
          <ac:spMkLst>
            <pc:docMk/>
            <pc:sldMk cId="2380529716" sldId="302"/>
            <ac:spMk id="3" creationId="{6C3FF94D-CB84-CAF6-19A7-F1D66CB39241}"/>
          </ac:spMkLst>
        </pc:spChg>
        <pc:spChg chg="add del mod">
          <ac:chgData name="McFarland, Annette (CNTR)" userId="e93d1f50-85ab-41a8-a34a-185a53159573" providerId="ADAL" clId="{93AB5F2F-4D7E-40D2-AA6E-BE11CDFD2059}" dt="2023-02-09T20:20:29.153" v="4753"/>
          <ac:spMkLst>
            <pc:docMk/>
            <pc:sldMk cId="2380529716" sldId="302"/>
            <ac:spMk id="4" creationId="{7E286A0E-15D6-FC9A-9E60-BCE28F5B7C46}"/>
          </ac:spMkLst>
        </pc:spChg>
        <pc:spChg chg="add del mod">
          <ac:chgData name="McFarland, Annette (CNTR)" userId="e93d1f50-85ab-41a8-a34a-185a53159573" providerId="ADAL" clId="{93AB5F2F-4D7E-40D2-AA6E-BE11CDFD2059}" dt="2023-02-09T20:20:29.153" v="4753"/>
          <ac:spMkLst>
            <pc:docMk/>
            <pc:sldMk cId="2380529716" sldId="302"/>
            <ac:spMk id="5" creationId="{47403097-396B-DDF7-75D7-881B6C36596F}"/>
          </ac:spMkLst>
        </pc:spChg>
        <pc:spChg chg="add del mod">
          <ac:chgData name="McFarland, Annette (CNTR)" userId="e93d1f50-85ab-41a8-a34a-185a53159573" providerId="ADAL" clId="{93AB5F2F-4D7E-40D2-AA6E-BE11CDFD2059}" dt="2023-02-09T20:20:29.153" v="4753"/>
          <ac:spMkLst>
            <pc:docMk/>
            <pc:sldMk cId="2380529716" sldId="302"/>
            <ac:spMk id="6" creationId="{18FF64A6-10CB-09EB-808F-03EE8B32F828}"/>
          </ac:spMkLst>
        </pc:spChg>
        <pc:spChg chg="add del mod">
          <ac:chgData name="McFarland, Annette (CNTR)" userId="e93d1f50-85ab-41a8-a34a-185a53159573" providerId="ADAL" clId="{93AB5F2F-4D7E-40D2-AA6E-BE11CDFD2059}" dt="2023-02-09T20:20:29.153" v="4753"/>
          <ac:spMkLst>
            <pc:docMk/>
            <pc:sldMk cId="2380529716" sldId="302"/>
            <ac:spMk id="7" creationId="{A1403B86-B390-1B20-FE77-F97ED5E7E022}"/>
          </ac:spMkLst>
        </pc:spChg>
        <pc:spChg chg="add del mod">
          <ac:chgData name="McFarland, Annette (CNTR)" userId="e93d1f50-85ab-41a8-a34a-185a53159573" providerId="ADAL" clId="{93AB5F2F-4D7E-40D2-AA6E-BE11CDFD2059}" dt="2023-02-09T20:20:29.153" v="4753"/>
          <ac:spMkLst>
            <pc:docMk/>
            <pc:sldMk cId="2380529716" sldId="302"/>
            <ac:spMk id="8" creationId="{1A0FF6FF-6B3C-5132-0933-5F25AB1C530D}"/>
          </ac:spMkLst>
        </pc:spChg>
        <pc:spChg chg="add del mod">
          <ac:chgData name="McFarland, Annette (CNTR)" userId="e93d1f50-85ab-41a8-a34a-185a53159573" providerId="ADAL" clId="{93AB5F2F-4D7E-40D2-AA6E-BE11CDFD2059}" dt="2023-02-09T20:20:29.153" v="4753"/>
          <ac:spMkLst>
            <pc:docMk/>
            <pc:sldMk cId="2380529716" sldId="302"/>
            <ac:spMk id="12" creationId="{B53B5B47-A08C-233A-0A82-2C89B99B20CA}"/>
          </ac:spMkLst>
        </pc:spChg>
        <pc:spChg chg="add del mod">
          <ac:chgData name="McFarland, Annette (CNTR)" userId="e93d1f50-85ab-41a8-a34a-185a53159573" providerId="ADAL" clId="{93AB5F2F-4D7E-40D2-AA6E-BE11CDFD2059}" dt="2023-02-09T20:20:29.153" v="4753"/>
          <ac:spMkLst>
            <pc:docMk/>
            <pc:sldMk cId="2380529716" sldId="302"/>
            <ac:spMk id="14" creationId="{F9DA2FF1-E800-DD65-EC93-00F26ADA8E16}"/>
          </ac:spMkLst>
        </pc:spChg>
        <pc:spChg chg="add del mod">
          <ac:chgData name="McFarland, Annette (CNTR)" userId="e93d1f50-85ab-41a8-a34a-185a53159573" providerId="ADAL" clId="{93AB5F2F-4D7E-40D2-AA6E-BE11CDFD2059}" dt="2023-02-09T20:20:29.153" v="4753"/>
          <ac:spMkLst>
            <pc:docMk/>
            <pc:sldMk cId="2380529716" sldId="302"/>
            <ac:spMk id="15" creationId="{802B8077-9453-A595-AE7B-91918C4F0BD2}"/>
          </ac:spMkLst>
        </pc:spChg>
        <pc:spChg chg="add mod">
          <ac:chgData name="McFarland, Annette (CNTR)" userId="e93d1f50-85ab-41a8-a34a-185a53159573" providerId="ADAL" clId="{93AB5F2F-4D7E-40D2-AA6E-BE11CDFD2059}" dt="2023-02-09T20:39:14.015" v="4819" actId="20577"/>
          <ac:spMkLst>
            <pc:docMk/>
            <pc:sldMk cId="2380529716" sldId="302"/>
            <ac:spMk id="16" creationId="{5BB6AFB7-500F-920E-63A8-A599AC387435}"/>
          </ac:spMkLst>
        </pc:spChg>
        <pc:spChg chg="add mod">
          <ac:chgData name="McFarland, Annette (CNTR)" userId="e93d1f50-85ab-41a8-a34a-185a53159573" providerId="ADAL" clId="{93AB5F2F-4D7E-40D2-AA6E-BE11CDFD2059}" dt="2023-02-09T21:25:22.231" v="4973" actId="1076"/>
          <ac:spMkLst>
            <pc:docMk/>
            <pc:sldMk cId="2380529716" sldId="302"/>
            <ac:spMk id="17" creationId="{411F2DE6-F5E7-1DE8-CBC6-A64F6004FD71}"/>
          </ac:spMkLst>
        </pc:spChg>
        <pc:spChg chg="add mod">
          <ac:chgData name="McFarland, Annette (CNTR)" userId="e93d1f50-85ab-41a8-a34a-185a53159573" providerId="ADAL" clId="{93AB5F2F-4D7E-40D2-AA6E-BE11CDFD2059}" dt="2023-02-09T21:25:45.580" v="4976" actId="1076"/>
          <ac:spMkLst>
            <pc:docMk/>
            <pc:sldMk cId="2380529716" sldId="302"/>
            <ac:spMk id="18" creationId="{05D672BE-AF2B-AB33-72B1-E1807FFB2564}"/>
          </ac:spMkLst>
        </pc:spChg>
        <pc:spChg chg="add mod">
          <ac:chgData name="McFarland, Annette (CNTR)" userId="e93d1f50-85ab-41a8-a34a-185a53159573" providerId="ADAL" clId="{93AB5F2F-4D7E-40D2-AA6E-BE11CDFD2059}" dt="2023-02-09T21:24:13.236" v="4962" actId="1076"/>
          <ac:spMkLst>
            <pc:docMk/>
            <pc:sldMk cId="2380529716" sldId="302"/>
            <ac:spMk id="19" creationId="{7B619C22-AF1C-B15E-3CCD-B4044DE27F62}"/>
          </ac:spMkLst>
        </pc:spChg>
        <pc:spChg chg="add del mod">
          <ac:chgData name="McFarland, Annette (CNTR)" userId="e93d1f50-85ab-41a8-a34a-185a53159573" providerId="ADAL" clId="{93AB5F2F-4D7E-40D2-AA6E-BE11CDFD2059}" dt="2023-02-09T20:25:24.416" v="4778" actId="478"/>
          <ac:spMkLst>
            <pc:docMk/>
            <pc:sldMk cId="2380529716" sldId="302"/>
            <ac:spMk id="20" creationId="{27A8728E-B811-A60A-B4B4-B2EADB25FEA1}"/>
          </ac:spMkLst>
        </pc:spChg>
        <pc:spChg chg="add del mod">
          <ac:chgData name="McFarland, Annette (CNTR)" userId="e93d1f50-85ab-41a8-a34a-185a53159573" providerId="ADAL" clId="{93AB5F2F-4D7E-40D2-AA6E-BE11CDFD2059}" dt="2023-02-09T20:25:55.637" v="4809" actId="478"/>
          <ac:spMkLst>
            <pc:docMk/>
            <pc:sldMk cId="2380529716" sldId="302"/>
            <ac:spMk id="24" creationId="{1E85F6B7-B54B-6E7F-B993-9FFAF7FB1D79}"/>
          </ac:spMkLst>
        </pc:spChg>
        <pc:spChg chg="add mod">
          <ac:chgData name="McFarland, Annette (CNTR)" userId="e93d1f50-85ab-41a8-a34a-185a53159573" providerId="ADAL" clId="{93AB5F2F-4D7E-40D2-AA6E-BE11CDFD2059}" dt="2023-02-09T21:26:01.331" v="4977" actId="1076"/>
          <ac:spMkLst>
            <pc:docMk/>
            <pc:sldMk cId="2380529716" sldId="302"/>
            <ac:spMk id="26" creationId="{BC0E94E1-3A6B-827B-2232-DB45D4C2F78D}"/>
          </ac:spMkLst>
        </pc:spChg>
        <pc:spChg chg="add mod">
          <ac:chgData name="McFarland, Annette (CNTR)" userId="e93d1f50-85ab-41a8-a34a-185a53159573" providerId="ADAL" clId="{93AB5F2F-4D7E-40D2-AA6E-BE11CDFD2059}" dt="2023-02-09T21:26:24.008" v="4979" actId="1076"/>
          <ac:spMkLst>
            <pc:docMk/>
            <pc:sldMk cId="2380529716" sldId="302"/>
            <ac:spMk id="27" creationId="{4E6AF18E-63BB-DD08-89AF-031BC75898B3}"/>
          </ac:spMkLst>
        </pc:spChg>
        <pc:spChg chg="add del mod">
          <ac:chgData name="McFarland, Annette (CNTR)" userId="e93d1f50-85ab-41a8-a34a-185a53159573" providerId="ADAL" clId="{93AB5F2F-4D7E-40D2-AA6E-BE11CDFD2059}" dt="2023-02-09T20:21:25.834" v="4762" actId="478"/>
          <ac:spMkLst>
            <pc:docMk/>
            <pc:sldMk cId="2380529716" sldId="302"/>
            <ac:spMk id="29" creationId="{E77EFAB9-4C28-A79C-68A6-9065CFC5A322}"/>
          </ac:spMkLst>
        </pc:spChg>
        <pc:spChg chg="add mod">
          <ac:chgData name="McFarland, Annette (CNTR)" userId="e93d1f50-85ab-41a8-a34a-185a53159573" providerId="ADAL" clId="{93AB5F2F-4D7E-40D2-AA6E-BE11CDFD2059}" dt="2023-02-09T21:24:13.236" v="4962" actId="1076"/>
          <ac:spMkLst>
            <pc:docMk/>
            <pc:sldMk cId="2380529716" sldId="302"/>
            <ac:spMk id="48" creationId="{6E4FE4EE-6274-1BC9-451A-F6895DF440B2}"/>
          </ac:spMkLst>
        </pc:spChg>
        <pc:picChg chg="add del mod">
          <ac:chgData name="McFarland, Annette (CNTR)" userId="e93d1f50-85ab-41a8-a34a-185a53159573" providerId="ADAL" clId="{93AB5F2F-4D7E-40D2-AA6E-BE11CDFD2059}" dt="2023-02-09T20:20:29.153" v="4753"/>
          <ac:picMkLst>
            <pc:docMk/>
            <pc:sldMk cId="2380529716" sldId="302"/>
            <ac:picMk id="9" creationId="{9F522375-FB00-22A4-7693-E7342AEC5133}"/>
          </ac:picMkLst>
        </pc:picChg>
        <pc:picChg chg="add del mod">
          <ac:chgData name="McFarland, Annette (CNTR)" userId="e93d1f50-85ab-41a8-a34a-185a53159573" providerId="ADAL" clId="{93AB5F2F-4D7E-40D2-AA6E-BE11CDFD2059}" dt="2023-02-09T20:20:29.153" v="4753"/>
          <ac:picMkLst>
            <pc:docMk/>
            <pc:sldMk cId="2380529716" sldId="302"/>
            <ac:picMk id="10" creationId="{7C09B7FF-52F6-7986-76DE-02E1684F6C9B}"/>
          </ac:picMkLst>
        </pc:picChg>
        <pc:picChg chg="add del mod">
          <ac:chgData name="McFarland, Annette (CNTR)" userId="e93d1f50-85ab-41a8-a34a-185a53159573" providerId="ADAL" clId="{93AB5F2F-4D7E-40D2-AA6E-BE11CDFD2059}" dt="2023-02-09T20:20:29.153" v="4753"/>
          <ac:picMkLst>
            <pc:docMk/>
            <pc:sldMk cId="2380529716" sldId="302"/>
            <ac:picMk id="11" creationId="{E35C6A07-5906-FF0B-F7ED-AEF2E3E962A1}"/>
          </ac:picMkLst>
        </pc:picChg>
        <pc:picChg chg="add del mod">
          <ac:chgData name="McFarland, Annette (CNTR)" userId="e93d1f50-85ab-41a8-a34a-185a53159573" providerId="ADAL" clId="{93AB5F2F-4D7E-40D2-AA6E-BE11CDFD2059}" dt="2023-02-09T20:20:29.153" v="4753"/>
          <ac:picMkLst>
            <pc:docMk/>
            <pc:sldMk cId="2380529716" sldId="302"/>
            <ac:picMk id="13" creationId="{A2F5AFF6-1DE2-2959-D662-13C3F076C885}"/>
          </ac:picMkLst>
        </pc:picChg>
        <pc:picChg chg="add del mod">
          <ac:chgData name="McFarland, Annette (CNTR)" userId="e93d1f50-85ab-41a8-a34a-185a53159573" providerId="ADAL" clId="{93AB5F2F-4D7E-40D2-AA6E-BE11CDFD2059}" dt="2023-02-09T20:25:21.905" v="4777" actId="478"/>
          <ac:picMkLst>
            <pc:docMk/>
            <pc:sldMk cId="2380529716" sldId="302"/>
            <ac:picMk id="21" creationId="{216AFCA5-F51F-51E1-D14C-54FF2D592F0D}"/>
          </ac:picMkLst>
        </pc:picChg>
        <pc:picChg chg="add del mod">
          <ac:chgData name="McFarland, Annette (CNTR)" userId="e93d1f50-85ab-41a8-a34a-185a53159573" providerId="ADAL" clId="{93AB5F2F-4D7E-40D2-AA6E-BE11CDFD2059}" dt="2023-02-09T20:21:22.115" v="4761" actId="478"/>
          <ac:picMkLst>
            <pc:docMk/>
            <pc:sldMk cId="2380529716" sldId="302"/>
            <ac:picMk id="22" creationId="{FA5B4E61-B5A3-C6D5-1270-985CEE554B9B}"/>
          </ac:picMkLst>
        </pc:picChg>
        <pc:picChg chg="add mod">
          <ac:chgData name="McFarland, Annette (CNTR)" userId="e93d1f50-85ab-41a8-a34a-185a53159573" providerId="ADAL" clId="{93AB5F2F-4D7E-40D2-AA6E-BE11CDFD2059}" dt="2023-02-09T21:25:45.580" v="4976" actId="1076"/>
          <ac:picMkLst>
            <pc:docMk/>
            <pc:sldMk cId="2380529716" sldId="302"/>
            <ac:picMk id="23" creationId="{9DC2C437-0AB0-8F35-A120-DEA044108850}"/>
          </ac:picMkLst>
        </pc:picChg>
        <pc:picChg chg="add del mod">
          <ac:chgData name="McFarland, Annette (CNTR)" userId="e93d1f50-85ab-41a8-a34a-185a53159573" providerId="ADAL" clId="{93AB5F2F-4D7E-40D2-AA6E-BE11CDFD2059}" dt="2023-02-09T20:24:42.202" v="4771" actId="478"/>
          <ac:picMkLst>
            <pc:docMk/>
            <pc:sldMk cId="2380529716" sldId="302"/>
            <ac:picMk id="25" creationId="{AEC410B2-FA86-D89B-BF9C-3AC92D0509B5}"/>
          </ac:picMkLst>
        </pc:picChg>
        <pc:picChg chg="add mod">
          <ac:chgData name="McFarland, Annette (CNTR)" userId="e93d1f50-85ab-41a8-a34a-185a53159573" providerId="ADAL" clId="{93AB5F2F-4D7E-40D2-AA6E-BE11CDFD2059}" dt="2023-02-09T21:24:58.101" v="4969" actId="1076"/>
          <ac:picMkLst>
            <pc:docMk/>
            <pc:sldMk cId="2380529716" sldId="302"/>
            <ac:picMk id="31" creationId="{51A56432-FDB1-B7C7-809C-308053E3457D}"/>
          </ac:picMkLst>
        </pc:picChg>
        <pc:picChg chg="add del mod">
          <ac:chgData name="McFarland, Annette (CNTR)" userId="e93d1f50-85ab-41a8-a34a-185a53159573" providerId="ADAL" clId="{93AB5F2F-4D7E-40D2-AA6E-BE11CDFD2059}" dt="2023-02-09T20:23:01.208" v="4770" actId="478"/>
          <ac:picMkLst>
            <pc:docMk/>
            <pc:sldMk cId="2380529716" sldId="302"/>
            <ac:picMk id="33" creationId="{8CA8C433-0C9E-7D67-8032-1E9AECF86DCD}"/>
          </ac:picMkLst>
        </pc:picChg>
        <pc:picChg chg="add mod">
          <ac:chgData name="McFarland, Annette (CNTR)" userId="e93d1f50-85ab-41a8-a34a-185a53159573" providerId="ADAL" clId="{93AB5F2F-4D7E-40D2-AA6E-BE11CDFD2059}" dt="2023-02-09T21:26:09.675" v="4978" actId="1076"/>
          <ac:picMkLst>
            <pc:docMk/>
            <pc:sldMk cId="2380529716" sldId="302"/>
            <ac:picMk id="35" creationId="{E73C2072-B038-F37B-9A3A-A97E8786FE03}"/>
          </ac:picMkLst>
        </pc:picChg>
        <pc:picChg chg="add mod">
          <ac:chgData name="McFarland, Annette (CNTR)" userId="e93d1f50-85ab-41a8-a34a-185a53159573" providerId="ADAL" clId="{93AB5F2F-4D7E-40D2-AA6E-BE11CDFD2059}" dt="2023-02-09T21:26:24.008" v="4979" actId="1076"/>
          <ac:picMkLst>
            <pc:docMk/>
            <pc:sldMk cId="2380529716" sldId="302"/>
            <ac:picMk id="37" creationId="{7B303655-376E-556A-2D35-4F5516DEF35C}"/>
          </ac:picMkLst>
        </pc:picChg>
        <pc:picChg chg="add mod">
          <ac:chgData name="McFarland, Annette (CNTR)" userId="e93d1f50-85ab-41a8-a34a-185a53159573" providerId="ADAL" clId="{93AB5F2F-4D7E-40D2-AA6E-BE11CDFD2059}" dt="2023-02-09T21:26:43.999" v="4981" actId="1076"/>
          <ac:picMkLst>
            <pc:docMk/>
            <pc:sldMk cId="2380529716" sldId="302"/>
            <ac:picMk id="39" creationId="{8EDEB709-2A17-8020-E30C-CA6A8187A6E4}"/>
          </ac:picMkLst>
        </pc:picChg>
        <pc:picChg chg="add mod">
          <ac:chgData name="McFarland, Annette (CNTR)" userId="e93d1f50-85ab-41a8-a34a-185a53159573" providerId="ADAL" clId="{93AB5F2F-4D7E-40D2-AA6E-BE11CDFD2059}" dt="2023-02-09T21:26:38.808" v="4980" actId="1076"/>
          <ac:picMkLst>
            <pc:docMk/>
            <pc:sldMk cId="2380529716" sldId="302"/>
            <ac:picMk id="41" creationId="{BC6874AD-F9E0-3979-5912-E958BF6C1AE3}"/>
          </ac:picMkLst>
        </pc:picChg>
        <pc:picChg chg="add mod">
          <ac:chgData name="McFarland, Annette (CNTR)" userId="e93d1f50-85ab-41a8-a34a-185a53159573" providerId="ADAL" clId="{93AB5F2F-4D7E-40D2-AA6E-BE11CDFD2059}" dt="2023-02-09T21:26:46.498" v="4982" actId="1076"/>
          <ac:picMkLst>
            <pc:docMk/>
            <pc:sldMk cId="2380529716" sldId="302"/>
            <ac:picMk id="43" creationId="{05AA75CE-1DB0-D6BC-4124-EC8FDE5DC5DC}"/>
          </ac:picMkLst>
        </pc:picChg>
        <pc:picChg chg="add mod ord">
          <ac:chgData name="McFarland, Annette (CNTR)" userId="e93d1f50-85ab-41a8-a34a-185a53159573" providerId="ADAL" clId="{93AB5F2F-4D7E-40D2-AA6E-BE11CDFD2059}" dt="2023-02-09T21:24:13.236" v="4962" actId="1076"/>
          <ac:picMkLst>
            <pc:docMk/>
            <pc:sldMk cId="2380529716" sldId="302"/>
            <ac:picMk id="45" creationId="{2F6A7B4E-63E0-1829-927F-568F886B70F4}"/>
          </ac:picMkLst>
        </pc:picChg>
        <pc:picChg chg="add mod">
          <ac:chgData name="McFarland, Annette (CNTR)" userId="e93d1f50-85ab-41a8-a34a-185a53159573" providerId="ADAL" clId="{93AB5F2F-4D7E-40D2-AA6E-BE11CDFD2059}" dt="2023-02-09T21:26:01.331" v="4977" actId="1076"/>
          <ac:picMkLst>
            <pc:docMk/>
            <pc:sldMk cId="2380529716" sldId="302"/>
            <ac:picMk id="47" creationId="{FB5462DB-8060-6D19-4276-31C6455BEEFE}"/>
          </ac:picMkLst>
        </pc:picChg>
      </pc:sldChg>
    </pc:docChg>
  </pc:docChgLst>
  <pc:docChgLst>
    <pc:chgData name="Twesigye, Gloria" userId="6464a502-8a44-4d67-8fab-8f3aa9495827" providerId="ADAL" clId="{D0F38553-AB82-443A-925C-232F7CAA4DBB}"/>
    <pc:docChg chg="modSld">
      <pc:chgData name="Twesigye, Gloria" userId="6464a502-8a44-4d67-8fab-8f3aa9495827" providerId="ADAL" clId="{D0F38553-AB82-443A-925C-232F7CAA4DBB}" dt="2023-02-27T18:45:33.284" v="0" actId="164"/>
      <pc:docMkLst>
        <pc:docMk/>
      </pc:docMkLst>
      <pc:sldChg chg="addSp modSp">
        <pc:chgData name="Twesigye, Gloria" userId="6464a502-8a44-4d67-8fab-8f3aa9495827" providerId="ADAL" clId="{D0F38553-AB82-443A-925C-232F7CAA4DBB}" dt="2023-02-27T18:45:33.284" v="0" actId="164"/>
        <pc:sldMkLst>
          <pc:docMk/>
          <pc:sldMk cId="1157318186" sldId="290"/>
        </pc:sldMkLst>
        <pc:grpChg chg="add mod">
          <ac:chgData name="Twesigye, Gloria" userId="6464a502-8a44-4d67-8fab-8f3aa9495827" providerId="ADAL" clId="{D0F38553-AB82-443A-925C-232F7CAA4DBB}" dt="2023-02-27T18:45:33.284" v="0" actId="164"/>
          <ac:grpSpMkLst>
            <pc:docMk/>
            <pc:sldMk cId="1157318186" sldId="290"/>
            <ac:grpSpMk id="2" creationId="{35817E92-4CF9-2E7E-2E9C-CE4EA92AB4F8}"/>
          </ac:grpSpMkLst>
        </pc:grpChg>
        <pc:picChg chg="mod">
          <ac:chgData name="Twesigye, Gloria" userId="6464a502-8a44-4d67-8fab-8f3aa9495827" providerId="ADAL" clId="{D0F38553-AB82-443A-925C-232F7CAA4DBB}" dt="2023-02-27T18:45:33.284" v="0" actId="164"/>
          <ac:picMkLst>
            <pc:docMk/>
            <pc:sldMk cId="1157318186" sldId="290"/>
            <ac:picMk id="6" creationId="{E638F709-4A1E-3AF7-90ED-AB5B4F4A7D16}"/>
          </ac:picMkLst>
        </pc:picChg>
        <pc:picChg chg="mod">
          <ac:chgData name="Twesigye, Gloria" userId="6464a502-8a44-4d67-8fab-8f3aa9495827" providerId="ADAL" clId="{D0F38553-AB82-443A-925C-232F7CAA4DBB}" dt="2023-02-27T18:45:33.284" v="0" actId="164"/>
          <ac:picMkLst>
            <pc:docMk/>
            <pc:sldMk cId="1157318186" sldId="290"/>
            <ac:picMk id="8" creationId="{AB044916-95BC-DCEB-4E92-76E03EAB2C41}"/>
          </ac:picMkLst>
        </pc:picChg>
        <pc:picChg chg="mod">
          <ac:chgData name="Twesigye, Gloria" userId="6464a502-8a44-4d67-8fab-8f3aa9495827" providerId="ADAL" clId="{D0F38553-AB82-443A-925C-232F7CAA4DBB}" dt="2023-02-27T18:45:33.284" v="0" actId="164"/>
          <ac:picMkLst>
            <pc:docMk/>
            <pc:sldMk cId="1157318186" sldId="290"/>
            <ac:picMk id="10" creationId="{4590D946-299A-B2B9-0EA3-6A647F05D668}"/>
          </ac:picMkLst>
        </pc:picChg>
        <pc:picChg chg="mod">
          <ac:chgData name="Twesigye, Gloria" userId="6464a502-8a44-4d67-8fab-8f3aa9495827" providerId="ADAL" clId="{D0F38553-AB82-443A-925C-232F7CAA4DBB}" dt="2023-02-27T18:45:33.284" v="0" actId="164"/>
          <ac:picMkLst>
            <pc:docMk/>
            <pc:sldMk cId="1157318186" sldId="290"/>
            <ac:picMk id="12" creationId="{C9CA095F-D4E5-5759-A9B0-EF48DCA0E0D1}"/>
          </ac:picMkLst>
        </pc:picChg>
        <pc:picChg chg="mod">
          <ac:chgData name="Twesigye, Gloria" userId="6464a502-8a44-4d67-8fab-8f3aa9495827" providerId="ADAL" clId="{D0F38553-AB82-443A-925C-232F7CAA4DBB}" dt="2023-02-27T18:45:33.284" v="0" actId="164"/>
          <ac:picMkLst>
            <pc:docMk/>
            <pc:sldMk cId="1157318186" sldId="290"/>
            <ac:picMk id="14" creationId="{B3A572FF-B5CA-1073-DA6C-61E4A7A32B72}"/>
          </ac:picMkLst>
        </pc:picChg>
        <pc:picChg chg="mod">
          <ac:chgData name="Twesigye, Gloria" userId="6464a502-8a44-4d67-8fab-8f3aa9495827" providerId="ADAL" clId="{D0F38553-AB82-443A-925C-232F7CAA4DBB}" dt="2023-02-27T18:45:33.284" v="0" actId="164"/>
          <ac:picMkLst>
            <pc:docMk/>
            <pc:sldMk cId="1157318186" sldId="290"/>
            <ac:picMk id="16" creationId="{68961FF2-C4E7-A9C1-B0A6-C0D7DE7B70D3}"/>
          </ac:picMkLst>
        </pc:picChg>
        <pc:picChg chg="mod">
          <ac:chgData name="Twesigye, Gloria" userId="6464a502-8a44-4d67-8fab-8f3aa9495827" providerId="ADAL" clId="{D0F38553-AB82-443A-925C-232F7CAA4DBB}" dt="2023-02-27T18:45:33.284" v="0" actId="164"/>
          <ac:picMkLst>
            <pc:docMk/>
            <pc:sldMk cId="1157318186" sldId="290"/>
            <ac:picMk id="18" creationId="{6EEF03CE-7ABD-5908-0A3E-7D8D284FB215}"/>
          </ac:picMkLst>
        </pc:picChg>
        <pc:picChg chg="mod">
          <ac:chgData name="Twesigye, Gloria" userId="6464a502-8a44-4d67-8fab-8f3aa9495827" providerId="ADAL" clId="{D0F38553-AB82-443A-925C-232F7CAA4DBB}" dt="2023-02-27T18:45:33.284" v="0" actId="164"/>
          <ac:picMkLst>
            <pc:docMk/>
            <pc:sldMk cId="1157318186" sldId="290"/>
            <ac:picMk id="20" creationId="{E8C01CD7-BD52-C5EF-E7D0-6F71BF32866C}"/>
          </ac:picMkLst>
        </pc:picChg>
      </pc:sldChg>
    </pc:docChg>
  </pc:docChgLst>
  <pc:docChgLst>
    <pc:chgData name="Hanner, Olsen" userId="8f966b24-7479-4073-89bd-2f70180eddce" providerId="ADAL" clId="{50DBC183-A89B-433A-851C-1029D65016E6}"/>
    <pc:docChg chg="undo custSel addSld delSld modSld">
      <pc:chgData name="Hanner, Olsen" userId="8f966b24-7479-4073-89bd-2f70180eddce" providerId="ADAL" clId="{50DBC183-A89B-433A-851C-1029D65016E6}" dt="2023-10-27T16:03:49.541" v="2027" actId="1076"/>
      <pc:docMkLst>
        <pc:docMk/>
      </pc:docMkLst>
      <pc:sldChg chg="modSp mod">
        <pc:chgData name="Hanner, Olsen" userId="8f966b24-7479-4073-89bd-2f70180eddce" providerId="ADAL" clId="{50DBC183-A89B-433A-851C-1029D65016E6}" dt="2023-10-25T16:05:13.936" v="2001" actId="20577"/>
        <pc:sldMkLst>
          <pc:docMk/>
          <pc:sldMk cId="1253443104" sldId="270"/>
        </pc:sldMkLst>
        <pc:graphicFrameChg chg="modGraphic">
          <ac:chgData name="Hanner, Olsen" userId="8f966b24-7479-4073-89bd-2f70180eddce" providerId="ADAL" clId="{50DBC183-A89B-433A-851C-1029D65016E6}" dt="2023-10-25T16:05:13.936" v="2001" actId="20577"/>
          <ac:graphicFrameMkLst>
            <pc:docMk/>
            <pc:sldMk cId="1253443104" sldId="270"/>
            <ac:graphicFrameMk id="4" creationId="{00000000-0000-0000-0000-000000000000}"/>
          </ac:graphicFrameMkLst>
        </pc:graphicFrameChg>
      </pc:sldChg>
      <pc:sldChg chg="modSp mod modNotesTx">
        <pc:chgData name="Hanner, Olsen" userId="8f966b24-7479-4073-89bd-2f70180eddce" providerId="ADAL" clId="{50DBC183-A89B-433A-851C-1029D65016E6}" dt="2023-10-25T16:05:35.332" v="2018" actId="20577"/>
        <pc:sldMkLst>
          <pc:docMk/>
          <pc:sldMk cId="1195380260" sldId="271"/>
        </pc:sldMkLst>
        <pc:spChg chg="mod">
          <ac:chgData name="Hanner, Olsen" userId="8f966b24-7479-4073-89bd-2f70180eddce" providerId="ADAL" clId="{50DBC183-A89B-433A-851C-1029D65016E6}" dt="2023-10-25T16:05:18.531" v="2004" actId="27636"/>
          <ac:spMkLst>
            <pc:docMk/>
            <pc:sldMk cId="1195380260" sldId="271"/>
            <ac:spMk id="2" creationId="{00000000-0000-0000-0000-000000000000}"/>
          </ac:spMkLst>
        </pc:spChg>
      </pc:sldChg>
      <pc:sldChg chg="addSp delSp modSp mod">
        <pc:chgData name="Hanner, Olsen" userId="8f966b24-7479-4073-89bd-2f70180eddce" providerId="ADAL" clId="{50DBC183-A89B-433A-851C-1029D65016E6}" dt="2023-10-25T14:55:38.854" v="484" actId="1076"/>
        <pc:sldMkLst>
          <pc:docMk/>
          <pc:sldMk cId="1157318186" sldId="290"/>
        </pc:sldMkLst>
        <pc:spChg chg="mod">
          <ac:chgData name="Hanner, Olsen" userId="8f966b24-7479-4073-89bd-2f70180eddce" providerId="ADAL" clId="{50DBC183-A89B-433A-851C-1029D65016E6}" dt="2023-10-25T14:53:00.534" v="412" actId="1076"/>
          <ac:spMkLst>
            <pc:docMk/>
            <pc:sldMk cId="1157318186" sldId="290"/>
            <ac:spMk id="4" creationId="{99210A28-DB60-83E2-1BC5-C5D718C2E25C}"/>
          </ac:spMkLst>
        </pc:spChg>
        <pc:grpChg chg="del mod">
          <ac:chgData name="Hanner, Olsen" userId="8f966b24-7479-4073-89bd-2f70180eddce" providerId="ADAL" clId="{50DBC183-A89B-433A-851C-1029D65016E6}" dt="2023-10-25T14:44:12.419" v="298" actId="478"/>
          <ac:grpSpMkLst>
            <pc:docMk/>
            <pc:sldMk cId="1157318186" sldId="290"/>
            <ac:grpSpMk id="2" creationId="{35817E92-4CF9-2E7E-2E9C-CE4EA92AB4F8}"/>
          </ac:grpSpMkLst>
        </pc:grpChg>
        <pc:picChg chg="del">
          <ac:chgData name="Hanner, Olsen" userId="8f966b24-7479-4073-89bd-2f70180eddce" providerId="ADAL" clId="{50DBC183-A89B-433A-851C-1029D65016E6}" dt="2023-10-25T14:52:39" v="405" actId="478"/>
          <ac:picMkLst>
            <pc:docMk/>
            <pc:sldMk cId="1157318186" sldId="290"/>
            <ac:picMk id="3" creationId="{7DF337FF-DA55-9DB7-25F9-63590EFCF030}"/>
          </ac:picMkLst>
        </pc:picChg>
        <pc:picChg chg="add mod">
          <ac:chgData name="Hanner, Olsen" userId="8f966b24-7479-4073-89bd-2f70180eddce" providerId="ADAL" clId="{50DBC183-A89B-433A-851C-1029D65016E6}" dt="2023-10-25T14:55:11.588" v="474" actId="1076"/>
          <ac:picMkLst>
            <pc:docMk/>
            <pc:sldMk cId="1157318186" sldId="290"/>
            <ac:picMk id="5" creationId="{6E47B78A-EB7B-85C0-1865-BD104CDEFC8C}"/>
          </ac:picMkLst>
        </pc:picChg>
        <pc:picChg chg="del">
          <ac:chgData name="Hanner, Olsen" userId="8f966b24-7479-4073-89bd-2f70180eddce" providerId="ADAL" clId="{50DBC183-A89B-433A-851C-1029D65016E6}" dt="2023-10-25T14:43:12.852" v="288" actId="478"/>
          <ac:picMkLst>
            <pc:docMk/>
            <pc:sldMk cId="1157318186" sldId="290"/>
            <ac:picMk id="6" creationId="{E638F709-4A1E-3AF7-90ED-AB5B4F4A7D16}"/>
          </ac:picMkLst>
        </pc:picChg>
        <pc:picChg chg="add mod">
          <ac:chgData name="Hanner, Olsen" userId="8f966b24-7479-4073-89bd-2f70180eddce" providerId="ADAL" clId="{50DBC183-A89B-433A-851C-1029D65016E6}" dt="2023-10-25T14:53:48.217" v="430" actId="1076"/>
          <ac:picMkLst>
            <pc:docMk/>
            <pc:sldMk cId="1157318186" sldId="290"/>
            <ac:picMk id="7" creationId="{E3F4D0B5-7DE2-7953-D741-6E30045E5F50}"/>
          </ac:picMkLst>
        </pc:picChg>
        <pc:picChg chg="add del">
          <ac:chgData name="Hanner, Olsen" userId="8f966b24-7479-4073-89bd-2f70180eddce" providerId="ADAL" clId="{50DBC183-A89B-433A-851C-1029D65016E6}" dt="2023-10-25T14:43:05.070" v="285" actId="478"/>
          <ac:picMkLst>
            <pc:docMk/>
            <pc:sldMk cId="1157318186" sldId="290"/>
            <ac:picMk id="8" creationId="{AB044916-95BC-DCEB-4E92-76E03EAB2C41}"/>
          </ac:picMkLst>
        </pc:picChg>
        <pc:picChg chg="add mod">
          <ac:chgData name="Hanner, Olsen" userId="8f966b24-7479-4073-89bd-2f70180eddce" providerId="ADAL" clId="{50DBC183-A89B-433A-851C-1029D65016E6}" dt="2023-10-25T14:54:29.085" v="468" actId="1076"/>
          <ac:picMkLst>
            <pc:docMk/>
            <pc:sldMk cId="1157318186" sldId="290"/>
            <ac:picMk id="9" creationId="{AEDAA169-D3F7-2F58-4373-17D6D026E9C0}"/>
          </ac:picMkLst>
        </pc:picChg>
        <pc:picChg chg="del">
          <ac:chgData name="Hanner, Olsen" userId="8f966b24-7479-4073-89bd-2f70180eddce" providerId="ADAL" clId="{50DBC183-A89B-433A-851C-1029D65016E6}" dt="2023-10-25T14:43:10.921" v="287" actId="478"/>
          <ac:picMkLst>
            <pc:docMk/>
            <pc:sldMk cId="1157318186" sldId="290"/>
            <ac:picMk id="10" creationId="{4590D946-299A-B2B9-0EA3-6A647F05D668}"/>
          </ac:picMkLst>
        </pc:picChg>
        <pc:picChg chg="add mod">
          <ac:chgData name="Hanner, Olsen" userId="8f966b24-7479-4073-89bd-2f70180eddce" providerId="ADAL" clId="{50DBC183-A89B-433A-851C-1029D65016E6}" dt="2023-10-25T14:55:12.920" v="475" actId="1076"/>
          <ac:picMkLst>
            <pc:docMk/>
            <pc:sldMk cId="1157318186" sldId="290"/>
            <ac:picMk id="11" creationId="{4703477C-B6B0-6E97-CD36-F1AFB35A54A6}"/>
          </ac:picMkLst>
        </pc:picChg>
        <pc:picChg chg="add del">
          <ac:chgData name="Hanner, Olsen" userId="8f966b24-7479-4073-89bd-2f70180eddce" providerId="ADAL" clId="{50DBC183-A89B-433A-851C-1029D65016E6}" dt="2023-10-25T14:43:03.692" v="284" actId="478"/>
          <ac:picMkLst>
            <pc:docMk/>
            <pc:sldMk cId="1157318186" sldId="290"/>
            <ac:picMk id="12" creationId="{C9CA095F-D4E5-5759-A9B0-EF48DCA0E0D1}"/>
          </ac:picMkLst>
        </pc:picChg>
        <pc:picChg chg="add mod">
          <ac:chgData name="Hanner, Olsen" userId="8f966b24-7479-4073-89bd-2f70180eddce" providerId="ADAL" clId="{50DBC183-A89B-433A-851C-1029D65016E6}" dt="2023-10-25T14:55:14.503" v="476" actId="1076"/>
          <ac:picMkLst>
            <pc:docMk/>
            <pc:sldMk cId="1157318186" sldId="290"/>
            <ac:picMk id="13" creationId="{2F510833-071B-7C11-D20C-D167C540CA70}"/>
          </ac:picMkLst>
        </pc:picChg>
        <pc:picChg chg="mod">
          <ac:chgData name="Hanner, Olsen" userId="8f966b24-7479-4073-89bd-2f70180eddce" providerId="ADAL" clId="{50DBC183-A89B-433A-851C-1029D65016E6}" dt="2023-10-25T14:43:27.303" v="292" actId="1076"/>
          <ac:picMkLst>
            <pc:docMk/>
            <pc:sldMk cId="1157318186" sldId="290"/>
            <ac:picMk id="14" creationId="{B3A572FF-B5CA-1073-DA6C-61E4A7A32B72}"/>
          </ac:picMkLst>
        </pc:picChg>
        <pc:picChg chg="add mod">
          <ac:chgData name="Hanner, Olsen" userId="8f966b24-7479-4073-89bd-2f70180eddce" providerId="ADAL" clId="{50DBC183-A89B-433A-851C-1029D65016E6}" dt="2023-10-25T14:55:38.854" v="484" actId="1076"/>
          <ac:picMkLst>
            <pc:docMk/>
            <pc:sldMk cId="1157318186" sldId="290"/>
            <ac:picMk id="15" creationId="{4A61F15F-F22F-958F-533E-01B76AF7A6BD}"/>
          </ac:picMkLst>
        </pc:picChg>
        <pc:picChg chg="mod">
          <ac:chgData name="Hanner, Olsen" userId="8f966b24-7479-4073-89bd-2f70180eddce" providerId="ADAL" clId="{50DBC183-A89B-433A-851C-1029D65016E6}" dt="2023-10-25T14:43:24.470" v="291" actId="1076"/>
          <ac:picMkLst>
            <pc:docMk/>
            <pc:sldMk cId="1157318186" sldId="290"/>
            <ac:picMk id="16" creationId="{68961FF2-C4E7-A9C1-B0A6-C0D7DE7B70D3}"/>
          </ac:picMkLst>
        </pc:picChg>
        <pc:picChg chg="add mod">
          <ac:chgData name="Hanner, Olsen" userId="8f966b24-7479-4073-89bd-2f70180eddce" providerId="ADAL" clId="{50DBC183-A89B-433A-851C-1029D65016E6}" dt="2023-10-25T14:55:09.536" v="473" actId="1076"/>
          <ac:picMkLst>
            <pc:docMk/>
            <pc:sldMk cId="1157318186" sldId="290"/>
            <ac:picMk id="17" creationId="{F94A6D22-3DD2-AD80-B98B-7884681B2CC5}"/>
          </ac:picMkLst>
        </pc:picChg>
        <pc:picChg chg="add del mod">
          <ac:chgData name="Hanner, Olsen" userId="8f966b24-7479-4073-89bd-2f70180eddce" providerId="ADAL" clId="{50DBC183-A89B-433A-851C-1029D65016E6}" dt="2023-10-25T14:44:09.419" v="297" actId="478"/>
          <ac:picMkLst>
            <pc:docMk/>
            <pc:sldMk cId="1157318186" sldId="290"/>
            <ac:picMk id="18" creationId="{6EEF03CE-7ABD-5908-0A3E-7D8D284FB215}"/>
          </ac:picMkLst>
        </pc:picChg>
        <pc:picChg chg="add mod">
          <ac:chgData name="Hanner, Olsen" userId="8f966b24-7479-4073-89bd-2f70180eddce" providerId="ADAL" clId="{50DBC183-A89B-433A-851C-1029D65016E6}" dt="2023-10-25T14:55:03.454" v="471" actId="1076"/>
          <ac:picMkLst>
            <pc:docMk/>
            <pc:sldMk cId="1157318186" sldId="290"/>
            <ac:picMk id="19" creationId="{4D9EDBB8-DAB9-80F8-C747-5FA170515661}"/>
          </ac:picMkLst>
        </pc:picChg>
        <pc:picChg chg="del">
          <ac:chgData name="Hanner, Olsen" userId="8f966b24-7479-4073-89bd-2f70180eddce" providerId="ADAL" clId="{50DBC183-A89B-433A-851C-1029D65016E6}" dt="2023-10-25T14:43:07.605" v="286" actId="478"/>
          <ac:picMkLst>
            <pc:docMk/>
            <pc:sldMk cId="1157318186" sldId="290"/>
            <ac:picMk id="20" creationId="{E8C01CD7-BD52-C5EF-E7D0-6F71BF32866C}"/>
          </ac:picMkLst>
        </pc:picChg>
        <pc:picChg chg="add mod">
          <ac:chgData name="Hanner, Olsen" userId="8f966b24-7479-4073-89bd-2f70180eddce" providerId="ADAL" clId="{50DBC183-A89B-433A-851C-1029D65016E6}" dt="2023-10-25T14:55:00.269" v="470" actId="1076"/>
          <ac:picMkLst>
            <pc:docMk/>
            <pc:sldMk cId="1157318186" sldId="290"/>
            <ac:picMk id="21" creationId="{848580FF-810A-5150-234B-BEF68414FCB2}"/>
          </ac:picMkLst>
        </pc:picChg>
        <pc:picChg chg="add mod">
          <ac:chgData name="Hanner, Olsen" userId="8f966b24-7479-4073-89bd-2f70180eddce" providerId="ADAL" clId="{50DBC183-A89B-433A-851C-1029D65016E6}" dt="2023-10-25T14:55:34.771" v="483" actId="1076"/>
          <ac:picMkLst>
            <pc:docMk/>
            <pc:sldMk cId="1157318186" sldId="290"/>
            <ac:picMk id="22" creationId="{796981E9-F277-46B4-EC9C-E85FA7F0F5F7}"/>
          </ac:picMkLst>
        </pc:picChg>
        <pc:picChg chg="add mod">
          <ac:chgData name="Hanner, Olsen" userId="8f966b24-7479-4073-89bd-2f70180eddce" providerId="ADAL" clId="{50DBC183-A89B-433A-851C-1029D65016E6}" dt="2023-10-25T14:52:52.701" v="411" actId="1076"/>
          <ac:picMkLst>
            <pc:docMk/>
            <pc:sldMk cId="1157318186" sldId="290"/>
            <ac:picMk id="23" creationId="{19970AAA-3180-A605-98E3-EC5C12D7A407}"/>
          </ac:picMkLst>
        </pc:picChg>
      </pc:sldChg>
      <pc:sldChg chg="modSp mod">
        <pc:chgData name="Hanner, Olsen" userId="8f966b24-7479-4073-89bd-2f70180eddce" providerId="ADAL" clId="{50DBC183-A89B-433A-851C-1029D65016E6}" dt="2023-10-25T14:58:03.130" v="534" actId="20577"/>
        <pc:sldMkLst>
          <pc:docMk/>
          <pc:sldMk cId="3804841529" sldId="291"/>
        </pc:sldMkLst>
        <pc:spChg chg="mod">
          <ac:chgData name="Hanner, Olsen" userId="8f966b24-7479-4073-89bd-2f70180eddce" providerId="ADAL" clId="{50DBC183-A89B-433A-851C-1029D65016E6}" dt="2023-10-25T14:58:03.130" v="534" actId="20577"/>
          <ac:spMkLst>
            <pc:docMk/>
            <pc:sldMk cId="3804841529" sldId="291"/>
            <ac:spMk id="3" creationId="{1D9AC8D4-D686-CE0E-ECA4-8C3BC9A93320}"/>
          </ac:spMkLst>
        </pc:spChg>
      </pc:sldChg>
      <pc:sldChg chg="modSp mod">
        <pc:chgData name="Hanner, Olsen" userId="8f966b24-7479-4073-89bd-2f70180eddce" providerId="ADAL" clId="{50DBC183-A89B-433A-851C-1029D65016E6}" dt="2023-10-25T15:06:02.353" v="569" actId="20577"/>
        <pc:sldMkLst>
          <pc:docMk/>
          <pc:sldMk cId="3991819526" sldId="292"/>
        </pc:sldMkLst>
        <pc:spChg chg="mod">
          <ac:chgData name="Hanner, Olsen" userId="8f966b24-7479-4073-89bd-2f70180eddce" providerId="ADAL" clId="{50DBC183-A89B-433A-851C-1029D65016E6}" dt="2023-10-25T15:06:02.353" v="569" actId="20577"/>
          <ac:spMkLst>
            <pc:docMk/>
            <pc:sldMk cId="3991819526" sldId="292"/>
            <ac:spMk id="3" creationId="{1D9AC8D4-D686-CE0E-ECA4-8C3BC9A93320}"/>
          </ac:spMkLst>
        </pc:spChg>
      </pc:sldChg>
      <pc:sldChg chg="modSp mod">
        <pc:chgData name="Hanner, Olsen" userId="8f966b24-7479-4073-89bd-2f70180eddce" providerId="ADAL" clId="{50DBC183-A89B-433A-851C-1029D65016E6}" dt="2023-10-25T15:11:42.049" v="625" actId="20577"/>
        <pc:sldMkLst>
          <pc:docMk/>
          <pc:sldMk cId="1549423769" sldId="293"/>
        </pc:sldMkLst>
        <pc:spChg chg="mod">
          <ac:chgData name="Hanner, Olsen" userId="8f966b24-7479-4073-89bd-2f70180eddce" providerId="ADAL" clId="{50DBC183-A89B-433A-851C-1029D65016E6}" dt="2023-10-25T15:11:42.049" v="625" actId="20577"/>
          <ac:spMkLst>
            <pc:docMk/>
            <pc:sldMk cId="1549423769" sldId="293"/>
            <ac:spMk id="3" creationId="{1D9AC8D4-D686-CE0E-ECA4-8C3BC9A93320}"/>
          </ac:spMkLst>
        </pc:spChg>
      </pc:sldChg>
      <pc:sldChg chg="addSp delSp modSp mod">
        <pc:chgData name="Hanner, Olsen" userId="8f966b24-7479-4073-89bd-2f70180eddce" providerId="ADAL" clId="{50DBC183-A89B-433A-851C-1029D65016E6}" dt="2023-10-27T16:03:49.541" v="2027" actId="1076"/>
        <pc:sldMkLst>
          <pc:docMk/>
          <pc:sldMk cId="3245625903" sldId="294"/>
        </pc:sldMkLst>
        <pc:spChg chg="add del mod">
          <ac:chgData name="Hanner, Olsen" userId="8f966b24-7479-4073-89bd-2f70180eddce" providerId="ADAL" clId="{50DBC183-A89B-433A-851C-1029D65016E6}" dt="2023-10-25T15:14:13.510" v="655" actId="20577"/>
          <ac:spMkLst>
            <pc:docMk/>
            <pc:sldMk cId="3245625903" sldId="294"/>
            <ac:spMk id="2" creationId="{61787511-8064-1BF8-DF69-03EE3ECA8D92}"/>
          </ac:spMkLst>
        </pc:spChg>
        <pc:spChg chg="add del mod">
          <ac:chgData name="Hanner, Olsen" userId="8f966b24-7479-4073-89bd-2f70180eddce" providerId="ADAL" clId="{50DBC183-A89B-433A-851C-1029D65016E6}" dt="2023-10-25T15:14:00.425" v="638" actId="478"/>
          <ac:spMkLst>
            <pc:docMk/>
            <pc:sldMk cId="3245625903" sldId="294"/>
            <ac:spMk id="3" creationId="{10550D2E-5AC4-73D9-A1ED-4FF2E28DAD98}"/>
          </ac:spMkLst>
        </pc:spChg>
        <pc:spChg chg="add del mod">
          <ac:chgData name="Hanner, Olsen" userId="8f966b24-7479-4073-89bd-2f70180eddce" providerId="ADAL" clId="{50DBC183-A89B-433A-851C-1029D65016E6}" dt="2023-10-25T15:14:00.425" v="638" actId="478"/>
          <ac:spMkLst>
            <pc:docMk/>
            <pc:sldMk cId="3245625903" sldId="294"/>
            <ac:spMk id="4" creationId="{07D9D652-AA8D-843A-CDCE-62C6AF520C79}"/>
          </ac:spMkLst>
        </pc:spChg>
        <pc:spChg chg="add del mod">
          <ac:chgData name="Hanner, Olsen" userId="8f966b24-7479-4073-89bd-2f70180eddce" providerId="ADAL" clId="{50DBC183-A89B-433A-851C-1029D65016E6}" dt="2023-10-25T15:14:00.425" v="638" actId="478"/>
          <ac:spMkLst>
            <pc:docMk/>
            <pc:sldMk cId="3245625903" sldId="294"/>
            <ac:spMk id="5" creationId="{9D939342-5B96-E803-B3B4-937883B0F2BF}"/>
          </ac:spMkLst>
        </pc:spChg>
        <pc:spChg chg="del">
          <ac:chgData name="Hanner, Olsen" userId="8f966b24-7479-4073-89bd-2f70180eddce" providerId="ADAL" clId="{50DBC183-A89B-433A-851C-1029D65016E6}" dt="2023-10-25T15:13:32.292" v="626" actId="478"/>
          <ac:spMkLst>
            <pc:docMk/>
            <pc:sldMk cId="3245625903" sldId="294"/>
            <ac:spMk id="6" creationId="{2B58C44D-9486-DA75-9394-8569BACC3C25}"/>
          </ac:spMkLst>
        </pc:spChg>
        <pc:spChg chg="add del mod">
          <ac:chgData name="Hanner, Olsen" userId="8f966b24-7479-4073-89bd-2f70180eddce" providerId="ADAL" clId="{50DBC183-A89B-433A-851C-1029D65016E6}" dt="2023-10-25T15:16:59.674" v="767" actId="1076"/>
          <ac:spMkLst>
            <pc:docMk/>
            <pc:sldMk cId="3245625903" sldId="294"/>
            <ac:spMk id="36" creationId="{55FBE395-13A3-A9E0-C3E2-120446955518}"/>
          </ac:spMkLst>
        </pc:spChg>
        <pc:spChg chg="add del mod">
          <ac:chgData name="Hanner, Olsen" userId="8f966b24-7479-4073-89bd-2f70180eddce" providerId="ADAL" clId="{50DBC183-A89B-433A-851C-1029D65016E6}" dt="2023-10-25T15:14:00.425" v="638" actId="478"/>
          <ac:spMkLst>
            <pc:docMk/>
            <pc:sldMk cId="3245625903" sldId="294"/>
            <ac:spMk id="37" creationId="{474458A9-C115-7735-F9C0-98D072809B4C}"/>
          </ac:spMkLst>
        </pc:spChg>
        <pc:spChg chg="add del mod">
          <ac:chgData name="Hanner, Olsen" userId="8f966b24-7479-4073-89bd-2f70180eddce" providerId="ADAL" clId="{50DBC183-A89B-433A-851C-1029D65016E6}" dt="2023-10-25T15:14:00.425" v="638" actId="478"/>
          <ac:spMkLst>
            <pc:docMk/>
            <pc:sldMk cId="3245625903" sldId="294"/>
            <ac:spMk id="38" creationId="{898E707C-3EDC-A0E4-328C-11B4C5B30BE1}"/>
          </ac:spMkLst>
        </pc:spChg>
        <pc:spChg chg="add del mod">
          <ac:chgData name="Hanner, Olsen" userId="8f966b24-7479-4073-89bd-2f70180eddce" providerId="ADAL" clId="{50DBC183-A89B-433A-851C-1029D65016E6}" dt="2023-10-25T15:14:00.425" v="638" actId="478"/>
          <ac:spMkLst>
            <pc:docMk/>
            <pc:sldMk cId="3245625903" sldId="294"/>
            <ac:spMk id="39" creationId="{359DA703-150F-B35D-811C-B249A579F5CD}"/>
          </ac:spMkLst>
        </pc:spChg>
        <pc:spChg chg="add del mod">
          <ac:chgData name="Hanner, Olsen" userId="8f966b24-7479-4073-89bd-2f70180eddce" providerId="ADAL" clId="{50DBC183-A89B-433A-851C-1029D65016E6}" dt="2023-10-25T15:14:00.425" v="638" actId="478"/>
          <ac:spMkLst>
            <pc:docMk/>
            <pc:sldMk cId="3245625903" sldId="294"/>
            <ac:spMk id="40" creationId="{3DC84B29-5336-580E-208F-F4C645135483}"/>
          </ac:spMkLst>
        </pc:spChg>
        <pc:spChg chg="add del mod">
          <ac:chgData name="Hanner, Olsen" userId="8f966b24-7479-4073-89bd-2f70180eddce" providerId="ADAL" clId="{50DBC183-A89B-433A-851C-1029D65016E6}" dt="2023-10-25T15:14:00.425" v="638" actId="478"/>
          <ac:spMkLst>
            <pc:docMk/>
            <pc:sldMk cId="3245625903" sldId="294"/>
            <ac:spMk id="41" creationId="{C4F83385-E51A-CF36-AFD2-12FB53615095}"/>
          </ac:spMkLst>
        </pc:spChg>
        <pc:spChg chg="add del mod">
          <ac:chgData name="Hanner, Olsen" userId="8f966b24-7479-4073-89bd-2f70180eddce" providerId="ADAL" clId="{50DBC183-A89B-433A-851C-1029D65016E6}" dt="2023-10-25T15:14:00.425" v="638" actId="478"/>
          <ac:spMkLst>
            <pc:docMk/>
            <pc:sldMk cId="3245625903" sldId="294"/>
            <ac:spMk id="42" creationId="{5CFEA62B-E460-CEA4-C1EF-4233C0CFA000}"/>
          </ac:spMkLst>
        </pc:spChg>
        <pc:spChg chg="add del mod">
          <ac:chgData name="Hanner, Olsen" userId="8f966b24-7479-4073-89bd-2f70180eddce" providerId="ADAL" clId="{50DBC183-A89B-433A-851C-1029D65016E6}" dt="2023-10-25T15:14:00.425" v="638" actId="478"/>
          <ac:spMkLst>
            <pc:docMk/>
            <pc:sldMk cId="3245625903" sldId="294"/>
            <ac:spMk id="43" creationId="{996B117F-D159-DC48-E263-C3AF946DF940}"/>
          </ac:spMkLst>
        </pc:spChg>
        <pc:spChg chg="add del mod">
          <ac:chgData name="Hanner, Olsen" userId="8f966b24-7479-4073-89bd-2f70180eddce" providerId="ADAL" clId="{50DBC183-A89B-433A-851C-1029D65016E6}" dt="2023-10-25T15:14:00.425" v="638" actId="478"/>
          <ac:spMkLst>
            <pc:docMk/>
            <pc:sldMk cId="3245625903" sldId="294"/>
            <ac:spMk id="44" creationId="{1BE39412-B8A4-572F-C24A-288B9DBCF12F}"/>
          </ac:spMkLst>
        </pc:spChg>
        <pc:spChg chg="add del mod">
          <ac:chgData name="Hanner, Olsen" userId="8f966b24-7479-4073-89bd-2f70180eddce" providerId="ADAL" clId="{50DBC183-A89B-433A-851C-1029D65016E6}" dt="2023-10-25T15:14:00.425" v="638" actId="478"/>
          <ac:spMkLst>
            <pc:docMk/>
            <pc:sldMk cId="3245625903" sldId="294"/>
            <ac:spMk id="45" creationId="{458BA4F0-1F0F-FB56-F132-7E1F4226D38B}"/>
          </ac:spMkLst>
        </pc:spChg>
        <pc:spChg chg="add del mod">
          <ac:chgData name="Hanner, Olsen" userId="8f966b24-7479-4073-89bd-2f70180eddce" providerId="ADAL" clId="{50DBC183-A89B-433A-851C-1029D65016E6}" dt="2023-10-25T15:14:00.425" v="638" actId="478"/>
          <ac:spMkLst>
            <pc:docMk/>
            <pc:sldMk cId="3245625903" sldId="294"/>
            <ac:spMk id="46" creationId="{5C40C233-DA1B-B934-A0A7-305E78213D14}"/>
          </ac:spMkLst>
        </pc:spChg>
        <pc:spChg chg="add del mod">
          <ac:chgData name="Hanner, Olsen" userId="8f966b24-7479-4073-89bd-2f70180eddce" providerId="ADAL" clId="{50DBC183-A89B-433A-851C-1029D65016E6}" dt="2023-10-25T15:14:00.425" v="638" actId="478"/>
          <ac:spMkLst>
            <pc:docMk/>
            <pc:sldMk cId="3245625903" sldId="294"/>
            <ac:spMk id="47" creationId="{D3C5359F-5BC4-4A0D-D2A6-78C47FC0DBAE}"/>
          </ac:spMkLst>
        </pc:spChg>
        <pc:spChg chg="add del mod">
          <ac:chgData name="Hanner, Olsen" userId="8f966b24-7479-4073-89bd-2f70180eddce" providerId="ADAL" clId="{50DBC183-A89B-433A-851C-1029D65016E6}" dt="2023-10-25T15:14:00.425" v="638" actId="478"/>
          <ac:spMkLst>
            <pc:docMk/>
            <pc:sldMk cId="3245625903" sldId="294"/>
            <ac:spMk id="48" creationId="{3DFFB47F-B9DB-0812-2DA1-0266001B224F}"/>
          </ac:spMkLst>
        </pc:spChg>
        <pc:spChg chg="add del mod">
          <ac:chgData name="Hanner, Olsen" userId="8f966b24-7479-4073-89bd-2f70180eddce" providerId="ADAL" clId="{50DBC183-A89B-433A-851C-1029D65016E6}" dt="2023-10-25T15:14:00.425" v="638" actId="478"/>
          <ac:spMkLst>
            <pc:docMk/>
            <pc:sldMk cId="3245625903" sldId="294"/>
            <ac:spMk id="49" creationId="{58AD1BCC-379A-8D6D-6F88-8917052F988A}"/>
          </ac:spMkLst>
        </pc:spChg>
        <pc:spChg chg="add del mod">
          <ac:chgData name="Hanner, Olsen" userId="8f966b24-7479-4073-89bd-2f70180eddce" providerId="ADAL" clId="{50DBC183-A89B-433A-851C-1029D65016E6}" dt="2023-10-25T15:14:00.425" v="638" actId="478"/>
          <ac:spMkLst>
            <pc:docMk/>
            <pc:sldMk cId="3245625903" sldId="294"/>
            <ac:spMk id="50" creationId="{51C321DA-181E-46F9-1EC9-550DE7F44EB9}"/>
          </ac:spMkLst>
        </pc:spChg>
        <pc:spChg chg="add del mod">
          <ac:chgData name="Hanner, Olsen" userId="8f966b24-7479-4073-89bd-2f70180eddce" providerId="ADAL" clId="{50DBC183-A89B-433A-851C-1029D65016E6}" dt="2023-10-25T15:14:00.425" v="638" actId="478"/>
          <ac:spMkLst>
            <pc:docMk/>
            <pc:sldMk cId="3245625903" sldId="294"/>
            <ac:spMk id="52" creationId="{759EA988-3844-E4A1-2CA4-B77C64381C05}"/>
          </ac:spMkLst>
        </pc:spChg>
        <pc:spChg chg="add del mod">
          <ac:chgData name="Hanner, Olsen" userId="8f966b24-7479-4073-89bd-2f70180eddce" providerId="ADAL" clId="{50DBC183-A89B-433A-851C-1029D65016E6}" dt="2023-10-25T15:14:00.425" v="638" actId="478"/>
          <ac:spMkLst>
            <pc:docMk/>
            <pc:sldMk cId="3245625903" sldId="294"/>
            <ac:spMk id="53" creationId="{1029B76F-E070-77D5-695B-40831CD6D610}"/>
          </ac:spMkLst>
        </pc:spChg>
        <pc:spChg chg="add del mod">
          <ac:chgData name="Hanner, Olsen" userId="8f966b24-7479-4073-89bd-2f70180eddce" providerId="ADAL" clId="{50DBC183-A89B-433A-851C-1029D65016E6}" dt="2023-10-25T15:14:00.425" v="638" actId="478"/>
          <ac:spMkLst>
            <pc:docMk/>
            <pc:sldMk cId="3245625903" sldId="294"/>
            <ac:spMk id="54" creationId="{41679809-01C1-260B-24EA-60C3DF4795A3}"/>
          </ac:spMkLst>
        </pc:spChg>
        <pc:spChg chg="add del mod">
          <ac:chgData name="Hanner, Olsen" userId="8f966b24-7479-4073-89bd-2f70180eddce" providerId="ADAL" clId="{50DBC183-A89B-433A-851C-1029D65016E6}" dt="2023-10-25T15:14:00.425" v="638" actId="478"/>
          <ac:spMkLst>
            <pc:docMk/>
            <pc:sldMk cId="3245625903" sldId="294"/>
            <ac:spMk id="55" creationId="{A625AB54-CA35-5254-8576-C3225ACD0962}"/>
          </ac:spMkLst>
        </pc:spChg>
        <pc:spChg chg="add del mod">
          <ac:chgData name="Hanner, Olsen" userId="8f966b24-7479-4073-89bd-2f70180eddce" providerId="ADAL" clId="{50DBC183-A89B-433A-851C-1029D65016E6}" dt="2023-10-25T15:14:00.425" v="638" actId="478"/>
          <ac:spMkLst>
            <pc:docMk/>
            <pc:sldMk cId="3245625903" sldId="294"/>
            <ac:spMk id="56" creationId="{0760D8C8-BFD1-BCF1-165E-64B738A98C92}"/>
          </ac:spMkLst>
        </pc:spChg>
        <pc:spChg chg="add del mod">
          <ac:chgData name="Hanner, Olsen" userId="8f966b24-7479-4073-89bd-2f70180eddce" providerId="ADAL" clId="{50DBC183-A89B-433A-851C-1029D65016E6}" dt="2023-10-25T15:14:00.425" v="638" actId="478"/>
          <ac:spMkLst>
            <pc:docMk/>
            <pc:sldMk cId="3245625903" sldId="294"/>
            <ac:spMk id="57" creationId="{7178A561-18FA-6C29-1876-13527C52ACB5}"/>
          </ac:spMkLst>
        </pc:spChg>
        <pc:spChg chg="add del mod">
          <ac:chgData name="Hanner, Olsen" userId="8f966b24-7479-4073-89bd-2f70180eddce" providerId="ADAL" clId="{50DBC183-A89B-433A-851C-1029D65016E6}" dt="2023-10-25T15:14:00.425" v="638" actId="478"/>
          <ac:spMkLst>
            <pc:docMk/>
            <pc:sldMk cId="3245625903" sldId="294"/>
            <ac:spMk id="59" creationId="{46F35DEE-EE44-6B01-F32E-B0D2CC313AE0}"/>
          </ac:spMkLst>
        </pc:spChg>
        <pc:spChg chg="add del mod">
          <ac:chgData name="Hanner, Olsen" userId="8f966b24-7479-4073-89bd-2f70180eddce" providerId="ADAL" clId="{50DBC183-A89B-433A-851C-1029D65016E6}" dt="2023-10-25T15:13:43.005" v="630" actId="478"/>
          <ac:spMkLst>
            <pc:docMk/>
            <pc:sldMk cId="3245625903" sldId="294"/>
            <ac:spMk id="63" creationId="{AB3847B9-2D63-4C1D-9587-5CA9BBB9FBDD}"/>
          </ac:spMkLst>
        </pc:spChg>
        <pc:spChg chg="add mod">
          <ac:chgData name="Hanner, Olsen" userId="8f966b24-7479-4073-89bd-2f70180eddce" providerId="ADAL" clId="{50DBC183-A89B-433A-851C-1029D65016E6}" dt="2023-10-25T15:13:42.517" v="629"/>
          <ac:spMkLst>
            <pc:docMk/>
            <pc:sldMk cId="3245625903" sldId="294"/>
            <ac:spMk id="65" creationId="{605B8FD8-C6FB-2018-D948-832C00635B79}"/>
          </ac:spMkLst>
        </pc:spChg>
        <pc:spChg chg="add mod">
          <ac:chgData name="Hanner, Olsen" userId="8f966b24-7479-4073-89bd-2f70180eddce" providerId="ADAL" clId="{50DBC183-A89B-433A-851C-1029D65016E6}" dt="2023-10-25T15:13:42.517" v="629"/>
          <ac:spMkLst>
            <pc:docMk/>
            <pc:sldMk cId="3245625903" sldId="294"/>
            <ac:spMk id="66" creationId="{55C5751F-3A43-9152-4946-EEED5E3C7C9D}"/>
          </ac:spMkLst>
        </pc:spChg>
        <pc:spChg chg="add mod">
          <ac:chgData name="Hanner, Olsen" userId="8f966b24-7479-4073-89bd-2f70180eddce" providerId="ADAL" clId="{50DBC183-A89B-433A-851C-1029D65016E6}" dt="2023-10-25T15:13:42.517" v="629"/>
          <ac:spMkLst>
            <pc:docMk/>
            <pc:sldMk cId="3245625903" sldId="294"/>
            <ac:spMk id="67" creationId="{DFC2180B-AA70-F235-AD5C-FC858CABBD93}"/>
          </ac:spMkLst>
        </pc:spChg>
        <pc:spChg chg="add mod">
          <ac:chgData name="Hanner, Olsen" userId="8f966b24-7479-4073-89bd-2f70180eddce" providerId="ADAL" clId="{50DBC183-A89B-433A-851C-1029D65016E6}" dt="2023-10-25T15:13:42.517" v="629"/>
          <ac:spMkLst>
            <pc:docMk/>
            <pc:sldMk cId="3245625903" sldId="294"/>
            <ac:spMk id="68" creationId="{8FB6FDCA-BC25-3022-A4E4-508FE8F5110E}"/>
          </ac:spMkLst>
        </pc:spChg>
        <pc:spChg chg="add mod">
          <ac:chgData name="Hanner, Olsen" userId="8f966b24-7479-4073-89bd-2f70180eddce" providerId="ADAL" clId="{50DBC183-A89B-433A-851C-1029D65016E6}" dt="2023-10-25T15:13:42.517" v="629"/>
          <ac:spMkLst>
            <pc:docMk/>
            <pc:sldMk cId="3245625903" sldId="294"/>
            <ac:spMk id="69" creationId="{7254609C-9D49-DEF3-2ADA-58F3DC5500F4}"/>
          </ac:spMkLst>
        </pc:spChg>
        <pc:spChg chg="add mod">
          <ac:chgData name="Hanner, Olsen" userId="8f966b24-7479-4073-89bd-2f70180eddce" providerId="ADAL" clId="{50DBC183-A89B-433A-851C-1029D65016E6}" dt="2023-10-25T15:13:42.517" v="629"/>
          <ac:spMkLst>
            <pc:docMk/>
            <pc:sldMk cId="3245625903" sldId="294"/>
            <ac:spMk id="70" creationId="{5820AC8E-BBD6-2785-6EC4-8B45EE9267BB}"/>
          </ac:spMkLst>
        </pc:spChg>
        <pc:spChg chg="add mod">
          <ac:chgData name="Hanner, Olsen" userId="8f966b24-7479-4073-89bd-2f70180eddce" providerId="ADAL" clId="{50DBC183-A89B-433A-851C-1029D65016E6}" dt="2023-10-25T15:13:42.517" v="629"/>
          <ac:spMkLst>
            <pc:docMk/>
            <pc:sldMk cId="3245625903" sldId="294"/>
            <ac:spMk id="71" creationId="{A794BD5D-85D1-77CF-BC74-E3AA41C38758}"/>
          </ac:spMkLst>
        </pc:spChg>
        <pc:spChg chg="add mod">
          <ac:chgData name="Hanner, Olsen" userId="8f966b24-7479-4073-89bd-2f70180eddce" providerId="ADAL" clId="{50DBC183-A89B-433A-851C-1029D65016E6}" dt="2023-10-25T15:13:42.517" v="629"/>
          <ac:spMkLst>
            <pc:docMk/>
            <pc:sldMk cId="3245625903" sldId="294"/>
            <ac:spMk id="72" creationId="{4D7408EF-97B6-8555-F571-F863B0EE20AD}"/>
          </ac:spMkLst>
        </pc:spChg>
        <pc:spChg chg="add mod">
          <ac:chgData name="Hanner, Olsen" userId="8f966b24-7479-4073-89bd-2f70180eddce" providerId="ADAL" clId="{50DBC183-A89B-433A-851C-1029D65016E6}" dt="2023-10-25T15:13:42.517" v="629"/>
          <ac:spMkLst>
            <pc:docMk/>
            <pc:sldMk cId="3245625903" sldId="294"/>
            <ac:spMk id="73" creationId="{E5803B3D-A653-A34A-4EBD-4773C19BD050}"/>
          </ac:spMkLst>
        </pc:spChg>
        <pc:spChg chg="add mod">
          <ac:chgData name="Hanner, Olsen" userId="8f966b24-7479-4073-89bd-2f70180eddce" providerId="ADAL" clId="{50DBC183-A89B-433A-851C-1029D65016E6}" dt="2023-10-25T15:13:42.517" v="629"/>
          <ac:spMkLst>
            <pc:docMk/>
            <pc:sldMk cId="3245625903" sldId="294"/>
            <ac:spMk id="74" creationId="{1C9EE353-4365-7773-B598-41E07E547312}"/>
          </ac:spMkLst>
        </pc:spChg>
        <pc:spChg chg="add mod">
          <ac:chgData name="Hanner, Olsen" userId="8f966b24-7479-4073-89bd-2f70180eddce" providerId="ADAL" clId="{50DBC183-A89B-433A-851C-1029D65016E6}" dt="2023-10-25T15:13:42.517" v="629"/>
          <ac:spMkLst>
            <pc:docMk/>
            <pc:sldMk cId="3245625903" sldId="294"/>
            <ac:spMk id="75" creationId="{DB747332-C524-EBA5-ED4A-2611E518FA3A}"/>
          </ac:spMkLst>
        </pc:spChg>
        <pc:spChg chg="add mod">
          <ac:chgData name="Hanner, Olsen" userId="8f966b24-7479-4073-89bd-2f70180eddce" providerId="ADAL" clId="{50DBC183-A89B-433A-851C-1029D65016E6}" dt="2023-10-25T15:13:42.517" v="629"/>
          <ac:spMkLst>
            <pc:docMk/>
            <pc:sldMk cId="3245625903" sldId="294"/>
            <ac:spMk id="76" creationId="{1DA6C41D-271B-7901-1CAC-27F0F4A482AB}"/>
          </ac:spMkLst>
        </pc:spChg>
        <pc:spChg chg="add mod">
          <ac:chgData name="Hanner, Olsen" userId="8f966b24-7479-4073-89bd-2f70180eddce" providerId="ADAL" clId="{50DBC183-A89B-433A-851C-1029D65016E6}" dt="2023-10-25T15:13:42.517" v="629"/>
          <ac:spMkLst>
            <pc:docMk/>
            <pc:sldMk cId="3245625903" sldId="294"/>
            <ac:spMk id="77" creationId="{8F44E7BC-CFEA-923D-F97C-D7FE59EA4310}"/>
          </ac:spMkLst>
        </pc:spChg>
        <pc:spChg chg="add mod">
          <ac:chgData name="Hanner, Olsen" userId="8f966b24-7479-4073-89bd-2f70180eddce" providerId="ADAL" clId="{50DBC183-A89B-433A-851C-1029D65016E6}" dt="2023-10-25T15:13:42.517" v="629"/>
          <ac:spMkLst>
            <pc:docMk/>
            <pc:sldMk cId="3245625903" sldId="294"/>
            <ac:spMk id="78" creationId="{91F02842-7BA3-FC3F-60D7-07ECC6D1254A}"/>
          </ac:spMkLst>
        </pc:spChg>
        <pc:spChg chg="add mod">
          <ac:chgData name="Hanner, Olsen" userId="8f966b24-7479-4073-89bd-2f70180eddce" providerId="ADAL" clId="{50DBC183-A89B-433A-851C-1029D65016E6}" dt="2023-10-25T15:13:42.517" v="629"/>
          <ac:spMkLst>
            <pc:docMk/>
            <pc:sldMk cId="3245625903" sldId="294"/>
            <ac:spMk id="79" creationId="{148219A6-80EE-DA10-7E70-B685F1CB054F}"/>
          </ac:spMkLst>
        </pc:spChg>
        <pc:spChg chg="add mod">
          <ac:chgData name="Hanner, Olsen" userId="8f966b24-7479-4073-89bd-2f70180eddce" providerId="ADAL" clId="{50DBC183-A89B-433A-851C-1029D65016E6}" dt="2023-10-25T15:13:42.517" v="629"/>
          <ac:spMkLst>
            <pc:docMk/>
            <pc:sldMk cId="3245625903" sldId="294"/>
            <ac:spMk id="80" creationId="{C42B7560-2578-125F-E06F-DAFC1C831970}"/>
          </ac:spMkLst>
        </pc:spChg>
        <pc:spChg chg="add mod">
          <ac:chgData name="Hanner, Olsen" userId="8f966b24-7479-4073-89bd-2f70180eddce" providerId="ADAL" clId="{50DBC183-A89B-433A-851C-1029D65016E6}" dt="2023-10-25T15:13:42.517" v="629"/>
          <ac:spMkLst>
            <pc:docMk/>
            <pc:sldMk cId="3245625903" sldId="294"/>
            <ac:spMk id="81" creationId="{E7CD5DC7-21D4-83A8-316F-492E8884B614}"/>
          </ac:spMkLst>
        </pc:spChg>
        <pc:spChg chg="add mod">
          <ac:chgData name="Hanner, Olsen" userId="8f966b24-7479-4073-89bd-2f70180eddce" providerId="ADAL" clId="{50DBC183-A89B-433A-851C-1029D65016E6}" dt="2023-10-25T15:13:42.517" v="629"/>
          <ac:spMkLst>
            <pc:docMk/>
            <pc:sldMk cId="3245625903" sldId="294"/>
            <ac:spMk id="82" creationId="{D71ADBBD-F96A-7799-C474-E546FA4AB56B}"/>
          </ac:spMkLst>
        </pc:spChg>
        <pc:spChg chg="add mod">
          <ac:chgData name="Hanner, Olsen" userId="8f966b24-7479-4073-89bd-2f70180eddce" providerId="ADAL" clId="{50DBC183-A89B-433A-851C-1029D65016E6}" dt="2023-10-25T15:13:42.517" v="629"/>
          <ac:spMkLst>
            <pc:docMk/>
            <pc:sldMk cId="3245625903" sldId="294"/>
            <ac:spMk id="83" creationId="{F87F2E5F-4051-6B5C-DDEE-4EB43C08DC81}"/>
          </ac:spMkLst>
        </pc:spChg>
        <pc:spChg chg="add mod">
          <ac:chgData name="Hanner, Olsen" userId="8f966b24-7479-4073-89bd-2f70180eddce" providerId="ADAL" clId="{50DBC183-A89B-433A-851C-1029D65016E6}" dt="2023-10-25T15:13:42.517" v="629"/>
          <ac:spMkLst>
            <pc:docMk/>
            <pc:sldMk cId="3245625903" sldId="294"/>
            <ac:spMk id="84" creationId="{B2DD8B78-2168-C304-DCB4-10BD8E49086B}"/>
          </ac:spMkLst>
        </pc:spChg>
        <pc:spChg chg="add mod">
          <ac:chgData name="Hanner, Olsen" userId="8f966b24-7479-4073-89bd-2f70180eddce" providerId="ADAL" clId="{50DBC183-A89B-433A-851C-1029D65016E6}" dt="2023-10-25T15:13:42.517" v="629"/>
          <ac:spMkLst>
            <pc:docMk/>
            <pc:sldMk cId="3245625903" sldId="294"/>
            <ac:spMk id="85" creationId="{B89D9A62-9B52-A35E-0885-5B7151A2F55B}"/>
          </ac:spMkLst>
        </pc:spChg>
        <pc:spChg chg="add mod">
          <ac:chgData name="Hanner, Olsen" userId="8f966b24-7479-4073-89bd-2f70180eddce" providerId="ADAL" clId="{50DBC183-A89B-433A-851C-1029D65016E6}" dt="2023-10-25T15:13:42.517" v="629"/>
          <ac:spMkLst>
            <pc:docMk/>
            <pc:sldMk cId="3245625903" sldId="294"/>
            <ac:spMk id="86" creationId="{E3B3BC2D-E00C-FE22-CCB9-8F4E0083F265}"/>
          </ac:spMkLst>
        </pc:spChg>
        <pc:spChg chg="add mod">
          <ac:chgData name="Hanner, Olsen" userId="8f966b24-7479-4073-89bd-2f70180eddce" providerId="ADAL" clId="{50DBC183-A89B-433A-851C-1029D65016E6}" dt="2023-10-25T15:13:42.517" v="629"/>
          <ac:spMkLst>
            <pc:docMk/>
            <pc:sldMk cId="3245625903" sldId="294"/>
            <ac:spMk id="87" creationId="{B743EF9D-CF77-F11B-E77D-B56DF6B45C9B}"/>
          </ac:spMkLst>
        </pc:spChg>
        <pc:spChg chg="add mod">
          <ac:chgData name="Hanner, Olsen" userId="8f966b24-7479-4073-89bd-2f70180eddce" providerId="ADAL" clId="{50DBC183-A89B-433A-851C-1029D65016E6}" dt="2023-10-25T15:13:42.517" v="629"/>
          <ac:spMkLst>
            <pc:docMk/>
            <pc:sldMk cId="3245625903" sldId="294"/>
            <ac:spMk id="88" creationId="{B9555201-379F-54D0-D1F3-84114EAA5C1C}"/>
          </ac:spMkLst>
        </pc:spChg>
        <pc:spChg chg="add mod">
          <ac:chgData name="Hanner, Olsen" userId="8f966b24-7479-4073-89bd-2f70180eddce" providerId="ADAL" clId="{50DBC183-A89B-433A-851C-1029D65016E6}" dt="2023-10-25T15:13:42.517" v="629"/>
          <ac:spMkLst>
            <pc:docMk/>
            <pc:sldMk cId="3245625903" sldId="294"/>
            <ac:spMk id="89" creationId="{D7B85B6A-1834-4AB8-DAD4-1FF6656D976E}"/>
          </ac:spMkLst>
        </pc:spChg>
        <pc:spChg chg="add mod">
          <ac:chgData name="Hanner, Olsen" userId="8f966b24-7479-4073-89bd-2f70180eddce" providerId="ADAL" clId="{50DBC183-A89B-433A-851C-1029D65016E6}" dt="2023-10-25T15:13:42.517" v="629"/>
          <ac:spMkLst>
            <pc:docMk/>
            <pc:sldMk cId="3245625903" sldId="294"/>
            <ac:spMk id="90" creationId="{1510988A-72AE-EACE-6E20-C0D9740CD684}"/>
          </ac:spMkLst>
        </pc:spChg>
        <pc:spChg chg="add mod">
          <ac:chgData name="Hanner, Olsen" userId="8f966b24-7479-4073-89bd-2f70180eddce" providerId="ADAL" clId="{50DBC183-A89B-433A-851C-1029D65016E6}" dt="2023-10-25T15:13:42.517" v="629"/>
          <ac:spMkLst>
            <pc:docMk/>
            <pc:sldMk cId="3245625903" sldId="294"/>
            <ac:spMk id="91" creationId="{74C6F5A6-2A55-7951-B6E7-74E7409F9112}"/>
          </ac:spMkLst>
        </pc:spChg>
        <pc:spChg chg="add mod">
          <ac:chgData name="Hanner, Olsen" userId="8f966b24-7479-4073-89bd-2f70180eddce" providerId="ADAL" clId="{50DBC183-A89B-433A-851C-1029D65016E6}" dt="2023-10-25T15:13:42.517" v="629"/>
          <ac:spMkLst>
            <pc:docMk/>
            <pc:sldMk cId="3245625903" sldId="294"/>
            <ac:spMk id="92" creationId="{5E219F80-A7CA-AD0C-03FC-699D730E7CA8}"/>
          </ac:spMkLst>
        </pc:spChg>
        <pc:spChg chg="add mod">
          <ac:chgData name="Hanner, Olsen" userId="8f966b24-7479-4073-89bd-2f70180eddce" providerId="ADAL" clId="{50DBC183-A89B-433A-851C-1029D65016E6}" dt="2023-10-25T15:13:42.517" v="629"/>
          <ac:spMkLst>
            <pc:docMk/>
            <pc:sldMk cId="3245625903" sldId="294"/>
            <ac:spMk id="93" creationId="{B32987D8-3620-0438-5BA2-D2210283C91E}"/>
          </ac:spMkLst>
        </pc:spChg>
        <pc:spChg chg="add mod">
          <ac:chgData name="Hanner, Olsen" userId="8f966b24-7479-4073-89bd-2f70180eddce" providerId="ADAL" clId="{50DBC183-A89B-433A-851C-1029D65016E6}" dt="2023-10-25T15:13:42.517" v="629"/>
          <ac:spMkLst>
            <pc:docMk/>
            <pc:sldMk cId="3245625903" sldId="294"/>
            <ac:spMk id="94" creationId="{2B1F1FF7-BBE1-EFC0-6642-ADC9FE246031}"/>
          </ac:spMkLst>
        </pc:spChg>
        <pc:spChg chg="add mod">
          <ac:chgData name="Hanner, Olsen" userId="8f966b24-7479-4073-89bd-2f70180eddce" providerId="ADAL" clId="{50DBC183-A89B-433A-851C-1029D65016E6}" dt="2023-10-25T15:13:42.517" v="629"/>
          <ac:spMkLst>
            <pc:docMk/>
            <pc:sldMk cId="3245625903" sldId="294"/>
            <ac:spMk id="95" creationId="{9E463726-DCBC-3C23-266C-A2FAA8D97854}"/>
          </ac:spMkLst>
        </pc:spChg>
        <pc:spChg chg="add mod">
          <ac:chgData name="Hanner, Olsen" userId="8f966b24-7479-4073-89bd-2f70180eddce" providerId="ADAL" clId="{50DBC183-A89B-433A-851C-1029D65016E6}" dt="2023-10-25T15:13:42.517" v="629"/>
          <ac:spMkLst>
            <pc:docMk/>
            <pc:sldMk cId="3245625903" sldId="294"/>
            <ac:spMk id="96" creationId="{973E545A-FDBA-0C05-6B77-01B743270F13}"/>
          </ac:spMkLst>
        </pc:spChg>
        <pc:spChg chg="add mod">
          <ac:chgData name="Hanner, Olsen" userId="8f966b24-7479-4073-89bd-2f70180eddce" providerId="ADAL" clId="{50DBC183-A89B-433A-851C-1029D65016E6}" dt="2023-10-25T15:13:42.517" v="629"/>
          <ac:spMkLst>
            <pc:docMk/>
            <pc:sldMk cId="3245625903" sldId="294"/>
            <ac:spMk id="97" creationId="{47915A9E-F8F8-6E2A-B589-C137E966A134}"/>
          </ac:spMkLst>
        </pc:spChg>
        <pc:spChg chg="add mod">
          <ac:chgData name="Hanner, Olsen" userId="8f966b24-7479-4073-89bd-2f70180eddce" providerId="ADAL" clId="{50DBC183-A89B-433A-851C-1029D65016E6}" dt="2023-10-25T15:13:42.517" v="629"/>
          <ac:spMkLst>
            <pc:docMk/>
            <pc:sldMk cId="3245625903" sldId="294"/>
            <ac:spMk id="98" creationId="{48310ABD-8CA0-B917-601D-750E05E0A83A}"/>
          </ac:spMkLst>
        </pc:spChg>
        <pc:spChg chg="add mod">
          <ac:chgData name="Hanner, Olsen" userId="8f966b24-7479-4073-89bd-2f70180eddce" providerId="ADAL" clId="{50DBC183-A89B-433A-851C-1029D65016E6}" dt="2023-10-25T15:13:42.517" v="629"/>
          <ac:spMkLst>
            <pc:docMk/>
            <pc:sldMk cId="3245625903" sldId="294"/>
            <ac:spMk id="99" creationId="{795A9772-E996-663C-1D52-CA53ACE18C19}"/>
          </ac:spMkLst>
        </pc:spChg>
        <pc:spChg chg="add mod">
          <ac:chgData name="Hanner, Olsen" userId="8f966b24-7479-4073-89bd-2f70180eddce" providerId="ADAL" clId="{50DBC183-A89B-433A-851C-1029D65016E6}" dt="2023-10-25T15:13:42.517" v="629"/>
          <ac:spMkLst>
            <pc:docMk/>
            <pc:sldMk cId="3245625903" sldId="294"/>
            <ac:spMk id="100" creationId="{4BB9051B-DFED-6C7A-B695-E2B76551ABD3}"/>
          </ac:spMkLst>
        </pc:spChg>
        <pc:spChg chg="add mod">
          <ac:chgData name="Hanner, Olsen" userId="8f966b24-7479-4073-89bd-2f70180eddce" providerId="ADAL" clId="{50DBC183-A89B-433A-851C-1029D65016E6}" dt="2023-10-25T15:13:42.517" v="629"/>
          <ac:spMkLst>
            <pc:docMk/>
            <pc:sldMk cId="3245625903" sldId="294"/>
            <ac:spMk id="101" creationId="{4595AB6D-763E-AA51-29F5-1C821795A6C9}"/>
          </ac:spMkLst>
        </pc:spChg>
        <pc:spChg chg="add mod">
          <ac:chgData name="Hanner, Olsen" userId="8f966b24-7479-4073-89bd-2f70180eddce" providerId="ADAL" clId="{50DBC183-A89B-433A-851C-1029D65016E6}" dt="2023-10-25T15:13:42.517" v="629"/>
          <ac:spMkLst>
            <pc:docMk/>
            <pc:sldMk cId="3245625903" sldId="294"/>
            <ac:spMk id="102" creationId="{4762E17B-5CED-19D1-0A38-2D8116ECFB1D}"/>
          </ac:spMkLst>
        </pc:spChg>
        <pc:spChg chg="add mod">
          <ac:chgData name="Hanner, Olsen" userId="8f966b24-7479-4073-89bd-2f70180eddce" providerId="ADAL" clId="{50DBC183-A89B-433A-851C-1029D65016E6}" dt="2023-10-25T15:13:42.517" v="629"/>
          <ac:spMkLst>
            <pc:docMk/>
            <pc:sldMk cId="3245625903" sldId="294"/>
            <ac:spMk id="103" creationId="{22AD2A3C-43EF-360C-C3EA-50A8A009202D}"/>
          </ac:spMkLst>
        </pc:spChg>
        <pc:spChg chg="add mod">
          <ac:chgData name="Hanner, Olsen" userId="8f966b24-7479-4073-89bd-2f70180eddce" providerId="ADAL" clId="{50DBC183-A89B-433A-851C-1029D65016E6}" dt="2023-10-25T15:13:42.517" v="629"/>
          <ac:spMkLst>
            <pc:docMk/>
            <pc:sldMk cId="3245625903" sldId="294"/>
            <ac:spMk id="104" creationId="{010B7AD8-FA9B-6C05-9F1C-DC2EF715AD48}"/>
          </ac:spMkLst>
        </pc:spChg>
        <pc:spChg chg="add mod">
          <ac:chgData name="Hanner, Olsen" userId="8f966b24-7479-4073-89bd-2f70180eddce" providerId="ADAL" clId="{50DBC183-A89B-433A-851C-1029D65016E6}" dt="2023-10-25T15:13:42.517" v="629"/>
          <ac:spMkLst>
            <pc:docMk/>
            <pc:sldMk cId="3245625903" sldId="294"/>
            <ac:spMk id="105" creationId="{F1A6DA80-5488-28DF-2A84-493EE0384062}"/>
          </ac:spMkLst>
        </pc:spChg>
        <pc:spChg chg="add mod">
          <ac:chgData name="Hanner, Olsen" userId="8f966b24-7479-4073-89bd-2f70180eddce" providerId="ADAL" clId="{50DBC183-A89B-433A-851C-1029D65016E6}" dt="2023-10-25T15:13:42.517" v="629"/>
          <ac:spMkLst>
            <pc:docMk/>
            <pc:sldMk cId="3245625903" sldId="294"/>
            <ac:spMk id="106" creationId="{80822286-6D0E-7DDF-DD99-BDA1ED84D7F0}"/>
          </ac:spMkLst>
        </pc:spChg>
        <pc:spChg chg="add mod">
          <ac:chgData name="Hanner, Olsen" userId="8f966b24-7479-4073-89bd-2f70180eddce" providerId="ADAL" clId="{50DBC183-A89B-433A-851C-1029D65016E6}" dt="2023-10-25T15:13:56.080" v="636"/>
          <ac:spMkLst>
            <pc:docMk/>
            <pc:sldMk cId="3245625903" sldId="294"/>
            <ac:spMk id="108" creationId="{605B8FD8-C6FB-2018-D948-832C00635B79}"/>
          </ac:spMkLst>
        </pc:spChg>
        <pc:spChg chg="add mod">
          <ac:chgData name="Hanner, Olsen" userId="8f966b24-7479-4073-89bd-2f70180eddce" providerId="ADAL" clId="{50DBC183-A89B-433A-851C-1029D65016E6}" dt="2023-10-25T15:13:56.080" v="636"/>
          <ac:spMkLst>
            <pc:docMk/>
            <pc:sldMk cId="3245625903" sldId="294"/>
            <ac:spMk id="109" creationId="{55C5751F-3A43-9152-4946-EEED5E3C7C9D}"/>
          </ac:spMkLst>
        </pc:spChg>
        <pc:spChg chg="add mod">
          <ac:chgData name="Hanner, Olsen" userId="8f966b24-7479-4073-89bd-2f70180eddce" providerId="ADAL" clId="{50DBC183-A89B-433A-851C-1029D65016E6}" dt="2023-10-25T15:13:56.080" v="636"/>
          <ac:spMkLst>
            <pc:docMk/>
            <pc:sldMk cId="3245625903" sldId="294"/>
            <ac:spMk id="110" creationId="{DFC2180B-AA70-F235-AD5C-FC858CABBD93}"/>
          </ac:spMkLst>
        </pc:spChg>
        <pc:spChg chg="add mod">
          <ac:chgData name="Hanner, Olsen" userId="8f966b24-7479-4073-89bd-2f70180eddce" providerId="ADAL" clId="{50DBC183-A89B-433A-851C-1029D65016E6}" dt="2023-10-25T15:13:56.080" v="636"/>
          <ac:spMkLst>
            <pc:docMk/>
            <pc:sldMk cId="3245625903" sldId="294"/>
            <ac:spMk id="111" creationId="{8FB6FDCA-BC25-3022-A4E4-508FE8F5110E}"/>
          </ac:spMkLst>
        </pc:spChg>
        <pc:spChg chg="add mod">
          <ac:chgData name="Hanner, Olsen" userId="8f966b24-7479-4073-89bd-2f70180eddce" providerId="ADAL" clId="{50DBC183-A89B-433A-851C-1029D65016E6}" dt="2023-10-25T15:13:56.080" v="636"/>
          <ac:spMkLst>
            <pc:docMk/>
            <pc:sldMk cId="3245625903" sldId="294"/>
            <ac:spMk id="112" creationId="{7254609C-9D49-DEF3-2ADA-58F3DC5500F4}"/>
          </ac:spMkLst>
        </pc:spChg>
        <pc:spChg chg="add mod">
          <ac:chgData name="Hanner, Olsen" userId="8f966b24-7479-4073-89bd-2f70180eddce" providerId="ADAL" clId="{50DBC183-A89B-433A-851C-1029D65016E6}" dt="2023-10-25T15:13:56.080" v="636"/>
          <ac:spMkLst>
            <pc:docMk/>
            <pc:sldMk cId="3245625903" sldId="294"/>
            <ac:spMk id="113" creationId="{5820AC8E-BBD6-2785-6EC4-8B45EE9267BB}"/>
          </ac:spMkLst>
        </pc:spChg>
        <pc:spChg chg="add mod">
          <ac:chgData name="Hanner, Olsen" userId="8f966b24-7479-4073-89bd-2f70180eddce" providerId="ADAL" clId="{50DBC183-A89B-433A-851C-1029D65016E6}" dt="2023-10-25T15:13:56.080" v="636"/>
          <ac:spMkLst>
            <pc:docMk/>
            <pc:sldMk cId="3245625903" sldId="294"/>
            <ac:spMk id="114" creationId="{A794BD5D-85D1-77CF-BC74-E3AA41C38758}"/>
          </ac:spMkLst>
        </pc:spChg>
        <pc:spChg chg="add mod">
          <ac:chgData name="Hanner, Olsen" userId="8f966b24-7479-4073-89bd-2f70180eddce" providerId="ADAL" clId="{50DBC183-A89B-433A-851C-1029D65016E6}" dt="2023-10-25T15:13:56.080" v="636"/>
          <ac:spMkLst>
            <pc:docMk/>
            <pc:sldMk cId="3245625903" sldId="294"/>
            <ac:spMk id="115" creationId="{4D7408EF-97B6-8555-F571-F863B0EE20AD}"/>
          </ac:spMkLst>
        </pc:spChg>
        <pc:spChg chg="add mod">
          <ac:chgData name="Hanner, Olsen" userId="8f966b24-7479-4073-89bd-2f70180eddce" providerId="ADAL" clId="{50DBC183-A89B-433A-851C-1029D65016E6}" dt="2023-10-25T15:13:56.080" v="636"/>
          <ac:spMkLst>
            <pc:docMk/>
            <pc:sldMk cId="3245625903" sldId="294"/>
            <ac:spMk id="116" creationId="{E5803B3D-A653-A34A-4EBD-4773C19BD050}"/>
          </ac:spMkLst>
        </pc:spChg>
        <pc:spChg chg="add mod">
          <ac:chgData name="Hanner, Olsen" userId="8f966b24-7479-4073-89bd-2f70180eddce" providerId="ADAL" clId="{50DBC183-A89B-433A-851C-1029D65016E6}" dt="2023-10-25T15:13:56.080" v="636"/>
          <ac:spMkLst>
            <pc:docMk/>
            <pc:sldMk cId="3245625903" sldId="294"/>
            <ac:spMk id="117" creationId="{1C9EE353-4365-7773-B598-41E07E547312}"/>
          </ac:spMkLst>
        </pc:spChg>
        <pc:spChg chg="add mod">
          <ac:chgData name="Hanner, Olsen" userId="8f966b24-7479-4073-89bd-2f70180eddce" providerId="ADAL" clId="{50DBC183-A89B-433A-851C-1029D65016E6}" dt="2023-10-25T15:13:56.080" v="636"/>
          <ac:spMkLst>
            <pc:docMk/>
            <pc:sldMk cId="3245625903" sldId="294"/>
            <ac:spMk id="118" creationId="{DB747332-C524-EBA5-ED4A-2611E518FA3A}"/>
          </ac:spMkLst>
        </pc:spChg>
        <pc:spChg chg="add mod">
          <ac:chgData name="Hanner, Olsen" userId="8f966b24-7479-4073-89bd-2f70180eddce" providerId="ADAL" clId="{50DBC183-A89B-433A-851C-1029D65016E6}" dt="2023-10-25T15:13:56.080" v="636"/>
          <ac:spMkLst>
            <pc:docMk/>
            <pc:sldMk cId="3245625903" sldId="294"/>
            <ac:spMk id="119" creationId="{1DA6C41D-271B-7901-1CAC-27F0F4A482AB}"/>
          </ac:spMkLst>
        </pc:spChg>
        <pc:spChg chg="add mod">
          <ac:chgData name="Hanner, Olsen" userId="8f966b24-7479-4073-89bd-2f70180eddce" providerId="ADAL" clId="{50DBC183-A89B-433A-851C-1029D65016E6}" dt="2023-10-25T15:13:56.080" v="636"/>
          <ac:spMkLst>
            <pc:docMk/>
            <pc:sldMk cId="3245625903" sldId="294"/>
            <ac:spMk id="120" creationId="{8F44E7BC-CFEA-923D-F97C-D7FE59EA4310}"/>
          </ac:spMkLst>
        </pc:spChg>
        <pc:spChg chg="add mod">
          <ac:chgData name="Hanner, Olsen" userId="8f966b24-7479-4073-89bd-2f70180eddce" providerId="ADAL" clId="{50DBC183-A89B-433A-851C-1029D65016E6}" dt="2023-10-25T15:13:56.080" v="636"/>
          <ac:spMkLst>
            <pc:docMk/>
            <pc:sldMk cId="3245625903" sldId="294"/>
            <ac:spMk id="121" creationId="{91F02842-7BA3-FC3F-60D7-07ECC6D1254A}"/>
          </ac:spMkLst>
        </pc:spChg>
        <pc:spChg chg="add mod">
          <ac:chgData name="Hanner, Olsen" userId="8f966b24-7479-4073-89bd-2f70180eddce" providerId="ADAL" clId="{50DBC183-A89B-433A-851C-1029D65016E6}" dt="2023-10-25T15:13:56.080" v="636"/>
          <ac:spMkLst>
            <pc:docMk/>
            <pc:sldMk cId="3245625903" sldId="294"/>
            <ac:spMk id="122" creationId="{148219A6-80EE-DA10-7E70-B685F1CB054F}"/>
          </ac:spMkLst>
        </pc:spChg>
        <pc:spChg chg="add mod">
          <ac:chgData name="Hanner, Olsen" userId="8f966b24-7479-4073-89bd-2f70180eddce" providerId="ADAL" clId="{50DBC183-A89B-433A-851C-1029D65016E6}" dt="2023-10-25T15:13:56.080" v="636"/>
          <ac:spMkLst>
            <pc:docMk/>
            <pc:sldMk cId="3245625903" sldId="294"/>
            <ac:spMk id="123" creationId="{C42B7560-2578-125F-E06F-DAFC1C831970}"/>
          </ac:spMkLst>
        </pc:spChg>
        <pc:spChg chg="add mod">
          <ac:chgData name="Hanner, Olsen" userId="8f966b24-7479-4073-89bd-2f70180eddce" providerId="ADAL" clId="{50DBC183-A89B-433A-851C-1029D65016E6}" dt="2023-10-25T15:13:56.080" v="636"/>
          <ac:spMkLst>
            <pc:docMk/>
            <pc:sldMk cId="3245625903" sldId="294"/>
            <ac:spMk id="124" creationId="{E7CD5DC7-21D4-83A8-316F-492E8884B614}"/>
          </ac:spMkLst>
        </pc:spChg>
        <pc:spChg chg="add mod">
          <ac:chgData name="Hanner, Olsen" userId="8f966b24-7479-4073-89bd-2f70180eddce" providerId="ADAL" clId="{50DBC183-A89B-433A-851C-1029D65016E6}" dt="2023-10-25T15:13:56.080" v="636"/>
          <ac:spMkLst>
            <pc:docMk/>
            <pc:sldMk cId="3245625903" sldId="294"/>
            <ac:spMk id="125" creationId="{D71ADBBD-F96A-7799-C474-E546FA4AB56B}"/>
          </ac:spMkLst>
        </pc:spChg>
        <pc:spChg chg="add mod">
          <ac:chgData name="Hanner, Olsen" userId="8f966b24-7479-4073-89bd-2f70180eddce" providerId="ADAL" clId="{50DBC183-A89B-433A-851C-1029D65016E6}" dt="2023-10-25T15:13:56.080" v="636"/>
          <ac:spMkLst>
            <pc:docMk/>
            <pc:sldMk cId="3245625903" sldId="294"/>
            <ac:spMk id="126" creationId="{F87F2E5F-4051-6B5C-DDEE-4EB43C08DC81}"/>
          </ac:spMkLst>
        </pc:spChg>
        <pc:spChg chg="add mod">
          <ac:chgData name="Hanner, Olsen" userId="8f966b24-7479-4073-89bd-2f70180eddce" providerId="ADAL" clId="{50DBC183-A89B-433A-851C-1029D65016E6}" dt="2023-10-25T15:13:56.080" v="636"/>
          <ac:spMkLst>
            <pc:docMk/>
            <pc:sldMk cId="3245625903" sldId="294"/>
            <ac:spMk id="127" creationId="{B2DD8B78-2168-C304-DCB4-10BD8E49086B}"/>
          </ac:spMkLst>
        </pc:spChg>
        <pc:spChg chg="add mod">
          <ac:chgData name="Hanner, Olsen" userId="8f966b24-7479-4073-89bd-2f70180eddce" providerId="ADAL" clId="{50DBC183-A89B-433A-851C-1029D65016E6}" dt="2023-10-25T15:13:56.080" v="636"/>
          <ac:spMkLst>
            <pc:docMk/>
            <pc:sldMk cId="3245625903" sldId="294"/>
            <ac:spMk id="128" creationId="{B89D9A62-9B52-A35E-0885-5B7151A2F55B}"/>
          </ac:spMkLst>
        </pc:spChg>
        <pc:spChg chg="add mod">
          <ac:chgData name="Hanner, Olsen" userId="8f966b24-7479-4073-89bd-2f70180eddce" providerId="ADAL" clId="{50DBC183-A89B-433A-851C-1029D65016E6}" dt="2023-10-25T15:13:56.080" v="636"/>
          <ac:spMkLst>
            <pc:docMk/>
            <pc:sldMk cId="3245625903" sldId="294"/>
            <ac:spMk id="129" creationId="{E3B3BC2D-E00C-FE22-CCB9-8F4E0083F265}"/>
          </ac:spMkLst>
        </pc:spChg>
        <pc:spChg chg="add mod">
          <ac:chgData name="Hanner, Olsen" userId="8f966b24-7479-4073-89bd-2f70180eddce" providerId="ADAL" clId="{50DBC183-A89B-433A-851C-1029D65016E6}" dt="2023-10-25T15:13:56.080" v="636"/>
          <ac:spMkLst>
            <pc:docMk/>
            <pc:sldMk cId="3245625903" sldId="294"/>
            <ac:spMk id="130" creationId="{B743EF9D-CF77-F11B-E77D-B56DF6B45C9B}"/>
          </ac:spMkLst>
        </pc:spChg>
        <pc:spChg chg="add mod">
          <ac:chgData name="Hanner, Olsen" userId="8f966b24-7479-4073-89bd-2f70180eddce" providerId="ADAL" clId="{50DBC183-A89B-433A-851C-1029D65016E6}" dt="2023-10-25T15:13:56.080" v="636"/>
          <ac:spMkLst>
            <pc:docMk/>
            <pc:sldMk cId="3245625903" sldId="294"/>
            <ac:spMk id="131" creationId="{B9555201-379F-54D0-D1F3-84114EAA5C1C}"/>
          </ac:spMkLst>
        </pc:spChg>
        <pc:spChg chg="add mod">
          <ac:chgData name="Hanner, Olsen" userId="8f966b24-7479-4073-89bd-2f70180eddce" providerId="ADAL" clId="{50DBC183-A89B-433A-851C-1029D65016E6}" dt="2023-10-25T15:13:56.080" v="636"/>
          <ac:spMkLst>
            <pc:docMk/>
            <pc:sldMk cId="3245625903" sldId="294"/>
            <ac:spMk id="132" creationId="{D7B85B6A-1834-4AB8-DAD4-1FF6656D976E}"/>
          </ac:spMkLst>
        </pc:spChg>
        <pc:spChg chg="add mod">
          <ac:chgData name="Hanner, Olsen" userId="8f966b24-7479-4073-89bd-2f70180eddce" providerId="ADAL" clId="{50DBC183-A89B-433A-851C-1029D65016E6}" dt="2023-10-25T15:13:56.080" v="636"/>
          <ac:spMkLst>
            <pc:docMk/>
            <pc:sldMk cId="3245625903" sldId="294"/>
            <ac:spMk id="133" creationId="{1510988A-72AE-EACE-6E20-C0D9740CD684}"/>
          </ac:spMkLst>
        </pc:spChg>
        <pc:spChg chg="add mod">
          <ac:chgData name="Hanner, Olsen" userId="8f966b24-7479-4073-89bd-2f70180eddce" providerId="ADAL" clId="{50DBC183-A89B-433A-851C-1029D65016E6}" dt="2023-10-25T15:13:56.080" v="636"/>
          <ac:spMkLst>
            <pc:docMk/>
            <pc:sldMk cId="3245625903" sldId="294"/>
            <ac:spMk id="134" creationId="{74C6F5A6-2A55-7951-B6E7-74E7409F9112}"/>
          </ac:spMkLst>
        </pc:spChg>
        <pc:spChg chg="add mod">
          <ac:chgData name="Hanner, Olsen" userId="8f966b24-7479-4073-89bd-2f70180eddce" providerId="ADAL" clId="{50DBC183-A89B-433A-851C-1029D65016E6}" dt="2023-10-25T15:13:56.080" v="636"/>
          <ac:spMkLst>
            <pc:docMk/>
            <pc:sldMk cId="3245625903" sldId="294"/>
            <ac:spMk id="135" creationId="{5E219F80-A7CA-AD0C-03FC-699D730E7CA8}"/>
          </ac:spMkLst>
        </pc:spChg>
        <pc:spChg chg="add mod">
          <ac:chgData name="Hanner, Olsen" userId="8f966b24-7479-4073-89bd-2f70180eddce" providerId="ADAL" clId="{50DBC183-A89B-433A-851C-1029D65016E6}" dt="2023-10-25T15:13:56.080" v="636"/>
          <ac:spMkLst>
            <pc:docMk/>
            <pc:sldMk cId="3245625903" sldId="294"/>
            <ac:spMk id="136" creationId="{B32987D8-3620-0438-5BA2-D2210283C91E}"/>
          </ac:spMkLst>
        </pc:spChg>
        <pc:spChg chg="add mod">
          <ac:chgData name="Hanner, Olsen" userId="8f966b24-7479-4073-89bd-2f70180eddce" providerId="ADAL" clId="{50DBC183-A89B-433A-851C-1029D65016E6}" dt="2023-10-25T15:13:56.080" v="636"/>
          <ac:spMkLst>
            <pc:docMk/>
            <pc:sldMk cId="3245625903" sldId="294"/>
            <ac:spMk id="137" creationId="{2B1F1FF7-BBE1-EFC0-6642-ADC9FE246031}"/>
          </ac:spMkLst>
        </pc:spChg>
        <pc:spChg chg="add mod">
          <ac:chgData name="Hanner, Olsen" userId="8f966b24-7479-4073-89bd-2f70180eddce" providerId="ADAL" clId="{50DBC183-A89B-433A-851C-1029D65016E6}" dt="2023-10-25T15:13:56.080" v="636"/>
          <ac:spMkLst>
            <pc:docMk/>
            <pc:sldMk cId="3245625903" sldId="294"/>
            <ac:spMk id="138" creationId="{9E463726-DCBC-3C23-266C-A2FAA8D97854}"/>
          </ac:spMkLst>
        </pc:spChg>
        <pc:spChg chg="add mod">
          <ac:chgData name="Hanner, Olsen" userId="8f966b24-7479-4073-89bd-2f70180eddce" providerId="ADAL" clId="{50DBC183-A89B-433A-851C-1029D65016E6}" dt="2023-10-25T15:13:56.080" v="636"/>
          <ac:spMkLst>
            <pc:docMk/>
            <pc:sldMk cId="3245625903" sldId="294"/>
            <ac:spMk id="139" creationId="{973E545A-FDBA-0C05-6B77-01B743270F13}"/>
          </ac:spMkLst>
        </pc:spChg>
        <pc:spChg chg="add mod">
          <ac:chgData name="Hanner, Olsen" userId="8f966b24-7479-4073-89bd-2f70180eddce" providerId="ADAL" clId="{50DBC183-A89B-433A-851C-1029D65016E6}" dt="2023-10-25T15:13:56.080" v="636"/>
          <ac:spMkLst>
            <pc:docMk/>
            <pc:sldMk cId="3245625903" sldId="294"/>
            <ac:spMk id="140" creationId="{47915A9E-F8F8-6E2A-B589-C137E966A134}"/>
          </ac:spMkLst>
        </pc:spChg>
        <pc:spChg chg="add mod">
          <ac:chgData name="Hanner, Olsen" userId="8f966b24-7479-4073-89bd-2f70180eddce" providerId="ADAL" clId="{50DBC183-A89B-433A-851C-1029D65016E6}" dt="2023-10-25T15:13:56.080" v="636"/>
          <ac:spMkLst>
            <pc:docMk/>
            <pc:sldMk cId="3245625903" sldId="294"/>
            <ac:spMk id="141" creationId="{48310ABD-8CA0-B917-601D-750E05E0A83A}"/>
          </ac:spMkLst>
        </pc:spChg>
        <pc:spChg chg="add mod">
          <ac:chgData name="Hanner, Olsen" userId="8f966b24-7479-4073-89bd-2f70180eddce" providerId="ADAL" clId="{50DBC183-A89B-433A-851C-1029D65016E6}" dt="2023-10-25T15:13:56.080" v="636"/>
          <ac:spMkLst>
            <pc:docMk/>
            <pc:sldMk cId="3245625903" sldId="294"/>
            <ac:spMk id="142" creationId="{795A9772-E996-663C-1D52-CA53ACE18C19}"/>
          </ac:spMkLst>
        </pc:spChg>
        <pc:spChg chg="add mod">
          <ac:chgData name="Hanner, Olsen" userId="8f966b24-7479-4073-89bd-2f70180eddce" providerId="ADAL" clId="{50DBC183-A89B-433A-851C-1029D65016E6}" dt="2023-10-25T15:13:56.080" v="636"/>
          <ac:spMkLst>
            <pc:docMk/>
            <pc:sldMk cId="3245625903" sldId="294"/>
            <ac:spMk id="143" creationId="{4BB9051B-DFED-6C7A-B695-E2B76551ABD3}"/>
          </ac:spMkLst>
        </pc:spChg>
        <pc:spChg chg="add mod">
          <ac:chgData name="Hanner, Olsen" userId="8f966b24-7479-4073-89bd-2f70180eddce" providerId="ADAL" clId="{50DBC183-A89B-433A-851C-1029D65016E6}" dt="2023-10-25T15:13:56.080" v="636"/>
          <ac:spMkLst>
            <pc:docMk/>
            <pc:sldMk cId="3245625903" sldId="294"/>
            <ac:spMk id="144" creationId="{4595AB6D-763E-AA51-29F5-1C821795A6C9}"/>
          </ac:spMkLst>
        </pc:spChg>
        <pc:spChg chg="add mod">
          <ac:chgData name="Hanner, Olsen" userId="8f966b24-7479-4073-89bd-2f70180eddce" providerId="ADAL" clId="{50DBC183-A89B-433A-851C-1029D65016E6}" dt="2023-10-25T15:13:56.080" v="636"/>
          <ac:spMkLst>
            <pc:docMk/>
            <pc:sldMk cId="3245625903" sldId="294"/>
            <ac:spMk id="145" creationId="{4762E17B-5CED-19D1-0A38-2D8116ECFB1D}"/>
          </ac:spMkLst>
        </pc:spChg>
        <pc:spChg chg="add mod">
          <ac:chgData name="Hanner, Olsen" userId="8f966b24-7479-4073-89bd-2f70180eddce" providerId="ADAL" clId="{50DBC183-A89B-433A-851C-1029D65016E6}" dt="2023-10-25T15:13:56.080" v="636"/>
          <ac:spMkLst>
            <pc:docMk/>
            <pc:sldMk cId="3245625903" sldId="294"/>
            <ac:spMk id="146" creationId="{22AD2A3C-43EF-360C-C3EA-50A8A009202D}"/>
          </ac:spMkLst>
        </pc:spChg>
        <pc:spChg chg="add mod">
          <ac:chgData name="Hanner, Olsen" userId="8f966b24-7479-4073-89bd-2f70180eddce" providerId="ADAL" clId="{50DBC183-A89B-433A-851C-1029D65016E6}" dt="2023-10-25T15:13:56.080" v="636"/>
          <ac:spMkLst>
            <pc:docMk/>
            <pc:sldMk cId="3245625903" sldId="294"/>
            <ac:spMk id="147" creationId="{010B7AD8-FA9B-6C05-9F1C-DC2EF715AD48}"/>
          </ac:spMkLst>
        </pc:spChg>
        <pc:spChg chg="add mod">
          <ac:chgData name="Hanner, Olsen" userId="8f966b24-7479-4073-89bd-2f70180eddce" providerId="ADAL" clId="{50DBC183-A89B-433A-851C-1029D65016E6}" dt="2023-10-25T15:13:56.080" v="636"/>
          <ac:spMkLst>
            <pc:docMk/>
            <pc:sldMk cId="3245625903" sldId="294"/>
            <ac:spMk id="148" creationId="{F1A6DA80-5488-28DF-2A84-493EE0384062}"/>
          </ac:spMkLst>
        </pc:spChg>
        <pc:spChg chg="add mod">
          <ac:chgData name="Hanner, Olsen" userId="8f966b24-7479-4073-89bd-2f70180eddce" providerId="ADAL" clId="{50DBC183-A89B-433A-851C-1029D65016E6}" dt="2023-10-25T15:13:56.080" v="636"/>
          <ac:spMkLst>
            <pc:docMk/>
            <pc:sldMk cId="3245625903" sldId="294"/>
            <ac:spMk id="149" creationId="{80822286-6D0E-7DDF-DD99-BDA1ED84D7F0}"/>
          </ac:spMkLst>
        </pc:spChg>
        <pc:spChg chg="add mod">
          <ac:chgData name="Hanner, Olsen" userId="8f966b24-7479-4073-89bd-2f70180eddce" providerId="ADAL" clId="{50DBC183-A89B-433A-851C-1029D65016E6}" dt="2023-10-25T15:20:02.506" v="865" actId="1076"/>
          <ac:spMkLst>
            <pc:docMk/>
            <pc:sldMk cId="3245625903" sldId="294"/>
            <ac:spMk id="151" creationId="{605B8FD8-C6FB-2018-D948-832C00635B79}"/>
          </ac:spMkLst>
        </pc:spChg>
        <pc:spChg chg="add mod">
          <ac:chgData name="Hanner, Olsen" userId="8f966b24-7479-4073-89bd-2f70180eddce" providerId="ADAL" clId="{50DBC183-A89B-433A-851C-1029D65016E6}" dt="2023-10-25T15:20:02.506" v="865" actId="1076"/>
          <ac:spMkLst>
            <pc:docMk/>
            <pc:sldMk cId="3245625903" sldId="294"/>
            <ac:spMk id="152" creationId="{55C5751F-3A43-9152-4946-EEED5E3C7C9D}"/>
          </ac:spMkLst>
        </pc:spChg>
        <pc:spChg chg="add mod">
          <ac:chgData name="Hanner, Olsen" userId="8f966b24-7479-4073-89bd-2f70180eddce" providerId="ADAL" clId="{50DBC183-A89B-433A-851C-1029D65016E6}" dt="2023-10-25T15:20:02.506" v="865" actId="1076"/>
          <ac:spMkLst>
            <pc:docMk/>
            <pc:sldMk cId="3245625903" sldId="294"/>
            <ac:spMk id="153" creationId="{DFC2180B-AA70-F235-AD5C-FC858CABBD93}"/>
          </ac:spMkLst>
        </pc:spChg>
        <pc:spChg chg="add mod">
          <ac:chgData name="Hanner, Olsen" userId="8f966b24-7479-4073-89bd-2f70180eddce" providerId="ADAL" clId="{50DBC183-A89B-433A-851C-1029D65016E6}" dt="2023-10-25T15:20:02.506" v="865" actId="1076"/>
          <ac:spMkLst>
            <pc:docMk/>
            <pc:sldMk cId="3245625903" sldId="294"/>
            <ac:spMk id="154" creationId="{8FB6FDCA-BC25-3022-A4E4-508FE8F5110E}"/>
          </ac:spMkLst>
        </pc:spChg>
        <pc:spChg chg="add mod">
          <ac:chgData name="Hanner, Olsen" userId="8f966b24-7479-4073-89bd-2f70180eddce" providerId="ADAL" clId="{50DBC183-A89B-433A-851C-1029D65016E6}" dt="2023-10-25T15:20:02.506" v="865" actId="1076"/>
          <ac:spMkLst>
            <pc:docMk/>
            <pc:sldMk cId="3245625903" sldId="294"/>
            <ac:spMk id="155" creationId="{7254609C-9D49-DEF3-2ADA-58F3DC5500F4}"/>
          </ac:spMkLst>
        </pc:spChg>
        <pc:spChg chg="add mod">
          <ac:chgData name="Hanner, Olsen" userId="8f966b24-7479-4073-89bd-2f70180eddce" providerId="ADAL" clId="{50DBC183-A89B-433A-851C-1029D65016E6}" dt="2023-10-25T15:20:02.506" v="865" actId="1076"/>
          <ac:spMkLst>
            <pc:docMk/>
            <pc:sldMk cId="3245625903" sldId="294"/>
            <ac:spMk id="156" creationId="{5820AC8E-BBD6-2785-6EC4-8B45EE9267BB}"/>
          </ac:spMkLst>
        </pc:spChg>
        <pc:spChg chg="add mod">
          <ac:chgData name="Hanner, Olsen" userId="8f966b24-7479-4073-89bd-2f70180eddce" providerId="ADAL" clId="{50DBC183-A89B-433A-851C-1029D65016E6}" dt="2023-10-25T15:20:02.506" v="865" actId="1076"/>
          <ac:spMkLst>
            <pc:docMk/>
            <pc:sldMk cId="3245625903" sldId="294"/>
            <ac:spMk id="157" creationId="{A794BD5D-85D1-77CF-BC74-E3AA41C38758}"/>
          </ac:spMkLst>
        </pc:spChg>
        <pc:spChg chg="add mod">
          <ac:chgData name="Hanner, Olsen" userId="8f966b24-7479-4073-89bd-2f70180eddce" providerId="ADAL" clId="{50DBC183-A89B-433A-851C-1029D65016E6}" dt="2023-10-25T15:20:02.506" v="865" actId="1076"/>
          <ac:spMkLst>
            <pc:docMk/>
            <pc:sldMk cId="3245625903" sldId="294"/>
            <ac:spMk id="158" creationId="{4D7408EF-97B6-8555-F571-F863B0EE20AD}"/>
          </ac:spMkLst>
        </pc:spChg>
        <pc:spChg chg="add mod">
          <ac:chgData name="Hanner, Olsen" userId="8f966b24-7479-4073-89bd-2f70180eddce" providerId="ADAL" clId="{50DBC183-A89B-433A-851C-1029D65016E6}" dt="2023-10-25T15:20:02.506" v="865" actId="1076"/>
          <ac:spMkLst>
            <pc:docMk/>
            <pc:sldMk cId="3245625903" sldId="294"/>
            <ac:spMk id="159" creationId="{E5803B3D-A653-A34A-4EBD-4773C19BD050}"/>
          </ac:spMkLst>
        </pc:spChg>
        <pc:spChg chg="add mod">
          <ac:chgData name="Hanner, Olsen" userId="8f966b24-7479-4073-89bd-2f70180eddce" providerId="ADAL" clId="{50DBC183-A89B-433A-851C-1029D65016E6}" dt="2023-10-25T15:20:02.506" v="865" actId="1076"/>
          <ac:spMkLst>
            <pc:docMk/>
            <pc:sldMk cId="3245625903" sldId="294"/>
            <ac:spMk id="160" creationId="{1C9EE353-4365-7773-B598-41E07E547312}"/>
          </ac:spMkLst>
        </pc:spChg>
        <pc:spChg chg="add mod">
          <ac:chgData name="Hanner, Olsen" userId="8f966b24-7479-4073-89bd-2f70180eddce" providerId="ADAL" clId="{50DBC183-A89B-433A-851C-1029D65016E6}" dt="2023-10-25T15:20:02.506" v="865" actId="1076"/>
          <ac:spMkLst>
            <pc:docMk/>
            <pc:sldMk cId="3245625903" sldId="294"/>
            <ac:spMk id="161" creationId="{DB747332-C524-EBA5-ED4A-2611E518FA3A}"/>
          </ac:spMkLst>
        </pc:spChg>
        <pc:spChg chg="add mod">
          <ac:chgData name="Hanner, Olsen" userId="8f966b24-7479-4073-89bd-2f70180eddce" providerId="ADAL" clId="{50DBC183-A89B-433A-851C-1029D65016E6}" dt="2023-10-25T15:20:02.506" v="865" actId="1076"/>
          <ac:spMkLst>
            <pc:docMk/>
            <pc:sldMk cId="3245625903" sldId="294"/>
            <ac:spMk id="162" creationId="{1DA6C41D-271B-7901-1CAC-27F0F4A482AB}"/>
          </ac:spMkLst>
        </pc:spChg>
        <pc:spChg chg="add mod">
          <ac:chgData name="Hanner, Olsen" userId="8f966b24-7479-4073-89bd-2f70180eddce" providerId="ADAL" clId="{50DBC183-A89B-433A-851C-1029D65016E6}" dt="2023-10-25T15:20:02.506" v="865" actId="1076"/>
          <ac:spMkLst>
            <pc:docMk/>
            <pc:sldMk cId="3245625903" sldId="294"/>
            <ac:spMk id="163" creationId="{8F44E7BC-CFEA-923D-F97C-D7FE59EA4310}"/>
          </ac:spMkLst>
        </pc:spChg>
        <pc:spChg chg="add mod">
          <ac:chgData name="Hanner, Olsen" userId="8f966b24-7479-4073-89bd-2f70180eddce" providerId="ADAL" clId="{50DBC183-A89B-433A-851C-1029D65016E6}" dt="2023-10-25T15:20:02.506" v="865" actId="1076"/>
          <ac:spMkLst>
            <pc:docMk/>
            <pc:sldMk cId="3245625903" sldId="294"/>
            <ac:spMk id="164" creationId="{91F02842-7BA3-FC3F-60D7-07ECC6D1254A}"/>
          </ac:spMkLst>
        </pc:spChg>
        <pc:spChg chg="add mod">
          <ac:chgData name="Hanner, Olsen" userId="8f966b24-7479-4073-89bd-2f70180eddce" providerId="ADAL" clId="{50DBC183-A89B-433A-851C-1029D65016E6}" dt="2023-10-25T15:20:02.506" v="865" actId="1076"/>
          <ac:spMkLst>
            <pc:docMk/>
            <pc:sldMk cId="3245625903" sldId="294"/>
            <ac:spMk id="165" creationId="{148219A6-80EE-DA10-7E70-B685F1CB054F}"/>
          </ac:spMkLst>
        </pc:spChg>
        <pc:spChg chg="add mod">
          <ac:chgData name="Hanner, Olsen" userId="8f966b24-7479-4073-89bd-2f70180eddce" providerId="ADAL" clId="{50DBC183-A89B-433A-851C-1029D65016E6}" dt="2023-10-25T15:20:02.506" v="865" actId="1076"/>
          <ac:spMkLst>
            <pc:docMk/>
            <pc:sldMk cId="3245625903" sldId="294"/>
            <ac:spMk id="166" creationId="{C42B7560-2578-125F-E06F-DAFC1C831970}"/>
          </ac:spMkLst>
        </pc:spChg>
        <pc:spChg chg="add mod">
          <ac:chgData name="Hanner, Olsen" userId="8f966b24-7479-4073-89bd-2f70180eddce" providerId="ADAL" clId="{50DBC183-A89B-433A-851C-1029D65016E6}" dt="2023-10-25T15:20:02.506" v="865" actId="1076"/>
          <ac:spMkLst>
            <pc:docMk/>
            <pc:sldMk cId="3245625903" sldId="294"/>
            <ac:spMk id="167" creationId="{E7CD5DC7-21D4-83A8-316F-492E8884B614}"/>
          </ac:spMkLst>
        </pc:spChg>
        <pc:spChg chg="add mod">
          <ac:chgData name="Hanner, Olsen" userId="8f966b24-7479-4073-89bd-2f70180eddce" providerId="ADAL" clId="{50DBC183-A89B-433A-851C-1029D65016E6}" dt="2023-10-25T15:20:02.506" v="865" actId="1076"/>
          <ac:spMkLst>
            <pc:docMk/>
            <pc:sldMk cId="3245625903" sldId="294"/>
            <ac:spMk id="168" creationId="{D71ADBBD-F96A-7799-C474-E546FA4AB56B}"/>
          </ac:spMkLst>
        </pc:spChg>
        <pc:spChg chg="add mod">
          <ac:chgData name="Hanner, Olsen" userId="8f966b24-7479-4073-89bd-2f70180eddce" providerId="ADAL" clId="{50DBC183-A89B-433A-851C-1029D65016E6}" dt="2023-10-25T15:20:02.506" v="865" actId="1076"/>
          <ac:spMkLst>
            <pc:docMk/>
            <pc:sldMk cId="3245625903" sldId="294"/>
            <ac:spMk id="169" creationId="{F87F2E5F-4051-6B5C-DDEE-4EB43C08DC81}"/>
          </ac:spMkLst>
        </pc:spChg>
        <pc:spChg chg="add mod">
          <ac:chgData name="Hanner, Olsen" userId="8f966b24-7479-4073-89bd-2f70180eddce" providerId="ADAL" clId="{50DBC183-A89B-433A-851C-1029D65016E6}" dt="2023-10-25T15:20:02.506" v="865" actId="1076"/>
          <ac:spMkLst>
            <pc:docMk/>
            <pc:sldMk cId="3245625903" sldId="294"/>
            <ac:spMk id="170" creationId="{B2DD8B78-2168-C304-DCB4-10BD8E49086B}"/>
          </ac:spMkLst>
        </pc:spChg>
        <pc:spChg chg="add mod">
          <ac:chgData name="Hanner, Olsen" userId="8f966b24-7479-4073-89bd-2f70180eddce" providerId="ADAL" clId="{50DBC183-A89B-433A-851C-1029D65016E6}" dt="2023-10-25T15:20:02.506" v="865" actId="1076"/>
          <ac:spMkLst>
            <pc:docMk/>
            <pc:sldMk cId="3245625903" sldId="294"/>
            <ac:spMk id="171" creationId="{B89D9A62-9B52-A35E-0885-5B7151A2F55B}"/>
          </ac:spMkLst>
        </pc:spChg>
        <pc:spChg chg="add mod">
          <ac:chgData name="Hanner, Olsen" userId="8f966b24-7479-4073-89bd-2f70180eddce" providerId="ADAL" clId="{50DBC183-A89B-433A-851C-1029D65016E6}" dt="2023-10-25T15:20:02.506" v="865" actId="1076"/>
          <ac:spMkLst>
            <pc:docMk/>
            <pc:sldMk cId="3245625903" sldId="294"/>
            <ac:spMk id="172" creationId="{E3B3BC2D-E00C-FE22-CCB9-8F4E0083F265}"/>
          </ac:spMkLst>
        </pc:spChg>
        <pc:spChg chg="add mod">
          <ac:chgData name="Hanner, Olsen" userId="8f966b24-7479-4073-89bd-2f70180eddce" providerId="ADAL" clId="{50DBC183-A89B-433A-851C-1029D65016E6}" dt="2023-10-25T15:20:02.506" v="865" actId="1076"/>
          <ac:spMkLst>
            <pc:docMk/>
            <pc:sldMk cId="3245625903" sldId="294"/>
            <ac:spMk id="173" creationId="{B743EF9D-CF77-F11B-E77D-B56DF6B45C9B}"/>
          </ac:spMkLst>
        </pc:spChg>
        <pc:spChg chg="add mod">
          <ac:chgData name="Hanner, Olsen" userId="8f966b24-7479-4073-89bd-2f70180eddce" providerId="ADAL" clId="{50DBC183-A89B-433A-851C-1029D65016E6}" dt="2023-10-25T15:20:02.506" v="865" actId="1076"/>
          <ac:spMkLst>
            <pc:docMk/>
            <pc:sldMk cId="3245625903" sldId="294"/>
            <ac:spMk id="174" creationId="{B9555201-379F-54D0-D1F3-84114EAA5C1C}"/>
          </ac:spMkLst>
        </pc:spChg>
        <pc:spChg chg="add mod">
          <ac:chgData name="Hanner, Olsen" userId="8f966b24-7479-4073-89bd-2f70180eddce" providerId="ADAL" clId="{50DBC183-A89B-433A-851C-1029D65016E6}" dt="2023-10-25T15:20:02.506" v="865" actId="1076"/>
          <ac:spMkLst>
            <pc:docMk/>
            <pc:sldMk cId="3245625903" sldId="294"/>
            <ac:spMk id="175" creationId="{D7B85B6A-1834-4AB8-DAD4-1FF6656D976E}"/>
          </ac:spMkLst>
        </pc:spChg>
        <pc:spChg chg="add mod">
          <ac:chgData name="Hanner, Olsen" userId="8f966b24-7479-4073-89bd-2f70180eddce" providerId="ADAL" clId="{50DBC183-A89B-433A-851C-1029D65016E6}" dt="2023-10-25T15:20:02.506" v="865" actId="1076"/>
          <ac:spMkLst>
            <pc:docMk/>
            <pc:sldMk cId="3245625903" sldId="294"/>
            <ac:spMk id="176" creationId="{1510988A-72AE-EACE-6E20-C0D9740CD684}"/>
          </ac:spMkLst>
        </pc:spChg>
        <pc:spChg chg="add mod">
          <ac:chgData name="Hanner, Olsen" userId="8f966b24-7479-4073-89bd-2f70180eddce" providerId="ADAL" clId="{50DBC183-A89B-433A-851C-1029D65016E6}" dt="2023-10-25T15:20:02.506" v="865" actId="1076"/>
          <ac:spMkLst>
            <pc:docMk/>
            <pc:sldMk cId="3245625903" sldId="294"/>
            <ac:spMk id="177" creationId="{74C6F5A6-2A55-7951-B6E7-74E7409F9112}"/>
          </ac:spMkLst>
        </pc:spChg>
        <pc:spChg chg="add mod">
          <ac:chgData name="Hanner, Olsen" userId="8f966b24-7479-4073-89bd-2f70180eddce" providerId="ADAL" clId="{50DBC183-A89B-433A-851C-1029D65016E6}" dt="2023-10-25T15:20:02.506" v="865" actId="1076"/>
          <ac:spMkLst>
            <pc:docMk/>
            <pc:sldMk cId="3245625903" sldId="294"/>
            <ac:spMk id="178" creationId="{5E219F80-A7CA-AD0C-03FC-699D730E7CA8}"/>
          </ac:spMkLst>
        </pc:spChg>
        <pc:spChg chg="add mod">
          <ac:chgData name="Hanner, Olsen" userId="8f966b24-7479-4073-89bd-2f70180eddce" providerId="ADAL" clId="{50DBC183-A89B-433A-851C-1029D65016E6}" dt="2023-10-25T15:20:02.506" v="865" actId="1076"/>
          <ac:spMkLst>
            <pc:docMk/>
            <pc:sldMk cId="3245625903" sldId="294"/>
            <ac:spMk id="179" creationId="{B32987D8-3620-0438-5BA2-D2210283C91E}"/>
          </ac:spMkLst>
        </pc:spChg>
        <pc:spChg chg="add mod">
          <ac:chgData name="Hanner, Olsen" userId="8f966b24-7479-4073-89bd-2f70180eddce" providerId="ADAL" clId="{50DBC183-A89B-433A-851C-1029D65016E6}" dt="2023-10-25T15:20:02.506" v="865" actId="1076"/>
          <ac:spMkLst>
            <pc:docMk/>
            <pc:sldMk cId="3245625903" sldId="294"/>
            <ac:spMk id="180" creationId="{2B1F1FF7-BBE1-EFC0-6642-ADC9FE246031}"/>
          </ac:spMkLst>
        </pc:spChg>
        <pc:spChg chg="add mod">
          <ac:chgData name="Hanner, Olsen" userId="8f966b24-7479-4073-89bd-2f70180eddce" providerId="ADAL" clId="{50DBC183-A89B-433A-851C-1029D65016E6}" dt="2023-10-25T15:20:02.506" v="865" actId="1076"/>
          <ac:spMkLst>
            <pc:docMk/>
            <pc:sldMk cId="3245625903" sldId="294"/>
            <ac:spMk id="181" creationId="{9E463726-DCBC-3C23-266C-A2FAA8D97854}"/>
          </ac:spMkLst>
        </pc:spChg>
        <pc:spChg chg="add mod">
          <ac:chgData name="Hanner, Olsen" userId="8f966b24-7479-4073-89bd-2f70180eddce" providerId="ADAL" clId="{50DBC183-A89B-433A-851C-1029D65016E6}" dt="2023-10-25T15:20:02.506" v="865" actId="1076"/>
          <ac:spMkLst>
            <pc:docMk/>
            <pc:sldMk cId="3245625903" sldId="294"/>
            <ac:spMk id="182" creationId="{973E545A-FDBA-0C05-6B77-01B743270F13}"/>
          </ac:spMkLst>
        </pc:spChg>
        <pc:spChg chg="add mod">
          <ac:chgData name="Hanner, Olsen" userId="8f966b24-7479-4073-89bd-2f70180eddce" providerId="ADAL" clId="{50DBC183-A89B-433A-851C-1029D65016E6}" dt="2023-10-25T15:20:02.506" v="865" actId="1076"/>
          <ac:spMkLst>
            <pc:docMk/>
            <pc:sldMk cId="3245625903" sldId="294"/>
            <ac:spMk id="183" creationId="{47915A9E-F8F8-6E2A-B589-C137E966A134}"/>
          </ac:spMkLst>
        </pc:spChg>
        <pc:spChg chg="add mod">
          <ac:chgData name="Hanner, Olsen" userId="8f966b24-7479-4073-89bd-2f70180eddce" providerId="ADAL" clId="{50DBC183-A89B-433A-851C-1029D65016E6}" dt="2023-10-25T15:20:02.506" v="865" actId="1076"/>
          <ac:spMkLst>
            <pc:docMk/>
            <pc:sldMk cId="3245625903" sldId="294"/>
            <ac:spMk id="184" creationId="{48310ABD-8CA0-B917-601D-750E05E0A83A}"/>
          </ac:spMkLst>
        </pc:spChg>
        <pc:spChg chg="add mod">
          <ac:chgData name="Hanner, Olsen" userId="8f966b24-7479-4073-89bd-2f70180eddce" providerId="ADAL" clId="{50DBC183-A89B-433A-851C-1029D65016E6}" dt="2023-10-25T15:20:02.506" v="865" actId="1076"/>
          <ac:spMkLst>
            <pc:docMk/>
            <pc:sldMk cId="3245625903" sldId="294"/>
            <ac:spMk id="185" creationId="{795A9772-E996-663C-1D52-CA53ACE18C19}"/>
          </ac:spMkLst>
        </pc:spChg>
        <pc:spChg chg="add mod">
          <ac:chgData name="Hanner, Olsen" userId="8f966b24-7479-4073-89bd-2f70180eddce" providerId="ADAL" clId="{50DBC183-A89B-433A-851C-1029D65016E6}" dt="2023-10-25T15:20:02.506" v="865" actId="1076"/>
          <ac:spMkLst>
            <pc:docMk/>
            <pc:sldMk cId="3245625903" sldId="294"/>
            <ac:spMk id="186" creationId="{4BB9051B-DFED-6C7A-B695-E2B76551ABD3}"/>
          </ac:spMkLst>
        </pc:spChg>
        <pc:spChg chg="add mod">
          <ac:chgData name="Hanner, Olsen" userId="8f966b24-7479-4073-89bd-2f70180eddce" providerId="ADAL" clId="{50DBC183-A89B-433A-851C-1029D65016E6}" dt="2023-10-25T15:20:02.506" v="865" actId="1076"/>
          <ac:spMkLst>
            <pc:docMk/>
            <pc:sldMk cId="3245625903" sldId="294"/>
            <ac:spMk id="187" creationId="{4595AB6D-763E-AA51-29F5-1C821795A6C9}"/>
          </ac:spMkLst>
        </pc:spChg>
        <pc:spChg chg="add mod">
          <ac:chgData name="Hanner, Olsen" userId="8f966b24-7479-4073-89bd-2f70180eddce" providerId="ADAL" clId="{50DBC183-A89B-433A-851C-1029D65016E6}" dt="2023-10-25T15:20:02.506" v="865" actId="1076"/>
          <ac:spMkLst>
            <pc:docMk/>
            <pc:sldMk cId="3245625903" sldId="294"/>
            <ac:spMk id="188" creationId="{4762E17B-5CED-19D1-0A38-2D8116ECFB1D}"/>
          </ac:spMkLst>
        </pc:spChg>
        <pc:spChg chg="add mod">
          <ac:chgData name="Hanner, Olsen" userId="8f966b24-7479-4073-89bd-2f70180eddce" providerId="ADAL" clId="{50DBC183-A89B-433A-851C-1029D65016E6}" dt="2023-10-25T15:20:02.506" v="865" actId="1076"/>
          <ac:spMkLst>
            <pc:docMk/>
            <pc:sldMk cId="3245625903" sldId="294"/>
            <ac:spMk id="189" creationId="{22AD2A3C-43EF-360C-C3EA-50A8A009202D}"/>
          </ac:spMkLst>
        </pc:spChg>
        <pc:spChg chg="add mod">
          <ac:chgData name="Hanner, Olsen" userId="8f966b24-7479-4073-89bd-2f70180eddce" providerId="ADAL" clId="{50DBC183-A89B-433A-851C-1029D65016E6}" dt="2023-10-25T15:20:02.506" v="865" actId="1076"/>
          <ac:spMkLst>
            <pc:docMk/>
            <pc:sldMk cId="3245625903" sldId="294"/>
            <ac:spMk id="190" creationId="{010B7AD8-FA9B-6C05-9F1C-DC2EF715AD48}"/>
          </ac:spMkLst>
        </pc:spChg>
        <pc:spChg chg="add mod">
          <ac:chgData name="Hanner, Olsen" userId="8f966b24-7479-4073-89bd-2f70180eddce" providerId="ADAL" clId="{50DBC183-A89B-433A-851C-1029D65016E6}" dt="2023-10-25T15:20:02.506" v="865" actId="1076"/>
          <ac:spMkLst>
            <pc:docMk/>
            <pc:sldMk cId="3245625903" sldId="294"/>
            <ac:spMk id="191" creationId="{F1A6DA80-5488-28DF-2A84-493EE0384062}"/>
          </ac:spMkLst>
        </pc:spChg>
        <pc:spChg chg="add mod">
          <ac:chgData name="Hanner, Olsen" userId="8f966b24-7479-4073-89bd-2f70180eddce" providerId="ADAL" clId="{50DBC183-A89B-433A-851C-1029D65016E6}" dt="2023-10-25T15:20:02.506" v="865" actId="1076"/>
          <ac:spMkLst>
            <pc:docMk/>
            <pc:sldMk cId="3245625903" sldId="294"/>
            <ac:spMk id="192" creationId="{80822286-6D0E-7DDF-DD99-BDA1ED84D7F0}"/>
          </ac:spMkLst>
        </pc:spChg>
        <pc:spChg chg="add mod">
          <ac:chgData name="Hanner, Olsen" userId="8f966b24-7479-4073-89bd-2f70180eddce" providerId="ADAL" clId="{50DBC183-A89B-433A-851C-1029D65016E6}" dt="2023-10-27T16:03:49.541" v="2027" actId="1076"/>
          <ac:spMkLst>
            <pc:docMk/>
            <pc:sldMk cId="3245625903" sldId="294"/>
            <ac:spMk id="193" creationId="{8D5DEB15-C2AD-A577-BFA4-9EB7C99F53BD}"/>
          </ac:spMkLst>
        </pc:spChg>
        <pc:spChg chg="add mod">
          <ac:chgData name="Hanner, Olsen" userId="8f966b24-7479-4073-89bd-2f70180eddce" providerId="ADAL" clId="{50DBC183-A89B-433A-851C-1029D65016E6}" dt="2023-10-27T16:03:46.966" v="2024" actId="1076"/>
          <ac:spMkLst>
            <pc:docMk/>
            <pc:sldMk cId="3245625903" sldId="294"/>
            <ac:spMk id="194" creationId="{5256233A-FF07-3DB0-2166-854187551719}"/>
          </ac:spMkLst>
        </pc:spChg>
        <pc:spChg chg="add mod">
          <ac:chgData name="Hanner, Olsen" userId="8f966b24-7479-4073-89bd-2f70180eddce" providerId="ADAL" clId="{50DBC183-A89B-433A-851C-1029D65016E6}" dt="2023-10-25T15:15:25.561" v="704" actId="20577"/>
          <ac:spMkLst>
            <pc:docMk/>
            <pc:sldMk cId="3245625903" sldId="294"/>
            <ac:spMk id="195" creationId="{0780BE2F-22A7-8D10-48E3-3A04C3BE223B}"/>
          </ac:spMkLst>
        </pc:spChg>
        <pc:spChg chg="add mod">
          <ac:chgData name="Hanner, Olsen" userId="8f966b24-7479-4073-89bd-2f70180eddce" providerId="ADAL" clId="{50DBC183-A89B-433A-851C-1029D65016E6}" dt="2023-10-25T15:19:58.306" v="863" actId="1076"/>
          <ac:spMkLst>
            <pc:docMk/>
            <pc:sldMk cId="3245625903" sldId="294"/>
            <ac:spMk id="196" creationId="{8370A3E6-B4E4-553A-4E3D-CCB73BB05101}"/>
          </ac:spMkLst>
        </pc:spChg>
        <pc:spChg chg="add mod">
          <ac:chgData name="Hanner, Olsen" userId="8f966b24-7479-4073-89bd-2f70180eddce" providerId="ADAL" clId="{50DBC183-A89B-433A-851C-1029D65016E6}" dt="2023-10-25T15:15:46.272" v="726" actId="20577"/>
          <ac:spMkLst>
            <pc:docMk/>
            <pc:sldMk cId="3245625903" sldId="294"/>
            <ac:spMk id="197" creationId="{DC91650C-237E-25E6-A213-04BB5BFE93BF}"/>
          </ac:spMkLst>
        </pc:spChg>
        <pc:spChg chg="add mod">
          <ac:chgData name="Hanner, Olsen" userId="8f966b24-7479-4073-89bd-2f70180eddce" providerId="ADAL" clId="{50DBC183-A89B-433A-851C-1029D65016E6}" dt="2023-10-25T15:15:55.914" v="732" actId="1076"/>
          <ac:spMkLst>
            <pc:docMk/>
            <pc:sldMk cId="3245625903" sldId="294"/>
            <ac:spMk id="198" creationId="{5A4D4EF6-E93C-EAD1-33DF-F386C0C4016C}"/>
          </ac:spMkLst>
        </pc:spChg>
        <pc:spChg chg="add mod">
          <ac:chgData name="Hanner, Olsen" userId="8f966b24-7479-4073-89bd-2f70180eddce" providerId="ADAL" clId="{50DBC183-A89B-433A-851C-1029D65016E6}" dt="2023-10-25T15:16:08.861" v="741" actId="1076"/>
          <ac:spMkLst>
            <pc:docMk/>
            <pc:sldMk cId="3245625903" sldId="294"/>
            <ac:spMk id="199" creationId="{9A4F21AE-3951-2D5A-1DF6-C1A15DACCFA5}"/>
          </ac:spMkLst>
        </pc:spChg>
        <pc:spChg chg="add mod">
          <ac:chgData name="Hanner, Olsen" userId="8f966b24-7479-4073-89bd-2f70180eddce" providerId="ADAL" clId="{50DBC183-A89B-433A-851C-1029D65016E6}" dt="2023-10-25T15:20:08.656" v="866" actId="1076"/>
          <ac:spMkLst>
            <pc:docMk/>
            <pc:sldMk cId="3245625903" sldId="294"/>
            <ac:spMk id="200" creationId="{AEF78098-D379-C1F0-AED0-DFFF970D8CBB}"/>
          </ac:spMkLst>
        </pc:spChg>
        <pc:spChg chg="add mod">
          <ac:chgData name="Hanner, Olsen" userId="8f966b24-7479-4073-89bd-2f70180eddce" providerId="ADAL" clId="{50DBC183-A89B-433A-851C-1029D65016E6}" dt="2023-10-25T15:16:44.391" v="756"/>
          <ac:spMkLst>
            <pc:docMk/>
            <pc:sldMk cId="3245625903" sldId="294"/>
            <ac:spMk id="201" creationId="{D0EEB4AC-4A78-909B-DAD6-5E75A51C7A3E}"/>
          </ac:spMkLst>
        </pc:spChg>
        <pc:spChg chg="add mod">
          <ac:chgData name="Hanner, Olsen" userId="8f966b24-7479-4073-89bd-2f70180eddce" providerId="ADAL" clId="{50DBC183-A89B-433A-851C-1029D65016E6}" dt="2023-10-25T15:17:06.767" v="776" actId="20577"/>
          <ac:spMkLst>
            <pc:docMk/>
            <pc:sldMk cId="3245625903" sldId="294"/>
            <ac:spMk id="202" creationId="{1A794919-F02A-6780-4205-203CA7463241}"/>
          </ac:spMkLst>
        </pc:spChg>
        <pc:spChg chg="add mod">
          <ac:chgData name="Hanner, Olsen" userId="8f966b24-7479-4073-89bd-2f70180eddce" providerId="ADAL" clId="{50DBC183-A89B-433A-851C-1029D65016E6}" dt="2023-10-25T15:17:20.074" v="784" actId="1076"/>
          <ac:spMkLst>
            <pc:docMk/>
            <pc:sldMk cId="3245625903" sldId="294"/>
            <ac:spMk id="203" creationId="{170E14A8-36DD-1377-5A09-E05665350385}"/>
          </ac:spMkLst>
        </pc:spChg>
        <pc:spChg chg="add mod">
          <ac:chgData name="Hanner, Olsen" userId="8f966b24-7479-4073-89bd-2f70180eddce" providerId="ADAL" clId="{50DBC183-A89B-433A-851C-1029D65016E6}" dt="2023-10-25T15:18:32.723" v="810" actId="1076"/>
          <ac:spMkLst>
            <pc:docMk/>
            <pc:sldMk cId="3245625903" sldId="294"/>
            <ac:spMk id="204" creationId="{463FD694-3C71-F3EC-C3D5-60B671C9A60A}"/>
          </ac:spMkLst>
        </pc:spChg>
        <pc:spChg chg="add mod">
          <ac:chgData name="Hanner, Olsen" userId="8f966b24-7479-4073-89bd-2f70180eddce" providerId="ADAL" clId="{50DBC183-A89B-433A-851C-1029D65016E6}" dt="2023-10-25T15:18:46.759" v="821" actId="1076"/>
          <ac:spMkLst>
            <pc:docMk/>
            <pc:sldMk cId="3245625903" sldId="294"/>
            <ac:spMk id="211" creationId="{CC4740F7-5E0D-1519-067A-C0B95D066C88}"/>
          </ac:spMkLst>
        </pc:spChg>
        <pc:spChg chg="add mod">
          <ac:chgData name="Hanner, Olsen" userId="8f966b24-7479-4073-89bd-2f70180eddce" providerId="ADAL" clId="{50DBC183-A89B-433A-851C-1029D65016E6}" dt="2023-10-25T15:19:23.873" v="841" actId="1076"/>
          <ac:spMkLst>
            <pc:docMk/>
            <pc:sldMk cId="3245625903" sldId="294"/>
            <ac:spMk id="212" creationId="{40121096-DF23-66FD-E3A8-D118952F7E48}"/>
          </ac:spMkLst>
        </pc:spChg>
        <pc:spChg chg="add mod">
          <ac:chgData name="Hanner, Olsen" userId="8f966b24-7479-4073-89bd-2f70180eddce" providerId="ADAL" clId="{50DBC183-A89B-433A-851C-1029D65016E6}" dt="2023-10-25T15:19:48.873" v="860" actId="207"/>
          <ac:spMkLst>
            <pc:docMk/>
            <pc:sldMk cId="3245625903" sldId="294"/>
            <ac:spMk id="213" creationId="{D21FEDF0-98F1-1C9A-9B99-1D16841B7979}"/>
          </ac:spMkLst>
        </pc:spChg>
        <pc:grpChg chg="add del mod">
          <ac:chgData name="Hanner, Olsen" userId="8f966b24-7479-4073-89bd-2f70180eddce" providerId="ADAL" clId="{50DBC183-A89B-433A-851C-1029D65016E6}" dt="2023-10-25T15:14:00.425" v="638" actId="478"/>
          <ac:grpSpMkLst>
            <pc:docMk/>
            <pc:sldMk cId="3245625903" sldId="294"/>
            <ac:grpSpMk id="7" creationId="{5B04AAE2-04F2-D330-DBCF-8B43124CEDF8}"/>
          </ac:grpSpMkLst>
        </pc:grpChg>
        <pc:grpChg chg="add mod">
          <ac:chgData name="Hanner, Olsen" userId="8f966b24-7479-4073-89bd-2f70180eddce" providerId="ADAL" clId="{50DBC183-A89B-433A-851C-1029D65016E6}" dt="2023-10-25T15:13:42.517" v="629"/>
          <ac:grpSpMkLst>
            <pc:docMk/>
            <pc:sldMk cId="3245625903" sldId="294"/>
            <ac:grpSpMk id="64" creationId="{82877C3A-6243-F785-ADE8-5535C76E2656}"/>
          </ac:grpSpMkLst>
        </pc:grpChg>
        <pc:grpChg chg="add mod">
          <ac:chgData name="Hanner, Olsen" userId="8f966b24-7479-4073-89bd-2f70180eddce" providerId="ADAL" clId="{50DBC183-A89B-433A-851C-1029D65016E6}" dt="2023-10-25T15:13:56.080" v="636"/>
          <ac:grpSpMkLst>
            <pc:docMk/>
            <pc:sldMk cId="3245625903" sldId="294"/>
            <ac:grpSpMk id="107" creationId="{82877C3A-6243-F785-ADE8-5535C76E2656}"/>
          </ac:grpSpMkLst>
        </pc:grpChg>
        <pc:grpChg chg="add mod">
          <ac:chgData name="Hanner, Olsen" userId="8f966b24-7479-4073-89bd-2f70180eddce" providerId="ADAL" clId="{50DBC183-A89B-433A-851C-1029D65016E6}" dt="2023-10-25T15:20:02.506" v="865" actId="1076"/>
          <ac:grpSpMkLst>
            <pc:docMk/>
            <pc:sldMk cId="3245625903" sldId="294"/>
            <ac:grpSpMk id="150" creationId="{82877C3A-6243-F785-ADE8-5535C76E2656}"/>
          </ac:grpSpMkLst>
        </pc:grpChg>
        <pc:cxnChg chg="add del mod">
          <ac:chgData name="Hanner, Olsen" userId="8f966b24-7479-4073-89bd-2f70180eddce" providerId="ADAL" clId="{50DBC183-A89B-433A-851C-1029D65016E6}" dt="2023-10-25T15:14:00.425" v="638" actId="478"/>
          <ac:cxnSpMkLst>
            <pc:docMk/>
            <pc:sldMk cId="3245625903" sldId="294"/>
            <ac:cxnSpMk id="51" creationId="{FABF3B37-0902-F2E1-D395-A6C730641233}"/>
          </ac:cxnSpMkLst>
        </pc:cxnChg>
        <pc:cxnChg chg="add del mod">
          <ac:chgData name="Hanner, Olsen" userId="8f966b24-7479-4073-89bd-2f70180eddce" providerId="ADAL" clId="{50DBC183-A89B-433A-851C-1029D65016E6}" dt="2023-10-25T15:14:00.425" v="638" actId="478"/>
          <ac:cxnSpMkLst>
            <pc:docMk/>
            <pc:sldMk cId="3245625903" sldId="294"/>
            <ac:cxnSpMk id="58" creationId="{6D85094B-2FFC-E12A-492A-CFEC9A967E9A}"/>
          </ac:cxnSpMkLst>
        </pc:cxnChg>
        <pc:cxnChg chg="add del mod">
          <ac:chgData name="Hanner, Olsen" userId="8f966b24-7479-4073-89bd-2f70180eddce" providerId="ADAL" clId="{50DBC183-A89B-433A-851C-1029D65016E6}" dt="2023-10-25T15:14:00.425" v="638" actId="478"/>
          <ac:cxnSpMkLst>
            <pc:docMk/>
            <pc:sldMk cId="3245625903" sldId="294"/>
            <ac:cxnSpMk id="60" creationId="{019195F8-AAB3-76BB-0C7E-BAA07D15150C}"/>
          </ac:cxnSpMkLst>
        </pc:cxnChg>
        <pc:cxnChg chg="add del mod">
          <ac:chgData name="Hanner, Olsen" userId="8f966b24-7479-4073-89bd-2f70180eddce" providerId="ADAL" clId="{50DBC183-A89B-433A-851C-1029D65016E6}" dt="2023-10-25T15:14:00.425" v="638" actId="478"/>
          <ac:cxnSpMkLst>
            <pc:docMk/>
            <pc:sldMk cId="3245625903" sldId="294"/>
            <ac:cxnSpMk id="61" creationId="{2801AD1A-9F18-030C-4EAC-60C1AFC9EFAB}"/>
          </ac:cxnSpMkLst>
        </pc:cxnChg>
        <pc:cxnChg chg="add mod">
          <ac:chgData name="Hanner, Olsen" userId="8f966b24-7479-4073-89bd-2f70180eddce" providerId="ADAL" clId="{50DBC183-A89B-433A-851C-1029D65016E6}" dt="2023-10-25T15:20:02.506" v="865" actId="1076"/>
          <ac:cxnSpMkLst>
            <pc:docMk/>
            <pc:sldMk cId="3245625903" sldId="294"/>
            <ac:cxnSpMk id="206" creationId="{07E2D394-9F8D-4306-7345-FE113A1D40C8}"/>
          </ac:cxnSpMkLst>
        </pc:cxnChg>
      </pc:sldChg>
      <pc:sldChg chg="modSp mod">
        <pc:chgData name="Hanner, Olsen" userId="8f966b24-7479-4073-89bd-2f70180eddce" providerId="ADAL" clId="{50DBC183-A89B-433A-851C-1029D65016E6}" dt="2023-10-25T15:20:51.787" v="882" actId="20577"/>
        <pc:sldMkLst>
          <pc:docMk/>
          <pc:sldMk cId="3005443028" sldId="295"/>
        </pc:sldMkLst>
        <pc:spChg chg="mod">
          <ac:chgData name="Hanner, Olsen" userId="8f966b24-7479-4073-89bd-2f70180eddce" providerId="ADAL" clId="{50DBC183-A89B-433A-851C-1029D65016E6}" dt="2023-10-25T15:20:51.787" v="882" actId="20577"/>
          <ac:spMkLst>
            <pc:docMk/>
            <pc:sldMk cId="3005443028" sldId="295"/>
            <ac:spMk id="3" creationId="{1D9AC8D4-D686-CE0E-ECA4-8C3BC9A93320}"/>
          </ac:spMkLst>
        </pc:spChg>
      </pc:sldChg>
      <pc:sldChg chg="modSp mod">
        <pc:chgData name="Hanner, Olsen" userId="8f966b24-7479-4073-89bd-2f70180eddce" providerId="ADAL" clId="{50DBC183-A89B-433A-851C-1029D65016E6}" dt="2023-10-25T15:40:31.993" v="1431" actId="20577"/>
        <pc:sldMkLst>
          <pc:docMk/>
          <pc:sldMk cId="2127329223" sldId="297"/>
        </pc:sldMkLst>
        <pc:spChg chg="mod">
          <ac:chgData name="Hanner, Olsen" userId="8f966b24-7479-4073-89bd-2f70180eddce" providerId="ADAL" clId="{50DBC183-A89B-433A-851C-1029D65016E6}" dt="2023-10-25T15:40:31.993" v="1431" actId="20577"/>
          <ac:spMkLst>
            <pc:docMk/>
            <pc:sldMk cId="2127329223" sldId="297"/>
            <ac:spMk id="3" creationId="{1D9AC8D4-D686-CE0E-ECA4-8C3BC9A93320}"/>
          </ac:spMkLst>
        </pc:spChg>
      </pc:sldChg>
      <pc:sldChg chg="modSp mod">
        <pc:chgData name="Hanner, Olsen" userId="8f966b24-7479-4073-89bd-2f70180eddce" providerId="ADAL" clId="{50DBC183-A89B-433A-851C-1029D65016E6}" dt="2023-10-25T15:43:17.047" v="1689" actId="207"/>
        <pc:sldMkLst>
          <pc:docMk/>
          <pc:sldMk cId="4064364450" sldId="299"/>
        </pc:sldMkLst>
        <pc:spChg chg="mod">
          <ac:chgData name="Hanner, Olsen" userId="8f966b24-7479-4073-89bd-2f70180eddce" providerId="ADAL" clId="{50DBC183-A89B-433A-851C-1029D65016E6}" dt="2023-10-25T15:43:17.047" v="1689" actId="207"/>
          <ac:spMkLst>
            <pc:docMk/>
            <pc:sldMk cId="4064364450" sldId="299"/>
            <ac:spMk id="3" creationId="{1D9AC8D4-D686-CE0E-ECA4-8C3BC9A93320}"/>
          </ac:spMkLst>
        </pc:spChg>
      </pc:sldChg>
      <pc:sldChg chg="modSp mod">
        <pc:chgData name="Hanner, Olsen" userId="8f966b24-7479-4073-89bd-2f70180eddce" providerId="ADAL" clId="{50DBC183-A89B-433A-851C-1029D65016E6}" dt="2023-10-25T15:53:17.556" v="1829" actId="20577"/>
        <pc:sldMkLst>
          <pc:docMk/>
          <pc:sldMk cId="2456718483" sldId="300"/>
        </pc:sldMkLst>
        <pc:spChg chg="mod">
          <ac:chgData name="Hanner, Olsen" userId="8f966b24-7479-4073-89bd-2f70180eddce" providerId="ADAL" clId="{50DBC183-A89B-433A-851C-1029D65016E6}" dt="2023-10-25T15:53:17.556" v="1829" actId="20577"/>
          <ac:spMkLst>
            <pc:docMk/>
            <pc:sldMk cId="2456718483" sldId="300"/>
            <ac:spMk id="3" creationId="{1D9AC8D4-D686-CE0E-ECA4-8C3BC9A93320}"/>
          </ac:spMkLst>
        </pc:spChg>
      </pc:sldChg>
      <pc:sldChg chg="modSp mod addCm modCm">
        <pc:chgData name="Hanner, Olsen" userId="8f966b24-7479-4073-89bd-2f70180eddce" providerId="ADAL" clId="{50DBC183-A89B-433A-851C-1029D65016E6}" dt="2023-10-25T16:06:42.765" v="2019" actId="20577"/>
        <pc:sldMkLst>
          <pc:docMk/>
          <pc:sldMk cId="1870759883" sldId="301"/>
        </pc:sldMkLst>
        <pc:spChg chg="mod">
          <ac:chgData name="Hanner, Olsen" userId="8f966b24-7479-4073-89bd-2f70180eddce" providerId="ADAL" clId="{50DBC183-A89B-433A-851C-1029D65016E6}" dt="2023-10-25T16:06:42.765" v="2019" actId="20577"/>
          <ac:spMkLst>
            <pc:docMk/>
            <pc:sldMk cId="1870759883" sldId="301"/>
            <ac:spMk id="3" creationId="{1D9AC8D4-D686-CE0E-ECA4-8C3BC9A93320}"/>
          </ac:spMkLst>
        </pc:spChg>
        <pc:extLst>
          <p:ext xmlns:p="http://schemas.openxmlformats.org/presentationml/2006/main" uri="{D6D511B9-2390-475A-947B-AFAB55BFBCF1}">
            <pc226:cmChg xmlns:pc226="http://schemas.microsoft.com/office/powerpoint/2022/06/main/command" chg="add mod">
              <pc226:chgData name="Hanner, Olsen" userId="8f966b24-7479-4073-89bd-2f70180eddce" providerId="ADAL" clId="{50DBC183-A89B-433A-851C-1029D65016E6}" dt="2023-10-25T16:06:42.765" v="2019" actId="20577"/>
              <pc2:cmMkLst xmlns:pc2="http://schemas.microsoft.com/office/powerpoint/2019/9/main/command">
                <pc:docMk/>
                <pc:sldMk cId="1870759883" sldId="301"/>
                <pc2:cmMk id="{5A1B5352-E4CB-473C-A2D9-5CAF02F346C4}"/>
              </pc2:cmMkLst>
            </pc226:cmChg>
          </p:ext>
        </pc:extLst>
      </pc:sldChg>
      <pc:sldChg chg="modSp add del mod">
        <pc:chgData name="Hanner, Olsen" userId="8f966b24-7479-4073-89bd-2f70180eddce" providerId="ADAL" clId="{50DBC183-A89B-433A-851C-1029D65016E6}" dt="2023-10-25T15:27:26.699" v="1426" actId="2696"/>
        <pc:sldMkLst>
          <pc:docMk/>
          <pc:sldMk cId="133015757" sldId="303"/>
        </pc:sldMkLst>
        <pc:spChg chg="mod">
          <ac:chgData name="Hanner, Olsen" userId="8f966b24-7479-4073-89bd-2f70180eddce" providerId="ADAL" clId="{50DBC183-A89B-433A-851C-1029D65016E6}" dt="2023-10-25T15:27:07.822" v="1425"/>
          <ac:spMkLst>
            <pc:docMk/>
            <pc:sldMk cId="133015757" sldId="303"/>
            <ac:spMk id="3" creationId="{1D9AC8D4-D686-CE0E-ECA4-8C3BC9A93320}"/>
          </ac:spMkLst>
        </pc:spChg>
      </pc:sldChg>
    </pc:docChg>
  </pc:docChgLst>
  <pc:docChgLst>
    <pc:chgData name="Annette McFarland" userId="e93d1f50-85ab-41a8-a34a-185a53159573" providerId="ADAL" clId="{93AB5F2F-4D7E-40D2-AA6E-BE11CDFD2059}"/>
    <pc:docChg chg="undo custSel modSld modMainMaster">
      <pc:chgData name="Annette McFarland" userId="e93d1f50-85ab-41a8-a34a-185a53159573" providerId="ADAL" clId="{93AB5F2F-4D7E-40D2-AA6E-BE11CDFD2059}" dt="2023-02-23T16:21:05.411" v="433" actId="1076"/>
      <pc:docMkLst>
        <pc:docMk/>
      </pc:docMkLst>
      <pc:sldChg chg="addSp delSp modSp mod delCm modCm">
        <pc:chgData name="Annette McFarland" userId="e93d1f50-85ab-41a8-a34a-185a53159573" providerId="ADAL" clId="{93AB5F2F-4D7E-40D2-AA6E-BE11CDFD2059}" dt="2023-02-23T15:27:11.532" v="93" actId="1076"/>
        <pc:sldMkLst>
          <pc:docMk/>
          <pc:sldMk cId="1195380260" sldId="271"/>
        </pc:sldMkLst>
        <pc:picChg chg="del">
          <ac:chgData name="Annette McFarland" userId="e93d1f50-85ab-41a8-a34a-185a53159573" providerId="ADAL" clId="{93AB5F2F-4D7E-40D2-AA6E-BE11CDFD2059}" dt="2023-02-23T15:25:05.055" v="83" actId="478"/>
          <ac:picMkLst>
            <pc:docMk/>
            <pc:sldMk cId="1195380260" sldId="271"/>
            <ac:picMk id="5" creationId="{00000000-0000-0000-0000-000000000000}"/>
          </ac:picMkLst>
        </pc:picChg>
        <pc:picChg chg="add mod">
          <ac:chgData name="Annette McFarland" userId="e93d1f50-85ab-41a8-a34a-185a53159573" providerId="ADAL" clId="{93AB5F2F-4D7E-40D2-AA6E-BE11CDFD2059}" dt="2023-02-23T15:27:11.532" v="93" actId="1076"/>
          <ac:picMkLst>
            <pc:docMk/>
            <pc:sldMk cId="1195380260" sldId="271"/>
            <ac:picMk id="6" creationId="{D133144D-6C01-3A14-5250-4D2B9E92053D}"/>
          </ac:picMkLst>
        </pc:picChg>
        <pc:extLst>
          <p:ext xmlns:p="http://schemas.openxmlformats.org/presentationml/2006/main" uri="{D6D511B9-2390-475A-947B-AFAB55BFBCF1}">
            <pc226:cmChg xmlns:pc226="http://schemas.microsoft.com/office/powerpoint/2022/06/main/command" chg="del mod">
              <pc226:chgData name="Annette McFarland" userId="e93d1f50-85ab-41a8-a34a-185a53159573" providerId="ADAL" clId="{93AB5F2F-4D7E-40D2-AA6E-BE11CDFD2059}" dt="2023-02-23T15:25:08.316" v="85"/>
              <pc2:cmMkLst xmlns:pc2="http://schemas.microsoft.com/office/powerpoint/2019/9/main/command">
                <pc:docMk/>
                <pc:sldMk cId="1195380260" sldId="271"/>
                <pc2:cmMk id="{65A46D7F-E89A-4401-B8EC-290E58EE94F0}"/>
              </pc2:cmMkLst>
            </pc226:cmChg>
          </p:ext>
        </pc:extLst>
      </pc:sldChg>
      <pc:sldChg chg="addSp modSp mod delCm">
        <pc:chgData name="Annette McFarland" userId="e93d1f50-85ab-41a8-a34a-185a53159573" providerId="ADAL" clId="{93AB5F2F-4D7E-40D2-AA6E-BE11CDFD2059}" dt="2023-02-23T15:24:55.587" v="82"/>
        <pc:sldMkLst>
          <pc:docMk/>
          <pc:sldMk cId="3245625903" sldId="294"/>
        </pc:sldMkLst>
        <pc:spChg chg="add mod">
          <ac:chgData name="Annette McFarland" userId="e93d1f50-85ab-41a8-a34a-185a53159573" providerId="ADAL" clId="{93AB5F2F-4D7E-40D2-AA6E-BE11CDFD2059}" dt="2023-02-23T15:24:49.505" v="81" actId="14100"/>
          <ac:spMkLst>
            <pc:docMk/>
            <pc:sldMk cId="3245625903" sldId="294"/>
            <ac:spMk id="3" creationId="{10550D2E-5AC4-73D9-A1ED-4FF2E28DAD98}"/>
          </ac:spMkLst>
        </pc:spChg>
        <pc:spChg chg="add mod">
          <ac:chgData name="Annette McFarland" userId="e93d1f50-85ab-41a8-a34a-185a53159573" providerId="ADAL" clId="{93AB5F2F-4D7E-40D2-AA6E-BE11CDFD2059}" dt="2023-02-23T15:22:46.859" v="38" actId="1076"/>
          <ac:spMkLst>
            <pc:docMk/>
            <pc:sldMk cId="3245625903" sldId="294"/>
            <ac:spMk id="4" creationId="{07D9D652-AA8D-843A-CDCE-62C6AF520C79}"/>
          </ac:spMkLst>
        </pc:spChg>
        <pc:spChg chg="add mod">
          <ac:chgData name="Annette McFarland" userId="e93d1f50-85ab-41a8-a34a-185a53159573" providerId="ADAL" clId="{93AB5F2F-4D7E-40D2-AA6E-BE11CDFD2059}" dt="2023-02-23T15:22:27.731" v="18" actId="1076"/>
          <ac:spMkLst>
            <pc:docMk/>
            <pc:sldMk cId="3245625903" sldId="294"/>
            <ac:spMk id="5" creationId="{9D939342-5B96-E803-B3B4-937883B0F2BF}"/>
          </ac:spMkLst>
        </pc:spChg>
        <pc:spChg chg="add mod">
          <ac:chgData name="Annette McFarland" userId="e93d1f50-85ab-41a8-a34a-185a53159573" providerId="ADAL" clId="{93AB5F2F-4D7E-40D2-AA6E-BE11CDFD2059}" dt="2023-02-23T15:24:11.262" v="78" actId="14100"/>
          <ac:spMkLst>
            <pc:docMk/>
            <pc:sldMk cId="3245625903" sldId="294"/>
            <ac:spMk id="36" creationId="{55FBE395-13A3-A9E0-C3E2-120446955518}"/>
          </ac:spMkLst>
        </pc:spChg>
        <pc:spChg chg="add mod">
          <ac:chgData name="Annette McFarland" userId="e93d1f50-85ab-41a8-a34a-185a53159573" providerId="ADAL" clId="{93AB5F2F-4D7E-40D2-AA6E-BE11CDFD2059}" dt="2023-02-23T15:22:19.292" v="15" actId="1076"/>
          <ac:spMkLst>
            <pc:docMk/>
            <pc:sldMk cId="3245625903" sldId="294"/>
            <ac:spMk id="37" creationId="{474458A9-C115-7735-F9C0-98D072809B4C}"/>
          </ac:spMkLst>
        </pc:spChg>
        <pc:spChg chg="add mod">
          <ac:chgData name="Annette McFarland" userId="e93d1f50-85ab-41a8-a34a-185a53159573" providerId="ADAL" clId="{93AB5F2F-4D7E-40D2-AA6E-BE11CDFD2059}" dt="2023-02-23T15:22:29.570" v="19" actId="20577"/>
          <ac:spMkLst>
            <pc:docMk/>
            <pc:sldMk cId="3245625903" sldId="294"/>
            <ac:spMk id="38" creationId="{898E707C-3EDC-A0E4-328C-11B4C5B30BE1}"/>
          </ac:spMkLst>
        </pc:spChg>
        <pc:spChg chg="add mod">
          <ac:chgData name="Annette McFarland" userId="e93d1f50-85ab-41a8-a34a-185a53159573" providerId="ADAL" clId="{93AB5F2F-4D7E-40D2-AA6E-BE11CDFD2059}" dt="2023-02-23T15:22:31.863" v="21" actId="27636"/>
          <ac:spMkLst>
            <pc:docMk/>
            <pc:sldMk cId="3245625903" sldId="294"/>
            <ac:spMk id="39" creationId="{359DA703-150F-B35D-811C-B249A579F5CD}"/>
          </ac:spMkLst>
        </pc:spChg>
        <pc:spChg chg="add mod">
          <ac:chgData name="Annette McFarland" userId="e93d1f50-85ab-41a8-a34a-185a53159573" providerId="ADAL" clId="{93AB5F2F-4D7E-40D2-AA6E-BE11CDFD2059}" dt="2023-02-23T15:22:34.890" v="24" actId="20577"/>
          <ac:spMkLst>
            <pc:docMk/>
            <pc:sldMk cId="3245625903" sldId="294"/>
            <ac:spMk id="40" creationId="{3DC84B29-5336-580E-208F-F4C645135483}"/>
          </ac:spMkLst>
        </pc:spChg>
        <pc:spChg chg="add mod">
          <ac:chgData name="Annette McFarland" userId="e93d1f50-85ab-41a8-a34a-185a53159573" providerId="ADAL" clId="{93AB5F2F-4D7E-40D2-AA6E-BE11CDFD2059}" dt="2023-02-23T15:22:36.846" v="29" actId="20577"/>
          <ac:spMkLst>
            <pc:docMk/>
            <pc:sldMk cId="3245625903" sldId="294"/>
            <ac:spMk id="41" creationId="{C4F83385-E51A-CF36-AFD2-12FB53615095}"/>
          </ac:spMkLst>
        </pc:spChg>
        <pc:spChg chg="add mod">
          <ac:chgData name="Annette McFarland" userId="e93d1f50-85ab-41a8-a34a-185a53159573" providerId="ADAL" clId="{93AB5F2F-4D7E-40D2-AA6E-BE11CDFD2059}" dt="2023-02-23T15:24:04.624" v="77" actId="1076"/>
          <ac:spMkLst>
            <pc:docMk/>
            <pc:sldMk cId="3245625903" sldId="294"/>
            <ac:spMk id="42" creationId="{5CFEA62B-E460-CEA4-C1EF-4233C0CFA000}"/>
          </ac:spMkLst>
        </pc:spChg>
        <pc:spChg chg="add mod">
          <ac:chgData name="Annette McFarland" userId="e93d1f50-85ab-41a8-a34a-185a53159573" providerId="ADAL" clId="{93AB5F2F-4D7E-40D2-AA6E-BE11CDFD2059}" dt="2023-02-23T15:24:37.394" v="80" actId="1076"/>
          <ac:spMkLst>
            <pc:docMk/>
            <pc:sldMk cId="3245625903" sldId="294"/>
            <ac:spMk id="43" creationId="{996B117F-D159-DC48-E263-C3AF946DF940}"/>
          </ac:spMkLst>
        </pc:spChg>
        <pc:spChg chg="add mod">
          <ac:chgData name="Annette McFarland" userId="e93d1f50-85ab-41a8-a34a-185a53159573" providerId="ADAL" clId="{93AB5F2F-4D7E-40D2-AA6E-BE11CDFD2059}" dt="2023-02-23T15:23:55.138" v="76" actId="14100"/>
          <ac:spMkLst>
            <pc:docMk/>
            <pc:sldMk cId="3245625903" sldId="294"/>
            <ac:spMk id="44" creationId="{1BE39412-B8A4-572F-C24A-288B9DBCF12F}"/>
          </ac:spMkLst>
        </pc:spChg>
        <pc:spChg chg="add mod">
          <ac:chgData name="Annette McFarland" userId="e93d1f50-85ab-41a8-a34a-185a53159573" providerId="ADAL" clId="{93AB5F2F-4D7E-40D2-AA6E-BE11CDFD2059}" dt="2023-02-23T15:22:49.907" v="40" actId="27636"/>
          <ac:spMkLst>
            <pc:docMk/>
            <pc:sldMk cId="3245625903" sldId="294"/>
            <ac:spMk id="45" creationId="{458BA4F0-1F0F-FB56-F132-7E1F4226D38B}"/>
          </ac:spMkLst>
        </pc:spChg>
        <pc:spChg chg="add mod">
          <ac:chgData name="Annette McFarland" userId="e93d1f50-85ab-41a8-a34a-185a53159573" providerId="ADAL" clId="{93AB5F2F-4D7E-40D2-AA6E-BE11CDFD2059}" dt="2023-02-23T15:22:10.804" v="12" actId="1076"/>
          <ac:spMkLst>
            <pc:docMk/>
            <pc:sldMk cId="3245625903" sldId="294"/>
            <ac:spMk id="46" creationId="{5C40C233-DA1B-B934-A0A7-305E78213D14}"/>
          </ac:spMkLst>
        </pc:spChg>
        <pc:spChg chg="add mod">
          <ac:chgData name="Annette McFarland" userId="e93d1f50-85ab-41a8-a34a-185a53159573" providerId="ADAL" clId="{93AB5F2F-4D7E-40D2-AA6E-BE11CDFD2059}" dt="2023-02-23T15:21:57.761" v="6" actId="14100"/>
          <ac:spMkLst>
            <pc:docMk/>
            <pc:sldMk cId="3245625903" sldId="294"/>
            <ac:spMk id="47" creationId="{D3C5359F-5BC4-4A0D-D2A6-78C47FC0DBAE}"/>
          </ac:spMkLst>
        </pc:spChg>
        <pc:spChg chg="add mod">
          <ac:chgData name="Annette McFarland" userId="e93d1f50-85ab-41a8-a34a-185a53159573" providerId="ADAL" clId="{93AB5F2F-4D7E-40D2-AA6E-BE11CDFD2059}" dt="2023-02-23T15:22:54.428" v="44" actId="27636"/>
          <ac:spMkLst>
            <pc:docMk/>
            <pc:sldMk cId="3245625903" sldId="294"/>
            <ac:spMk id="48" creationId="{3DFFB47F-B9DB-0812-2DA1-0266001B224F}"/>
          </ac:spMkLst>
        </pc:spChg>
        <pc:spChg chg="add mod">
          <ac:chgData name="Annette McFarland" userId="e93d1f50-85ab-41a8-a34a-185a53159573" providerId="ADAL" clId="{93AB5F2F-4D7E-40D2-AA6E-BE11CDFD2059}" dt="2023-02-23T15:23:28.670" v="69" actId="20577"/>
          <ac:spMkLst>
            <pc:docMk/>
            <pc:sldMk cId="3245625903" sldId="294"/>
            <ac:spMk id="49" creationId="{58AD1BCC-379A-8D6D-6F88-8917052F988A}"/>
          </ac:spMkLst>
        </pc:spChg>
        <pc:spChg chg="add mod">
          <ac:chgData name="Annette McFarland" userId="e93d1f50-85ab-41a8-a34a-185a53159573" providerId="ADAL" clId="{93AB5F2F-4D7E-40D2-AA6E-BE11CDFD2059}" dt="2023-02-23T15:22:55.952" v="46" actId="27636"/>
          <ac:spMkLst>
            <pc:docMk/>
            <pc:sldMk cId="3245625903" sldId="294"/>
            <ac:spMk id="50" creationId="{51C321DA-181E-46F9-1EC9-550DE7F44EB9}"/>
          </ac:spMkLst>
        </pc:spChg>
        <pc:spChg chg="add mod">
          <ac:chgData name="Annette McFarland" userId="e93d1f50-85ab-41a8-a34a-185a53159573" providerId="ADAL" clId="{93AB5F2F-4D7E-40D2-AA6E-BE11CDFD2059}" dt="2023-02-23T15:23:34.673" v="73" actId="20577"/>
          <ac:spMkLst>
            <pc:docMk/>
            <pc:sldMk cId="3245625903" sldId="294"/>
            <ac:spMk id="52" creationId="{759EA988-3844-E4A1-2CA4-B77C64381C05}"/>
          </ac:spMkLst>
        </pc:spChg>
        <pc:spChg chg="add mod">
          <ac:chgData name="Annette McFarland" userId="e93d1f50-85ab-41a8-a34a-185a53159573" providerId="ADAL" clId="{93AB5F2F-4D7E-40D2-AA6E-BE11CDFD2059}" dt="2023-02-23T15:22:58.863" v="49" actId="20577"/>
          <ac:spMkLst>
            <pc:docMk/>
            <pc:sldMk cId="3245625903" sldId="294"/>
            <ac:spMk id="53" creationId="{1029B76F-E070-77D5-695B-40831CD6D610}"/>
          </ac:spMkLst>
        </pc:spChg>
        <pc:spChg chg="add mod">
          <ac:chgData name="Annette McFarland" userId="e93d1f50-85ab-41a8-a34a-185a53159573" providerId="ADAL" clId="{93AB5F2F-4D7E-40D2-AA6E-BE11CDFD2059}" dt="2023-02-23T15:23:32.393" v="72" actId="20577"/>
          <ac:spMkLst>
            <pc:docMk/>
            <pc:sldMk cId="3245625903" sldId="294"/>
            <ac:spMk id="54" creationId="{41679809-01C1-260B-24EA-60C3DF4795A3}"/>
          </ac:spMkLst>
        </pc:spChg>
        <pc:spChg chg="add mod">
          <ac:chgData name="Annette McFarland" userId="e93d1f50-85ab-41a8-a34a-185a53159573" providerId="ADAL" clId="{93AB5F2F-4D7E-40D2-AA6E-BE11CDFD2059}" dt="2023-02-23T15:23:37.201" v="74" actId="20577"/>
          <ac:spMkLst>
            <pc:docMk/>
            <pc:sldMk cId="3245625903" sldId="294"/>
            <ac:spMk id="55" creationId="{A625AB54-CA35-5254-8576-C3225ACD0962}"/>
          </ac:spMkLst>
        </pc:spChg>
        <pc:spChg chg="add mod">
          <ac:chgData name="Annette McFarland" userId="e93d1f50-85ab-41a8-a34a-185a53159573" providerId="ADAL" clId="{93AB5F2F-4D7E-40D2-AA6E-BE11CDFD2059}" dt="2023-02-23T15:23:00.816" v="50" actId="20577"/>
          <ac:spMkLst>
            <pc:docMk/>
            <pc:sldMk cId="3245625903" sldId="294"/>
            <ac:spMk id="56" creationId="{0760D8C8-BFD1-BCF1-165E-64B738A98C92}"/>
          </ac:spMkLst>
        </pc:spChg>
        <pc:spChg chg="add mod">
          <ac:chgData name="Annette McFarland" userId="e93d1f50-85ab-41a8-a34a-185a53159573" providerId="ADAL" clId="{93AB5F2F-4D7E-40D2-AA6E-BE11CDFD2059}" dt="2023-02-23T15:23:47.456" v="75" actId="1076"/>
          <ac:spMkLst>
            <pc:docMk/>
            <pc:sldMk cId="3245625903" sldId="294"/>
            <ac:spMk id="57" creationId="{7178A561-18FA-6C29-1876-13527C52ACB5}"/>
          </ac:spMkLst>
        </pc:spChg>
        <pc:spChg chg="add mod">
          <ac:chgData name="Annette McFarland" userId="e93d1f50-85ab-41a8-a34a-185a53159573" providerId="ADAL" clId="{93AB5F2F-4D7E-40D2-AA6E-BE11CDFD2059}" dt="2023-02-23T15:23:04.622" v="52" actId="20577"/>
          <ac:spMkLst>
            <pc:docMk/>
            <pc:sldMk cId="3245625903" sldId="294"/>
            <ac:spMk id="59" creationId="{46F35DEE-EE44-6B01-F32E-B0D2CC313AE0}"/>
          </ac:spMkLst>
        </pc:spChg>
        <pc:grpChg chg="mod">
          <ac:chgData name="Annette McFarland" userId="e93d1f50-85ab-41a8-a34a-185a53159573" providerId="ADAL" clId="{93AB5F2F-4D7E-40D2-AA6E-BE11CDFD2059}" dt="2023-02-23T15:23:21.462" v="61" actId="1076"/>
          <ac:grpSpMkLst>
            <pc:docMk/>
            <pc:sldMk cId="3245625903" sldId="294"/>
            <ac:grpSpMk id="7" creationId="{5B04AAE2-04F2-D330-DBCF-8B43124CEDF8}"/>
          </ac:grpSpMkLst>
        </pc:grpChg>
        <pc:cxnChg chg="add mod">
          <ac:chgData name="Annette McFarland" userId="e93d1f50-85ab-41a8-a34a-185a53159573" providerId="ADAL" clId="{93AB5F2F-4D7E-40D2-AA6E-BE11CDFD2059}" dt="2023-02-23T15:21:49.180" v="0"/>
          <ac:cxnSpMkLst>
            <pc:docMk/>
            <pc:sldMk cId="3245625903" sldId="294"/>
            <ac:cxnSpMk id="51" creationId="{FABF3B37-0902-F2E1-D395-A6C730641233}"/>
          </ac:cxnSpMkLst>
        </pc:cxnChg>
        <pc:cxnChg chg="add mod">
          <ac:chgData name="Annette McFarland" userId="e93d1f50-85ab-41a8-a34a-185a53159573" providerId="ADAL" clId="{93AB5F2F-4D7E-40D2-AA6E-BE11CDFD2059}" dt="2023-02-23T15:21:49.180" v="0"/>
          <ac:cxnSpMkLst>
            <pc:docMk/>
            <pc:sldMk cId="3245625903" sldId="294"/>
            <ac:cxnSpMk id="58" creationId="{6D85094B-2FFC-E12A-492A-CFEC9A967E9A}"/>
          </ac:cxnSpMkLst>
        </pc:cxnChg>
        <pc:cxnChg chg="add mod">
          <ac:chgData name="Annette McFarland" userId="e93d1f50-85ab-41a8-a34a-185a53159573" providerId="ADAL" clId="{93AB5F2F-4D7E-40D2-AA6E-BE11CDFD2059}" dt="2023-02-23T15:21:49.180" v="0"/>
          <ac:cxnSpMkLst>
            <pc:docMk/>
            <pc:sldMk cId="3245625903" sldId="294"/>
            <ac:cxnSpMk id="60" creationId="{019195F8-AAB3-76BB-0C7E-BAA07D15150C}"/>
          </ac:cxnSpMkLst>
        </pc:cxnChg>
        <pc:cxnChg chg="add mod">
          <ac:chgData name="Annette McFarland" userId="e93d1f50-85ab-41a8-a34a-185a53159573" providerId="ADAL" clId="{93AB5F2F-4D7E-40D2-AA6E-BE11CDFD2059}" dt="2023-02-23T15:21:49.180" v="0"/>
          <ac:cxnSpMkLst>
            <pc:docMk/>
            <pc:sldMk cId="3245625903" sldId="294"/>
            <ac:cxnSpMk id="61" creationId="{2801AD1A-9F18-030C-4EAC-60C1AFC9EFAB}"/>
          </ac:cxnSpMkLst>
        </pc:cxn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24:55.587" v="82"/>
              <pc2:cmMkLst xmlns:pc2="http://schemas.microsoft.com/office/powerpoint/2019/9/main/command">
                <pc:docMk/>
                <pc:sldMk cId="3245625903" sldId="294"/>
                <pc2:cmMk id="{38D84427-B97D-4A68-BA52-6644992C91A2}"/>
              </pc2:cmMkLst>
            </pc226:cmChg>
          </p:ext>
        </pc:extLst>
      </pc:sldChg>
      <pc:sldChg chg="addSp delSp modSp mod delCm">
        <pc:chgData name="Annette McFarland" userId="e93d1f50-85ab-41a8-a34a-185a53159573" providerId="ADAL" clId="{93AB5F2F-4D7E-40D2-AA6E-BE11CDFD2059}" dt="2023-02-23T15:46:00.715" v="424" actId="1076"/>
        <pc:sldMkLst>
          <pc:docMk/>
          <pc:sldMk cId="2380529716" sldId="302"/>
        </pc:sldMkLst>
        <pc:spChg chg="add mod">
          <ac:chgData name="Annette McFarland" userId="e93d1f50-85ab-41a8-a34a-185a53159573" providerId="ADAL" clId="{93AB5F2F-4D7E-40D2-AA6E-BE11CDFD2059}" dt="2023-02-23T15:45:46.036" v="423" actId="1076"/>
          <ac:spMkLst>
            <pc:docMk/>
            <pc:sldMk cId="2380529716" sldId="302"/>
            <ac:spMk id="7" creationId="{FB3B0189-48A8-524D-3DF5-A55EB076D84E}"/>
          </ac:spMkLst>
        </pc:spChg>
        <pc:spChg chg="mod">
          <ac:chgData name="Annette McFarland" userId="e93d1f50-85ab-41a8-a34a-185a53159573" providerId="ADAL" clId="{93AB5F2F-4D7E-40D2-AA6E-BE11CDFD2059}" dt="2023-02-23T15:44:33.342" v="416" actId="20577"/>
          <ac:spMkLst>
            <pc:docMk/>
            <pc:sldMk cId="2380529716" sldId="302"/>
            <ac:spMk id="17" creationId="{411F2DE6-F5E7-1DE8-CBC6-A64F6004FD71}"/>
          </ac:spMkLst>
        </pc:spChg>
        <pc:spChg chg="mod">
          <ac:chgData name="Annette McFarland" userId="e93d1f50-85ab-41a8-a34a-185a53159573" providerId="ADAL" clId="{93AB5F2F-4D7E-40D2-AA6E-BE11CDFD2059}" dt="2023-02-23T15:45:15.843" v="419" actId="1076"/>
          <ac:spMkLst>
            <pc:docMk/>
            <pc:sldMk cId="2380529716" sldId="302"/>
            <ac:spMk id="18" creationId="{05D672BE-AF2B-AB33-72B1-E1807FFB2564}"/>
          </ac:spMkLst>
        </pc:spChg>
        <pc:spChg chg="mod">
          <ac:chgData name="Annette McFarland" userId="e93d1f50-85ab-41a8-a34a-185a53159573" providerId="ADAL" clId="{93AB5F2F-4D7E-40D2-AA6E-BE11CDFD2059}" dt="2023-02-23T15:41:03.854" v="384" actId="14100"/>
          <ac:spMkLst>
            <pc:docMk/>
            <pc:sldMk cId="2380529716" sldId="302"/>
            <ac:spMk id="19" creationId="{7B619C22-AF1C-B15E-3CCD-B4044DE27F62}"/>
          </ac:spMkLst>
        </pc:spChg>
        <pc:spChg chg="mod">
          <ac:chgData name="Annette McFarland" userId="e93d1f50-85ab-41a8-a34a-185a53159573" providerId="ADAL" clId="{93AB5F2F-4D7E-40D2-AA6E-BE11CDFD2059}" dt="2023-02-23T15:46:00.715" v="424" actId="1076"/>
          <ac:spMkLst>
            <pc:docMk/>
            <pc:sldMk cId="2380529716" sldId="302"/>
            <ac:spMk id="26" creationId="{BC0E94E1-3A6B-827B-2232-DB45D4C2F78D}"/>
          </ac:spMkLst>
        </pc:spChg>
        <pc:spChg chg="mod">
          <ac:chgData name="Annette McFarland" userId="e93d1f50-85ab-41a8-a34a-185a53159573" providerId="ADAL" clId="{93AB5F2F-4D7E-40D2-AA6E-BE11CDFD2059}" dt="2023-02-23T15:42:41.886" v="394" actId="14100"/>
          <ac:spMkLst>
            <pc:docMk/>
            <pc:sldMk cId="2380529716" sldId="302"/>
            <ac:spMk id="27" creationId="{4E6AF18E-63BB-DD08-89AF-031BC75898B3}"/>
          </ac:spMkLst>
        </pc:spChg>
        <pc:spChg chg="mod">
          <ac:chgData name="Annette McFarland" userId="e93d1f50-85ab-41a8-a34a-185a53159573" providerId="ADAL" clId="{93AB5F2F-4D7E-40D2-AA6E-BE11CDFD2059}" dt="2023-02-23T15:36:17.216" v="286" actId="20577"/>
          <ac:spMkLst>
            <pc:docMk/>
            <pc:sldMk cId="2380529716" sldId="302"/>
            <ac:spMk id="48" creationId="{6E4FE4EE-6274-1BC9-451A-F6895DF440B2}"/>
          </ac:spMkLst>
        </pc:spChg>
        <pc:picChg chg="add del mod">
          <ac:chgData name="Annette McFarland" userId="e93d1f50-85ab-41a8-a34a-185a53159573" providerId="ADAL" clId="{93AB5F2F-4D7E-40D2-AA6E-BE11CDFD2059}" dt="2023-02-23T15:38:43.643" v="361" actId="478"/>
          <ac:picMkLst>
            <pc:docMk/>
            <pc:sldMk cId="2380529716" sldId="302"/>
            <ac:picMk id="6" creationId="{5D3CE170-7B6F-6D09-430B-C17C0741B29F}"/>
          </ac:picMkLst>
        </pc:picChg>
        <pc:picChg chg="mod">
          <ac:chgData name="Annette McFarland" userId="e93d1f50-85ab-41a8-a34a-185a53159573" providerId="ADAL" clId="{93AB5F2F-4D7E-40D2-AA6E-BE11CDFD2059}" dt="2023-02-23T15:45:15.843" v="419" actId="1076"/>
          <ac:picMkLst>
            <pc:docMk/>
            <pc:sldMk cId="2380529716" sldId="302"/>
            <ac:picMk id="23" creationId="{9DC2C437-0AB0-8F35-A120-DEA044108850}"/>
          </ac:picMkLst>
        </pc:picChg>
        <pc:picChg chg="mod">
          <ac:chgData name="Annette McFarland" userId="e93d1f50-85ab-41a8-a34a-185a53159573" providerId="ADAL" clId="{93AB5F2F-4D7E-40D2-AA6E-BE11CDFD2059}" dt="2023-02-23T15:42:33.113" v="393" actId="1076"/>
          <ac:picMkLst>
            <pc:docMk/>
            <pc:sldMk cId="2380529716" sldId="302"/>
            <ac:picMk id="31" creationId="{51A56432-FDB1-B7C7-809C-308053E3457D}"/>
          </ac:picMkLst>
        </pc:picChg>
        <pc:picChg chg="mod">
          <ac:chgData name="Annette McFarland" userId="e93d1f50-85ab-41a8-a34a-185a53159573" providerId="ADAL" clId="{93AB5F2F-4D7E-40D2-AA6E-BE11CDFD2059}" dt="2023-02-23T15:44:36.564" v="417" actId="1076"/>
          <ac:picMkLst>
            <pc:docMk/>
            <pc:sldMk cId="2380529716" sldId="302"/>
            <ac:picMk id="35" creationId="{E73C2072-B038-F37B-9A3A-A97E8786FE03}"/>
          </ac:picMkLst>
        </pc:picChg>
        <pc:picChg chg="mod">
          <ac:chgData name="Annette McFarland" userId="e93d1f50-85ab-41a8-a34a-185a53159573" providerId="ADAL" clId="{93AB5F2F-4D7E-40D2-AA6E-BE11CDFD2059}" dt="2023-02-23T15:42:49.272" v="395" actId="1076"/>
          <ac:picMkLst>
            <pc:docMk/>
            <pc:sldMk cId="2380529716" sldId="302"/>
            <ac:picMk id="37" creationId="{7B303655-376E-556A-2D35-4F5516DEF35C}"/>
          </ac:picMkLst>
        </pc:picChg>
        <pc:picChg chg="mod">
          <ac:chgData name="Annette McFarland" userId="e93d1f50-85ab-41a8-a34a-185a53159573" providerId="ADAL" clId="{93AB5F2F-4D7E-40D2-AA6E-BE11CDFD2059}" dt="2023-02-23T15:45:35.800" v="422" actId="1076"/>
          <ac:picMkLst>
            <pc:docMk/>
            <pc:sldMk cId="2380529716" sldId="302"/>
            <ac:picMk id="39" creationId="{8EDEB709-2A17-8020-E30C-CA6A8187A6E4}"/>
          </ac:picMkLst>
        </pc:picChg>
        <pc:picChg chg="mod">
          <ac:chgData name="Annette McFarland" userId="e93d1f50-85ab-41a8-a34a-185a53159573" providerId="ADAL" clId="{93AB5F2F-4D7E-40D2-AA6E-BE11CDFD2059}" dt="2023-02-23T15:45:35.800" v="422" actId="1076"/>
          <ac:picMkLst>
            <pc:docMk/>
            <pc:sldMk cId="2380529716" sldId="302"/>
            <ac:picMk id="41" creationId="{BC6874AD-F9E0-3979-5912-E958BF6C1AE3}"/>
          </ac:picMkLst>
        </pc:picChg>
        <pc:picChg chg="mod">
          <ac:chgData name="Annette McFarland" userId="e93d1f50-85ab-41a8-a34a-185a53159573" providerId="ADAL" clId="{93AB5F2F-4D7E-40D2-AA6E-BE11CDFD2059}" dt="2023-02-23T15:45:35.800" v="422" actId="1076"/>
          <ac:picMkLst>
            <pc:docMk/>
            <pc:sldMk cId="2380529716" sldId="302"/>
            <ac:picMk id="43" creationId="{05AA75CE-1DB0-D6BC-4124-EC8FDE5DC5DC}"/>
          </ac:picMkLst>
        </pc:picChg>
        <pc:picChg chg="mod">
          <ac:chgData name="Annette McFarland" userId="e93d1f50-85ab-41a8-a34a-185a53159573" providerId="ADAL" clId="{93AB5F2F-4D7E-40D2-AA6E-BE11CDFD2059}" dt="2023-02-23T15:45:35.800" v="422" actId="1076"/>
          <ac:picMkLst>
            <pc:docMk/>
            <pc:sldMk cId="2380529716" sldId="302"/>
            <ac:picMk id="45" creationId="{2F6A7B4E-63E0-1829-927F-568F886B70F4}"/>
          </ac:picMkLst>
        </pc:picChg>
        <pc:picChg chg="del">
          <ac:chgData name="Annette McFarland" userId="e93d1f50-85ab-41a8-a34a-185a53159573" providerId="ADAL" clId="{93AB5F2F-4D7E-40D2-AA6E-BE11CDFD2059}" dt="2023-02-23T15:32:52.124" v="104" actId="478"/>
          <ac:picMkLst>
            <pc:docMk/>
            <pc:sldMk cId="2380529716" sldId="302"/>
            <ac:picMk id="47" creationId="{FB5462DB-8060-6D19-4276-31C6455BEEFE}"/>
          </ac:picMkLst>
        </pc:pic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43:22.193" v="397"/>
              <pc2:cmMkLst xmlns:pc2="http://schemas.microsoft.com/office/powerpoint/2019/9/main/command">
                <pc:docMk/>
                <pc:sldMk cId="2380529716" sldId="302"/>
                <pc2:cmMk id="{3A6E16AF-27AA-4F50-9A7C-2F7E6F4A4B60}"/>
              </pc2:cmMkLst>
            </pc226:cmChg>
          </p:ext>
        </pc:extLst>
      </pc:sldChg>
      <pc:sldMasterChg chg="addSp delSp modSp mod">
        <pc:chgData name="Annette McFarland" userId="e93d1f50-85ab-41a8-a34a-185a53159573" providerId="ADAL" clId="{93AB5F2F-4D7E-40D2-AA6E-BE11CDFD2059}" dt="2023-02-23T16:21:05.411" v="433" actId="1076"/>
        <pc:sldMasterMkLst>
          <pc:docMk/>
          <pc:sldMasterMk cId="3850865728" sldId="2147483662"/>
        </pc:sldMasterMkLst>
        <pc:picChg chg="del">
          <ac:chgData name="Annette McFarland" userId="e93d1f50-85ab-41a8-a34a-185a53159573" providerId="ADAL" clId="{93AB5F2F-4D7E-40D2-AA6E-BE11CDFD2059}" dt="2023-02-23T16:20:34.266" v="425" actId="478"/>
          <ac:picMkLst>
            <pc:docMk/>
            <pc:sldMasterMk cId="3850865728" sldId="2147483662"/>
            <ac:picMk id="5" creationId="{24F86A95-525F-ABD6-1B0F-76A15798FC22}"/>
          </ac:picMkLst>
        </pc:picChg>
        <pc:picChg chg="add mod ord modCrop">
          <ac:chgData name="Annette McFarland" userId="e93d1f50-85ab-41a8-a34a-185a53159573" providerId="ADAL" clId="{93AB5F2F-4D7E-40D2-AA6E-BE11CDFD2059}" dt="2023-02-23T16:21:05.411" v="433" actId="1076"/>
          <ac:picMkLst>
            <pc:docMk/>
            <pc:sldMasterMk cId="3850865728" sldId="2147483662"/>
            <ac:picMk id="6" creationId="{79BFB340-6AC1-0D07-8E00-21C2D9544023}"/>
          </ac:picMkLst>
        </pc:picChg>
      </pc:sldMasterChg>
    </pc:docChg>
  </pc:docChgLst>
  <pc:docChgLst>
    <pc:chgData name="Twesigye, Gloria" userId="6464a502-8a44-4d67-8fab-8f3aa9495827" providerId="ADAL" clId="{B194B363-5D4F-409E-90F6-9DBF084130BE}"/>
    <pc:docChg chg="undo custSel modSld addMainMaster modMainMaster">
      <pc:chgData name="Twesigye, Gloria" userId="6464a502-8a44-4d67-8fab-8f3aa9495827" providerId="ADAL" clId="{B194B363-5D4F-409E-90F6-9DBF084130BE}" dt="2023-11-30T19:33:31.761" v="118"/>
      <pc:docMkLst>
        <pc:docMk/>
      </pc:docMkLst>
      <pc:sldChg chg="modSp mod">
        <pc:chgData name="Twesigye, Gloria" userId="6464a502-8a44-4d67-8fab-8f3aa9495827" providerId="ADAL" clId="{B194B363-5D4F-409E-90F6-9DBF084130BE}" dt="2023-11-30T19:10:54.337" v="92" actId="20577"/>
        <pc:sldMkLst>
          <pc:docMk/>
          <pc:sldMk cId="1253443104" sldId="270"/>
        </pc:sldMkLst>
        <pc:graphicFrameChg chg="modGraphic">
          <ac:chgData name="Twesigye, Gloria" userId="6464a502-8a44-4d67-8fab-8f3aa9495827" providerId="ADAL" clId="{B194B363-5D4F-409E-90F6-9DBF084130BE}" dt="2023-11-30T19:10:54.337" v="92" actId="20577"/>
          <ac:graphicFrameMkLst>
            <pc:docMk/>
            <pc:sldMk cId="1253443104" sldId="270"/>
            <ac:graphicFrameMk id="4" creationId="{00000000-0000-0000-0000-000000000000}"/>
          </ac:graphicFrameMkLst>
        </pc:graphicFrameChg>
      </pc:sldChg>
      <pc:sldChg chg="addSp delSp modSp mod">
        <pc:chgData name="Twesigye, Gloria" userId="6464a502-8a44-4d67-8fab-8f3aa9495827" providerId="ADAL" clId="{B194B363-5D4F-409E-90F6-9DBF084130BE}" dt="2023-11-30T19:19:50.534" v="109" actId="1076"/>
        <pc:sldMkLst>
          <pc:docMk/>
          <pc:sldMk cId="1195380260" sldId="271"/>
        </pc:sldMkLst>
        <pc:picChg chg="del">
          <ac:chgData name="Twesigye, Gloria" userId="6464a502-8a44-4d67-8fab-8f3aa9495827" providerId="ADAL" clId="{B194B363-5D4F-409E-90F6-9DBF084130BE}" dt="2023-11-30T19:18:24.939" v="93" actId="478"/>
          <ac:picMkLst>
            <pc:docMk/>
            <pc:sldMk cId="1195380260" sldId="271"/>
            <ac:picMk id="3" creationId="{9F4DECB8-6A74-0321-5D25-189CA9188A26}"/>
          </ac:picMkLst>
        </pc:picChg>
        <pc:picChg chg="add mod">
          <ac:chgData name="Twesigye, Gloria" userId="6464a502-8a44-4d67-8fab-8f3aa9495827" providerId="ADAL" clId="{B194B363-5D4F-409E-90F6-9DBF084130BE}" dt="2023-11-30T19:19:22.660" v="101" actId="1076"/>
          <ac:picMkLst>
            <pc:docMk/>
            <pc:sldMk cId="1195380260" sldId="271"/>
            <ac:picMk id="5" creationId="{BC483EA8-81F4-D12B-2622-F351E021F61F}"/>
          </ac:picMkLst>
        </pc:picChg>
        <pc:picChg chg="del">
          <ac:chgData name="Twesigye, Gloria" userId="6464a502-8a44-4d67-8fab-8f3aa9495827" providerId="ADAL" clId="{B194B363-5D4F-409E-90F6-9DBF084130BE}" dt="2023-11-30T19:18:28.554" v="94" actId="478"/>
          <ac:picMkLst>
            <pc:docMk/>
            <pc:sldMk cId="1195380260" sldId="271"/>
            <ac:picMk id="6" creationId="{D133144D-6C01-3A14-5250-4D2B9E92053D}"/>
          </ac:picMkLst>
        </pc:picChg>
        <pc:picChg chg="add mod">
          <ac:chgData name="Twesigye, Gloria" userId="6464a502-8a44-4d67-8fab-8f3aa9495827" providerId="ADAL" clId="{B194B363-5D4F-409E-90F6-9DBF084130BE}" dt="2023-11-30T19:19:50.534" v="109" actId="1076"/>
          <ac:picMkLst>
            <pc:docMk/>
            <pc:sldMk cId="1195380260" sldId="271"/>
            <ac:picMk id="14" creationId="{72E2B581-572F-EF27-978D-47BF41D6C40F}"/>
          </ac:picMkLst>
        </pc:picChg>
      </pc:sldChg>
      <pc:sldChg chg="modSp mod modClrScheme chgLayout">
        <pc:chgData name="Twesigye, Gloria" userId="6464a502-8a44-4d67-8fab-8f3aa9495827" providerId="ADAL" clId="{B194B363-5D4F-409E-90F6-9DBF084130BE}" dt="2023-11-30T18:49:50.794" v="57" actId="120"/>
        <pc:sldMkLst>
          <pc:docMk/>
          <pc:sldMk cId="1157318186" sldId="290"/>
        </pc:sldMkLst>
        <pc:spChg chg="mod">
          <ac:chgData name="Twesigye, Gloria" userId="6464a502-8a44-4d67-8fab-8f3aa9495827" providerId="ADAL" clId="{B194B363-5D4F-409E-90F6-9DBF084130BE}" dt="2023-11-30T18:49:50.794" v="57" actId="120"/>
          <ac:spMkLst>
            <pc:docMk/>
            <pc:sldMk cId="1157318186" sldId="290"/>
            <ac:spMk id="4" creationId="{99210A28-DB60-83E2-1BC5-C5D718C2E25C}"/>
          </ac:spMkLst>
        </pc:spChg>
      </pc:sldChg>
      <pc:sldChg chg="modSp mod setBg modClrScheme chgLayout">
        <pc:chgData name="Twesigye, Gloria" userId="6464a502-8a44-4d67-8fab-8f3aa9495827" providerId="ADAL" clId="{B194B363-5D4F-409E-90F6-9DBF084130BE}" dt="2023-11-30T19:33:31.761" v="118"/>
        <pc:sldMkLst>
          <pc:docMk/>
          <pc:sldMk cId="3245625903" sldId="294"/>
        </pc:sldMkLst>
        <pc:spChg chg="mod ord">
          <ac:chgData name="Twesigye, Gloria" userId="6464a502-8a44-4d67-8fab-8f3aa9495827" providerId="ADAL" clId="{B194B363-5D4F-409E-90F6-9DBF084130BE}" dt="2023-11-30T18:53:27.018" v="67" actId="1076"/>
          <ac:spMkLst>
            <pc:docMk/>
            <pc:sldMk cId="3245625903" sldId="294"/>
            <ac:spMk id="2" creationId="{61787511-8064-1BF8-DF69-03EE3ECA8D92}"/>
          </ac:spMkLst>
        </pc:spChg>
      </pc:sldChg>
      <pc:sldChg chg="modSp mod">
        <pc:chgData name="Twesigye, Gloria" userId="6464a502-8a44-4d67-8fab-8f3aa9495827" providerId="ADAL" clId="{B194B363-5D4F-409E-90F6-9DBF084130BE}" dt="2023-11-30T19:01:35.772" v="68" actId="20577"/>
        <pc:sldMkLst>
          <pc:docMk/>
          <pc:sldMk cId="4064364450" sldId="299"/>
        </pc:sldMkLst>
        <pc:spChg chg="mod">
          <ac:chgData name="Twesigye, Gloria" userId="6464a502-8a44-4d67-8fab-8f3aa9495827" providerId="ADAL" clId="{B194B363-5D4F-409E-90F6-9DBF084130BE}" dt="2023-11-30T19:01:35.772" v="68" actId="20577"/>
          <ac:spMkLst>
            <pc:docMk/>
            <pc:sldMk cId="4064364450" sldId="299"/>
            <ac:spMk id="3" creationId="{1D9AC8D4-D686-CE0E-ECA4-8C3BC9A93320}"/>
          </ac:spMkLst>
        </pc:spChg>
      </pc:sldChg>
      <pc:sldChg chg="modSp mod">
        <pc:chgData name="Twesigye, Gloria" userId="6464a502-8a44-4d67-8fab-8f3aa9495827" providerId="ADAL" clId="{B194B363-5D4F-409E-90F6-9DBF084130BE}" dt="2023-11-30T19:04:01.176" v="80" actId="6549"/>
        <pc:sldMkLst>
          <pc:docMk/>
          <pc:sldMk cId="2456718483" sldId="300"/>
        </pc:sldMkLst>
        <pc:spChg chg="mod">
          <ac:chgData name="Twesigye, Gloria" userId="6464a502-8a44-4d67-8fab-8f3aa9495827" providerId="ADAL" clId="{B194B363-5D4F-409E-90F6-9DBF084130BE}" dt="2023-11-30T19:04:01.176" v="80" actId="6549"/>
          <ac:spMkLst>
            <pc:docMk/>
            <pc:sldMk cId="2456718483" sldId="300"/>
            <ac:spMk id="3" creationId="{1D9AC8D4-D686-CE0E-ECA4-8C3BC9A93320}"/>
          </ac:spMkLst>
        </pc:spChg>
      </pc:sldChg>
      <pc:sldChg chg="modSp mod delCm modCm">
        <pc:chgData name="Twesigye, Gloria" userId="6464a502-8a44-4d67-8fab-8f3aa9495827" providerId="ADAL" clId="{B194B363-5D4F-409E-90F6-9DBF084130BE}" dt="2023-11-30T19:09:31.547" v="89"/>
        <pc:sldMkLst>
          <pc:docMk/>
          <pc:sldMk cId="1870759883" sldId="301"/>
        </pc:sldMkLst>
        <pc:spChg chg="mod">
          <ac:chgData name="Twesigye, Gloria" userId="6464a502-8a44-4d67-8fab-8f3aa9495827" providerId="ADAL" clId="{B194B363-5D4F-409E-90F6-9DBF084130BE}" dt="2023-11-30T19:09:28.238" v="88" actId="6549"/>
          <ac:spMkLst>
            <pc:docMk/>
            <pc:sldMk cId="1870759883" sldId="301"/>
            <ac:spMk id="3" creationId="{1D9AC8D4-D686-CE0E-ECA4-8C3BC9A93320}"/>
          </ac:spMkLst>
        </pc:spChg>
        <pc:extLst>
          <p:ext xmlns:p="http://schemas.openxmlformats.org/presentationml/2006/main" uri="{D6D511B9-2390-475A-947B-AFAB55BFBCF1}">
            <pc226:cmChg xmlns:pc226="http://schemas.microsoft.com/office/powerpoint/2022/06/main/command" chg="del mod">
              <pc226:chgData name="Twesigye, Gloria" userId="6464a502-8a44-4d67-8fab-8f3aa9495827" providerId="ADAL" clId="{B194B363-5D4F-409E-90F6-9DBF084130BE}" dt="2023-11-30T19:09:31.547" v="89"/>
              <pc2:cmMkLst xmlns:pc2="http://schemas.microsoft.com/office/powerpoint/2019/9/main/command">
                <pc:docMk/>
                <pc:sldMk cId="1870759883" sldId="301"/>
                <pc2:cmMk id="{E941AEDB-2F42-4BF9-9559-5A3BD4FCB904}"/>
              </pc2:cmMkLst>
            </pc226:cmChg>
          </p:ext>
        </pc:extLst>
      </pc:sldChg>
      <pc:sldMasterChg chg="addSp delSp modSp mod modSldLayout">
        <pc:chgData name="Twesigye, Gloria" userId="6464a502-8a44-4d67-8fab-8f3aa9495827" providerId="ADAL" clId="{B194B363-5D4F-409E-90F6-9DBF084130BE}" dt="2023-11-29T21:07:50.488" v="48" actId="20577"/>
        <pc:sldMasterMkLst>
          <pc:docMk/>
          <pc:sldMasterMk cId="3850865728" sldId="2147483662"/>
        </pc:sldMasterMkLst>
        <pc:spChg chg="mod">
          <ac:chgData name="Twesigye, Gloria" userId="6464a502-8a44-4d67-8fab-8f3aa9495827" providerId="ADAL" clId="{B194B363-5D4F-409E-90F6-9DBF084130BE}" dt="2023-11-29T20:56:27.366" v="9" actId="20577"/>
          <ac:spMkLst>
            <pc:docMk/>
            <pc:sldMasterMk cId="3850865728" sldId="2147483662"/>
            <ac:spMk id="2" creationId="{A1AF6A25-C05E-275F-43E1-F8E93E3EEC0C}"/>
          </ac:spMkLst>
        </pc:spChg>
        <pc:spChg chg="mod">
          <ac:chgData name="Twesigye, Gloria" userId="6464a502-8a44-4d67-8fab-8f3aa9495827" providerId="ADAL" clId="{B194B363-5D4F-409E-90F6-9DBF084130BE}" dt="2023-11-29T21:07:50.488" v="48" actId="20577"/>
          <ac:spMkLst>
            <pc:docMk/>
            <pc:sldMasterMk cId="3850865728" sldId="2147483662"/>
            <ac:spMk id="4" creationId="{0B609212-0AFA-BD44-BB7F-4D988B3E7A6C}"/>
          </ac:spMkLst>
        </pc:spChg>
        <pc:spChg chg="del">
          <ac:chgData name="Twesigye, Gloria" userId="6464a502-8a44-4d67-8fab-8f3aa9495827" providerId="ADAL" clId="{B194B363-5D4F-409E-90F6-9DBF084130BE}" dt="2023-11-29T20:59:12.298" v="26" actId="478"/>
          <ac:spMkLst>
            <pc:docMk/>
            <pc:sldMasterMk cId="3850865728" sldId="2147483662"/>
            <ac:spMk id="7" creationId="{2139826A-640E-12A1-234F-57C1984C22CC}"/>
          </ac:spMkLst>
        </pc:spChg>
        <pc:spChg chg="del">
          <ac:chgData name="Twesigye, Gloria" userId="6464a502-8a44-4d67-8fab-8f3aa9495827" providerId="ADAL" clId="{B194B363-5D4F-409E-90F6-9DBF084130BE}" dt="2023-11-29T20:59:13.692" v="27" actId="478"/>
          <ac:spMkLst>
            <pc:docMk/>
            <pc:sldMasterMk cId="3850865728" sldId="2147483662"/>
            <ac:spMk id="8" creationId="{BD89CD6A-460E-F8B9-A2A8-47A478D0A124}"/>
          </ac:spMkLst>
        </pc:spChg>
        <pc:picChg chg="add mod modCrop">
          <ac:chgData name="Twesigye, Gloria" userId="6464a502-8a44-4d67-8fab-8f3aa9495827" providerId="ADAL" clId="{B194B363-5D4F-409E-90F6-9DBF084130BE}" dt="2023-11-29T20:59:19.141" v="28" actId="1076"/>
          <ac:picMkLst>
            <pc:docMk/>
            <pc:sldMasterMk cId="3850865728" sldId="2147483662"/>
            <ac:picMk id="5" creationId="{A8FDDCA8-BD40-2E08-01D7-E71CF6A7F981}"/>
          </ac:picMkLst>
        </pc:picChg>
        <pc:picChg chg="add del">
          <ac:chgData name="Twesigye, Gloria" userId="6464a502-8a44-4d67-8fab-8f3aa9495827" providerId="ADAL" clId="{B194B363-5D4F-409E-90F6-9DBF084130BE}" dt="2023-11-29T20:58:33.429" v="17" actId="478"/>
          <ac:picMkLst>
            <pc:docMk/>
            <pc:sldMasterMk cId="3850865728" sldId="2147483662"/>
            <ac:picMk id="6" creationId="{79BFB340-6AC1-0D07-8E00-21C2D9544023}"/>
          </ac:picMkLst>
        </pc:picChg>
        <pc:sldLayoutChg chg="modSp mod">
          <pc:chgData name="Twesigye, Gloria" userId="6464a502-8a44-4d67-8fab-8f3aa9495827" providerId="ADAL" clId="{B194B363-5D4F-409E-90F6-9DBF084130BE}" dt="2023-11-29T20:55:39.938" v="4" actId="20577"/>
          <pc:sldLayoutMkLst>
            <pc:docMk/>
            <pc:sldMasterMk cId="3850865728" sldId="2147483662"/>
            <pc:sldLayoutMk cId="3824787925" sldId="2147483686"/>
          </pc:sldLayoutMkLst>
          <pc:spChg chg="mod">
            <ac:chgData name="Twesigye, Gloria" userId="6464a502-8a44-4d67-8fab-8f3aa9495827" providerId="ADAL" clId="{B194B363-5D4F-409E-90F6-9DBF084130BE}" dt="2023-11-29T20:55:39.938" v="4" actId="20577"/>
            <ac:spMkLst>
              <pc:docMk/>
              <pc:sldMasterMk cId="3850865728" sldId="2147483662"/>
              <pc:sldLayoutMk cId="3824787925" sldId="2147483686"/>
              <ac:spMk id="4" creationId="{EC71831F-1B8F-EA98-3184-E4EB3C6D8FB1}"/>
            </ac:spMkLst>
          </pc:spChg>
        </pc:sldLayoutChg>
      </pc:sldMasterChg>
      <pc:sldMasterChg chg="setBg">
        <pc:chgData name="Twesigye, Gloria" userId="6464a502-8a44-4d67-8fab-8f3aa9495827" providerId="ADAL" clId="{B194B363-5D4F-409E-90F6-9DBF084130BE}" dt="2023-11-30T19:33:10.327" v="112"/>
        <pc:sldMasterMkLst>
          <pc:docMk/>
          <pc:sldMasterMk cId="3984714580" sldId="2147483687"/>
        </pc:sldMasterMkLst>
      </pc:sldMasterChg>
      <pc:sldMasterChg chg="setBg">
        <pc:chgData name="Twesigye, Gloria" userId="6464a502-8a44-4d67-8fab-8f3aa9495827" providerId="ADAL" clId="{B194B363-5D4F-409E-90F6-9DBF084130BE}" dt="2023-11-30T19:33:20.935" v="115"/>
        <pc:sldMasterMkLst>
          <pc:docMk/>
          <pc:sldMasterMk cId="4158362135" sldId="2147483697"/>
        </pc:sldMasterMkLst>
      </pc:sldMasterChg>
      <pc:sldMasterChg chg="new mod addSldLayout">
        <pc:chgData name="Twesigye, Gloria" userId="6464a502-8a44-4d67-8fab-8f3aa9495827" providerId="ADAL" clId="{B194B363-5D4F-409E-90F6-9DBF084130BE}" dt="2023-11-29T21:11:03.021" v="55" actId="6938"/>
        <pc:sldMasterMkLst>
          <pc:docMk/>
          <pc:sldMasterMk cId="3040496204" sldId="2147483709"/>
        </pc:sldMasterMkLst>
        <pc:sldLayoutChg chg="new replId">
          <pc:chgData name="Twesigye, Gloria" userId="6464a502-8a44-4d67-8fab-8f3aa9495827" providerId="ADAL" clId="{B194B363-5D4F-409E-90F6-9DBF084130BE}" dt="2023-11-29T21:11:03.021" v="55" actId="6938"/>
          <pc:sldLayoutMkLst>
            <pc:docMk/>
            <pc:sldMasterMk cId="3040496204" sldId="2147483709"/>
            <pc:sldLayoutMk cId="3787237531" sldId="2147483710"/>
          </pc:sldLayoutMkLst>
        </pc:sldLayoutChg>
        <pc:sldLayoutChg chg="new replId">
          <pc:chgData name="Twesigye, Gloria" userId="6464a502-8a44-4d67-8fab-8f3aa9495827" providerId="ADAL" clId="{B194B363-5D4F-409E-90F6-9DBF084130BE}" dt="2023-11-29T21:11:03.021" v="55" actId="6938"/>
          <pc:sldLayoutMkLst>
            <pc:docMk/>
            <pc:sldMasterMk cId="3040496204" sldId="2147483709"/>
            <pc:sldLayoutMk cId="2250273945" sldId="2147483711"/>
          </pc:sldLayoutMkLst>
        </pc:sldLayoutChg>
        <pc:sldLayoutChg chg="new replId">
          <pc:chgData name="Twesigye, Gloria" userId="6464a502-8a44-4d67-8fab-8f3aa9495827" providerId="ADAL" clId="{B194B363-5D4F-409E-90F6-9DBF084130BE}" dt="2023-11-29T21:11:03.021" v="55" actId="6938"/>
          <pc:sldLayoutMkLst>
            <pc:docMk/>
            <pc:sldMasterMk cId="3040496204" sldId="2147483709"/>
            <pc:sldLayoutMk cId="4253959486" sldId="2147483712"/>
          </pc:sldLayoutMkLst>
        </pc:sldLayoutChg>
        <pc:sldLayoutChg chg="new replId">
          <pc:chgData name="Twesigye, Gloria" userId="6464a502-8a44-4d67-8fab-8f3aa9495827" providerId="ADAL" clId="{B194B363-5D4F-409E-90F6-9DBF084130BE}" dt="2023-11-29T21:11:03.021" v="55" actId="6938"/>
          <pc:sldLayoutMkLst>
            <pc:docMk/>
            <pc:sldMasterMk cId="3040496204" sldId="2147483709"/>
            <pc:sldLayoutMk cId="2519175195" sldId="2147483713"/>
          </pc:sldLayoutMkLst>
        </pc:sldLayoutChg>
        <pc:sldLayoutChg chg="new replId">
          <pc:chgData name="Twesigye, Gloria" userId="6464a502-8a44-4d67-8fab-8f3aa9495827" providerId="ADAL" clId="{B194B363-5D4F-409E-90F6-9DBF084130BE}" dt="2023-11-29T21:11:03.021" v="55" actId="6938"/>
          <pc:sldLayoutMkLst>
            <pc:docMk/>
            <pc:sldMasterMk cId="3040496204" sldId="2147483709"/>
            <pc:sldLayoutMk cId="3175571998" sldId="2147483714"/>
          </pc:sldLayoutMkLst>
        </pc:sldLayoutChg>
        <pc:sldLayoutChg chg="new replId">
          <pc:chgData name="Twesigye, Gloria" userId="6464a502-8a44-4d67-8fab-8f3aa9495827" providerId="ADAL" clId="{B194B363-5D4F-409E-90F6-9DBF084130BE}" dt="2023-11-29T21:11:03.021" v="55" actId="6938"/>
          <pc:sldLayoutMkLst>
            <pc:docMk/>
            <pc:sldMasterMk cId="3040496204" sldId="2147483709"/>
            <pc:sldLayoutMk cId="3281413498" sldId="2147483715"/>
          </pc:sldLayoutMkLst>
        </pc:sldLayoutChg>
        <pc:sldLayoutChg chg="new replId">
          <pc:chgData name="Twesigye, Gloria" userId="6464a502-8a44-4d67-8fab-8f3aa9495827" providerId="ADAL" clId="{B194B363-5D4F-409E-90F6-9DBF084130BE}" dt="2023-11-29T21:11:03.021" v="55" actId="6938"/>
          <pc:sldLayoutMkLst>
            <pc:docMk/>
            <pc:sldMasterMk cId="3040496204" sldId="2147483709"/>
            <pc:sldLayoutMk cId="657779841" sldId="2147483716"/>
          </pc:sldLayoutMkLst>
        </pc:sldLayoutChg>
        <pc:sldLayoutChg chg="new replId">
          <pc:chgData name="Twesigye, Gloria" userId="6464a502-8a44-4d67-8fab-8f3aa9495827" providerId="ADAL" clId="{B194B363-5D4F-409E-90F6-9DBF084130BE}" dt="2023-11-29T21:11:03.021" v="55" actId="6938"/>
          <pc:sldLayoutMkLst>
            <pc:docMk/>
            <pc:sldMasterMk cId="3040496204" sldId="2147483709"/>
            <pc:sldLayoutMk cId="2642966658" sldId="2147483717"/>
          </pc:sldLayoutMkLst>
        </pc:sldLayoutChg>
        <pc:sldLayoutChg chg="new replId">
          <pc:chgData name="Twesigye, Gloria" userId="6464a502-8a44-4d67-8fab-8f3aa9495827" providerId="ADAL" clId="{B194B363-5D4F-409E-90F6-9DBF084130BE}" dt="2023-11-29T21:11:03.021" v="55" actId="6938"/>
          <pc:sldLayoutMkLst>
            <pc:docMk/>
            <pc:sldMasterMk cId="3040496204" sldId="2147483709"/>
            <pc:sldLayoutMk cId="4268663503" sldId="2147483718"/>
          </pc:sldLayoutMkLst>
        </pc:sldLayoutChg>
        <pc:sldLayoutChg chg="new replId">
          <pc:chgData name="Twesigye, Gloria" userId="6464a502-8a44-4d67-8fab-8f3aa9495827" providerId="ADAL" clId="{B194B363-5D4F-409E-90F6-9DBF084130BE}" dt="2023-11-29T21:11:03.021" v="55" actId="6938"/>
          <pc:sldLayoutMkLst>
            <pc:docMk/>
            <pc:sldMasterMk cId="3040496204" sldId="2147483709"/>
            <pc:sldLayoutMk cId="1823279455" sldId="2147483719"/>
          </pc:sldLayoutMkLst>
        </pc:sldLayoutChg>
        <pc:sldLayoutChg chg="new replId">
          <pc:chgData name="Twesigye, Gloria" userId="6464a502-8a44-4d67-8fab-8f3aa9495827" providerId="ADAL" clId="{B194B363-5D4F-409E-90F6-9DBF084130BE}" dt="2023-11-29T21:11:03.021" v="55" actId="6938"/>
          <pc:sldLayoutMkLst>
            <pc:docMk/>
            <pc:sldMasterMk cId="3040496204" sldId="2147483709"/>
            <pc:sldLayoutMk cId="2145285" sldId="2147483720"/>
          </pc:sldLayoutMkLst>
        </pc:sldLayoutChg>
      </pc:sldMasterChg>
    </pc:docChg>
  </pc:docChgLst>
  <pc:docChgLst>
    <pc:chgData name="Sarah Balian" userId="b9b6ec2c-f67a-4485-ae9a-27dddf9569d2" providerId="ADAL" clId="{54232AEA-C63D-4174-9336-A9D00D8E29E0}"/>
    <pc:docChg chg="modSld">
      <pc:chgData name="Sarah Balian" userId="b9b6ec2c-f67a-4485-ae9a-27dddf9569d2" providerId="ADAL" clId="{54232AEA-C63D-4174-9336-A9D00D8E29E0}" dt="2023-02-13T19:19:53.127" v="7"/>
      <pc:docMkLst>
        <pc:docMk/>
      </pc:docMkLst>
      <pc:sldChg chg="addCm">
        <pc:chgData name="Sarah Balian" userId="b9b6ec2c-f67a-4485-ae9a-27dddf9569d2" providerId="ADAL" clId="{54232AEA-C63D-4174-9336-A9D00D8E29E0}" dt="2023-02-13T19:17:35.141" v="6"/>
        <pc:sldMkLst>
          <pc:docMk/>
          <pc:sldMk cId="1195380260" sldId="271"/>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35.141" v="6"/>
              <pc2:cmMkLst xmlns:pc2="http://schemas.microsoft.com/office/powerpoint/2019/9/main/command">
                <pc:docMk/>
                <pc:sldMk cId="1195380260" sldId="271"/>
                <pc2:cmMk id="{65A46D7F-E89A-4401-B8EC-290E58EE94F0}"/>
              </pc2:cmMkLst>
            </pc226:cmChg>
          </p:ext>
        </pc:extLst>
      </pc:sldChg>
      <pc:sldChg chg="modSp mod">
        <pc:chgData name="Sarah Balian" userId="b9b6ec2c-f67a-4485-ae9a-27dddf9569d2" providerId="ADAL" clId="{54232AEA-C63D-4174-9336-A9D00D8E29E0}" dt="2023-02-13T19:14:26.655" v="0" actId="13926"/>
        <pc:sldMkLst>
          <pc:docMk/>
          <pc:sldMk cId="1549423769" sldId="293"/>
        </pc:sldMkLst>
        <pc:spChg chg="mod">
          <ac:chgData name="Sarah Balian" userId="b9b6ec2c-f67a-4485-ae9a-27dddf9569d2" providerId="ADAL" clId="{54232AEA-C63D-4174-9336-A9D00D8E29E0}" dt="2023-02-13T19:14:26.655" v="0" actId="13926"/>
          <ac:spMkLst>
            <pc:docMk/>
            <pc:sldMk cId="1549423769" sldId="293"/>
            <ac:spMk id="3" creationId="{1D9AC8D4-D686-CE0E-ECA4-8C3BC9A93320}"/>
          </ac:spMkLst>
        </pc:spChg>
      </pc:sldChg>
      <pc:sldChg chg="addCm">
        <pc:chgData name="Sarah Balian" userId="b9b6ec2c-f67a-4485-ae9a-27dddf9569d2" providerId="ADAL" clId="{54232AEA-C63D-4174-9336-A9D00D8E29E0}" dt="2023-02-13T19:19:53.127" v="7"/>
        <pc:sldMkLst>
          <pc:docMk/>
          <pc:sldMk cId="3245625903" sldId="294"/>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9:53.127" v="7"/>
              <pc2:cmMkLst xmlns:pc2="http://schemas.microsoft.com/office/powerpoint/2019/9/main/command">
                <pc:docMk/>
                <pc:sldMk cId="3245625903" sldId="294"/>
                <pc2:cmMk id="{38D84427-B97D-4A68-BA52-6644992C91A2}"/>
              </pc2:cmMkLst>
            </pc226:cmChg>
          </p:ext>
        </pc:extLst>
      </pc:sldChg>
      <pc:sldChg chg="modSp addCm modCm">
        <pc:chgData name="Sarah Balian" userId="b9b6ec2c-f67a-4485-ae9a-27dddf9569d2" providerId="ADAL" clId="{54232AEA-C63D-4174-9336-A9D00D8E29E0}" dt="2023-02-13T19:17:23.478" v="5"/>
        <pc:sldMkLst>
          <pc:docMk/>
          <pc:sldMk cId="2380529716" sldId="302"/>
        </pc:sldMkLst>
        <pc:picChg chg="mod">
          <ac:chgData name="Sarah Balian" userId="b9b6ec2c-f67a-4485-ae9a-27dddf9569d2" providerId="ADAL" clId="{54232AEA-C63D-4174-9336-A9D00D8E29E0}" dt="2023-02-13T19:16:11.574" v="2"/>
          <ac:picMkLst>
            <pc:docMk/>
            <pc:sldMk cId="2380529716" sldId="302"/>
            <ac:picMk id="39" creationId="{8EDEB709-2A17-8020-E30C-CA6A8187A6E4}"/>
          </ac:picMkLst>
        </pc:picChg>
        <pc:picChg chg="mod">
          <ac:chgData name="Sarah Balian" userId="b9b6ec2c-f67a-4485-ae9a-27dddf9569d2" providerId="ADAL" clId="{54232AEA-C63D-4174-9336-A9D00D8E29E0}" dt="2023-02-13T19:16:25.729" v="3"/>
          <ac:picMkLst>
            <pc:docMk/>
            <pc:sldMk cId="2380529716" sldId="302"/>
            <ac:picMk id="41" creationId="{BC6874AD-F9E0-3979-5912-E958BF6C1AE3}"/>
          </ac:picMkLst>
        </pc:picChg>
        <pc:picChg chg="mod">
          <ac:chgData name="Sarah Balian" userId="b9b6ec2c-f67a-4485-ae9a-27dddf9569d2" providerId="ADAL" clId="{54232AEA-C63D-4174-9336-A9D00D8E29E0}" dt="2023-02-13T19:17:07.473" v="4"/>
          <ac:picMkLst>
            <pc:docMk/>
            <pc:sldMk cId="2380529716" sldId="302"/>
            <ac:picMk id="43" creationId="{05AA75CE-1DB0-D6BC-4124-EC8FDE5DC5DC}"/>
          </ac:picMkLst>
        </pc:picChg>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23.478" v="5"/>
              <pc2:cmMkLst xmlns:pc2="http://schemas.microsoft.com/office/powerpoint/2019/9/main/command">
                <pc:docMk/>
                <pc:sldMk cId="2380529716" sldId="302"/>
                <pc2:cmMk id="{3A6E16AF-27AA-4F50-9A7C-2F7E6F4A4B60}"/>
              </pc2:cmMkLst>
              <pc226:cmRplyChg chg="add">
                <pc226:chgData name="Sarah Balian" userId="b9b6ec2c-f67a-4485-ae9a-27dddf9569d2" providerId="ADAL" clId="{54232AEA-C63D-4174-9336-A9D00D8E29E0}" dt="2023-02-13T19:17:23.478" v="5"/>
                <pc2:cmRplyMkLst xmlns:pc2="http://schemas.microsoft.com/office/powerpoint/2019/9/main/command">
                  <pc:docMk/>
                  <pc:sldMk cId="2380529716" sldId="302"/>
                  <pc2:cmMk id="{3A6E16AF-27AA-4F50-9A7C-2F7E6F4A4B60}"/>
                  <pc2:cmRplyMk id="{27CD5AA2-BF07-48D3-9D74-D7639CCD7DDD}"/>
                </pc2:cmRplyMkLst>
              </pc226:cmRplyChg>
            </pc226:cmChg>
          </p:ext>
        </pc:extLst>
      </pc:sldChg>
    </pc:docChg>
  </pc:docChgLst>
  <pc:docChgLst>
    <pc:chgData name="McFarland, Annette (CNTR)" userId="e93d1f50-85ab-41a8-a34a-185a53159573" providerId="ADAL" clId="{AC0815A4-AA20-4F02-B70D-C9B63BFC3C6B}"/>
    <pc:docChg chg="undo custSel modSld">
      <pc:chgData name="McFarland, Annette (CNTR)" userId="e93d1f50-85ab-41a8-a34a-185a53159573" providerId="ADAL" clId="{AC0815A4-AA20-4F02-B70D-C9B63BFC3C6B}" dt="2023-02-07T14:18:36.652" v="127"/>
      <pc:docMkLst>
        <pc:docMk/>
      </pc:docMkLst>
      <pc:sldChg chg="modSp mod">
        <pc:chgData name="McFarland, Annette (CNTR)" userId="e93d1f50-85ab-41a8-a34a-185a53159573" providerId="ADAL" clId="{AC0815A4-AA20-4F02-B70D-C9B63BFC3C6B}" dt="2023-01-24T20:13:01.295" v="0" actId="14861"/>
        <pc:sldMkLst>
          <pc:docMk/>
          <pc:sldMk cId="2163988523" sldId="260"/>
        </pc:sldMkLst>
        <pc:picChg chg="mod">
          <ac:chgData name="McFarland, Annette (CNTR)" userId="e93d1f50-85ab-41a8-a34a-185a53159573" providerId="ADAL" clId="{AC0815A4-AA20-4F02-B70D-C9B63BFC3C6B}" dt="2023-01-24T20:13:01.295" v="0" actId="14861"/>
          <ac:picMkLst>
            <pc:docMk/>
            <pc:sldMk cId="2163988523" sldId="260"/>
            <ac:picMk id="4" creationId="{F2E1CCB0-BABE-1A0C-E486-891E6D20AF6C}"/>
          </ac:picMkLst>
        </pc:picChg>
      </pc:sldChg>
      <pc:sldChg chg="modSp mod">
        <pc:chgData name="McFarland, Annette (CNTR)" userId="e93d1f50-85ab-41a8-a34a-185a53159573" providerId="ADAL" clId="{AC0815A4-AA20-4F02-B70D-C9B63BFC3C6B}" dt="2023-01-24T20:13:14.417" v="1" actId="14861"/>
        <pc:sldMkLst>
          <pc:docMk/>
          <pc:sldMk cId="528443413" sldId="269"/>
        </pc:sldMkLst>
        <pc:picChg chg="mod">
          <ac:chgData name="McFarland, Annette (CNTR)" userId="e93d1f50-85ab-41a8-a34a-185a53159573" providerId="ADAL" clId="{AC0815A4-AA20-4F02-B70D-C9B63BFC3C6B}" dt="2023-01-24T20:13:14.417" v="1" actId="14861"/>
          <ac:picMkLst>
            <pc:docMk/>
            <pc:sldMk cId="528443413" sldId="269"/>
            <ac:picMk id="2" creationId="{A3069D17-6CE0-A7E4-8A59-35EC952BA0A1}"/>
          </ac:picMkLst>
        </pc:picChg>
      </pc:sldChg>
      <pc:sldChg chg="modSp mod">
        <pc:chgData name="McFarland, Annette (CNTR)" userId="e93d1f50-85ab-41a8-a34a-185a53159573" providerId="ADAL" clId="{AC0815A4-AA20-4F02-B70D-C9B63BFC3C6B}" dt="2023-01-24T20:13:24.343" v="2" actId="14861"/>
        <pc:sldMkLst>
          <pc:docMk/>
          <pc:sldMk cId="3367104273" sldId="270"/>
        </pc:sldMkLst>
        <pc:picChg chg="mod">
          <ac:chgData name="McFarland, Annette (CNTR)" userId="e93d1f50-85ab-41a8-a34a-185a53159573" providerId="ADAL" clId="{AC0815A4-AA20-4F02-B70D-C9B63BFC3C6B}" dt="2023-01-24T20:13:24.343" v="2" actId="14861"/>
          <ac:picMkLst>
            <pc:docMk/>
            <pc:sldMk cId="3367104273" sldId="270"/>
            <ac:picMk id="2" creationId="{EF601A3F-7514-EE80-36EC-87EE74294F1E}"/>
          </ac:picMkLst>
        </pc:picChg>
      </pc:sldChg>
      <pc:sldChg chg="modSp mod">
        <pc:chgData name="McFarland, Annette (CNTR)" userId="e93d1f50-85ab-41a8-a34a-185a53159573" providerId="ADAL" clId="{AC0815A4-AA20-4F02-B70D-C9B63BFC3C6B}" dt="2023-01-24T22:43:14.770" v="64" actId="207"/>
        <pc:sldMkLst>
          <pc:docMk/>
          <pc:sldMk cId="454941652" sldId="273"/>
        </pc:sldMkLst>
        <pc:spChg chg="mod">
          <ac:chgData name="McFarland, Annette (CNTR)" userId="e93d1f50-85ab-41a8-a34a-185a53159573" providerId="ADAL" clId="{AC0815A4-AA20-4F02-B70D-C9B63BFC3C6B}" dt="2023-01-24T22:27:11.314" v="33" actId="207"/>
          <ac:spMkLst>
            <pc:docMk/>
            <pc:sldMk cId="454941652" sldId="273"/>
            <ac:spMk id="15" creationId="{D0F2CC26-5BB6-0FF2-59FF-823E56C7B7BC}"/>
          </ac:spMkLst>
        </pc:spChg>
        <pc:spChg chg="mod">
          <ac:chgData name="McFarland, Annette (CNTR)" userId="e93d1f50-85ab-41a8-a34a-185a53159573" providerId="ADAL" clId="{AC0815A4-AA20-4F02-B70D-C9B63BFC3C6B}" dt="2023-01-24T22:43:10.582" v="63" actId="207"/>
          <ac:spMkLst>
            <pc:docMk/>
            <pc:sldMk cId="454941652" sldId="273"/>
            <ac:spMk id="16" creationId="{B48AF8D6-3B53-9F74-94D2-3B25DE3DD83B}"/>
          </ac:spMkLst>
        </pc:spChg>
        <pc:spChg chg="mod">
          <ac:chgData name="McFarland, Annette (CNTR)" userId="e93d1f50-85ab-41a8-a34a-185a53159573" providerId="ADAL" clId="{AC0815A4-AA20-4F02-B70D-C9B63BFC3C6B}" dt="2023-01-24T22:29:39.539" v="45" actId="207"/>
          <ac:spMkLst>
            <pc:docMk/>
            <pc:sldMk cId="454941652" sldId="273"/>
            <ac:spMk id="17" creationId="{A26086BA-EB13-AEAF-5740-8696C7A3D23D}"/>
          </ac:spMkLst>
        </pc:spChg>
        <pc:spChg chg="mod">
          <ac:chgData name="McFarland, Annette (CNTR)" userId="e93d1f50-85ab-41a8-a34a-185a53159573" providerId="ADAL" clId="{AC0815A4-AA20-4F02-B70D-C9B63BFC3C6B}" dt="2023-01-24T22:27:35.873" v="35" actId="207"/>
          <ac:spMkLst>
            <pc:docMk/>
            <pc:sldMk cId="454941652" sldId="273"/>
            <ac:spMk id="18" creationId="{6EB730F7-D11E-13E3-D394-591543F6F3F4}"/>
          </ac:spMkLst>
        </pc:spChg>
        <pc:spChg chg="mod">
          <ac:chgData name="McFarland, Annette (CNTR)" userId="e93d1f50-85ab-41a8-a34a-185a53159573" providerId="ADAL" clId="{AC0815A4-AA20-4F02-B70D-C9B63BFC3C6B}" dt="2023-01-24T22:29:29.161" v="43" actId="207"/>
          <ac:spMkLst>
            <pc:docMk/>
            <pc:sldMk cId="454941652" sldId="273"/>
            <ac:spMk id="19" creationId="{82B27EF9-3FBD-309B-79E6-6DD1B396B7F2}"/>
          </ac:spMkLst>
        </pc:spChg>
        <pc:spChg chg="mod">
          <ac:chgData name="McFarland, Annette (CNTR)" userId="e93d1f50-85ab-41a8-a34a-185a53159573" providerId="ADAL" clId="{AC0815A4-AA20-4F02-B70D-C9B63BFC3C6B}" dt="2023-01-24T22:25:51.885" v="27" actId="207"/>
          <ac:spMkLst>
            <pc:docMk/>
            <pc:sldMk cId="454941652" sldId="273"/>
            <ac:spMk id="20" creationId="{DFF4D7D1-5531-9052-3A86-E631897C3FF1}"/>
          </ac:spMkLst>
        </pc:spChg>
        <pc:spChg chg="mod">
          <ac:chgData name="McFarland, Annette (CNTR)" userId="e93d1f50-85ab-41a8-a34a-185a53159573" providerId="ADAL" clId="{AC0815A4-AA20-4F02-B70D-C9B63BFC3C6B}" dt="2023-01-24T22:30:03.030" v="50" actId="207"/>
          <ac:spMkLst>
            <pc:docMk/>
            <pc:sldMk cId="454941652" sldId="273"/>
            <ac:spMk id="21" creationId="{AECBB6B8-6EEE-D215-E1C3-2FF2633D3578}"/>
          </ac:spMkLst>
        </pc:spChg>
        <pc:spChg chg="mod">
          <ac:chgData name="McFarland, Annette (CNTR)" userId="e93d1f50-85ab-41a8-a34a-185a53159573" providerId="ADAL" clId="{AC0815A4-AA20-4F02-B70D-C9B63BFC3C6B}" dt="2023-01-24T22:43:14.770" v="64" actId="207"/>
          <ac:spMkLst>
            <pc:docMk/>
            <pc:sldMk cId="454941652" sldId="273"/>
            <ac:spMk id="22" creationId="{79F7DE7F-B6FC-67E3-1062-6A6FF705070C}"/>
          </ac:spMkLst>
        </pc:spChg>
        <pc:spChg chg="mod">
          <ac:chgData name="McFarland, Annette (CNTR)" userId="e93d1f50-85ab-41a8-a34a-185a53159573" providerId="ADAL" clId="{AC0815A4-AA20-4F02-B70D-C9B63BFC3C6B}" dt="2023-01-24T22:26:26.459" v="31" actId="207"/>
          <ac:spMkLst>
            <pc:docMk/>
            <pc:sldMk cId="454941652" sldId="273"/>
            <ac:spMk id="23" creationId="{FB08A05E-566E-4B8C-CEE8-9AB1A3EC8EFD}"/>
          </ac:spMkLst>
        </pc:spChg>
        <pc:spChg chg="mod">
          <ac:chgData name="McFarland, Annette (CNTR)" userId="e93d1f50-85ab-41a8-a34a-185a53159573" providerId="ADAL" clId="{AC0815A4-AA20-4F02-B70D-C9B63BFC3C6B}" dt="2023-01-24T22:29:03.844" v="40" actId="207"/>
          <ac:spMkLst>
            <pc:docMk/>
            <pc:sldMk cId="454941652" sldId="273"/>
            <ac:spMk id="24" creationId="{C50532D2-86D1-EE8B-6A3E-06DE59632923}"/>
          </ac:spMkLst>
        </pc:spChg>
        <pc:spChg chg="mod">
          <ac:chgData name="McFarland, Annette (CNTR)" userId="e93d1f50-85ab-41a8-a34a-185a53159573" providerId="ADAL" clId="{AC0815A4-AA20-4F02-B70D-C9B63BFC3C6B}" dt="2023-01-24T22:29:53.899" v="48" actId="207"/>
          <ac:spMkLst>
            <pc:docMk/>
            <pc:sldMk cId="454941652" sldId="273"/>
            <ac:spMk id="25" creationId="{9286E2F4-7211-1053-F8E4-62BDD171BC13}"/>
          </ac:spMkLst>
        </pc:spChg>
        <pc:spChg chg="mod">
          <ac:chgData name="McFarland, Annette (CNTR)" userId="e93d1f50-85ab-41a8-a34a-185a53159573" providerId="ADAL" clId="{AC0815A4-AA20-4F02-B70D-C9B63BFC3C6B}" dt="2023-01-24T22:26:11.096" v="28" actId="207"/>
          <ac:spMkLst>
            <pc:docMk/>
            <pc:sldMk cId="454941652" sldId="273"/>
            <ac:spMk id="26" creationId="{0CE7C57C-079C-43BE-38DE-8556061A61F0}"/>
          </ac:spMkLst>
        </pc:spChg>
        <pc:spChg chg="mod">
          <ac:chgData name="McFarland, Annette (CNTR)" userId="e93d1f50-85ab-41a8-a34a-185a53159573" providerId="ADAL" clId="{AC0815A4-AA20-4F02-B70D-C9B63BFC3C6B}" dt="2023-01-24T22:29:33.436" v="44" actId="207"/>
          <ac:spMkLst>
            <pc:docMk/>
            <pc:sldMk cId="454941652" sldId="273"/>
            <ac:spMk id="27" creationId="{3B2484F9-7DA9-3B58-5691-5C05CBB4911C}"/>
          </ac:spMkLst>
        </pc:spChg>
        <pc:spChg chg="mod">
          <ac:chgData name="McFarland, Annette (CNTR)" userId="e93d1f50-85ab-41a8-a34a-185a53159573" providerId="ADAL" clId="{AC0815A4-AA20-4F02-B70D-C9B63BFC3C6B}" dt="2023-01-24T22:27:11.314" v="33" actId="207"/>
          <ac:spMkLst>
            <pc:docMk/>
            <pc:sldMk cId="454941652" sldId="273"/>
            <ac:spMk id="28" creationId="{086B88E6-B36D-DA23-F13A-221477F30255}"/>
          </ac:spMkLst>
        </pc:spChg>
        <pc:spChg chg="mod">
          <ac:chgData name="McFarland, Annette (CNTR)" userId="e93d1f50-85ab-41a8-a34a-185a53159573" providerId="ADAL" clId="{AC0815A4-AA20-4F02-B70D-C9B63BFC3C6B}" dt="2023-01-24T22:43:05.284" v="62" actId="207"/>
          <ac:spMkLst>
            <pc:docMk/>
            <pc:sldMk cId="454941652" sldId="273"/>
            <ac:spMk id="29" creationId="{1BF5DB5A-462C-81A6-1C76-D1666FA63B95}"/>
          </ac:spMkLst>
        </pc:spChg>
        <pc:spChg chg="mod">
          <ac:chgData name="McFarland, Annette (CNTR)" userId="e93d1f50-85ab-41a8-a34a-185a53159573" providerId="ADAL" clId="{AC0815A4-AA20-4F02-B70D-C9B63BFC3C6B}" dt="2023-01-24T22:29:44.676" v="46" actId="207"/>
          <ac:spMkLst>
            <pc:docMk/>
            <pc:sldMk cId="454941652" sldId="273"/>
            <ac:spMk id="30" creationId="{70AA0F01-213A-E2F6-7512-A7938C78CB69}"/>
          </ac:spMkLst>
        </pc:spChg>
        <pc:spChg chg="mod">
          <ac:chgData name="McFarland, Annette (CNTR)" userId="e93d1f50-85ab-41a8-a34a-185a53159573" providerId="ADAL" clId="{AC0815A4-AA20-4F02-B70D-C9B63BFC3C6B}" dt="2023-01-24T22:29:58.287" v="49" actId="207"/>
          <ac:spMkLst>
            <pc:docMk/>
            <pc:sldMk cId="454941652" sldId="273"/>
            <ac:spMk id="31" creationId="{A67A114E-0910-BD77-04C3-779B7C7BED6A}"/>
          </ac:spMkLst>
        </pc:spChg>
        <pc:spChg chg="mod">
          <ac:chgData name="McFarland, Annette (CNTR)" userId="e93d1f50-85ab-41a8-a34a-185a53159573" providerId="ADAL" clId="{AC0815A4-AA20-4F02-B70D-C9B63BFC3C6B}" dt="2023-01-24T22:26:16.995" v="29" actId="207"/>
          <ac:spMkLst>
            <pc:docMk/>
            <pc:sldMk cId="454941652" sldId="273"/>
            <ac:spMk id="32" creationId="{E978B757-63B9-7169-1890-A30CE86C7447}"/>
          </ac:spMkLst>
        </pc:spChg>
        <pc:spChg chg="mod">
          <ac:chgData name="McFarland, Annette (CNTR)" userId="e93d1f50-85ab-41a8-a34a-185a53159573" providerId="ADAL" clId="{AC0815A4-AA20-4F02-B70D-C9B63BFC3C6B}" dt="2023-01-24T22:26:20.775" v="30" actId="207"/>
          <ac:spMkLst>
            <pc:docMk/>
            <pc:sldMk cId="454941652" sldId="273"/>
            <ac:spMk id="33" creationId="{BA2C492C-960A-8864-6C7D-64EA5A3A0782}"/>
          </ac:spMkLst>
        </pc:spChg>
        <pc:spChg chg="mod">
          <ac:chgData name="McFarland, Annette (CNTR)" userId="e93d1f50-85ab-41a8-a34a-185a53159573" providerId="ADAL" clId="{AC0815A4-AA20-4F02-B70D-C9B63BFC3C6B}" dt="2023-01-24T22:29:18.726" v="42" actId="207"/>
          <ac:spMkLst>
            <pc:docMk/>
            <pc:sldMk cId="454941652" sldId="273"/>
            <ac:spMk id="34" creationId="{DF95CE22-E860-1A14-1666-1A99D7D42037}"/>
          </ac:spMkLst>
        </pc:spChg>
        <pc:spChg chg="mod">
          <ac:chgData name="McFarland, Annette (CNTR)" userId="e93d1f50-85ab-41a8-a34a-185a53159573" providerId="ADAL" clId="{AC0815A4-AA20-4F02-B70D-C9B63BFC3C6B}" dt="2023-01-24T22:27:27.321" v="34" actId="207"/>
          <ac:spMkLst>
            <pc:docMk/>
            <pc:sldMk cId="454941652" sldId="273"/>
            <ac:spMk id="35" creationId="{F8F9B46C-36E3-0EA5-56DA-E653E271E8D5}"/>
          </ac:spMkLst>
        </pc:spChg>
        <pc:spChg chg="mod">
          <ac:chgData name="McFarland, Annette (CNTR)" userId="e93d1f50-85ab-41a8-a34a-185a53159573" providerId="ADAL" clId="{AC0815A4-AA20-4F02-B70D-C9B63BFC3C6B}" dt="2023-01-24T22:29:48.958" v="47" actId="207"/>
          <ac:spMkLst>
            <pc:docMk/>
            <pc:sldMk cId="454941652" sldId="273"/>
            <ac:spMk id="36" creationId="{3A6045E7-8748-CF8A-A9B5-1479A6021893}"/>
          </ac:spMkLst>
        </pc:spChg>
        <pc:spChg chg="mod">
          <ac:chgData name="McFarland, Annette (CNTR)" userId="e93d1f50-85ab-41a8-a34a-185a53159573" providerId="ADAL" clId="{AC0815A4-AA20-4F02-B70D-C9B63BFC3C6B}" dt="2023-01-24T22:27:46.702" v="36" actId="207"/>
          <ac:spMkLst>
            <pc:docMk/>
            <pc:sldMk cId="454941652" sldId="273"/>
            <ac:spMk id="38" creationId="{AD04D305-2F1B-09A1-7316-2CA8AE0B75EB}"/>
          </ac:spMkLst>
        </pc:spChg>
        <pc:spChg chg="mod">
          <ac:chgData name="McFarland, Annette (CNTR)" userId="e93d1f50-85ab-41a8-a34a-185a53159573" providerId="ADAL" clId="{AC0815A4-AA20-4F02-B70D-C9B63BFC3C6B}" dt="2023-01-24T22:27:46.702" v="36" actId="207"/>
          <ac:spMkLst>
            <pc:docMk/>
            <pc:sldMk cId="454941652" sldId="273"/>
            <ac:spMk id="39" creationId="{E8EB246B-21B0-3706-9009-9F756AA23DB1}"/>
          </ac:spMkLst>
        </pc:spChg>
        <pc:spChg chg="mod">
          <ac:chgData name="McFarland, Annette (CNTR)" userId="e93d1f50-85ab-41a8-a34a-185a53159573" providerId="ADAL" clId="{AC0815A4-AA20-4F02-B70D-C9B63BFC3C6B}" dt="2023-01-24T22:28:01.944" v="37" actId="207"/>
          <ac:spMkLst>
            <pc:docMk/>
            <pc:sldMk cId="454941652" sldId="273"/>
            <ac:spMk id="40" creationId="{6A2D8D17-55A6-5F49-0564-5524CA389360}"/>
          </ac:spMkLst>
        </pc:spChg>
        <pc:spChg chg="mod">
          <ac:chgData name="McFarland, Annette (CNTR)" userId="e93d1f50-85ab-41a8-a34a-185a53159573" providerId="ADAL" clId="{AC0815A4-AA20-4F02-B70D-C9B63BFC3C6B}" dt="2023-01-24T22:26:37.198" v="32" actId="207"/>
          <ac:spMkLst>
            <pc:docMk/>
            <pc:sldMk cId="454941652" sldId="273"/>
            <ac:spMk id="41" creationId="{D668D04A-DECC-8646-63D2-86090C0B6EC2}"/>
          </ac:spMkLst>
        </pc:spChg>
        <pc:spChg chg="mod">
          <ac:chgData name="McFarland, Annette (CNTR)" userId="e93d1f50-85ab-41a8-a34a-185a53159573" providerId="ADAL" clId="{AC0815A4-AA20-4F02-B70D-C9B63BFC3C6B}" dt="2023-01-24T22:26:37.198" v="32" actId="207"/>
          <ac:spMkLst>
            <pc:docMk/>
            <pc:sldMk cId="454941652" sldId="273"/>
            <ac:spMk id="42" creationId="{CF8A5421-9323-A745-9033-6B0858E056E5}"/>
          </ac:spMkLst>
        </pc:spChg>
        <pc:spChg chg="mod">
          <ac:chgData name="McFarland, Annette (CNTR)" userId="e93d1f50-85ab-41a8-a34a-185a53159573" providerId="ADAL" clId="{AC0815A4-AA20-4F02-B70D-C9B63BFC3C6B}" dt="2023-01-24T22:29:09.174" v="41" actId="1076"/>
          <ac:spMkLst>
            <pc:docMk/>
            <pc:sldMk cId="454941652" sldId="273"/>
            <ac:spMk id="44" creationId="{4BC63EFC-51D8-5205-E29F-01514C838175}"/>
          </ac:spMkLst>
        </pc:spChg>
        <pc:spChg chg="mod">
          <ac:chgData name="McFarland, Annette (CNTR)" userId="e93d1f50-85ab-41a8-a34a-185a53159573" providerId="ADAL" clId="{AC0815A4-AA20-4F02-B70D-C9B63BFC3C6B}" dt="2023-01-24T22:15:02.339" v="10" actId="207"/>
          <ac:spMkLst>
            <pc:docMk/>
            <pc:sldMk cId="454941652" sldId="273"/>
            <ac:spMk id="48" creationId="{C745E97A-7FD6-1663-C9EC-826AD8D437D1}"/>
          </ac:spMkLst>
        </pc:spChg>
        <pc:spChg chg="mod">
          <ac:chgData name="McFarland, Annette (CNTR)" userId="e93d1f50-85ab-41a8-a34a-185a53159573" providerId="ADAL" clId="{AC0815A4-AA20-4F02-B70D-C9B63BFC3C6B}" dt="2023-01-24T22:26:37.198" v="32" actId="207"/>
          <ac:spMkLst>
            <pc:docMk/>
            <pc:sldMk cId="454941652" sldId="273"/>
            <ac:spMk id="49" creationId="{5A089B96-6EB7-40E6-B695-CA14F03E510E}"/>
          </ac:spMkLst>
        </pc:spChg>
        <pc:spChg chg="mod">
          <ac:chgData name="McFarland, Annette (CNTR)" userId="e93d1f50-85ab-41a8-a34a-185a53159573" providerId="ADAL" clId="{AC0815A4-AA20-4F02-B70D-C9B63BFC3C6B}" dt="2023-01-24T22:13:01.410" v="4" actId="20577"/>
          <ac:spMkLst>
            <pc:docMk/>
            <pc:sldMk cId="454941652" sldId="273"/>
            <ac:spMk id="1038" creationId="{5909F8BF-9101-628B-51F4-11674CFA84EF}"/>
          </ac:spMkLst>
        </pc:spChg>
      </pc:sldChg>
      <pc:sldChg chg="addCm">
        <pc:chgData name="McFarland, Annette (CNTR)" userId="e93d1f50-85ab-41a8-a34a-185a53159573" providerId="ADAL" clId="{AC0815A4-AA20-4F02-B70D-C9B63BFC3C6B}" dt="2023-02-07T14:18:36.652" v="127"/>
        <pc:sldMkLst>
          <pc:docMk/>
          <pc:sldMk cId="995516696" sldId="276"/>
        </pc:sldMkLst>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2-07T14:18:36.652" v="127"/>
              <pc2:cmMkLst xmlns:pc2="http://schemas.microsoft.com/office/powerpoint/2019/9/main/command">
                <pc:docMk/>
                <pc:sldMk cId="995516696" sldId="276"/>
                <pc2:cmMk id="{0584E8A1-AB51-4003-8800-5969D3034099}"/>
              </pc2:cmMkLst>
            </pc226:cmChg>
          </p:ext>
        </pc:extLst>
      </pc:sldChg>
      <pc:sldChg chg="addSp delSp modSp mod modClrScheme addCm modCm chgLayout">
        <pc:chgData name="McFarland, Annette (CNTR)" userId="e93d1f50-85ab-41a8-a34a-185a53159573" providerId="ADAL" clId="{AC0815A4-AA20-4F02-B70D-C9B63BFC3C6B}" dt="2023-01-24T23:06:27.908" v="107"/>
        <pc:sldMkLst>
          <pc:docMk/>
          <pc:sldMk cId="3303905315" sldId="278"/>
        </pc:sldMkLst>
        <pc:spChg chg="mod ord">
          <ac:chgData name="McFarland, Annette (CNTR)" userId="e93d1f50-85ab-41a8-a34a-185a53159573" providerId="ADAL" clId="{AC0815A4-AA20-4F02-B70D-C9B63BFC3C6B}" dt="2023-01-24T22:54:09.390" v="73" actId="1076"/>
          <ac:spMkLst>
            <pc:docMk/>
            <pc:sldMk cId="3303905315" sldId="278"/>
            <ac:spMk id="2" creationId="{6AA74B7B-36AF-A7A5-D5E5-A9172DCE655C}"/>
          </ac:spMkLst>
        </pc:spChg>
        <pc:spChg chg="mod ord">
          <ac:chgData name="McFarland, Annette (CNTR)" userId="e93d1f50-85ab-41a8-a34a-185a53159573" providerId="ADAL" clId="{AC0815A4-AA20-4F02-B70D-C9B63BFC3C6B}" dt="2023-01-24T22:54:27.167" v="77" actId="1076"/>
          <ac:spMkLst>
            <pc:docMk/>
            <pc:sldMk cId="3303905315" sldId="278"/>
            <ac:spMk id="3" creationId="{50B28AC5-2484-C681-1E51-654A978D440B}"/>
          </ac:spMkLst>
        </pc:spChg>
        <pc:spChg chg="mod">
          <ac:chgData name="McFarland, Annette (CNTR)" userId="e93d1f50-85ab-41a8-a34a-185a53159573" providerId="ADAL" clId="{AC0815A4-AA20-4F02-B70D-C9B63BFC3C6B}" dt="2023-01-24T23:04:57.695" v="106" actId="207"/>
          <ac:spMkLst>
            <pc:docMk/>
            <pc:sldMk cId="3303905315" sldId="278"/>
            <ac:spMk id="9" creationId="{3FA5E493-31E1-ACCA-C2F2-D76017EC3F9D}"/>
          </ac:spMkLst>
        </pc:spChg>
        <pc:spChg chg="mod">
          <ac:chgData name="McFarland, Annette (CNTR)" userId="e93d1f50-85ab-41a8-a34a-185a53159573" providerId="ADAL" clId="{AC0815A4-AA20-4F02-B70D-C9B63BFC3C6B}" dt="2023-01-24T23:04:42.572" v="105" actId="207"/>
          <ac:spMkLst>
            <pc:docMk/>
            <pc:sldMk cId="3303905315" sldId="278"/>
            <ac:spMk id="10" creationId="{3CC462E5-34F7-996E-F63C-84F5F2D7239C}"/>
          </ac:spMkLst>
        </pc:spChg>
        <pc:spChg chg="mod">
          <ac:chgData name="McFarland, Annette (CNTR)" userId="e93d1f50-85ab-41a8-a34a-185a53159573" providerId="ADAL" clId="{AC0815A4-AA20-4F02-B70D-C9B63BFC3C6B}" dt="2023-01-24T23:03:54.883" v="99" actId="207"/>
          <ac:spMkLst>
            <pc:docMk/>
            <pc:sldMk cId="3303905315" sldId="278"/>
            <ac:spMk id="11" creationId="{9E9EA097-3E21-55CB-51AB-1A43F461FC49}"/>
          </ac:spMkLst>
        </pc:spChg>
        <pc:spChg chg="mod">
          <ac:chgData name="McFarland, Annette (CNTR)" userId="e93d1f50-85ab-41a8-a34a-185a53159573" providerId="ADAL" clId="{AC0815A4-AA20-4F02-B70D-C9B63BFC3C6B}" dt="2023-01-24T23:03:10.070" v="95" actId="207"/>
          <ac:spMkLst>
            <pc:docMk/>
            <pc:sldMk cId="3303905315" sldId="278"/>
            <ac:spMk id="12" creationId="{0275D1B2-6C1F-00C3-0A76-B82C6A7AF2EC}"/>
          </ac:spMkLst>
        </pc:spChg>
        <pc:spChg chg="mod">
          <ac:chgData name="McFarland, Annette (CNTR)" userId="e93d1f50-85ab-41a8-a34a-185a53159573" providerId="ADAL" clId="{AC0815A4-AA20-4F02-B70D-C9B63BFC3C6B}" dt="2023-01-24T23:02:48.658" v="93" actId="207"/>
          <ac:spMkLst>
            <pc:docMk/>
            <pc:sldMk cId="3303905315" sldId="278"/>
            <ac:spMk id="13" creationId="{2283ACFB-BFE8-3C8A-97B2-D9A78E7843EA}"/>
          </ac:spMkLst>
        </pc:spChg>
        <pc:spChg chg="mod">
          <ac:chgData name="McFarland, Annette (CNTR)" userId="e93d1f50-85ab-41a8-a34a-185a53159573" providerId="ADAL" clId="{AC0815A4-AA20-4F02-B70D-C9B63BFC3C6B}" dt="2023-01-24T22:55:17.183" v="83" actId="207"/>
          <ac:spMkLst>
            <pc:docMk/>
            <pc:sldMk cId="3303905315" sldId="278"/>
            <ac:spMk id="14" creationId="{3B5A7F35-432C-DBF7-D15A-6F97EF09E1D7}"/>
          </ac:spMkLst>
        </pc:spChg>
        <pc:spChg chg="mod">
          <ac:chgData name="McFarland, Annette (CNTR)" userId="e93d1f50-85ab-41a8-a34a-185a53159573" providerId="ADAL" clId="{AC0815A4-AA20-4F02-B70D-C9B63BFC3C6B}" dt="2023-01-24T23:04:18.256" v="103" actId="207"/>
          <ac:spMkLst>
            <pc:docMk/>
            <pc:sldMk cId="3303905315" sldId="278"/>
            <ac:spMk id="15" creationId="{5147F513-4BD9-802B-270B-BBABDEF13B91}"/>
          </ac:spMkLst>
        </pc:spChg>
        <pc:spChg chg="mod">
          <ac:chgData name="McFarland, Annette (CNTR)" userId="e93d1f50-85ab-41a8-a34a-185a53159573" providerId="ADAL" clId="{AC0815A4-AA20-4F02-B70D-C9B63BFC3C6B}" dt="2023-01-24T22:55:02.999" v="81" actId="207"/>
          <ac:spMkLst>
            <pc:docMk/>
            <pc:sldMk cId="3303905315" sldId="278"/>
            <ac:spMk id="16" creationId="{FF9269C8-9752-B16F-B166-0AC99A8EAF09}"/>
          </ac:spMkLst>
        </pc:spChg>
        <pc:spChg chg="mod">
          <ac:chgData name="McFarland, Annette (CNTR)" userId="e93d1f50-85ab-41a8-a34a-185a53159573" providerId="ADAL" clId="{AC0815A4-AA20-4F02-B70D-C9B63BFC3C6B}" dt="2023-01-24T22:55:07.480" v="82" actId="207"/>
          <ac:spMkLst>
            <pc:docMk/>
            <pc:sldMk cId="3303905315" sldId="278"/>
            <ac:spMk id="17" creationId="{9AFD35D5-DBBC-A83A-9767-5276233AD588}"/>
          </ac:spMkLst>
        </pc:spChg>
        <pc:spChg chg="mod">
          <ac:chgData name="McFarland, Annette (CNTR)" userId="e93d1f50-85ab-41a8-a34a-185a53159573" providerId="ADAL" clId="{AC0815A4-AA20-4F02-B70D-C9B63BFC3C6B}" dt="2023-01-24T22:55:32.614" v="86" actId="207"/>
          <ac:spMkLst>
            <pc:docMk/>
            <pc:sldMk cId="3303905315" sldId="278"/>
            <ac:spMk id="18" creationId="{C5FFBD6D-426C-D8DA-6742-A7300340AC2A}"/>
          </ac:spMkLst>
        </pc:spChg>
        <pc:spChg chg="mod">
          <ac:chgData name="McFarland, Annette (CNTR)" userId="e93d1f50-85ab-41a8-a34a-185a53159573" providerId="ADAL" clId="{AC0815A4-AA20-4F02-B70D-C9B63BFC3C6B}" dt="2023-01-24T23:04:00.151" v="100" actId="207"/>
          <ac:spMkLst>
            <pc:docMk/>
            <pc:sldMk cId="3303905315" sldId="278"/>
            <ac:spMk id="19" creationId="{55ABB5CC-FC0F-B4B5-E470-B116DD3B382B}"/>
          </ac:spMkLst>
        </pc:spChg>
        <pc:spChg chg="mod">
          <ac:chgData name="McFarland, Annette (CNTR)" userId="e93d1f50-85ab-41a8-a34a-185a53159573" providerId="ADAL" clId="{AC0815A4-AA20-4F02-B70D-C9B63BFC3C6B}" dt="2023-01-24T22:55:23.376" v="84" actId="207"/>
          <ac:spMkLst>
            <pc:docMk/>
            <pc:sldMk cId="3303905315" sldId="278"/>
            <ac:spMk id="20" creationId="{0056C197-B337-83DB-AF1E-1AB406839897}"/>
          </ac:spMkLst>
        </pc:spChg>
        <pc:spChg chg="mod">
          <ac:chgData name="McFarland, Annette (CNTR)" userId="e93d1f50-85ab-41a8-a34a-185a53159573" providerId="ADAL" clId="{AC0815A4-AA20-4F02-B70D-C9B63BFC3C6B}" dt="2023-01-24T23:04:06.722" v="101" actId="207"/>
          <ac:spMkLst>
            <pc:docMk/>
            <pc:sldMk cId="3303905315" sldId="278"/>
            <ac:spMk id="21" creationId="{C5EF9441-59C0-0997-6B93-C237B49CF84E}"/>
          </ac:spMkLst>
        </pc:spChg>
        <pc:spChg chg="mod">
          <ac:chgData name="McFarland, Annette (CNTR)" userId="e93d1f50-85ab-41a8-a34a-185a53159573" providerId="ADAL" clId="{AC0815A4-AA20-4F02-B70D-C9B63BFC3C6B}" dt="2023-01-24T22:55:57.993" v="88" actId="207"/>
          <ac:spMkLst>
            <pc:docMk/>
            <pc:sldMk cId="3303905315" sldId="278"/>
            <ac:spMk id="22" creationId="{4FA05E7E-021E-E386-3E83-C9E87ADE63BD}"/>
          </ac:spMkLst>
        </pc:spChg>
        <pc:spChg chg="mod">
          <ac:chgData name="McFarland, Annette (CNTR)" userId="e93d1f50-85ab-41a8-a34a-185a53159573" providerId="ADAL" clId="{AC0815A4-AA20-4F02-B70D-C9B63BFC3C6B}" dt="2023-01-24T23:04:42.572" v="105" actId="207"/>
          <ac:spMkLst>
            <pc:docMk/>
            <pc:sldMk cId="3303905315" sldId="278"/>
            <ac:spMk id="23" creationId="{9568BC24-2FC5-A3B0-441F-942515016E72}"/>
          </ac:spMkLst>
        </pc:spChg>
        <pc:spChg chg="mod">
          <ac:chgData name="McFarland, Annette (CNTR)" userId="e93d1f50-85ab-41a8-a34a-185a53159573" providerId="ADAL" clId="{AC0815A4-AA20-4F02-B70D-C9B63BFC3C6B}" dt="2023-01-24T23:04:12.283" v="102" actId="207"/>
          <ac:spMkLst>
            <pc:docMk/>
            <pc:sldMk cId="3303905315" sldId="278"/>
            <ac:spMk id="24" creationId="{25C0365A-99EA-8D7E-148C-56E7C800B5A6}"/>
          </ac:spMkLst>
        </pc:spChg>
        <pc:spChg chg="mod">
          <ac:chgData name="McFarland, Annette (CNTR)" userId="e93d1f50-85ab-41a8-a34a-185a53159573" providerId="ADAL" clId="{AC0815A4-AA20-4F02-B70D-C9B63BFC3C6B}" dt="2023-01-24T23:04:35.028" v="104" actId="207"/>
          <ac:spMkLst>
            <pc:docMk/>
            <pc:sldMk cId="3303905315" sldId="278"/>
            <ac:spMk id="25" creationId="{18648EBE-C12F-8C46-104F-654F8817FA40}"/>
          </ac:spMkLst>
        </pc:spChg>
        <pc:spChg chg="mod">
          <ac:chgData name="McFarland, Annette (CNTR)" userId="e93d1f50-85ab-41a8-a34a-185a53159573" providerId="ADAL" clId="{AC0815A4-AA20-4F02-B70D-C9B63BFC3C6B}" dt="2023-01-24T22:54:44.439" v="79" actId="207"/>
          <ac:spMkLst>
            <pc:docMk/>
            <pc:sldMk cId="3303905315" sldId="278"/>
            <ac:spMk id="26" creationId="{4DD167EC-74AB-2C67-2080-BF12A45D4553}"/>
          </ac:spMkLst>
        </pc:spChg>
        <pc:spChg chg="mod">
          <ac:chgData name="McFarland, Annette (CNTR)" userId="e93d1f50-85ab-41a8-a34a-185a53159573" providerId="ADAL" clId="{AC0815A4-AA20-4F02-B70D-C9B63BFC3C6B}" dt="2023-01-24T22:54:48.954" v="80" actId="207"/>
          <ac:spMkLst>
            <pc:docMk/>
            <pc:sldMk cId="3303905315" sldId="278"/>
            <ac:spMk id="27" creationId="{377B2ECD-72B2-BC5B-48CF-A2BF06543BAD}"/>
          </ac:spMkLst>
        </pc:spChg>
        <pc:spChg chg="mod">
          <ac:chgData name="McFarland, Annette (CNTR)" userId="e93d1f50-85ab-41a8-a34a-185a53159573" providerId="ADAL" clId="{AC0815A4-AA20-4F02-B70D-C9B63BFC3C6B}" dt="2023-01-24T23:03:18.675" v="96" actId="207"/>
          <ac:spMkLst>
            <pc:docMk/>
            <pc:sldMk cId="3303905315" sldId="278"/>
            <ac:spMk id="28" creationId="{4B58E2A8-2B18-6F61-347A-FBD1979D38E5}"/>
          </ac:spMkLst>
        </pc:spChg>
        <pc:spChg chg="mod">
          <ac:chgData name="McFarland, Annette (CNTR)" userId="e93d1f50-85ab-41a8-a34a-185a53159573" providerId="ADAL" clId="{AC0815A4-AA20-4F02-B70D-C9B63BFC3C6B}" dt="2023-01-24T23:04:57.695" v="106" actId="207"/>
          <ac:spMkLst>
            <pc:docMk/>
            <pc:sldMk cId="3303905315" sldId="278"/>
            <ac:spMk id="29" creationId="{4FF4A308-A2FE-0005-A494-DB007AE29FA8}"/>
          </ac:spMkLst>
        </pc:spChg>
        <pc:spChg chg="mod">
          <ac:chgData name="McFarland, Annette (CNTR)" userId="e93d1f50-85ab-41a8-a34a-185a53159573" providerId="ADAL" clId="{AC0815A4-AA20-4F02-B70D-C9B63BFC3C6B}" dt="2023-01-24T23:03:49.668" v="98" actId="207"/>
          <ac:spMkLst>
            <pc:docMk/>
            <pc:sldMk cId="3303905315" sldId="278"/>
            <ac:spMk id="30" creationId="{75293DCA-A962-53DE-D665-EF42A0C7030A}"/>
          </ac:spMkLst>
        </pc:spChg>
        <pc:spChg chg="mod">
          <ac:chgData name="McFarland, Annette (CNTR)" userId="e93d1f50-85ab-41a8-a34a-185a53159573" providerId="ADAL" clId="{AC0815A4-AA20-4F02-B70D-C9B63BFC3C6B}" dt="2023-01-24T23:03:02.049" v="94" actId="207"/>
          <ac:spMkLst>
            <pc:docMk/>
            <pc:sldMk cId="3303905315" sldId="278"/>
            <ac:spMk id="32" creationId="{20EFD1BE-164C-AC9D-75DD-21E47A0AAB54}"/>
          </ac:spMkLst>
        </pc:spChg>
        <pc:spChg chg="mod">
          <ac:chgData name="McFarland, Annette (CNTR)" userId="e93d1f50-85ab-41a8-a34a-185a53159573" providerId="ADAL" clId="{AC0815A4-AA20-4F02-B70D-C9B63BFC3C6B}" dt="2023-01-24T23:03:37.608" v="97" actId="207"/>
          <ac:spMkLst>
            <pc:docMk/>
            <pc:sldMk cId="3303905315" sldId="278"/>
            <ac:spMk id="33" creationId="{91B95289-CFAD-ADFF-1077-FC517E8C1340}"/>
          </ac:spMkLst>
        </pc:spChg>
        <pc:spChg chg="mod">
          <ac:chgData name="McFarland, Annette (CNTR)" userId="e93d1f50-85ab-41a8-a34a-185a53159573" providerId="ADAL" clId="{AC0815A4-AA20-4F02-B70D-C9B63BFC3C6B}" dt="2023-01-24T22:55:57.993" v="88" actId="207"/>
          <ac:spMkLst>
            <pc:docMk/>
            <pc:sldMk cId="3303905315" sldId="278"/>
            <ac:spMk id="34" creationId="{2BA78FC8-38DC-11FC-8D13-D08D3ADAABC7}"/>
          </ac:spMkLst>
        </pc:spChg>
        <pc:spChg chg="mod">
          <ac:chgData name="McFarland, Annette (CNTR)" userId="e93d1f50-85ab-41a8-a34a-185a53159573" providerId="ADAL" clId="{AC0815A4-AA20-4F02-B70D-C9B63BFC3C6B}" dt="2023-01-24T22:55:39.082" v="87" actId="1076"/>
          <ac:spMkLst>
            <pc:docMk/>
            <pc:sldMk cId="3303905315" sldId="278"/>
            <ac:spMk id="38" creationId="{4A2A16B3-1F85-6AAB-2CC0-18F11E4785EA}"/>
          </ac:spMkLst>
        </pc:spChg>
        <pc:spChg chg="mod">
          <ac:chgData name="McFarland, Annette (CNTR)" userId="e93d1f50-85ab-41a8-a34a-185a53159573" providerId="ADAL" clId="{AC0815A4-AA20-4F02-B70D-C9B63BFC3C6B}" dt="2023-01-24T23:02:41.576" v="92" actId="1076"/>
          <ac:spMkLst>
            <pc:docMk/>
            <pc:sldMk cId="3303905315" sldId="278"/>
            <ac:spMk id="46" creationId="{66EAF6C7-602E-BAE7-CD54-932186943A59}"/>
          </ac:spMkLst>
        </pc:spChg>
        <pc:spChg chg="mod">
          <ac:chgData name="McFarland, Annette (CNTR)" userId="e93d1f50-85ab-41a8-a34a-185a53159573" providerId="ADAL" clId="{AC0815A4-AA20-4F02-B70D-C9B63BFC3C6B}" dt="2023-01-24T22:38:28.380" v="52" actId="20577"/>
          <ac:spMkLst>
            <pc:docMk/>
            <pc:sldMk cId="3303905315" sldId="278"/>
            <ac:spMk id="59" creationId="{D516575E-90B0-1FC5-F33B-02BF727702C9}"/>
          </ac:spMkLst>
        </pc:spChg>
        <pc:spChg chg="add del mod">
          <ac:chgData name="McFarland, Annette (CNTR)" userId="e93d1f50-85ab-41a8-a34a-185a53159573" providerId="ADAL" clId="{AC0815A4-AA20-4F02-B70D-C9B63BFC3C6B}" dt="2023-01-24T22:41:10.907" v="58"/>
          <ac:spMkLst>
            <pc:docMk/>
            <pc:sldMk cId="3303905315" sldId="278"/>
            <ac:spMk id="66" creationId="{7A0B8707-A8D1-193B-B25C-342715D1DEEE}"/>
          </ac:spMkLst>
        </pc:spChg>
        <pc:spChg chg="add del mod">
          <ac:chgData name="McFarland, Annette (CNTR)" userId="e93d1f50-85ab-41a8-a34a-185a53159573" providerId="ADAL" clId="{AC0815A4-AA20-4F02-B70D-C9B63BFC3C6B}" dt="2023-01-24T22:41:10.907" v="58"/>
          <ac:spMkLst>
            <pc:docMk/>
            <pc:sldMk cId="3303905315" sldId="278"/>
            <ac:spMk id="67" creationId="{089F0D93-56BB-9453-0FD3-75BD608A7A18}"/>
          </ac:spMkLst>
        </pc:spChg>
        <pc:spChg chg="add del mod">
          <ac:chgData name="McFarland, Annette (CNTR)" userId="e93d1f50-85ab-41a8-a34a-185a53159573" providerId="ADAL" clId="{AC0815A4-AA20-4F02-B70D-C9B63BFC3C6B}" dt="2023-01-24T22:42:33.923" v="61"/>
          <ac:spMkLst>
            <pc:docMk/>
            <pc:sldMk cId="3303905315" sldId="278"/>
            <ac:spMk id="68" creationId="{4D634530-D44E-F23C-10ED-6735B48929F4}"/>
          </ac:spMkLst>
        </pc:spChg>
        <pc:spChg chg="add del mod">
          <ac:chgData name="McFarland, Annette (CNTR)" userId="e93d1f50-85ab-41a8-a34a-185a53159573" providerId="ADAL" clId="{AC0815A4-AA20-4F02-B70D-C9B63BFC3C6B}" dt="2023-01-24T22:42:33.923" v="61"/>
          <ac:spMkLst>
            <pc:docMk/>
            <pc:sldMk cId="3303905315" sldId="278"/>
            <ac:spMk id="69" creationId="{627AD3C5-FEC3-368B-BAE5-F2DE5E570678}"/>
          </ac:spMkLst>
        </pc:spChg>
        <pc:grpChg chg="mod">
          <ac:chgData name="McFarland, Annette (CNTR)" userId="e93d1f50-85ab-41a8-a34a-185a53159573" providerId="ADAL" clId="{AC0815A4-AA20-4F02-B70D-C9B63BFC3C6B}" dt="2023-01-24T23:02:41.576" v="92" actId="1076"/>
          <ac:grpSpMkLst>
            <pc:docMk/>
            <pc:sldMk cId="3303905315" sldId="278"/>
            <ac:grpSpMk id="5" creationId="{86521BE0-A778-628B-B6CB-766E6E1C2AFF}"/>
          </ac:grpSpMkLst>
        </pc:grpChg>
        <pc:cxnChg chg="add mod">
          <ac:chgData name="McFarland, Annette (CNTR)" userId="e93d1f50-85ab-41a8-a34a-185a53159573" providerId="ADAL" clId="{AC0815A4-AA20-4F02-B70D-C9B63BFC3C6B}" dt="2023-01-24T22:39:07.449" v="55"/>
          <ac:cxnSpMkLst>
            <pc:docMk/>
            <pc:sldMk cId="3303905315" sldId="278"/>
            <ac:cxnSpMk id="65" creationId="{62975C99-8A3B-842F-2FC7-613E918F9459}"/>
          </ac:cxnSpMkLst>
        </pc:cxnChg>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1-24T23:06:27.908" v="107"/>
              <pc2:cmMkLst xmlns:pc2="http://schemas.microsoft.com/office/powerpoint/2019/9/main/command">
                <pc:docMk/>
                <pc:sldMk cId="3303905315" sldId="278"/>
                <pc2:cmMk id="{E036A6E7-8791-4C62-AB99-5B48C80E007A}"/>
              </pc2:cmMkLst>
              <pc226:cmRplyChg chg="add">
                <pc226:chgData name="McFarland, Annette (CNTR)" userId="e93d1f50-85ab-41a8-a34a-185a53159573" providerId="ADAL" clId="{AC0815A4-AA20-4F02-B70D-C9B63BFC3C6B}" dt="2023-01-24T23:06:27.908" v="107"/>
                <pc2:cmRplyMkLst xmlns:pc2="http://schemas.microsoft.com/office/powerpoint/2019/9/main/command">
                  <pc:docMk/>
                  <pc:sldMk cId="3303905315" sldId="278"/>
                  <pc2:cmMk id="{E036A6E7-8791-4C62-AB99-5B48C80E007A}"/>
                  <pc2:cmRplyMk id="{30F064F3-0935-438B-A6C4-07A4F42E4F4A}"/>
                </pc2:cmRplyMkLst>
              </pc226:cmRplyChg>
            </pc226:cmChg>
          </p:ext>
        </pc:extLst>
      </pc:sldChg>
      <pc:sldChg chg="addSp modSp mod modClrScheme chgLayout">
        <pc:chgData name="McFarland, Annette (CNTR)" userId="e93d1f50-85ab-41a8-a34a-185a53159573" providerId="ADAL" clId="{AC0815A4-AA20-4F02-B70D-C9B63BFC3C6B}" dt="2023-01-25T00:05:44.792" v="126" actId="207"/>
        <pc:sldMkLst>
          <pc:docMk/>
          <pc:sldMk cId="2037355660" sldId="280"/>
        </pc:sldMkLst>
        <pc:spChg chg="mod ord">
          <ac:chgData name="McFarland, Annette (CNTR)" userId="e93d1f50-85ab-41a8-a34a-185a53159573" providerId="ADAL" clId="{AC0815A4-AA20-4F02-B70D-C9B63BFC3C6B}" dt="2023-01-24T22:54:34.551" v="78" actId="1076"/>
          <ac:spMkLst>
            <pc:docMk/>
            <pc:sldMk cId="2037355660" sldId="280"/>
            <ac:spMk id="67" creationId="{FA06AC2D-A668-BF2C-E7FE-30962BE77260}"/>
          </ac:spMkLst>
        </pc:spChg>
        <pc:spChg chg="mod ord">
          <ac:chgData name="McFarland, Annette (CNTR)" userId="e93d1f50-85ab-41a8-a34a-185a53159573" providerId="ADAL" clId="{AC0815A4-AA20-4F02-B70D-C9B63BFC3C6B}" dt="2023-01-24T22:53:20.585" v="69" actId="1076"/>
          <ac:spMkLst>
            <pc:docMk/>
            <pc:sldMk cId="2037355660" sldId="280"/>
            <ac:spMk id="68" creationId="{2F98A3EE-6320-044D-A68E-720A7A279610}"/>
          </ac:spMkLst>
        </pc:spChg>
        <pc:spChg chg="mod">
          <ac:chgData name="McFarland, Annette (CNTR)" userId="e93d1f50-85ab-41a8-a34a-185a53159573" providerId="ADAL" clId="{AC0815A4-AA20-4F02-B70D-C9B63BFC3C6B}" dt="2023-01-25T00:04:33.238" v="117" actId="207"/>
          <ac:spMkLst>
            <pc:docMk/>
            <pc:sldMk cId="2037355660" sldId="280"/>
            <ac:spMk id="73" creationId="{9EB79F1B-750E-8EA6-57DA-BA7D740E46A5}"/>
          </ac:spMkLst>
        </pc:spChg>
        <pc:spChg chg="mod">
          <ac:chgData name="McFarland, Annette (CNTR)" userId="e93d1f50-85ab-41a8-a34a-185a53159573" providerId="ADAL" clId="{AC0815A4-AA20-4F02-B70D-C9B63BFC3C6B}" dt="2023-01-25T00:04:33.238" v="117" actId="207"/>
          <ac:spMkLst>
            <pc:docMk/>
            <pc:sldMk cId="2037355660" sldId="280"/>
            <ac:spMk id="74" creationId="{EF1939D5-9717-EFA5-A2AB-C946CA602763}"/>
          </ac:spMkLst>
        </pc:spChg>
        <pc:spChg chg="mod">
          <ac:chgData name="McFarland, Annette (CNTR)" userId="e93d1f50-85ab-41a8-a34a-185a53159573" providerId="ADAL" clId="{AC0815A4-AA20-4F02-B70D-C9B63BFC3C6B}" dt="2023-01-25T00:04:15.054" v="116" actId="207"/>
          <ac:spMkLst>
            <pc:docMk/>
            <pc:sldMk cId="2037355660" sldId="280"/>
            <ac:spMk id="75" creationId="{1E3B74C8-CDA2-96B2-74C2-13CBE7E6623C}"/>
          </ac:spMkLst>
        </pc:spChg>
        <pc:spChg chg="mod">
          <ac:chgData name="McFarland, Annette (CNTR)" userId="e93d1f50-85ab-41a8-a34a-185a53159573" providerId="ADAL" clId="{AC0815A4-AA20-4F02-B70D-C9B63BFC3C6B}" dt="2023-01-25T00:03:29.931" v="111" actId="207"/>
          <ac:spMkLst>
            <pc:docMk/>
            <pc:sldMk cId="2037355660" sldId="280"/>
            <ac:spMk id="76" creationId="{46533E8D-1595-F9B8-9314-46EE484C1B1C}"/>
          </ac:spMkLst>
        </pc:spChg>
        <pc:spChg chg="mod">
          <ac:chgData name="McFarland, Annette (CNTR)" userId="e93d1f50-85ab-41a8-a34a-185a53159573" providerId="ADAL" clId="{AC0815A4-AA20-4F02-B70D-C9B63BFC3C6B}" dt="2023-01-25T00:04:15.054" v="116" actId="207"/>
          <ac:spMkLst>
            <pc:docMk/>
            <pc:sldMk cId="2037355660" sldId="280"/>
            <ac:spMk id="77" creationId="{49D3905C-BB78-3D58-413C-C76DEE9D4ACE}"/>
          </ac:spMkLst>
        </pc:spChg>
        <pc:spChg chg="mod">
          <ac:chgData name="McFarland, Annette (CNTR)" userId="e93d1f50-85ab-41a8-a34a-185a53159573" providerId="ADAL" clId="{AC0815A4-AA20-4F02-B70D-C9B63BFC3C6B}" dt="2023-01-25T00:03:49.750" v="114" actId="207"/>
          <ac:spMkLst>
            <pc:docMk/>
            <pc:sldMk cId="2037355660" sldId="280"/>
            <ac:spMk id="78" creationId="{4D042042-C40A-C1EC-3D43-54588839FDF7}"/>
          </ac:spMkLst>
        </pc:spChg>
        <pc:spChg chg="mod">
          <ac:chgData name="McFarland, Annette (CNTR)" userId="e93d1f50-85ab-41a8-a34a-185a53159573" providerId="ADAL" clId="{AC0815A4-AA20-4F02-B70D-C9B63BFC3C6B}" dt="2023-01-25T00:05:32.066" v="125" actId="207"/>
          <ac:spMkLst>
            <pc:docMk/>
            <pc:sldMk cId="2037355660" sldId="280"/>
            <ac:spMk id="79" creationId="{B731EDE0-4B96-B151-A9F7-61A3A18850F4}"/>
          </ac:spMkLst>
        </pc:spChg>
        <pc:spChg chg="mod">
          <ac:chgData name="McFarland, Annette (CNTR)" userId="e93d1f50-85ab-41a8-a34a-185a53159573" providerId="ADAL" clId="{AC0815A4-AA20-4F02-B70D-C9B63BFC3C6B}" dt="2023-01-25T00:03:59.551" v="115" actId="207"/>
          <ac:spMkLst>
            <pc:docMk/>
            <pc:sldMk cId="2037355660" sldId="280"/>
            <ac:spMk id="80" creationId="{7743196E-401C-B8A7-0110-53EA8526954A}"/>
          </ac:spMkLst>
        </pc:spChg>
        <pc:spChg chg="mod">
          <ac:chgData name="McFarland, Annette (CNTR)" userId="e93d1f50-85ab-41a8-a34a-185a53159573" providerId="ADAL" clId="{AC0815A4-AA20-4F02-B70D-C9B63BFC3C6B}" dt="2023-01-25T00:05:44.792" v="126" actId="207"/>
          <ac:spMkLst>
            <pc:docMk/>
            <pc:sldMk cId="2037355660" sldId="280"/>
            <ac:spMk id="81" creationId="{EFFB1FCC-E3BE-A99D-AE18-EC7FB5F7CC5D}"/>
          </ac:spMkLst>
        </pc:spChg>
        <pc:spChg chg="mod">
          <ac:chgData name="McFarland, Annette (CNTR)" userId="e93d1f50-85ab-41a8-a34a-185a53159573" providerId="ADAL" clId="{AC0815A4-AA20-4F02-B70D-C9B63BFC3C6B}" dt="2023-01-25T00:04:44.485" v="119" actId="207"/>
          <ac:spMkLst>
            <pc:docMk/>
            <pc:sldMk cId="2037355660" sldId="280"/>
            <ac:spMk id="82" creationId="{3478D420-71BF-B18D-BD47-95BC2C5FC6CF}"/>
          </ac:spMkLst>
        </pc:spChg>
        <pc:spChg chg="mod">
          <ac:chgData name="McFarland, Annette (CNTR)" userId="e93d1f50-85ab-41a8-a34a-185a53159573" providerId="ADAL" clId="{AC0815A4-AA20-4F02-B70D-C9B63BFC3C6B}" dt="2023-01-25T00:05:21.146" v="124" actId="207"/>
          <ac:spMkLst>
            <pc:docMk/>
            <pc:sldMk cId="2037355660" sldId="280"/>
            <ac:spMk id="83" creationId="{4AD6B3AB-21AC-135D-39B9-FBFBD51818CB}"/>
          </ac:spMkLst>
        </pc:spChg>
        <pc:spChg chg="mod">
          <ac:chgData name="McFarland, Annette (CNTR)" userId="e93d1f50-85ab-41a8-a34a-185a53159573" providerId="ADAL" clId="{AC0815A4-AA20-4F02-B70D-C9B63BFC3C6B}" dt="2023-01-25T00:04:33.238" v="117" actId="207"/>
          <ac:spMkLst>
            <pc:docMk/>
            <pc:sldMk cId="2037355660" sldId="280"/>
            <ac:spMk id="84" creationId="{6ED768A0-A8A9-D203-DFFB-42D173F714C2}"/>
          </ac:spMkLst>
        </pc:spChg>
        <pc:spChg chg="mod">
          <ac:chgData name="McFarland, Annette (CNTR)" userId="e93d1f50-85ab-41a8-a34a-185a53159573" providerId="ADAL" clId="{AC0815A4-AA20-4F02-B70D-C9B63BFC3C6B}" dt="2023-01-25T00:04:55.540" v="121" actId="207"/>
          <ac:spMkLst>
            <pc:docMk/>
            <pc:sldMk cId="2037355660" sldId="280"/>
            <ac:spMk id="85" creationId="{B2F9E72B-EAE8-0EA2-820F-507F568C8766}"/>
          </ac:spMkLst>
        </pc:spChg>
        <pc:spChg chg="mod">
          <ac:chgData name="McFarland, Annette (CNTR)" userId="e93d1f50-85ab-41a8-a34a-185a53159573" providerId="ADAL" clId="{AC0815A4-AA20-4F02-B70D-C9B63BFC3C6B}" dt="2023-01-25T00:03:40.092" v="112" actId="207"/>
          <ac:spMkLst>
            <pc:docMk/>
            <pc:sldMk cId="2037355660" sldId="280"/>
            <ac:spMk id="86" creationId="{BF0F9A46-F865-1451-D2B7-5389AF3A91C8}"/>
          </ac:spMkLst>
        </pc:spChg>
        <pc:spChg chg="mod">
          <ac:chgData name="McFarland, Annette (CNTR)" userId="e93d1f50-85ab-41a8-a34a-185a53159573" providerId="ADAL" clId="{AC0815A4-AA20-4F02-B70D-C9B63BFC3C6B}" dt="2023-01-25T00:04:33.238" v="117" actId="207"/>
          <ac:spMkLst>
            <pc:docMk/>
            <pc:sldMk cId="2037355660" sldId="280"/>
            <ac:spMk id="87" creationId="{82C7AB16-8F95-524D-23F0-ACDDCD976152}"/>
          </ac:spMkLst>
        </pc:spChg>
        <pc:spChg chg="mod">
          <ac:chgData name="McFarland, Annette (CNTR)" userId="e93d1f50-85ab-41a8-a34a-185a53159573" providerId="ADAL" clId="{AC0815A4-AA20-4F02-B70D-C9B63BFC3C6B}" dt="2023-01-25T00:04:15.054" v="116" actId="207"/>
          <ac:spMkLst>
            <pc:docMk/>
            <pc:sldMk cId="2037355660" sldId="280"/>
            <ac:spMk id="88" creationId="{36C44B7A-D50E-DDCD-6460-BC6EA228B0D9}"/>
          </ac:spMkLst>
        </pc:spChg>
        <pc:spChg chg="mod">
          <ac:chgData name="McFarland, Annette (CNTR)" userId="e93d1f50-85ab-41a8-a34a-185a53159573" providerId="ADAL" clId="{AC0815A4-AA20-4F02-B70D-C9B63BFC3C6B}" dt="2023-01-25T00:05:10.270" v="123" actId="207"/>
          <ac:spMkLst>
            <pc:docMk/>
            <pc:sldMk cId="2037355660" sldId="280"/>
            <ac:spMk id="89" creationId="{665A3AF2-7A61-800F-D7CE-D7345BA89E1A}"/>
          </ac:spMkLst>
        </pc:spChg>
        <pc:spChg chg="mod">
          <ac:chgData name="McFarland, Annette (CNTR)" userId="e93d1f50-85ab-41a8-a34a-185a53159573" providerId="ADAL" clId="{AC0815A4-AA20-4F02-B70D-C9B63BFC3C6B}" dt="2023-01-24T23:06:37.700" v="108" actId="207"/>
          <ac:spMkLst>
            <pc:docMk/>
            <pc:sldMk cId="2037355660" sldId="280"/>
            <ac:spMk id="90" creationId="{D050EADB-3BC3-5156-A898-4C425CFD3BDF}"/>
          </ac:spMkLst>
        </pc:spChg>
        <pc:spChg chg="mod">
          <ac:chgData name="McFarland, Annette (CNTR)" userId="e93d1f50-85ab-41a8-a34a-185a53159573" providerId="ADAL" clId="{AC0815A4-AA20-4F02-B70D-C9B63BFC3C6B}" dt="2023-01-24T23:06:42.994" v="109" actId="207"/>
          <ac:spMkLst>
            <pc:docMk/>
            <pc:sldMk cId="2037355660" sldId="280"/>
            <ac:spMk id="91" creationId="{32CC7199-305F-A849-0B95-28C492E325FA}"/>
          </ac:spMkLst>
        </pc:spChg>
        <pc:spChg chg="mod">
          <ac:chgData name="McFarland, Annette (CNTR)" userId="e93d1f50-85ab-41a8-a34a-185a53159573" providerId="ADAL" clId="{AC0815A4-AA20-4F02-B70D-C9B63BFC3C6B}" dt="2023-01-25T00:03:19.159" v="110" actId="207"/>
          <ac:spMkLst>
            <pc:docMk/>
            <pc:sldMk cId="2037355660" sldId="280"/>
            <ac:spMk id="92" creationId="{230C9F5B-9D9E-B85E-809A-C6CE5ACD3DAC}"/>
          </ac:spMkLst>
        </pc:spChg>
        <pc:spChg chg="mod">
          <ac:chgData name="McFarland, Annette (CNTR)" userId="e93d1f50-85ab-41a8-a34a-185a53159573" providerId="ADAL" clId="{AC0815A4-AA20-4F02-B70D-C9B63BFC3C6B}" dt="2023-01-25T00:04:39.945" v="118" actId="207"/>
          <ac:spMkLst>
            <pc:docMk/>
            <pc:sldMk cId="2037355660" sldId="280"/>
            <ac:spMk id="93" creationId="{DF399C51-6EAE-9B4A-5E8C-7D79EDFAD213}"/>
          </ac:spMkLst>
        </pc:spChg>
        <pc:spChg chg="mod">
          <ac:chgData name="McFarland, Annette (CNTR)" userId="e93d1f50-85ab-41a8-a34a-185a53159573" providerId="ADAL" clId="{AC0815A4-AA20-4F02-B70D-C9B63BFC3C6B}" dt="2023-01-25T00:04:50.364" v="120" actId="207"/>
          <ac:spMkLst>
            <pc:docMk/>
            <pc:sldMk cId="2037355660" sldId="280"/>
            <ac:spMk id="94" creationId="{6C3C65F1-9864-5BEA-1DDF-84F262DB79B9}"/>
          </ac:spMkLst>
        </pc:spChg>
        <pc:spChg chg="mod">
          <ac:chgData name="McFarland, Annette (CNTR)" userId="e93d1f50-85ab-41a8-a34a-185a53159573" providerId="ADAL" clId="{AC0815A4-AA20-4F02-B70D-C9B63BFC3C6B}" dt="2023-01-25T00:05:02.837" v="122" actId="207"/>
          <ac:spMkLst>
            <pc:docMk/>
            <pc:sldMk cId="2037355660" sldId="280"/>
            <ac:spMk id="96" creationId="{4B4D7025-EFDF-8A78-68AF-74551389FADF}"/>
          </ac:spMkLst>
        </pc:spChg>
        <pc:spChg chg="mod">
          <ac:chgData name="McFarland, Annette (CNTR)" userId="e93d1f50-85ab-41a8-a34a-185a53159573" providerId="ADAL" clId="{AC0815A4-AA20-4F02-B70D-C9B63BFC3C6B}" dt="2023-01-25T00:04:15.054" v="116" actId="207"/>
          <ac:spMkLst>
            <pc:docMk/>
            <pc:sldMk cId="2037355660" sldId="280"/>
            <ac:spMk id="97" creationId="{5EAF0214-F7A3-E405-223D-5308B09C90A9}"/>
          </ac:spMkLst>
        </pc:spChg>
        <pc:spChg chg="mod">
          <ac:chgData name="McFarland, Annette (CNTR)" userId="e93d1f50-85ab-41a8-a34a-185a53159573" providerId="ADAL" clId="{AC0815A4-AA20-4F02-B70D-C9B63BFC3C6B}" dt="2023-01-25T00:03:44.836" v="113" actId="207"/>
          <ac:spMkLst>
            <pc:docMk/>
            <pc:sldMk cId="2037355660" sldId="280"/>
            <ac:spMk id="98" creationId="{B8ADB7D3-22A0-0B1C-5BEE-D4533CFC44C3}"/>
          </ac:spMkLst>
        </pc:spChg>
        <pc:spChg chg="mod">
          <ac:chgData name="McFarland, Annette (CNTR)" userId="e93d1f50-85ab-41a8-a34a-185a53159573" providerId="ADAL" clId="{AC0815A4-AA20-4F02-B70D-C9B63BFC3C6B}" dt="2023-01-24T22:50:28.550" v="66" actId="20577"/>
          <ac:spMkLst>
            <pc:docMk/>
            <pc:sldMk cId="2037355660" sldId="280"/>
            <ac:spMk id="123" creationId="{E36A09C9-4895-4C0B-DCE3-01164BC444F5}"/>
          </ac:spMkLst>
        </pc:spChg>
        <pc:cxnChg chg="add mod">
          <ac:chgData name="McFarland, Annette (CNTR)" userId="e93d1f50-85ab-41a8-a34a-185a53159573" providerId="ADAL" clId="{AC0815A4-AA20-4F02-B70D-C9B63BFC3C6B}" dt="2023-01-24T22:39:10.057" v="56"/>
          <ac:cxnSpMkLst>
            <pc:docMk/>
            <pc:sldMk cId="2037355660" sldId="280"/>
            <ac:cxnSpMk id="4" creationId="{354E3E8E-BC48-28BE-4AD1-DBC044CB0EDB}"/>
          </ac:cxnSpMkLst>
        </pc:cxnChg>
      </pc:sldChg>
    </pc:docChg>
  </pc:docChgLst>
  <pc:docChgLst>
    <pc:chgData name="Twesigye, Gloria" userId="6464a502-8a44-4d67-8fab-8f3aa9495827" providerId="ADAL" clId="{A147A529-51E6-40C4-8E8A-5C9C1AF1B3A6}"/>
    <pc:docChg chg="undo custSel modSld">
      <pc:chgData name="Twesigye, Gloria" userId="6464a502-8a44-4d67-8fab-8f3aa9495827" providerId="ADAL" clId="{A147A529-51E6-40C4-8E8A-5C9C1AF1B3A6}" dt="2023-12-19T14:51:36.085" v="32" actId="6549"/>
      <pc:docMkLst>
        <pc:docMk/>
      </pc:docMkLst>
      <pc:sldChg chg="addSp modSp mod">
        <pc:chgData name="Twesigye, Gloria" userId="6464a502-8a44-4d67-8fab-8f3aa9495827" providerId="ADAL" clId="{A147A529-51E6-40C4-8E8A-5C9C1AF1B3A6}" dt="2023-12-19T14:51:36.085" v="32" actId="6549"/>
        <pc:sldMkLst>
          <pc:docMk/>
          <pc:sldMk cId="1157318186" sldId="290"/>
        </pc:sldMkLst>
        <pc:spChg chg="mod">
          <ac:chgData name="Twesigye, Gloria" userId="6464a502-8a44-4d67-8fab-8f3aa9495827" providerId="ADAL" clId="{A147A529-51E6-40C4-8E8A-5C9C1AF1B3A6}" dt="2023-12-19T14:51:36.085" v="32" actId="6549"/>
          <ac:spMkLst>
            <pc:docMk/>
            <pc:sldMk cId="1157318186" sldId="290"/>
            <ac:spMk id="4" creationId="{99210A28-DB60-83E2-1BC5-C5D718C2E25C}"/>
          </ac:spMkLst>
        </pc:spChg>
        <pc:grpChg chg="add mod">
          <ac:chgData name="Twesigye, Gloria" userId="6464a502-8a44-4d67-8fab-8f3aa9495827" providerId="ADAL" clId="{A147A529-51E6-40C4-8E8A-5C9C1AF1B3A6}" dt="2023-12-19T14:27:33.655" v="27" actId="164"/>
          <ac:grpSpMkLst>
            <pc:docMk/>
            <pc:sldMk cId="1157318186" sldId="290"/>
            <ac:grpSpMk id="2" creationId="{0A14E0D6-1A19-D9D5-A3C3-6E88AC5EA5D5}"/>
          </ac:grpSpMkLst>
        </pc:grpChg>
        <pc:picChg chg="mod">
          <ac:chgData name="Twesigye, Gloria" userId="6464a502-8a44-4d67-8fab-8f3aa9495827" providerId="ADAL" clId="{A147A529-51E6-40C4-8E8A-5C9C1AF1B3A6}" dt="2023-12-19T14:27:33.655" v="27" actId="164"/>
          <ac:picMkLst>
            <pc:docMk/>
            <pc:sldMk cId="1157318186" sldId="290"/>
            <ac:picMk id="5" creationId="{6E47B78A-EB7B-85C0-1865-BD104CDEFC8C}"/>
          </ac:picMkLst>
        </pc:picChg>
        <pc:picChg chg="mod">
          <ac:chgData name="Twesigye, Gloria" userId="6464a502-8a44-4d67-8fab-8f3aa9495827" providerId="ADAL" clId="{A147A529-51E6-40C4-8E8A-5C9C1AF1B3A6}" dt="2023-12-19T14:27:33.655" v="27" actId="164"/>
          <ac:picMkLst>
            <pc:docMk/>
            <pc:sldMk cId="1157318186" sldId="290"/>
            <ac:picMk id="7" creationId="{E3F4D0B5-7DE2-7953-D741-6E30045E5F50}"/>
          </ac:picMkLst>
        </pc:picChg>
        <pc:picChg chg="mod">
          <ac:chgData name="Twesigye, Gloria" userId="6464a502-8a44-4d67-8fab-8f3aa9495827" providerId="ADAL" clId="{A147A529-51E6-40C4-8E8A-5C9C1AF1B3A6}" dt="2023-12-19T14:27:33.655" v="27" actId="164"/>
          <ac:picMkLst>
            <pc:docMk/>
            <pc:sldMk cId="1157318186" sldId="290"/>
            <ac:picMk id="9" creationId="{AEDAA169-D3F7-2F58-4373-17D6D026E9C0}"/>
          </ac:picMkLst>
        </pc:picChg>
        <pc:picChg chg="mod">
          <ac:chgData name="Twesigye, Gloria" userId="6464a502-8a44-4d67-8fab-8f3aa9495827" providerId="ADAL" clId="{A147A529-51E6-40C4-8E8A-5C9C1AF1B3A6}" dt="2023-12-19T14:27:33.655" v="27" actId="164"/>
          <ac:picMkLst>
            <pc:docMk/>
            <pc:sldMk cId="1157318186" sldId="290"/>
            <ac:picMk id="11" creationId="{4703477C-B6B0-6E97-CD36-F1AFB35A54A6}"/>
          </ac:picMkLst>
        </pc:picChg>
        <pc:picChg chg="mod">
          <ac:chgData name="Twesigye, Gloria" userId="6464a502-8a44-4d67-8fab-8f3aa9495827" providerId="ADAL" clId="{A147A529-51E6-40C4-8E8A-5C9C1AF1B3A6}" dt="2023-12-19T14:27:33.655" v="27" actId="164"/>
          <ac:picMkLst>
            <pc:docMk/>
            <pc:sldMk cId="1157318186" sldId="290"/>
            <ac:picMk id="13" creationId="{2F510833-071B-7C11-D20C-D167C540CA70}"/>
          </ac:picMkLst>
        </pc:picChg>
        <pc:picChg chg="mod">
          <ac:chgData name="Twesigye, Gloria" userId="6464a502-8a44-4d67-8fab-8f3aa9495827" providerId="ADAL" clId="{A147A529-51E6-40C4-8E8A-5C9C1AF1B3A6}" dt="2023-12-19T14:27:33.655" v="27" actId="164"/>
          <ac:picMkLst>
            <pc:docMk/>
            <pc:sldMk cId="1157318186" sldId="290"/>
            <ac:picMk id="15" creationId="{4A61F15F-F22F-958F-533E-01B76AF7A6BD}"/>
          </ac:picMkLst>
        </pc:picChg>
        <pc:picChg chg="mod">
          <ac:chgData name="Twesigye, Gloria" userId="6464a502-8a44-4d67-8fab-8f3aa9495827" providerId="ADAL" clId="{A147A529-51E6-40C4-8E8A-5C9C1AF1B3A6}" dt="2023-12-19T14:27:33.655" v="27" actId="164"/>
          <ac:picMkLst>
            <pc:docMk/>
            <pc:sldMk cId="1157318186" sldId="290"/>
            <ac:picMk id="17" creationId="{F94A6D22-3DD2-AD80-B98B-7884681B2CC5}"/>
          </ac:picMkLst>
        </pc:picChg>
        <pc:picChg chg="mod">
          <ac:chgData name="Twesigye, Gloria" userId="6464a502-8a44-4d67-8fab-8f3aa9495827" providerId="ADAL" clId="{A147A529-51E6-40C4-8E8A-5C9C1AF1B3A6}" dt="2023-12-19T14:27:33.655" v="27" actId="164"/>
          <ac:picMkLst>
            <pc:docMk/>
            <pc:sldMk cId="1157318186" sldId="290"/>
            <ac:picMk id="19" creationId="{4D9EDBB8-DAB9-80F8-C747-5FA170515661}"/>
          </ac:picMkLst>
        </pc:picChg>
        <pc:picChg chg="mod">
          <ac:chgData name="Twesigye, Gloria" userId="6464a502-8a44-4d67-8fab-8f3aa9495827" providerId="ADAL" clId="{A147A529-51E6-40C4-8E8A-5C9C1AF1B3A6}" dt="2023-12-19T14:27:33.655" v="27" actId="164"/>
          <ac:picMkLst>
            <pc:docMk/>
            <pc:sldMk cId="1157318186" sldId="290"/>
            <ac:picMk id="21" creationId="{848580FF-810A-5150-234B-BEF68414FCB2}"/>
          </ac:picMkLst>
        </pc:picChg>
        <pc:picChg chg="mod">
          <ac:chgData name="Twesigye, Gloria" userId="6464a502-8a44-4d67-8fab-8f3aa9495827" providerId="ADAL" clId="{A147A529-51E6-40C4-8E8A-5C9C1AF1B3A6}" dt="2023-12-19T14:27:33.655" v="27" actId="164"/>
          <ac:picMkLst>
            <pc:docMk/>
            <pc:sldMk cId="1157318186" sldId="290"/>
            <ac:picMk id="22" creationId="{796981E9-F277-46B4-EC9C-E85FA7F0F5F7}"/>
          </ac:picMkLst>
        </pc:picChg>
      </pc:sldChg>
      <pc:sldChg chg="modSp mod">
        <pc:chgData name="Twesigye, Gloria" userId="6464a502-8a44-4d67-8fab-8f3aa9495827" providerId="ADAL" clId="{A147A529-51E6-40C4-8E8A-5C9C1AF1B3A6}" dt="2023-12-18T19:48:42.546" v="22" actId="20577"/>
        <pc:sldMkLst>
          <pc:docMk/>
          <pc:sldMk cId="2456718483" sldId="300"/>
        </pc:sldMkLst>
        <pc:spChg chg="mod">
          <ac:chgData name="Twesigye, Gloria" userId="6464a502-8a44-4d67-8fab-8f3aa9495827" providerId="ADAL" clId="{A147A529-51E6-40C4-8E8A-5C9C1AF1B3A6}" dt="2023-12-18T19:48:42.546" v="22" actId="20577"/>
          <ac:spMkLst>
            <pc:docMk/>
            <pc:sldMk cId="2456718483" sldId="300"/>
            <ac:spMk id="3" creationId="{1D9AC8D4-D686-CE0E-ECA4-8C3BC9A93320}"/>
          </ac:spMkLst>
        </pc:spChg>
      </pc:sldChg>
    </pc:docChg>
  </pc:docChgLst>
  <pc:docChgLst>
    <pc:chgData name="Annette McFarland" userId="e93d1f50-85ab-41a8-a34a-185a53159573" providerId="ADAL" clId="{FAE9EBCE-959B-4F19-A050-5E02A4A52A5F}"/>
    <pc:docChg chg="undo custSel modSld">
      <pc:chgData name="Annette McFarland" userId="e93d1f50-85ab-41a8-a34a-185a53159573" providerId="ADAL" clId="{FAE9EBCE-959B-4F19-A050-5E02A4A52A5F}" dt="2023-04-25T14:07:20.093" v="1" actId="478"/>
      <pc:docMkLst>
        <pc:docMk/>
      </pc:docMkLst>
      <pc:sldChg chg="addSp delSp mod">
        <pc:chgData name="Annette McFarland" userId="e93d1f50-85ab-41a8-a34a-185a53159573" providerId="ADAL" clId="{FAE9EBCE-959B-4F19-A050-5E02A4A52A5F}" dt="2023-04-25T14:07:20.093" v="1" actId="478"/>
        <pc:sldMkLst>
          <pc:docMk/>
          <pc:sldMk cId="109857222" sldId="256"/>
        </pc:sldMkLst>
        <pc:spChg chg="add del">
          <ac:chgData name="Annette McFarland" userId="e93d1f50-85ab-41a8-a34a-185a53159573" providerId="ADAL" clId="{FAE9EBCE-959B-4F19-A050-5E02A4A52A5F}" dt="2023-04-25T14:07:20.093" v="1" actId="478"/>
          <ac:spMkLst>
            <pc:docMk/>
            <pc:sldMk cId="109857222" sldId="256"/>
            <ac:spMk id="3" creationId="{00000000-0000-0000-0000-000000000000}"/>
          </ac:spMkLst>
        </pc:spChg>
      </pc:sldChg>
    </pc:docChg>
  </pc:docChgLst>
  <pc:docChgLst>
    <pc:chgData name="McFarland, Annette (CNTR)" userId="e93d1f50-85ab-41a8-a34a-185a53159573" providerId="ADAL" clId="{34DB3F8C-98DF-4AA0-A502-230FB049D465}"/>
    <pc:docChg chg="custSel modSld modMainMaster">
      <pc:chgData name="McFarland, Annette (CNTR)" userId="e93d1f50-85ab-41a8-a34a-185a53159573" providerId="ADAL" clId="{34DB3F8C-98DF-4AA0-A502-230FB049D465}" dt="2023-04-26T12:54:26.665" v="79" actId="20577"/>
      <pc:docMkLst>
        <pc:docMk/>
      </pc:docMkLst>
      <pc:sldChg chg="modSp mod">
        <pc:chgData name="McFarland, Annette (CNTR)" userId="e93d1f50-85ab-41a8-a34a-185a53159573" providerId="ADAL" clId="{34DB3F8C-98DF-4AA0-A502-230FB049D465}" dt="2023-04-26T12:54:04.784" v="71" actId="6549"/>
        <pc:sldMkLst>
          <pc:docMk/>
          <pc:sldMk cId="1253443104" sldId="270"/>
        </pc:sldMkLst>
        <pc:graphicFrameChg chg="modGraphic">
          <ac:chgData name="McFarland, Annette (CNTR)" userId="e93d1f50-85ab-41a8-a34a-185a53159573" providerId="ADAL" clId="{34DB3F8C-98DF-4AA0-A502-230FB049D465}" dt="2023-04-26T12:54:04.784" v="71" actId="6549"/>
          <ac:graphicFrameMkLst>
            <pc:docMk/>
            <pc:sldMk cId="1253443104" sldId="270"/>
            <ac:graphicFrameMk id="4" creationId="{00000000-0000-0000-0000-000000000000}"/>
          </ac:graphicFrameMkLst>
        </pc:graphicFrameChg>
      </pc:sldChg>
      <pc:sldChg chg="modSp mod">
        <pc:chgData name="McFarland, Annette (CNTR)" userId="e93d1f50-85ab-41a8-a34a-185a53159573" providerId="ADAL" clId="{34DB3F8C-98DF-4AA0-A502-230FB049D465}" dt="2023-04-26T12:54:09.389" v="73" actId="27636"/>
        <pc:sldMkLst>
          <pc:docMk/>
          <pc:sldMk cId="1195380260" sldId="271"/>
        </pc:sldMkLst>
        <pc:spChg chg="mod">
          <ac:chgData name="McFarland, Annette (CNTR)" userId="e93d1f50-85ab-41a8-a34a-185a53159573" providerId="ADAL" clId="{34DB3F8C-98DF-4AA0-A502-230FB049D465}" dt="2023-04-26T12:54:09.389" v="73" actId="27636"/>
          <ac:spMkLst>
            <pc:docMk/>
            <pc:sldMk cId="1195380260" sldId="271"/>
            <ac:spMk id="2" creationId="{00000000-0000-0000-0000-000000000000}"/>
          </ac:spMkLst>
        </pc:spChg>
      </pc:sldChg>
      <pc:sldChg chg="modSp mod">
        <pc:chgData name="McFarland, Annette (CNTR)" userId="e93d1f50-85ab-41a8-a34a-185a53159573" providerId="ADAL" clId="{34DB3F8C-98DF-4AA0-A502-230FB049D465}" dt="2023-04-26T12:52:39.525" v="7" actId="20577"/>
        <pc:sldMkLst>
          <pc:docMk/>
          <pc:sldMk cId="3804841529" sldId="291"/>
        </pc:sldMkLst>
        <pc:spChg chg="mod">
          <ac:chgData name="McFarland, Annette (CNTR)" userId="e93d1f50-85ab-41a8-a34a-185a53159573" providerId="ADAL" clId="{34DB3F8C-98DF-4AA0-A502-230FB049D465}" dt="2023-04-26T12:52:39.525" v="7" actId="20577"/>
          <ac:spMkLst>
            <pc:docMk/>
            <pc:sldMk cId="3804841529" sldId="291"/>
            <ac:spMk id="3" creationId="{1D9AC8D4-D686-CE0E-ECA4-8C3BC9A93320}"/>
          </ac:spMkLst>
        </pc:spChg>
      </pc:sldChg>
      <pc:sldChg chg="modSp mod">
        <pc:chgData name="McFarland, Annette (CNTR)" userId="e93d1f50-85ab-41a8-a34a-185a53159573" providerId="ADAL" clId="{34DB3F8C-98DF-4AA0-A502-230FB049D465}" dt="2023-04-26T12:53:11.454" v="46" actId="20577"/>
        <pc:sldMkLst>
          <pc:docMk/>
          <pc:sldMk cId="3991819526" sldId="292"/>
        </pc:sldMkLst>
        <pc:spChg chg="mod">
          <ac:chgData name="McFarland, Annette (CNTR)" userId="e93d1f50-85ab-41a8-a34a-185a53159573" providerId="ADAL" clId="{34DB3F8C-98DF-4AA0-A502-230FB049D465}" dt="2023-04-26T12:53:11.454" v="46" actId="20577"/>
          <ac:spMkLst>
            <pc:docMk/>
            <pc:sldMk cId="3991819526" sldId="292"/>
            <ac:spMk id="3" creationId="{1D9AC8D4-D686-CE0E-ECA4-8C3BC9A93320}"/>
          </ac:spMkLst>
        </pc:spChg>
      </pc:sldChg>
      <pc:sldChg chg="modSp mod">
        <pc:chgData name="McFarland, Annette (CNTR)" userId="e93d1f50-85ab-41a8-a34a-185a53159573" providerId="ADAL" clId="{34DB3F8C-98DF-4AA0-A502-230FB049D465}" dt="2023-04-26T12:53:24.256" v="54" actId="20577"/>
        <pc:sldMkLst>
          <pc:docMk/>
          <pc:sldMk cId="1549423769" sldId="293"/>
        </pc:sldMkLst>
        <pc:spChg chg="mod">
          <ac:chgData name="McFarland, Annette (CNTR)" userId="e93d1f50-85ab-41a8-a34a-185a53159573" providerId="ADAL" clId="{34DB3F8C-98DF-4AA0-A502-230FB049D465}" dt="2023-04-26T12:53:24.256" v="54" actId="20577"/>
          <ac:spMkLst>
            <pc:docMk/>
            <pc:sldMk cId="1549423769" sldId="293"/>
            <ac:spMk id="3" creationId="{1D9AC8D4-D686-CE0E-ECA4-8C3BC9A93320}"/>
          </ac:spMkLst>
        </pc:spChg>
      </pc:sldChg>
      <pc:sldChg chg="modSp mod">
        <pc:chgData name="McFarland, Annette (CNTR)" userId="e93d1f50-85ab-41a8-a34a-185a53159573" providerId="ADAL" clId="{34DB3F8C-98DF-4AA0-A502-230FB049D465}" dt="2023-04-26T12:53:38.534" v="61" actId="20577"/>
        <pc:sldMkLst>
          <pc:docMk/>
          <pc:sldMk cId="3245625903" sldId="294"/>
        </pc:sldMkLst>
        <pc:spChg chg="mod">
          <ac:chgData name="McFarland, Annette (CNTR)" userId="e93d1f50-85ab-41a8-a34a-185a53159573" providerId="ADAL" clId="{34DB3F8C-98DF-4AA0-A502-230FB049D465}" dt="2023-04-26T12:53:38.534" v="61" actId="20577"/>
          <ac:spMkLst>
            <pc:docMk/>
            <pc:sldMk cId="3245625903" sldId="294"/>
            <ac:spMk id="2" creationId="{61787511-8064-1BF8-DF69-03EE3ECA8D92}"/>
          </ac:spMkLst>
        </pc:spChg>
      </pc:sldChg>
      <pc:sldChg chg="modSp mod">
        <pc:chgData name="McFarland, Annette (CNTR)" userId="e93d1f50-85ab-41a8-a34a-185a53159573" providerId="ADAL" clId="{34DB3F8C-98DF-4AA0-A502-230FB049D465}" dt="2023-04-26T12:53:46.329" v="68" actId="20577"/>
        <pc:sldMkLst>
          <pc:docMk/>
          <pc:sldMk cId="3005443028" sldId="295"/>
        </pc:sldMkLst>
        <pc:spChg chg="mod">
          <ac:chgData name="McFarland, Annette (CNTR)" userId="e93d1f50-85ab-41a8-a34a-185a53159573" providerId="ADAL" clId="{34DB3F8C-98DF-4AA0-A502-230FB049D465}" dt="2023-04-26T12:53:46.329" v="68" actId="20577"/>
          <ac:spMkLst>
            <pc:docMk/>
            <pc:sldMk cId="3005443028" sldId="295"/>
            <ac:spMk id="3" creationId="{1D9AC8D4-D686-CE0E-ECA4-8C3BC9A93320}"/>
          </ac:spMkLst>
        </pc:spChg>
      </pc:sldChg>
      <pc:sldMasterChg chg="modSp modSldLayout">
        <pc:chgData name="McFarland, Annette (CNTR)" userId="e93d1f50-85ab-41a8-a34a-185a53159573" providerId="ADAL" clId="{34DB3F8C-98DF-4AA0-A502-230FB049D465}" dt="2023-04-26T12:54:26.665" v="79" actId="20577"/>
        <pc:sldMasterMkLst>
          <pc:docMk/>
          <pc:sldMasterMk cId="3850865728" sldId="2147483662"/>
        </pc:sldMasterMkLst>
        <pc:spChg chg="mod">
          <ac:chgData name="McFarland, Annette (CNTR)" userId="e93d1f50-85ab-41a8-a34a-185a53159573" providerId="ADAL" clId="{34DB3F8C-98DF-4AA0-A502-230FB049D465}" dt="2023-04-26T12:52:24.169" v="5" actId="20577"/>
          <ac:spMkLst>
            <pc:docMk/>
            <pc:sldMasterMk cId="3850865728" sldId="2147483662"/>
            <ac:spMk id="2" creationId="{A1AF6A25-C05E-275F-43E1-F8E93E3EEC0C}"/>
          </ac:spMkLst>
        </pc:spChg>
        <pc:sldLayoutChg chg="modSp mod">
          <pc:chgData name="McFarland, Annette (CNTR)" userId="e93d1f50-85ab-41a8-a34a-185a53159573" providerId="ADAL" clId="{34DB3F8C-98DF-4AA0-A502-230FB049D465}" dt="2023-04-26T12:54:26.665" v="79" actId="20577"/>
          <pc:sldLayoutMkLst>
            <pc:docMk/>
            <pc:sldMasterMk cId="3850865728" sldId="2147483662"/>
            <pc:sldLayoutMk cId="3824787925" sldId="2147483686"/>
          </pc:sldLayoutMkLst>
          <pc:spChg chg="mod">
            <ac:chgData name="McFarland, Annette (CNTR)" userId="e93d1f50-85ab-41a8-a34a-185a53159573" providerId="ADAL" clId="{34DB3F8C-98DF-4AA0-A502-230FB049D465}" dt="2023-04-26T12:54:26.665" v="79" actId="20577"/>
            <ac:spMkLst>
              <pc:docMk/>
              <pc:sldMasterMk cId="3850865728" sldId="2147483662"/>
              <pc:sldLayoutMk cId="3824787925" sldId="2147483686"/>
              <ac:spMk id="4" creationId="{EC71831F-1B8F-EA98-3184-E4EB3C6D8FB1}"/>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12/19/2023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12/19/2023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n-BD" dirty="0"/>
          </a:p>
        </p:txBody>
      </p:sp>
      <p:sp>
        <p:nvSpPr>
          <p:cNvPr id="4" name="Slide Number Placeholder 3"/>
          <p:cNvSpPr>
            <a:spLocks noGrp="1"/>
          </p:cNvSpPr>
          <p:nvPr>
            <p:ph type="sldNum" sz="quarter" idx="5"/>
          </p:nvPr>
        </p:nvSpPr>
        <p:spPr/>
        <p:txBody>
          <a:bodyPr/>
          <a:lstStyle/>
          <a:p>
            <a:fld id="{C7E0D0A6-21A2-4992-953A-4ACAAFC886D8}" type="slidenum">
              <a:rPr lang="en-US" smtClean="0"/>
              <a:t>13</a:t>
            </a:fld>
            <a:endParaRPr lang="en-US"/>
          </a:p>
        </p:txBody>
      </p:sp>
    </p:spTree>
    <p:extLst>
      <p:ext uri="{BB962C8B-B14F-4D97-AF65-F5344CB8AC3E}">
        <p14:creationId xmlns:p14="http://schemas.microsoft.com/office/powerpoint/2010/main" val="749889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GDHS data will be made publicly available online within 1 day following the National Seminar. Print materials are available from GSS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[Add in implementing agency’s web address if they plan on uploading survey materials to their website.]</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#GhanaDHS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12/19/2023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12/19/2023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12/19/2023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12/19/2023</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12/19/2023</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12/19/2023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12/19/2023</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12/19/2023</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12/19/2023</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12/19/2023</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12/19/2023</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D94D7-9937-5AA5-4C66-453198063597}"/>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5396BF7-2A98-D541-5F3F-BD2DF9BCBCD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7D706EA-2DFE-5656-F8D2-33B4C45CB5C7}"/>
              </a:ext>
            </a:extLst>
          </p:cNvPr>
          <p:cNvSpPr>
            <a:spLocks noGrp="1"/>
          </p:cNvSpPr>
          <p:nvPr>
            <p:ph type="dt" sz="half" idx="10"/>
          </p:nvPr>
        </p:nvSpPr>
        <p:spPr/>
        <p:txBody>
          <a:bodyPr/>
          <a:lstStyle/>
          <a:p>
            <a:fld id="{4434D060-C9CB-46F2-A124-B039643EDC55}" type="datetimeFigureOut">
              <a:rPr lang="en-US" smtClean="0"/>
              <a:t>12/19/2023</a:t>
            </a:fld>
            <a:endParaRPr lang="en-US"/>
          </a:p>
        </p:txBody>
      </p:sp>
      <p:sp>
        <p:nvSpPr>
          <p:cNvPr id="5" name="Footer Placeholder 4">
            <a:extLst>
              <a:ext uri="{FF2B5EF4-FFF2-40B4-BE49-F238E27FC236}">
                <a16:creationId xmlns:a16="http://schemas.microsoft.com/office/drawing/2014/main" id="{4EA92A61-7BA8-B768-C815-2374A182C9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F26E43-B3D7-963F-A6A7-CAF08DD0CD1D}"/>
              </a:ext>
            </a:extLst>
          </p:cNvPr>
          <p:cNvSpPr>
            <a:spLocks noGrp="1"/>
          </p:cNvSpPr>
          <p:nvPr>
            <p:ph type="sldNum" sz="quarter" idx="12"/>
          </p:nvPr>
        </p:nvSpPr>
        <p:spPr/>
        <p:txBody>
          <a:bodyPr/>
          <a:lstStyle/>
          <a:p>
            <a:fld id="{E7DD6E4D-9702-4E90-9ACC-5385237A7EC9}" type="slidenum">
              <a:rPr lang="en-US" smtClean="0"/>
              <a:t>‹#›</a:t>
            </a:fld>
            <a:endParaRPr lang="en-US"/>
          </a:p>
        </p:txBody>
      </p:sp>
    </p:spTree>
    <p:extLst>
      <p:ext uri="{BB962C8B-B14F-4D97-AF65-F5344CB8AC3E}">
        <p14:creationId xmlns:p14="http://schemas.microsoft.com/office/powerpoint/2010/main" val="37872375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FE90F-FBE6-2F9A-CDB2-EEEEF5625B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39A829-F6F8-8F91-D1E9-A73AC558F13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B34C52-66E2-7507-18BA-F8BE79C85A76}"/>
              </a:ext>
            </a:extLst>
          </p:cNvPr>
          <p:cNvSpPr>
            <a:spLocks noGrp="1"/>
          </p:cNvSpPr>
          <p:nvPr>
            <p:ph type="dt" sz="half" idx="10"/>
          </p:nvPr>
        </p:nvSpPr>
        <p:spPr/>
        <p:txBody>
          <a:bodyPr/>
          <a:lstStyle/>
          <a:p>
            <a:fld id="{4434D060-C9CB-46F2-A124-B039643EDC55}" type="datetimeFigureOut">
              <a:rPr lang="en-US" smtClean="0"/>
              <a:t>12/19/2023</a:t>
            </a:fld>
            <a:endParaRPr lang="en-US"/>
          </a:p>
        </p:txBody>
      </p:sp>
      <p:sp>
        <p:nvSpPr>
          <p:cNvPr id="5" name="Footer Placeholder 4">
            <a:extLst>
              <a:ext uri="{FF2B5EF4-FFF2-40B4-BE49-F238E27FC236}">
                <a16:creationId xmlns:a16="http://schemas.microsoft.com/office/drawing/2014/main" id="{E83D71E9-E798-AFC5-2A45-ED491D73EB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CD2615-F2E4-8BDD-0A54-C04309E39D08}"/>
              </a:ext>
            </a:extLst>
          </p:cNvPr>
          <p:cNvSpPr>
            <a:spLocks noGrp="1"/>
          </p:cNvSpPr>
          <p:nvPr>
            <p:ph type="sldNum" sz="quarter" idx="12"/>
          </p:nvPr>
        </p:nvSpPr>
        <p:spPr/>
        <p:txBody>
          <a:bodyPr/>
          <a:lstStyle/>
          <a:p>
            <a:fld id="{E7DD6E4D-9702-4E90-9ACC-5385237A7EC9}" type="slidenum">
              <a:rPr lang="en-US" smtClean="0"/>
              <a:t>‹#›</a:t>
            </a:fld>
            <a:endParaRPr lang="en-US"/>
          </a:p>
        </p:txBody>
      </p:sp>
    </p:spTree>
    <p:extLst>
      <p:ext uri="{BB962C8B-B14F-4D97-AF65-F5344CB8AC3E}">
        <p14:creationId xmlns:p14="http://schemas.microsoft.com/office/powerpoint/2010/main" val="22502739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82953-8DD2-20BF-FAAA-4CA7EB6D7A9D}"/>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0767679-CED6-6AA2-4C86-81A470EF7F50}"/>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2CC3C3C-DDF6-AE73-7F48-4A219DC78206}"/>
              </a:ext>
            </a:extLst>
          </p:cNvPr>
          <p:cNvSpPr>
            <a:spLocks noGrp="1"/>
          </p:cNvSpPr>
          <p:nvPr>
            <p:ph type="dt" sz="half" idx="10"/>
          </p:nvPr>
        </p:nvSpPr>
        <p:spPr/>
        <p:txBody>
          <a:bodyPr/>
          <a:lstStyle/>
          <a:p>
            <a:fld id="{4434D060-C9CB-46F2-A124-B039643EDC55}" type="datetimeFigureOut">
              <a:rPr lang="en-US" smtClean="0"/>
              <a:t>12/19/2023</a:t>
            </a:fld>
            <a:endParaRPr lang="en-US"/>
          </a:p>
        </p:txBody>
      </p:sp>
      <p:sp>
        <p:nvSpPr>
          <p:cNvPr id="5" name="Footer Placeholder 4">
            <a:extLst>
              <a:ext uri="{FF2B5EF4-FFF2-40B4-BE49-F238E27FC236}">
                <a16:creationId xmlns:a16="http://schemas.microsoft.com/office/drawing/2014/main" id="{1E1061DE-D9C8-3E2E-7D82-7A16C1A0A6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EFFDE3-DF7A-01D5-122E-92E7984A729D}"/>
              </a:ext>
            </a:extLst>
          </p:cNvPr>
          <p:cNvSpPr>
            <a:spLocks noGrp="1"/>
          </p:cNvSpPr>
          <p:nvPr>
            <p:ph type="sldNum" sz="quarter" idx="12"/>
          </p:nvPr>
        </p:nvSpPr>
        <p:spPr/>
        <p:txBody>
          <a:bodyPr/>
          <a:lstStyle/>
          <a:p>
            <a:fld id="{E7DD6E4D-9702-4E90-9ACC-5385237A7EC9}" type="slidenum">
              <a:rPr lang="en-US" smtClean="0"/>
              <a:t>‹#›</a:t>
            </a:fld>
            <a:endParaRPr lang="en-US"/>
          </a:p>
        </p:txBody>
      </p:sp>
    </p:spTree>
    <p:extLst>
      <p:ext uri="{BB962C8B-B14F-4D97-AF65-F5344CB8AC3E}">
        <p14:creationId xmlns:p14="http://schemas.microsoft.com/office/powerpoint/2010/main" val="42539594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B1088-CD6A-DE4D-441F-79C3FC7E16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61A8EE-09D2-F215-CFEE-4E443772793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A5CE0F1-C45D-48C4-2D24-A4EA36614695}"/>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AE967C8-2B99-0804-33D0-3C5D115ED681}"/>
              </a:ext>
            </a:extLst>
          </p:cNvPr>
          <p:cNvSpPr>
            <a:spLocks noGrp="1"/>
          </p:cNvSpPr>
          <p:nvPr>
            <p:ph type="dt" sz="half" idx="10"/>
          </p:nvPr>
        </p:nvSpPr>
        <p:spPr/>
        <p:txBody>
          <a:bodyPr/>
          <a:lstStyle/>
          <a:p>
            <a:fld id="{4434D060-C9CB-46F2-A124-B039643EDC55}" type="datetimeFigureOut">
              <a:rPr lang="en-US" smtClean="0"/>
              <a:t>12/19/2023</a:t>
            </a:fld>
            <a:endParaRPr lang="en-US"/>
          </a:p>
        </p:txBody>
      </p:sp>
      <p:sp>
        <p:nvSpPr>
          <p:cNvPr id="6" name="Footer Placeholder 5">
            <a:extLst>
              <a:ext uri="{FF2B5EF4-FFF2-40B4-BE49-F238E27FC236}">
                <a16:creationId xmlns:a16="http://schemas.microsoft.com/office/drawing/2014/main" id="{D0DADA49-2885-3974-4684-0736698EDB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21B13C-4633-7D62-241B-98D245D258C9}"/>
              </a:ext>
            </a:extLst>
          </p:cNvPr>
          <p:cNvSpPr>
            <a:spLocks noGrp="1"/>
          </p:cNvSpPr>
          <p:nvPr>
            <p:ph type="sldNum" sz="quarter" idx="12"/>
          </p:nvPr>
        </p:nvSpPr>
        <p:spPr/>
        <p:txBody>
          <a:bodyPr/>
          <a:lstStyle/>
          <a:p>
            <a:fld id="{E7DD6E4D-9702-4E90-9ACC-5385237A7EC9}" type="slidenum">
              <a:rPr lang="en-US" smtClean="0"/>
              <a:t>‹#›</a:t>
            </a:fld>
            <a:endParaRPr lang="en-US"/>
          </a:p>
        </p:txBody>
      </p:sp>
    </p:spTree>
    <p:extLst>
      <p:ext uri="{BB962C8B-B14F-4D97-AF65-F5344CB8AC3E}">
        <p14:creationId xmlns:p14="http://schemas.microsoft.com/office/powerpoint/2010/main" val="25191751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DA124-F2E0-0106-3B2B-E22704987111}"/>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0EDBF2-7615-9ACA-09DA-0F3F4FC9170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F190CAB-A1B4-BE55-9E27-4AA796CD6398}"/>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D9DEFF-C965-0ADA-3537-88F79163647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08321F-F8D2-C5F1-D2DF-4115D1EC7744}"/>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C86EC16-45E2-B8E1-7108-F9F48AE13EC4}"/>
              </a:ext>
            </a:extLst>
          </p:cNvPr>
          <p:cNvSpPr>
            <a:spLocks noGrp="1"/>
          </p:cNvSpPr>
          <p:nvPr>
            <p:ph type="dt" sz="half" idx="10"/>
          </p:nvPr>
        </p:nvSpPr>
        <p:spPr/>
        <p:txBody>
          <a:bodyPr/>
          <a:lstStyle/>
          <a:p>
            <a:fld id="{4434D060-C9CB-46F2-A124-B039643EDC55}" type="datetimeFigureOut">
              <a:rPr lang="en-US" smtClean="0"/>
              <a:t>12/19/2023</a:t>
            </a:fld>
            <a:endParaRPr lang="en-US"/>
          </a:p>
        </p:txBody>
      </p:sp>
      <p:sp>
        <p:nvSpPr>
          <p:cNvPr id="8" name="Footer Placeholder 7">
            <a:extLst>
              <a:ext uri="{FF2B5EF4-FFF2-40B4-BE49-F238E27FC236}">
                <a16:creationId xmlns:a16="http://schemas.microsoft.com/office/drawing/2014/main" id="{C40E032E-9594-7914-EEFA-33E838E310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AE8DF86-72F7-8608-6AD5-38CE2157C864}"/>
              </a:ext>
            </a:extLst>
          </p:cNvPr>
          <p:cNvSpPr>
            <a:spLocks noGrp="1"/>
          </p:cNvSpPr>
          <p:nvPr>
            <p:ph type="sldNum" sz="quarter" idx="12"/>
          </p:nvPr>
        </p:nvSpPr>
        <p:spPr/>
        <p:txBody>
          <a:bodyPr/>
          <a:lstStyle/>
          <a:p>
            <a:fld id="{E7DD6E4D-9702-4E90-9ACC-5385237A7EC9}" type="slidenum">
              <a:rPr lang="en-US" smtClean="0"/>
              <a:t>‹#›</a:t>
            </a:fld>
            <a:endParaRPr lang="en-US"/>
          </a:p>
        </p:txBody>
      </p:sp>
    </p:spTree>
    <p:extLst>
      <p:ext uri="{BB962C8B-B14F-4D97-AF65-F5344CB8AC3E}">
        <p14:creationId xmlns:p14="http://schemas.microsoft.com/office/powerpoint/2010/main" val="3175571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54770-5014-36F0-80E8-080462BBBF6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71AA8BE-4C24-6CA7-6B4B-EB9AF29B588A}"/>
              </a:ext>
            </a:extLst>
          </p:cNvPr>
          <p:cNvSpPr>
            <a:spLocks noGrp="1"/>
          </p:cNvSpPr>
          <p:nvPr>
            <p:ph type="dt" sz="half" idx="10"/>
          </p:nvPr>
        </p:nvSpPr>
        <p:spPr/>
        <p:txBody>
          <a:bodyPr/>
          <a:lstStyle/>
          <a:p>
            <a:fld id="{4434D060-C9CB-46F2-A124-B039643EDC55}" type="datetimeFigureOut">
              <a:rPr lang="en-US" smtClean="0"/>
              <a:t>12/19/2023</a:t>
            </a:fld>
            <a:endParaRPr lang="en-US"/>
          </a:p>
        </p:txBody>
      </p:sp>
      <p:sp>
        <p:nvSpPr>
          <p:cNvPr id="4" name="Footer Placeholder 3">
            <a:extLst>
              <a:ext uri="{FF2B5EF4-FFF2-40B4-BE49-F238E27FC236}">
                <a16:creationId xmlns:a16="http://schemas.microsoft.com/office/drawing/2014/main" id="{ECB2E0E8-859B-CB5F-C33F-B85276157BA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A42926A-9A04-6676-5421-6BA77D21063D}"/>
              </a:ext>
            </a:extLst>
          </p:cNvPr>
          <p:cNvSpPr>
            <a:spLocks noGrp="1"/>
          </p:cNvSpPr>
          <p:nvPr>
            <p:ph type="sldNum" sz="quarter" idx="12"/>
          </p:nvPr>
        </p:nvSpPr>
        <p:spPr/>
        <p:txBody>
          <a:bodyPr/>
          <a:lstStyle/>
          <a:p>
            <a:fld id="{E7DD6E4D-9702-4E90-9ACC-5385237A7EC9}" type="slidenum">
              <a:rPr lang="en-US" smtClean="0"/>
              <a:t>‹#›</a:t>
            </a:fld>
            <a:endParaRPr lang="en-US"/>
          </a:p>
        </p:txBody>
      </p:sp>
    </p:spTree>
    <p:extLst>
      <p:ext uri="{BB962C8B-B14F-4D97-AF65-F5344CB8AC3E}">
        <p14:creationId xmlns:p14="http://schemas.microsoft.com/office/powerpoint/2010/main" val="32814134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F2D9E9-153E-FA30-985D-2F33D4B7FF6F}"/>
              </a:ext>
            </a:extLst>
          </p:cNvPr>
          <p:cNvSpPr>
            <a:spLocks noGrp="1"/>
          </p:cNvSpPr>
          <p:nvPr>
            <p:ph type="dt" sz="half" idx="10"/>
          </p:nvPr>
        </p:nvSpPr>
        <p:spPr/>
        <p:txBody>
          <a:bodyPr/>
          <a:lstStyle/>
          <a:p>
            <a:fld id="{4434D060-C9CB-46F2-A124-B039643EDC55}" type="datetimeFigureOut">
              <a:rPr lang="en-US" smtClean="0"/>
              <a:t>12/19/2023</a:t>
            </a:fld>
            <a:endParaRPr lang="en-US"/>
          </a:p>
        </p:txBody>
      </p:sp>
      <p:sp>
        <p:nvSpPr>
          <p:cNvPr id="3" name="Footer Placeholder 2">
            <a:extLst>
              <a:ext uri="{FF2B5EF4-FFF2-40B4-BE49-F238E27FC236}">
                <a16:creationId xmlns:a16="http://schemas.microsoft.com/office/drawing/2014/main" id="{C192C8F3-3FCB-1B60-C63C-76B5C3597B0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55236F-1FF1-5A75-ED11-426FE06562BB}"/>
              </a:ext>
            </a:extLst>
          </p:cNvPr>
          <p:cNvSpPr>
            <a:spLocks noGrp="1"/>
          </p:cNvSpPr>
          <p:nvPr>
            <p:ph type="sldNum" sz="quarter" idx="12"/>
          </p:nvPr>
        </p:nvSpPr>
        <p:spPr/>
        <p:txBody>
          <a:bodyPr/>
          <a:lstStyle/>
          <a:p>
            <a:fld id="{E7DD6E4D-9702-4E90-9ACC-5385237A7EC9}" type="slidenum">
              <a:rPr lang="en-US" smtClean="0"/>
              <a:t>‹#›</a:t>
            </a:fld>
            <a:endParaRPr lang="en-US"/>
          </a:p>
        </p:txBody>
      </p:sp>
    </p:spTree>
    <p:extLst>
      <p:ext uri="{BB962C8B-B14F-4D97-AF65-F5344CB8AC3E}">
        <p14:creationId xmlns:p14="http://schemas.microsoft.com/office/powerpoint/2010/main" val="6577798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858E5-B11A-8381-CB74-D2E5E740FFE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9D2597C-D8E3-1085-F8C1-CB6EE51B576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FF7EDEB-90E4-75CE-1946-25366291EB9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CFA64C-6F77-B7C3-4B39-E5CE8AC065BA}"/>
              </a:ext>
            </a:extLst>
          </p:cNvPr>
          <p:cNvSpPr>
            <a:spLocks noGrp="1"/>
          </p:cNvSpPr>
          <p:nvPr>
            <p:ph type="dt" sz="half" idx="10"/>
          </p:nvPr>
        </p:nvSpPr>
        <p:spPr/>
        <p:txBody>
          <a:bodyPr/>
          <a:lstStyle/>
          <a:p>
            <a:fld id="{4434D060-C9CB-46F2-A124-B039643EDC55}" type="datetimeFigureOut">
              <a:rPr lang="en-US" smtClean="0"/>
              <a:t>12/19/2023</a:t>
            </a:fld>
            <a:endParaRPr lang="en-US"/>
          </a:p>
        </p:txBody>
      </p:sp>
      <p:sp>
        <p:nvSpPr>
          <p:cNvPr id="6" name="Footer Placeholder 5">
            <a:extLst>
              <a:ext uri="{FF2B5EF4-FFF2-40B4-BE49-F238E27FC236}">
                <a16:creationId xmlns:a16="http://schemas.microsoft.com/office/drawing/2014/main" id="{028C048B-C7F1-A35E-E998-9C4D216361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A82F43-99B2-90E4-0B8B-531B418F3496}"/>
              </a:ext>
            </a:extLst>
          </p:cNvPr>
          <p:cNvSpPr>
            <a:spLocks noGrp="1"/>
          </p:cNvSpPr>
          <p:nvPr>
            <p:ph type="sldNum" sz="quarter" idx="12"/>
          </p:nvPr>
        </p:nvSpPr>
        <p:spPr/>
        <p:txBody>
          <a:bodyPr/>
          <a:lstStyle/>
          <a:p>
            <a:fld id="{E7DD6E4D-9702-4E90-9ACC-5385237A7EC9}" type="slidenum">
              <a:rPr lang="en-US" smtClean="0"/>
              <a:t>‹#›</a:t>
            </a:fld>
            <a:endParaRPr lang="en-US"/>
          </a:p>
        </p:txBody>
      </p:sp>
    </p:spTree>
    <p:extLst>
      <p:ext uri="{BB962C8B-B14F-4D97-AF65-F5344CB8AC3E}">
        <p14:creationId xmlns:p14="http://schemas.microsoft.com/office/powerpoint/2010/main" val="264296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AC9BB-1B19-09D6-7FCB-622D3EDA858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867ED3A-2A8E-277A-5941-1DA5AF033D15}"/>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9A09FB8-FC3E-A407-C22F-7BCB4D32EE5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ADEC75-43A5-0501-57F8-AC9C5A784083}"/>
              </a:ext>
            </a:extLst>
          </p:cNvPr>
          <p:cNvSpPr>
            <a:spLocks noGrp="1"/>
          </p:cNvSpPr>
          <p:nvPr>
            <p:ph type="dt" sz="half" idx="10"/>
          </p:nvPr>
        </p:nvSpPr>
        <p:spPr/>
        <p:txBody>
          <a:bodyPr/>
          <a:lstStyle/>
          <a:p>
            <a:fld id="{4434D060-C9CB-46F2-A124-B039643EDC55}" type="datetimeFigureOut">
              <a:rPr lang="en-US" smtClean="0"/>
              <a:t>12/19/2023</a:t>
            </a:fld>
            <a:endParaRPr lang="en-US"/>
          </a:p>
        </p:txBody>
      </p:sp>
      <p:sp>
        <p:nvSpPr>
          <p:cNvPr id="6" name="Footer Placeholder 5">
            <a:extLst>
              <a:ext uri="{FF2B5EF4-FFF2-40B4-BE49-F238E27FC236}">
                <a16:creationId xmlns:a16="http://schemas.microsoft.com/office/drawing/2014/main" id="{281AA292-7044-FB57-4903-A123EA6C38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360F44-FA2C-B573-F06E-2D55BE85D3A8}"/>
              </a:ext>
            </a:extLst>
          </p:cNvPr>
          <p:cNvSpPr>
            <a:spLocks noGrp="1"/>
          </p:cNvSpPr>
          <p:nvPr>
            <p:ph type="sldNum" sz="quarter" idx="12"/>
          </p:nvPr>
        </p:nvSpPr>
        <p:spPr/>
        <p:txBody>
          <a:bodyPr/>
          <a:lstStyle/>
          <a:p>
            <a:fld id="{E7DD6E4D-9702-4E90-9ACC-5385237A7EC9}" type="slidenum">
              <a:rPr lang="en-US" smtClean="0"/>
              <a:t>‹#›</a:t>
            </a:fld>
            <a:endParaRPr lang="en-US"/>
          </a:p>
        </p:txBody>
      </p:sp>
    </p:spTree>
    <p:extLst>
      <p:ext uri="{BB962C8B-B14F-4D97-AF65-F5344CB8AC3E}">
        <p14:creationId xmlns:p14="http://schemas.microsoft.com/office/powerpoint/2010/main" val="42686635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0262F-BE2C-C766-6BE2-F8F440F921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13652B1-3639-D2CC-E1AF-4E96993ABCF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BED7C9-5DFE-1EFF-A37B-82E5453F66C5}"/>
              </a:ext>
            </a:extLst>
          </p:cNvPr>
          <p:cNvSpPr>
            <a:spLocks noGrp="1"/>
          </p:cNvSpPr>
          <p:nvPr>
            <p:ph type="dt" sz="half" idx="10"/>
          </p:nvPr>
        </p:nvSpPr>
        <p:spPr/>
        <p:txBody>
          <a:bodyPr/>
          <a:lstStyle/>
          <a:p>
            <a:fld id="{4434D060-C9CB-46F2-A124-B039643EDC55}" type="datetimeFigureOut">
              <a:rPr lang="en-US" smtClean="0"/>
              <a:t>12/19/2023</a:t>
            </a:fld>
            <a:endParaRPr lang="en-US"/>
          </a:p>
        </p:txBody>
      </p:sp>
      <p:sp>
        <p:nvSpPr>
          <p:cNvPr id="5" name="Footer Placeholder 4">
            <a:extLst>
              <a:ext uri="{FF2B5EF4-FFF2-40B4-BE49-F238E27FC236}">
                <a16:creationId xmlns:a16="http://schemas.microsoft.com/office/drawing/2014/main" id="{3D64332C-0969-5D17-E866-3EB08A1804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D1F632-6C95-6A14-2C22-8D9F5B57905B}"/>
              </a:ext>
            </a:extLst>
          </p:cNvPr>
          <p:cNvSpPr>
            <a:spLocks noGrp="1"/>
          </p:cNvSpPr>
          <p:nvPr>
            <p:ph type="sldNum" sz="quarter" idx="12"/>
          </p:nvPr>
        </p:nvSpPr>
        <p:spPr/>
        <p:txBody>
          <a:bodyPr/>
          <a:lstStyle/>
          <a:p>
            <a:fld id="{E7DD6E4D-9702-4E90-9ACC-5385237A7EC9}" type="slidenum">
              <a:rPr lang="en-US" smtClean="0"/>
              <a:t>‹#›</a:t>
            </a:fld>
            <a:endParaRPr lang="en-US"/>
          </a:p>
        </p:txBody>
      </p:sp>
    </p:spTree>
    <p:extLst>
      <p:ext uri="{BB962C8B-B14F-4D97-AF65-F5344CB8AC3E}">
        <p14:creationId xmlns:p14="http://schemas.microsoft.com/office/powerpoint/2010/main" val="18232794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8F1F29-3844-9630-C0AA-C536543E3397}"/>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E8AACEF-B1CD-DC3B-3C12-EBFC0B723FB9}"/>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8BF399-5077-A9D3-7B5D-483CF0E2BDEF}"/>
              </a:ext>
            </a:extLst>
          </p:cNvPr>
          <p:cNvSpPr>
            <a:spLocks noGrp="1"/>
          </p:cNvSpPr>
          <p:nvPr>
            <p:ph type="dt" sz="half" idx="10"/>
          </p:nvPr>
        </p:nvSpPr>
        <p:spPr/>
        <p:txBody>
          <a:bodyPr/>
          <a:lstStyle/>
          <a:p>
            <a:fld id="{4434D060-C9CB-46F2-A124-B039643EDC55}" type="datetimeFigureOut">
              <a:rPr lang="en-US" smtClean="0"/>
              <a:t>12/19/2023</a:t>
            </a:fld>
            <a:endParaRPr lang="en-US"/>
          </a:p>
        </p:txBody>
      </p:sp>
      <p:sp>
        <p:nvSpPr>
          <p:cNvPr id="5" name="Footer Placeholder 4">
            <a:extLst>
              <a:ext uri="{FF2B5EF4-FFF2-40B4-BE49-F238E27FC236}">
                <a16:creationId xmlns:a16="http://schemas.microsoft.com/office/drawing/2014/main" id="{4C198A3E-5CA4-DD27-A7CE-FC3B2144D5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8807DD-EA0D-9903-D75D-C3B61F99D52B}"/>
              </a:ext>
            </a:extLst>
          </p:cNvPr>
          <p:cNvSpPr>
            <a:spLocks noGrp="1"/>
          </p:cNvSpPr>
          <p:nvPr>
            <p:ph type="sldNum" sz="quarter" idx="12"/>
          </p:nvPr>
        </p:nvSpPr>
        <p:spPr/>
        <p:txBody>
          <a:bodyPr/>
          <a:lstStyle/>
          <a:p>
            <a:fld id="{E7DD6E4D-9702-4E90-9ACC-5385237A7EC9}" type="slidenum">
              <a:rPr lang="en-US" smtClean="0"/>
              <a:t>‹#›</a:t>
            </a:fld>
            <a:endParaRPr lang="en-US"/>
          </a:p>
        </p:txBody>
      </p:sp>
    </p:spTree>
    <p:extLst>
      <p:ext uri="{BB962C8B-B14F-4D97-AF65-F5344CB8AC3E}">
        <p14:creationId xmlns:p14="http://schemas.microsoft.com/office/powerpoint/2010/main" val="2145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12/19/2023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6F388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#GhanaDHS</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2022 Ghana Demographic and Health Survey (GDHS)</a:t>
            </a:r>
          </a:p>
        </p:txBody>
      </p:sp>
      <p:pic>
        <p:nvPicPr>
          <p:cNvPr id="5" name="Picture 4" descr="A purple background with white text and symbols&#10;&#10;Description automatically generated">
            <a:extLst>
              <a:ext uri="{FF2B5EF4-FFF2-40B4-BE49-F238E27FC236}">
                <a16:creationId xmlns:a16="http://schemas.microsoft.com/office/drawing/2014/main" id="{A8FDDCA8-BD40-2E08-01D7-E71CF6A7F98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8796" b="38889"/>
          <a:stretch/>
        </p:blipFill>
        <p:spPr>
          <a:xfrm>
            <a:off x="0" y="1476111"/>
            <a:ext cx="9144000" cy="4178618"/>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4">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1CDD929-C0DF-0D14-2B71-BFDEB0623F2C}"/>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E9791C-DA94-4F5D-B420-ABE78EFAC2C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DF9E0F-8D2F-6A54-898C-C1795F2FB970}"/>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34D060-C9CB-46F2-A124-B039643EDC55}" type="datetimeFigureOut">
              <a:rPr lang="en-US" smtClean="0"/>
              <a:t>12/19/2023</a:t>
            </a:fld>
            <a:endParaRPr lang="en-US"/>
          </a:p>
        </p:txBody>
      </p:sp>
      <p:sp>
        <p:nvSpPr>
          <p:cNvPr id="5" name="Footer Placeholder 4">
            <a:extLst>
              <a:ext uri="{FF2B5EF4-FFF2-40B4-BE49-F238E27FC236}">
                <a16:creationId xmlns:a16="http://schemas.microsoft.com/office/drawing/2014/main" id="{92A29CB3-B56D-5F77-5195-EE4A7DB44C45}"/>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6AB0B6F-D95D-3D09-B739-86C0F4E84C53}"/>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DD6E4D-9702-4E90-9ACC-5385237A7EC9}" type="slidenum">
              <a:rPr lang="en-US" smtClean="0"/>
              <a:t>‹#›</a:t>
            </a:fld>
            <a:endParaRPr lang="en-US"/>
          </a:p>
        </p:txBody>
      </p:sp>
    </p:spTree>
    <p:extLst>
      <p:ext uri="{BB962C8B-B14F-4D97-AF65-F5344CB8AC3E}">
        <p14:creationId xmlns:p14="http://schemas.microsoft.com/office/powerpoint/2010/main" val="3040496204"/>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hyperlink" Target="../../../Documents/Templates/PPTX%20Templates/DHS8/US%20English/DHSprogram.com" TargetMode="External"/><Relationship Id="rId12"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Documents/Templates/PPTX%20Templates/DHS8/US%20English/API.DHSprogram.com" TargetMode="External"/><Relationship Id="rId11" Type="http://schemas.openxmlformats.org/officeDocument/2006/relationships/image" Target="../media/image20.png"/><Relationship Id="rId5" Type="http://schemas.openxmlformats.org/officeDocument/2006/relationships/hyperlink" Target="../../../Documents/Templates/PPTX%20Templates/DHS8/US%20English/statcompiler.com" TargetMode="External"/><Relationship Id="rId10" Type="http://schemas.openxmlformats.org/officeDocument/2006/relationships/hyperlink" Target="https://dhsprogram.com/data/Mobile-App.cfm" TargetMode="External"/><Relationship Id="rId4" Type="http://schemas.openxmlformats.org/officeDocument/2006/relationships/image" Target="../media/image17.png"/><Relationship Id="rId9" Type="http://schemas.openxmlformats.org/officeDocument/2006/relationships/image" Target="../media/image19.jpeg"/></Relationships>
</file>

<file path=ppt/slides/_rels/slide16.xml.rels><?xml version="1.0" encoding="UTF-8" standalone="yes"?>
<Relationships xmlns="http://schemas.openxmlformats.org/package/2006/relationships"><Relationship Id="rId8" Type="http://schemas.openxmlformats.org/officeDocument/2006/relationships/hyperlink" Target="https://github.com/DHSProgram" TargetMode="External"/><Relationship Id="rId13" Type="http://schemas.openxmlformats.org/officeDocument/2006/relationships/image" Target="../media/image27.png"/><Relationship Id="rId18" Type="http://schemas.openxmlformats.org/officeDocument/2006/relationships/hyperlink" Target="https://spatialdata.dhsprogram.com/home/" TargetMode="External"/><Relationship Id="rId3" Type="http://schemas.openxmlformats.org/officeDocument/2006/relationships/hyperlink" Target="https://blog.dhsprogram.com/" TargetMode="External"/><Relationship Id="rId7" Type="http://schemas.openxmlformats.org/officeDocument/2006/relationships/hyperlink" Target="https://userforum.dhsprogram.com/" TargetMode="External"/><Relationship Id="rId12" Type="http://schemas.openxmlformats.org/officeDocument/2006/relationships/hyperlink" Target="https://www.facebook.com/DHSprogram" TargetMode="External"/><Relationship Id="rId17" Type="http://schemas.openxmlformats.org/officeDocument/2006/relationships/image" Target="../media/image29.png"/><Relationship Id="rId2" Type="http://schemas.openxmlformats.org/officeDocument/2006/relationships/image" Target="../media/image22.png"/><Relationship Id="rId16" Type="http://schemas.openxmlformats.org/officeDocument/2006/relationships/hyperlink" Target="https://twitter.com/DHSprogram" TargetMode="External"/><Relationship Id="rId1" Type="http://schemas.openxmlformats.org/officeDocument/2006/relationships/slideLayout" Target="../slideLayouts/slideLayout3.xml"/><Relationship Id="rId6" Type="http://schemas.openxmlformats.org/officeDocument/2006/relationships/image" Target="../media/image23.png"/><Relationship Id="rId11" Type="http://schemas.openxmlformats.org/officeDocument/2006/relationships/image" Target="../media/image26.png"/><Relationship Id="rId5" Type="http://schemas.openxmlformats.org/officeDocument/2006/relationships/hyperlink" Target="https://www.youtube.com/@DHSprogram" TargetMode="External"/><Relationship Id="rId15" Type="http://schemas.openxmlformats.org/officeDocument/2006/relationships/image" Target="../media/image28.png"/><Relationship Id="rId10" Type="http://schemas.openxmlformats.org/officeDocument/2006/relationships/image" Target="../media/image25.png"/><Relationship Id="rId4" Type="http://schemas.openxmlformats.org/officeDocument/2006/relationships/hyperlink" Target="https://learning.dhsprogram.com/" TargetMode="External"/><Relationship Id="rId9" Type="http://schemas.openxmlformats.org/officeDocument/2006/relationships/image" Target="../media/image24.png"/><Relationship Id="rId14" Type="http://schemas.openxmlformats.org/officeDocument/2006/relationships/hyperlink" Target="https://www.linkedin.com/company/dhs-program/"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jpe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emf"/><Relationship Id="rId1" Type="http://schemas.openxmlformats.org/officeDocument/2006/relationships/slideLayout" Target="../slideLayouts/slideLayout28.xml"/><Relationship Id="rId6" Type="http://schemas.openxmlformats.org/officeDocument/2006/relationships/image" Target="../media/image6.svg"/><Relationship Id="rId11" Type="http://schemas.openxmlformats.org/officeDocument/2006/relationships/image" Target="../media/image11.emf"/><Relationship Id="rId5" Type="http://schemas.openxmlformats.org/officeDocument/2006/relationships/image" Target="../media/image5.png"/><Relationship Id="rId15" Type="http://schemas.openxmlformats.org/officeDocument/2006/relationships/image" Target="../media/image15.svg"/><Relationship Id="rId10" Type="http://schemas.openxmlformats.org/officeDocument/2006/relationships/image" Target="../media/image10.jpg"/><Relationship Id="rId4" Type="http://schemas.openxmlformats.org/officeDocument/2006/relationships/image" Target="../media/image4.svg"/><Relationship Id="rId9" Type="http://schemas.openxmlformats.org/officeDocument/2006/relationships/image" Target="../media/image9.wmf"/><Relationship Id="rId1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4842"/>
            <a:ext cx="9144000" cy="654909"/>
          </a:xfrm>
          <a:prstGeom prst="rect">
            <a:avLst/>
          </a:prstGeom>
        </p:spPr>
        <p:txBody>
          <a:bodyPr/>
          <a:lstStyle/>
          <a:p>
            <a:r>
              <a:rPr lang="en-US" dirty="0"/>
              <a:t>Introduction and Methodology</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2400" i="0" dirty="0"/>
              <a:t>Background characteristics (age, education, literacy, etc.)</a:t>
            </a:r>
          </a:p>
          <a:p>
            <a:pPr marL="457200" indent="-457200">
              <a:lnSpc>
                <a:spcPct val="100000"/>
              </a:lnSpc>
              <a:spcBef>
                <a:spcPts val="0"/>
              </a:spcBef>
              <a:buFont typeface="Arial" panose="020B0604020202020204" pitchFamily="34" charset="0"/>
              <a:buChar char="•"/>
            </a:pPr>
            <a:r>
              <a:rPr lang="en-US" sz="2400" i="0" dirty="0"/>
              <a:t>Marriage and sexual activity</a:t>
            </a:r>
          </a:p>
          <a:p>
            <a:pPr marL="457200" indent="-457200">
              <a:lnSpc>
                <a:spcPct val="100000"/>
              </a:lnSpc>
              <a:spcBef>
                <a:spcPts val="0"/>
              </a:spcBef>
              <a:buFont typeface="Arial" panose="020B0604020202020204" pitchFamily="34" charset="0"/>
              <a:buChar char="•"/>
            </a:pPr>
            <a:r>
              <a:rPr lang="en-US" sz="2400" i="0" dirty="0"/>
              <a:t>Fertility</a:t>
            </a:r>
          </a:p>
          <a:p>
            <a:pPr marL="457200" indent="-457200">
              <a:lnSpc>
                <a:spcPct val="100000"/>
              </a:lnSpc>
              <a:spcBef>
                <a:spcPts val="0"/>
              </a:spcBef>
              <a:buFont typeface="Arial" panose="020B0604020202020204" pitchFamily="34" charset="0"/>
              <a:buChar char="•"/>
            </a:pPr>
            <a:r>
              <a:rPr lang="en-US" sz="2400" i="0" dirty="0"/>
              <a:t>Employment</a:t>
            </a:r>
          </a:p>
          <a:p>
            <a:pPr marL="457200" indent="-457200">
              <a:lnSpc>
                <a:spcPct val="100000"/>
              </a:lnSpc>
              <a:spcBef>
                <a:spcPts val="0"/>
              </a:spcBef>
              <a:buFont typeface="Arial" panose="020B0604020202020204" pitchFamily="34" charset="0"/>
              <a:buChar char="•"/>
            </a:pPr>
            <a:r>
              <a:rPr lang="en-US" sz="2400" i="0" dirty="0"/>
              <a:t>HIV/AIDs and other STIs</a:t>
            </a:r>
          </a:p>
          <a:p>
            <a:pPr marL="457200" indent="-457200">
              <a:lnSpc>
                <a:spcPct val="100000"/>
              </a:lnSpc>
              <a:spcBef>
                <a:spcPts val="0"/>
              </a:spcBef>
              <a:buFont typeface="Arial" panose="020B0604020202020204" pitchFamily="34" charset="0"/>
              <a:buChar char="•"/>
            </a:pPr>
            <a:r>
              <a:rPr lang="en-US" sz="2400" i="0" dirty="0"/>
              <a:t>Other adult health issues</a:t>
            </a:r>
          </a:p>
          <a:p>
            <a:pPr marL="457200" indent="-457200">
              <a:lnSpc>
                <a:spcPct val="100000"/>
              </a:lnSpc>
              <a:spcBef>
                <a:spcPts val="0"/>
              </a:spcBef>
              <a:buFont typeface="Arial" panose="020B0604020202020204" pitchFamily="34" charset="0"/>
              <a:buChar char="•"/>
            </a:pPr>
            <a:r>
              <a:rPr lang="en-US" sz="2400" i="0" dirty="0"/>
              <a:t>Adult and maternal mortality</a:t>
            </a:r>
          </a:p>
          <a:p>
            <a:pPr marL="457200" indent="-457200">
              <a:lnSpc>
                <a:spcPct val="100000"/>
              </a:lnSpc>
              <a:spcBef>
                <a:spcPts val="0"/>
              </a:spcBef>
              <a:buFont typeface="Arial" panose="020B0604020202020204" pitchFamily="34" charset="0"/>
              <a:buChar char="•"/>
            </a:pPr>
            <a:r>
              <a:rPr lang="en-US" sz="2400" i="0" dirty="0"/>
              <a:t>Identify individuals for anthropometry</a:t>
            </a:r>
          </a:p>
        </p:txBody>
      </p:sp>
    </p:spTree>
    <p:extLst>
      <p:ext uri="{BB962C8B-B14F-4D97-AF65-F5344CB8AC3E}">
        <p14:creationId xmlns:p14="http://schemas.microsoft.com/office/powerpoint/2010/main" val="3618636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Biomarkers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3200" b="1" i="0" dirty="0">
                <a:solidFill>
                  <a:schemeClr val="accent5"/>
                </a:solidFill>
              </a:rPr>
              <a:t>Height and weight measurements:</a:t>
            </a:r>
          </a:p>
          <a:p>
            <a:pPr marL="457200" indent="-457200">
              <a:lnSpc>
                <a:spcPct val="100000"/>
              </a:lnSpc>
              <a:spcBef>
                <a:spcPts val="0"/>
              </a:spcBef>
              <a:buFont typeface="Arial" panose="020B0604020202020204" pitchFamily="34" charset="0"/>
              <a:buChar char="•"/>
            </a:pPr>
            <a:r>
              <a:rPr lang="en-US" sz="3200" i="0" dirty="0"/>
              <a:t>Children under age 5</a:t>
            </a:r>
          </a:p>
          <a:p>
            <a:pPr marL="457200" indent="-457200">
              <a:lnSpc>
                <a:spcPct val="100000"/>
              </a:lnSpc>
              <a:spcBef>
                <a:spcPts val="0"/>
              </a:spcBef>
              <a:buFont typeface="Arial" panose="020B0604020202020204" pitchFamily="34" charset="0"/>
              <a:buChar char="•"/>
            </a:pPr>
            <a:r>
              <a:rPr lang="en-US" sz="3200" i="0" dirty="0"/>
              <a:t>Women age 15-49</a:t>
            </a:r>
          </a:p>
          <a:p>
            <a:pPr marL="457200" indent="-457200">
              <a:lnSpc>
                <a:spcPct val="100000"/>
              </a:lnSpc>
              <a:spcBef>
                <a:spcPts val="0"/>
              </a:spcBef>
              <a:buFont typeface="Arial" panose="020B0604020202020204" pitchFamily="34" charset="0"/>
              <a:buChar char="•"/>
            </a:pPr>
            <a:r>
              <a:rPr lang="en-US" sz="3200" i="0" dirty="0"/>
              <a:t>Men age 15-59</a:t>
            </a:r>
          </a:p>
          <a:p>
            <a:pPr>
              <a:lnSpc>
                <a:spcPct val="100000"/>
              </a:lnSpc>
              <a:spcBef>
                <a:spcPts val="0"/>
              </a:spcBef>
            </a:pPr>
            <a:endParaRPr lang="en-US" sz="3200" i="0" dirty="0"/>
          </a:p>
          <a:p>
            <a:pPr>
              <a:lnSpc>
                <a:spcPct val="100000"/>
              </a:lnSpc>
              <a:spcBef>
                <a:spcPts val="0"/>
              </a:spcBef>
            </a:pPr>
            <a:r>
              <a:rPr lang="en-US" sz="3200" b="1" i="0" dirty="0">
                <a:solidFill>
                  <a:schemeClr val="accent5"/>
                </a:solidFill>
              </a:rPr>
              <a:t>Anaemia testing</a:t>
            </a:r>
            <a:r>
              <a:rPr lang="en-US" sz="3200" i="0" dirty="0">
                <a:solidFill>
                  <a:schemeClr val="accent5"/>
                </a:solidFill>
              </a:rPr>
              <a:t>:</a:t>
            </a:r>
          </a:p>
          <a:p>
            <a:pPr marL="457200" indent="-457200">
              <a:lnSpc>
                <a:spcPct val="100000"/>
              </a:lnSpc>
              <a:spcBef>
                <a:spcPts val="0"/>
              </a:spcBef>
              <a:buFont typeface="Arial" panose="020B0604020202020204" pitchFamily="34" charset="0"/>
              <a:buChar char="•"/>
            </a:pPr>
            <a:r>
              <a:rPr lang="en-US" sz="3200" i="0" dirty="0"/>
              <a:t>Children age 6-59 months</a:t>
            </a:r>
          </a:p>
          <a:p>
            <a:pPr marL="457200" indent="-457200">
              <a:lnSpc>
                <a:spcPct val="100000"/>
              </a:lnSpc>
              <a:spcBef>
                <a:spcPts val="0"/>
              </a:spcBef>
              <a:buFont typeface="Arial" panose="020B0604020202020204" pitchFamily="34" charset="0"/>
              <a:buChar char="•"/>
            </a:pPr>
            <a:r>
              <a:rPr lang="en-US" sz="3200" i="0" dirty="0"/>
              <a:t>Women age 15-49</a:t>
            </a:r>
          </a:p>
          <a:p>
            <a:pPr marL="457200" indent="-457200">
              <a:lnSpc>
                <a:spcPct val="100000"/>
              </a:lnSpc>
              <a:spcBef>
                <a:spcPts val="0"/>
              </a:spcBef>
              <a:buFont typeface="Arial" panose="020B0604020202020204" pitchFamily="34" charset="0"/>
              <a:buChar char="•"/>
            </a:pPr>
            <a:endParaRPr lang="en-US" sz="3200" i="0" dirty="0"/>
          </a:p>
          <a:p>
            <a:pPr>
              <a:lnSpc>
                <a:spcPct val="100000"/>
              </a:lnSpc>
              <a:spcBef>
                <a:spcPts val="0"/>
              </a:spcBef>
            </a:pPr>
            <a:r>
              <a:rPr lang="en-US" sz="3200" b="1" i="0" dirty="0">
                <a:solidFill>
                  <a:schemeClr val="accent5"/>
                </a:solidFill>
              </a:rPr>
              <a:t>Malaria testing:</a:t>
            </a:r>
            <a:endParaRPr lang="en-US" sz="3200" i="0" dirty="0">
              <a:solidFill>
                <a:schemeClr val="accent5"/>
              </a:solidFill>
            </a:endParaRPr>
          </a:p>
          <a:p>
            <a:pPr marL="457200" indent="-457200">
              <a:lnSpc>
                <a:spcPct val="100000"/>
              </a:lnSpc>
              <a:spcBef>
                <a:spcPts val="0"/>
              </a:spcBef>
              <a:buFont typeface="Arial" panose="020B0604020202020204" pitchFamily="34" charset="0"/>
              <a:buChar char="•"/>
            </a:pPr>
            <a:r>
              <a:rPr lang="en-US" sz="3200" i="0" dirty="0"/>
              <a:t>Children age 6-59 months</a:t>
            </a:r>
          </a:p>
        </p:txBody>
      </p:sp>
    </p:spTree>
    <p:extLst>
      <p:ext uri="{BB962C8B-B14F-4D97-AF65-F5344CB8AC3E}">
        <p14:creationId xmlns:p14="http://schemas.microsoft.com/office/powerpoint/2010/main" val="4064364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Pretest and Main Survey Training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3200" b="1" i="0" dirty="0">
                <a:solidFill>
                  <a:schemeClr val="accent5"/>
                </a:solidFill>
              </a:rPr>
              <a:t>Pretest:</a:t>
            </a:r>
          </a:p>
          <a:p>
            <a:pPr marL="457200" indent="-457200">
              <a:lnSpc>
                <a:spcPct val="100000"/>
              </a:lnSpc>
              <a:spcBef>
                <a:spcPts val="0"/>
              </a:spcBef>
              <a:buFont typeface="Arial" panose="020B0604020202020204" pitchFamily="34" charset="0"/>
              <a:buChar char="•"/>
            </a:pPr>
            <a:r>
              <a:rPr lang="en-US" sz="3200" i="0" dirty="0"/>
              <a:t>Training from 27 June –21 July 2022 with 27 trainees (17 supervisors/interviewers and 10 biomarker technicians)</a:t>
            </a:r>
          </a:p>
          <a:p>
            <a:pPr>
              <a:lnSpc>
                <a:spcPct val="100000"/>
              </a:lnSpc>
              <a:spcBef>
                <a:spcPts val="0"/>
              </a:spcBef>
            </a:pPr>
            <a:r>
              <a:rPr lang="en-US" sz="3200" b="1" i="0" dirty="0">
                <a:solidFill>
                  <a:schemeClr val="accent5"/>
                </a:solidFill>
              </a:rPr>
              <a:t>Main Survey Training:</a:t>
            </a:r>
          </a:p>
          <a:p>
            <a:pPr marL="457200" indent="-457200">
              <a:lnSpc>
                <a:spcPct val="100000"/>
              </a:lnSpc>
              <a:spcBef>
                <a:spcPts val="0"/>
              </a:spcBef>
              <a:buFont typeface="Arial" panose="020B0604020202020204" pitchFamily="34" charset="0"/>
              <a:buChar char="•"/>
            </a:pPr>
            <a:r>
              <a:rPr lang="en-US" sz="3200" i="0" dirty="0"/>
              <a:t>Training </a:t>
            </a:r>
            <a:r>
              <a:rPr lang="en-US" sz="3200" i="0"/>
              <a:t>from 14 September – 14 October 2022 </a:t>
            </a:r>
            <a:r>
              <a:rPr lang="en-US" sz="3200" i="0" dirty="0"/>
              <a:t>with 168 fieldworkers</a:t>
            </a:r>
          </a:p>
        </p:txBody>
      </p:sp>
    </p:spTree>
    <p:extLst>
      <p:ext uri="{BB962C8B-B14F-4D97-AF65-F5344CB8AC3E}">
        <p14:creationId xmlns:p14="http://schemas.microsoft.com/office/powerpoint/2010/main" val="2456718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Fieldwork and Data Processing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3200" i="0" dirty="0"/>
              <a:t>Total of </a:t>
            </a:r>
            <a:r>
              <a:rPr lang="en-US" sz="3200" b="1" i="0" dirty="0">
                <a:solidFill>
                  <a:schemeClr val="accent5"/>
                </a:solidFill>
              </a:rPr>
              <a:t>37 teams</a:t>
            </a:r>
          </a:p>
          <a:p>
            <a:pPr marL="914400" lvl="1" indent="-457200">
              <a:lnSpc>
                <a:spcPct val="100000"/>
              </a:lnSpc>
              <a:spcBef>
                <a:spcPts val="0"/>
              </a:spcBef>
              <a:buFont typeface="Arial" panose="020B0604020202020204" pitchFamily="34" charset="0"/>
              <a:buChar char="•"/>
            </a:pPr>
            <a:r>
              <a:rPr lang="en-US" sz="2800" i="0" dirty="0"/>
              <a:t>1 supervisor, 3 interviewers (2 female and 1 male), 2 biomarker technicians</a:t>
            </a:r>
          </a:p>
          <a:p>
            <a:pPr marL="457200" indent="-457200">
              <a:lnSpc>
                <a:spcPct val="100000"/>
              </a:lnSpc>
              <a:spcBef>
                <a:spcPts val="0"/>
              </a:spcBef>
              <a:buFont typeface="Arial" panose="020B0604020202020204" pitchFamily="34" charset="0"/>
              <a:buChar char="•"/>
            </a:pPr>
            <a:r>
              <a:rPr lang="en-US" sz="3200" i="0" dirty="0"/>
              <a:t>Fieldwork was launched on </a:t>
            </a:r>
            <a:r>
              <a:rPr lang="en-US" sz="3200" b="1" i="0" dirty="0">
                <a:solidFill>
                  <a:schemeClr val="accent5"/>
                </a:solidFill>
              </a:rPr>
              <a:t>17 October 2022</a:t>
            </a:r>
          </a:p>
          <a:p>
            <a:pPr marL="457200" indent="-457200">
              <a:lnSpc>
                <a:spcPct val="100000"/>
              </a:lnSpc>
              <a:spcBef>
                <a:spcPts val="0"/>
              </a:spcBef>
              <a:buFont typeface="Arial" panose="020B0604020202020204" pitchFamily="34" charset="0"/>
              <a:buChar char="•"/>
            </a:pPr>
            <a:r>
              <a:rPr lang="en-US" sz="3200" i="0" dirty="0"/>
              <a:t>Electronic data collected on tablets through the CAPI system were received via </a:t>
            </a:r>
            <a:r>
              <a:rPr lang="en-US" sz="3200" i="0" dirty="0" err="1"/>
              <a:t>SyncCloud</a:t>
            </a:r>
            <a:r>
              <a:rPr lang="en-US" sz="3200" i="0" dirty="0"/>
              <a:t> at GSS central office in Accra</a:t>
            </a:r>
          </a:p>
          <a:p>
            <a:pPr marL="457200" indent="-457200">
              <a:lnSpc>
                <a:spcPct val="100000"/>
              </a:lnSpc>
              <a:spcBef>
                <a:spcPts val="0"/>
              </a:spcBef>
              <a:buFont typeface="Arial" panose="020B0604020202020204" pitchFamily="34" charset="0"/>
              <a:buChar char="•"/>
            </a:pPr>
            <a:r>
              <a:rPr lang="en-US" sz="3200" i="0" dirty="0"/>
              <a:t>Data processing personnel conducted data editing with CSPro. Secondary editing and data processing completed in March 2023</a:t>
            </a:r>
          </a:p>
        </p:txBody>
      </p:sp>
    </p:spTree>
    <p:extLst>
      <p:ext uri="{BB962C8B-B14F-4D97-AF65-F5344CB8AC3E}">
        <p14:creationId xmlns:p14="http://schemas.microsoft.com/office/powerpoint/2010/main" val="1870759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noProof="0" dirty="0"/>
              <a:t>Results of Household and </a:t>
            </a:r>
            <a:br>
              <a:rPr lang="en-US" noProof="0" dirty="0"/>
            </a:br>
            <a:r>
              <a:rPr lang="en-US"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21492937"/>
              </p:ext>
            </p:extLst>
          </p:nvPr>
        </p:nvGraphicFramePr>
        <p:xfrm>
          <a:off x="1384663" y="1606550"/>
          <a:ext cx="6426926" cy="482092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dirty="0">
                          <a:latin typeface="Source Sans Pro" panose="020B0503030403020204" pitchFamily="34" charset="0"/>
                          <a:ea typeface="Source Sans Pro" panose="020B0503030403020204" pitchFamily="34" charset="0"/>
                        </a:rPr>
                        <a:t>Household</a:t>
                      </a:r>
                      <a:r>
                        <a:rPr lang="en-US" baseline="0" dirty="0">
                          <a:latin typeface="Source Sans Pro" panose="020B0503030403020204" pitchFamily="34" charset="0"/>
                          <a:ea typeface="Source Sans Pro" panose="020B0503030403020204" pitchFamily="34" charset="0"/>
                        </a:rPr>
                        <a:t> Interviews</a:t>
                      </a:r>
                      <a:endParaRPr lang="en-US" dirty="0">
                        <a:solidFill>
                          <a:schemeClr val="bg1"/>
                        </a:solidFill>
                        <a:latin typeface="Source Sans Pro" panose="020B0503030403020204" pitchFamily="34" charset="0"/>
                        <a:ea typeface="Source Sans Pro" panose="020B0503030403020204" pitchFamily="34" charset="0"/>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dirty="0">
                          <a:latin typeface="Source Sans Pro" panose="020B0503030403020204" pitchFamily="34" charset="0"/>
                          <a:ea typeface="Source Sans Pro" panose="020B0503030403020204" pitchFamily="34" charset="0"/>
                        </a:rPr>
                        <a:t>Households selected</a:t>
                      </a:r>
                    </a:p>
                  </a:txBody>
                  <a:tcPr/>
                </a:tc>
                <a:tc>
                  <a:txBody>
                    <a:bodyPr/>
                    <a:lstStyle/>
                    <a:p>
                      <a:pPr algn="r"/>
                      <a:r>
                        <a:rPr lang="en-US" dirty="0">
                          <a:latin typeface="Source Sans Pro" panose="020B0503030403020204" pitchFamily="34" charset="0"/>
                          <a:ea typeface="Source Sans Pro" panose="020B0503030403020204" pitchFamily="34" charset="0"/>
                        </a:rPr>
                        <a:t>18,540</a:t>
                      </a:r>
                    </a:p>
                  </a:txBody>
                  <a:tcPr/>
                </a:tc>
                <a:extLst>
                  <a:ext uri="{0D108BD9-81ED-4DB2-BD59-A6C34878D82A}">
                    <a16:rowId xmlns:a16="http://schemas.microsoft.com/office/drawing/2014/main" val="10001"/>
                  </a:ext>
                </a:extLst>
              </a:tr>
              <a:tr h="370840">
                <a:tc>
                  <a:txBody>
                    <a:bodyPr/>
                    <a:lstStyle/>
                    <a:p>
                      <a:r>
                        <a:rPr lang="en-US" dirty="0">
                          <a:latin typeface="Source Sans Pro" panose="020B0503030403020204" pitchFamily="34" charset="0"/>
                          <a:ea typeface="Source Sans Pro" panose="020B0503030403020204" pitchFamily="34" charset="0"/>
                        </a:rPr>
                        <a:t>Households occupied</a:t>
                      </a:r>
                    </a:p>
                  </a:txBody>
                  <a:tcPr/>
                </a:tc>
                <a:tc>
                  <a:txBody>
                    <a:bodyPr/>
                    <a:lstStyle/>
                    <a:p>
                      <a:pPr algn="r"/>
                      <a:r>
                        <a:rPr lang="en-US" dirty="0">
                          <a:latin typeface="Source Sans Pro" panose="020B0503030403020204" pitchFamily="34" charset="0"/>
                          <a:ea typeface="Source Sans Pro" panose="020B0503030403020204" pitchFamily="34" charset="0"/>
                        </a:rPr>
                        <a:t>18,065</a:t>
                      </a:r>
                    </a:p>
                  </a:txBody>
                  <a:tcPr/>
                </a:tc>
                <a:extLst>
                  <a:ext uri="{0D108BD9-81ED-4DB2-BD59-A6C34878D82A}">
                    <a16:rowId xmlns:a16="http://schemas.microsoft.com/office/drawing/2014/main" val="10002"/>
                  </a:ext>
                </a:extLst>
              </a:tr>
              <a:tr h="370840">
                <a:tc>
                  <a:txBody>
                    <a:bodyPr/>
                    <a:lstStyle/>
                    <a:p>
                      <a:r>
                        <a:rPr lang="en-US" dirty="0">
                          <a:latin typeface="Source Sans Pro" panose="020B0503030403020204" pitchFamily="34" charset="0"/>
                          <a:ea typeface="Source Sans Pro" panose="020B0503030403020204" pitchFamily="34" charset="0"/>
                        </a:rPr>
                        <a:t>Households interviewed</a:t>
                      </a:r>
                    </a:p>
                  </a:txBody>
                  <a:tcPr/>
                </a:tc>
                <a:tc>
                  <a:txBody>
                    <a:bodyPr/>
                    <a:lstStyle/>
                    <a:p>
                      <a:pPr algn="r"/>
                      <a:r>
                        <a:rPr lang="en-US" dirty="0">
                          <a:latin typeface="Source Sans Pro" panose="020B0503030403020204" pitchFamily="34" charset="0"/>
                          <a:ea typeface="Source Sans Pro" panose="020B0503030403020204" pitchFamily="34" charset="0"/>
                        </a:rPr>
                        <a:t>17,933</a:t>
                      </a:r>
                    </a:p>
                  </a:txBody>
                  <a:tcPr/>
                </a:tc>
                <a:extLst>
                  <a:ext uri="{0D108BD9-81ED-4DB2-BD59-A6C34878D82A}">
                    <a16:rowId xmlns:a16="http://schemas.microsoft.com/office/drawing/2014/main" val="10003"/>
                  </a:ext>
                </a:extLst>
              </a:tr>
              <a:tr h="370840">
                <a:tc>
                  <a:txBody>
                    <a:bodyPr/>
                    <a:lstStyle/>
                    <a:p>
                      <a:r>
                        <a:rPr lang="en-US" dirty="0">
                          <a:latin typeface="Source Sans Pro" panose="020B0503030403020204" pitchFamily="34" charset="0"/>
                          <a:ea typeface="Source Sans Pro" panose="020B0503030403020204" pitchFamily="34" charset="0"/>
                        </a:rPr>
                        <a:t>Response rate</a:t>
                      </a:r>
                    </a:p>
                  </a:txBody>
                  <a:tcPr/>
                </a:tc>
                <a:tc>
                  <a:txBody>
                    <a:bodyPr/>
                    <a:lstStyle/>
                    <a:p>
                      <a:pPr algn="r"/>
                      <a:r>
                        <a:rPr lang="en-US" dirty="0">
                          <a:latin typeface="Source Sans Pro" panose="020B0503030403020204" pitchFamily="34" charset="0"/>
                          <a:ea typeface="Source Sans Pro" panose="020B0503030403020204" pitchFamily="34" charset="0"/>
                        </a:rPr>
                        <a:t>99.3%</a:t>
                      </a:r>
                    </a:p>
                  </a:txBody>
                  <a:tcPr/>
                </a:tc>
                <a:extLst>
                  <a:ext uri="{0D108BD9-81ED-4DB2-BD59-A6C34878D82A}">
                    <a16:rowId xmlns:a16="http://schemas.microsoft.com/office/drawing/2014/main" val="10004"/>
                  </a:ext>
                </a:extLst>
              </a:tr>
              <a:tr h="370840">
                <a:tc gridSpan="2">
                  <a:txBody>
                    <a:bodyPr/>
                    <a:lstStyle/>
                    <a:p>
                      <a:r>
                        <a:rPr lang="en-US" b="1" dirty="0">
                          <a:solidFill>
                            <a:schemeClr val="bg1"/>
                          </a:solidFill>
                          <a:latin typeface="Source Sans Pro" panose="020B0503030403020204" pitchFamily="34" charset="0"/>
                          <a:ea typeface="Source Sans Pro" panose="020B0503030403020204" pitchFamily="34" charset="0"/>
                        </a:rPr>
                        <a:t>Interviews with Women age 15-49</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dirty="0">
                          <a:latin typeface="Source Sans Pro" panose="020B0503030403020204" pitchFamily="34" charset="0"/>
                          <a:ea typeface="Source Sans Pro" panose="020B0503030403020204" pitchFamily="34" charset="0"/>
                        </a:rPr>
                        <a:t>Eligible</a:t>
                      </a:r>
                      <a:r>
                        <a:rPr lang="en-US" baseline="0" dirty="0">
                          <a:latin typeface="Source Sans Pro" panose="020B0503030403020204" pitchFamily="34" charset="0"/>
                          <a:ea typeface="Source Sans Pro" panose="020B0503030403020204" pitchFamily="34" charset="0"/>
                        </a:rPr>
                        <a:t> women</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15,317</a:t>
                      </a:r>
                    </a:p>
                  </a:txBody>
                  <a:tcPr/>
                </a:tc>
                <a:extLst>
                  <a:ext uri="{0D108BD9-81ED-4DB2-BD59-A6C34878D82A}">
                    <a16:rowId xmlns:a16="http://schemas.microsoft.com/office/drawing/2014/main" val="10006"/>
                  </a:ext>
                </a:extLst>
              </a:tr>
              <a:tr h="370840">
                <a:tc>
                  <a:txBody>
                    <a:bodyPr/>
                    <a:lstStyle/>
                    <a:p>
                      <a:r>
                        <a:rPr lang="en-US" dirty="0">
                          <a:latin typeface="Source Sans Pro" panose="020B0503030403020204" pitchFamily="34" charset="0"/>
                          <a:ea typeface="Source Sans Pro" panose="020B0503030403020204" pitchFamily="34" charset="0"/>
                        </a:rPr>
                        <a:t>Women interviewed</a:t>
                      </a:r>
                    </a:p>
                  </a:txBody>
                  <a:tcPr/>
                </a:tc>
                <a:tc>
                  <a:txBody>
                    <a:bodyPr/>
                    <a:lstStyle/>
                    <a:p>
                      <a:pPr algn="r"/>
                      <a:r>
                        <a:rPr lang="en-US" dirty="0">
                          <a:latin typeface="Source Sans Pro" panose="020B0503030403020204" pitchFamily="34" charset="0"/>
                          <a:ea typeface="Source Sans Pro" panose="020B0503030403020204" pitchFamily="34" charset="0"/>
                        </a:rPr>
                        <a:t>15,014</a:t>
                      </a:r>
                    </a:p>
                  </a:txBody>
                  <a:tcPr/>
                </a:tc>
                <a:extLst>
                  <a:ext uri="{0D108BD9-81ED-4DB2-BD59-A6C34878D82A}">
                    <a16:rowId xmlns:a16="http://schemas.microsoft.com/office/drawing/2014/main" val="10007"/>
                  </a:ext>
                </a:extLst>
              </a:tr>
              <a:tr h="370840">
                <a:tc>
                  <a:txBody>
                    <a:bodyPr/>
                    <a:lstStyle/>
                    <a:p>
                      <a:r>
                        <a:rPr lang="en-US" dirty="0">
                          <a:latin typeface="Source Sans Pro" panose="020B0503030403020204" pitchFamily="34" charset="0"/>
                          <a:ea typeface="Source Sans Pro" panose="020B0503030403020204" pitchFamily="34" charset="0"/>
                        </a:rPr>
                        <a:t>Response rate</a:t>
                      </a:r>
                    </a:p>
                  </a:txBody>
                  <a:tcPr/>
                </a:tc>
                <a:tc>
                  <a:txBody>
                    <a:bodyPr/>
                    <a:lstStyle/>
                    <a:p>
                      <a:pPr algn="r"/>
                      <a:r>
                        <a:rPr lang="en-US" dirty="0">
                          <a:latin typeface="Source Sans Pro" panose="020B0503030403020204" pitchFamily="34" charset="0"/>
                          <a:ea typeface="Source Sans Pro" panose="020B0503030403020204" pitchFamily="34" charset="0"/>
                        </a:rPr>
                        <a:t>98.0%</a:t>
                      </a:r>
                    </a:p>
                  </a:txBody>
                  <a:tcPr/>
                </a:tc>
                <a:extLst>
                  <a:ext uri="{0D108BD9-81ED-4DB2-BD59-A6C34878D82A}">
                    <a16:rowId xmlns:a16="http://schemas.microsoft.com/office/drawing/2014/main" val="10008"/>
                  </a:ext>
                </a:extLst>
              </a:tr>
              <a:tr h="370840">
                <a:tc gridSpan="2">
                  <a:txBody>
                    <a:bodyPr/>
                    <a:lstStyle/>
                    <a:p>
                      <a:r>
                        <a:rPr lang="en-US" b="1" dirty="0">
                          <a:solidFill>
                            <a:schemeClr val="bg1"/>
                          </a:solidFill>
                          <a:latin typeface="Source Sans Pro" panose="020B0503030403020204" pitchFamily="34" charset="0"/>
                          <a:ea typeface="Source Sans Pro" panose="020B0503030403020204" pitchFamily="34" charset="0"/>
                        </a:rPr>
                        <a:t>Interviews</a:t>
                      </a:r>
                      <a:r>
                        <a:rPr lang="en-US" b="1" baseline="0" dirty="0">
                          <a:solidFill>
                            <a:schemeClr val="bg1"/>
                          </a:solidFill>
                          <a:latin typeface="Source Sans Pro" panose="020B0503030403020204" pitchFamily="34" charset="0"/>
                          <a:ea typeface="Source Sans Pro" panose="020B0503030403020204" pitchFamily="34" charset="0"/>
                        </a:rPr>
                        <a:t> with Men age 15-49</a:t>
                      </a:r>
                      <a:endParaRPr lang="en-US" b="1" dirty="0">
                        <a:solidFill>
                          <a:schemeClr val="bg1"/>
                        </a:solidFill>
                        <a:latin typeface="Source Sans Pro" panose="020B0503030403020204" pitchFamily="34" charset="0"/>
                        <a:ea typeface="Source Sans Pro" panose="020B0503030403020204" pitchFamily="34" charset="0"/>
                      </a:endParaRP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9"/>
                  </a:ext>
                </a:extLst>
              </a:tr>
              <a:tr h="370840">
                <a:tc>
                  <a:txBody>
                    <a:bodyPr/>
                    <a:lstStyle/>
                    <a:p>
                      <a:r>
                        <a:rPr lang="en-US" dirty="0">
                          <a:latin typeface="Source Sans Pro" panose="020B0503030403020204" pitchFamily="34" charset="0"/>
                          <a:ea typeface="Source Sans Pro" panose="020B0503030403020204" pitchFamily="34" charset="0"/>
                        </a:rPr>
                        <a:t>Eligible</a:t>
                      </a:r>
                      <a:r>
                        <a:rPr lang="en-US" baseline="0" dirty="0">
                          <a:latin typeface="Source Sans Pro" panose="020B0503030403020204" pitchFamily="34" charset="0"/>
                          <a:ea typeface="Source Sans Pro" panose="020B0503030403020204" pitchFamily="34" charset="0"/>
                        </a:rPr>
                        <a:t> men</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7,263</a:t>
                      </a:r>
                    </a:p>
                  </a:txBody>
                  <a:tcPr/>
                </a:tc>
                <a:extLst>
                  <a:ext uri="{0D108BD9-81ED-4DB2-BD59-A6C34878D82A}">
                    <a16:rowId xmlns:a16="http://schemas.microsoft.com/office/drawing/2014/main" val="10010"/>
                  </a:ext>
                </a:extLst>
              </a:tr>
              <a:tr h="370840">
                <a:tc>
                  <a:txBody>
                    <a:bodyPr/>
                    <a:lstStyle/>
                    <a:p>
                      <a:r>
                        <a:rPr lang="en-US" dirty="0">
                          <a:latin typeface="Source Sans Pro" panose="020B0503030403020204" pitchFamily="34" charset="0"/>
                          <a:ea typeface="Source Sans Pro" panose="020B0503030403020204" pitchFamily="34" charset="0"/>
                        </a:rPr>
                        <a:t>Men</a:t>
                      </a:r>
                      <a:r>
                        <a:rPr lang="en-US" baseline="0" dirty="0">
                          <a:latin typeface="Source Sans Pro" panose="020B0503030403020204" pitchFamily="34" charset="0"/>
                          <a:ea typeface="Source Sans Pro" panose="020B0503030403020204" pitchFamily="34" charset="0"/>
                        </a:rPr>
                        <a:t> interviewed</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7,044</a:t>
                      </a:r>
                    </a:p>
                  </a:txBody>
                  <a:tcPr/>
                </a:tc>
                <a:extLst>
                  <a:ext uri="{0D108BD9-81ED-4DB2-BD59-A6C34878D82A}">
                    <a16:rowId xmlns:a16="http://schemas.microsoft.com/office/drawing/2014/main" val="10011"/>
                  </a:ext>
                </a:extLst>
              </a:tr>
              <a:tr h="370840">
                <a:tc>
                  <a:txBody>
                    <a:bodyPr/>
                    <a:lstStyle/>
                    <a:p>
                      <a:r>
                        <a:rPr lang="en-US" dirty="0">
                          <a:latin typeface="Source Sans Pro" panose="020B0503030403020204" pitchFamily="34" charset="0"/>
                          <a:ea typeface="Source Sans Pro" panose="020B0503030403020204" pitchFamily="34" charset="0"/>
                        </a:rPr>
                        <a:t>Response</a:t>
                      </a:r>
                      <a:r>
                        <a:rPr lang="en-US" baseline="0" dirty="0">
                          <a:latin typeface="Source Sans Pro" panose="020B0503030403020204" pitchFamily="34" charset="0"/>
                          <a:ea typeface="Source Sans Pro" panose="020B0503030403020204" pitchFamily="34" charset="0"/>
                        </a:rPr>
                        <a:t> rate</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97.0%</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pPr algn="ctr"/>
            <a:r>
              <a:rPr lang="en-US" sz="4000" dirty="0"/>
              <a:t>G</a:t>
            </a:r>
            <a:r>
              <a:rPr lang="en-US" sz="4000" noProof="0" dirty="0"/>
              <a:t>DHS Publications, Data, and Digital Tools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en-US" sz="2400" dirty="0">
                <a:hlinkClick r:id="rId5" action="ppaction://hlinkfile"/>
              </a:rPr>
              <a:t>STATcompiler.com</a:t>
            </a:r>
            <a:endParaRPr lang="en-US" sz="1600" dirty="0"/>
          </a:p>
        </p:txBody>
      </p:sp>
      <p:sp>
        <p:nvSpPr>
          <p:cNvPr id="11" name="Rectangle 10"/>
          <p:cNvSpPr/>
          <p:nvPr/>
        </p:nvSpPr>
        <p:spPr>
          <a:xfrm>
            <a:off x="3072439" y="3978934"/>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361314" y="1243803"/>
            <a:ext cx="1831380"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3072439" y="1243803"/>
            <a:ext cx="2319931" cy="461665"/>
          </a:xfrm>
          <a:prstGeom prst="rect">
            <a:avLst/>
          </a:prstGeom>
        </p:spPr>
        <p:txBody>
          <a:bodyPr wrap="square">
            <a:spAutoFit/>
          </a:bodyPr>
          <a:lstStyle/>
          <a:p>
            <a:pPr algn="ctr"/>
            <a:r>
              <a:rPr lang="en-US" sz="2400" dirty="0"/>
              <a:t>Summary Report</a:t>
            </a:r>
            <a:endParaRPr lang="en-US" sz="1600" dirty="0"/>
          </a:p>
        </p:txBody>
      </p:sp>
      <p:sp>
        <p:nvSpPr>
          <p:cNvPr id="15" name="Rectangle 14"/>
          <p:cNvSpPr/>
          <p:nvPr/>
        </p:nvSpPr>
        <p:spPr>
          <a:xfrm>
            <a:off x="6081756" y="4163603"/>
            <a:ext cx="2984063" cy="461665"/>
          </a:xfrm>
          <a:prstGeom prst="rect">
            <a:avLst/>
          </a:prstGeom>
        </p:spPr>
        <p:txBody>
          <a:bodyPr wrap="square">
            <a:spAutoFit/>
          </a:bodyPr>
          <a:lstStyle/>
          <a:p>
            <a:pPr algn="ctr"/>
            <a:r>
              <a:rPr lang="en-US" sz="2400" dirty="0">
                <a:hlinkClick r:id="rId6" action="ppaction://hlinkfile"/>
              </a:rPr>
              <a:t>API.DHSprogram.com</a:t>
            </a:r>
            <a:endParaRPr lang="en-US" sz="2000" dirty="0"/>
          </a:p>
        </p:txBody>
      </p:sp>
      <p:sp>
        <p:nvSpPr>
          <p:cNvPr id="16" name="Rectangle 15"/>
          <p:cNvSpPr/>
          <p:nvPr/>
        </p:nvSpPr>
        <p:spPr>
          <a:xfrm>
            <a:off x="6242843" y="1059137"/>
            <a:ext cx="2661892" cy="830997"/>
          </a:xfrm>
          <a:prstGeom prst="rect">
            <a:avLst/>
          </a:prstGeom>
        </p:spPr>
        <p:txBody>
          <a:bodyPr wrap="square">
            <a:spAutoFit/>
          </a:bodyPr>
          <a:lstStyle/>
          <a:p>
            <a:pPr algn="ctr"/>
            <a:r>
              <a:rPr lang="en-US" sz="2400" dirty="0"/>
              <a:t>Dataset available at </a:t>
            </a:r>
            <a:r>
              <a:rPr lang="en-US" sz="2400" dirty="0">
                <a:hlinkClick r:id="rId7" action="ppaction://hlinkfile"/>
              </a:rPr>
              <a:t>DHSprogram.com</a:t>
            </a:r>
            <a:endParaRPr lang="en-US" sz="1600" dirty="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037806" y="1942352"/>
            <a:ext cx="3071961" cy="1815791"/>
          </a:xfrm>
          <a:prstGeom prst="rect">
            <a:avLst/>
          </a:prstGeom>
          <a:ln>
            <a:solidFill>
              <a:schemeClr val="tx1"/>
            </a:solidFill>
          </a:ln>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17024" y="4884139"/>
            <a:ext cx="937846" cy="1828800"/>
          </a:xfrm>
          <a:prstGeom prst="rect">
            <a:avLst/>
          </a:prstGeom>
        </p:spPr>
      </p:pic>
      <p:pic>
        <p:nvPicPr>
          <p:cNvPr id="19" name="Picture 18">
            <a:hlinkClick r:id="rId10"/>
            <a:extLst>
              <a:ext uri="{FF2B5EF4-FFF2-40B4-BE49-F238E27FC236}">
                <a16:creationId xmlns:a16="http://schemas.microsoft.com/office/drawing/2014/main" id="{29500492-31D7-049A-728D-FD7B9D427C0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492225" y="4884139"/>
            <a:ext cx="874734" cy="830997"/>
          </a:xfrm>
          <a:prstGeom prst="rect">
            <a:avLst/>
          </a:prstGeom>
        </p:spPr>
      </p:pic>
      <p:pic>
        <p:nvPicPr>
          <p:cNvPr id="5" name="Picture 4" descr="A purple background with white text and symbols&#10;&#10;Description automatically generated">
            <a:extLst>
              <a:ext uri="{FF2B5EF4-FFF2-40B4-BE49-F238E27FC236}">
                <a16:creationId xmlns:a16="http://schemas.microsoft.com/office/drawing/2014/main" id="{BC483EA8-81F4-D12B-2622-F351E021F61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18590" y="1758826"/>
            <a:ext cx="1266482" cy="1790992"/>
          </a:xfrm>
          <a:prstGeom prst="rect">
            <a:avLst/>
          </a:prstGeom>
        </p:spPr>
      </p:pic>
      <p:pic>
        <p:nvPicPr>
          <p:cNvPr id="14" name="Picture 13" descr="A purple cover with white text&#10;&#10;Description automatically generated">
            <a:extLst>
              <a:ext uri="{FF2B5EF4-FFF2-40B4-BE49-F238E27FC236}">
                <a16:creationId xmlns:a16="http://schemas.microsoft.com/office/drawing/2014/main" id="{72E2B581-572F-EF27-978D-47BF41D6C40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76794" y="1705468"/>
            <a:ext cx="1250477" cy="1767603"/>
          </a:xfrm>
          <a:prstGeom prst="rect">
            <a:avLst/>
          </a:prstGeom>
        </p:spPr>
      </p:pic>
    </p:spTree>
    <p:extLst>
      <p:ext uri="{BB962C8B-B14F-4D97-AF65-F5344CB8AC3E}">
        <p14:creationId xmlns:p14="http://schemas.microsoft.com/office/powerpoint/2010/main" val="1195380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0493" y="2261272"/>
            <a:ext cx="1404589" cy="1404264"/>
          </a:xfrm>
          <a:prstGeom prst="rect">
            <a:avLst/>
          </a:prstGeom>
        </p:spPr>
      </p:pic>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1" y="-12555"/>
            <a:ext cx="9144000" cy="1091682"/>
          </a:xfrm>
        </p:spPr>
        <p:txBody>
          <a:bodyPr>
            <a:normAutofit/>
          </a:bodyPr>
          <a:lstStyle/>
          <a:p>
            <a:pPr algn="ctr"/>
            <a:r>
              <a:rPr lang="en-US" dirty="0"/>
              <a:t>DHS Program Digital Tools</a:t>
            </a:r>
          </a:p>
        </p:txBody>
      </p:sp>
      <p:sp>
        <p:nvSpPr>
          <p:cNvPr id="17" name="Rectangle 16">
            <a:extLst>
              <a:ext uri="{FF2B5EF4-FFF2-40B4-BE49-F238E27FC236}">
                <a16:creationId xmlns:a16="http://schemas.microsoft.com/office/drawing/2014/main" id="{411F2DE6-F5E7-1DE8-CBC6-A64F6004FD71}"/>
              </a:ext>
            </a:extLst>
          </p:cNvPr>
          <p:cNvSpPr/>
          <p:nvPr/>
        </p:nvSpPr>
        <p:spPr>
          <a:xfrm>
            <a:off x="5056860" y="2703216"/>
            <a:ext cx="3043128" cy="461665"/>
          </a:xfrm>
          <a:prstGeom prst="rect">
            <a:avLst/>
          </a:prstGeom>
        </p:spPr>
        <p:txBody>
          <a:bodyPr wrap="square">
            <a:spAutoFit/>
          </a:bodyPr>
          <a:lstStyle/>
          <a:p>
            <a:r>
              <a:rPr lang="en-US" sz="2400" dirty="0">
                <a:hlinkClick r:id="rId3"/>
              </a:rPr>
              <a:t>Blog.dhsprogram.com</a:t>
            </a:r>
            <a:endParaRPr lang="en-US" sz="1600" dirty="0"/>
          </a:p>
        </p:txBody>
      </p:sp>
      <p:sp>
        <p:nvSpPr>
          <p:cNvPr id="18" name="Rectangle 17">
            <a:extLst>
              <a:ext uri="{FF2B5EF4-FFF2-40B4-BE49-F238E27FC236}">
                <a16:creationId xmlns:a16="http://schemas.microsoft.com/office/drawing/2014/main" id="{05D672BE-AF2B-AB33-72B1-E1807FFB2564}"/>
              </a:ext>
            </a:extLst>
          </p:cNvPr>
          <p:cNvSpPr/>
          <p:nvPr/>
        </p:nvSpPr>
        <p:spPr>
          <a:xfrm>
            <a:off x="5056861" y="4462293"/>
            <a:ext cx="3999762" cy="830997"/>
          </a:xfrm>
          <a:prstGeom prst="rect">
            <a:avLst/>
          </a:prstGeom>
        </p:spPr>
        <p:txBody>
          <a:bodyPr wrap="square">
            <a:spAutoFit/>
          </a:bodyPr>
          <a:lstStyle/>
          <a:p>
            <a:r>
              <a:rPr lang="en-US" sz="2400" dirty="0"/>
              <a:t>Free open online courses on DHS Program </a:t>
            </a:r>
            <a:r>
              <a:rPr lang="en-US" sz="2400" dirty="0">
                <a:hlinkClick r:id="rId4"/>
              </a:rPr>
              <a:t>Learning Hub</a:t>
            </a:r>
            <a:endParaRPr lang="en-US" sz="1600" dirty="0"/>
          </a:p>
        </p:txBody>
      </p:sp>
      <p:sp>
        <p:nvSpPr>
          <p:cNvPr id="19" name="Rectangle 18">
            <a:extLst>
              <a:ext uri="{FF2B5EF4-FFF2-40B4-BE49-F238E27FC236}">
                <a16:creationId xmlns:a16="http://schemas.microsoft.com/office/drawing/2014/main" id="{7B619C22-AF1C-B15E-3CCD-B4044DE27F62}"/>
              </a:ext>
            </a:extLst>
          </p:cNvPr>
          <p:cNvSpPr/>
          <p:nvPr/>
        </p:nvSpPr>
        <p:spPr>
          <a:xfrm>
            <a:off x="3602580" y="1070113"/>
            <a:ext cx="2050734" cy="1200329"/>
          </a:xfrm>
          <a:prstGeom prst="rect">
            <a:avLst/>
          </a:prstGeom>
        </p:spPr>
        <p:txBody>
          <a:bodyPr wrap="square">
            <a:spAutoFit/>
          </a:bodyPr>
          <a:lstStyle/>
          <a:p>
            <a:r>
              <a:rPr lang="en-US" sz="2400" dirty="0"/>
              <a:t>Watch tutorial videos on </a:t>
            </a:r>
            <a:r>
              <a:rPr lang="en-US" sz="2400" dirty="0">
                <a:hlinkClick r:id="rId5"/>
              </a:rPr>
              <a:t>YouTube</a:t>
            </a:r>
            <a:endParaRPr lang="en-US" sz="1600" dirty="0"/>
          </a:p>
        </p:txBody>
      </p:sp>
      <p:pic>
        <p:nvPicPr>
          <p:cNvPr id="23" name="Picture 22">
            <a:hlinkClick r:id="rId4"/>
            <a:extLst>
              <a:ext uri="{FF2B5EF4-FFF2-40B4-BE49-F238E27FC236}">
                <a16:creationId xmlns:a16="http://schemas.microsoft.com/office/drawing/2014/main" id="{9DC2C437-0AB0-8F35-A120-DEA044108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83522" y="5376953"/>
            <a:ext cx="1746439" cy="1035787"/>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5" y="5058376"/>
            <a:ext cx="3818445" cy="461665"/>
          </a:xfrm>
          <a:prstGeom prst="rect">
            <a:avLst/>
          </a:prstGeom>
        </p:spPr>
        <p:txBody>
          <a:bodyPr wrap="square">
            <a:spAutoFit/>
          </a:bodyPr>
          <a:lstStyle/>
          <a:p>
            <a:r>
              <a:rPr lang="en-US" sz="2400" dirty="0">
                <a:hlinkClick r:id="rId7"/>
              </a:rPr>
              <a:t>DHS Program User Forum</a:t>
            </a:r>
            <a:endParaRPr lang="en-US" sz="1600" dirty="0"/>
          </a:p>
        </p:txBody>
      </p:sp>
      <p:sp>
        <p:nvSpPr>
          <p:cNvPr id="27" name="Rectangle 26">
            <a:extLst>
              <a:ext uri="{FF2B5EF4-FFF2-40B4-BE49-F238E27FC236}">
                <a16:creationId xmlns:a16="http://schemas.microsoft.com/office/drawing/2014/main" id="{4E6AF18E-63BB-DD08-89AF-031BC75898B3}"/>
              </a:ext>
            </a:extLst>
          </p:cNvPr>
          <p:cNvSpPr/>
          <p:nvPr/>
        </p:nvSpPr>
        <p:spPr>
          <a:xfrm>
            <a:off x="6013496" y="1070113"/>
            <a:ext cx="2210436" cy="1200329"/>
          </a:xfrm>
          <a:prstGeom prst="rect">
            <a:avLst/>
          </a:prstGeom>
        </p:spPr>
        <p:txBody>
          <a:bodyPr wrap="square">
            <a:spAutoFit/>
          </a:bodyPr>
          <a:lstStyle/>
          <a:p>
            <a:r>
              <a:rPr lang="en-US" sz="2400" dirty="0"/>
              <a:t>Access the Code Share Library on </a:t>
            </a:r>
            <a:r>
              <a:rPr lang="en-US" sz="2400" dirty="0">
                <a:hlinkClick r:id="rId8"/>
              </a:rPr>
              <a:t>GitHub</a:t>
            </a:r>
            <a:endParaRPr lang="en-US" sz="1600" dirty="0"/>
          </a:p>
        </p:txBody>
      </p:sp>
      <p:pic>
        <p:nvPicPr>
          <p:cNvPr id="31" name="Picture 30" descr="Logo&#10;&#10;Description automatically generated">
            <a:hlinkClick r:id="rId5"/>
            <a:extLst>
              <a:ext uri="{FF2B5EF4-FFF2-40B4-BE49-F238E27FC236}">
                <a16:creationId xmlns:a16="http://schemas.microsoft.com/office/drawing/2014/main" id="{51A56432-FDB1-B7C7-809C-308053E3457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059244" y="1593623"/>
            <a:ext cx="637759" cy="637759"/>
          </a:xfrm>
          <a:prstGeom prst="rect">
            <a:avLst/>
          </a:prstGeom>
        </p:spPr>
      </p:pic>
      <p:pic>
        <p:nvPicPr>
          <p:cNvPr id="35" name="Picture 34">
            <a:hlinkClick r:id="rId3"/>
            <a:extLst>
              <a:ext uri="{FF2B5EF4-FFF2-40B4-BE49-F238E27FC236}">
                <a16:creationId xmlns:a16="http://schemas.microsoft.com/office/drawing/2014/main" id="{E73C2072-B038-F37B-9A3A-A97E8786FE03}"/>
              </a:ext>
            </a:extLst>
          </p:cNvPr>
          <p:cNvPicPr>
            <a:picLocks noChangeAspect="1"/>
          </p:cNvPicPr>
          <p:nvPr/>
        </p:nvPicPr>
        <p:blipFill>
          <a:blip r:embed="rId10"/>
          <a:stretch>
            <a:fillRect/>
          </a:stretch>
        </p:blipFill>
        <p:spPr>
          <a:xfrm>
            <a:off x="5056860" y="3206112"/>
            <a:ext cx="2937788" cy="688419"/>
          </a:xfrm>
          <a:prstGeom prst="rect">
            <a:avLst/>
          </a:prstGeom>
        </p:spPr>
      </p:pic>
      <p:pic>
        <p:nvPicPr>
          <p:cNvPr id="37" name="Picture 36" descr="Icon&#10;&#10;Description automatically generated">
            <a:hlinkClick r:id="rId8"/>
            <a:extLst>
              <a:ext uri="{FF2B5EF4-FFF2-40B4-BE49-F238E27FC236}">
                <a16:creationId xmlns:a16="http://schemas.microsoft.com/office/drawing/2014/main" id="{7B303655-376E-556A-2D35-4F5516DEF35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08571" y="1481047"/>
            <a:ext cx="751085" cy="750335"/>
          </a:xfrm>
          <a:prstGeom prst="rect">
            <a:avLst/>
          </a:prstGeom>
        </p:spPr>
      </p:pic>
      <p:pic>
        <p:nvPicPr>
          <p:cNvPr id="39" name="Picture 38" descr="A white cross with a blue background&#10;&#10;Description automatically generated with low confidence">
            <a:hlinkClick r:id="rId12"/>
            <a:extLst>
              <a:ext uri="{FF2B5EF4-FFF2-40B4-BE49-F238E27FC236}">
                <a16:creationId xmlns:a16="http://schemas.microsoft.com/office/drawing/2014/main" id="{8EDEB709-2A17-8020-E30C-CA6A8187A6E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1127" y="2658404"/>
            <a:ext cx="637759" cy="637759"/>
          </a:xfrm>
          <a:prstGeom prst="rect">
            <a:avLst/>
          </a:prstGeom>
        </p:spPr>
      </p:pic>
      <p:pic>
        <p:nvPicPr>
          <p:cNvPr id="41" name="Picture 40" descr="A picture containing text, clipart&#10;&#10;Description automatically generated">
            <a:hlinkClick r:id="rId14"/>
            <a:extLst>
              <a:ext uri="{FF2B5EF4-FFF2-40B4-BE49-F238E27FC236}">
                <a16:creationId xmlns:a16="http://schemas.microsoft.com/office/drawing/2014/main" id="{BC6874AD-F9E0-3979-5912-E958BF6C1AE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549831" y="2658404"/>
            <a:ext cx="692567" cy="637759"/>
          </a:xfrm>
          <a:prstGeom prst="rect">
            <a:avLst/>
          </a:prstGeom>
        </p:spPr>
      </p:pic>
      <p:pic>
        <p:nvPicPr>
          <p:cNvPr id="43" name="Picture 42" descr="Logo&#10;&#10;Description automatically generated">
            <a:hlinkClick r:id="rId16"/>
            <a:extLst>
              <a:ext uri="{FF2B5EF4-FFF2-40B4-BE49-F238E27FC236}">
                <a16:creationId xmlns:a16="http://schemas.microsoft.com/office/drawing/2014/main" id="{05AA75CE-1DB0-D6BC-4124-EC8FDE5DC5DC}"/>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490477" y="3722784"/>
            <a:ext cx="604618" cy="604618"/>
          </a:xfrm>
          <a:prstGeom prst="rect">
            <a:avLst/>
          </a:prstGeom>
        </p:spPr>
      </p:pic>
      <p:sp>
        <p:nvSpPr>
          <p:cNvPr id="48" name="Rectangle 47">
            <a:extLst>
              <a:ext uri="{FF2B5EF4-FFF2-40B4-BE49-F238E27FC236}">
                <a16:creationId xmlns:a16="http://schemas.microsoft.com/office/drawing/2014/main" id="{6E4FE4EE-6274-1BC9-451A-F6895DF440B2}"/>
              </a:ext>
            </a:extLst>
          </p:cNvPr>
          <p:cNvSpPr/>
          <p:nvPr/>
        </p:nvSpPr>
        <p:spPr>
          <a:xfrm>
            <a:off x="268697" y="1064611"/>
            <a:ext cx="3164897" cy="1200329"/>
          </a:xfrm>
          <a:prstGeom prst="rect">
            <a:avLst/>
          </a:prstGeom>
        </p:spPr>
        <p:txBody>
          <a:bodyPr wrap="square">
            <a:spAutoFit/>
          </a:bodyPr>
          <a:lstStyle/>
          <a:p>
            <a:r>
              <a:rPr lang="en-US" sz="2400" dirty="0"/>
              <a:t>Get news and updates on DHS Program social media</a:t>
            </a:r>
            <a:endParaRPr lang="en-US" sz="1600" dirty="0"/>
          </a:p>
        </p:txBody>
      </p:sp>
      <p:sp>
        <p:nvSpPr>
          <p:cNvPr id="7" name="Rectangle 6">
            <a:extLst>
              <a:ext uri="{FF2B5EF4-FFF2-40B4-BE49-F238E27FC236}">
                <a16:creationId xmlns:a16="http://schemas.microsoft.com/office/drawing/2014/main" id="{FB3B0189-48A8-524D-3DF5-A55EB076D84E}"/>
              </a:ext>
            </a:extLst>
          </p:cNvPr>
          <p:cNvSpPr/>
          <p:nvPr/>
        </p:nvSpPr>
        <p:spPr>
          <a:xfrm>
            <a:off x="268697" y="5951075"/>
            <a:ext cx="3818445" cy="461665"/>
          </a:xfrm>
          <a:prstGeom prst="rect">
            <a:avLst/>
          </a:prstGeom>
        </p:spPr>
        <p:txBody>
          <a:bodyPr wrap="square">
            <a:spAutoFit/>
          </a:bodyPr>
          <a:lstStyle/>
          <a:p>
            <a:r>
              <a:rPr lang="en-US" sz="2400" dirty="0">
                <a:hlinkClick r:id="rId18"/>
              </a:rPr>
              <a:t>spatialdata.dhsprogram.com</a:t>
            </a:r>
            <a:endParaRPr lang="en-US" sz="1600" dirty="0"/>
          </a:p>
        </p:txBody>
      </p:sp>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210A28-DB60-83E2-1BC5-C5D718C2E25C}"/>
              </a:ext>
            </a:extLst>
          </p:cNvPr>
          <p:cNvSpPr txBox="1"/>
          <p:nvPr/>
        </p:nvSpPr>
        <p:spPr>
          <a:xfrm>
            <a:off x="411950" y="1075900"/>
            <a:ext cx="8218714" cy="4098558"/>
          </a:xfrm>
          <a:prstGeom prst="rect">
            <a:avLst/>
          </a:prstGeom>
          <a:noFill/>
        </p:spPr>
        <p:txBody>
          <a:bodyPr wrap="square" rtlCol="0">
            <a:spAutoFit/>
          </a:bodyPr>
          <a:lstStyle/>
          <a:p>
            <a:pPr hangingPunct="0">
              <a:lnSpc>
                <a:spcPct val="110000"/>
              </a:lnSpc>
              <a:spcAft>
                <a:spcPts val="1000"/>
              </a:spcAft>
            </a:pPr>
            <a:r>
              <a:rPr lang="en-GB" sz="1800" dirty="0">
                <a:effectLst/>
                <a:latin typeface="Source Sans Pro" panose="020B0503030403020204" pitchFamily="34" charset="0"/>
                <a:ea typeface="Source Sans Pro" panose="020B0503030403020204" pitchFamily="34" charset="0"/>
              </a:rPr>
              <a:t>The 2022 Ghana Demographic and Health Survey (2022 GDHS) was implemented by the Ghana Statistical Services (GSS). The funding for the GDHS was provided by the Government of Ghana, the United States Agency for International Development (USAID), the U.S. President’s Malaria Initiative (PMI), UNFPA, UNICEF, the World Bank, the Global Fund, and the Korean International Cooperation Agency (KOICA), World Health Organisation (WHO) and Foreign, Commonwealth and Development Office, </a:t>
            </a:r>
            <a:r>
              <a:rPr lang="en-US" sz="1800" dirty="0">
                <a:effectLst/>
                <a:latin typeface="Source Sans Pro" panose="020B0503030403020204" pitchFamily="34" charset="0"/>
                <a:ea typeface="Source Sans Pro" panose="020B0503030403020204" pitchFamily="34" charset="0"/>
              </a:rPr>
              <a:t>Foreign, Commonwealth and Development Office (UK-FCDO)</a:t>
            </a:r>
            <a:r>
              <a:rPr lang="en-GB" sz="1800" dirty="0">
                <a:effectLst/>
                <a:latin typeface="Source Sans Pro" panose="020B0503030403020204" pitchFamily="34" charset="0"/>
                <a:ea typeface="Source Sans Pro" panose="020B0503030403020204" pitchFamily="34" charset="0"/>
              </a:rPr>
              <a:t>. ICF provided technical assistance through The DHS Program, a USAID-funded project providing support and technical assistance in the implementation of population and health surveys in countries worldwide.</a:t>
            </a:r>
            <a:endParaRPr lang="en-US" sz="1800" dirty="0">
              <a:effectLst/>
              <a:latin typeface="Source Sans Pro" panose="020B0503030403020204" pitchFamily="34" charset="0"/>
              <a:ea typeface="Source Sans Pro" panose="020B0503030403020204" pitchFamily="34" charset="0"/>
            </a:endParaRPr>
          </a:p>
          <a:p>
            <a:r>
              <a:rPr lang="en-US" i="1" dirty="0">
                <a:latin typeface="Source Sans Pro" panose="020B0503030403020204" pitchFamily="34" charset="0"/>
                <a:ea typeface="Source Sans Pro" panose="020B0503030403020204" pitchFamily="34" charset="0"/>
              </a:rPr>
              <a:t>The contents of the report and presentation are the sole responsibility of GSS and ICF and do not necessarily reflect the views of USAID, the United States Government, or other donor agencies.</a:t>
            </a:r>
            <a:endParaRPr lang="en-US" i="1" baseline="30000" dirty="0">
              <a:latin typeface="Source Sans Pro" panose="020B0503030403020204" pitchFamily="34" charset="0"/>
              <a:ea typeface="Source Sans Pro" panose="020B0503030403020204" pitchFamily="34" charset="0"/>
            </a:endParaRPr>
          </a:p>
        </p:txBody>
      </p:sp>
      <p:grpSp>
        <p:nvGrpSpPr>
          <p:cNvPr id="2" name="Group 1">
            <a:extLst>
              <a:ext uri="{FF2B5EF4-FFF2-40B4-BE49-F238E27FC236}">
                <a16:creationId xmlns:a16="http://schemas.microsoft.com/office/drawing/2014/main" id="{0A14E0D6-1A19-D9D5-A3C3-6E88AC5EA5D5}"/>
              </a:ext>
            </a:extLst>
          </p:cNvPr>
          <p:cNvGrpSpPr/>
          <p:nvPr/>
        </p:nvGrpSpPr>
        <p:grpSpPr>
          <a:xfrm>
            <a:off x="1507048" y="4814737"/>
            <a:ext cx="5731433" cy="1986325"/>
            <a:chOff x="1507048" y="4814737"/>
            <a:chExt cx="5731433" cy="1986325"/>
          </a:xfrm>
        </p:grpSpPr>
        <p:pic>
          <p:nvPicPr>
            <p:cNvPr id="5" name="Picture 4">
              <a:extLst>
                <a:ext uri="{FF2B5EF4-FFF2-40B4-BE49-F238E27FC236}">
                  <a16:creationId xmlns:a16="http://schemas.microsoft.com/office/drawing/2014/main" id="{6E47B78A-EB7B-85C0-1865-BD104CDEFC8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5331" y="5157003"/>
              <a:ext cx="1441930" cy="436767"/>
            </a:xfrm>
            <a:prstGeom prst="rect">
              <a:avLst/>
            </a:prstGeom>
            <a:noFill/>
            <a:ln>
              <a:noFill/>
            </a:ln>
          </p:spPr>
        </p:pic>
        <p:pic>
          <p:nvPicPr>
            <p:cNvPr id="7" name="Graphic 10">
              <a:extLst>
                <a:ext uri="{FF2B5EF4-FFF2-40B4-BE49-F238E27FC236}">
                  <a16:creationId xmlns:a16="http://schemas.microsoft.com/office/drawing/2014/main" id="{E3F4D0B5-7DE2-7953-D741-6E30045E5F5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47360" y="4911225"/>
              <a:ext cx="679799" cy="671132"/>
            </a:xfrm>
            <a:prstGeom prst="rect">
              <a:avLst/>
            </a:prstGeom>
          </p:spPr>
        </p:pic>
        <p:pic>
          <p:nvPicPr>
            <p:cNvPr id="9" name="Graphic 23">
              <a:extLst>
                <a:ext uri="{FF2B5EF4-FFF2-40B4-BE49-F238E27FC236}">
                  <a16:creationId xmlns:a16="http://schemas.microsoft.com/office/drawing/2014/main" id="{AEDAA169-D3F7-2F58-4373-17D6D026E9C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75063" y="4814737"/>
              <a:ext cx="728091" cy="864108"/>
            </a:xfrm>
            <a:prstGeom prst="rect">
              <a:avLst/>
            </a:prstGeom>
          </p:spPr>
        </p:pic>
        <p:pic>
          <p:nvPicPr>
            <p:cNvPr id="11" name="Picture 10" descr="A black background with blue letters&#10;&#10;Description automatically generated with low confidence">
              <a:extLst>
                <a:ext uri="{FF2B5EF4-FFF2-40B4-BE49-F238E27FC236}">
                  <a16:creationId xmlns:a16="http://schemas.microsoft.com/office/drawing/2014/main" id="{4703477C-B6B0-6E97-CD36-F1AFB35A54A6}"/>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507048" y="5735019"/>
              <a:ext cx="1680213" cy="352045"/>
            </a:xfrm>
            <a:prstGeom prst="rect">
              <a:avLst/>
            </a:prstGeom>
            <a:noFill/>
            <a:ln>
              <a:noFill/>
            </a:ln>
          </p:spPr>
        </p:pic>
        <p:pic>
          <p:nvPicPr>
            <p:cNvPr id="13" name="Picture 12" descr="A picture containing text, font, logo, graphics&#10;&#10;Description automatically generated">
              <a:extLst>
                <a:ext uri="{FF2B5EF4-FFF2-40B4-BE49-F238E27FC236}">
                  <a16:creationId xmlns:a16="http://schemas.microsoft.com/office/drawing/2014/main" id="{2F510833-071B-7C11-D20C-D167C540CA70}"/>
                </a:ext>
              </a:extLst>
            </p:cNvPr>
            <p:cNvPicPr>
              <a:picLocks noChangeAspect="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3575067" y="5639246"/>
              <a:ext cx="1824384" cy="463301"/>
            </a:xfrm>
            <a:prstGeom prst="rect">
              <a:avLst/>
            </a:prstGeom>
            <a:noFill/>
            <a:ln>
              <a:noFill/>
            </a:ln>
          </p:spPr>
        </p:pic>
        <p:pic>
          <p:nvPicPr>
            <p:cNvPr id="15" name="Picture 14">
              <a:extLst>
                <a:ext uri="{FF2B5EF4-FFF2-40B4-BE49-F238E27FC236}">
                  <a16:creationId xmlns:a16="http://schemas.microsoft.com/office/drawing/2014/main" id="{4A61F15F-F22F-958F-533E-01B76AF7A6BD}"/>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839735" y="5759254"/>
              <a:ext cx="1398746" cy="163449"/>
            </a:xfrm>
            <a:prstGeom prst="rect">
              <a:avLst/>
            </a:prstGeom>
            <a:noFill/>
            <a:ln>
              <a:noFill/>
            </a:ln>
          </p:spPr>
        </p:pic>
        <p:pic>
          <p:nvPicPr>
            <p:cNvPr id="17" name="Picture 16" descr="A blue and white logo&#10;&#10;Description automatically generated with low confidence">
              <a:extLst>
                <a:ext uri="{FF2B5EF4-FFF2-40B4-BE49-F238E27FC236}">
                  <a16:creationId xmlns:a16="http://schemas.microsoft.com/office/drawing/2014/main" id="{F94A6D22-3DD2-AD80-B98B-7884681B2CC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695219" y="6178656"/>
              <a:ext cx="1056132" cy="562356"/>
            </a:xfrm>
            <a:prstGeom prst="rect">
              <a:avLst/>
            </a:prstGeom>
          </p:spPr>
        </p:pic>
        <p:pic>
          <p:nvPicPr>
            <p:cNvPr id="19" name="Picture 18">
              <a:extLst>
                <a:ext uri="{FF2B5EF4-FFF2-40B4-BE49-F238E27FC236}">
                  <a16:creationId xmlns:a16="http://schemas.microsoft.com/office/drawing/2014/main" id="{4D9EDBB8-DAB9-80F8-C747-5FA17051566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19482" y="6218929"/>
              <a:ext cx="1028192" cy="481810"/>
            </a:xfrm>
            <a:prstGeom prst="rect">
              <a:avLst/>
            </a:prstGeom>
          </p:spPr>
        </p:pic>
        <p:pic>
          <p:nvPicPr>
            <p:cNvPr id="21" name="Picture 20" descr="A blue text on a black background&#10;&#10;Description automatically generated with low confidence">
              <a:extLst>
                <a:ext uri="{FF2B5EF4-FFF2-40B4-BE49-F238E27FC236}">
                  <a16:creationId xmlns:a16="http://schemas.microsoft.com/office/drawing/2014/main" id="{848580FF-810A-5150-234B-BEF68414FCB2}"/>
                </a:ext>
              </a:extLst>
            </p:cNvPr>
            <p:cNvPicPr>
              <a:picLocks noChangeAspect="1"/>
            </p:cNvPicPr>
            <p:nvPr/>
          </p:nvPicPr>
          <p:blipFill>
            <a:blip r:embed="rId12" cstate="hqprint">
              <a:extLst>
                <a:ext uri="{28A0092B-C50C-407E-A947-70E740481C1C}">
                  <a14:useLocalDpi xmlns:a14="http://schemas.microsoft.com/office/drawing/2010/main" val="0"/>
                </a:ext>
              </a:extLst>
            </a:blip>
            <a:srcRect/>
            <a:stretch>
              <a:fillRect/>
            </a:stretch>
          </p:blipFill>
          <p:spPr bwMode="auto">
            <a:xfrm>
              <a:off x="4635480" y="6142912"/>
              <a:ext cx="1069899" cy="658150"/>
            </a:xfrm>
            <a:prstGeom prst="rect">
              <a:avLst/>
            </a:prstGeom>
            <a:noFill/>
            <a:ln>
              <a:noFill/>
            </a:ln>
          </p:spPr>
        </p:pic>
        <p:pic>
          <p:nvPicPr>
            <p:cNvPr id="22" name="Picture 21" descr="A picture containing font, symbol, text, logo&#10;&#10;Description automatically generated">
              <a:extLst>
                <a:ext uri="{FF2B5EF4-FFF2-40B4-BE49-F238E27FC236}">
                  <a16:creationId xmlns:a16="http://schemas.microsoft.com/office/drawing/2014/main" id="{796981E9-F277-46B4-EC9C-E85FA7F0F5F7}"/>
                </a:ext>
              </a:extLst>
            </p:cNvPr>
            <p:cNvPicPr>
              <a:picLocks noChangeAspect="1"/>
            </p:cNvPicPr>
            <p:nvPr/>
          </p:nvPicPr>
          <p:blipFill>
            <a:blip r:embed="rId13" cstate="hqprint">
              <a:extLst>
                <a:ext uri="{28A0092B-C50C-407E-A947-70E740481C1C}">
                  <a14:useLocalDpi xmlns:a14="http://schemas.microsoft.com/office/drawing/2010/main" val="0"/>
                </a:ext>
              </a:extLst>
            </a:blip>
            <a:srcRect/>
            <a:stretch>
              <a:fillRect/>
            </a:stretch>
          </p:blipFill>
          <p:spPr bwMode="auto">
            <a:xfrm>
              <a:off x="6182357" y="6005534"/>
              <a:ext cx="720797" cy="795528"/>
            </a:xfrm>
            <a:prstGeom prst="rect">
              <a:avLst/>
            </a:prstGeom>
            <a:noFill/>
            <a:ln>
              <a:noFill/>
            </a:ln>
          </p:spPr>
        </p:pic>
      </p:grpSp>
      <p:pic>
        <p:nvPicPr>
          <p:cNvPr id="23" name="Graphic 680101071">
            <a:extLst>
              <a:ext uri="{FF2B5EF4-FFF2-40B4-BE49-F238E27FC236}">
                <a16:creationId xmlns:a16="http://schemas.microsoft.com/office/drawing/2014/main" id="{19970AAA-3180-A605-98E3-EC5C12D7A40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036234" y="157261"/>
            <a:ext cx="1071531" cy="893201"/>
          </a:xfrm>
          <a:prstGeom prst="rect">
            <a:avLst/>
          </a:prstGeom>
        </p:spPr>
      </p:pic>
    </p:spTree>
    <p:extLst>
      <p:ext uri="{BB962C8B-B14F-4D97-AF65-F5344CB8AC3E}">
        <p14:creationId xmlns:p14="http://schemas.microsoft.com/office/powerpoint/2010/main" val="1157318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Objective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US" sz="2800" i="0" dirty="0"/>
              <a:t>The main objective of the 2022 GDHS is to provide current estimates on fertility levels, family planning, breastfeeding practices, nutrition, maternal and child health, adult and childhood mortality, women’s empowerment, domestic violence, HIV/AIDS and other STIs, and other issues such as smoking.</a:t>
            </a:r>
          </a:p>
          <a:p>
            <a:pPr marL="285750" indent="-285750">
              <a:lnSpc>
                <a:spcPct val="100000"/>
              </a:lnSpc>
              <a:buFont typeface="Arial" panose="020B0604020202020204" pitchFamily="34" charset="0"/>
              <a:buChar char="•"/>
            </a:pPr>
            <a:r>
              <a:rPr lang="en-US" sz="2800" i="0" dirty="0"/>
              <a:t>This information is essential for program managers and policymakers to evaluate and design programs and strategies for improving the health of the country.</a:t>
            </a:r>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The Survey</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US" sz="2800" i="0" dirty="0"/>
              <a:t>The 2022 GDHS is the 7</a:t>
            </a:r>
            <a:r>
              <a:rPr lang="en-US" sz="2800" i="0" baseline="30000" dirty="0"/>
              <a:t>th</a:t>
            </a:r>
            <a:r>
              <a:rPr lang="en-US" sz="2800" i="0" dirty="0"/>
              <a:t> Demographic and Health Survey conducted in Ghana since 1988 as part of The DHS Program.</a:t>
            </a:r>
          </a:p>
          <a:p>
            <a:pPr marL="285750" indent="-285750">
              <a:lnSpc>
                <a:spcPct val="100000"/>
              </a:lnSpc>
              <a:buFont typeface="Arial" panose="020B0604020202020204" pitchFamily="34" charset="0"/>
              <a:buChar char="•"/>
            </a:pPr>
            <a:r>
              <a:rPr lang="en-US" sz="2800" i="0" dirty="0"/>
              <a:t>It is designed to provide estimates at the national level, urban and rural areas, and each of Ghana’s 16 regions</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Sample Design</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a:lnSpc>
                <a:spcPct val="100000"/>
              </a:lnSpc>
            </a:pPr>
            <a:r>
              <a:rPr lang="en-US" sz="2800" b="1" i="0" dirty="0">
                <a:solidFill>
                  <a:schemeClr val="accent5"/>
                </a:solidFill>
              </a:rPr>
              <a:t>Sampling Frame: </a:t>
            </a:r>
            <a:r>
              <a:rPr lang="en-US" sz="2800" i="0" dirty="0"/>
              <a:t>2021 Population and Housing Census</a:t>
            </a:r>
          </a:p>
          <a:p>
            <a:pPr>
              <a:lnSpc>
                <a:spcPct val="100000"/>
              </a:lnSpc>
            </a:pPr>
            <a:r>
              <a:rPr lang="en-US" sz="2800" b="1" i="0" dirty="0">
                <a:solidFill>
                  <a:schemeClr val="accent5"/>
                </a:solidFill>
              </a:rPr>
              <a:t>First Stage: </a:t>
            </a:r>
            <a:r>
              <a:rPr lang="en-US" sz="2800" i="0" dirty="0"/>
              <a:t>618 clusters selected</a:t>
            </a:r>
          </a:p>
          <a:p>
            <a:pPr>
              <a:lnSpc>
                <a:spcPct val="100000"/>
              </a:lnSpc>
            </a:pPr>
            <a:r>
              <a:rPr lang="en-US" sz="2800" b="1" i="0" dirty="0">
                <a:solidFill>
                  <a:schemeClr val="accent5"/>
                </a:solidFill>
              </a:rPr>
              <a:t>Second Stage</a:t>
            </a:r>
            <a:r>
              <a:rPr lang="en-US" sz="2800" i="0" dirty="0"/>
              <a:t>: 30 households per cluster were selected. </a:t>
            </a:r>
          </a:p>
          <a:p>
            <a:pPr>
              <a:lnSpc>
                <a:spcPct val="100000"/>
              </a:lnSpc>
            </a:pPr>
            <a:r>
              <a:rPr lang="en-US" sz="2800" i="0" dirty="0"/>
              <a:t>Selected households were visited and interviewed. </a:t>
            </a:r>
            <a:r>
              <a:rPr lang="en-US" sz="2800" b="1" i="0" dirty="0">
                <a:solidFill>
                  <a:schemeClr val="accent5"/>
                </a:solidFill>
              </a:rPr>
              <a:t>All women age 15-49 </a:t>
            </a:r>
            <a:r>
              <a:rPr lang="en-US" sz="2800" i="0" dirty="0"/>
              <a:t>in all selected households and </a:t>
            </a:r>
            <a:r>
              <a:rPr lang="en-US" sz="2800" b="1" i="0" dirty="0">
                <a:solidFill>
                  <a:schemeClr val="accent5"/>
                </a:solidFill>
              </a:rPr>
              <a:t>men age 15-59 in half </a:t>
            </a:r>
            <a:r>
              <a:rPr lang="en-US" sz="2800" i="0" dirty="0"/>
              <a:t>of the selected households were interviewed. Anthropometry was collected in households selected for man’s survey.</a:t>
            </a:r>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alpha val="3000"/>
          </a:schemeClr>
        </a:solidFill>
        <a:effectLst/>
      </p:bgPr>
    </p:bg>
    <p:spTree>
      <p:nvGrpSpPr>
        <p:cNvPr id="1" name=""/>
        <p:cNvGrpSpPr/>
        <p:nvPr/>
      </p:nvGrpSpPr>
      <p:grpSpPr>
        <a:xfrm>
          <a:off x="0" y="0"/>
          <a:ext cx="0" cy="0"/>
          <a:chOff x="0" y="0"/>
          <a:chExt cx="0" cy="0"/>
        </a:xfrm>
      </p:grpSpPr>
      <p:grpSp>
        <p:nvGrpSpPr>
          <p:cNvPr id="150" name="Group 149">
            <a:extLst>
              <a:ext uri="{FF2B5EF4-FFF2-40B4-BE49-F238E27FC236}">
                <a16:creationId xmlns:a16="http://schemas.microsoft.com/office/drawing/2014/main" id="{82877C3A-6243-F785-ADE8-5535C76E2656}"/>
              </a:ext>
            </a:extLst>
          </p:cNvPr>
          <p:cNvGrpSpPr>
            <a:grpSpLocks noChangeAspect="1"/>
          </p:cNvGrpSpPr>
          <p:nvPr/>
        </p:nvGrpSpPr>
        <p:grpSpPr bwMode="auto">
          <a:xfrm>
            <a:off x="2682791" y="880269"/>
            <a:ext cx="4007012" cy="5783263"/>
            <a:chOff x="2729" y="425"/>
            <a:chExt cx="1534" cy="2214"/>
          </a:xfrm>
        </p:grpSpPr>
        <p:sp>
          <p:nvSpPr>
            <p:cNvPr id="151" name="Freeform 14">
              <a:extLst>
                <a:ext uri="{FF2B5EF4-FFF2-40B4-BE49-F238E27FC236}">
                  <a16:creationId xmlns:a16="http://schemas.microsoft.com/office/drawing/2014/main" id="{605B8FD8-C6FB-2018-D948-832C00635B79}"/>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2" name="Freeform 5">
              <a:extLst>
                <a:ext uri="{FF2B5EF4-FFF2-40B4-BE49-F238E27FC236}">
                  <a16:creationId xmlns:a16="http://schemas.microsoft.com/office/drawing/2014/main" id="{55C5751F-3A43-9152-4946-EEED5E3C7C9D}"/>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78C4AD"/>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3" name="Freeform 6">
              <a:extLst>
                <a:ext uri="{FF2B5EF4-FFF2-40B4-BE49-F238E27FC236}">
                  <a16:creationId xmlns:a16="http://schemas.microsoft.com/office/drawing/2014/main" id="{DFC2180B-AA70-F235-AD5C-FC858CABBD93}"/>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4" name="Freeform 7">
              <a:extLst>
                <a:ext uri="{FF2B5EF4-FFF2-40B4-BE49-F238E27FC236}">
                  <a16:creationId xmlns:a16="http://schemas.microsoft.com/office/drawing/2014/main" id="{8FB6FDCA-BC25-3022-A4E4-508FE8F5110E}"/>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5" name="Freeform 8">
              <a:extLst>
                <a:ext uri="{FF2B5EF4-FFF2-40B4-BE49-F238E27FC236}">
                  <a16:creationId xmlns:a16="http://schemas.microsoft.com/office/drawing/2014/main" id="{7254609C-9D49-DEF3-2ADA-58F3DC5500F4}"/>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C64BD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6" name="Freeform 9">
              <a:extLst>
                <a:ext uri="{FF2B5EF4-FFF2-40B4-BE49-F238E27FC236}">
                  <a16:creationId xmlns:a16="http://schemas.microsoft.com/office/drawing/2014/main" id="{5820AC8E-BBD6-2785-6EC4-8B45EE9267BB}"/>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7" name="Freeform 10">
              <a:extLst>
                <a:ext uri="{FF2B5EF4-FFF2-40B4-BE49-F238E27FC236}">
                  <a16:creationId xmlns:a16="http://schemas.microsoft.com/office/drawing/2014/main" id="{A794BD5D-85D1-77CF-BC74-E3AA41C38758}"/>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8" name="Freeform 12">
              <a:extLst>
                <a:ext uri="{FF2B5EF4-FFF2-40B4-BE49-F238E27FC236}">
                  <a16:creationId xmlns:a16="http://schemas.microsoft.com/office/drawing/2014/main" id="{4D7408EF-97B6-8555-F571-F863B0EE20AD}"/>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9" name="Freeform 13">
              <a:extLst>
                <a:ext uri="{FF2B5EF4-FFF2-40B4-BE49-F238E27FC236}">
                  <a16:creationId xmlns:a16="http://schemas.microsoft.com/office/drawing/2014/main" id="{E5803B3D-A653-A34A-4EBD-4773C19BD050}"/>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BA5247"/>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0" name="Freeform 16">
              <a:extLst>
                <a:ext uri="{FF2B5EF4-FFF2-40B4-BE49-F238E27FC236}">
                  <a16:creationId xmlns:a16="http://schemas.microsoft.com/office/drawing/2014/main" id="{1C9EE353-4365-7773-B598-41E07E547312}"/>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E8D95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1" name="Freeform 20">
              <a:extLst>
                <a:ext uri="{FF2B5EF4-FFF2-40B4-BE49-F238E27FC236}">
                  <a16:creationId xmlns:a16="http://schemas.microsoft.com/office/drawing/2014/main" id="{DB747332-C524-EBA5-ED4A-2611E518FA3A}"/>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4B5996"/>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2" name="Freeform 23">
              <a:extLst>
                <a:ext uri="{FF2B5EF4-FFF2-40B4-BE49-F238E27FC236}">
                  <a16:creationId xmlns:a16="http://schemas.microsoft.com/office/drawing/2014/main" id="{1DA6C41D-271B-7901-1CAC-27F0F4A482AB}"/>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54DE59"/>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3" name="Freeform 26">
              <a:extLst>
                <a:ext uri="{FF2B5EF4-FFF2-40B4-BE49-F238E27FC236}">
                  <a16:creationId xmlns:a16="http://schemas.microsoft.com/office/drawing/2014/main" id="{8F44E7BC-CFEA-923D-F97C-D7FE59EA4310}"/>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4" name="Freeform 27">
              <a:extLst>
                <a:ext uri="{FF2B5EF4-FFF2-40B4-BE49-F238E27FC236}">
                  <a16:creationId xmlns:a16="http://schemas.microsoft.com/office/drawing/2014/main" id="{91F02842-7BA3-FC3F-60D7-07ECC6D1254A}"/>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9C8754"/>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5" name="Freeform 28">
              <a:extLst>
                <a:ext uri="{FF2B5EF4-FFF2-40B4-BE49-F238E27FC236}">
                  <a16:creationId xmlns:a16="http://schemas.microsoft.com/office/drawing/2014/main" id="{148219A6-80EE-DA10-7E70-B685F1CB054F}"/>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FA9DCA"/>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6" name="Freeform 30">
              <a:extLst>
                <a:ext uri="{FF2B5EF4-FFF2-40B4-BE49-F238E27FC236}">
                  <a16:creationId xmlns:a16="http://schemas.microsoft.com/office/drawing/2014/main" id="{C42B7560-2578-125F-E06F-DAFC1C831970}"/>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7" name="Freeform 31">
              <a:extLst>
                <a:ext uri="{FF2B5EF4-FFF2-40B4-BE49-F238E27FC236}">
                  <a16:creationId xmlns:a16="http://schemas.microsoft.com/office/drawing/2014/main" id="{E7CD5DC7-21D4-83A8-316F-492E8884B614}"/>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8" name="Freeform 32">
              <a:extLst>
                <a:ext uri="{FF2B5EF4-FFF2-40B4-BE49-F238E27FC236}">
                  <a16:creationId xmlns:a16="http://schemas.microsoft.com/office/drawing/2014/main" id="{D71ADBBD-F96A-7799-C474-E546FA4AB56B}"/>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4CA6D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9" name="Freeform 33">
              <a:extLst>
                <a:ext uri="{FF2B5EF4-FFF2-40B4-BE49-F238E27FC236}">
                  <a16:creationId xmlns:a16="http://schemas.microsoft.com/office/drawing/2014/main" id="{F87F2E5F-4051-6B5C-DDEE-4EB43C08DC81}"/>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0" name="Freeform 34">
              <a:extLst>
                <a:ext uri="{FF2B5EF4-FFF2-40B4-BE49-F238E27FC236}">
                  <a16:creationId xmlns:a16="http://schemas.microsoft.com/office/drawing/2014/main" id="{B2DD8B78-2168-C304-DCB4-10BD8E49086B}"/>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1" name="Freeform 35">
              <a:extLst>
                <a:ext uri="{FF2B5EF4-FFF2-40B4-BE49-F238E27FC236}">
                  <a16:creationId xmlns:a16="http://schemas.microsoft.com/office/drawing/2014/main" id="{B89D9A62-9B52-A35E-0885-5B7151A2F55B}"/>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2" name="Freeform 36">
              <a:extLst>
                <a:ext uri="{FF2B5EF4-FFF2-40B4-BE49-F238E27FC236}">
                  <a16:creationId xmlns:a16="http://schemas.microsoft.com/office/drawing/2014/main" id="{E3B3BC2D-E00C-FE22-CCB9-8F4E0083F265}"/>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3" name="Freeform 37">
              <a:extLst>
                <a:ext uri="{FF2B5EF4-FFF2-40B4-BE49-F238E27FC236}">
                  <a16:creationId xmlns:a16="http://schemas.microsoft.com/office/drawing/2014/main" id="{B743EF9D-CF77-F11B-E77D-B56DF6B45C9B}"/>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4" name="Freeform 38">
              <a:extLst>
                <a:ext uri="{FF2B5EF4-FFF2-40B4-BE49-F238E27FC236}">
                  <a16:creationId xmlns:a16="http://schemas.microsoft.com/office/drawing/2014/main" id="{B9555201-379F-54D0-D1F3-84114EAA5C1C}"/>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5" name="Freeform 39">
              <a:extLst>
                <a:ext uri="{FF2B5EF4-FFF2-40B4-BE49-F238E27FC236}">
                  <a16:creationId xmlns:a16="http://schemas.microsoft.com/office/drawing/2014/main" id="{D7B85B6A-1834-4AB8-DAD4-1FF6656D976E}"/>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6BAB5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6" name="Freeform 40">
              <a:extLst>
                <a:ext uri="{FF2B5EF4-FFF2-40B4-BE49-F238E27FC236}">
                  <a16:creationId xmlns:a16="http://schemas.microsoft.com/office/drawing/2014/main" id="{1510988A-72AE-EACE-6E20-C0D9740CD684}"/>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7" name="Freeform 41">
              <a:extLst>
                <a:ext uri="{FF2B5EF4-FFF2-40B4-BE49-F238E27FC236}">
                  <a16:creationId xmlns:a16="http://schemas.microsoft.com/office/drawing/2014/main" id="{74C6F5A6-2A55-7951-B6E7-74E7409F9112}"/>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8" name="Freeform 42">
              <a:extLst>
                <a:ext uri="{FF2B5EF4-FFF2-40B4-BE49-F238E27FC236}">
                  <a16:creationId xmlns:a16="http://schemas.microsoft.com/office/drawing/2014/main" id="{5E219F80-A7CA-AD0C-03FC-699D730E7CA8}"/>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944E8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9" name="Freeform 43">
              <a:extLst>
                <a:ext uri="{FF2B5EF4-FFF2-40B4-BE49-F238E27FC236}">
                  <a16:creationId xmlns:a16="http://schemas.microsoft.com/office/drawing/2014/main" id="{B32987D8-3620-0438-5BA2-D2210283C91E}"/>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0" name="Freeform 44">
              <a:extLst>
                <a:ext uri="{FF2B5EF4-FFF2-40B4-BE49-F238E27FC236}">
                  <a16:creationId xmlns:a16="http://schemas.microsoft.com/office/drawing/2014/main" id="{2B1F1FF7-BBE1-EFC0-6642-ADC9FE246031}"/>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1" name="Freeform 45">
              <a:extLst>
                <a:ext uri="{FF2B5EF4-FFF2-40B4-BE49-F238E27FC236}">
                  <a16:creationId xmlns:a16="http://schemas.microsoft.com/office/drawing/2014/main" id="{9E463726-DCBC-3C23-266C-A2FAA8D97854}"/>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2" name="Freeform 46">
              <a:extLst>
                <a:ext uri="{FF2B5EF4-FFF2-40B4-BE49-F238E27FC236}">
                  <a16:creationId xmlns:a16="http://schemas.microsoft.com/office/drawing/2014/main" id="{973E545A-FDBA-0C05-6B77-01B743270F13}"/>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3" name="Freeform 47">
              <a:extLst>
                <a:ext uri="{FF2B5EF4-FFF2-40B4-BE49-F238E27FC236}">
                  <a16:creationId xmlns:a16="http://schemas.microsoft.com/office/drawing/2014/main" id="{47915A9E-F8F8-6E2A-B589-C137E966A134}"/>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4A3DA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4" name="Freeform 48">
              <a:extLst>
                <a:ext uri="{FF2B5EF4-FFF2-40B4-BE49-F238E27FC236}">
                  <a16:creationId xmlns:a16="http://schemas.microsoft.com/office/drawing/2014/main" id="{48310ABD-8CA0-B917-601D-750E05E0A83A}"/>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5" name="Freeform 49">
              <a:extLst>
                <a:ext uri="{FF2B5EF4-FFF2-40B4-BE49-F238E27FC236}">
                  <a16:creationId xmlns:a16="http://schemas.microsoft.com/office/drawing/2014/main" id="{795A9772-E996-663C-1D52-CA53ACE18C19}"/>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6" name="Freeform 50">
              <a:extLst>
                <a:ext uri="{FF2B5EF4-FFF2-40B4-BE49-F238E27FC236}">
                  <a16:creationId xmlns:a16="http://schemas.microsoft.com/office/drawing/2014/main" id="{4BB9051B-DFED-6C7A-B695-E2B76551ABD3}"/>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59F0A9"/>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7" name="Freeform 51">
              <a:extLst>
                <a:ext uri="{FF2B5EF4-FFF2-40B4-BE49-F238E27FC236}">
                  <a16:creationId xmlns:a16="http://schemas.microsoft.com/office/drawing/2014/main" id="{4595AB6D-763E-AA51-29F5-1C821795A6C9}"/>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8" name="Freeform 52">
              <a:extLst>
                <a:ext uri="{FF2B5EF4-FFF2-40B4-BE49-F238E27FC236}">
                  <a16:creationId xmlns:a16="http://schemas.microsoft.com/office/drawing/2014/main" id="{4762E17B-5CED-19D1-0A38-2D8116ECFB1D}"/>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9" name="Freeform 53">
              <a:extLst>
                <a:ext uri="{FF2B5EF4-FFF2-40B4-BE49-F238E27FC236}">
                  <a16:creationId xmlns:a16="http://schemas.microsoft.com/office/drawing/2014/main" id="{22AD2A3C-43EF-360C-C3EA-50A8A009202D}"/>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B191EB"/>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0" name="Freeform 54">
              <a:extLst>
                <a:ext uri="{FF2B5EF4-FFF2-40B4-BE49-F238E27FC236}">
                  <a16:creationId xmlns:a16="http://schemas.microsoft.com/office/drawing/2014/main" id="{010B7AD8-FA9B-6C05-9F1C-DC2EF715AD48}"/>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1" name="Freeform 56">
              <a:extLst>
                <a:ext uri="{FF2B5EF4-FFF2-40B4-BE49-F238E27FC236}">
                  <a16:creationId xmlns:a16="http://schemas.microsoft.com/office/drawing/2014/main" id="{F1A6DA80-5488-28DF-2A84-493EE0384062}"/>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80555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2" name="Freeform 59">
              <a:extLst>
                <a:ext uri="{FF2B5EF4-FFF2-40B4-BE49-F238E27FC236}">
                  <a16:creationId xmlns:a16="http://schemas.microsoft.com/office/drawing/2014/main" id="{80822286-6D0E-7DDF-DD99-BDA1ED84D7F0}"/>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32878A"/>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sp>
        <p:nvSpPr>
          <p:cNvPr id="2" name="Title 1">
            <a:extLst>
              <a:ext uri="{FF2B5EF4-FFF2-40B4-BE49-F238E27FC236}">
                <a16:creationId xmlns:a16="http://schemas.microsoft.com/office/drawing/2014/main" id="{61787511-8064-1BF8-DF69-03EE3ECA8D92}"/>
              </a:ext>
            </a:extLst>
          </p:cNvPr>
          <p:cNvSpPr>
            <a:spLocks noGrp="1"/>
          </p:cNvSpPr>
          <p:nvPr>
            <p:ph type="title" idx="4294967295"/>
          </p:nvPr>
        </p:nvSpPr>
        <p:spPr>
          <a:xfrm>
            <a:off x="3422789" y="239636"/>
            <a:ext cx="2444957" cy="700087"/>
          </a:xfrm>
        </p:spPr>
        <p:txBody>
          <a:bodyPr>
            <a:normAutofit/>
          </a:bodyPr>
          <a:lstStyle/>
          <a:p>
            <a:pPr algn="ctr"/>
            <a:r>
              <a:rPr lang="en-US" dirty="0"/>
              <a:t>GHANA</a:t>
            </a:r>
          </a:p>
        </p:txBody>
      </p:sp>
      <p:sp>
        <p:nvSpPr>
          <p:cNvPr id="36" name="TextBox 35">
            <a:extLst>
              <a:ext uri="{FF2B5EF4-FFF2-40B4-BE49-F238E27FC236}">
                <a16:creationId xmlns:a16="http://schemas.microsoft.com/office/drawing/2014/main" id="{55FBE395-13A3-A9E0-C3E2-120446955518}"/>
              </a:ext>
            </a:extLst>
          </p:cNvPr>
          <p:cNvSpPr txBox="1"/>
          <p:nvPr/>
        </p:nvSpPr>
        <p:spPr>
          <a:xfrm>
            <a:off x="3349349" y="4576739"/>
            <a:ext cx="1759649" cy="487826"/>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Ashanti</a:t>
            </a:r>
          </a:p>
        </p:txBody>
      </p:sp>
      <p:sp>
        <p:nvSpPr>
          <p:cNvPr id="193" name="TextBox 192">
            <a:extLst>
              <a:ext uri="{FF2B5EF4-FFF2-40B4-BE49-F238E27FC236}">
                <a16:creationId xmlns:a16="http://schemas.microsoft.com/office/drawing/2014/main" id="{8D5DEB15-C2AD-A577-BFA4-9EB7C99F53BD}"/>
              </a:ext>
            </a:extLst>
          </p:cNvPr>
          <p:cNvSpPr txBox="1"/>
          <p:nvPr/>
        </p:nvSpPr>
        <p:spPr>
          <a:xfrm>
            <a:off x="4005766" y="984170"/>
            <a:ext cx="1759649" cy="487826"/>
          </a:xfrm>
          <a:prstGeom prst="rect">
            <a:avLst/>
          </a:prstGeom>
        </p:spPr>
        <p:txBody>
          <a:bodyPr vert="horz" wrap="square" lIns="91440" tIns="45720" rIns="91440" bIns="45720" rtlCol="0" anchor="ctr">
            <a:normAutofit/>
          </a:bodyPr>
          <a:lstStyle/>
          <a:p>
            <a:pPr algn="ctr"/>
            <a:r>
              <a:rPr lang="en-US" sz="1800" dirty="0">
                <a:solidFill>
                  <a:schemeClr val="bg1"/>
                </a:solidFill>
                <a:latin typeface="Source Sans Pro" panose="020B0503030403020204" pitchFamily="34" charset="0"/>
                <a:ea typeface="Source Sans Pro" panose="020B0503030403020204" pitchFamily="34" charset="0"/>
              </a:rPr>
              <a:t>Upper East</a:t>
            </a:r>
          </a:p>
        </p:txBody>
      </p:sp>
      <p:sp>
        <p:nvSpPr>
          <p:cNvPr id="194" name="TextBox 193">
            <a:extLst>
              <a:ext uri="{FF2B5EF4-FFF2-40B4-BE49-F238E27FC236}">
                <a16:creationId xmlns:a16="http://schemas.microsoft.com/office/drawing/2014/main" id="{5256233A-FF07-3DB0-2166-854187551719}"/>
              </a:ext>
            </a:extLst>
          </p:cNvPr>
          <p:cNvSpPr txBox="1"/>
          <p:nvPr/>
        </p:nvSpPr>
        <p:spPr>
          <a:xfrm>
            <a:off x="4281695" y="1298932"/>
            <a:ext cx="1759649" cy="487826"/>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North East</a:t>
            </a:r>
          </a:p>
        </p:txBody>
      </p:sp>
      <p:sp>
        <p:nvSpPr>
          <p:cNvPr id="195" name="TextBox 194">
            <a:extLst>
              <a:ext uri="{FF2B5EF4-FFF2-40B4-BE49-F238E27FC236}">
                <a16:creationId xmlns:a16="http://schemas.microsoft.com/office/drawing/2014/main" id="{0780BE2F-22A7-8D10-48E3-3A04C3BE223B}"/>
              </a:ext>
            </a:extLst>
          </p:cNvPr>
          <p:cNvSpPr txBox="1"/>
          <p:nvPr/>
        </p:nvSpPr>
        <p:spPr>
          <a:xfrm>
            <a:off x="4330962" y="1977444"/>
            <a:ext cx="1759649" cy="487826"/>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Northern</a:t>
            </a:r>
          </a:p>
        </p:txBody>
      </p:sp>
      <p:sp>
        <p:nvSpPr>
          <p:cNvPr id="196" name="TextBox 195">
            <a:extLst>
              <a:ext uri="{FF2B5EF4-FFF2-40B4-BE49-F238E27FC236}">
                <a16:creationId xmlns:a16="http://schemas.microsoft.com/office/drawing/2014/main" id="{8370A3E6-B4E4-553A-4E3D-CCB73BB05101}"/>
              </a:ext>
            </a:extLst>
          </p:cNvPr>
          <p:cNvSpPr txBox="1"/>
          <p:nvPr/>
        </p:nvSpPr>
        <p:spPr>
          <a:xfrm>
            <a:off x="3267113" y="2535744"/>
            <a:ext cx="1759649" cy="487826"/>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Savannah</a:t>
            </a:r>
          </a:p>
        </p:txBody>
      </p:sp>
      <p:sp>
        <p:nvSpPr>
          <p:cNvPr id="197" name="TextBox 196">
            <a:extLst>
              <a:ext uri="{FF2B5EF4-FFF2-40B4-BE49-F238E27FC236}">
                <a16:creationId xmlns:a16="http://schemas.microsoft.com/office/drawing/2014/main" id="{DC91650C-237E-25E6-A213-04BB5BFE93BF}"/>
              </a:ext>
            </a:extLst>
          </p:cNvPr>
          <p:cNvSpPr txBox="1"/>
          <p:nvPr/>
        </p:nvSpPr>
        <p:spPr>
          <a:xfrm>
            <a:off x="3702601" y="3649773"/>
            <a:ext cx="1759649" cy="487826"/>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Bono East</a:t>
            </a:r>
          </a:p>
        </p:txBody>
      </p:sp>
      <p:sp>
        <p:nvSpPr>
          <p:cNvPr id="198" name="TextBox 197">
            <a:extLst>
              <a:ext uri="{FF2B5EF4-FFF2-40B4-BE49-F238E27FC236}">
                <a16:creationId xmlns:a16="http://schemas.microsoft.com/office/drawing/2014/main" id="{5A4D4EF6-E93C-EAD1-33DF-F386C0C4016C}"/>
              </a:ext>
            </a:extLst>
          </p:cNvPr>
          <p:cNvSpPr txBox="1"/>
          <p:nvPr/>
        </p:nvSpPr>
        <p:spPr>
          <a:xfrm>
            <a:off x="5013278" y="3562930"/>
            <a:ext cx="1759649" cy="487826"/>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Oti</a:t>
            </a:r>
          </a:p>
        </p:txBody>
      </p:sp>
      <p:sp>
        <p:nvSpPr>
          <p:cNvPr id="199" name="TextBox 198">
            <a:extLst>
              <a:ext uri="{FF2B5EF4-FFF2-40B4-BE49-F238E27FC236}">
                <a16:creationId xmlns:a16="http://schemas.microsoft.com/office/drawing/2014/main" id="{9A4F21AE-3951-2D5A-1DF6-C1A15DACCFA5}"/>
              </a:ext>
            </a:extLst>
          </p:cNvPr>
          <p:cNvSpPr txBox="1"/>
          <p:nvPr/>
        </p:nvSpPr>
        <p:spPr>
          <a:xfrm>
            <a:off x="2505629" y="3754876"/>
            <a:ext cx="1759649" cy="487826"/>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Bono</a:t>
            </a:r>
          </a:p>
        </p:txBody>
      </p:sp>
      <p:sp>
        <p:nvSpPr>
          <p:cNvPr id="200" name="TextBox 199">
            <a:extLst>
              <a:ext uri="{FF2B5EF4-FFF2-40B4-BE49-F238E27FC236}">
                <a16:creationId xmlns:a16="http://schemas.microsoft.com/office/drawing/2014/main" id="{AEF78098-D379-C1F0-AED0-DFFF970D8CBB}"/>
              </a:ext>
            </a:extLst>
          </p:cNvPr>
          <p:cNvSpPr txBox="1"/>
          <p:nvPr/>
        </p:nvSpPr>
        <p:spPr>
          <a:xfrm>
            <a:off x="2427058" y="4604488"/>
            <a:ext cx="1759649" cy="487826"/>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Ahafo</a:t>
            </a:r>
          </a:p>
        </p:txBody>
      </p:sp>
      <p:sp>
        <p:nvSpPr>
          <p:cNvPr id="201" name="TextBox 200">
            <a:extLst>
              <a:ext uri="{FF2B5EF4-FFF2-40B4-BE49-F238E27FC236}">
                <a16:creationId xmlns:a16="http://schemas.microsoft.com/office/drawing/2014/main" id="{D0EEB4AC-4A78-909B-DAD6-5E75A51C7A3E}"/>
              </a:ext>
            </a:extLst>
          </p:cNvPr>
          <p:cNvSpPr txBox="1"/>
          <p:nvPr/>
        </p:nvSpPr>
        <p:spPr>
          <a:xfrm>
            <a:off x="2903501" y="1349459"/>
            <a:ext cx="1759649" cy="487826"/>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Upper West</a:t>
            </a:r>
          </a:p>
        </p:txBody>
      </p:sp>
      <p:sp>
        <p:nvSpPr>
          <p:cNvPr id="202" name="TextBox 201">
            <a:extLst>
              <a:ext uri="{FF2B5EF4-FFF2-40B4-BE49-F238E27FC236}">
                <a16:creationId xmlns:a16="http://schemas.microsoft.com/office/drawing/2014/main" id="{1A794919-F02A-6780-4205-203CA7463241}"/>
              </a:ext>
            </a:extLst>
          </p:cNvPr>
          <p:cNvSpPr txBox="1"/>
          <p:nvPr/>
        </p:nvSpPr>
        <p:spPr>
          <a:xfrm>
            <a:off x="4413550" y="4853773"/>
            <a:ext cx="1759649" cy="487826"/>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Eastern</a:t>
            </a:r>
          </a:p>
        </p:txBody>
      </p:sp>
      <p:sp>
        <p:nvSpPr>
          <p:cNvPr id="203" name="TextBox 202">
            <a:extLst>
              <a:ext uri="{FF2B5EF4-FFF2-40B4-BE49-F238E27FC236}">
                <a16:creationId xmlns:a16="http://schemas.microsoft.com/office/drawing/2014/main" id="{170E14A8-36DD-1377-5A09-E05665350385}"/>
              </a:ext>
            </a:extLst>
          </p:cNvPr>
          <p:cNvSpPr txBox="1"/>
          <p:nvPr/>
        </p:nvSpPr>
        <p:spPr>
          <a:xfrm>
            <a:off x="5234846" y="5050990"/>
            <a:ext cx="1759649" cy="487826"/>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Volta</a:t>
            </a:r>
          </a:p>
        </p:txBody>
      </p:sp>
      <p:sp>
        <p:nvSpPr>
          <p:cNvPr id="204" name="TextBox 203">
            <a:extLst>
              <a:ext uri="{FF2B5EF4-FFF2-40B4-BE49-F238E27FC236}">
                <a16:creationId xmlns:a16="http://schemas.microsoft.com/office/drawing/2014/main" id="{463FD694-3C71-F3EC-C3D5-60B671C9A60A}"/>
              </a:ext>
            </a:extLst>
          </p:cNvPr>
          <p:cNvSpPr txBox="1"/>
          <p:nvPr/>
        </p:nvSpPr>
        <p:spPr>
          <a:xfrm>
            <a:off x="5530622" y="5902095"/>
            <a:ext cx="1759649" cy="487826"/>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Greater Accra</a:t>
            </a:r>
          </a:p>
        </p:txBody>
      </p:sp>
      <p:cxnSp>
        <p:nvCxnSpPr>
          <p:cNvPr id="206" name="Straight Connector 205">
            <a:extLst>
              <a:ext uri="{FF2B5EF4-FFF2-40B4-BE49-F238E27FC236}">
                <a16:creationId xmlns:a16="http://schemas.microsoft.com/office/drawing/2014/main" id="{07E2D394-9F8D-4306-7345-FE113A1D40C8}"/>
              </a:ext>
            </a:extLst>
          </p:cNvPr>
          <p:cNvCxnSpPr>
            <a:cxnSpLocks/>
            <a:endCxn id="164" idx="54"/>
          </p:cNvCxnSpPr>
          <p:nvPr/>
        </p:nvCxnSpPr>
        <p:spPr>
          <a:xfrm flipH="1" flipV="1">
            <a:off x="5752047" y="577018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211" name="TextBox 210">
            <a:extLst>
              <a:ext uri="{FF2B5EF4-FFF2-40B4-BE49-F238E27FC236}">
                <a16:creationId xmlns:a16="http://schemas.microsoft.com/office/drawing/2014/main" id="{CC4740F7-5E0D-1519-067A-C0B95D066C88}"/>
              </a:ext>
            </a:extLst>
          </p:cNvPr>
          <p:cNvSpPr txBox="1"/>
          <p:nvPr/>
        </p:nvSpPr>
        <p:spPr>
          <a:xfrm>
            <a:off x="2834382" y="5925624"/>
            <a:ext cx="1759649" cy="487826"/>
          </a:xfrm>
          <a:prstGeom prst="rect">
            <a:avLst/>
          </a:prstGeom>
        </p:spPr>
        <p:txBody>
          <a:bodyPr vert="horz" wrap="square" lIns="91440" tIns="45720" rIns="91440" bIns="45720" rtlCol="0" anchor="ctr">
            <a:normAutofit/>
          </a:bodyPr>
          <a:lstStyle/>
          <a:p>
            <a:pPr algn="ctr"/>
            <a:r>
              <a:rPr lang="en-US" sz="1800" dirty="0">
                <a:solidFill>
                  <a:schemeClr val="bg1"/>
                </a:solidFill>
                <a:latin typeface="Source Sans Pro" panose="020B0503030403020204" pitchFamily="34" charset="0"/>
                <a:ea typeface="Source Sans Pro" panose="020B0503030403020204" pitchFamily="34" charset="0"/>
              </a:rPr>
              <a:t>Western</a:t>
            </a:r>
          </a:p>
        </p:txBody>
      </p:sp>
      <p:sp>
        <p:nvSpPr>
          <p:cNvPr id="212" name="TextBox 211">
            <a:extLst>
              <a:ext uri="{FF2B5EF4-FFF2-40B4-BE49-F238E27FC236}">
                <a16:creationId xmlns:a16="http://schemas.microsoft.com/office/drawing/2014/main" id="{40121096-DF23-66FD-E3A8-D118952F7E48}"/>
              </a:ext>
            </a:extLst>
          </p:cNvPr>
          <p:cNvSpPr txBox="1"/>
          <p:nvPr/>
        </p:nvSpPr>
        <p:spPr>
          <a:xfrm>
            <a:off x="2302018" y="5198768"/>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Western</a:t>
            </a:r>
          </a:p>
          <a:p>
            <a:pPr algn="ctr"/>
            <a:r>
              <a:rPr lang="en-US" dirty="0">
                <a:solidFill>
                  <a:schemeClr val="bg1"/>
                </a:solidFill>
                <a:latin typeface="Source Sans Pro" panose="020B0503030403020204" pitchFamily="34" charset="0"/>
                <a:ea typeface="Source Sans Pro" panose="020B0503030403020204" pitchFamily="34" charset="0"/>
              </a:rPr>
              <a:t>North</a:t>
            </a:r>
          </a:p>
        </p:txBody>
      </p:sp>
      <p:sp>
        <p:nvSpPr>
          <p:cNvPr id="213" name="TextBox 212">
            <a:extLst>
              <a:ext uri="{FF2B5EF4-FFF2-40B4-BE49-F238E27FC236}">
                <a16:creationId xmlns:a16="http://schemas.microsoft.com/office/drawing/2014/main" id="{D21FEDF0-98F1-1C9A-9B99-1D16841B7979}"/>
              </a:ext>
            </a:extLst>
          </p:cNvPr>
          <p:cNvSpPr txBox="1"/>
          <p:nvPr/>
        </p:nvSpPr>
        <p:spPr>
          <a:xfrm>
            <a:off x="3813229" y="5715327"/>
            <a:ext cx="1759649" cy="487826"/>
          </a:xfrm>
          <a:prstGeom prst="rect">
            <a:avLst/>
          </a:prstGeom>
        </p:spPr>
        <p:txBody>
          <a:bodyPr vert="horz" wrap="square" lIns="91440" tIns="45720" rIns="91440" bIns="45720" rtlCol="0" anchor="ctr">
            <a:normAutofit/>
          </a:bodyPr>
          <a:lstStyle/>
          <a:p>
            <a:pPr algn="ctr"/>
            <a:r>
              <a:rPr lang="en-US" sz="1800" dirty="0">
                <a:solidFill>
                  <a:schemeClr val="bg1"/>
                </a:solidFill>
                <a:latin typeface="Source Sans Pro" panose="020B0503030403020204" pitchFamily="34" charset="0"/>
                <a:ea typeface="Source Sans Pro" panose="020B0503030403020204" pitchFamily="34" charset="0"/>
              </a:rPr>
              <a:t>Central</a:t>
            </a:r>
          </a:p>
        </p:txBody>
      </p:sp>
    </p:spTree>
    <p:extLst>
      <p:ext uri="{BB962C8B-B14F-4D97-AF65-F5344CB8AC3E}">
        <p14:creationId xmlns:p14="http://schemas.microsoft.com/office/powerpoint/2010/main" val="3245625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Household Questionnaire</a:t>
            </a:r>
          </a:p>
          <a:p>
            <a:pPr marL="457200" indent="-457200">
              <a:lnSpc>
                <a:spcPct val="100000"/>
              </a:lnSpc>
              <a:buFont typeface="Arial" panose="020B0604020202020204" pitchFamily="34" charset="0"/>
              <a:buChar char="•"/>
            </a:pPr>
            <a:r>
              <a:rPr lang="en-US" sz="2800" i="0" dirty="0"/>
              <a:t>Woman’s Questionnaire</a:t>
            </a:r>
          </a:p>
          <a:p>
            <a:pPr marL="457200" indent="-457200">
              <a:lnSpc>
                <a:spcPct val="100000"/>
              </a:lnSpc>
              <a:buFont typeface="Arial" panose="020B0604020202020204" pitchFamily="34" charset="0"/>
              <a:buChar char="•"/>
            </a:pPr>
            <a:r>
              <a:rPr lang="en-US" sz="2800" i="0" dirty="0"/>
              <a:t>Man’s Questionnaire</a:t>
            </a:r>
          </a:p>
          <a:p>
            <a:pPr marL="457200" indent="-457200">
              <a:lnSpc>
                <a:spcPct val="100000"/>
              </a:lnSpc>
              <a:buFont typeface="Arial" panose="020B0604020202020204" pitchFamily="34" charset="0"/>
              <a:buChar char="•"/>
            </a:pPr>
            <a:r>
              <a:rPr lang="en-US" sz="2800" i="0" dirty="0"/>
              <a:t>Biomarker Questionnaire</a:t>
            </a:r>
          </a:p>
          <a:p>
            <a:pPr marL="457200" indent="-457200">
              <a:lnSpc>
                <a:spcPct val="100000"/>
              </a:lnSpc>
              <a:buFont typeface="Arial" panose="020B0604020202020204" pitchFamily="34" charset="0"/>
              <a:buChar char="•"/>
            </a:pPr>
            <a:endParaRPr lang="en-US" sz="2800" i="0" dirty="0"/>
          </a:p>
          <a:p>
            <a:pPr>
              <a:lnSpc>
                <a:spcPct val="100000"/>
              </a:lnSpc>
            </a:pPr>
            <a:r>
              <a:rPr lang="en-US" sz="2800" i="0" dirty="0"/>
              <a:t>Questionnaires were translated from English to Twi, Ga, and Ewe.</a:t>
            </a:r>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Household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Lists usual members and visitors to identify eligible individuals</a:t>
            </a:r>
          </a:p>
          <a:p>
            <a:pPr marL="457200" indent="-457200">
              <a:lnSpc>
                <a:spcPct val="100000"/>
              </a:lnSpc>
              <a:buFont typeface="Arial" panose="020B0604020202020204" pitchFamily="34" charset="0"/>
              <a:buChar char="•"/>
            </a:pPr>
            <a:r>
              <a:rPr lang="en-US" sz="2800" i="0" dirty="0"/>
              <a:t>Basic characteristics of each person in the household (age, sex, education, etc.)</a:t>
            </a:r>
          </a:p>
          <a:p>
            <a:pPr marL="457200" indent="-457200">
              <a:lnSpc>
                <a:spcPct val="100000"/>
              </a:lnSpc>
              <a:buFont typeface="Arial" panose="020B0604020202020204" pitchFamily="34" charset="0"/>
              <a:buChar char="•"/>
            </a:pPr>
            <a:r>
              <a:rPr lang="en-US" sz="2800" i="0" dirty="0"/>
              <a:t>Housing characteristics (drinking water, sanitation facilities, etc.)</a:t>
            </a:r>
          </a:p>
          <a:p>
            <a:pPr marL="457200" indent="-457200">
              <a:lnSpc>
                <a:spcPct val="100000"/>
              </a:lnSpc>
              <a:buFont typeface="Arial" panose="020B0604020202020204" pitchFamily="34" charset="0"/>
              <a:buChar char="•"/>
            </a:pPr>
            <a:r>
              <a:rPr lang="en-US" sz="2800" i="0" dirty="0"/>
              <a:t>Ownership and use of mosquito nets</a:t>
            </a:r>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Woman’s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342900" indent="-342900" algn="l">
              <a:buFont typeface="Arial" panose="020B0604020202020204" pitchFamily="34" charset="0"/>
              <a:buChar char="•"/>
            </a:pPr>
            <a:r>
              <a:rPr lang="en-US" sz="2400" i="0" dirty="0">
                <a:solidFill>
                  <a:srgbClr val="000000"/>
                </a:solidFill>
              </a:rPr>
              <a:t>Background characteristics (age, education, access to media, etc.)</a:t>
            </a:r>
          </a:p>
          <a:p>
            <a:pPr marL="342900" indent="-342900" algn="l">
              <a:buFont typeface="Arial" panose="020B0604020202020204" pitchFamily="34" charset="0"/>
              <a:buChar char="•"/>
            </a:pPr>
            <a:r>
              <a:rPr lang="en-US" sz="2400" b="0" i="0" dirty="0">
                <a:solidFill>
                  <a:srgbClr val="000000"/>
                </a:solidFill>
                <a:effectLst/>
              </a:rPr>
              <a:t>Reproduction</a:t>
            </a:r>
            <a:endParaRPr lang="en-US" sz="2400" i="0" dirty="0">
              <a:solidFill>
                <a:srgbClr val="000000"/>
              </a:solidFill>
            </a:endParaRPr>
          </a:p>
          <a:p>
            <a:pPr marL="342900" indent="-342900" algn="l">
              <a:buFont typeface="Arial" panose="020B0604020202020204" pitchFamily="34" charset="0"/>
              <a:buChar char="•"/>
            </a:pPr>
            <a:r>
              <a:rPr lang="en-US" sz="2400" b="0" i="0" dirty="0">
                <a:solidFill>
                  <a:srgbClr val="000000"/>
                </a:solidFill>
                <a:effectLst/>
              </a:rPr>
              <a:t>Family Planning</a:t>
            </a:r>
          </a:p>
          <a:p>
            <a:pPr marL="342900" indent="-342900" algn="l">
              <a:buFont typeface="Arial" panose="020B0604020202020204" pitchFamily="34" charset="0"/>
              <a:buChar char="•"/>
            </a:pPr>
            <a:r>
              <a:rPr lang="en-US" sz="2400" i="0" dirty="0">
                <a:solidFill>
                  <a:srgbClr val="000000"/>
                </a:solidFill>
              </a:rPr>
              <a:t>Maternal and newborn health care, child immunization, and child health and nutrition</a:t>
            </a:r>
          </a:p>
          <a:p>
            <a:pPr marL="342900" indent="-342900" algn="l">
              <a:buFont typeface="Arial" panose="020B0604020202020204" pitchFamily="34" charset="0"/>
              <a:buChar char="•"/>
            </a:pPr>
            <a:r>
              <a:rPr lang="en-US" sz="2400" b="0" i="0" dirty="0">
                <a:solidFill>
                  <a:srgbClr val="000000"/>
                </a:solidFill>
                <a:effectLst/>
              </a:rPr>
              <a:t>Marriage and sexual activity</a:t>
            </a:r>
          </a:p>
          <a:p>
            <a:pPr marL="342900" indent="-342900" algn="l">
              <a:buFont typeface="Arial" panose="020B0604020202020204" pitchFamily="34" charset="0"/>
              <a:buChar char="•"/>
            </a:pPr>
            <a:r>
              <a:rPr lang="en-US" sz="2400" i="0" dirty="0">
                <a:solidFill>
                  <a:srgbClr val="000000"/>
                </a:solidFill>
              </a:rPr>
              <a:t>Fertility preferences</a:t>
            </a:r>
          </a:p>
          <a:p>
            <a:pPr marL="342900" indent="-342900" algn="l">
              <a:buFont typeface="Arial" panose="020B0604020202020204" pitchFamily="34" charset="0"/>
              <a:buChar char="•"/>
            </a:pPr>
            <a:r>
              <a:rPr lang="en-US" sz="2400" b="0" i="0" dirty="0">
                <a:solidFill>
                  <a:srgbClr val="000000"/>
                </a:solidFill>
                <a:effectLst/>
              </a:rPr>
              <a:t>Husbands’ background characteristics and women’s work</a:t>
            </a:r>
          </a:p>
          <a:p>
            <a:pPr marL="342900" indent="-342900" algn="l">
              <a:buFont typeface="Arial" panose="020B0604020202020204" pitchFamily="34" charset="0"/>
              <a:buChar char="•"/>
            </a:pPr>
            <a:r>
              <a:rPr lang="en-US" sz="2400" i="0" dirty="0">
                <a:solidFill>
                  <a:srgbClr val="000000"/>
                </a:solidFill>
              </a:rPr>
              <a:t>HIV/AIDS and other STIs</a:t>
            </a:r>
          </a:p>
          <a:p>
            <a:pPr marL="342900" indent="-342900" algn="l">
              <a:buFont typeface="Arial" panose="020B0604020202020204" pitchFamily="34" charset="0"/>
              <a:buChar char="•"/>
            </a:pPr>
            <a:r>
              <a:rPr lang="en-US" sz="2400" b="0" i="0" dirty="0">
                <a:solidFill>
                  <a:srgbClr val="000000"/>
                </a:solidFill>
                <a:effectLst/>
              </a:rPr>
              <a:t>Other adult health issues </a:t>
            </a:r>
          </a:p>
          <a:p>
            <a:pPr marL="342900" indent="-342900" algn="l">
              <a:buFont typeface="Arial" panose="020B0604020202020204" pitchFamily="34" charset="0"/>
              <a:buChar char="•"/>
            </a:pPr>
            <a:r>
              <a:rPr lang="en-US" sz="2400" i="0" dirty="0">
                <a:solidFill>
                  <a:srgbClr val="000000"/>
                </a:solidFill>
              </a:rPr>
              <a:t>Domestic violence</a:t>
            </a:r>
            <a:endParaRPr lang="en-US" sz="2400" b="0" i="0" dirty="0">
              <a:solidFill>
                <a:srgbClr val="000000"/>
              </a:solidFill>
              <a:effectLst/>
            </a:endParaRPr>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Ghana maps">
      <a:dk1>
        <a:sysClr val="windowText" lastClr="000000"/>
      </a:dk1>
      <a:lt1>
        <a:sysClr val="window" lastClr="FFFFFF"/>
      </a:lt1>
      <a:dk2>
        <a:srgbClr val="44546A"/>
      </a:dk2>
      <a:lt2>
        <a:srgbClr val="E7E6E6"/>
      </a:lt2>
      <a:accent1>
        <a:srgbClr val="6F3882"/>
      </a:accent1>
      <a:accent2>
        <a:srgbClr val="A789B1"/>
      </a:accent2>
      <a:accent3>
        <a:srgbClr val="DBD0E0"/>
      </a:accent3>
      <a:accent4>
        <a:srgbClr val="048C45"/>
      </a:accent4>
      <a:accent5>
        <a:srgbClr val="F26E24"/>
      </a:accent5>
      <a:accent6>
        <a:srgbClr val="00BF98"/>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VMX3MACP777Z-1177381151-34398</_dlc_DocId>
    <_dlc_DocIdUrl xmlns="d16efad5-0601-4cf0-b7c2-89968258c777">
      <Url>https://icfonline.sharepoint.com/sites/ihd-dhs/Dissemination/_layouts/15/DocIdRedir.aspx?ID=VMX3MACP777Z-1177381151-34398</Url>
      <Description>VMX3MACP777Z-1177381151-34398</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1E3BE-0910-4E81-BE17-3B9CCC885C4D}">
  <ds:schemaRefs>
    <ds:schemaRef ds:uri="http://schemas.microsoft.com/office/infopath/2007/PartnerControls"/>
    <ds:schemaRef ds:uri="http://purl.org/dc/elements/1.1/"/>
    <ds:schemaRef ds:uri="http://schemas.microsoft.com/office/2006/documentManagement/types"/>
    <ds:schemaRef ds:uri="83c4e5ee-5eea-4e8c-8b50-726738bccb6e"/>
    <ds:schemaRef ds:uri="d16efad5-0601-4cf0-b7c2-89968258c777"/>
    <ds:schemaRef ds:uri="http://schemas.microsoft.com/office/2006/metadata/properties"/>
    <ds:schemaRef ds:uri="http://purl.org/dc/terms/"/>
    <ds:schemaRef ds:uri="http://purl.org/dc/dcmitype/"/>
    <ds:schemaRef ds:uri="http://schemas.openxmlformats.org/package/2006/metadata/core-properties"/>
    <ds:schemaRef ds:uri="fa6a9aea-fb0f-4ddd-aff8-712634b7d5fe"/>
    <ds:schemaRef ds:uri="http://www.w3.org/XML/1998/namespace"/>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1D056298-B9A1-416B-8D0C-F773638879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2571</TotalTime>
  <Words>870</Words>
  <Application>Microsoft Office PowerPoint</Application>
  <PresentationFormat>On-screen Show (4:3)</PresentationFormat>
  <Paragraphs>130</Paragraphs>
  <Slides>16</Slides>
  <Notes>2</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16</vt:i4>
      </vt:variant>
    </vt:vector>
  </HeadingPairs>
  <TitlesOfParts>
    <vt:vector size="25" baseType="lpstr">
      <vt:lpstr>Arial</vt:lpstr>
      <vt:lpstr>Calibri</vt:lpstr>
      <vt:lpstr>Calibri Light</vt:lpstr>
      <vt:lpstr>Source Sans Pro</vt:lpstr>
      <vt:lpstr>Source Sans Pro SemiBold</vt:lpstr>
      <vt:lpstr>Custom Design</vt:lpstr>
      <vt:lpstr>2_Custom Design</vt:lpstr>
      <vt:lpstr>1_Custom Design</vt:lpstr>
      <vt:lpstr>3_Custom Design</vt:lpstr>
      <vt:lpstr>PowerPoint Presentation</vt:lpstr>
      <vt:lpstr>PowerPoint Presentation</vt:lpstr>
      <vt:lpstr>Objective</vt:lpstr>
      <vt:lpstr>The Survey</vt:lpstr>
      <vt:lpstr>Sample Design</vt:lpstr>
      <vt:lpstr>GHANA</vt:lpstr>
      <vt:lpstr>Questionnaires</vt:lpstr>
      <vt:lpstr>Household Questionnaire</vt:lpstr>
      <vt:lpstr>Woman’s Questionnaire</vt:lpstr>
      <vt:lpstr>Man’s Questionnaire</vt:lpstr>
      <vt:lpstr>Biomarkers</vt:lpstr>
      <vt:lpstr>Pretest and Main Survey Training</vt:lpstr>
      <vt:lpstr>Fieldwork and Data Processing</vt:lpstr>
      <vt:lpstr>Results of Household and  Individual Interviews</vt:lpstr>
      <vt:lpstr>GDHS Publications, Data, and Digital Tools</vt:lpstr>
      <vt:lpstr>DHS Program Digital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2023-12-19T14:51:44Z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5e592956-f997-4a13-a422-63d7638ab50e</vt:lpwstr>
  </property>
  <property fmtid="{D5CDD505-2E9C-101B-9397-08002B2CF9AE}" pid="4" name="MediaServiceImageTags">
    <vt:lpwstr/>
  </property>
</Properties>
</file>