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2.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3.xml" ContentType="application/vnd.openxmlformats-officedocument.drawingml.chartshapes+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4.xml" ContentType="application/vnd.openxmlformats-officedocument.drawingml.chartshapes+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Lst>
  <p:notesMasterIdLst>
    <p:notesMasterId r:id="rId34"/>
  </p:notesMasterIdLst>
  <p:handoutMasterIdLst>
    <p:handoutMasterId r:id="rId35"/>
  </p:handoutMasterIdLst>
  <p:sldIdLst>
    <p:sldId id="319" r:id="rId8"/>
    <p:sldId id="260" r:id="rId9"/>
    <p:sldId id="263" r:id="rId10"/>
    <p:sldId id="262" r:id="rId11"/>
    <p:sldId id="264" r:id="rId12"/>
    <p:sldId id="283" r:id="rId13"/>
    <p:sldId id="299" r:id="rId14"/>
    <p:sldId id="304" r:id="rId15"/>
    <p:sldId id="286" r:id="rId16"/>
    <p:sldId id="288" r:id="rId17"/>
    <p:sldId id="305" r:id="rId18"/>
    <p:sldId id="300" r:id="rId19"/>
    <p:sldId id="290" r:id="rId20"/>
    <p:sldId id="306" r:id="rId21"/>
    <p:sldId id="307" r:id="rId22"/>
    <p:sldId id="309" r:id="rId23"/>
    <p:sldId id="310" r:id="rId24"/>
    <p:sldId id="292" r:id="rId25"/>
    <p:sldId id="311" r:id="rId26"/>
    <p:sldId id="312" r:id="rId27"/>
    <p:sldId id="313" r:id="rId28"/>
    <p:sldId id="314" r:id="rId29"/>
    <p:sldId id="315" r:id="rId30"/>
    <p:sldId id="320" r:id="rId31"/>
    <p:sldId id="317" r:id="rId32"/>
    <p:sldId id="28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Hanner, Olsen" initials="HO"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ECF08"/>
    <a:srgbClr val="EADA08"/>
    <a:srgbClr val="00FFCC"/>
    <a:srgbClr val="048C45"/>
    <a:srgbClr val="084F8E"/>
    <a:srgbClr val="F1A41F"/>
    <a:srgbClr val="F2E208"/>
    <a:srgbClr val="EE2332"/>
    <a:srgbClr val="6F3882"/>
    <a:srgbClr val="A789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C99D86-1FC0-46BE-9D79-B5F0F17D0EEB}" v="104" dt="2023-12-04T18:32:08.0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41" autoAdjust="0"/>
    <p:restoredTop sz="94660"/>
  </p:normalViewPr>
  <p:slideViewPr>
    <p:cSldViewPr snapToGrid="0">
      <p:cViewPr varScale="1">
        <p:scale>
          <a:sx n="142" d="100"/>
          <a:sy n="142" d="100"/>
        </p:scale>
        <p:origin x="2178" y="13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7E4B3C5B-7A71-41B7-A22B-751B1F5AA4D0}"/>
    <pc:docChg chg="custSel modSld">
      <pc:chgData name="Hanner, Olsen" userId="8f966b24-7479-4073-89bd-2f70180eddce" providerId="ADAL" clId="{7E4B3C5B-7A71-41B7-A22B-751B1F5AA4D0}" dt="2023-06-29T17:31:45.502" v="26" actId="313"/>
      <pc:docMkLst>
        <pc:docMk/>
      </pc:docMkLst>
      <pc:sldChg chg="modSp mod">
        <pc:chgData name="Hanner, Olsen" userId="8f966b24-7479-4073-89bd-2f70180eddce" providerId="ADAL" clId="{7E4B3C5B-7A71-41B7-A22B-751B1F5AA4D0}" dt="2023-06-29T15:39:57.121" v="2" actId="790"/>
        <pc:sldMkLst>
          <pc:docMk/>
          <pc:sldMk cId="2163988523" sldId="260"/>
        </pc:sldMkLst>
        <pc:spChg chg="mod">
          <ac:chgData name="Hanner, Olsen" userId="8f966b24-7479-4073-89bd-2f70180eddce" providerId="ADAL" clId="{7E4B3C5B-7A71-41B7-A22B-751B1F5AA4D0}" dt="2023-06-29T15:39:57.121" v="2" actId="790"/>
          <ac:spMkLst>
            <pc:docMk/>
            <pc:sldMk cId="2163988523" sldId="260"/>
            <ac:spMk id="3" creationId="{7F10B6DC-6AF4-BFD9-E1D5-B98AA266289F}"/>
          </ac:spMkLst>
        </pc:spChg>
      </pc:sldChg>
      <pc:sldChg chg="modSp mod">
        <pc:chgData name="Hanner, Olsen" userId="8f966b24-7479-4073-89bd-2f70180eddce" providerId="ADAL" clId="{7E4B3C5B-7A71-41B7-A22B-751B1F5AA4D0}" dt="2023-06-29T15:40:36.484" v="5" actId="790"/>
        <pc:sldMkLst>
          <pc:docMk/>
          <pc:sldMk cId="1887431401" sldId="263"/>
        </pc:sldMkLst>
        <pc:spChg chg="mod">
          <ac:chgData name="Hanner, Olsen" userId="8f966b24-7479-4073-89bd-2f70180eddce" providerId="ADAL" clId="{7E4B3C5B-7A71-41B7-A22B-751B1F5AA4D0}" dt="2023-06-29T15:40:10.984" v="3" actId="790"/>
          <ac:spMkLst>
            <pc:docMk/>
            <pc:sldMk cId="1887431401" sldId="263"/>
            <ac:spMk id="2" creationId="{F6245169-1799-41CD-B28E-D2D20D16AD73}"/>
          </ac:spMkLst>
        </pc:spChg>
        <pc:spChg chg="mod">
          <ac:chgData name="Hanner, Olsen" userId="8f966b24-7479-4073-89bd-2f70180eddce" providerId="ADAL" clId="{7E4B3C5B-7A71-41B7-A22B-751B1F5AA4D0}" dt="2023-06-29T15:40:25.945" v="4" actId="790"/>
          <ac:spMkLst>
            <pc:docMk/>
            <pc:sldMk cId="1887431401" sldId="263"/>
            <ac:spMk id="3" creationId="{E4FD1E92-5DBC-B105-F246-2355E4FF9A74}"/>
          </ac:spMkLst>
        </pc:spChg>
        <pc:spChg chg="mod">
          <ac:chgData name="Hanner, Olsen" userId="8f966b24-7479-4073-89bd-2f70180eddce" providerId="ADAL" clId="{7E4B3C5B-7A71-41B7-A22B-751B1F5AA4D0}" dt="2023-06-29T15:40:36.484" v="5" actId="790"/>
          <ac:spMkLst>
            <pc:docMk/>
            <pc:sldMk cId="1887431401" sldId="263"/>
            <ac:spMk id="17" creationId="{8F463A01-7069-BCF1-CFD5-59FEE65C01F4}"/>
          </ac:spMkLst>
        </pc:spChg>
      </pc:sldChg>
      <pc:sldChg chg="modSp mod">
        <pc:chgData name="Hanner, Olsen" userId="8f966b24-7479-4073-89bd-2f70180eddce" providerId="ADAL" clId="{7E4B3C5B-7A71-41B7-A22B-751B1F5AA4D0}" dt="2023-06-29T15:41:03.125" v="6" actId="790"/>
        <pc:sldMkLst>
          <pc:docMk/>
          <pc:sldMk cId="1821595124" sldId="286"/>
        </pc:sldMkLst>
        <pc:spChg chg="mod">
          <ac:chgData name="Hanner, Olsen" userId="8f966b24-7479-4073-89bd-2f70180eddce" providerId="ADAL" clId="{7E4B3C5B-7A71-41B7-A22B-751B1F5AA4D0}" dt="2023-06-29T15:41:03.125" v="6" actId="790"/>
          <ac:spMkLst>
            <pc:docMk/>
            <pc:sldMk cId="1821595124" sldId="286"/>
            <ac:spMk id="3" creationId="{E4FD1E92-5DBC-B105-F246-2355E4FF9A74}"/>
          </ac:spMkLst>
        </pc:spChg>
      </pc:sldChg>
      <pc:sldChg chg="modSp mod">
        <pc:chgData name="Hanner, Olsen" userId="8f966b24-7479-4073-89bd-2f70180eddce" providerId="ADAL" clId="{7E4B3C5B-7A71-41B7-A22B-751B1F5AA4D0}" dt="2023-06-29T15:48:50.463" v="25" actId="790"/>
        <pc:sldMkLst>
          <pc:docMk/>
          <pc:sldMk cId="3475639167" sldId="289"/>
        </pc:sldMkLst>
        <pc:spChg chg="mod">
          <ac:chgData name="Hanner, Olsen" userId="8f966b24-7479-4073-89bd-2f70180eddce" providerId="ADAL" clId="{7E4B3C5B-7A71-41B7-A22B-751B1F5AA4D0}" dt="2023-06-29T15:48:50.463" v="25" actId="790"/>
          <ac:spMkLst>
            <pc:docMk/>
            <pc:sldMk cId="3475639167" sldId="289"/>
            <ac:spMk id="3" creationId="{F2A31AE5-F919-CA50-BF07-AF012D87D146}"/>
          </ac:spMkLst>
        </pc:spChg>
      </pc:sldChg>
      <pc:sldChg chg="modSp mod">
        <pc:chgData name="Hanner, Olsen" userId="8f966b24-7479-4073-89bd-2f70180eddce" providerId="ADAL" clId="{7E4B3C5B-7A71-41B7-A22B-751B1F5AA4D0}" dt="2023-06-29T17:31:45.502" v="26" actId="313"/>
        <pc:sldMkLst>
          <pc:docMk/>
          <pc:sldMk cId="61370533" sldId="290"/>
        </pc:sldMkLst>
        <pc:spChg chg="mod">
          <ac:chgData name="Hanner, Olsen" userId="8f966b24-7479-4073-89bd-2f70180eddce" providerId="ADAL" clId="{7E4B3C5B-7A71-41B7-A22B-751B1F5AA4D0}" dt="2023-06-29T17:31:45.502" v="26" actId="313"/>
          <ac:spMkLst>
            <pc:docMk/>
            <pc:sldMk cId="61370533" sldId="290"/>
            <ac:spMk id="2" creationId="{F6245169-1799-41CD-B28E-D2D20D16AD73}"/>
          </ac:spMkLst>
        </pc:spChg>
      </pc:sldChg>
      <pc:sldChg chg="modSp mod">
        <pc:chgData name="Hanner, Olsen" userId="8f966b24-7479-4073-89bd-2f70180eddce" providerId="ADAL" clId="{7E4B3C5B-7A71-41B7-A22B-751B1F5AA4D0}" dt="2023-06-29T15:43:16.104" v="14" actId="790"/>
        <pc:sldMkLst>
          <pc:docMk/>
          <pc:sldMk cId="4205298638" sldId="292"/>
        </pc:sldMkLst>
        <pc:spChg chg="mod">
          <ac:chgData name="Hanner, Olsen" userId="8f966b24-7479-4073-89bd-2f70180eddce" providerId="ADAL" clId="{7E4B3C5B-7A71-41B7-A22B-751B1F5AA4D0}" dt="2023-06-29T15:43:16.104" v="14" actId="790"/>
          <ac:spMkLst>
            <pc:docMk/>
            <pc:sldMk cId="4205298638" sldId="292"/>
            <ac:spMk id="3" creationId="{E4FD1E92-5DBC-B105-F246-2355E4FF9A74}"/>
          </ac:spMkLst>
        </pc:spChg>
      </pc:sldChg>
      <pc:sldChg chg="modSp mod">
        <pc:chgData name="Hanner, Olsen" userId="8f966b24-7479-4073-89bd-2f70180eddce" providerId="ADAL" clId="{7E4B3C5B-7A71-41B7-A22B-751B1F5AA4D0}" dt="2023-06-29T15:41:15.608" v="7" actId="790"/>
        <pc:sldMkLst>
          <pc:docMk/>
          <pc:sldMk cId="999049329" sldId="305"/>
        </pc:sldMkLst>
        <pc:spChg chg="mod">
          <ac:chgData name="Hanner, Olsen" userId="8f966b24-7479-4073-89bd-2f70180eddce" providerId="ADAL" clId="{7E4B3C5B-7A71-41B7-A22B-751B1F5AA4D0}" dt="2023-06-29T15:41:15.608" v="7" actId="790"/>
          <ac:spMkLst>
            <pc:docMk/>
            <pc:sldMk cId="999049329" sldId="305"/>
            <ac:spMk id="28" creationId="{991AF816-4FB0-23CF-F756-70991345D24B}"/>
          </ac:spMkLst>
        </pc:spChg>
      </pc:sldChg>
      <pc:sldChg chg="modSp mod">
        <pc:chgData name="Hanner, Olsen" userId="8f966b24-7479-4073-89bd-2f70180eddce" providerId="ADAL" clId="{7E4B3C5B-7A71-41B7-A22B-751B1F5AA4D0}" dt="2023-06-29T15:42:11.393" v="9" actId="790"/>
        <pc:sldMkLst>
          <pc:docMk/>
          <pc:sldMk cId="1653516997" sldId="307"/>
        </pc:sldMkLst>
        <pc:spChg chg="mod">
          <ac:chgData name="Hanner, Olsen" userId="8f966b24-7479-4073-89bd-2f70180eddce" providerId="ADAL" clId="{7E4B3C5B-7A71-41B7-A22B-751B1F5AA4D0}" dt="2023-06-29T15:42:11.393" v="9" actId="790"/>
          <ac:spMkLst>
            <pc:docMk/>
            <pc:sldMk cId="1653516997" sldId="307"/>
            <ac:spMk id="3" creationId="{E4FD1E92-5DBC-B105-F246-2355E4FF9A74}"/>
          </ac:spMkLst>
        </pc:spChg>
      </pc:sldChg>
      <pc:sldChg chg="modSp mod">
        <pc:chgData name="Hanner, Olsen" userId="8f966b24-7479-4073-89bd-2f70180eddce" providerId="ADAL" clId="{7E4B3C5B-7A71-41B7-A22B-751B1F5AA4D0}" dt="2023-06-29T15:42:26.748" v="11" actId="790"/>
        <pc:sldMkLst>
          <pc:docMk/>
          <pc:sldMk cId="2492622487" sldId="308"/>
        </pc:sldMkLst>
        <pc:spChg chg="mod">
          <ac:chgData name="Hanner, Olsen" userId="8f966b24-7479-4073-89bd-2f70180eddce" providerId="ADAL" clId="{7E4B3C5B-7A71-41B7-A22B-751B1F5AA4D0}" dt="2023-06-29T15:42:19.435" v="10" actId="790"/>
          <ac:spMkLst>
            <pc:docMk/>
            <pc:sldMk cId="2492622487" sldId="308"/>
            <ac:spMk id="14" creationId="{472837B1-EAE8-8564-2917-A240D47892B0}"/>
          </ac:spMkLst>
        </pc:spChg>
        <pc:spChg chg="mod">
          <ac:chgData name="Hanner, Olsen" userId="8f966b24-7479-4073-89bd-2f70180eddce" providerId="ADAL" clId="{7E4B3C5B-7A71-41B7-A22B-751B1F5AA4D0}" dt="2023-06-29T15:42:26.748" v="11" actId="790"/>
          <ac:spMkLst>
            <pc:docMk/>
            <pc:sldMk cId="2492622487" sldId="308"/>
            <ac:spMk id="15" creationId="{D98D9DFE-A653-03D6-94B0-66FBB56D71DE}"/>
          </ac:spMkLst>
        </pc:spChg>
      </pc:sldChg>
      <pc:sldChg chg="modSp mod">
        <pc:chgData name="Hanner, Olsen" userId="8f966b24-7479-4073-89bd-2f70180eddce" providerId="ADAL" clId="{7E4B3C5B-7A71-41B7-A22B-751B1F5AA4D0}" dt="2023-06-29T15:42:44.422" v="13" actId="790"/>
        <pc:sldMkLst>
          <pc:docMk/>
          <pc:sldMk cId="139979941" sldId="310"/>
        </pc:sldMkLst>
        <pc:spChg chg="mod">
          <ac:chgData name="Hanner, Olsen" userId="8f966b24-7479-4073-89bd-2f70180eddce" providerId="ADAL" clId="{7E4B3C5B-7A71-41B7-A22B-751B1F5AA4D0}" dt="2023-06-29T15:42:44.422" v="13" actId="790"/>
          <ac:spMkLst>
            <pc:docMk/>
            <pc:sldMk cId="139979941" sldId="310"/>
            <ac:spMk id="2" creationId="{F6245169-1799-41CD-B28E-D2D20D16AD73}"/>
          </ac:spMkLst>
        </pc:spChg>
        <pc:spChg chg="mod">
          <ac:chgData name="Hanner, Olsen" userId="8f966b24-7479-4073-89bd-2f70180eddce" providerId="ADAL" clId="{7E4B3C5B-7A71-41B7-A22B-751B1F5AA4D0}" dt="2023-06-29T15:42:36.483" v="12" actId="790"/>
          <ac:spMkLst>
            <pc:docMk/>
            <pc:sldMk cId="139979941" sldId="310"/>
            <ac:spMk id="3" creationId="{E4FD1E92-5DBC-B105-F246-2355E4FF9A74}"/>
          </ac:spMkLst>
        </pc:spChg>
      </pc:sldChg>
      <pc:sldChg chg="modSp mod">
        <pc:chgData name="Hanner, Olsen" userId="8f966b24-7479-4073-89bd-2f70180eddce" providerId="ADAL" clId="{7E4B3C5B-7A71-41B7-A22B-751B1F5AA4D0}" dt="2023-06-29T15:43:35.930" v="16" actId="790"/>
        <pc:sldMkLst>
          <pc:docMk/>
          <pc:sldMk cId="3752204363" sldId="311"/>
        </pc:sldMkLst>
        <pc:spChg chg="mod">
          <ac:chgData name="Hanner, Olsen" userId="8f966b24-7479-4073-89bd-2f70180eddce" providerId="ADAL" clId="{7E4B3C5B-7A71-41B7-A22B-751B1F5AA4D0}" dt="2023-06-29T15:43:28.659" v="15" actId="790"/>
          <ac:spMkLst>
            <pc:docMk/>
            <pc:sldMk cId="3752204363" sldId="311"/>
            <ac:spMk id="2" creationId="{F6245169-1799-41CD-B28E-D2D20D16AD73}"/>
          </ac:spMkLst>
        </pc:spChg>
        <pc:spChg chg="mod">
          <ac:chgData name="Hanner, Olsen" userId="8f966b24-7479-4073-89bd-2f70180eddce" providerId="ADAL" clId="{7E4B3C5B-7A71-41B7-A22B-751B1F5AA4D0}" dt="2023-06-29T15:43:35.930" v="16" actId="790"/>
          <ac:spMkLst>
            <pc:docMk/>
            <pc:sldMk cId="3752204363" sldId="311"/>
            <ac:spMk id="3" creationId="{E4FD1E92-5DBC-B105-F246-2355E4FF9A74}"/>
          </ac:spMkLst>
        </pc:spChg>
      </pc:sldChg>
      <pc:sldChg chg="modSp mod">
        <pc:chgData name="Hanner, Olsen" userId="8f966b24-7479-4073-89bd-2f70180eddce" providerId="ADAL" clId="{7E4B3C5B-7A71-41B7-A22B-751B1F5AA4D0}" dt="2023-06-29T15:43:48.705" v="17" actId="790"/>
        <pc:sldMkLst>
          <pc:docMk/>
          <pc:sldMk cId="1430325079" sldId="312"/>
        </pc:sldMkLst>
        <pc:spChg chg="mod">
          <ac:chgData name="Hanner, Olsen" userId="8f966b24-7479-4073-89bd-2f70180eddce" providerId="ADAL" clId="{7E4B3C5B-7A71-41B7-A22B-751B1F5AA4D0}" dt="2023-06-29T15:43:48.705" v="17" actId="790"/>
          <ac:spMkLst>
            <pc:docMk/>
            <pc:sldMk cId="1430325079" sldId="312"/>
            <ac:spMk id="3" creationId="{E4FD1E92-5DBC-B105-F246-2355E4FF9A74}"/>
          </ac:spMkLst>
        </pc:spChg>
      </pc:sldChg>
      <pc:sldChg chg="mod">
        <pc:chgData name="Hanner, Olsen" userId="8f966b24-7479-4073-89bd-2f70180eddce" providerId="ADAL" clId="{7E4B3C5B-7A71-41B7-A22B-751B1F5AA4D0}" dt="2023-06-29T15:47:15.581" v="22" actId="27918"/>
        <pc:sldMkLst>
          <pc:docMk/>
          <pc:sldMk cId="1316263638" sldId="314"/>
        </pc:sldMkLst>
      </pc:sldChg>
      <pc:sldChg chg="modSp mod">
        <pc:chgData name="Hanner, Olsen" userId="8f966b24-7479-4073-89bd-2f70180eddce" providerId="ADAL" clId="{7E4B3C5B-7A71-41B7-A22B-751B1F5AA4D0}" dt="2023-06-29T15:47:47.970" v="23" actId="790"/>
        <pc:sldMkLst>
          <pc:docMk/>
          <pc:sldMk cId="2678146311" sldId="316"/>
        </pc:sldMkLst>
        <pc:spChg chg="mod">
          <ac:chgData name="Hanner, Olsen" userId="8f966b24-7479-4073-89bd-2f70180eddce" providerId="ADAL" clId="{7E4B3C5B-7A71-41B7-A22B-751B1F5AA4D0}" dt="2023-06-29T15:47:47.970" v="23" actId="790"/>
          <ac:spMkLst>
            <pc:docMk/>
            <pc:sldMk cId="2678146311" sldId="316"/>
            <ac:spMk id="3" creationId="{E4FD1E92-5DBC-B105-F246-2355E4FF9A74}"/>
          </ac:spMkLst>
        </pc:spChg>
      </pc:sldChg>
      <pc:sldChg chg="modSp mod">
        <pc:chgData name="Hanner, Olsen" userId="8f966b24-7479-4073-89bd-2f70180eddce" providerId="ADAL" clId="{7E4B3C5B-7A71-41B7-A22B-751B1F5AA4D0}" dt="2023-06-29T15:48:25.964" v="24" actId="790"/>
        <pc:sldMkLst>
          <pc:docMk/>
          <pc:sldMk cId="3127030477" sldId="317"/>
        </pc:sldMkLst>
        <pc:spChg chg="mod">
          <ac:chgData name="Hanner, Olsen" userId="8f966b24-7479-4073-89bd-2f70180eddce" providerId="ADAL" clId="{7E4B3C5B-7A71-41B7-A22B-751B1F5AA4D0}" dt="2023-06-29T15:48:25.964" v="24" actId="790"/>
          <ac:spMkLst>
            <pc:docMk/>
            <pc:sldMk cId="3127030477" sldId="317"/>
            <ac:spMk id="2" creationId="{F6245169-1799-41CD-B28E-D2D20D16AD73}"/>
          </ac:spMkLst>
        </pc:spChg>
      </pc:sldChg>
    </pc:docChg>
  </pc:docChgLst>
  <pc:docChgLst>
    <pc:chgData name="Twesigye, Gloria" userId="6464a502-8a44-4d67-8fab-8f3aa9495827" providerId="ADAL" clId="{366C4FD5-1A75-425B-9EF7-8A1725BD1B2B}"/>
    <pc:docChg chg="undo custSel addSld delSld modSld addMainMaster delMainMaster modMainMaster addSection delSection">
      <pc:chgData name="Twesigye, Gloria" userId="6464a502-8a44-4d67-8fab-8f3aa9495827" providerId="ADAL" clId="{366C4FD5-1A75-425B-9EF7-8A1725BD1B2B}" dt="2023-01-25T20:29:53.744" v="129"/>
      <pc:docMkLst>
        <pc:docMk/>
      </pc:docMkLst>
      <pc:sldChg chg="addSp delSp modSp del mod chgLayout">
        <pc:chgData name="Twesigye, Gloria" userId="6464a502-8a44-4d67-8fab-8f3aa9495827" providerId="ADAL" clId="{366C4FD5-1A75-425B-9EF7-8A1725BD1B2B}" dt="2023-01-24T21:59:06.601" v="43" actId="47"/>
        <pc:sldMkLst>
          <pc:docMk/>
          <pc:sldMk cId="109857222" sldId="256"/>
        </pc:sldMkLst>
        <pc:spChg chg="add del mod">
          <ac:chgData name="Twesigye, Gloria" userId="6464a502-8a44-4d67-8fab-8f3aa9495827" providerId="ADAL" clId="{366C4FD5-1A75-425B-9EF7-8A1725BD1B2B}" dt="2023-01-24T21:39:08.523" v="5"/>
          <ac:spMkLst>
            <pc:docMk/>
            <pc:sldMk cId="109857222" sldId="256"/>
            <ac:spMk id="2" creationId="{5EED35C9-5D23-39DB-1FD0-0E5416AE2DBC}"/>
          </ac:spMkLst>
        </pc:spChg>
        <pc:spChg chg="mod ord">
          <ac:chgData name="Twesigye, Gloria" userId="6464a502-8a44-4d67-8fab-8f3aa9495827" providerId="ADAL" clId="{366C4FD5-1A75-425B-9EF7-8A1725BD1B2B}" dt="2023-01-24T21:46:34.312" v="18" actId="700"/>
          <ac:spMkLst>
            <pc:docMk/>
            <pc:sldMk cId="109857222" sldId="256"/>
            <ac:spMk id="3" creationId="{00000000-0000-0000-0000-000000000000}"/>
          </ac:spMkLst>
        </pc:spChg>
      </pc:sldChg>
      <pc:sldChg chg="modSp mod">
        <pc:chgData name="Twesigye, Gloria" userId="6464a502-8a44-4d67-8fab-8f3aa9495827" providerId="ADAL" clId="{366C4FD5-1A75-425B-9EF7-8A1725BD1B2B}" dt="2023-01-25T13:59:42.793" v="48" actId="14100"/>
        <pc:sldMkLst>
          <pc:docMk/>
          <pc:sldMk cId="1887431401" sldId="263"/>
        </pc:sldMkLst>
        <pc:spChg chg="mod">
          <ac:chgData name="Twesigye, Gloria" userId="6464a502-8a44-4d67-8fab-8f3aa9495827" providerId="ADAL" clId="{366C4FD5-1A75-425B-9EF7-8A1725BD1B2B}" dt="2023-01-25T13:59:42.793" v="48" actId="14100"/>
          <ac:spMkLst>
            <pc:docMk/>
            <pc:sldMk cId="1887431401" sldId="263"/>
            <ac:spMk id="5" creationId="{41CF1324-554F-C713-1B08-9716D0D1988F}"/>
          </ac:spMkLst>
        </pc:spChg>
      </pc:sldChg>
      <pc:sldChg chg="modSp">
        <pc:chgData name="Twesigye, Gloria" userId="6464a502-8a44-4d67-8fab-8f3aa9495827" providerId="ADAL" clId="{366C4FD5-1A75-425B-9EF7-8A1725BD1B2B}" dt="2023-01-25T14:02:44.217" v="53"/>
        <pc:sldMkLst>
          <pc:docMk/>
          <pc:sldMk cId="1821595124" sldId="286"/>
        </pc:sldMkLst>
        <pc:graphicFrameChg chg="mod">
          <ac:chgData name="Twesigye, Gloria" userId="6464a502-8a44-4d67-8fab-8f3aa9495827" providerId="ADAL" clId="{366C4FD5-1A75-425B-9EF7-8A1725BD1B2B}" dt="2023-01-25T14:02:44.217" v="53"/>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366C4FD5-1A75-425B-9EF7-8A1725BD1B2B}" dt="2023-01-25T20:17:56.700" v="116" actId="12"/>
        <pc:sldMkLst>
          <pc:docMk/>
          <pc:sldMk cId="3475639167" sldId="289"/>
        </pc:sldMkLst>
        <pc:spChg chg="mod">
          <ac:chgData name="Twesigye, Gloria" userId="6464a502-8a44-4d67-8fab-8f3aa9495827" providerId="ADAL" clId="{366C4FD5-1A75-425B-9EF7-8A1725BD1B2B}" dt="2023-01-25T20:17:56.700" v="116" actId="12"/>
          <ac:spMkLst>
            <pc:docMk/>
            <pc:sldMk cId="3475639167" sldId="289"/>
            <ac:spMk id="3" creationId="{F2A31AE5-F919-CA50-BF07-AF012D87D146}"/>
          </ac:spMkLst>
        </pc:spChg>
      </pc:sldChg>
      <pc:sldChg chg="mod">
        <pc:chgData name="Twesigye, Gloria" userId="6464a502-8a44-4d67-8fab-8f3aa9495827" providerId="ADAL" clId="{366C4FD5-1A75-425B-9EF7-8A1725BD1B2B}" dt="2023-01-25T14:07:55.194" v="56" actId="27918"/>
        <pc:sldMkLst>
          <pc:docMk/>
          <pc:sldMk cId="61370533" sldId="290"/>
        </pc:sldMkLst>
      </pc:sldChg>
      <pc:sldChg chg="modSp mod">
        <pc:chgData name="Twesigye, Gloria" userId="6464a502-8a44-4d67-8fab-8f3aa9495827" providerId="ADAL" clId="{366C4FD5-1A75-425B-9EF7-8A1725BD1B2B}" dt="2023-01-25T14:12:47.974" v="68" actId="14100"/>
        <pc:sldMkLst>
          <pc:docMk/>
          <pc:sldMk cId="4205298638" sldId="292"/>
        </pc:sldMkLst>
        <pc:spChg chg="mod">
          <ac:chgData name="Twesigye, Gloria" userId="6464a502-8a44-4d67-8fab-8f3aa9495827" providerId="ADAL" clId="{366C4FD5-1A75-425B-9EF7-8A1725BD1B2B}" dt="2023-01-25T14:12:47.974" v="68" actId="14100"/>
          <ac:spMkLst>
            <pc:docMk/>
            <pc:sldMk cId="4205298638" sldId="292"/>
            <ac:spMk id="7" creationId="{8C96A666-1944-CE79-DB5E-34C065376F20}"/>
          </ac:spMkLst>
        </pc:spChg>
      </pc:sldChg>
      <pc:sldChg chg="modSp mod">
        <pc:chgData name="Twesigye, Gloria" userId="6464a502-8a44-4d67-8fab-8f3aa9495827" providerId="ADAL" clId="{366C4FD5-1A75-425B-9EF7-8A1725BD1B2B}" dt="2023-01-25T14:02:19.735" v="52" actId="14861"/>
        <pc:sldMkLst>
          <pc:docMk/>
          <pc:sldMk cId="2384107940" sldId="304"/>
        </pc:sldMkLst>
        <pc:spChg chg="mod">
          <ac:chgData name="Twesigye, Gloria" userId="6464a502-8a44-4d67-8fab-8f3aa9495827" providerId="ADAL" clId="{366C4FD5-1A75-425B-9EF7-8A1725BD1B2B}" dt="2023-01-25T14:02:19.735" v="52" actId="14861"/>
          <ac:spMkLst>
            <pc:docMk/>
            <pc:sldMk cId="2384107940" sldId="304"/>
            <ac:spMk id="6" creationId="{5D0F14F3-1A09-3E96-BCB2-D8B940E469DA}"/>
          </ac:spMkLst>
        </pc:spChg>
      </pc:sldChg>
      <pc:sldChg chg="modSp mod">
        <pc:chgData name="Twesigye, Gloria" userId="6464a502-8a44-4d67-8fab-8f3aa9495827" providerId="ADAL" clId="{366C4FD5-1A75-425B-9EF7-8A1725BD1B2B}" dt="2023-01-25T14:08:31.146" v="62" actId="14861"/>
        <pc:sldMkLst>
          <pc:docMk/>
          <pc:sldMk cId="1461120242" sldId="306"/>
        </pc:sldMkLst>
        <pc:spChg chg="mod">
          <ac:chgData name="Twesigye, Gloria" userId="6464a502-8a44-4d67-8fab-8f3aa9495827" providerId="ADAL" clId="{366C4FD5-1A75-425B-9EF7-8A1725BD1B2B}" dt="2023-01-25T14:08:31.146" v="62" actId="14861"/>
          <ac:spMkLst>
            <pc:docMk/>
            <pc:sldMk cId="1461120242" sldId="306"/>
            <ac:spMk id="6" creationId="{5D0F14F3-1A09-3E96-BCB2-D8B940E469DA}"/>
          </ac:spMkLst>
        </pc:spChg>
      </pc:sldChg>
      <pc:sldChg chg="addSp modSp mod">
        <pc:chgData name="Twesigye, Gloria" userId="6464a502-8a44-4d67-8fab-8f3aa9495827" providerId="ADAL" clId="{366C4FD5-1A75-425B-9EF7-8A1725BD1B2B}" dt="2023-01-25T19:23:06.037" v="113" actId="1076"/>
        <pc:sldMkLst>
          <pc:docMk/>
          <pc:sldMk cId="1653516997" sldId="307"/>
        </pc:sldMkLst>
        <pc:graphicFrameChg chg="mod">
          <ac:chgData name="Twesigye, Gloria" userId="6464a502-8a44-4d67-8fab-8f3aa9495827" providerId="ADAL" clId="{366C4FD5-1A75-425B-9EF7-8A1725BD1B2B}" dt="2023-01-25T14:08:49.866" v="64"/>
          <ac:graphicFrameMkLst>
            <pc:docMk/>
            <pc:sldMk cId="1653516997" sldId="307"/>
            <ac:graphicFrameMk id="6" creationId="{A9A8CC69-E7C7-8BF8-2D2D-ABB1A61EC758}"/>
          </ac:graphicFrameMkLst>
        </pc:graphicFrameChg>
        <pc:picChg chg="add mod">
          <ac:chgData name="Twesigye, Gloria" userId="6464a502-8a44-4d67-8fab-8f3aa9495827" providerId="ADAL" clId="{366C4FD5-1A75-425B-9EF7-8A1725BD1B2B}" dt="2023-01-25T19:23:06.037" v="113" actId="1076"/>
          <ac:picMkLst>
            <pc:docMk/>
            <pc:sldMk cId="1653516997" sldId="307"/>
            <ac:picMk id="7" creationId="{D370C08A-CBF3-97B7-C109-CE59D38A553F}"/>
          </ac:picMkLst>
        </pc:picChg>
      </pc:sldChg>
      <pc:sldChg chg="modSp mod">
        <pc:chgData name="Twesigye, Gloria" userId="6464a502-8a44-4d67-8fab-8f3aa9495827" providerId="ADAL" clId="{366C4FD5-1A75-425B-9EF7-8A1725BD1B2B}" dt="2023-01-25T14:11:57.280" v="65" actId="14861"/>
        <pc:sldMkLst>
          <pc:docMk/>
          <pc:sldMk cId="3225908514" sldId="309"/>
        </pc:sldMkLst>
        <pc:spChg chg="mod">
          <ac:chgData name="Twesigye, Gloria" userId="6464a502-8a44-4d67-8fab-8f3aa9495827" providerId="ADAL" clId="{366C4FD5-1A75-425B-9EF7-8A1725BD1B2B}" dt="2023-01-25T14:11:57.280" v="65" actId="14861"/>
          <ac:spMkLst>
            <pc:docMk/>
            <pc:sldMk cId="3225908514" sldId="309"/>
            <ac:spMk id="6" creationId="{5D0F14F3-1A09-3E96-BCB2-D8B940E469DA}"/>
          </ac:spMkLst>
        </pc:spChg>
      </pc:sldChg>
      <pc:sldChg chg="modSp mod">
        <pc:chgData name="Twesigye, Gloria" userId="6464a502-8a44-4d67-8fab-8f3aa9495827" providerId="ADAL" clId="{366C4FD5-1A75-425B-9EF7-8A1725BD1B2B}" dt="2023-01-25T14:13:24.542" v="71" actId="14861"/>
        <pc:sldMkLst>
          <pc:docMk/>
          <pc:sldMk cId="4093944873" sldId="313"/>
        </pc:sldMkLst>
        <pc:spChg chg="mod">
          <ac:chgData name="Twesigye, Gloria" userId="6464a502-8a44-4d67-8fab-8f3aa9495827" providerId="ADAL" clId="{366C4FD5-1A75-425B-9EF7-8A1725BD1B2B}" dt="2023-01-25T14:13:24.542" v="71" actId="14861"/>
          <ac:spMkLst>
            <pc:docMk/>
            <pc:sldMk cId="4093944873" sldId="313"/>
            <ac:spMk id="6" creationId="{5D0F14F3-1A09-3E96-BCB2-D8B940E469DA}"/>
          </ac:spMkLst>
        </pc:spChg>
      </pc:sldChg>
      <pc:sldChg chg="modSp mod">
        <pc:chgData name="Twesigye, Gloria" userId="6464a502-8a44-4d67-8fab-8f3aa9495827" providerId="ADAL" clId="{366C4FD5-1A75-425B-9EF7-8A1725BD1B2B}" dt="2023-01-25T20:21:26.862" v="120"/>
        <pc:sldMkLst>
          <pc:docMk/>
          <pc:sldMk cId="1316263638" sldId="314"/>
        </pc:sldMkLst>
        <pc:graphicFrameChg chg="mod">
          <ac:chgData name="Twesigye, Gloria" userId="6464a502-8a44-4d67-8fab-8f3aa9495827" providerId="ADAL" clId="{366C4FD5-1A75-425B-9EF7-8A1725BD1B2B}" dt="2023-01-25T20:21:26.862" v="120"/>
          <ac:graphicFrameMkLst>
            <pc:docMk/>
            <pc:sldMk cId="1316263638" sldId="314"/>
            <ac:graphicFrameMk id="11" creationId="{77C748B8-A357-4913-EC73-5F373BAF98C1}"/>
          </ac:graphicFrameMkLst>
        </pc:graphicFrameChg>
      </pc:sldChg>
      <pc:sldChg chg="modSp mod">
        <pc:chgData name="Twesigye, Gloria" userId="6464a502-8a44-4d67-8fab-8f3aa9495827" providerId="ADAL" clId="{366C4FD5-1A75-425B-9EF7-8A1725BD1B2B}" dt="2023-01-25T20:29:53.744" v="129"/>
        <pc:sldMkLst>
          <pc:docMk/>
          <pc:sldMk cId="3127030477" sldId="317"/>
        </pc:sldMkLst>
        <pc:graphicFrameChg chg="mod">
          <ac:chgData name="Twesigye, Gloria" userId="6464a502-8a44-4d67-8fab-8f3aa9495827" providerId="ADAL" clId="{366C4FD5-1A75-425B-9EF7-8A1725BD1B2B}" dt="2023-01-25T20:29:53.744" v="129"/>
          <ac:graphicFrameMkLst>
            <pc:docMk/>
            <pc:sldMk cId="3127030477" sldId="317"/>
            <ac:graphicFrameMk id="11" creationId="{77C748B8-A357-4913-EC73-5F373BAF98C1}"/>
          </ac:graphicFrameMkLst>
        </pc:graphicFrameChg>
      </pc:sldChg>
      <pc:sldChg chg="addSp delSp modSp new del mod">
        <pc:chgData name="Twesigye, Gloria" userId="6464a502-8a44-4d67-8fab-8f3aa9495827" providerId="ADAL" clId="{366C4FD5-1A75-425B-9EF7-8A1725BD1B2B}" dt="2023-01-24T21:58:54.061" v="41" actId="47"/>
        <pc:sldMkLst>
          <pc:docMk/>
          <pc:sldMk cId="261124684" sldId="318"/>
        </pc:sldMkLst>
        <pc:spChg chg="add del mod">
          <ac:chgData name="Twesigye, Gloria" userId="6464a502-8a44-4d67-8fab-8f3aa9495827" providerId="ADAL" clId="{366C4FD5-1A75-425B-9EF7-8A1725BD1B2B}" dt="2023-01-24T21:58:45.369" v="40" actId="20577"/>
          <ac:spMkLst>
            <pc:docMk/>
            <pc:sldMk cId="261124684" sldId="318"/>
            <ac:spMk id="2" creationId="{5B7EAA01-9980-A43B-2E0B-BBF4B73D7E88}"/>
          </ac:spMkLst>
        </pc:spChg>
      </pc:sldChg>
      <pc:sldChg chg="new del">
        <pc:chgData name="Twesigye, Gloria" userId="6464a502-8a44-4d67-8fab-8f3aa9495827" providerId="ADAL" clId="{366C4FD5-1A75-425B-9EF7-8A1725BD1B2B}" dt="2023-01-24T21:38:46.459" v="3" actId="680"/>
        <pc:sldMkLst>
          <pc:docMk/>
          <pc:sldMk cId="309201902" sldId="318"/>
        </pc:sldMkLst>
      </pc:sldChg>
      <pc:sldChg chg="addSp delSp modSp new del mod chgLayout">
        <pc:chgData name="Twesigye, Gloria" userId="6464a502-8a44-4d67-8fab-8f3aa9495827" providerId="ADAL" clId="{366C4FD5-1A75-425B-9EF7-8A1725BD1B2B}" dt="2023-01-24T21:46:24.115" v="16" actId="2696"/>
        <pc:sldMkLst>
          <pc:docMk/>
          <pc:sldMk cId="1662800635" sldId="318"/>
        </pc:sldMkLst>
        <pc:spChg chg="del">
          <ac:chgData name="Twesigye, Gloria" userId="6464a502-8a44-4d67-8fab-8f3aa9495827" providerId="ADAL" clId="{366C4FD5-1A75-425B-9EF7-8A1725BD1B2B}" dt="2023-01-24T21:40:27.903" v="9" actId="700"/>
          <ac:spMkLst>
            <pc:docMk/>
            <pc:sldMk cId="1662800635" sldId="318"/>
            <ac:spMk id="2" creationId="{3FEFFCD9-A6EF-4769-847A-090899CAD76B}"/>
          </ac:spMkLst>
        </pc:spChg>
        <pc:spChg chg="add del mod ord">
          <ac:chgData name="Twesigye, Gloria" userId="6464a502-8a44-4d67-8fab-8f3aa9495827" providerId="ADAL" clId="{366C4FD5-1A75-425B-9EF7-8A1725BD1B2B}" dt="2023-01-24T21:45:06.287" v="15" actId="700"/>
          <ac:spMkLst>
            <pc:docMk/>
            <pc:sldMk cId="1662800635" sldId="318"/>
            <ac:spMk id="3" creationId="{C18B19AB-10DA-BDDD-E199-98AF3E2D56B0}"/>
          </ac:spMkLst>
        </pc:spChg>
        <pc:spChg chg="add mod ord">
          <ac:chgData name="Twesigye, Gloria" userId="6464a502-8a44-4d67-8fab-8f3aa9495827" providerId="ADAL" clId="{366C4FD5-1A75-425B-9EF7-8A1725BD1B2B}" dt="2023-01-24T21:45:06.287" v="15" actId="700"/>
          <ac:spMkLst>
            <pc:docMk/>
            <pc:sldMk cId="1662800635" sldId="318"/>
            <ac:spMk id="4" creationId="{9D8A02CA-BB35-1202-9233-8CF0A499CF11}"/>
          </ac:spMkLst>
        </pc:spChg>
      </pc:sldChg>
      <pc:sldChg chg="addSp delSp modSp new mod modClrScheme chgLayout">
        <pc:chgData name="Twesigye, Gloria" userId="6464a502-8a44-4d67-8fab-8f3aa9495827" providerId="ADAL" clId="{366C4FD5-1A75-425B-9EF7-8A1725BD1B2B}" dt="2023-01-24T21:59:03.530" v="42"/>
        <pc:sldMkLst>
          <pc:docMk/>
          <pc:sldMk cId="1329933649" sldId="319"/>
        </pc:sldMkLst>
        <pc:spChg chg="del">
          <ac:chgData name="Twesigye, Gloria" userId="6464a502-8a44-4d67-8fab-8f3aa9495827" providerId="ADAL" clId="{366C4FD5-1A75-425B-9EF7-8A1725BD1B2B}" dt="2023-01-24T21:50:40.215" v="23" actId="700"/>
          <ac:spMkLst>
            <pc:docMk/>
            <pc:sldMk cId="1329933649" sldId="319"/>
            <ac:spMk id="2" creationId="{4B908827-3CBC-9483-77A7-2AF53886BA9A}"/>
          </ac:spMkLst>
        </pc:spChg>
        <pc:spChg chg="add mod">
          <ac:chgData name="Twesigye, Gloria" userId="6464a502-8a44-4d67-8fab-8f3aa9495827" providerId="ADAL" clId="{366C4FD5-1A75-425B-9EF7-8A1725BD1B2B}" dt="2023-01-24T21:59:03.530" v="42"/>
          <ac:spMkLst>
            <pc:docMk/>
            <pc:sldMk cId="1329933649" sldId="319"/>
            <ac:spMk id="3" creationId="{667FD755-5259-8918-3691-B2DE3A2F1546}"/>
          </ac:spMkLst>
        </pc:spChg>
      </pc:sldChg>
      <pc:sldChg chg="modSp add del mod">
        <pc:chgData name="Twesigye, Gloria" userId="6464a502-8a44-4d67-8fab-8f3aa9495827" providerId="ADAL" clId="{366C4FD5-1A75-425B-9EF7-8A1725BD1B2B}" dt="2023-01-25T14:35:51.332" v="111" actId="47"/>
        <pc:sldMkLst>
          <pc:docMk/>
          <pc:sldMk cId="459172279" sldId="320"/>
        </pc:sldMkLst>
        <pc:graphicFrameChg chg="mod">
          <ac:chgData name="Twesigye, Gloria" userId="6464a502-8a44-4d67-8fab-8f3aa9495827" providerId="ADAL" clId="{366C4FD5-1A75-425B-9EF7-8A1725BD1B2B}" dt="2023-01-25T14:27:51.774" v="109"/>
          <ac:graphicFrameMkLst>
            <pc:docMk/>
            <pc:sldMk cId="459172279" sldId="320"/>
            <ac:graphicFrameMk id="11" creationId="{77C748B8-A357-4913-EC73-5F373BAF98C1}"/>
          </ac:graphicFrameMkLst>
        </pc:graphicFrameChg>
      </pc:sldChg>
      <pc:sldChg chg="new del">
        <pc:chgData name="Twesigye, Gloria" userId="6464a502-8a44-4d67-8fab-8f3aa9495827" providerId="ADAL" clId="{366C4FD5-1A75-425B-9EF7-8A1725BD1B2B}" dt="2023-01-25T13:57:36.843" v="45" actId="47"/>
        <pc:sldMkLst>
          <pc:docMk/>
          <pc:sldMk cId="2395272412" sldId="320"/>
        </pc:sldMkLst>
      </pc:sldChg>
      <pc:sldMasterChg chg="del mod delSldLayout">
        <pc:chgData name="Twesigye, Gloria" userId="6464a502-8a44-4d67-8fab-8f3aa9495827" providerId="ADAL" clId="{366C4FD5-1A75-425B-9EF7-8A1725BD1B2B}" dt="2023-01-24T21:59:06.601" v="43" actId="47"/>
        <pc:sldMasterMkLst>
          <pc:docMk/>
          <pc:sldMasterMk cId="3850865728" sldId="2147483662"/>
        </pc:sldMasterMkLst>
        <pc:sldLayoutChg chg="del">
          <pc:chgData name="Twesigye, Gloria" userId="6464a502-8a44-4d67-8fab-8f3aa9495827" providerId="ADAL" clId="{366C4FD5-1A75-425B-9EF7-8A1725BD1B2B}" dt="2023-01-24T21:59:06.601" v="43" actId="47"/>
          <pc:sldLayoutMkLst>
            <pc:docMk/>
            <pc:sldMasterMk cId="3850865728" sldId="2147483662"/>
            <pc:sldLayoutMk cId="3824787925" sldId="2147483686"/>
          </pc:sldLayoutMkLst>
        </pc:sldLayoutChg>
      </pc:sldMasterChg>
      <pc:sldMasterChg chg="new del mod addSldLayout delSldLayout">
        <pc:chgData name="Twesigye, Gloria" userId="6464a502-8a44-4d67-8fab-8f3aa9495827" providerId="ADAL" clId="{366C4FD5-1A75-425B-9EF7-8A1725BD1B2B}" dt="2023-01-24T21:44:32.385" v="13" actId="6938"/>
        <pc:sldMasterMkLst>
          <pc:docMk/>
          <pc:sldMasterMk cId="519848361" sldId="2147483707"/>
        </pc:sldMasterMkLst>
        <pc:sldLayoutChg chg="new del replId">
          <pc:chgData name="Twesigye, Gloria" userId="6464a502-8a44-4d67-8fab-8f3aa9495827" providerId="ADAL" clId="{366C4FD5-1A75-425B-9EF7-8A1725BD1B2B}" dt="2023-01-24T21:44:32.385" v="13" actId="6938"/>
          <pc:sldLayoutMkLst>
            <pc:docMk/>
            <pc:sldMasterMk cId="519848361" sldId="2147483707"/>
            <pc:sldLayoutMk cId="3874424469" sldId="2147483708"/>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4131587249" sldId="2147483709"/>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264733802" sldId="2147483710"/>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623702843" sldId="2147483711"/>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755931475" sldId="2147483712"/>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320523535" sldId="2147483713"/>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217147477" sldId="2147483714"/>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219651532" sldId="2147483715"/>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826725191" sldId="2147483716"/>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67968881" sldId="2147483717"/>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616884631" sldId="2147483718"/>
          </pc:sldLayoutMkLst>
        </pc:sldLayoutChg>
      </pc:sldMasterChg>
      <pc:sldMasterChg chg="mod">
        <pc:chgData name="Twesigye, Gloria" userId="6464a502-8a44-4d67-8fab-8f3aa9495827" providerId="ADAL" clId="{366C4FD5-1A75-425B-9EF7-8A1725BD1B2B}" dt="2023-01-24T21:57:42.430" v="33" actId="6013"/>
        <pc:sldMasterMkLst>
          <pc:docMk/>
          <pc:sldMasterMk cId="3473193227" sldId="2147483707"/>
        </pc:sldMasterMkLst>
      </pc:sldMasterChg>
      <pc:sldMasterChg chg="new del mod addSldLayout delSldLayout">
        <pc:chgData name="Twesigye, Gloria" userId="6464a502-8a44-4d67-8fab-8f3aa9495827" providerId="ADAL" clId="{366C4FD5-1A75-425B-9EF7-8A1725BD1B2B}" dt="2023-01-24T21:49:50.036" v="21" actId="6938"/>
        <pc:sldMasterMkLst>
          <pc:docMk/>
          <pc:sldMasterMk cId="4184065068" sldId="2147483707"/>
        </pc:sldMasterMkLst>
        <pc:sldLayoutChg chg="new del replId">
          <pc:chgData name="Twesigye, Gloria" userId="6464a502-8a44-4d67-8fab-8f3aa9495827" providerId="ADAL" clId="{366C4FD5-1A75-425B-9EF7-8A1725BD1B2B}" dt="2023-01-24T21:49:50.036" v="21" actId="6938"/>
          <pc:sldLayoutMkLst>
            <pc:docMk/>
            <pc:sldMasterMk cId="4184065068" sldId="2147483707"/>
            <pc:sldLayoutMk cId="27475656" sldId="2147483708"/>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510224675" sldId="2147483709"/>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216815279" sldId="2147483710"/>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996180396" sldId="2147483711"/>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2150686336" sldId="2147483712"/>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445469432" sldId="2147483713"/>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1317575087" sldId="2147483714"/>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998835848" sldId="2147483715"/>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695558680" sldId="2147483716"/>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075346310" sldId="2147483717"/>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905715030" sldId="2147483718"/>
          </pc:sldLayoutMkLst>
        </pc:sldLayoutChg>
      </pc:sldMasterChg>
      <pc:sldMasterChg chg="new del mod addSldLayout delSldLayout">
        <pc:chgData name="Twesigye, Gloria" userId="6464a502-8a44-4d67-8fab-8f3aa9495827" providerId="ADAL" clId="{366C4FD5-1A75-425B-9EF7-8A1725BD1B2B}" dt="2023-01-24T21:44:31.561" v="12" actId="6938"/>
        <pc:sldMasterMkLst>
          <pc:docMk/>
          <pc:sldMasterMk cId="1936196977" sldId="2147483719"/>
        </pc:sldMasterMkLst>
        <pc:sldLayoutChg chg="new del replId">
          <pc:chgData name="Twesigye, Gloria" userId="6464a502-8a44-4d67-8fab-8f3aa9495827" providerId="ADAL" clId="{366C4FD5-1A75-425B-9EF7-8A1725BD1B2B}" dt="2023-01-24T21:44:31.561" v="12" actId="6938"/>
          <pc:sldLayoutMkLst>
            <pc:docMk/>
            <pc:sldMasterMk cId="1936196977" sldId="2147483719"/>
            <pc:sldLayoutMk cId="4023526996" sldId="2147483720"/>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784173809" sldId="2147483721"/>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797241373" sldId="2147483722"/>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530592610" sldId="2147483723"/>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189891808" sldId="2147483724"/>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3505845581" sldId="2147483725"/>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689322442" sldId="2147483726"/>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2849519222" sldId="2147483727"/>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716751537" sldId="2147483728"/>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3587791668" sldId="2147483729"/>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671215174" sldId="2147483730"/>
          </pc:sldLayoutMkLst>
        </pc:sldLayoutChg>
      </pc:sldMasterChg>
    </pc:docChg>
  </pc:docChgLst>
  <pc:docChgLst>
    <pc:chgData name="Sarah Balian" userId="b3b060d9-4d34-479b-ad68-688eaebf93c5" providerId="ADAL" clId="{D3FC4145-4E9E-458D-9F67-094EFC316802}"/>
    <pc:docChg chg="modSld">
      <pc:chgData name="Sarah Balian" userId="b3b060d9-4d34-479b-ad68-688eaebf93c5" providerId="ADAL" clId="{D3FC4145-4E9E-458D-9F67-094EFC316802}" dt="2023-02-15T15:12:12.035" v="0" actId="20577"/>
      <pc:docMkLst>
        <pc:docMk/>
      </pc:docMkLst>
      <pc:sldChg chg="modSp mod">
        <pc:chgData name="Sarah Balian" userId="b3b060d9-4d34-479b-ad68-688eaebf93c5" providerId="ADAL" clId="{D3FC4145-4E9E-458D-9F67-094EFC316802}" dt="2023-02-15T15:12:12.035" v="0" actId="20577"/>
        <pc:sldMkLst>
          <pc:docMk/>
          <pc:sldMk cId="2163988523" sldId="260"/>
        </pc:sldMkLst>
        <pc:spChg chg="mod">
          <ac:chgData name="Sarah Balian" userId="b3b060d9-4d34-479b-ad68-688eaebf93c5" providerId="ADAL" clId="{D3FC4145-4E9E-458D-9F67-094EFC316802}" dt="2023-02-15T15:12:12.035" v="0" actId="20577"/>
          <ac:spMkLst>
            <pc:docMk/>
            <pc:sldMk cId="2163988523" sldId="260"/>
            <ac:spMk id="3" creationId="{7F10B6DC-6AF4-BFD9-E1D5-B98AA266289F}"/>
          </ac:spMkLst>
        </pc:spChg>
      </pc:sldChg>
    </pc:docChg>
  </pc:docChgLst>
  <pc:docChgLst>
    <pc:chgData name="Balian, Sarah" userId="b3b060d9-4d34-479b-ad68-688eaebf93c5" providerId="ADAL" clId="{D3FC4145-4E9E-458D-9F67-094EFC316802}"/>
    <pc:docChg chg="modSld">
      <pc:chgData name="Balian, Sarah" userId="b3b060d9-4d34-479b-ad68-688eaebf93c5" providerId="ADAL" clId="{D3FC4145-4E9E-458D-9F67-094EFC316802}" dt="2023-01-18T15:17:10.799" v="17"/>
      <pc:docMkLst>
        <pc:docMk/>
      </pc:docMkLst>
      <pc:sldChg chg="delCm">
        <pc:chgData name="Balian, Sarah" userId="b3b060d9-4d34-479b-ad68-688eaebf93c5" providerId="ADAL" clId="{D3FC4145-4E9E-458D-9F67-094EFC316802}" dt="2023-01-18T15:12:43.453" v="1"/>
        <pc:sldMkLst>
          <pc:docMk/>
          <pc:sldMk cId="1428788921" sldId="262"/>
        </pc:sldMkLst>
      </pc:sldChg>
      <pc:sldChg chg="delCm">
        <pc:chgData name="Balian, Sarah" userId="b3b060d9-4d34-479b-ad68-688eaebf93c5" providerId="ADAL" clId="{D3FC4145-4E9E-458D-9F67-094EFC316802}" dt="2023-01-18T15:12:21.912" v="0"/>
        <pc:sldMkLst>
          <pc:docMk/>
          <pc:sldMk cId="1887431401" sldId="263"/>
        </pc:sldMkLst>
      </pc:sldChg>
      <pc:sldChg chg="delCm">
        <pc:chgData name="Balian, Sarah" userId="b3b060d9-4d34-479b-ad68-688eaebf93c5" providerId="ADAL" clId="{D3FC4145-4E9E-458D-9F67-094EFC316802}" dt="2023-01-18T15:17:10.799" v="17"/>
        <pc:sldMkLst>
          <pc:docMk/>
          <pc:sldMk cId="3475639167" sldId="289"/>
        </pc:sldMkLst>
      </pc:sldChg>
      <pc:sldChg chg="delCm">
        <pc:chgData name="Balian, Sarah" userId="b3b060d9-4d34-479b-ad68-688eaebf93c5" providerId="ADAL" clId="{D3FC4145-4E9E-458D-9F67-094EFC316802}" dt="2023-01-18T15:13:38.504" v="2"/>
        <pc:sldMkLst>
          <pc:docMk/>
          <pc:sldMk cId="999049329" sldId="305"/>
        </pc:sldMkLst>
      </pc:sldChg>
      <pc:sldChg chg="delCm">
        <pc:chgData name="Balian, Sarah" userId="b3b060d9-4d34-479b-ad68-688eaebf93c5" providerId="ADAL" clId="{D3FC4145-4E9E-458D-9F67-094EFC316802}" dt="2023-01-18T15:14:22.336" v="3"/>
        <pc:sldMkLst>
          <pc:docMk/>
          <pc:sldMk cId="1653516997" sldId="307"/>
        </pc:sldMkLst>
      </pc:sldChg>
      <pc:sldChg chg="delCm">
        <pc:chgData name="Balian, Sarah" userId="b3b060d9-4d34-479b-ad68-688eaebf93c5" providerId="ADAL" clId="{D3FC4145-4E9E-458D-9F67-094EFC316802}" dt="2023-01-18T15:15:00.998" v="4"/>
        <pc:sldMkLst>
          <pc:docMk/>
          <pc:sldMk cId="3225908514" sldId="309"/>
        </pc:sldMkLst>
      </pc:sldChg>
      <pc:sldChg chg="modSp delCm">
        <pc:chgData name="Balian, Sarah" userId="b3b060d9-4d34-479b-ad68-688eaebf93c5" providerId="ADAL" clId="{D3FC4145-4E9E-458D-9F67-094EFC316802}" dt="2023-01-18T15:16:34.055" v="16"/>
        <pc:sldMkLst>
          <pc:docMk/>
          <pc:sldMk cId="3127030477" sldId="317"/>
        </pc:sldMkLst>
        <pc:graphicFrameChg chg="mod">
          <ac:chgData name="Balian, Sarah" userId="b3b060d9-4d34-479b-ad68-688eaebf93c5" providerId="ADAL" clId="{D3FC4145-4E9E-458D-9F67-094EFC316802}" dt="2023-01-18T15:16:18.987" v="15"/>
          <ac:graphicFrameMkLst>
            <pc:docMk/>
            <pc:sldMk cId="3127030477" sldId="317"/>
            <ac:graphicFrameMk id="11" creationId="{77C748B8-A357-4913-EC73-5F373BAF98C1}"/>
          </ac:graphicFrameMkLst>
        </pc:graphicFrameChg>
      </pc:sldChg>
    </pc:docChg>
  </pc:docChgLst>
  <pc:docChgLst>
    <pc:chgData name="Hanner, Olsen" userId="8f966b24-7479-4073-89bd-2f70180eddce" providerId="ADAL" clId="{8B11B0E7-DA7F-43FD-B0AB-4848CCA129BE}"/>
    <pc:docChg chg="undo custSel addSld modSld">
      <pc:chgData name="Hanner, Olsen" userId="8f966b24-7479-4073-89bd-2f70180eddce" providerId="ADAL" clId="{8B11B0E7-DA7F-43FD-B0AB-4848CCA129BE}" dt="2023-10-27T20:33:52.016" v="1314" actId="20577"/>
      <pc:docMkLst>
        <pc:docMk/>
      </pc:docMkLst>
      <pc:sldChg chg="modSp mod">
        <pc:chgData name="Hanner, Olsen" userId="8f966b24-7479-4073-89bd-2f70180eddce" providerId="ADAL" clId="{8B11B0E7-DA7F-43FD-B0AB-4848CCA129BE}" dt="2023-10-27T20:25:35.750" v="1089" actId="207"/>
        <pc:sldMkLst>
          <pc:docMk/>
          <pc:sldMk cId="2163988523" sldId="260"/>
        </pc:sldMkLst>
        <pc:spChg chg="mod">
          <ac:chgData name="Hanner, Olsen" userId="8f966b24-7479-4073-89bd-2f70180eddce" providerId="ADAL" clId="{8B11B0E7-DA7F-43FD-B0AB-4848CCA129BE}" dt="2023-10-27T20:25:29.144" v="1088" actId="207"/>
          <ac:spMkLst>
            <pc:docMk/>
            <pc:sldMk cId="2163988523" sldId="260"/>
            <ac:spMk id="3" creationId="{7F10B6DC-6AF4-BFD9-E1D5-B98AA266289F}"/>
          </ac:spMkLst>
        </pc:spChg>
        <pc:spChg chg="mod">
          <ac:chgData name="Hanner, Olsen" userId="8f966b24-7479-4073-89bd-2f70180eddce" providerId="ADAL" clId="{8B11B0E7-DA7F-43FD-B0AB-4848CCA129BE}" dt="2023-10-27T20:25:35.750" v="1089" actId="207"/>
          <ac:spMkLst>
            <pc:docMk/>
            <pc:sldMk cId="2163988523" sldId="260"/>
            <ac:spMk id="9" creationId="{E690F70B-E368-D7F5-795E-B5139345EF71}"/>
          </ac:spMkLst>
        </pc:spChg>
      </pc:sldChg>
      <pc:sldChg chg="modSp mod addCm modNotesTx">
        <pc:chgData name="Hanner, Olsen" userId="8f966b24-7479-4073-89bd-2f70180eddce" providerId="ADAL" clId="{8B11B0E7-DA7F-43FD-B0AB-4848CCA129BE}" dt="2023-10-27T19:51:18.010" v="820" actId="208"/>
        <pc:sldMkLst>
          <pc:docMk/>
          <pc:sldMk cId="1428788921" sldId="262"/>
        </pc:sldMkLst>
        <pc:spChg chg="mod">
          <ac:chgData name="Hanner, Olsen" userId="8f966b24-7479-4073-89bd-2f70180eddce" providerId="ADAL" clId="{8B11B0E7-DA7F-43FD-B0AB-4848CCA129BE}" dt="2023-10-27T19:50:27.369" v="813" actId="207"/>
          <ac:spMkLst>
            <pc:docMk/>
            <pc:sldMk cId="1428788921" sldId="262"/>
            <ac:spMk id="10" creationId="{580355BB-10B2-2265-F650-EBBA740CC379}"/>
          </ac:spMkLst>
        </pc:spChg>
        <pc:spChg chg="mod">
          <ac:chgData name="Hanner, Olsen" userId="8f966b24-7479-4073-89bd-2f70180eddce" providerId="ADAL" clId="{8B11B0E7-DA7F-43FD-B0AB-4848CCA129BE}" dt="2023-10-27T19:50:21.413" v="812" actId="207"/>
          <ac:spMkLst>
            <pc:docMk/>
            <pc:sldMk cId="1428788921" sldId="262"/>
            <ac:spMk id="11" creationId="{B854967F-8043-B86D-C735-482989D83C1E}"/>
          </ac:spMkLst>
        </pc:spChg>
        <pc:spChg chg="mod">
          <ac:chgData name="Hanner, Olsen" userId="8f966b24-7479-4073-89bd-2f70180eddce" providerId="ADAL" clId="{8B11B0E7-DA7F-43FD-B0AB-4848CCA129BE}" dt="2023-10-27T19:50:41.615" v="814" actId="207"/>
          <ac:spMkLst>
            <pc:docMk/>
            <pc:sldMk cId="1428788921" sldId="262"/>
            <ac:spMk id="12" creationId="{3862842A-EAC4-C115-2F36-83D77BEE1E0E}"/>
          </ac:spMkLst>
        </pc:spChg>
        <pc:graphicFrameChg chg="mod">
          <ac:chgData name="Hanner, Olsen" userId="8f966b24-7479-4073-89bd-2f70180eddce" providerId="ADAL" clId="{8B11B0E7-DA7F-43FD-B0AB-4848CCA129BE}" dt="2023-10-27T19:51:18.010" v="820" actId="208"/>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8B11B0E7-DA7F-43FD-B0AB-4848CCA129BE}" dt="2023-10-26T19:58:55.740" v="96"/>
              <pc2:cmMkLst xmlns:pc2="http://schemas.microsoft.com/office/powerpoint/2019/9/main/command">
                <pc:docMk/>
                <pc:sldMk cId="1428788921" sldId="262"/>
                <pc2:cmMk id="{4F924BAE-893D-4CFE-A696-F894334B81DE}"/>
              </pc2:cmMkLst>
            </pc226:cmChg>
          </p:ext>
        </pc:extLst>
      </pc:sldChg>
      <pc:sldChg chg="delSp modSp mod modNotesTx">
        <pc:chgData name="Hanner, Olsen" userId="8f966b24-7479-4073-89bd-2f70180eddce" providerId="ADAL" clId="{8B11B0E7-DA7F-43FD-B0AB-4848CCA129BE}" dt="2023-10-27T16:22:09.821" v="742" actId="207"/>
        <pc:sldMkLst>
          <pc:docMk/>
          <pc:sldMk cId="1887431401" sldId="263"/>
        </pc:sldMkLst>
        <pc:spChg chg="del">
          <ac:chgData name="Hanner, Olsen" userId="8f966b24-7479-4073-89bd-2f70180eddce" providerId="ADAL" clId="{8B11B0E7-DA7F-43FD-B0AB-4848CCA129BE}" dt="2023-10-26T19:45:11.695" v="12" actId="21"/>
          <ac:spMkLst>
            <pc:docMk/>
            <pc:sldMk cId="1887431401" sldId="263"/>
            <ac:spMk id="14" creationId="{7B915756-A29F-325B-5D43-1F846F131974}"/>
          </ac:spMkLst>
        </pc:spChg>
        <pc:spChg chg="del">
          <ac:chgData name="Hanner, Olsen" userId="8f966b24-7479-4073-89bd-2f70180eddce" providerId="ADAL" clId="{8B11B0E7-DA7F-43FD-B0AB-4848CCA129BE}" dt="2023-10-26T19:45:03.653" v="11" actId="21"/>
          <ac:spMkLst>
            <pc:docMk/>
            <pc:sldMk cId="1887431401" sldId="263"/>
            <ac:spMk id="15" creationId="{D7F56EBF-8AA3-35CA-3421-8D456748E5B9}"/>
          </ac:spMkLst>
        </pc:spChg>
        <pc:spChg chg="del">
          <ac:chgData name="Hanner, Olsen" userId="8f966b24-7479-4073-89bd-2f70180eddce" providerId="ADAL" clId="{8B11B0E7-DA7F-43FD-B0AB-4848CCA129BE}" dt="2023-10-26T19:45:20.138" v="13" actId="478"/>
          <ac:spMkLst>
            <pc:docMk/>
            <pc:sldMk cId="1887431401" sldId="263"/>
            <ac:spMk id="17" creationId="{8F463A01-7069-BCF1-CFD5-59FEE65C01F4}"/>
          </ac:spMkLst>
        </pc:spChg>
        <pc:graphicFrameChg chg="mod">
          <ac:chgData name="Hanner, Olsen" userId="8f966b24-7479-4073-89bd-2f70180eddce" providerId="ADAL" clId="{8B11B0E7-DA7F-43FD-B0AB-4848CCA129BE}" dt="2023-10-27T16:22:09.821" v="742" actId="207"/>
          <ac:graphicFrameMkLst>
            <pc:docMk/>
            <pc:sldMk cId="1887431401" sldId="263"/>
            <ac:graphicFrameMk id="12" creationId="{EA0A0782-FDF5-68B5-3E13-A040A82315DF}"/>
          </ac:graphicFrameMkLst>
        </pc:graphicFrameChg>
      </pc:sldChg>
      <pc:sldChg chg="mod modNotesTx">
        <pc:chgData name="Hanner, Olsen" userId="8f966b24-7479-4073-89bd-2f70180eddce" providerId="ADAL" clId="{8B11B0E7-DA7F-43FD-B0AB-4848CCA129BE}" dt="2023-10-26T19:59:35.913" v="119" actId="27918"/>
        <pc:sldMkLst>
          <pc:docMk/>
          <pc:sldMk cId="2479953464" sldId="264"/>
        </pc:sldMkLst>
      </pc:sldChg>
      <pc:sldChg chg="modSp mod">
        <pc:chgData name="Hanner, Olsen" userId="8f966b24-7479-4073-89bd-2f70180eddce" providerId="ADAL" clId="{8B11B0E7-DA7F-43FD-B0AB-4848CCA129BE}" dt="2023-10-27T19:54:21.453" v="825" actId="27918"/>
        <pc:sldMkLst>
          <pc:docMk/>
          <pc:sldMk cId="3502258445" sldId="283"/>
        </pc:sldMkLst>
        <pc:spChg chg="mod">
          <ac:chgData name="Hanner, Olsen" userId="8f966b24-7479-4073-89bd-2f70180eddce" providerId="ADAL" clId="{8B11B0E7-DA7F-43FD-B0AB-4848CCA129BE}" dt="2023-10-27T19:53:56.632" v="824" actId="207"/>
          <ac:spMkLst>
            <pc:docMk/>
            <pc:sldMk cId="3502258445" sldId="283"/>
            <ac:spMk id="5" creationId="{07E7D4A9-A2D8-FCFA-930A-28EF4D10D77F}"/>
          </ac:spMkLst>
        </pc:spChg>
        <pc:spChg chg="mod">
          <ac:chgData name="Hanner, Olsen" userId="8f966b24-7479-4073-89bd-2f70180eddce" providerId="ADAL" clId="{8B11B0E7-DA7F-43FD-B0AB-4848CCA129BE}" dt="2023-10-27T19:53:49.730" v="823" actId="207"/>
          <ac:spMkLst>
            <pc:docMk/>
            <pc:sldMk cId="3502258445" sldId="283"/>
            <ac:spMk id="6" creationId="{412E3515-0CCA-54BB-DEDF-C212521396F3}"/>
          </ac:spMkLst>
        </pc:spChg>
        <pc:spChg chg="mod">
          <ac:chgData name="Hanner, Olsen" userId="8f966b24-7479-4073-89bd-2f70180eddce" providerId="ADAL" clId="{8B11B0E7-DA7F-43FD-B0AB-4848CCA129BE}" dt="2023-10-27T19:53:49.730" v="823" actId="207"/>
          <ac:spMkLst>
            <pc:docMk/>
            <pc:sldMk cId="3502258445" sldId="283"/>
            <ac:spMk id="7" creationId="{6746877B-C94C-C6CA-FFCE-A784D43835B6}"/>
          </ac:spMkLst>
        </pc:spChg>
        <pc:grpChg chg="mod">
          <ac:chgData name="Hanner, Olsen" userId="8f966b24-7479-4073-89bd-2f70180eddce" providerId="ADAL" clId="{8B11B0E7-DA7F-43FD-B0AB-4848CCA129BE}" dt="2023-10-27T19:53:49.730" v="823" actId="207"/>
          <ac:grpSpMkLst>
            <pc:docMk/>
            <pc:sldMk cId="3502258445" sldId="283"/>
            <ac:grpSpMk id="8" creationId="{9B93891F-7FE0-C8DC-6B27-0AD630270771}"/>
          </ac:grpSpMkLst>
        </pc:grpChg>
        <pc:graphicFrameChg chg="mod">
          <ac:chgData name="Hanner, Olsen" userId="8f966b24-7479-4073-89bd-2f70180eddce" providerId="ADAL" clId="{8B11B0E7-DA7F-43FD-B0AB-4848CCA129BE}" dt="2023-10-27T19:53:41.032" v="821" actId="207"/>
          <ac:graphicFrameMkLst>
            <pc:docMk/>
            <pc:sldMk cId="3502258445" sldId="283"/>
            <ac:graphicFrameMk id="9" creationId="{16BB2B36-D329-083C-5198-BEEC5AC12CFA}"/>
          </ac:graphicFrameMkLst>
        </pc:graphicFrameChg>
      </pc:sldChg>
      <pc:sldChg chg="modSp mod modNotesTx">
        <pc:chgData name="Hanner, Olsen" userId="8f966b24-7479-4073-89bd-2f70180eddce" providerId="ADAL" clId="{8B11B0E7-DA7F-43FD-B0AB-4848CCA129BE}" dt="2023-10-26T20:10:03.453" v="294" actId="20577"/>
        <pc:sldMkLst>
          <pc:docMk/>
          <pc:sldMk cId="1821595124" sldId="286"/>
        </pc:sldMkLst>
        <pc:graphicFrameChg chg="mod">
          <ac:chgData name="Hanner, Olsen" userId="8f966b24-7479-4073-89bd-2f70180eddce" providerId="ADAL" clId="{8B11B0E7-DA7F-43FD-B0AB-4848CCA129BE}" dt="2023-10-26T20:09:39.719" v="271"/>
          <ac:graphicFrameMkLst>
            <pc:docMk/>
            <pc:sldMk cId="1821595124" sldId="286"/>
            <ac:graphicFrameMk id="6" creationId="{A9A8CC69-E7C7-8BF8-2D2D-ABB1A61EC758}"/>
          </ac:graphicFrameMkLst>
        </pc:graphicFrameChg>
      </pc:sldChg>
      <pc:sldChg chg="mod modNotesTx">
        <pc:chgData name="Hanner, Olsen" userId="8f966b24-7479-4073-89bd-2f70180eddce" providerId="ADAL" clId="{8B11B0E7-DA7F-43FD-B0AB-4848CCA129BE}" dt="2023-10-26T20:11:24.027" v="324" actId="27918"/>
        <pc:sldMkLst>
          <pc:docMk/>
          <pc:sldMk cId="2004344858" sldId="288"/>
        </pc:sldMkLst>
      </pc:sldChg>
      <pc:sldChg chg="modSp mod modNotesTx">
        <pc:chgData name="Hanner, Olsen" userId="8f966b24-7479-4073-89bd-2f70180eddce" providerId="ADAL" clId="{8B11B0E7-DA7F-43FD-B0AB-4848CCA129BE}" dt="2023-10-27T20:33:52.016" v="1314" actId="20577"/>
        <pc:sldMkLst>
          <pc:docMk/>
          <pc:sldMk cId="3475639167" sldId="289"/>
        </pc:sldMkLst>
        <pc:spChg chg="mod">
          <ac:chgData name="Hanner, Olsen" userId="8f966b24-7479-4073-89bd-2f70180eddce" providerId="ADAL" clId="{8B11B0E7-DA7F-43FD-B0AB-4848CCA129BE}" dt="2023-10-27T20:33:32.081" v="1263" actId="207"/>
          <ac:spMkLst>
            <pc:docMk/>
            <pc:sldMk cId="3475639167" sldId="289"/>
            <ac:spMk id="3" creationId="{F2A31AE5-F919-CA50-BF07-AF012D87D146}"/>
          </ac:spMkLst>
        </pc:spChg>
      </pc:sldChg>
      <pc:sldChg chg="delSp modSp mod addCm modNotesTx">
        <pc:chgData name="Hanner, Olsen" userId="8f966b24-7479-4073-89bd-2f70180eddce" providerId="ADAL" clId="{8B11B0E7-DA7F-43FD-B0AB-4848CCA129BE}" dt="2023-10-26T20:54:24.406" v="681"/>
        <pc:sldMkLst>
          <pc:docMk/>
          <pc:sldMk cId="61370533" sldId="290"/>
        </pc:sldMkLst>
        <pc:spChg chg="del">
          <ac:chgData name="Hanner, Olsen" userId="8f966b24-7479-4073-89bd-2f70180eddce" providerId="ADAL" clId="{8B11B0E7-DA7F-43FD-B0AB-4848CCA129BE}" dt="2023-10-26T20:37:07.461" v="535" actId="21"/>
          <ac:spMkLst>
            <pc:docMk/>
            <pc:sldMk cId="61370533" sldId="290"/>
            <ac:spMk id="4" creationId="{D54639E5-622E-F686-9B70-3755579691CC}"/>
          </ac:spMkLst>
        </pc:spChg>
        <pc:spChg chg="del">
          <ac:chgData name="Hanner, Olsen" userId="8f966b24-7479-4073-89bd-2f70180eddce" providerId="ADAL" clId="{8B11B0E7-DA7F-43FD-B0AB-4848CCA129BE}" dt="2023-10-26T20:28:34.585" v="532" actId="21"/>
          <ac:spMkLst>
            <pc:docMk/>
            <pc:sldMk cId="61370533" sldId="290"/>
            <ac:spMk id="5" creationId="{7D44C26F-58DB-A724-B258-411DCFA139EA}"/>
          </ac:spMkLst>
        </pc:spChg>
        <pc:spChg chg="del">
          <ac:chgData name="Hanner, Olsen" userId="8f966b24-7479-4073-89bd-2f70180eddce" providerId="ADAL" clId="{8B11B0E7-DA7F-43FD-B0AB-4848CCA129BE}" dt="2023-10-26T20:36:49.156" v="533" actId="21"/>
          <ac:spMkLst>
            <pc:docMk/>
            <pc:sldMk cId="61370533" sldId="290"/>
            <ac:spMk id="6" creationId="{72B791A3-CAD3-DD24-C9A7-D921EA0F03FE}"/>
          </ac:spMkLst>
        </pc:spChg>
        <pc:spChg chg="del">
          <ac:chgData name="Hanner, Olsen" userId="8f966b24-7479-4073-89bd-2f70180eddce" providerId="ADAL" clId="{8B11B0E7-DA7F-43FD-B0AB-4848CCA129BE}" dt="2023-10-26T20:37:03.601" v="534" actId="21"/>
          <ac:spMkLst>
            <pc:docMk/>
            <pc:sldMk cId="61370533" sldId="290"/>
            <ac:spMk id="7" creationId="{EB90318A-4EB6-8A16-F63C-D602FE2C956F}"/>
          </ac:spMkLst>
        </pc:spChg>
        <pc:graphicFrameChg chg="mod">
          <ac:chgData name="Hanner, Olsen" userId="8f966b24-7479-4073-89bd-2f70180eddce" providerId="ADAL" clId="{8B11B0E7-DA7F-43FD-B0AB-4848CCA129BE}" dt="2023-10-26T20:54:05.100" v="680" actId="20577"/>
          <ac:graphicFrameMkLst>
            <pc:docMk/>
            <pc:sldMk cId="61370533" sldId="290"/>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8B11B0E7-DA7F-43FD-B0AB-4848CCA129BE}" dt="2023-10-26T20:54:24.406" v="681"/>
              <pc2:cmMkLst xmlns:pc2="http://schemas.microsoft.com/office/powerpoint/2019/9/main/command">
                <pc:docMk/>
                <pc:sldMk cId="61370533" sldId="290"/>
                <pc2:cmMk id="{23772D9E-C22D-4B4F-878D-ECC27A1D1B23}"/>
              </pc2:cmMkLst>
            </pc226:cmChg>
          </p:ext>
        </pc:extLst>
      </pc:sldChg>
      <pc:sldChg chg="modSp mod addCm modNotesTx">
        <pc:chgData name="Hanner, Olsen" userId="8f966b24-7479-4073-89bd-2f70180eddce" providerId="ADAL" clId="{8B11B0E7-DA7F-43FD-B0AB-4848CCA129BE}" dt="2023-10-27T20:29:48.468" v="1226"/>
        <pc:sldMkLst>
          <pc:docMk/>
          <pc:sldMk cId="4205298638" sldId="292"/>
        </pc:sldMkLst>
        <pc:spChg chg="mod">
          <ac:chgData name="Hanner, Olsen" userId="8f966b24-7479-4073-89bd-2f70180eddce" providerId="ADAL" clId="{8B11B0E7-DA7F-43FD-B0AB-4848CCA129BE}" dt="2023-10-26T20:54:34.861" v="684" actId="20577"/>
          <ac:spMkLst>
            <pc:docMk/>
            <pc:sldMk cId="4205298638" sldId="292"/>
            <ac:spMk id="5" creationId="{0B0D50D7-E777-BDAB-67FA-5FB77C6B0DDA}"/>
          </ac:spMkLst>
        </pc:spChg>
        <pc:graphicFrameChg chg="mod">
          <ac:chgData name="Hanner, Olsen" userId="8f966b24-7479-4073-89bd-2f70180eddce" providerId="ADAL" clId="{8B11B0E7-DA7F-43FD-B0AB-4848CCA129BE}" dt="2023-10-26T20:53:35.933" v="662" actId="207"/>
          <ac:graphicFrameMkLst>
            <pc:docMk/>
            <pc:sldMk cId="4205298638" sldId="292"/>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8B11B0E7-DA7F-43FD-B0AB-4848CCA129BE}" dt="2023-10-27T20:29:48.468" v="1226"/>
              <pc2:cmMkLst xmlns:pc2="http://schemas.microsoft.com/office/powerpoint/2019/9/main/command">
                <pc:docMk/>
                <pc:sldMk cId="4205298638" sldId="292"/>
                <pc2:cmMk id="{7EB4CA9A-5FDE-425D-8EF4-BE5A0DCC0A67}"/>
              </pc2:cmMkLst>
            </pc226:cmChg>
          </p:ext>
        </pc:extLst>
      </pc:sldChg>
      <pc:sldChg chg="addSp delSp modSp mod modNotesTx">
        <pc:chgData name="Hanner, Olsen" userId="8f966b24-7479-4073-89bd-2f70180eddce" providerId="ADAL" clId="{8B11B0E7-DA7F-43FD-B0AB-4848CCA129BE}" dt="2023-10-26T20:06:25.105" v="252" actId="207"/>
        <pc:sldMkLst>
          <pc:docMk/>
          <pc:sldMk cId="317324267" sldId="299"/>
        </pc:sldMkLst>
        <pc:spChg chg="mod">
          <ac:chgData name="Hanner, Olsen" userId="8f966b24-7479-4073-89bd-2f70180eddce" providerId="ADAL" clId="{8B11B0E7-DA7F-43FD-B0AB-4848CCA129BE}" dt="2023-10-26T20:02:10.141" v="163" actId="20577"/>
          <ac:spMkLst>
            <pc:docMk/>
            <pc:sldMk cId="317324267" sldId="299"/>
            <ac:spMk id="4" creationId="{8F3228DC-02F7-D8D7-DAB8-EDBD48FD06AF}"/>
          </ac:spMkLst>
        </pc:spChg>
        <pc:spChg chg="mod">
          <ac:chgData name="Hanner, Olsen" userId="8f966b24-7479-4073-89bd-2f70180eddce" providerId="ADAL" clId="{8B11B0E7-DA7F-43FD-B0AB-4848CCA129BE}" dt="2023-10-26T20:03:41.881" v="232" actId="20577"/>
          <ac:spMkLst>
            <pc:docMk/>
            <pc:sldMk cId="317324267" sldId="299"/>
            <ac:spMk id="6" creationId="{17FDCAFD-50A4-280D-7507-C82689A047A8}"/>
          </ac:spMkLst>
        </pc:spChg>
        <pc:spChg chg="mod">
          <ac:chgData name="Hanner, Olsen" userId="8f966b24-7479-4073-89bd-2f70180eddce" providerId="ADAL" clId="{8B11B0E7-DA7F-43FD-B0AB-4848CCA129BE}" dt="2023-10-26T20:02:47.552" v="197" actId="20577"/>
          <ac:spMkLst>
            <pc:docMk/>
            <pc:sldMk cId="317324267" sldId="299"/>
            <ac:spMk id="7" creationId="{C5B886BB-9080-D386-D08A-EF19BB8BC725}"/>
          </ac:spMkLst>
        </pc:spChg>
        <pc:spChg chg="del">
          <ac:chgData name="Hanner, Olsen" userId="8f966b24-7479-4073-89bd-2f70180eddce" providerId="ADAL" clId="{8B11B0E7-DA7F-43FD-B0AB-4848CCA129BE}" dt="2023-10-26T20:00:48.435" v="131" actId="478"/>
          <ac:spMkLst>
            <pc:docMk/>
            <pc:sldMk cId="317324267" sldId="299"/>
            <ac:spMk id="8" creationId="{1A5D5D1F-6AE8-32C3-0DF9-D2F8A96FD892}"/>
          </ac:spMkLst>
        </pc:spChg>
        <pc:spChg chg="mod">
          <ac:chgData name="Hanner, Olsen" userId="8f966b24-7479-4073-89bd-2f70180eddce" providerId="ADAL" clId="{8B11B0E7-DA7F-43FD-B0AB-4848CCA129BE}" dt="2023-10-26T20:02:18.316" v="168" actId="20577"/>
          <ac:spMkLst>
            <pc:docMk/>
            <pc:sldMk cId="317324267" sldId="299"/>
            <ac:spMk id="9" creationId="{72F3384F-FCF1-9377-F653-D0DA85FD98BF}"/>
          </ac:spMkLst>
        </pc:spChg>
        <pc:spChg chg="mod">
          <ac:chgData name="Hanner, Olsen" userId="8f966b24-7479-4073-89bd-2f70180eddce" providerId="ADAL" clId="{8B11B0E7-DA7F-43FD-B0AB-4848CCA129BE}" dt="2023-10-26T20:02:40.216" v="190" actId="20577"/>
          <ac:spMkLst>
            <pc:docMk/>
            <pc:sldMk cId="317324267" sldId="299"/>
            <ac:spMk id="10" creationId="{AF62839C-0ABA-7AE3-BB80-43B280FEB5C8}"/>
          </ac:spMkLst>
        </pc:spChg>
        <pc:spChg chg="del">
          <ac:chgData name="Hanner, Olsen" userId="8f966b24-7479-4073-89bd-2f70180eddce" providerId="ADAL" clId="{8B11B0E7-DA7F-43FD-B0AB-4848CCA129BE}" dt="2023-10-26T20:00:48.435" v="131" actId="478"/>
          <ac:spMkLst>
            <pc:docMk/>
            <pc:sldMk cId="317324267" sldId="299"/>
            <ac:spMk id="41" creationId="{D668D04A-DECC-8646-63D2-86090C0B6EC2}"/>
          </ac:spMkLst>
        </pc:spChg>
        <pc:spChg chg="del">
          <ac:chgData name="Hanner, Olsen" userId="8f966b24-7479-4073-89bd-2f70180eddce" providerId="ADAL" clId="{8B11B0E7-DA7F-43FD-B0AB-4848CCA129BE}" dt="2023-10-26T20:00:48.435" v="131" actId="478"/>
          <ac:spMkLst>
            <pc:docMk/>
            <pc:sldMk cId="317324267" sldId="299"/>
            <ac:spMk id="42" creationId="{CF8A5421-9323-A745-9033-6B0858E056E5}"/>
          </ac:spMkLst>
        </pc:spChg>
        <pc:spChg chg="del">
          <ac:chgData name="Hanner, Olsen" userId="8f966b24-7479-4073-89bd-2f70180eddce" providerId="ADAL" clId="{8B11B0E7-DA7F-43FD-B0AB-4848CCA129BE}" dt="2023-10-26T20:00:48.435" v="131" actId="478"/>
          <ac:spMkLst>
            <pc:docMk/>
            <pc:sldMk cId="317324267" sldId="299"/>
            <ac:spMk id="43" creationId="{B7FC13D1-752F-56B6-5609-2A21E3445535}"/>
          </ac:spMkLst>
        </pc:spChg>
        <pc:spChg chg="del">
          <ac:chgData name="Hanner, Olsen" userId="8f966b24-7479-4073-89bd-2f70180eddce" providerId="ADAL" clId="{8B11B0E7-DA7F-43FD-B0AB-4848CCA129BE}" dt="2023-10-26T20:00:48.435" v="131" actId="478"/>
          <ac:spMkLst>
            <pc:docMk/>
            <pc:sldMk cId="317324267" sldId="299"/>
            <ac:spMk id="44" creationId="{4BC63EFC-51D8-5205-E29F-01514C838175}"/>
          </ac:spMkLst>
        </pc:spChg>
        <pc:spChg chg="del">
          <ac:chgData name="Hanner, Olsen" userId="8f966b24-7479-4073-89bd-2f70180eddce" providerId="ADAL" clId="{8B11B0E7-DA7F-43FD-B0AB-4848CCA129BE}" dt="2023-10-26T20:00:48.435" v="131" actId="478"/>
          <ac:spMkLst>
            <pc:docMk/>
            <pc:sldMk cId="317324267" sldId="299"/>
            <ac:spMk id="45" creationId="{BBE6A571-B611-7C03-DEE0-82AB9841B25B}"/>
          </ac:spMkLst>
        </pc:spChg>
        <pc:spChg chg="del">
          <ac:chgData name="Hanner, Olsen" userId="8f966b24-7479-4073-89bd-2f70180eddce" providerId="ADAL" clId="{8B11B0E7-DA7F-43FD-B0AB-4848CCA129BE}" dt="2023-10-26T20:00:48.435" v="131" actId="478"/>
          <ac:spMkLst>
            <pc:docMk/>
            <pc:sldMk cId="317324267" sldId="299"/>
            <ac:spMk id="46" creationId="{42DF423A-99C8-4EB4-85E6-B227F5AC86CF}"/>
          </ac:spMkLst>
        </pc:spChg>
        <pc:spChg chg="del">
          <ac:chgData name="Hanner, Olsen" userId="8f966b24-7479-4073-89bd-2f70180eddce" providerId="ADAL" clId="{8B11B0E7-DA7F-43FD-B0AB-4848CCA129BE}" dt="2023-10-26T20:00:48.435" v="131" actId="478"/>
          <ac:spMkLst>
            <pc:docMk/>
            <pc:sldMk cId="317324267" sldId="299"/>
            <ac:spMk id="47" creationId="{1A54FE55-9EA8-7040-3CAE-58A0BC0B5A7A}"/>
          </ac:spMkLst>
        </pc:spChg>
        <pc:spChg chg="del">
          <ac:chgData name="Hanner, Olsen" userId="8f966b24-7479-4073-89bd-2f70180eddce" providerId="ADAL" clId="{8B11B0E7-DA7F-43FD-B0AB-4848CCA129BE}" dt="2023-10-26T20:00:48.435" v="131" actId="478"/>
          <ac:spMkLst>
            <pc:docMk/>
            <pc:sldMk cId="317324267" sldId="299"/>
            <ac:spMk id="48" creationId="{C745E97A-7FD6-1663-C9EC-826AD8D437D1}"/>
          </ac:spMkLst>
        </pc:spChg>
        <pc:spChg chg="del">
          <ac:chgData name="Hanner, Olsen" userId="8f966b24-7479-4073-89bd-2f70180eddce" providerId="ADAL" clId="{8B11B0E7-DA7F-43FD-B0AB-4848CCA129BE}" dt="2023-10-26T20:00:48.435" v="131" actId="478"/>
          <ac:spMkLst>
            <pc:docMk/>
            <pc:sldMk cId="317324267" sldId="299"/>
            <ac:spMk id="49" creationId="{5A089B96-6EB7-40E6-B695-CA14F03E510E}"/>
          </ac:spMkLst>
        </pc:spChg>
        <pc:spChg chg="del">
          <ac:chgData name="Hanner, Olsen" userId="8f966b24-7479-4073-89bd-2f70180eddce" providerId="ADAL" clId="{8B11B0E7-DA7F-43FD-B0AB-4848CCA129BE}" dt="2023-10-26T20:00:48.435" v="131" actId="478"/>
          <ac:spMkLst>
            <pc:docMk/>
            <pc:sldMk cId="317324267" sldId="299"/>
            <ac:spMk id="50" creationId="{B4A38A1D-ED77-E4A3-DF60-1B2D80DD4252}"/>
          </ac:spMkLst>
        </pc:spChg>
        <pc:spChg chg="del">
          <ac:chgData name="Hanner, Olsen" userId="8f966b24-7479-4073-89bd-2f70180eddce" providerId="ADAL" clId="{8B11B0E7-DA7F-43FD-B0AB-4848CCA129BE}" dt="2023-10-26T20:00:48.435" v="131" actId="478"/>
          <ac:spMkLst>
            <pc:docMk/>
            <pc:sldMk cId="317324267" sldId="299"/>
            <ac:spMk id="51" creationId="{3D949BF7-3246-03FC-D71D-FF2B194A5867}"/>
          </ac:spMkLst>
        </pc:spChg>
        <pc:spChg chg="del">
          <ac:chgData name="Hanner, Olsen" userId="8f966b24-7479-4073-89bd-2f70180eddce" providerId="ADAL" clId="{8B11B0E7-DA7F-43FD-B0AB-4848CCA129BE}" dt="2023-10-26T20:00:48.435" v="131" actId="478"/>
          <ac:spMkLst>
            <pc:docMk/>
            <pc:sldMk cId="317324267" sldId="299"/>
            <ac:spMk id="52" creationId="{D73A6417-5A8E-992C-44F0-86E234C17E10}"/>
          </ac:spMkLst>
        </pc:spChg>
        <pc:spChg chg="del">
          <ac:chgData name="Hanner, Olsen" userId="8f966b24-7479-4073-89bd-2f70180eddce" providerId="ADAL" clId="{8B11B0E7-DA7F-43FD-B0AB-4848CCA129BE}" dt="2023-10-26T20:00:48.435" v="131" actId="478"/>
          <ac:spMkLst>
            <pc:docMk/>
            <pc:sldMk cId="317324267" sldId="299"/>
            <ac:spMk id="53" creationId="{34E58A3B-6C41-24E5-AFB9-0CC8E52DFFBF}"/>
          </ac:spMkLst>
        </pc:spChg>
        <pc:spChg chg="del">
          <ac:chgData name="Hanner, Olsen" userId="8f966b24-7479-4073-89bd-2f70180eddce" providerId="ADAL" clId="{8B11B0E7-DA7F-43FD-B0AB-4848CCA129BE}" dt="2023-10-26T20:00:48.435" v="131" actId="478"/>
          <ac:spMkLst>
            <pc:docMk/>
            <pc:sldMk cId="317324267" sldId="299"/>
            <ac:spMk id="54" creationId="{3C62B939-790C-DB0F-0CF6-1E2C6F585ED4}"/>
          </ac:spMkLst>
        </pc:spChg>
        <pc:spChg chg="del">
          <ac:chgData name="Hanner, Olsen" userId="8f966b24-7479-4073-89bd-2f70180eddce" providerId="ADAL" clId="{8B11B0E7-DA7F-43FD-B0AB-4848CCA129BE}" dt="2023-10-26T20:00:48.435" v="131" actId="478"/>
          <ac:spMkLst>
            <pc:docMk/>
            <pc:sldMk cId="317324267" sldId="299"/>
            <ac:spMk id="55" creationId="{16C6B6BA-7222-2A46-CA43-30A3DC2F40E5}"/>
          </ac:spMkLst>
        </pc:spChg>
        <pc:spChg chg="mod">
          <ac:chgData name="Hanner, Olsen" userId="8f966b24-7479-4073-89bd-2f70180eddce" providerId="ADAL" clId="{8B11B0E7-DA7F-43FD-B0AB-4848CCA129BE}" dt="2023-10-26T20:03:31.923" v="227" actId="20577"/>
          <ac:spMkLst>
            <pc:docMk/>
            <pc:sldMk cId="317324267" sldId="299"/>
            <ac:spMk id="57" creationId="{157493A1-F6AD-906C-A36B-E891E4C59691}"/>
          </ac:spMkLst>
        </pc:spChg>
        <pc:spChg chg="del">
          <ac:chgData name="Hanner, Olsen" userId="8f966b24-7479-4073-89bd-2f70180eddce" providerId="ADAL" clId="{8B11B0E7-DA7F-43FD-B0AB-4848CCA129BE}" dt="2023-10-26T20:00:48.435" v="131" actId="478"/>
          <ac:spMkLst>
            <pc:docMk/>
            <pc:sldMk cId="317324267" sldId="299"/>
            <ac:spMk id="59" creationId="{4D135624-874F-7303-6186-F1323F30C5AA}"/>
          </ac:spMkLst>
        </pc:spChg>
        <pc:spChg chg="del">
          <ac:chgData name="Hanner, Olsen" userId="8f966b24-7479-4073-89bd-2f70180eddce" providerId="ADAL" clId="{8B11B0E7-DA7F-43FD-B0AB-4848CCA129BE}" dt="2023-10-26T20:00:48.435" v="131" actId="478"/>
          <ac:spMkLst>
            <pc:docMk/>
            <pc:sldMk cId="317324267" sldId="299"/>
            <ac:spMk id="60" creationId="{283A431F-66DE-56D0-6F8C-E197CA434994}"/>
          </ac:spMkLst>
        </pc:spChg>
        <pc:spChg chg="del">
          <ac:chgData name="Hanner, Olsen" userId="8f966b24-7479-4073-89bd-2f70180eddce" providerId="ADAL" clId="{8B11B0E7-DA7F-43FD-B0AB-4848CCA129BE}" dt="2023-10-26T20:00:48.435" v="131" actId="478"/>
          <ac:spMkLst>
            <pc:docMk/>
            <pc:sldMk cId="317324267" sldId="299"/>
            <ac:spMk id="61" creationId="{13D1EBF7-3808-CC4B-C914-B34A82C02B00}"/>
          </ac:spMkLst>
        </pc:spChg>
        <pc:spChg chg="mod">
          <ac:chgData name="Hanner, Olsen" userId="8f966b24-7479-4073-89bd-2f70180eddce" providerId="ADAL" clId="{8B11B0E7-DA7F-43FD-B0AB-4848CCA129BE}" dt="2023-10-26T20:02:53.851" v="202" actId="20577"/>
          <ac:spMkLst>
            <pc:docMk/>
            <pc:sldMk cId="317324267" sldId="299"/>
            <ac:spMk id="62" creationId="{2D5CDDB0-EBEA-B278-32C0-1633AABAF4A9}"/>
          </ac:spMkLst>
        </pc:spChg>
        <pc:spChg chg="mod">
          <ac:chgData name="Hanner, Olsen" userId="8f966b24-7479-4073-89bd-2f70180eddce" providerId="ADAL" clId="{8B11B0E7-DA7F-43FD-B0AB-4848CCA129BE}" dt="2023-10-26T20:03:47.446" v="235" actId="20577"/>
          <ac:spMkLst>
            <pc:docMk/>
            <pc:sldMk cId="317324267" sldId="299"/>
            <ac:spMk id="63" creationId="{9A996C6B-CFE0-B06F-5E09-11A6D6507032}"/>
          </ac:spMkLst>
        </pc:spChg>
        <pc:spChg chg="mod">
          <ac:chgData name="Hanner, Olsen" userId="8f966b24-7479-4073-89bd-2f70180eddce" providerId="ADAL" clId="{8B11B0E7-DA7F-43FD-B0AB-4848CCA129BE}" dt="2023-10-26T20:02:33.752" v="183" actId="20577"/>
          <ac:spMkLst>
            <pc:docMk/>
            <pc:sldMk cId="317324267" sldId="299"/>
            <ac:spMk id="1025" creationId="{E0DBC884-749A-2704-6CF1-07173476348E}"/>
          </ac:spMkLst>
        </pc:spChg>
        <pc:spChg chg="mod">
          <ac:chgData name="Hanner, Olsen" userId="8f966b24-7479-4073-89bd-2f70180eddce" providerId="ADAL" clId="{8B11B0E7-DA7F-43FD-B0AB-4848CCA129BE}" dt="2023-10-26T20:03:16.125" v="217" actId="20577"/>
          <ac:spMkLst>
            <pc:docMk/>
            <pc:sldMk cId="317324267" sldId="299"/>
            <ac:spMk id="1026" creationId="{50B92240-884A-BFE7-EE81-FAE673E37286}"/>
          </ac:spMkLst>
        </pc:spChg>
        <pc:spChg chg="mod">
          <ac:chgData name="Hanner, Olsen" userId="8f966b24-7479-4073-89bd-2f70180eddce" providerId="ADAL" clId="{8B11B0E7-DA7F-43FD-B0AB-4848CCA129BE}" dt="2023-10-26T20:03:23.896" v="222" actId="20577"/>
          <ac:spMkLst>
            <pc:docMk/>
            <pc:sldMk cId="317324267" sldId="299"/>
            <ac:spMk id="1027" creationId="{F903ED4D-9EED-964F-DC50-2AC342257CC0}"/>
          </ac:spMkLst>
        </pc:spChg>
        <pc:spChg chg="mod">
          <ac:chgData name="Hanner, Olsen" userId="8f966b24-7479-4073-89bd-2f70180eddce" providerId="ADAL" clId="{8B11B0E7-DA7F-43FD-B0AB-4848CCA129BE}" dt="2023-10-26T20:03:04.546" v="207" actId="20577"/>
          <ac:spMkLst>
            <pc:docMk/>
            <pc:sldMk cId="317324267" sldId="299"/>
            <ac:spMk id="1029" creationId="{B909E1CD-359B-7D13-AAB6-88960F031B44}"/>
          </ac:spMkLst>
        </pc:spChg>
        <pc:spChg chg="mod">
          <ac:chgData name="Hanner, Olsen" userId="8f966b24-7479-4073-89bd-2f70180eddce" providerId="ADAL" clId="{8B11B0E7-DA7F-43FD-B0AB-4848CCA129BE}" dt="2023-10-26T20:06:25.105" v="252" actId="207"/>
          <ac:spMkLst>
            <pc:docMk/>
            <pc:sldMk cId="317324267" sldId="299"/>
            <ac:spMk id="1030" creationId="{2D8A1FE1-609B-A32A-F386-A5827F7A0E98}"/>
          </ac:spMkLst>
        </pc:spChg>
        <pc:spChg chg="mod">
          <ac:chgData name="Hanner, Olsen" userId="8f966b24-7479-4073-89bd-2f70180eddce" providerId="ADAL" clId="{8B11B0E7-DA7F-43FD-B0AB-4848CCA129BE}" dt="2023-10-26T20:02:28.502" v="178" actId="20577"/>
          <ac:spMkLst>
            <pc:docMk/>
            <pc:sldMk cId="317324267" sldId="299"/>
            <ac:spMk id="1031" creationId="{7B72098C-A2CC-CBE3-7439-0B20DEE68B47}"/>
          </ac:spMkLst>
        </pc:spChg>
        <pc:spChg chg="mod">
          <ac:chgData name="Hanner, Olsen" userId="8f966b24-7479-4073-89bd-2f70180eddce" providerId="ADAL" clId="{8B11B0E7-DA7F-43FD-B0AB-4848CCA129BE}" dt="2023-10-26T20:02:23.043" v="173" actId="20577"/>
          <ac:spMkLst>
            <pc:docMk/>
            <pc:sldMk cId="317324267" sldId="299"/>
            <ac:spMk id="1032" creationId="{E739D0F7-1543-CE7C-3E3F-C9A678569376}"/>
          </ac:spMkLst>
        </pc:spChg>
        <pc:spChg chg="del">
          <ac:chgData name="Hanner, Olsen" userId="8f966b24-7479-4073-89bd-2f70180eddce" providerId="ADAL" clId="{8B11B0E7-DA7F-43FD-B0AB-4848CCA129BE}" dt="2023-10-26T20:00:48.435" v="131" actId="478"/>
          <ac:spMkLst>
            <pc:docMk/>
            <pc:sldMk cId="317324267" sldId="299"/>
            <ac:spMk id="1033" creationId="{3CD9B410-05B2-6138-6911-D2332C745AC9}"/>
          </ac:spMkLst>
        </pc:spChg>
        <pc:spChg chg="del">
          <ac:chgData name="Hanner, Olsen" userId="8f966b24-7479-4073-89bd-2f70180eddce" providerId="ADAL" clId="{8B11B0E7-DA7F-43FD-B0AB-4848CCA129BE}" dt="2023-10-26T20:00:48.435" v="131" actId="478"/>
          <ac:spMkLst>
            <pc:docMk/>
            <pc:sldMk cId="317324267" sldId="299"/>
            <ac:spMk id="1034" creationId="{7DB997D1-C003-D6C6-1F18-F0F31FEDDA4D}"/>
          </ac:spMkLst>
        </pc:spChg>
        <pc:spChg chg="del">
          <ac:chgData name="Hanner, Olsen" userId="8f966b24-7479-4073-89bd-2f70180eddce" providerId="ADAL" clId="{8B11B0E7-DA7F-43FD-B0AB-4848CCA129BE}" dt="2023-10-26T20:00:48.435" v="131" actId="478"/>
          <ac:spMkLst>
            <pc:docMk/>
            <pc:sldMk cId="317324267" sldId="299"/>
            <ac:spMk id="1035" creationId="{505D2889-80F3-69CB-1B35-181142E76EFB}"/>
          </ac:spMkLst>
        </pc:spChg>
        <pc:spChg chg="del">
          <ac:chgData name="Hanner, Olsen" userId="8f966b24-7479-4073-89bd-2f70180eddce" providerId="ADAL" clId="{8B11B0E7-DA7F-43FD-B0AB-4848CCA129BE}" dt="2023-10-26T20:00:48.435" v="131" actId="478"/>
          <ac:spMkLst>
            <pc:docMk/>
            <pc:sldMk cId="317324267" sldId="299"/>
            <ac:spMk id="1036" creationId="{857DBFB8-A839-2B3D-F992-3D5B522A6EDA}"/>
          </ac:spMkLst>
        </pc:spChg>
        <pc:spChg chg="del">
          <ac:chgData name="Hanner, Olsen" userId="8f966b24-7479-4073-89bd-2f70180eddce" providerId="ADAL" clId="{8B11B0E7-DA7F-43FD-B0AB-4848CCA129BE}" dt="2023-10-26T20:00:48.435" v="131" actId="478"/>
          <ac:spMkLst>
            <pc:docMk/>
            <pc:sldMk cId="317324267" sldId="299"/>
            <ac:spMk id="1037" creationId="{A619D19B-59AC-7D09-4061-FA84E7FB471A}"/>
          </ac:spMkLst>
        </pc:spChg>
        <pc:spChg chg="del">
          <ac:chgData name="Hanner, Olsen" userId="8f966b24-7479-4073-89bd-2f70180eddce" providerId="ADAL" clId="{8B11B0E7-DA7F-43FD-B0AB-4848CCA129BE}" dt="2023-10-26T20:00:48.435" v="131" actId="478"/>
          <ac:spMkLst>
            <pc:docMk/>
            <pc:sldMk cId="317324267" sldId="299"/>
            <ac:spMk id="1038" creationId="{5909F8BF-9101-628B-51F4-11674CFA84EF}"/>
          </ac:spMkLst>
        </pc:spChg>
        <pc:spChg chg="del">
          <ac:chgData name="Hanner, Olsen" userId="8f966b24-7479-4073-89bd-2f70180eddce" providerId="ADAL" clId="{8B11B0E7-DA7F-43FD-B0AB-4848CCA129BE}" dt="2023-10-26T20:00:48.435" v="131" actId="478"/>
          <ac:spMkLst>
            <pc:docMk/>
            <pc:sldMk cId="317324267" sldId="299"/>
            <ac:spMk id="1041" creationId="{EDDDA1C2-40F2-C465-D3BB-2E406CC881AB}"/>
          </ac:spMkLst>
        </pc:spChg>
        <pc:spChg chg="mod">
          <ac:chgData name="Hanner, Olsen" userId="8f966b24-7479-4073-89bd-2f70180eddce" providerId="ADAL" clId="{8B11B0E7-DA7F-43FD-B0AB-4848CCA129BE}" dt="2023-10-26T20:02:05.206" v="158" actId="20577"/>
          <ac:spMkLst>
            <pc:docMk/>
            <pc:sldMk cId="317324267" sldId="299"/>
            <ac:spMk id="1042" creationId="{2A1588B0-908F-F4FF-B9FA-BAEF3858EB48}"/>
          </ac:spMkLst>
        </pc:spChg>
        <pc:spChg chg="del">
          <ac:chgData name="Hanner, Olsen" userId="8f966b24-7479-4073-89bd-2f70180eddce" providerId="ADAL" clId="{8B11B0E7-DA7F-43FD-B0AB-4848CCA129BE}" dt="2023-10-26T20:00:48.435" v="131" actId="478"/>
          <ac:spMkLst>
            <pc:docMk/>
            <pc:sldMk cId="317324267" sldId="299"/>
            <ac:spMk id="1046" creationId="{8A57591F-F75D-FBB3-BD7E-757A1AFC2F44}"/>
          </ac:spMkLst>
        </pc:spChg>
        <pc:spChg chg="mod">
          <ac:chgData name="Hanner, Olsen" userId="8f966b24-7479-4073-89bd-2f70180eddce" providerId="ADAL" clId="{8B11B0E7-DA7F-43FD-B0AB-4848CCA129BE}" dt="2023-10-26T20:00:50.067" v="132"/>
          <ac:spMkLst>
            <pc:docMk/>
            <pc:sldMk cId="317324267" sldId="299"/>
            <ac:spMk id="1047" creationId="{E3103690-A355-5887-8ADB-6DC3AE04B1B8}"/>
          </ac:spMkLst>
        </pc:spChg>
        <pc:spChg chg="mod">
          <ac:chgData name="Hanner, Olsen" userId="8f966b24-7479-4073-89bd-2f70180eddce" providerId="ADAL" clId="{8B11B0E7-DA7F-43FD-B0AB-4848CCA129BE}" dt="2023-10-26T20:05:33.289" v="246" actId="207"/>
          <ac:spMkLst>
            <pc:docMk/>
            <pc:sldMk cId="317324267" sldId="299"/>
            <ac:spMk id="1048" creationId="{A8F0DCA5-F0D5-250B-2975-6FC1C8FA0FC2}"/>
          </ac:spMkLst>
        </pc:spChg>
        <pc:spChg chg="mod">
          <ac:chgData name="Hanner, Olsen" userId="8f966b24-7479-4073-89bd-2f70180eddce" providerId="ADAL" clId="{8B11B0E7-DA7F-43FD-B0AB-4848CCA129BE}" dt="2023-10-26T20:00:50.067" v="132"/>
          <ac:spMkLst>
            <pc:docMk/>
            <pc:sldMk cId="317324267" sldId="299"/>
            <ac:spMk id="1049" creationId="{2D619BA6-D5B5-13E1-579B-2520FB9AC3CB}"/>
          </ac:spMkLst>
        </pc:spChg>
        <pc:spChg chg="mod">
          <ac:chgData name="Hanner, Olsen" userId="8f966b24-7479-4073-89bd-2f70180eddce" providerId="ADAL" clId="{8B11B0E7-DA7F-43FD-B0AB-4848CCA129BE}" dt="2023-10-26T20:00:50.067" v="132"/>
          <ac:spMkLst>
            <pc:docMk/>
            <pc:sldMk cId="317324267" sldId="299"/>
            <ac:spMk id="1050" creationId="{B534CDF5-3737-9F3B-818D-D5BCEB9043C2}"/>
          </ac:spMkLst>
        </pc:spChg>
        <pc:spChg chg="mod">
          <ac:chgData name="Hanner, Olsen" userId="8f966b24-7479-4073-89bd-2f70180eddce" providerId="ADAL" clId="{8B11B0E7-DA7F-43FD-B0AB-4848CCA129BE}" dt="2023-10-26T20:05:10.229" v="243" actId="207"/>
          <ac:spMkLst>
            <pc:docMk/>
            <pc:sldMk cId="317324267" sldId="299"/>
            <ac:spMk id="1051" creationId="{F25BFE66-5DDC-EEB8-9A4C-B6F0EA1C8FDB}"/>
          </ac:spMkLst>
        </pc:spChg>
        <pc:spChg chg="mod">
          <ac:chgData name="Hanner, Olsen" userId="8f966b24-7479-4073-89bd-2f70180eddce" providerId="ADAL" clId="{8B11B0E7-DA7F-43FD-B0AB-4848CCA129BE}" dt="2023-10-26T20:00:50.067" v="132"/>
          <ac:spMkLst>
            <pc:docMk/>
            <pc:sldMk cId="317324267" sldId="299"/>
            <ac:spMk id="1052" creationId="{0B4D39EB-8674-35A7-5388-82355854A9C6}"/>
          </ac:spMkLst>
        </pc:spChg>
        <pc:spChg chg="mod">
          <ac:chgData name="Hanner, Olsen" userId="8f966b24-7479-4073-89bd-2f70180eddce" providerId="ADAL" clId="{8B11B0E7-DA7F-43FD-B0AB-4848CCA129BE}" dt="2023-10-26T20:00:50.067" v="132"/>
          <ac:spMkLst>
            <pc:docMk/>
            <pc:sldMk cId="317324267" sldId="299"/>
            <ac:spMk id="1053" creationId="{093DA29C-4FFF-3265-13DD-5E6C991B048E}"/>
          </ac:spMkLst>
        </pc:spChg>
        <pc:spChg chg="mod">
          <ac:chgData name="Hanner, Olsen" userId="8f966b24-7479-4073-89bd-2f70180eddce" providerId="ADAL" clId="{8B11B0E7-DA7F-43FD-B0AB-4848CCA129BE}" dt="2023-10-26T20:00:50.067" v="132"/>
          <ac:spMkLst>
            <pc:docMk/>
            <pc:sldMk cId="317324267" sldId="299"/>
            <ac:spMk id="1054" creationId="{5DDDEADE-F6E7-BA9C-4360-8575CACAB3B4}"/>
          </ac:spMkLst>
        </pc:spChg>
        <pc:spChg chg="mod">
          <ac:chgData name="Hanner, Olsen" userId="8f966b24-7479-4073-89bd-2f70180eddce" providerId="ADAL" clId="{8B11B0E7-DA7F-43FD-B0AB-4848CCA129BE}" dt="2023-10-26T20:05:20.998" v="244" actId="207"/>
          <ac:spMkLst>
            <pc:docMk/>
            <pc:sldMk cId="317324267" sldId="299"/>
            <ac:spMk id="1055" creationId="{9EBDE3DF-1464-C56C-839F-A39134C47962}"/>
          </ac:spMkLst>
        </pc:spChg>
        <pc:spChg chg="mod">
          <ac:chgData name="Hanner, Olsen" userId="8f966b24-7479-4073-89bd-2f70180eddce" providerId="ADAL" clId="{8B11B0E7-DA7F-43FD-B0AB-4848CCA129BE}" dt="2023-10-26T20:05:47.543" v="247" actId="207"/>
          <ac:spMkLst>
            <pc:docMk/>
            <pc:sldMk cId="317324267" sldId="299"/>
            <ac:spMk id="1056" creationId="{73E2BD81-6D65-1C31-D3E1-5C18FD55ABE5}"/>
          </ac:spMkLst>
        </pc:spChg>
        <pc:spChg chg="mod">
          <ac:chgData name="Hanner, Olsen" userId="8f966b24-7479-4073-89bd-2f70180eddce" providerId="ADAL" clId="{8B11B0E7-DA7F-43FD-B0AB-4848CCA129BE}" dt="2023-10-26T20:00:50.067" v="132"/>
          <ac:spMkLst>
            <pc:docMk/>
            <pc:sldMk cId="317324267" sldId="299"/>
            <ac:spMk id="1057" creationId="{41744CE6-57F8-7D12-0649-07623B9E21AC}"/>
          </ac:spMkLst>
        </pc:spChg>
        <pc:spChg chg="mod">
          <ac:chgData name="Hanner, Olsen" userId="8f966b24-7479-4073-89bd-2f70180eddce" providerId="ADAL" clId="{8B11B0E7-DA7F-43FD-B0AB-4848CCA129BE}" dt="2023-10-26T20:04:49.930" v="241" actId="207"/>
          <ac:spMkLst>
            <pc:docMk/>
            <pc:sldMk cId="317324267" sldId="299"/>
            <ac:spMk id="1058" creationId="{FE5034EC-A133-5103-3640-C1BB94BB21F4}"/>
          </ac:spMkLst>
        </pc:spChg>
        <pc:spChg chg="mod">
          <ac:chgData name="Hanner, Olsen" userId="8f966b24-7479-4073-89bd-2f70180eddce" providerId="ADAL" clId="{8B11B0E7-DA7F-43FD-B0AB-4848CCA129BE}" dt="2023-10-26T20:00:50.067" v="132"/>
          <ac:spMkLst>
            <pc:docMk/>
            <pc:sldMk cId="317324267" sldId="299"/>
            <ac:spMk id="1059" creationId="{E22E1EA0-E6AD-8C5A-B70A-73B7D89CE036}"/>
          </ac:spMkLst>
        </pc:spChg>
        <pc:spChg chg="mod">
          <ac:chgData name="Hanner, Olsen" userId="8f966b24-7479-4073-89bd-2f70180eddce" providerId="ADAL" clId="{8B11B0E7-DA7F-43FD-B0AB-4848CCA129BE}" dt="2023-10-26T20:04:55.638" v="242" actId="207"/>
          <ac:spMkLst>
            <pc:docMk/>
            <pc:sldMk cId="317324267" sldId="299"/>
            <ac:spMk id="1060" creationId="{7A063AEB-193B-A976-4BBC-0EF8468C0EB3}"/>
          </ac:spMkLst>
        </pc:spChg>
        <pc:spChg chg="mod">
          <ac:chgData name="Hanner, Olsen" userId="8f966b24-7479-4073-89bd-2f70180eddce" providerId="ADAL" clId="{8B11B0E7-DA7F-43FD-B0AB-4848CCA129BE}" dt="2023-10-26T20:06:20.398" v="251" actId="207"/>
          <ac:spMkLst>
            <pc:docMk/>
            <pc:sldMk cId="317324267" sldId="299"/>
            <ac:spMk id="1061" creationId="{02D4B02D-56B8-ADCB-5A7A-C46414E4A3A2}"/>
          </ac:spMkLst>
        </pc:spChg>
        <pc:spChg chg="mod">
          <ac:chgData name="Hanner, Olsen" userId="8f966b24-7479-4073-89bd-2f70180eddce" providerId="ADAL" clId="{8B11B0E7-DA7F-43FD-B0AB-4848CCA129BE}" dt="2023-10-26T20:00:50.067" v="132"/>
          <ac:spMkLst>
            <pc:docMk/>
            <pc:sldMk cId="317324267" sldId="299"/>
            <ac:spMk id="1062" creationId="{80943913-CC1C-2A37-1E05-6C0BB6C07929}"/>
          </ac:spMkLst>
        </pc:spChg>
        <pc:spChg chg="mod">
          <ac:chgData name="Hanner, Olsen" userId="8f966b24-7479-4073-89bd-2f70180eddce" providerId="ADAL" clId="{8B11B0E7-DA7F-43FD-B0AB-4848CCA129BE}" dt="2023-10-26T20:00:50.067" v="132"/>
          <ac:spMkLst>
            <pc:docMk/>
            <pc:sldMk cId="317324267" sldId="299"/>
            <ac:spMk id="1063" creationId="{4A711FE8-7E11-510B-9EA2-39B0FCA1A355}"/>
          </ac:spMkLst>
        </pc:spChg>
        <pc:spChg chg="mod">
          <ac:chgData name="Hanner, Olsen" userId="8f966b24-7479-4073-89bd-2f70180eddce" providerId="ADAL" clId="{8B11B0E7-DA7F-43FD-B0AB-4848CCA129BE}" dt="2023-10-26T20:00:50.067" v="132"/>
          <ac:spMkLst>
            <pc:docMk/>
            <pc:sldMk cId="317324267" sldId="299"/>
            <ac:spMk id="1064" creationId="{620ECA12-CFD1-B62B-45C6-0AB0B6C097AC}"/>
          </ac:spMkLst>
        </pc:spChg>
        <pc:spChg chg="mod">
          <ac:chgData name="Hanner, Olsen" userId="8f966b24-7479-4073-89bd-2f70180eddce" providerId="ADAL" clId="{8B11B0E7-DA7F-43FD-B0AB-4848CCA129BE}" dt="2023-10-26T20:00:50.067" v="132"/>
          <ac:spMkLst>
            <pc:docMk/>
            <pc:sldMk cId="317324267" sldId="299"/>
            <ac:spMk id="1065" creationId="{6FD5B5F0-24FB-DC72-5446-60D7B44C2FB3}"/>
          </ac:spMkLst>
        </pc:spChg>
        <pc:spChg chg="mod">
          <ac:chgData name="Hanner, Olsen" userId="8f966b24-7479-4073-89bd-2f70180eddce" providerId="ADAL" clId="{8B11B0E7-DA7F-43FD-B0AB-4848CCA129BE}" dt="2023-10-26T20:00:50.067" v="132"/>
          <ac:spMkLst>
            <pc:docMk/>
            <pc:sldMk cId="317324267" sldId="299"/>
            <ac:spMk id="1066" creationId="{D20305ED-FCFC-C706-A194-AA22B1AE9B9A}"/>
          </ac:spMkLst>
        </pc:spChg>
        <pc:spChg chg="mod">
          <ac:chgData name="Hanner, Olsen" userId="8f966b24-7479-4073-89bd-2f70180eddce" providerId="ADAL" clId="{8B11B0E7-DA7F-43FD-B0AB-4848CCA129BE}" dt="2023-10-26T20:00:50.067" v="132"/>
          <ac:spMkLst>
            <pc:docMk/>
            <pc:sldMk cId="317324267" sldId="299"/>
            <ac:spMk id="1067" creationId="{105F9401-F69C-0189-0979-18EEE20F21C2}"/>
          </ac:spMkLst>
        </pc:spChg>
        <pc:spChg chg="mod">
          <ac:chgData name="Hanner, Olsen" userId="8f966b24-7479-4073-89bd-2f70180eddce" providerId="ADAL" clId="{8B11B0E7-DA7F-43FD-B0AB-4848CCA129BE}" dt="2023-10-26T20:00:50.067" v="132"/>
          <ac:spMkLst>
            <pc:docMk/>
            <pc:sldMk cId="317324267" sldId="299"/>
            <ac:spMk id="1068" creationId="{0D7AA411-C6FB-C115-D8CB-EE327112B8EB}"/>
          </ac:spMkLst>
        </pc:spChg>
        <pc:spChg chg="mod">
          <ac:chgData name="Hanner, Olsen" userId="8f966b24-7479-4073-89bd-2f70180eddce" providerId="ADAL" clId="{8B11B0E7-DA7F-43FD-B0AB-4848CCA129BE}" dt="2023-10-26T20:00:50.067" v="132"/>
          <ac:spMkLst>
            <pc:docMk/>
            <pc:sldMk cId="317324267" sldId="299"/>
            <ac:spMk id="1069" creationId="{83FAFBCC-3854-7FF9-3797-E93027F7F5C2}"/>
          </ac:spMkLst>
        </pc:spChg>
        <pc:spChg chg="mod">
          <ac:chgData name="Hanner, Olsen" userId="8f966b24-7479-4073-89bd-2f70180eddce" providerId="ADAL" clId="{8B11B0E7-DA7F-43FD-B0AB-4848CCA129BE}" dt="2023-10-26T20:00:50.067" v="132"/>
          <ac:spMkLst>
            <pc:docMk/>
            <pc:sldMk cId="317324267" sldId="299"/>
            <ac:spMk id="1070" creationId="{5373F299-19C1-4176-83DB-FEB8DB5318B5}"/>
          </ac:spMkLst>
        </pc:spChg>
        <pc:spChg chg="mod">
          <ac:chgData name="Hanner, Olsen" userId="8f966b24-7479-4073-89bd-2f70180eddce" providerId="ADAL" clId="{8B11B0E7-DA7F-43FD-B0AB-4848CCA129BE}" dt="2023-10-26T20:06:10.718" v="250" actId="207"/>
          <ac:spMkLst>
            <pc:docMk/>
            <pc:sldMk cId="317324267" sldId="299"/>
            <ac:spMk id="1071" creationId="{0AC9272D-388A-377E-DFA6-710CF44984F3}"/>
          </ac:spMkLst>
        </pc:spChg>
        <pc:spChg chg="mod">
          <ac:chgData name="Hanner, Olsen" userId="8f966b24-7479-4073-89bd-2f70180eddce" providerId="ADAL" clId="{8B11B0E7-DA7F-43FD-B0AB-4848CCA129BE}" dt="2023-10-26T20:06:01.094" v="249" actId="207"/>
          <ac:spMkLst>
            <pc:docMk/>
            <pc:sldMk cId="317324267" sldId="299"/>
            <ac:spMk id="1072" creationId="{B5C53E03-2C78-FEBD-B555-D36A8F5B4D4F}"/>
          </ac:spMkLst>
        </pc:spChg>
        <pc:spChg chg="mod">
          <ac:chgData name="Hanner, Olsen" userId="8f966b24-7479-4073-89bd-2f70180eddce" providerId="ADAL" clId="{8B11B0E7-DA7F-43FD-B0AB-4848CCA129BE}" dt="2023-10-26T20:00:50.067" v="132"/>
          <ac:spMkLst>
            <pc:docMk/>
            <pc:sldMk cId="317324267" sldId="299"/>
            <ac:spMk id="1073" creationId="{7FD69907-5CAE-3B12-DF88-D4A3640E1E12}"/>
          </ac:spMkLst>
        </pc:spChg>
        <pc:spChg chg="mod">
          <ac:chgData name="Hanner, Olsen" userId="8f966b24-7479-4073-89bd-2f70180eddce" providerId="ADAL" clId="{8B11B0E7-DA7F-43FD-B0AB-4848CCA129BE}" dt="2023-10-26T20:05:53.956" v="248" actId="207"/>
          <ac:spMkLst>
            <pc:docMk/>
            <pc:sldMk cId="317324267" sldId="299"/>
            <ac:spMk id="1074" creationId="{FE604DBD-F795-56A2-65F3-02F65CE4C426}"/>
          </ac:spMkLst>
        </pc:spChg>
        <pc:spChg chg="mod">
          <ac:chgData name="Hanner, Olsen" userId="8f966b24-7479-4073-89bd-2f70180eddce" providerId="ADAL" clId="{8B11B0E7-DA7F-43FD-B0AB-4848CCA129BE}" dt="2023-10-26T20:00:50.067" v="132"/>
          <ac:spMkLst>
            <pc:docMk/>
            <pc:sldMk cId="317324267" sldId="299"/>
            <ac:spMk id="1075" creationId="{FAD8AB71-AD9E-42B6-F422-31D4900F6ED9}"/>
          </ac:spMkLst>
        </pc:spChg>
        <pc:spChg chg="mod">
          <ac:chgData name="Hanner, Olsen" userId="8f966b24-7479-4073-89bd-2f70180eddce" providerId="ADAL" clId="{8B11B0E7-DA7F-43FD-B0AB-4848CCA129BE}" dt="2023-10-26T20:00:50.067" v="132"/>
          <ac:spMkLst>
            <pc:docMk/>
            <pc:sldMk cId="317324267" sldId="299"/>
            <ac:spMk id="1076" creationId="{5750977E-5F7B-C922-D7D0-F6D977FBB504}"/>
          </ac:spMkLst>
        </pc:spChg>
        <pc:spChg chg="mod">
          <ac:chgData name="Hanner, Olsen" userId="8f966b24-7479-4073-89bd-2f70180eddce" providerId="ADAL" clId="{8B11B0E7-DA7F-43FD-B0AB-4848CCA129BE}" dt="2023-10-26T20:00:50.067" v="132"/>
          <ac:spMkLst>
            <pc:docMk/>
            <pc:sldMk cId="317324267" sldId="299"/>
            <ac:spMk id="1077" creationId="{94A53023-1553-1EE5-B378-BCAB6B170735}"/>
          </ac:spMkLst>
        </pc:spChg>
        <pc:spChg chg="mod">
          <ac:chgData name="Hanner, Olsen" userId="8f966b24-7479-4073-89bd-2f70180eddce" providerId="ADAL" clId="{8B11B0E7-DA7F-43FD-B0AB-4848CCA129BE}" dt="2023-10-26T20:00:50.067" v="132"/>
          <ac:spMkLst>
            <pc:docMk/>
            <pc:sldMk cId="317324267" sldId="299"/>
            <ac:spMk id="1078" creationId="{42628FB0-A270-5A45-9B48-EA649AB73039}"/>
          </ac:spMkLst>
        </pc:spChg>
        <pc:spChg chg="mod">
          <ac:chgData name="Hanner, Olsen" userId="8f966b24-7479-4073-89bd-2f70180eddce" providerId="ADAL" clId="{8B11B0E7-DA7F-43FD-B0AB-4848CCA129BE}" dt="2023-10-26T20:00:50.067" v="132"/>
          <ac:spMkLst>
            <pc:docMk/>
            <pc:sldMk cId="317324267" sldId="299"/>
            <ac:spMk id="1079" creationId="{72A9BF05-1EAE-5A53-3222-E9B953E1EC6E}"/>
          </ac:spMkLst>
        </pc:spChg>
        <pc:spChg chg="mod">
          <ac:chgData name="Hanner, Olsen" userId="8f966b24-7479-4073-89bd-2f70180eddce" providerId="ADAL" clId="{8B11B0E7-DA7F-43FD-B0AB-4848CCA129BE}" dt="2023-10-26T20:00:50.067" v="132"/>
          <ac:spMkLst>
            <pc:docMk/>
            <pc:sldMk cId="317324267" sldId="299"/>
            <ac:spMk id="1080" creationId="{D0BBA664-649E-FF1B-4381-7DB3DA65E09F}"/>
          </ac:spMkLst>
        </pc:spChg>
        <pc:spChg chg="mod">
          <ac:chgData name="Hanner, Olsen" userId="8f966b24-7479-4073-89bd-2f70180eddce" providerId="ADAL" clId="{8B11B0E7-DA7F-43FD-B0AB-4848CCA129BE}" dt="2023-10-26T20:00:50.067" v="132"/>
          <ac:spMkLst>
            <pc:docMk/>
            <pc:sldMk cId="317324267" sldId="299"/>
            <ac:spMk id="1081" creationId="{31BA8782-D5D6-0F4D-531E-72184B7FAF2E}"/>
          </ac:spMkLst>
        </pc:spChg>
        <pc:spChg chg="mod">
          <ac:chgData name="Hanner, Olsen" userId="8f966b24-7479-4073-89bd-2f70180eddce" providerId="ADAL" clId="{8B11B0E7-DA7F-43FD-B0AB-4848CCA129BE}" dt="2023-10-26T20:00:50.067" v="132"/>
          <ac:spMkLst>
            <pc:docMk/>
            <pc:sldMk cId="317324267" sldId="299"/>
            <ac:spMk id="1082" creationId="{D8D7B341-A041-B366-F049-1CA24E9C7B51}"/>
          </ac:spMkLst>
        </pc:spChg>
        <pc:spChg chg="mod">
          <ac:chgData name="Hanner, Olsen" userId="8f966b24-7479-4073-89bd-2f70180eddce" providerId="ADAL" clId="{8B11B0E7-DA7F-43FD-B0AB-4848CCA129BE}" dt="2023-10-26T20:00:50.067" v="132"/>
          <ac:spMkLst>
            <pc:docMk/>
            <pc:sldMk cId="317324267" sldId="299"/>
            <ac:spMk id="1083" creationId="{D7E58B3B-B332-F60E-FED8-4D261F7781A7}"/>
          </ac:spMkLst>
        </pc:spChg>
        <pc:spChg chg="mod">
          <ac:chgData name="Hanner, Olsen" userId="8f966b24-7479-4073-89bd-2f70180eddce" providerId="ADAL" clId="{8B11B0E7-DA7F-43FD-B0AB-4848CCA129BE}" dt="2023-10-26T20:00:50.067" v="132"/>
          <ac:spMkLst>
            <pc:docMk/>
            <pc:sldMk cId="317324267" sldId="299"/>
            <ac:spMk id="1084" creationId="{20DC7C1C-BFC4-8383-1B9C-0755E00EFC4A}"/>
          </ac:spMkLst>
        </pc:spChg>
        <pc:spChg chg="mod">
          <ac:chgData name="Hanner, Olsen" userId="8f966b24-7479-4073-89bd-2f70180eddce" providerId="ADAL" clId="{8B11B0E7-DA7F-43FD-B0AB-4848CCA129BE}" dt="2023-10-26T20:00:50.067" v="132"/>
          <ac:spMkLst>
            <pc:docMk/>
            <pc:sldMk cId="317324267" sldId="299"/>
            <ac:spMk id="1085" creationId="{4C4F08E8-6B46-090C-CAB5-42939D05902B}"/>
          </ac:spMkLst>
        </pc:spChg>
        <pc:spChg chg="mod">
          <ac:chgData name="Hanner, Olsen" userId="8f966b24-7479-4073-89bd-2f70180eddce" providerId="ADAL" clId="{8B11B0E7-DA7F-43FD-B0AB-4848CCA129BE}" dt="2023-10-26T20:00:50.067" v="132"/>
          <ac:spMkLst>
            <pc:docMk/>
            <pc:sldMk cId="317324267" sldId="299"/>
            <ac:spMk id="1086" creationId="{4CB7742C-07A7-CAB8-1D90-69346B68125B}"/>
          </ac:spMkLst>
        </pc:spChg>
        <pc:spChg chg="mod">
          <ac:chgData name="Hanner, Olsen" userId="8f966b24-7479-4073-89bd-2f70180eddce" providerId="ADAL" clId="{8B11B0E7-DA7F-43FD-B0AB-4848CCA129BE}" dt="2023-10-26T20:00:50.067" v="132"/>
          <ac:spMkLst>
            <pc:docMk/>
            <pc:sldMk cId="317324267" sldId="299"/>
            <ac:spMk id="1087" creationId="{7D8B60F6-0ABC-E7AB-7A77-0ECFFFC62605}"/>
          </ac:spMkLst>
        </pc:spChg>
        <pc:spChg chg="mod">
          <ac:chgData name="Hanner, Olsen" userId="8f966b24-7479-4073-89bd-2f70180eddce" providerId="ADAL" clId="{8B11B0E7-DA7F-43FD-B0AB-4848CCA129BE}" dt="2023-10-26T20:05:27.361" v="245" actId="207"/>
          <ac:spMkLst>
            <pc:docMk/>
            <pc:sldMk cId="317324267" sldId="299"/>
            <ac:spMk id="1088" creationId="{AC5CBD8C-DDB9-A2E1-3498-2B08F4C79C5D}"/>
          </ac:spMkLst>
        </pc:spChg>
        <pc:spChg chg="add mod">
          <ac:chgData name="Hanner, Olsen" userId="8f966b24-7479-4073-89bd-2f70180eddce" providerId="ADAL" clId="{8B11B0E7-DA7F-43FD-B0AB-4848CCA129BE}" dt="2023-10-26T20:03:56.221" v="240" actId="20577"/>
          <ac:spMkLst>
            <pc:docMk/>
            <pc:sldMk cId="317324267" sldId="299"/>
            <ac:spMk id="1090" creationId="{C309F4BA-E070-DA8E-7FDB-0527DFF9FD15}"/>
          </ac:spMkLst>
        </pc:spChg>
        <pc:grpChg chg="add mod">
          <ac:chgData name="Hanner, Olsen" userId="8f966b24-7479-4073-89bd-2f70180eddce" providerId="ADAL" clId="{8B11B0E7-DA7F-43FD-B0AB-4848CCA129BE}" dt="2023-10-26T20:00:50.067" v="132"/>
          <ac:grpSpMkLst>
            <pc:docMk/>
            <pc:sldMk cId="317324267" sldId="299"/>
            <ac:grpSpMk id="2" creationId="{6FAB0925-601D-1D02-48CA-D9655E26F558}"/>
          </ac:grpSpMkLst>
        </pc:grpChg>
        <pc:grpChg chg="mod">
          <ac:chgData name="Hanner, Olsen" userId="8f966b24-7479-4073-89bd-2f70180eddce" providerId="ADAL" clId="{8B11B0E7-DA7F-43FD-B0AB-4848CCA129BE}" dt="2023-10-26T20:00:50.067" v="132"/>
          <ac:grpSpMkLst>
            <pc:docMk/>
            <pc:sldMk cId="317324267" sldId="299"/>
            <ac:grpSpMk id="3" creationId="{5D25C61F-54C4-16C9-C8F7-0BF29275108C}"/>
          </ac:grpSpMkLst>
        </pc:grpChg>
        <pc:grpChg chg="del">
          <ac:chgData name="Hanner, Olsen" userId="8f966b24-7479-4073-89bd-2f70180eddce" providerId="ADAL" clId="{8B11B0E7-DA7F-43FD-B0AB-4848CCA129BE}" dt="2023-10-26T20:00:48.435" v="131" actId="478"/>
          <ac:grpSpMkLst>
            <pc:docMk/>
            <pc:sldMk cId="317324267" sldId="299"/>
            <ac:grpSpMk id="12" creationId="{5E9238D3-4F99-E415-7A54-9FE1BC3F8A71}"/>
          </ac:grpSpMkLst>
        </pc:grpChg>
        <pc:grpChg chg="mod">
          <ac:chgData name="Hanner, Olsen" userId="8f966b24-7479-4073-89bd-2f70180eddce" providerId="ADAL" clId="{8B11B0E7-DA7F-43FD-B0AB-4848CCA129BE}" dt="2023-10-26T20:00:50.067" v="132"/>
          <ac:grpSpMkLst>
            <pc:docMk/>
            <pc:sldMk cId="317324267" sldId="299"/>
            <ac:grpSpMk id="56" creationId="{C70C3D91-3DA7-9FF4-2032-D729683C4F38}"/>
          </ac:grpSpMkLst>
        </pc:grpChg>
        <pc:cxnChg chg="mod">
          <ac:chgData name="Hanner, Olsen" userId="8f966b24-7479-4073-89bd-2f70180eddce" providerId="ADAL" clId="{8B11B0E7-DA7F-43FD-B0AB-4848CCA129BE}" dt="2023-10-26T20:00:50.067" v="132"/>
          <ac:cxnSpMkLst>
            <pc:docMk/>
            <pc:sldMk cId="317324267" sldId="299"/>
            <ac:cxnSpMk id="11" creationId="{AE912B84-3DD3-C4AE-9DF6-60ABBE2183A7}"/>
          </ac:cxnSpMkLst>
        </pc:cxnChg>
        <pc:cxnChg chg="mod">
          <ac:chgData name="Hanner, Olsen" userId="8f966b24-7479-4073-89bd-2f70180eddce" providerId="ADAL" clId="{8B11B0E7-DA7F-43FD-B0AB-4848CCA129BE}" dt="2023-10-26T20:00:50.067" v="132"/>
          <ac:cxnSpMkLst>
            <pc:docMk/>
            <pc:sldMk cId="317324267" sldId="299"/>
            <ac:cxnSpMk id="1024" creationId="{69849CF8-0098-0A3F-35D1-D7E73C26141A}"/>
          </ac:cxnSpMkLst>
        </pc:cxnChg>
        <pc:cxnChg chg="del">
          <ac:chgData name="Hanner, Olsen" userId="8f966b24-7479-4073-89bd-2f70180eddce" providerId="ADAL" clId="{8B11B0E7-DA7F-43FD-B0AB-4848CCA129BE}" dt="2023-10-26T20:00:48.435" v="131" actId="478"/>
          <ac:cxnSpMkLst>
            <pc:docMk/>
            <pc:sldMk cId="317324267" sldId="299"/>
            <ac:cxnSpMk id="1028" creationId="{251E71C6-C5DE-756D-28C9-B37F00509337}"/>
          </ac:cxnSpMkLst>
        </pc:cxnChg>
        <pc:cxnChg chg="del">
          <ac:chgData name="Hanner, Olsen" userId="8f966b24-7479-4073-89bd-2f70180eddce" providerId="ADAL" clId="{8B11B0E7-DA7F-43FD-B0AB-4848CCA129BE}" dt="2023-10-26T20:00:48.435" v="131" actId="478"/>
          <ac:cxnSpMkLst>
            <pc:docMk/>
            <pc:sldMk cId="317324267" sldId="299"/>
            <ac:cxnSpMk id="1039" creationId="{27A9561D-6FFC-F4BF-D6C2-12FEB0D3D959}"/>
          </ac:cxnSpMkLst>
        </pc:cxnChg>
        <pc:cxnChg chg="mod">
          <ac:chgData name="Hanner, Olsen" userId="8f966b24-7479-4073-89bd-2f70180eddce" providerId="ADAL" clId="{8B11B0E7-DA7F-43FD-B0AB-4848CCA129BE}" dt="2023-10-26T20:00:50.067" v="132"/>
          <ac:cxnSpMkLst>
            <pc:docMk/>
            <pc:sldMk cId="317324267" sldId="299"/>
            <ac:cxnSpMk id="1040" creationId="{72BE00CA-DD8F-6F4C-2A3D-DC98761C4846}"/>
          </ac:cxnSpMkLst>
        </pc:cxnChg>
        <pc:cxnChg chg="mod">
          <ac:chgData name="Hanner, Olsen" userId="8f966b24-7479-4073-89bd-2f70180eddce" providerId="ADAL" clId="{8B11B0E7-DA7F-43FD-B0AB-4848CCA129BE}" dt="2023-10-26T20:00:50.067" v="132"/>
          <ac:cxnSpMkLst>
            <pc:docMk/>
            <pc:sldMk cId="317324267" sldId="299"/>
            <ac:cxnSpMk id="1043" creationId="{D2CDF3F6-CA76-E8DA-C33D-669C1A35E72E}"/>
          </ac:cxnSpMkLst>
        </pc:cxnChg>
        <pc:cxnChg chg="del">
          <ac:chgData name="Hanner, Olsen" userId="8f966b24-7479-4073-89bd-2f70180eddce" providerId="ADAL" clId="{8B11B0E7-DA7F-43FD-B0AB-4848CCA129BE}" dt="2023-10-26T20:00:48.435" v="131" actId="478"/>
          <ac:cxnSpMkLst>
            <pc:docMk/>
            <pc:sldMk cId="317324267" sldId="299"/>
            <ac:cxnSpMk id="1044" creationId="{449259B2-AC01-86E5-AAE4-014A1E3AD19E}"/>
          </ac:cxnSpMkLst>
        </pc:cxnChg>
        <pc:cxnChg chg="mod">
          <ac:chgData name="Hanner, Olsen" userId="8f966b24-7479-4073-89bd-2f70180eddce" providerId="ADAL" clId="{8B11B0E7-DA7F-43FD-B0AB-4848CCA129BE}" dt="2023-10-26T20:00:50.067" v="132"/>
          <ac:cxnSpMkLst>
            <pc:docMk/>
            <pc:sldMk cId="317324267" sldId="299"/>
            <ac:cxnSpMk id="1045" creationId="{38351F5A-C56C-4210-919C-39986E5D47A1}"/>
          </ac:cxnSpMkLst>
        </pc:cxnChg>
        <pc:cxnChg chg="add mod">
          <ac:chgData name="Hanner, Olsen" userId="8f966b24-7479-4073-89bd-2f70180eddce" providerId="ADAL" clId="{8B11B0E7-DA7F-43FD-B0AB-4848CCA129BE}" dt="2023-10-26T20:00:50.067" v="132"/>
          <ac:cxnSpMkLst>
            <pc:docMk/>
            <pc:sldMk cId="317324267" sldId="299"/>
            <ac:cxnSpMk id="1089" creationId="{E8F687FB-A809-2E4A-F596-C1F59D14FA82}"/>
          </ac:cxnSpMkLst>
        </pc:cxnChg>
      </pc:sldChg>
      <pc:sldChg chg="addSp delSp modSp mod modNotesTx">
        <pc:chgData name="Hanner, Olsen" userId="8f966b24-7479-4073-89bd-2f70180eddce" providerId="ADAL" clId="{8B11B0E7-DA7F-43FD-B0AB-4848CCA129BE}" dt="2023-10-26T20:26:34.063" v="497" actId="20577"/>
        <pc:sldMkLst>
          <pc:docMk/>
          <pc:sldMk cId="3076330452" sldId="300"/>
        </pc:sldMkLst>
        <pc:spChg chg="mod">
          <ac:chgData name="Hanner, Olsen" userId="8f966b24-7479-4073-89bd-2f70180eddce" providerId="ADAL" clId="{8B11B0E7-DA7F-43FD-B0AB-4848CCA129BE}" dt="2023-10-26T20:21:52.944" v="372" actId="20577"/>
          <ac:spMkLst>
            <pc:docMk/>
            <pc:sldMk cId="3076330452" sldId="300"/>
            <ac:spMk id="4" creationId="{57667DB6-04E8-B3F0-DB75-BC3779A316D1}"/>
          </ac:spMkLst>
        </pc:spChg>
        <pc:spChg chg="mod">
          <ac:chgData name="Hanner, Olsen" userId="8f966b24-7479-4073-89bd-2f70180eddce" providerId="ADAL" clId="{8B11B0E7-DA7F-43FD-B0AB-4848CCA129BE}" dt="2023-10-26T20:23:20.666" v="459" actId="20577"/>
          <ac:spMkLst>
            <pc:docMk/>
            <pc:sldMk cId="3076330452" sldId="300"/>
            <ac:spMk id="5" creationId="{95FF98AD-9B5D-86DB-68A9-011182B6980C}"/>
          </ac:spMkLst>
        </pc:spChg>
        <pc:spChg chg="mod">
          <ac:chgData name="Hanner, Olsen" userId="8f966b24-7479-4073-89bd-2f70180eddce" providerId="ADAL" clId="{8B11B0E7-DA7F-43FD-B0AB-4848CCA129BE}" dt="2023-10-26T20:22:38.530" v="413" actId="20577"/>
          <ac:spMkLst>
            <pc:docMk/>
            <pc:sldMk cId="3076330452" sldId="300"/>
            <ac:spMk id="7" creationId="{D2835E59-D3F1-0E04-D08F-102F49EECC9C}"/>
          </ac:spMkLst>
        </pc:spChg>
        <pc:spChg chg="del">
          <ac:chgData name="Hanner, Olsen" userId="8f966b24-7479-4073-89bd-2f70180eddce" providerId="ADAL" clId="{8B11B0E7-DA7F-43FD-B0AB-4848CCA129BE}" dt="2023-10-26T20:20:37.007" v="359" actId="478"/>
          <ac:spMkLst>
            <pc:docMk/>
            <pc:sldMk cId="3076330452" sldId="300"/>
            <ac:spMk id="8" creationId="{1A5D5D1F-6AE8-32C3-0DF9-D2F8A96FD892}"/>
          </ac:spMkLst>
        </pc:spChg>
        <pc:spChg chg="mod">
          <ac:chgData name="Hanner, Olsen" userId="8f966b24-7479-4073-89bd-2f70180eddce" providerId="ADAL" clId="{8B11B0E7-DA7F-43FD-B0AB-4848CCA129BE}" dt="2023-10-26T20:22:04.886" v="383" actId="20577"/>
          <ac:spMkLst>
            <pc:docMk/>
            <pc:sldMk cId="3076330452" sldId="300"/>
            <ac:spMk id="9" creationId="{15171734-ED43-FEDA-4002-A4641E231DE7}"/>
          </ac:spMkLst>
        </pc:spChg>
        <pc:spChg chg="mod">
          <ac:chgData name="Hanner, Olsen" userId="8f966b24-7479-4073-89bd-2f70180eddce" providerId="ADAL" clId="{8B11B0E7-DA7F-43FD-B0AB-4848CCA129BE}" dt="2023-10-26T20:22:32.035" v="407" actId="20577"/>
          <ac:spMkLst>
            <pc:docMk/>
            <pc:sldMk cId="3076330452" sldId="300"/>
            <ac:spMk id="11" creationId="{FDEC99F1-0FEF-91B1-78AE-2A312467E25F}"/>
          </ac:spMkLst>
        </pc:spChg>
        <pc:spChg chg="del">
          <ac:chgData name="Hanner, Olsen" userId="8f966b24-7479-4073-89bd-2f70180eddce" providerId="ADAL" clId="{8B11B0E7-DA7F-43FD-B0AB-4848CCA129BE}" dt="2023-10-26T20:20:37.007" v="359" actId="478"/>
          <ac:spMkLst>
            <pc:docMk/>
            <pc:sldMk cId="3076330452" sldId="300"/>
            <ac:spMk id="41" creationId="{D668D04A-DECC-8646-63D2-86090C0B6EC2}"/>
          </ac:spMkLst>
        </pc:spChg>
        <pc:spChg chg="del">
          <ac:chgData name="Hanner, Olsen" userId="8f966b24-7479-4073-89bd-2f70180eddce" providerId="ADAL" clId="{8B11B0E7-DA7F-43FD-B0AB-4848CCA129BE}" dt="2023-10-26T20:20:37.007" v="359" actId="478"/>
          <ac:spMkLst>
            <pc:docMk/>
            <pc:sldMk cId="3076330452" sldId="300"/>
            <ac:spMk id="42" creationId="{CF8A5421-9323-A745-9033-6B0858E056E5}"/>
          </ac:spMkLst>
        </pc:spChg>
        <pc:spChg chg="del">
          <ac:chgData name="Hanner, Olsen" userId="8f966b24-7479-4073-89bd-2f70180eddce" providerId="ADAL" clId="{8B11B0E7-DA7F-43FD-B0AB-4848CCA129BE}" dt="2023-10-26T20:20:37.007" v="359" actId="478"/>
          <ac:spMkLst>
            <pc:docMk/>
            <pc:sldMk cId="3076330452" sldId="300"/>
            <ac:spMk id="43" creationId="{B7FC13D1-752F-56B6-5609-2A21E3445535}"/>
          </ac:spMkLst>
        </pc:spChg>
        <pc:spChg chg="del">
          <ac:chgData name="Hanner, Olsen" userId="8f966b24-7479-4073-89bd-2f70180eddce" providerId="ADAL" clId="{8B11B0E7-DA7F-43FD-B0AB-4848CCA129BE}" dt="2023-10-26T20:20:37.007" v="359" actId="478"/>
          <ac:spMkLst>
            <pc:docMk/>
            <pc:sldMk cId="3076330452" sldId="300"/>
            <ac:spMk id="44" creationId="{4BC63EFC-51D8-5205-E29F-01514C838175}"/>
          </ac:spMkLst>
        </pc:spChg>
        <pc:spChg chg="del">
          <ac:chgData name="Hanner, Olsen" userId="8f966b24-7479-4073-89bd-2f70180eddce" providerId="ADAL" clId="{8B11B0E7-DA7F-43FD-B0AB-4848CCA129BE}" dt="2023-10-26T20:20:37.007" v="359" actId="478"/>
          <ac:spMkLst>
            <pc:docMk/>
            <pc:sldMk cId="3076330452" sldId="300"/>
            <ac:spMk id="45" creationId="{BBE6A571-B611-7C03-DEE0-82AB9841B25B}"/>
          </ac:spMkLst>
        </pc:spChg>
        <pc:spChg chg="del">
          <ac:chgData name="Hanner, Olsen" userId="8f966b24-7479-4073-89bd-2f70180eddce" providerId="ADAL" clId="{8B11B0E7-DA7F-43FD-B0AB-4848CCA129BE}" dt="2023-10-26T20:20:37.007" v="359" actId="478"/>
          <ac:spMkLst>
            <pc:docMk/>
            <pc:sldMk cId="3076330452" sldId="300"/>
            <ac:spMk id="46" creationId="{42DF423A-99C8-4EB4-85E6-B227F5AC86CF}"/>
          </ac:spMkLst>
        </pc:spChg>
        <pc:spChg chg="del">
          <ac:chgData name="Hanner, Olsen" userId="8f966b24-7479-4073-89bd-2f70180eddce" providerId="ADAL" clId="{8B11B0E7-DA7F-43FD-B0AB-4848CCA129BE}" dt="2023-10-26T20:20:37.007" v="359" actId="478"/>
          <ac:spMkLst>
            <pc:docMk/>
            <pc:sldMk cId="3076330452" sldId="300"/>
            <ac:spMk id="47" creationId="{1A54FE55-9EA8-7040-3CAE-58A0BC0B5A7A}"/>
          </ac:spMkLst>
        </pc:spChg>
        <pc:spChg chg="del">
          <ac:chgData name="Hanner, Olsen" userId="8f966b24-7479-4073-89bd-2f70180eddce" providerId="ADAL" clId="{8B11B0E7-DA7F-43FD-B0AB-4848CCA129BE}" dt="2023-10-26T20:20:37.007" v="359" actId="478"/>
          <ac:spMkLst>
            <pc:docMk/>
            <pc:sldMk cId="3076330452" sldId="300"/>
            <ac:spMk id="48" creationId="{C745E97A-7FD6-1663-C9EC-826AD8D437D1}"/>
          </ac:spMkLst>
        </pc:spChg>
        <pc:spChg chg="del">
          <ac:chgData name="Hanner, Olsen" userId="8f966b24-7479-4073-89bd-2f70180eddce" providerId="ADAL" clId="{8B11B0E7-DA7F-43FD-B0AB-4848CCA129BE}" dt="2023-10-26T20:20:37.007" v="359" actId="478"/>
          <ac:spMkLst>
            <pc:docMk/>
            <pc:sldMk cId="3076330452" sldId="300"/>
            <ac:spMk id="49" creationId="{5A089B96-6EB7-40E6-B695-CA14F03E510E}"/>
          </ac:spMkLst>
        </pc:spChg>
        <pc:spChg chg="del">
          <ac:chgData name="Hanner, Olsen" userId="8f966b24-7479-4073-89bd-2f70180eddce" providerId="ADAL" clId="{8B11B0E7-DA7F-43FD-B0AB-4848CCA129BE}" dt="2023-10-26T20:20:37.007" v="359" actId="478"/>
          <ac:spMkLst>
            <pc:docMk/>
            <pc:sldMk cId="3076330452" sldId="300"/>
            <ac:spMk id="50" creationId="{B4A38A1D-ED77-E4A3-DF60-1B2D80DD4252}"/>
          </ac:spMkLst>
        </pc:spChg>
        <pc:spChg chg="del">
          <ac:chgData name="Hanner, Olsen" userId="8f966b24-7479-4073-89bd-2f70180eddce" providerId="ADAL" clId="{8B11B0E7-DA7F-43FD-B0AB-4848CCA129BE}" dt="2023-10-26T20:20:37.007" v="359" actId="478"/>
          <ac:spMkLst>
            <pc:docMk/>
            <pc:sldMk cId="3076330452" sldId="300"/>
            <ac:spMk id="51" creationId="{3D949BF7-3246-03FC-D71D-FF2B194A5867}"/>
          </ac:spMkLst>
        </pc:spChg>
        <pc:spChg chg="del">
          <ac:chgData name="Hanner, Olsen" userId="8f966b24-7479-4073-89bd-2f70180eddce" providerId="ADAL" clId="{8B11B0E7-DA7F-43FD-B0AB-4848CCA129BE}" dt="2023-10-26T20:20:37.007" v="359" actId="478"/>
          <ac:spMkLst>
            <pc:docMk/>
            <pc:sldMk cId="3076330452" sldId="300"/>
            <ac:spMk id="52" creationId="{D73A6417-5A8E-992C-44F0-86E234C17E10}"/>
          </ac:spMkLst>
        </pc:spChg>
        <pc:spChg chg="del">
          <ac:chgData name="Hanner, Olsen" userId="8f966b24-7479-4073-89bd-2f70180eddce" providerId="ADAL" clId="{8B11B0E7-DA7F-43FD-B0AB-4848CCA129BE}" dt="2023-10-26T20:20:37.007" v="359" actId="478"/>
          <ac:spMkLst>
            <pc:docMk/>
            <pc:sldMk cId="3076330452" sldId="300"/>
            <ac:spMk id="53" creationId="{34E58A3B-6C41-24E5-AFB9-0CC8E52DFFBF}"/>
          </ac:spMkLst>
        </pc:spChg>
        <pc:spChg chg="del">
          <ac:chgData name="Hanner, Olsen" userId="8f966b24-7479-4073-89bd-2f70180eddce" providerId="ADAL" clId="{8B11B0E7-DA7F-43FD-B0AB-4848CCA129BE}" dt="2023-10-26T20:20:37.007" v="359" actId="478"/>
          <ac:spMkLst>
            <pc:docMk/>
            <pc:sldMk cId="3076330452" sldId="300"/>
            <ac:spMk id="54" creationId="{3C62B939-790C-DB0F-0CF6-1E2C6F585ED4}"/>
          </ac:spMkLst>
        </pc:spChg>
        <pc:spChg chg="del">
          <ac:chgData name="Hanner, Olsen" userId="8f966b24-7479-4073-89bd-2f70180eddce" providerId="ADAL" clId="{8B11B0E7-DA7F-43FD-B0AB-4848CCA129BE}" dt="2023-10-26T20:20:37.007" v="359" actId="478"/>
          <ac:spMkLst>
            <pc:docMk/>
            <pc:sldMk cId="3076330452" sldId="300"/>
            <ac:spMk id="55" creationId="{16C6B6BA-7222-2A46-CA43-30A3DC2F40E5}"/>
          </ac:spMkLst>
        </pc:spChg>
        <pc:spChg chg="mod">
          <ac:chgData name="Hanner, Olsen" userId="8f966b24-7479-4073-89bd-2f70180eddce" providerId="ADAL" clId="{8B11B0E7-DA7F-43FD-B0AB-4848CCA129BE}" dt="2023-10-26T20:23:15.431" v="454" actId="20577"/>
          <ac:spMkLst>
            <pc:docMk/>
            <pc:sldMk cId="3076330452" sldId="300"/>
            <ac:spMk id="58" creationId="{DD12B430-042F-9A1A-C180-F0B0B18C972A}"/>
          </ac:spMkLst>
        </pc:spChg>
        <pc:spChg chg="del">
          <ac:chgData name="Hanner, Olsen" userId="8f966b24-7479-4073-89bd-2f70180eddce" providerId="ADAL" clId="{8B11B0E7-DA7F-43FD-B0AB-4848CCA129BE}" dt="2023-10-26T20:20:37.007" v="359" actId="478"/>
          <ac:spMkLst>
            <pc:docMk/>
            <pc:sldMk cId="3076330452" sldId="300"/>
            <ac:spMk id="59" creationId="{4D135624-874F-7303-6186-F1323F30C5AA}"/>
          </ac:spMkLst>
        </pc:spChg>
        <pc:spChg chg="del">
          <ac:chgData name="Hanner, Olsen" userId="8f966b24-7479-4073-89bd-2f70180eddce" providerId="ADAL" clId="{8B11B0E7-DA7F-43FD-B0AB-4848CCA129BE}" dt="2023-10-26T20:20:37.007" v="359" actId="478"/>
          <ac:spMkLst>
            <pc:docMk/>
            <pc:sldMk cId="3076330452" sldId="300"/>
            <ac:spMk id="60" creationId="{283A431F-66DE-56D0-6F8C-E197CA434994}"/>
          </ac:spMkLst>
        </pc:spChg>
        <pc:spChg chg="del">
          <ac:chgData name="Hanner, Olsen" userId="8f966b24-7479-4073-89bd-2f70180eddce" providerId="ADAL" clId="{8B11B0E7-DA7F-43FD-B0AB-4848CCA129BE}" dt="2023-10-26T20:20:37.007" v="359" actId="478"/>
          <ac:spMkLst>
            <pc:docMk/>
            <pc:sldMk cId="3076330452" sldId="300"/>
            <ac:spMk id="61" creationId="{13D1EBF7-3808-CC4B-C914-B34A82C02B00}"/>
          </ac:spMkLst>
        </pc:spChg>
        <pc:spChg chg="mod">
          <ac:chgData name="Hanner, Olsen" userId="8f966b24-7479-4073-89bd-2f70180eddce" providerId="ADAL" clId="{8B11B0E7-DA7F-43FD-B0AB-4848CCA129BE}" dt="2023-10-26T20:22:44.740" v="418" actId="20577"/>
          <ac:spMkLst>
            <pc:docMk/>
            <pc:sldMk cId="3076330452" sldId="300"/>
            <ac:spMk id="62" creationId="{55E1BE04-0636-3422-AFCC-27BE748ABDB5}"/>
          </ac:spMkLst>
        </pc:spChg>
        <pc:spChg chg="mod">
          <ac:chgData name="Hanner, Olsen" userId="8f966b24-7479-4073-89bd-2f70180eddce" providerId="ADAL" clId="{8B11B0E7-DA7F-43FD-B0AB-4848CCA129BE}" dt="2023-10-26T20:23:26.457" v="465" actId="20577"/>
          <ac:spMkLst>
            <pc:docMk/>
            <pc:sldMk cId="3076330452" sldId="300"/>
            <ac:spMk id="63" creationId="{8345EEEC-6753-0DDD-7C8F-8192ED1849D1}"/>
          </ac:spMkLst>
        </pc:spChg>
        <pc:spChg chg="mod">
          <ac:chgData name="Hanner, Olsen" userId="8f966b24-7479-4073-89bd-2f70180eddce" providerId="ADAL" clId="{8B11B0E7-DA7F-43FD-B0AB-4848CCA129BE}" dt="2023-10-26T20:26:13.491" v="476" actId="207"/>
          <ac:spMkLst>
            <pc:docMk/>
            <pc:sldMk cId="3076330452" sldId="300"/>
            <ac:spMk id="1025" creationId="{1870CDBF-BC96-5620-97DF-AEFF67CF688E}"/>
          </ac:spMkLst>
        </pc:spChg>
        <pc:spChg chg="mod">
          <ac:chgData name="Hanner, Olsen" userId="8f966b24-7479-4073-89bd-2f70180eddce" providerId="ADAL" clId="{8B11B0E7-DA7F-43FD-B0AB-4848CCA129BE}" dt="2023-10-26T20:25:30.701" v="469" actId="207"/>
          <ac:spMkLst>
            <pc:docMk/>
            <pc:sldMk cId="3076330452" sldId="300"/>
            <ac:spMk id="1026" creationId="{EC8E1D48-09E1-2F0C-D085-B7B25B61F2FD}"/>
          </ac:spMkLst>
        </pc:spChg>
        <pc:spChg chg="mod">
          <ac:chgData name="Hanner, Olsen" userId="8f966b24-7479-4073-89bd-2f70180eddce" providerId="ADAL" clId="{8B11B0E7-DA7F-43FD-B0AB-4848CCA129BE}" dt="2023-10-26T20:23:09.111" v="448" actId="20577"/>
          <ac:spMkLst>
            <pc:docMk/>
            <pc:sldMk cId="3076330452" sldId="300"/>
            <ac:spMk id="1027" creationId="{B1B5EBFB-4162-6BF1-509D-AE00B2852578}"/>
          </ac:spMkLst>
        </pc:spChg>
        <pc:spChg chg="mod">
          <ac:chgData name="Hanner, Olsen" userId="8f966b24-7479-4073-89bd-2f70180eddce" providerId="ADAL" clId="{8B11B0E7-DA7F-43FD-B0AB-4848CCA129BE}" dt="2023-10-26T20:26:01.085" v="474" actId="207"/>
          <ac:spMkLst>
            <pc:docMk/>
            <pc:sldMk cId="3076330452" sldId="300"/>
            <ac:spMk id="1029" creationId="{2393D998-1AF1-3CDE-ACD9-11C2993A9C1D}"/>
          </ac:spMkLst>
        </pc:spChg>
        <pc:spChg chg="mod">
          <ac:chgData name="Hanner, Olsen" userId="8f966b24-7479-4073-89bd-2f70180eddce" providerId="ADAL" clId="{8B11B0E7-DA7F-43FD-B0AB-4848CCA129BE}" dt="2023-10-26T20:22:55.452" v="430" actId="20577"/>
          <ac:spMkLst>
            <pc:docMk/>
            <pc:sldMk cId="3076330452" sldId="300"/>
            <ac:spMk id="1030" creationId="{4B100B37-C75F-A6CB-312D-656289A0F1D3}"/>
          </ac:spMkLst>
        </pc:spChg>
        <pc:spChg chg="mod">
          <ac:chgData name="Hanner, Olsen" userId="8f966b24-7479-4073-89bd-2f70180eddce" providerId="ADAL" clId="{8B11B0E7-DA7F-43FD-B0AB-4848CCA129BE}" dt="2023-10-26T20:22:16.765" v="395" actId="20577"/>
          <ac:spMkLst>
            <pc:docMk/>
            <pc:sldMk cId="3076330452" sldId="300"/>
            <ac:spMk id="1031" creationId="{AD556CC1-24F0-456F-1ED7-ED8546A77EA3}"/>
          </ac:spMkLst>
        </pc:spChg>
        <pc:spChg chg="mod">
          <ac:chgData name="Hanner, Olsen" userId="8f966b24-7479-4073-89bd-2f70180eddce" providerId="ADAL" clId="{8B11B0E7-DA7F-43FD-B0AB-4848CCA129BE}" dt="2023-10-26T20:22:11.305" v="389" actId="20577"/>
          <ac:spMkLst>
            <pc:docMk/>
            <pc:sldMk cId="3076330452" sldId="300"/>
            <ac:spMk id="1032" creationId="{FD9FDADB-0163-A812-8231-6DF04A2F0F2D}"/>
          </ac:spMkLst>
        </pc:spChg>
        <pc:spChg chg="del">
          <ac:chgData name="Hanner, Olsen" userId="8f966b24-7479-4073-89bd-2f70180eddce" providerId="ADAL" clId="{8B11B0E7-DA7F-43FD-B0AB-4848CCA129BE}" dt="2023-10-26T20:20:37.007" v="359" actId="478"/>
          <ac:spMkLst>
            <pc:docMk/>
            <pc:sldMk cId="3076330452" sldId="300"/>
            <ac:spMk id="1033" creationId="{3CD9B410-05B2-6138-6911-D2332C745AC9}"/>
          </ac:spMkLst>
        </pc:spChg>
        <pc:spChg chg="del">
          <ac:chgData name="Hanner, Olsen" userId="8f966b24-7479-4073-89bd-2f70180eddce" providerId="ADAL" clId="{8B11B0E7-DA7F-43FD-B0AB-4848CCA129BE}" dt="2023-10-26T20:20:37.007" v="359" actId="478"/>
          <ac:spMkLst>
            <pc:docMk/>
            <pc:sldMk cId="3076330452" sldId="300"/>
            <ac:spMk id="1034" creationId="{7DB997D1-C003-D6C6-1F18-F0F31FEDDA4D}"/>
          </ac:spMkLst>
        </pc:spChg>
        <pc:spChg chg="del">
          <ac:chgData name="Hanner, Olsen" userId="8f966b24-7479-4073-89bd-2f70180eddce" providerId="ADAL" clId="{8B11B0E7-DA7F-43FD-B0AB-4848CCA129BE}" dt="2023-10-26T20:20:37.007" v="359" actId="478"/>
          <ac:spMkLst>
            <pc:docMk/>
            <pc:sldMk cId="3076330452" sldId="300"/>
            <ac:spMk id="1035" creationId="{505D2889-80F3-69CB-1B35-181142E76EFB}"/>
          </ac:spMkLst>
        </pc:spChg>
        <pc:spChg chg="del">
          <ac:chgData name="Hanner, Olsen" userId="8f966b24-7479-4073-89bd-2f70180eddce" providerId="ADAL" clId="{8B11B0E7-DA7F-43FD-B0AB-4848CCA129BE}" dt="2023-10-26T20:20:37.007" v="359" actId="478"/>
          <ac:spMkLst>
            <pc:docMk/>
            <pc:sldMk cId="3076330452" sldId="300"/>
            <ac:spMk id="1036" creationId="{857DBFB8-A839-2B3D-F992-3D5B522A6EDA}"/>
          </ac:spMkLst>
        </pc:spChg>
        <pc:spChg chg="del">
          <ac:chgData name="Hanner, Olsen" userId="8f966b24-7479-4073-89bd-2f70180eddce" providerId="ADAL" clId="{8B11B0E7-DA7F-43FD-B0AB-4848CCA129BE}" dt="2023-10-26T20:20:37.007" v="359" actId="478"/>
          <ac:spMkLst>
            <pc:docMk/>
            <pc:sldMk cId="3076330452" sldId="300"/>
            <ac:spMk id="1037" creationId="{A619D19B-59AC-7D09-4061-FA84E7FB471A}"/>
          </ac:spMkLst>
        </pc:spChg>
        <pc:spChg chg="del">
          <ac:chgData name="Hanner, Olsen" userId="8f966b24-7479-4073-89bd-2f70180eddce" providerId="ADAL" clId="{8B11B0E7-DA7F-43FD-B0AB-4848CCA129BE}" dt="2023-10-26T20:20:37.007" v="359" actId="478"/>
          <ac:spMkLst>
            <pc:docMk/>
            <pc:sldMk cId="3076330452" sldId="300"/>
            <ac:spMk id="1038" creationId="{5909F8BF-9101-628B-51F4-11674CFA84EF}"/>
          </ac:spMkLst>
        </pc:spChg>
        <pc:spChg chg="del">
          <ac:chgData name="Hanner, Olsen" userId="8f966b24-7479-4073-89bd-2f70180eddce" providerId="ADAL" clId="{8B11B0E7-DA7F-43FD-B0AB-4848CCA129BE}" dt="2023-10-26T20:20:37.007" v="359" actId="478"/>
          <ac:spMkLst>
            <pc:docMk/>
            <pc:sldMk cId="3076330452" sldId="300"/>
            <ac:spMk id="1041" creationId="{EDDDA1C2-40F2-C465-D3BB-2E406CC881AB}"/>
          </ac:spMkLst>
        </pc:spChg>
        <pc:spChg chg="mod">
          <ac:chgData name="Hanner, Olsen" userId="8f966b24-7479-4073-89bd-2f70180eddce" providerId="ADAL" clId="{8B11B0E7-DA7F-43FD-B0AB-4848CCA129BE}" dt="2023-10-26T20:21:59.094" v="378" actId="20577"/>
          <ac:spMkLst>
            <pc:docMk/>
            <pc:sldMk cId="3076330452" sldId="300"/>
            <ac:spMk id="1042" creationId="{8CADD2B2-1410-CC76-14E8-F71DD8ECA711}"/>
          </ac:spMkLst>
        </pc:spChg>
        <pc:spChg chg="del">
          <ac:chgData name="Hanner, Olsen" userId="8f966b24-7479-4073-89bd-2f70180eddce" providerId="ADAL" clId="{8B11B0E7-DA7F-43FD-B0AB-4848CCA129BE}" dt="2023-10-26T20:20:37.007" v="359" actId="478"/>
          <ac:spMkLst>
            <pc:docMk/>
            <pc:sldMk cId="3076330452" sldId="300"/>
            <ac:spMk id="1046" creationId="{8A57591F-F75D-FBB3-BD7E-757A1AFC2F44}"/>
          </ac:spMkLst>
        </pc:spChg>
        <pc:spChg chg="mod">
          <ac:chgData name="Hanner, Olsen" userId="8f966b24-7479-4073-89bd-2f70180eddce" providerId="ADAL" clId="{8B11B0E7-DA7F-43FD-B0AB-4848CCA129BE}" dt="2023-10-26T20:20:46.580" v="360"/>
          <ac:spMkLst>
            <pc:docMk/>
            <pc:sldMk cId="3076330452" sldId="300"/>
            <ac:spMk id="1047" creationId="{E75FD902-98B1-9FA4-64AB-77F9CE92AA70}"/>
          </ac:spMkLst>
        </pc:spChg>
        <pc:spChg chg="mod">
          <ac:chgData name="Hanner, Olsen" userId="8f966b24-7479-4073-89bd-2f70180eddce" providerId="ADAL" clId="{8B11B0E7-DA7F-43FD-B0AB-4848CCA129BE}" dt="2023-10-26T20:20:46.580" v="360"/>
          <ac:spMkLst>
            <pc:docMk/>
            <pc:sldMk cId="3076330452" sldId="300"/>
            <ac:spMk id="1048" creationId="{5B605ED0-7B64-C460-6410-26EC63B26A09}"/>
          </ac:spMkLst>
        </pc:spChg>
        <pc:spChg chg="mod">
          <ac:chgData name="Hanner, Olsen" userId="8f966b24-7479-4073-89bd-2f70180eddce" providerId="ADAL" clId="{8B11B0E7-DA7F-43FD-B0AB-4848CCA129BE}" dt="2023-10-26T20:20:46.580" v="360"/>
          <ac:spMkLst>
            <pc:docMk/>
            <pc:sldMk cId="3076330452" sldId="300"/>
            <ac:spMk id="1049" creationId="{A0CD0A6D-0F6F-DA12-979B-EDBBCEFDB1C2}"/>
          </ac:spMkLst>
        </pc:spChg>
        <pc:spChg chg="mod">
          <ac:chgData name="Hanner, Olsen" userId="8f966b24-7479-4073-89bd-2f70180eddce" providerId="ADAL" clId="{8B11B0E7-DA7F-43FD-B0AB-4848CCA129BE}" dt="2023-10-26T20:20:46.580" v="360"/>
          <ac:spMkLst>
            <pc:docMk/>
            <pc:sldMk cId="3076330452" sldId="300"/>
            <ac:spMk id="1050" creationId="{2E73603C-F42D-67CF-0773-4768D38D646E}"/>
          </ac:spMkLst>
        </pc:spChg>
        <pc:spChg chg="mod">
          <ac:chgData name="Hanner, Olsen" userId="8f966b24-7479-4073-89bd-2f70180eddce" providerId="ADAL" clId="{8B11B0E7-DA7F-43FD-B0AB-4848CCA129BE}" dt="2023-10-26T20:26:10.148" v="475" actId="207"/>
          <ac:spMkLst>
            <pc:docMk/>
            <pc:sldMk cId="3076330452" sldId="300"/>
            <ac:spMk id="1051" creationId="{332408D9-E019-778A-1B42-DACB5611A4B5}"/>
          </ac:spMkLst>
        </pc:spChg>
        <pc:spChg chg="mod">
          <ac:chgData name="Hanner, Olsen" userId="8f966b24-7479-4073-89bd-2f70180eddce" providerId="ADAL" clId="{8B11B0E7-DA7F-43FD-B0AB-4848CCA129BE}" dt="2023-10-26T20:20:46.580" v="360"/>
          <ac:spMkLst>
            <pc:docMk/>
            <pc:sldMk cId="3076330452" sldId="300"/>
            <ac:spMk id="1052" creationId="{4C607840-AD4D-D2E4-207C-29CB97630B52}"/>
          </ac:spMkLst>
        </pc:spChg>
        <pc:spChg chg="mod">
          <ac:chgData name="Hanner, Olsen" userId="8f966b24-7479-4073-89bd-2f70180eddce" providerId="ADAL" clId="{8B11B0E7-DA7F-43FD-B0AB-4848CCA129BE}" dt="2023-10-26T20:20:46.580" v="360"/>
          <ac:spMkLst>
            <pc:docMk/>
            <pc:sldMk cId="3076330452" sldId="300"/>
            <ac:spMk id="1053" creationId="{AC399BCE-1410-32AE-05EB-001101985559}"/>
          </ac:spMkLst>
        </pc:spChg>
        <pc:spChg chg="mod">
          <ac:chgData name="Hanner, Olsen" userId="8f966b24-7479-4073-89bd-2f70180eddce" providerId="ADAL" clId="{8B11B0E7-DA7F-43FD-B0AB-4848CCA129BE}" dt="2023-10-26T20:20:46.580" v="360"/>
          <ac:spMkLst>
            <pc:docMk/>
            <pc:sldMk cId="3076330452" sldId="300"/>
            <ac:spMk id="1054" creationId="{2CCDC8D5-CFA8-9402-67A9-199031FCB63F}"/>
          </ac:spMkLst>
        </pc:spChg>
        <pc:spChg chg="mod">
          <ac:chgData name="Hanner, Olsen" userId="8f966b24-7479-4073-89bd-2f70180eddce" providerId="ADAL" clId="{8B11B0E7-DA7F-43FD-B0AB-4848CCA129BE}" dt="2023-10-26T20:20:46.580" v="360"/>
          <ac:spMkLst>
            <pc:docMk/>
            <pc:sldMk cId="3076330452" sldId="300"/>
            <ac:spMk id="1055" creationId="{09CF344D-AB19-B5A9-2279-8B0F24F1D8BF}"/>
          </ac:spMkLst>
        </pc:spChg>
        <pc:spChg chg="mod">
          <ac:chgData name="Hanner, Olsen" userId="8f966b24-7479-4073-89bd-2f70180eddce" providerId="ADAL" clId="{8B11B0E7-DA7F-43FD-B0AB-4848CCA129BE}" dt="2023-10-26T20:25:55.706" v="472" actId="207"/>
          <ac:spMkLst>
            <pc:docMk/>
            <pc:sldMk cId="3076330452" sldId="300"/>
            <ac:spMk id="1056" creationId="{14425ECD-9E1A-CAA5-CBEB-AF6EF1C32BF8}"/>
          </ac:spMkLst>
        </pc:spChg>
        <pc:spChg chg="mod">
          <ac:chgData name="Hanner, Olsen" userId="8f966b24-7479-4073-89bd-2f70180eddce" providerId="ADAL" clId="{8B11B0E7-DA7F-43FD-B0AB-4848CCA129BE}" dt="2023-10-26T20:20:46.580" v="360"/>
          <ac:spMkLst>
            <pc:docMk/>
            <pc:sldMk cId="3076330452" sldId="300"/>
            <ac:spMk id="1057" creationId="{703A2EF7-76F7-35D3-5396-34A4E96750F8}"/>
          </ac:spMkLst>
        </pc:spChg>
        <pc:spChg chg="mod">
          <ac:chgData name="Hanner, Olsen" userId="8f966b24-7479-4073-89bd-2f70180eddce" providerId="ADAL" clId="{8B11B0E7-DA7F-43FD-B0AB-4848CCA129BE}" dt="2023-10-26T20:25:13.467" v="467" actId="207"/>
          <ac:spMkLst>
            <pc:docMk/>
            <pc:sldMk cId="3076330452" sldId="300"/>
            <ac:spMk id="1058" creationId="{12C83EAB-B31F-7877-71D8-525BDAC5F514}"/>
          </ac:spMkLst>
        </pc:spChg>
        <pc:spChg chg="mod">
          <ac:chgData name="Hanner, Olsen" userId="8f966b24-7479-4073-89bd-2f70180eddce" providerId="ADAL" clId="{8B11B0E7-DA7F-43FD-B0AB-4848CCA129BE}" dt="2023-10-26T20:20:46.580" v="360"/>
          <ac:spMkLst>
            <pc:docMk/>
            <pc:sldMk cId="3076330452" sldId="300"/>
            <ac:spMk id="1059" creationId="{9E1016FD-A7E6-DF45-ABCD-B4220385FAD7}"/>
          </ac:spMkLst>
        </pc:spChg>
        <pc:spChg chg="mod">
          <ac:chgData name="Hanner, Olsen" userId="8f966b24-7479-4073-89bd-2f70180eddce" providerId="ADAL" clId="{8B11B0E7-DA7F-43FD-B0AB-4848CCA129BE}" dt="2023-10-26T20:20:46.580" v="360"/>
          <ac:spMkLst>
            <pc:docMk/>
            <pc:sldMk cId="3076330452" sldId="300"/>
            <ac:spMk id="1060" creationId="{4FD28866-11E8-1873-D682-E60BF9C15C30}"/>
          </ac:spMkLst>
        </pc:spChg>
        <pc:spChg chg="mod">
          <ac:chgData name="Hanner, Olsen" userId="8f966b24-7479-4073-89bd-2f70180eddce" providerId="ADAL" clId="{8B11B0E7-DA7F-43FD-B0AB-4848CCA129BE}" dt="2023-10-26T20:20:46.580" v="360"/>
          <ac:spMkLst>
            <pc:docMk/>
            <pc:sldMk cId="3076330452" sldId="300"/>
            <ac:spMk id="1061" creationId="{94240798-0C27-8C2D-0CB0-2E6717365991}"/>
          </ac:spMkLst>
        </pc:spChg>
        <pc:spChg chg="mod">
          <ac:chgData name="Hanner, Olsen" userId="8f966b24-7479-4073-89bd-2f70180eddce" providerId="ADAL" clId="{8B11B0E7-DA7F-43FD-B0AB-4848CCA129BE}" dt="2023-10-26T20:20:46.580" v="360"/>
          <ac:spMkLst>
            <pc:docMk/>
            <pc:sldMk cId="3076330452" sldId="300"/>
            <ac:spMk id="1062" creationId="{061E9932-62D4-1161-E97F-C0B0A91B0C4B}"/>
          </ac:spMkLst>
        </pc:spChg>
        <pc:spChg chg="mod">
          <ac:chgData name="Hanner, Olsen" userId="8f966b24-7479-4073-89bd-2f70180eddce" providerId="ADAL" clId="{8B11B0E7-DA7F-43FD-B0AB-4848CCA129BE}" dt="2023-10-26T20:20:46.580" v="360"/>
          <ac:spMkLst>
            <pc:docMk/>
            <pc:sldMk cId="3076330452" sldId="300"/>
            <ac:spMk id="1063" creationId="{5071BD1E-8D92-F5E0-A362-850B5B32D598}"/>
          </ac:spMkLst>
        </pc:spChg>
        <pc:spChg chg="mod">
          <ac:chgData name="Hanner, Olsen" userId="8f966b24-7479-4073-89bd-2f70180eddce" providerId="ADAL" clId="{8B11B0E7-DA7F-43FD-B0AB-4848CCA129BE}" dt="2023-10-26T20:25:26.561" v="468" actId="207"/>
          <ac:spMkLst>
            <pc:docMk/>
            <pc:sldMk cId="3076330452" sldId="300"/>
            <ac:spMk id="1064" creationId="{B118B695-364B-0A80-E758-145F33ECE23C}"/>
          </ac:spMkLst>
        </pc:spChg>
        <pc:spChg chg="mod">
          <ac:chgData name="Hanner, Olsen" userId="8f966b24-7479-4073-89bd-2f70180eddce" providerId="ADAL" clId="{8B11B0E7-DA7F-43FD-B0AB-4848CCA129BE}" dt="2023-10-26T20:20:46.580" v="360"/>
          <ac:spMkLst>
            <pc:docMk/>
            <pc:sldMk cId="3076330452" sldId="300"/>
            <ac:spMk id="1065" creationId="{DDC7E330-559B-5DA3-6A2D-2EA89962FF78}"/>
          </ac:spMkLst>
        </pc:spChg>
        <pc:spChg chg="mod">
          <ac:chgData name="Hanner, Olsen" userId="8f966b24-7479-4073-89bd-2f70180eddce" providerId="ADAL" clId="{8B11B0E7-DA7F-43FD-B0AB-4848CCA129BE}" dt="2023-10-26T20:20:46.580" v="360"/>
          <ac:spMkLst>
            <pc:docMk/>
            <pc:sldMk cId="3076330452" sldId="300"/>
            <ac:spMk id="1066" creationId="{5D2E4C8E-92CF-4DE4-C3F8-66FC8EC453C8}"/>
          </ac:spMkLst>
        </pc:spChg>
        <pc:spChg chg="mod">
          <ac:chgData name="Hanner, Olsen" userId="8f966b24-7479-4073-89bd-2f70180eddce" providerId="ADAL" clId="{8B11B0E7-DA7F-43FD-B0AB-4848CCA129BE}" dt="2023-10-26T20:20:46.580" v="360"/>
          <ac:spMkLst>
            <pc:docMk/>
            <pc:sldMk cId="3076330452" sldId="300"/>
            <ac:spMk id="1067" creationId="{D18A34DC-33C9-393F-BDB3-82BDDE0A30BA}"/>
          </ac:spMkLst>
        </pc:spChg>
        <pc:spChg chg="mod">
          <ac:chgData name="Hanner, Olsen" userId="8f966b24-7479-4073-89bd-2f70180eddce" providerId="ADAL" clId="{8B11B0E7-DA7F-43FD-B0AB-4848CCA129BE}" dt="2023-10-26T20:20:46.580" v="360"/>
          <ac:spMkLst>
            <pc:docMk/>
            <pc:sldMk cId="3076330452" sldId="300"/>
            <ac:spMk id="1068" creationId="{28EDE8B4-3307-9CCC-EE17-B0595304EFFC}"/>
          </ac:spMkLst>
        </pc:spChg>
        <pc:spChg chg="mod">
          <ac:chgData name="Hanner, Olsen" userId="8f966b24-7479-4073-89bd-2f70180eddce" providerId="ADAL" clId="{8B11B0E7-DA7F-43FD-B0AB-4848CCA129BE}" dt="2023-10-26T20:20:46.580" v="360"/>
          <ac:spMkLst>
            <pc:docMk/>
            <pc:sldMk cId="3076330452" sldId="300"/>
            <ac:spMk id="1069" creationId="{515AC670-1E85-03E9-960C-10D700AADD8E}"/>
          </ac:spMkLst>
        </pc:spChg>
        <pc:spChg chg="mod">
          <ac:chgData name="Hanner, Olsen" userId="8f966b24-7479-4073-89bd-2f70180eddce" providerId="ADAL" clId="{8B11B0E7-DA7F-43FD-B0AB-4848CCA129BE}" dt="2023-10-26T20:20:46.580" v="360"/>
          <ac:spMkLst>
            <pc:docMk/>
            <pc:sldMk cId="3076330452" sldId="300"/>
            <ac:spMk id="1070" creationId="{67449F5D-AE73-9C3C-33E3-2BBD1017D336}"/>
          </ac:spMkLst>
        </pc:spChg>
        <pc:spChg chg="mod">
          <ac:chgData name="Hanner, Olsen" userId="8f966b24-7479-4073-89bd-2f70180eddce" providerId="ADAL" clId="{8B11B0E7-DA7F-43FD-B0AB-4848CCA129BE}" dt="2023-10-26T20:20:46.580" v="360"/>
          <ac:spMkLst>
            <pc:docMk/>
            <pc:sldMk cId="3076330452" sldId="300"/>
            <ac:spMk id="1071" creationId="{903829FC-799D-1111-2E46-5D4C05D4E6B6}"/>
          </ac:spMkLst>
        </pc:spChg>
        <pc:spChg chg="mod">
          <ac:chgData name="Hanner, Olsen" userId="8f966b24-7479-4073-89bd-2f70180eddce" providerId="ADAL" clId="{8B11B0E7-DA7F-43FD-B0AB-4848CCA129BE}" dt="2023-10-26T20:20:46.580" v="360"/>
          <ac:spMkLst>
            <pc:docMk/>
            <pc:sldMk cId="3076330452" sldId="300"/>
            <ac:spMk id="1072" creationId="{B6D055EE-0A9B-10A9-8005-C8422D336007}"/>
          </ac:spMkLst>
        </pc:spChg>
        <pc:spChg chg="mod">
          <ac:chgData name="Hanner, Olsen" userId="8f966b24-7479-4073-89bd-2f70180eddce" providerId="ADAL" clId="{8B11B0E7-DA7F-43FD-B0AB-4848CCA129BE}" dt="2023-10-26T20:20:46.580" v="360"/>
          <ac:spMkLst>
            <pc:docMk/>
            <pc:sldMk cId="3076330452" sldId="300"/>
            <ac:spMk id="1073" creationId="{7FC60C07-8174-806D-1534-AB0491F5676D}"/>
          </ac:spMkLst>
        </pc:spChg>
        <pc:spChg chg="mod">
          <ac:chgData name="Hanner, Olsen" userId="8f966b24-7479-4073-89bd-2f70180eddce" providerId="ADAL" clId="{8B11B0E7-DA7F-43FD-B0AB-4848CCA129BE}" dt="2023-10-26T20:20:46.580" v="360"/>
          <ac:spMkLst>
            <pc:docMk/>
            <pc:sldMk cId="3076330452" sldId="300"/>
            <ac:spMk id="1074" creationId="{F825DB18-4863-2E80-10E9-B1CCFBC90E66}"/>
          </ac:spMkLst>
        </pc:spChg>
        <pc:spChg chg="mod">
          <ac:chgData name="Hanner, Olsen" userId="8f966b24-7479-4073-89bd-2f70180eddce" providerId="ADAL" clId="{8B11B0E7-DA7F-43FD-B0AB-4848CCA129BE}" dt="2023-10-26T20:20:46.580" v="360"/>
          <ac:spMkLst>
            <pc:docMk/>
            <pc:sldMk cId="3076330452" sldId="300"/>
            <ac:spMk id="1075" creationId="{23559B4E-CB20-E376-7114-EBF0D89D417A}"/>
          </ac:spMkLst>
        </pc:spChg>
        <pc:spChg chg="mod">
          <ac:chgData name="Hanner, Olsen" userId="8f966b24-7479-4073-89bd-2f70180eddce" providerId="ADAL" clId="{8B11B0E7-DA7F-43FD-B0AB-4848CCA129BE}" dt="2023-10-26T20:20:46.580" v="360"/>
          <ac:spMkLst>
            <pc:docMk/>
            <pc:sldMk cId="3076330452" sldId="300"/>
            <ac:spMk id="1076" creationId="{360D73DC-77E7-173B-06DA-6135B731F1FF}"/>
          </ac:spMkLst>
        </pc:spChg>
        <pc:spChg chg="mod">
          <ac:chgData name="Hanner, Olsen" userId="8f966b24-7479-4073-89bd-2f70180eddce" providerId="ADAL" clId="{8B11B0E7-DA7F-43FD-B0AB-4848CCA129BE}" dt="2023-10-26T20:20:46.580" v="360"/>
          <ac:spMkLst>
            <pc:docMk/>
            <pc:sldMk cId="3076330452" sldId="300"/>
            <ac:spMk id="1077" creationId="{170CBF87-821B-BCF0-2BE3-8C7096B98537}"/>
          </ac:spMkLst>
        </pc:spChg>
        <pc:spChg chg="mod">
          <ac:chgData name="Hanner, Olsen" userId="8f966b24-7479-4073-89bd-2f70180eddce" providerId="ADAL" clId="{8B11B0E7-DA7F-43FD-B0AB-4848CCA129BE}" dt="2023-10-26T20:20:46.580" v="360"/>
          <ac:spMkLst>
            <pc:docMk/>
            <pc:sldMk cId="3076330452" sldId="300"/>
            <ac:spMk id="1078" creationId="{509E5E40-0E46-556A-6F9E-4EF0C3A7DCC3}"/>
          </ac:spMkLst>
        </pc:spChg>
        <pc:spChg chg="mod">
          <ac:chgData name="Hanner, Olsen" userId="8f966b24-7479-4073-89bd-2f70180eddce" providerId="ADAL" clId="{8B11B0E7-DA7F-43FD-B0AB-4848CCA129BE}" dt="2023-10-26T20:24:52.723" v="466" actId="207"/>
          <ac:spMkLst>
            <pc:docMk/>
            <pc:sldMk cId="3076330452" sldId="300"/>
            <ac:spMk id="1079" creationId="{0C71DFD9-4F2C-F113-72EC-F8FEA8507684}"/>
          </ac:spMkLst>
        </pc:spChg>
        <pc:spChg chg="mod">
          <ac:chgData name="Hanner, Olsen" userId="8f966b24-7479-4073-89bd-2f70180eddce" providerId="ADAL" clId="{8B11B0E7-DA7F-43FD-B0AB-4848CCA129BE}" dt="2023-10-26T20:20:46.580" v="360"/>
          <ac:spMkLst>
            <pc:docMk/>
            <pc:sldMk cId="3076330452" sldId="300"/>
            <ac:spMk id="1080" creationId="{B4C6BF5E-1388-B945-C24E-5704E6BEB07D}"/>
          </ac:spMkLst>
        </pc:spChg>
        <pc:spChg chg="mod">
          <ac:chgData name="Hanner, Olsen" userId="8f966b24-7479-4073-89bd-2f70180eddce" providerId="ADAL" clId="{8B11B0E7-DA7F-43FD-B0AB-4848CCA129BE}" dt="2023-10-26T20:20:46.580" v="360"/>
          <ac:spMkLst>
            <pc:docMk/>
            <pc:sldMk cId="3076330452" sldId="300"/>
            <ac:spMk id="1081" creationId="{3F0273D5-D144-D6E4-9409-C9493026FE7D}"/>
          </ac:spMkLst>
        </pc:spChg>
        <pc:spChg chg="mod">
          <ac:chgData name="Hanner, Olsen" userId="8f966b24-7479-4073-89bd-2f70180eddce" providerId="ADAL" clId="{8B11B0E7-DA7F-43FD-B0AB-4848CCA129BE}" dt="2023-10-26T20:20:46.580" v="360"/>
          <ac:spMkLst>
            <pc:docMk/>
            <pc:sldMk cId="3076330452" sldId="300"/>
            <ac:spMk id="1082" creationId="{E932CB18-0D0E-3B05-13EE-33D718ABFCA0}"/>
          </ac:spMkLst>
        </pc:spChg>
        <pc:spChg chg="mod">
          <ac:chgData name="Hanner, Olsen" userId="8f966b24-7479-4073-89bd-2f70180eddce" providerId="ADAL" clId="{8B11B0E7-DA7F-43FD-B0AB-4848CCA129BE}" dt="2023-10-26T20:20:46.580" v="360"/>
          <ac:spMkLst>
            <pc:docMk/>
            <pc:sldMk cId="3076330452" sldId="300"/>
            <ac:spMk id="1083" creationId="{DF8260F0-5C0B-E792-0874-D2A8E228A77E}"/>
          </ac:spMkLst>
        </pc:spChg>
        <pc:spChg chg="mod">
          <ac:chgData name="Hanner, Olsen" userId="8f966b24-7479-4073-89bd-2f70180eddce" providerId="ADAL" clId="{8B11B0E7-DA7F-43FD-B0AB-4848CCA129BE}" dt="2023-10-26T20:20:46.580" v="360"/>
          <ac:spMkLst>
            <pc:docMk/>
            <pc:sldMk cId="3076330452" sldId="300"/>
            <ac:spMk id="1084" creationId="{44660755-D3E2-0536-557E-82D45B6D3200}"/>
          </ac:spMkLst>
        </pc:spChg>
        <pc:spChg chg="mod">
          <ac:chgData name="Hanner, Olsen" userId="8f966b24-7479-4073-89bd-2f70180eddce" providerId="ADAL" clId="{8B11B0E7-DA7F-43FD-B0AB-4848CCA129BE}" dt="2023-10-26T20:20:46.580" v="360"/>
          <ac:spMkLst>
            <pc:docMk/>
            <pc:sldMk cId="3076330452" sldId="300"/>
            <ac:spMk id="1085" creationId="{6953C03A-2688-8C9C-1586-D75BFB86911A}"/>
          </ac:spMkLst>
        </pc:spChg>
        <pc:spChg chg="mod">
          <ac:chgData name="Hanner, Olsen" userId="8f966b24-7479-4073-89bd-2f70180eddce" providerId="ADAL" clId="{8B11B0E7-DA7F-43FD-B0AB-4848CCA129BE}" dt="2023-10-26T20:20:46.580" v="360"/>
          <ac:spMkLst>
            <pc:docMk/>
            <pc:sldMk cId="3076330452" sldId="300"/>
            <ac:spMk id="1086" creationId="{38009C1D-8DB0-9E43-EE1F-240C1AEF4A84}"/>
          </ac:spMkLst>
        </pc:spChg>
        <pc:spChg chg="mod">
          <ac:chgData name="Hanner, Olsen" userId="8f966b24-7479-4073-89bd-2f70180eddce" providerId="ADAL" clId="{8B11B0E7-DA7F-43FD-B0AB-4848CCA129BE}" dt="2023-10-26T20:25:40.684" v="470" actId="207"/>
          <ac:spMkLst>
            <pc:docMk/>
            <pc:sldMk cId="3076330452" sldId="300"/>
            <ac:spMk id="1087" creationId="{9F9E4420-8556-8886-D388-DE7440A30272}"/>
          </ac:spMkLst>
        </pc:spChg>
        <pc:spChg chg="mod">
          <ac:chgData name="Hanner, Olsen" userId="8f966b24-7479-4073-89bd-2f70180eddce" providerId="ADAL" clId="{8B11B0E7-DA7F-43FD-B0AB-4848CCA129BE}" dt="2023-10-26T20:25:48.687" v="471" actId="207"/>
          <ac:spMkLst>
            <pc:docMk/>
            <pc:sldMk cId="3076330452" sldId="300"/>
            <ac:spMk id="1088" creationId="{944A61AF-2E4D-B2E6-7BFB-A6900A772835}"/>
          </ac:spMkLst>
        </pc:spChg>
        <pc:spChg chg="add mod">
          <ac:chgData name="Hanner, Olsen" userId="8f966b24-7479-4073-89bd-2f70180eddce" providerId="ADAL" clId="{8B11B0E7-DA7F-43FD-B0AB-4848CCA129BE}" dt="2023-10-26T20:21:46.630" v="366" actId="20577"/>
          <ac:spMkLst>
            <pc:docMk/>
            <pc:sldMk cId="3076330452" sldId="300"/>
            <ac:spMk id="1090" creationId="{B3A10A93-3310-7BE0-DD0B-3EC7ADABC748}"/>
          </ac:spMkLst>
        </pc:spChg>
        <pc:grpChg chg="add mod">
          <ac:chgData name="Hanner, Olsen" userId="8f966b24-7479-4073-89bd-2f70180eddce" providerId="ADAL" clId="{8B11B0E7-DA7F-43FD-B0AB-4848CCA129BE}" dt="2023-10-26T20:20:46.580" v="360"/>
          <ac:grpSpMkLst>
            <pc:docMk/>
            <pc:sldMk cId="3076330452" sldId="300"/>
            <ac:grpSpMk id="2" creationId="{EC29BE92-634C-866F-AE4F-993D2B7EF1F9}"/>
          </ac:grpSpMkLst>
        </pc:grpChg>
        <pc:grpChg chg="mod">
          <ac:chgData name="Hanner, Olsen" userId="8f966b24-7479-4073-89bd-2f70180eddce" providerId="ADAL" clId="{8B11B0E7-DA7F-43FD-B0AB-4848CCA129BE}" dt="2023-10-26T20:20:46.580" v="360"/>
          <ac:grpSpMkLst>
            <pc:docMk/>
            <pc:sldMk cId="3076330452" sldId="300"/>
            <ac:grpSpMk id="3" creationId="{EB5EE01B-DCA1-CBD1-A0E8-AE614E711E72}"/>
          </ac:grpSpMkLst>
        </pc:grpChg>
        <pc:grpChg chg="del">
          <ac:chgData name="Hanner, Olsen" userId="8f966b24-7479-4073-89bd-2f70180eddce" providerId="ADAL" clId="{8B11B0E7-DA7F-43FD-B0AB-4848CCA129BE}" dt="2023-10-26T20:20:37.007" v="359" actId="478"/>
          <ac:grpSpMkLst>
            <pc:docMk/>
            <pc:sldMk cId="3076330452" sldId="300"/>
            <ac:grpSpMk id="12" creationId="{5E9238D3-4F99-E415-7A54-9FE1BC3F8A71}"/>
          </ac:grpSpMkLst>
        </pc:grpChg>
        <pc:grpChg chg="mod">
          <ac:chgData name="Hanner, Olsen" userId="8f966b24-7479-4073-89bd-2f70180eddce" providerId="ADAL" clId="{8B11B0E7-DA7F-43FD-B0AB-4848CCA129BE}" dt="2023-10-26T20:20:46.580" v="360"/>
          <ac:grpSpMkLst>
            <pc:docMk/>
            <pc:sldMk cId="3076330452" sldId="300"/>
            <ac:grpSpMk id="57" creationId="{B563F7C4-48BD-2F8D-2507-566D8A5ADD6B}"/>
          </ac:grpSpMkLst>
        </pc:grpChg>
        <pc:cxnChg chg="mod">
          <ac:chgData name="Hanner, Olsen" userId="8f966b24-7479-4073-89bd-2f70180eddce" providerId="ADAL" clId="{8B11B0E7-DA7F-43FD-B0AB-4848CCA129BE}" dt="2023-10-26T20:20:46.580" v="360"/>
          <ac:cxnSpMkLst>
            <pc:docMk/>
            <pc:sldMk cId="3076330452" sldId="300"/>
            <ac:cxnSpMk id="56" creationId="{F687D51A-A4B1-CFFF-2F0E-89C8CE434AF1}"/>
          </ac:cxnSpMkLst>
        </pc:cxnChg>
        <pc:cxnChg chg="mod">
          <ac:chgData name="Hanner, Olsen" userId="8f966b24-7479-4073-89bd-2f70180eddce" providerId="ADAL" clId="{8B11B0E7-DA7F-43FD-B0AB-4848CCA129BE}" dt="2023-10-26T20:20:46.580" v="360"/>
          <ac:cxnSpMkLst>
            <pc:docMk/>
            <pc:sldMk cId="3076330452" sldId="300"/>
            <ac:cxnSpMk id="1024" creationId="{87AF39FD-B139-67F1-2B3E-1FBC9491DFD0}"/>
          </ac:cxnSpMkLst>
        </pc:cxnChg>
        <pc:cxnChg chg="del">
          <ac:chgData name="Hanner, Olsen" userId="8f966b24-7479-4073-89bd-2f70180eddce" providerId="ADAL" clId="{8B11B0E7-DA7F-43FD-B0AB-4848CCA129BE}" dt="2023-10-26T20:20:37.007" v="359" actId="478"/>
          <ac:cxnSpMkLst>
            <pc:docMk/>
            <pc:sldMk cId="3076330452" sldId="300"/>
            <ac:cxnSpMk id="1028" creationId="{251E71C6-C5DE-756D-28C9-B37F00509337}"/>
          </ac:cxnSpMkLst>
        </pc:cxnChg>
        <pc:cxnChg chg="del">
          <ac:chgData name="Hanner, Olsen" userId="8f966b24-7479-4073-89bd-2f70180eddce" providerId="ADAL" clId="{8B11B0E7-DA7F-43FD-B0AB-4848CCA129BE}" dt="2023-10-26T20:20:37.007" v="359" actId="478"/>
          <ac:cxnSpMkLst>
            <pc:docMk/>
            <pc:sldMk cId="3076330452" sldId="300"/>
            <ac:cxnSpMk id="1039" creationId="{27A9561D-6FFC-F4BF-D6C2-12FEB0D3D959}"/>
          </ac:cxnSpMkLst>
        </pc:cxnChg>
        <pc:cxnChg chg="mod">
          <ac:chgData name="Hanner, Olsen" userId="8f966b24-7479-4073-89bd-2f70180eddce" providerId="ADAL" clId="{8B11B0E7-DA7F-43FD-B0AB-4848CCA129BE}" dt="2023-10-26T20:20:46.580" v="360"/>
          <ac:cxnSpMkLst>
            <pc:docMk/>
            <pc:sldMk cId="3076330452" sldId="300"/>
            <ac:cxnSpMk id="1040" creationId="{AE3046FE-FBF3-5C95-4FC4-3BA085A9766F}"/>
          </ac:cxnSpMkLst>
        </pc:cxnChg>
        <pc:cxnChg chg="mod">
          <ac:chgData name="Hanner, Olsen" userId="8f966b24-7479-4073-89bd-2f70180eddce" providerId="ADAL" clId="{8B11B0E7-DA7F-43FD-B0AB-4848CCA129BE}" dt="2023-10-26T20:20:46.580" v="360"/>
          <ac:cxnSpMkLst>
            <pc:docMk/>
            <pc:sldMk cId="3076330452" sldId="300"/>
            <ac:cxnSpMk id="1043" creationId="{43251B14-DA3E-1700-ADEB-14EB17416BA1}"/>
          </ac:cxnSpMkLst>
        </pc:cxnChg>
        <pc:cxnChg chg="del">
          <ac:chgData name="Hanner, Olsen" userId="8f966b24-7479-4073-89bd-2f70180eddce" providerId="ADAL" clId="{8B11B0E7-DA7F-43FD-B0AB-4848CCA129BE}" dt="2023-10-26T20:20:37.007" v="359" actId="478"/>
          <ac:cxnSpMkLst>
            <pc:docMk/>
            <pc:sldMk cId="3076330452" sldId="300"/>
            <ac:cxnSpMk id="1044" creationId="{449259B2-AC01-86E5-AAE4-014A1E3AD19E}"/>
          </ac:cxnSpMkLst>
        </pc:cxnChg>
        <pc:cxnChg chg="mod">
          <ac:chgData name="Hanner, Olsen" userId="8f966b24-7479-4073-89bd-2f70180eddce" providerId="ADAL" clId="{8B11B0E7-DA7F-43FD-B0AB-4848CCA129BE}" dt="2023-10-26T20:20:46.580" v="360"/>
          <ac:cxnSpMkLst>
            <pc:docMk/>
            <pc:sldMk cId="3076330452" sldId="300"/>
            <ac:cxnSpMk id="1045" creationId="{718CCAD3-0FF9-22AD-B409-96CBC38E44A9}"/>
          </ac:cxnSpMkLst>
        </pc:cxnChg>
        <pc:cxnChg chg="add mod">
          <ac:chgData name="Hanner, Olsen" userId="8f966b24-7479-4073-89bd-2f70180eddce" providerId="ADAL" clId="{8B11B0E7-DA7F-43FD-B0AB-4848CCA129BE}" dt="2023-10-26T20:20:46.580" v="360"/>
          <ac:cxnSpMkLst>
            <pc:docMk/>
            <pc:sldMk cId="3076330452" sldId="300"/>
            <ac:cxnSpMk id="1089" creationId="{FCF48E55-EDA8-FEA7-13C9-2A92E9F2FEB1}"/>
          </ac:cxnSpMkLst>
        </pc:cxnChg>
      </pc:sldChg>
      <pc:sldChg chg="modSp mod">
        <pc:chgData name="Hanner, Olsen" userId="8f966b24-7479-4073-89bd-2f70180eddce" providerId="ADAL" clId="{8B11B0E7-DA7F-43FD-B0AB-4848CCA129BE}" dt="2023-10-27T19:54:49.389" v="827" actId="207"/>
        <pc:sldMkLst>
          <pc:docMk/>
          <pc:sldMk cId="2384107940" sldId="304"/>
        </pc:sldMkLst>
        <pc:spChg chg="mod">
          <ac:chgData name="Hanner, Olsen" userId="8f966b24-7479-4073-89bd-2f70180eddce" providerId="ADAL" clId="{8B11B0E7-DA7F-43FD-B0AB-4848CCA129BE}" dt="2023-10-27T19:54:45.423" v="826" actId="207"/>
          <ac:spMkLst>
            <pc:docMk/>
            <pc:sldMk cId="2384107940" sldId="304"/>
            <ac:spMk id="3" creationId="{7F10B6DC-6AF4-BFD9-E1D5-B98AA266289F}"/>
          </ac:spMkLst>
        </pc:spChg>
        <pc:spChg chg="mod">
          <ac:chgData name="Hanner, Olsen" userId="8f966b24-7479-4073-89bd-2f70180eddce" providerId="ADAL" clId="{8B11B0E7-DA7F-43FD-B0AB-4848CCA129BE}" dt="2023-10-27T19:54:49.389" v="827" actId="207"/>
          <ac:spMkLst>
            <pc:docMk/>
            <pc:sldMk cId="2384107940" sldId="304"/>
            <ac:spMk id="9" creationId="{E690F70B-E368-D7F5-795E-B5139345EF71}"/>
          </ac:spMkLst>
        </pc:spChg>
      </pc:sldChg>
      <pc:sldChg chg="addSp delSp modSp mod modNotesTx">
        <pc:chgData name="Hanner, Olsen" userId="8f966b24-7479-4073-89bd-2f70180eddce" providerId="ADAL" clId="{8B11B0E7-DA7F-43FD-B0AB-4848CCA129BE}" dt="2023-10-27T19:55:50.672" v="828" actId="207"/>
        <pc:sldMkLst>
          <pc:docMk/>
          <pc:sldMk cId="999049329" sldId="305"/>
        </pc:sldMkLst>
        <pc:spChg chg="mod">
          <ac:chgData name="Hanner, Olsen" userId="8f966b24-7479-4073-89bd-2f70180eddce" providerId="ADAL" clId="{8B11B0E7-DA7F-43FD-B0AB-4848CCA129BE}" dt="2023-10-27T19:55:50.672" v="828" actId="207"/>
          <ac:spMkLst>
            <pc:docMk/>
            <pc:sldMk cId="999049329" sldId="305"/>
            <ac:spMk id="28" creationId="{991AF816-4FB0-23CF-F756-70991345D24B}"/>
          </ac:spMkLst>
        </pc:spChg>
        <pc:picChg chg="add mod">
          <ac:chgData name="Hanner, Olsen" userId="8f966b24-7479-4073-89bd-2f70180eddce" providerId="ADAL" clId="{8B11B0E7-DA7F-43FD-B0AB-4848CCA129BE}" dt="2023-10-26T20:19:15.931" v="344"/>
          <ac:picMkLst>
            <pc:docMk/>
            <pc:sldMk cId="999049329" sldId="305"/>
            <ac:picMk id="2" creationId="{EFDD07C9-3C7B-17A6-A755-95AFED67DA3F}"/>
          </ac:picMkLst>
        </pc:picChg>
        <pc:picChg chg="del">
          <ac:chgData name="Hanner, Olsen" userId="8f966b24-7479-4073-89bd-2f70180eddce" providerId="ADAL" clId="{8B11B0E7-DA7F-43FD-B0AB-4848CCA129BE}" dt="2023-10-26T20:19:14.632" v="343" actId="478"/>
          <ac:picMkLst>
            <pc:docMk/>
            <pc:sldMk cId="999049329" sldId="305"/>
            <ac:picMk id="3" creationId="{D10E4B76-8525-A65B-B361-2C8458F007F6}"/>
          </ac:picMkLst>
        </pc:picChg>
        <pc:picChg chg="add mod">
          <ac:chgData name="Hanner, Olsen" userId="8f966b24-7479-4073-89bd-2f70180eddce" providerId="ADAL" clId="{8B11B0E7-DA7F-43FD-B0AB-4848CCA129BE}" dt="2023-10-26T20:19:15.931" v="344"/>
          <ac:picMkLst>
            <pc:docMk/>
            <pc:sldMk cId="999049329" sldId="305"/>
            <ac:picMk id="4" creationId="{1788C075-5E2D-695C-23D3-E30BD50577B2}"/>
          </ac:picMkLst>
        </pc:picChg>
        <pc:picChg chg="add mod">
          <ac:chgData name="Hanner, Olsen" userId="8f966b24-7479-4073-89bd-2f70180eddce" providerId="ADAL" clId="{8B11B0E7-DA7F-43FD-B0AB-4848CCA129BE}" dt="2023-10-26T20:19:15.931" v="344"/>
          <ac:picMkLst>
            <pc:docMk/>
            <pc:sldMk cId="999049329" sldId="305"/>
            <ac:picMk id="5" creationId="{A4EE638E-B3F7-5FA9-C646-9F7130835A8B}"/>
          </ac:picMkLst>
        </pc:picChg>
        <pc:picChg chg="add mod">
          <ac:chgData name="Hanner, Olsen" userId="8f966b24-7479-4073-89bd-2f70180eddce" providerId="ADAL" clId="{8B11B0E7-DA7F-43FD-B0AB-4848CCA129BE}" dt="2023-10-26T20:19:15.931" v="344"/>
          <ac:picMkLst>
            <pc:docMk/>
            <pc:sldMk cId="999049329" sldId="305"/>
            <ac:picMk id="6" creationId="{E7BED684-781A-F763-F4AA-CBE42B2AC572}"/>
          </ac:picMkLst>
        </pc:picChg>
        <pc:picChg chg="add mod">
          <ac:chgData name="Hanner, Olsen" userId="8f966b24-7479-4073-89bd-2f70180eddce" providerId="ADAL" clId="{8B11B0E7-DA7F-43FD-B0AB-4848CCA129BE}" dt="2023-10-26T20:19:15.931" v="344"/>
          <ac:picMkLst>
            <pc:docMk/>
            <pc:sldMk cId="999049329" sldId="305"/>
            <ac:picMk id="7" creationId="{00668F5E-AFB8-3B0F-F531-BAFA484F4940}"/>
          </ac:picMkLst>
        </pc:picChg>
        <pc:picChg chg="add mod">
          <ac:chgData name="Hanner, Olsen" userId="8f966b24-7479-4073-89bd-2f70180eddce" providerId="ADAL" clId="{8B11B0E7-DA7F-43FD-B0AB-4848CCA129BE}" dt="2023-10-26T20:19:15.931" v="344"/>
          <ac:picMkLst>
            <pc:docMk/>
            <pc:sldMk cId="999049329" sldId="305"/>
            <ac:picMk id="8" creationId="{83B8128B-EC3D-BF53-F0D4-5C23CB6E9CAB}"/>
          </ac:picMkLst>
        </pc:picChg>
        <pc:picChg chg="add mod">
          <ac:chgData name="Hanner, Olsen" userId="8f966b24-7479-4073-89bd-2f70180eddce" providerId="ADAL" clId="{8B11B0E7-DA7F-43FD-B0AB-4848CCA129BE}" dt="2023-10-26T20:19:15.931" v="344"/>
          <ac:picMkLst>
            <pc:docMk/>
            <pc:sldMk cId="999049329" sldId="305"/>
            <ac:picMk id="9" creationId="{368B50E3-0C9B-C552-BC56-EC3A3D81E4F0}"/>
          </ac:picMkLst>
        </pc:picChg>
        <pc:picChg chg="add mod">
          <ac:chgData name="Hanner, Olsen" userId="8f966b24-7479-4073-89bd-2f70180eddce" providerId="ADAL" clId="{8B11B0E7-DA7F-43FD-B0AB-4848CCA129BE}" dt="2023-10-26T20:19:15.931" v="344"/>
          <ac:picMkLst>
            <pc:docMk/>
            <pc:sldMk cId="999049329" sldId="305"/>
            <ac:picMk id="12" creationId="{BEDE0A73-BDC3-431C-6E68-6C4045826590}"/>
          </ac:picMkLst>
        </pc:picChg>
        <pc:picChg chg="add mod">
          <ac:chgData name="Hanner, Olsen" userId="8f966b24-7479-4073-89bd-2f70180eddce" providerId="ADAL" clId="{8B11B0E7-DA7F-43FD-B0AB-4848CCA129BE}" dt="2023-10-26T20:19:15.931" v="344"/>
          <ac:picMkLst>
            <pc:docMk/>
            <pc:sldMk cId="999049329" sldId="305"/>
            <ac:picMk id="13" creationId="{A90A2DD7-2219-1955-2550-7E4822F8D6F5}"/>
          </ac:picMkLst>
        </pc:picChg>
        <pc:picChg chg="del">
          <ac:chgData name="Hanner, Olsen" userId="8f966b24-7479-4073-89bd-2f70180eddce" providerId="ADAL" clId="{8B11B0E7-DA7F-43FD-B0AB-4848CCA129BE}" dt="2023-10-26T20:19:14.632" v="343" actId="478"/>
          <ac:picMkLst>
            <pc:docMk/>
            <pc:sldMk cId="999049329" sldId="305"/>
            <ac:picMk id="14" creationId="{8205031A-0169-9195-1F2E-D7783DEFB086}"/>
          </ac:picMkLst>
        </pc:picChg>
        <pc:picChg chg="del">
          <ac:chgData name="Hanner, Olsen" userId="8f966b24-7479-4073-89bd-2f70180eddce" providerId="ADAL" clId="{8B11B0E7-DA7F-43FD-B0AB-4848CCA129BE}" dt="2023-10-26T20:19:14.632" v="343" actId="478"/>
          <ac:picMkLst>
            <pc:docMk/>
            <pc:sldMk cId="999049329" sldId="305"/>
            <ac:picMk id="15" creationId="{94E7711E-3F95-D644-1C34-936BD078DDA4}"/>
          </ac:picMkLst>
        </pc:picChg>
        <pc:picChg chg="del">
          <ac:chgData name="Hanner, Olsen" userId="8f966b24-7479-4073-89bd-2f70180eddce" providerId="ADAL" clId="{8B11B0E7-DA7F-43FD-B0AB-4848CCA129BE}" dt="2023-10-26T20:19:14.632" v="343" actId="478"/>
          <ac:picMkLst>
            <pc:docMk/>
            <pc:sldMk cId="999049329" sldId="305"/>
            <ac:picMk id="16" creationId="{A552A065-F9EC-731E-8FB2-6540AC821A8C}"/>
          </ac:picMkLst>
        </pc:picChg>
        <pc:picChg chg="del">
          <ac:chgData name="Hanner, Olsen" userId="8f966b24-7479-4073-89bd-2f70180eddce" providerId="ADAL" clId="{8B11B0E7-DA7F-43FD-B0AB-4848CCA129BE}" dt="2023-10-26T20:19:14.632" v="343" actId="478"/>
          <ac:picMkLst>
            <pc:docMk/>
            <pc:sldMk cId="999049329" sldId="305"/>
            <ac:picMk id="17" creationId="{C341EB3B-A8A2-9A77-E3D2-EF831AC37029}"/>
          </ac:picMkLst>
        </pc:picChg>
        <pc:picChg chg="add mod">
          <ac:chgData name="Hanner, Olsen" userId="8f966b24-7479-4073-89bd-2f70180eddce" providerId="ADAL" clId="{8B11B0E7-DA7F-43FD-B0AB-4848CCA129BE}" dt="2023-10-26T20:19:15.931" v="344"/>
          <ac:picMkLst>
            <pc:docMk/>
            <pc:sldMk cId="999049329" sldId="305"/>
            <ac:picMk id="18" creationId="{5305DE46-FB61-2739-2638-080C4BC09AC8}"/>
          </ac:picMkLst>
        </pc:picChg>
        <pc:picChg chg="add mod">
          <ac:chgData name="Hanner, Olsen" userId="8f966b24-7479-4073-89bd-2f70180eddce" providerId="ADAL" clId="{8B11B0E7-DA7F-43FD-B0AB-4848CCA129BE}" dt="2023-10-26T20:19:15.931" v="344"/>
          <ac:picMkLst>
            <pc:docMk/>
            <pc:sldMk cId="999049329" sldId="305"/>
            <ac:picMk id="19" creationId="{9BBCA616-C2D3-057B-CFB8-EA3C76B3AD70}"/>
          </ac:picMkLst>
        </pc:picChg>
        <pc:picChg chg="add mod">
          <ac:chgData name="Hanner, Olsen" userId="8f966b24-7479-4073-89bd-2f70180eddce" providerId="ADAL" clId="{8B11B0E7-DA7F-43FD-B0AB-4848CCA129BE}" dt="2023-10-26T20:19:15.931" v="344"/>
          <ac:picMkLst>
            <pc:docMk/>
            <pc:sldMk cId="999049329" sldId="305"/>
            <ac:picMk id="20" creationId="{F67D192B-833B-2367-B7CF-826A9931A3D2}"/>
          </ac:picMkLst>
        </pc:picChg>
        <pc:picChg chg="add mod">
          <ac:chgData name="Hanner, Olsen" userId="8f966b24-7479-4073-89bd-2f70180eddce" providerId="ADAL" clId="{8B11B0E7-DA7F-43FD-B0AB-4848CCA129BE}" dt="2023-10-26T20:19:15.931" v="344"/>
          <ac:picMkLst>
            <pc:docMk/>
            <pc:sldMk cId="999049329" sldId="305"/>
            <ac:picMk id="21" creationId="{E33E76B2-7025-5CF1-0B17-E7FB24A8C1BE}"/>
          </ac:picMkLst>
        </pc:picChg>
        <pc:picChg chg="add mod">
          <ac:chgData name="Hanner, Olsen" userId="8f966b24-7479-4073-89bd-2f70180eddce" providerId="ADAL" clId="{8B11B0E7-DA7F-43FD-B0AB-4848CCA129BE}" dt="2023-10-26T20:19:15.931" v="344"/>
          <ac:picMkLst>
            <pc:docMk/>
            <pc:sldMk cId="999049329" sldId="305"/>
            <ac:picMk id="22" creationId="{D6645CD3-19F9-5391-61FA-CB516A2BF440}"/>
          </ac:picMkLst>
        </pc:picChg>
        <pc:picChg chg="del">
          <ac:chgData name="Hanner, Olsen" userId="8f966b24-7479-4073-89bd-2f70180eddce" providerId="ADAL" clId="{8B11B0E7-DA7F-43FD-B0AB-4848CCA129BE}" dt="2023-10-26T20:19:14.632" v="343" actId="478"/>
          <ac:picMkLst>
            <pc:docMk/>
            <pc:sldMk cId="999049329" sldId="305"/>
            <ac:picMk id="23" creationId="{78474EE9-F81B-4125-79F6-B9597CD871B9}"/>
          </ac:picMkLst>
        </pc:picChg>
        <pc:picChg chg="del">
          <ac:chgData name="Hanner, Olsen" userId="8f966b24-7479-4073-89bd-2f70180eddce" providerId="ADAL" clId="{8B11B0E7-DA7F-43FD-B0AB-4848CCA129BE}" dt="2023-10-26T20:19:14.632" v="343" actId="478"/>
          <ac:picMkLst>
            <pc:docMk/>
            <pc:sldMk cId="999049329" sldId="305"/>
            <ac:picMk id="24" creationId="{28710070-3ED4-ADD7-09A0-3448D66A078B}"/>
          </ac:picMkLst>
        </pc:picChg>
        <pc:picChg chg="del">
          <ac:chgData name="Hanner, Olsen" userId="8f966b24-7479-4073-89bd-2f70180eddce" providerId="ADAL" clId="{8B11B0E7-DA7F-43FD-B0AB-4848CCA129BE}" dt="2023-10-26T20:19:14.632" v="343" actId="478"/>
          <ac:picMkLst>
            <pc:docMk/>
            <pc:sldMk cId="999049329" sldId="305"/>
            <ac:picMk id="25" creationId="{7F21D5A2-42E0-B9EC-348A-367D34B63A0F}"/>
          </ac:picMkLst>
        </pc:picChg>
        <pc:picChg chg="del">
          <ac:chgData name="Hanner, Olsen" userId="8f966b24-7479-4073-89bd-2f70180eddce" providerId="ADAL" clId="{8B11B0E7-DA7F-43FD-B0AB-4848CCA129BE}" dt="2023-10-26T20:19:14.632" v="343" actId="478"/>
          <ac:picMkLst>
            <pc:docMk/>
            <pc:sldMk cId="999049329" sldId="305"/>
            <ac:picMk id="26" creationId="{41EBE059-69D3-9069-0ED9-1009A4565B29}"/>
          </ac:picMkLst>
        </pc:picChg>
        <pc:picChg chg="del">
          <ac:chgData name="Hanner, Olsen" userId="8f966b24-7479-4073-89bd-2f70180eddce" providerId="ADAL" clId="{8B11B0E7-DA7F-43FD-B0AB-4848CCA129BE}" dt="2023-10-26T20:19:14.632" v="343" actId="478"/>
          <ac:picMkLst>
            <pc:docMk/>
            <pc:sldMk cId="999049329" sldId="305"/>
            <ac:picMk id="27" creationId="{E05CD7E7-7119-8FEB-1F12-C9C149E2E918}"/>
          </ac:picMkLst>
        </pc:picChg>
        <pc:picChg chg="add mod">
          <ac:chgData name="Hanner, Olsen" userId="8f966b24-7479-4073-89bd-2f70180eddce" providerId="ADAL" clId="{8B11B0E7-DA7F-43FD-B0AB-4848CCA129BE}" dt="2023-10-26T20:19:15.931" v="344"/>
          <ac:picMkLst>
            <pc:docMk/>
            <pc:sldMk cId="999049329" sldId="305"/>
            <ac:picMk id="29" creationId="{BBB613F1-8A2B-6294-E994-491D5880399B}"/>
          </ac:picMkLst>
        </pc:picChg>
        <pc:picChg chg="add mod">
          <ac:chgData name="Hanner, Olsen" userId="8f966b24-7479-4073-89bd-2f70180eddce" providerId="ADAL" clId="{8B11B0E7-DA7F-43FD-B0AB-4848CCA129BE}" dt="2023-10-26T20:19:15.931" v="344"/>
          <ac:picMkLst>
            <pc:docMk/>
            <pc:sldMk cId="999049329" sldId="305"/>
            <ac:picMk id="30" creationId="{D350876D-26C1-5CF6-B4D7-941AB596EB2B}"/>
          </ac:picMkLst>
        </pc:picChg>
        <pc:picChg chg="add mod">
          <ac:chgData name="Hanner, Olsen" userId="8f966b24-7479-4073-89bd-2f70180eddce" providerId="ADAL" clId="{8B11B0E7-DA7F-43FD-B0AB-4848CCA129BE}" dt="2023-10-26T20:19:15.931" v="344"/>
          <ac:picMkLst>
            <pc:docMk/>
            <pc:sldMk cId="999049329" sldId="305"/>
            <ac:picMk id="31" creationId="{6DC9CFB4-1593-28FF-A4D5-1C4C488549B4}"/>
          </ac:picMkLst>
        </pc:picChg>
        <pc:picChg chg="add mod">
          <ac:chgData name="Hanner, Olsen" userId="8f966b24-7479-4073-89bd-2f70180eddce" providerId="ADAL" clId="{8B11B0E7-DA7F-43FD-B0AB-4848CCA129BE}" dt="2023-10-26T20:19:15.931" v="344"/>
          <ac:picMkLst>
            <pc:docMk/>
            <pc:sldMk cId="999049329" sldId="305"/>
            <ac:picMk id="32" creationId="{9546988A-9911-6D4B-8F73-1C1656F51370}"/>
          </ac:picMkLst>
        </pc:picChg>
        <pc:picChg chg="add del mod">
          <ac:chgData name="Hanner, Olsen" userId="8f966b24-7479-4073-89bd-2f70180eddce" providerId="ADAL" clId="{8B11B0E7-DA7F-43FD-B0AB-4848CCA129BE}" dt="2023-10-26T20:19:45.778" v="353" actId="478"/>
          <ac:picMkLst>
            <pc:docMk/>
            <pc:sldMk cId="999049329" sldId="305"/>
            <ac:picMk id="33" creationId="{98C24EE0-31DF-16BD-9C2D-DE5D953BFC05}"/>
          </ac:picMkLst>
        </pc:picChg>
        <pc:picChg chg="add del mod">
          <ac:chgData name="Hanner, Olsen" userId="8f966b24-7479-4073-89bd-2f70180eddce" providerId="ADAL" clId="{8B11B0E7-DA7F-43FD-B0AB-4848CCA129BE}" dt="2023-10-26T20:19:36.323" v="350" actId="478"/>
          <ac:picMkLst>
            <pc:docMk/>
            <pc:sldMk cId="999049329" sldId="305"/>
            <ac:picMk id="34" creationId="{F65FB4AC-D2BB-EF42-9C80-DC089561384F}"/>
          </ac:picMkLst>
        </pc:picChg>
        <pc:picChg chg="add del mod">
          <ac:chgData name="Hanner, Olsen" userId="8f966b24-7479-4073-89bd-2f70180eddce" providerId="ADAL" clId="{8B11B0E7-DA7F-43FD-B0AB-4848CCA129BE}" dt="2023-10-26T20:19:44.503" v="352" actId="1076"/>
          <ac:picMkLst>
            <pc:docMk/>
            <pc:sldMk cId="999049329" sldId="305"/>
            <ac:picMk id="35" creationId="{C7D4CFEE-0558-A78E-7F8E-F34EFCC53B68}"/>
          </ac:picMkLst>
        </pc:picChg>
        <pc:picChg chg="add mod">
          <ac:chgData name="Hanner, Olsen" userId="8f966b24-7479-4073-89bd-2f70180eddce" providerId="ADAL" clId="{8B11B0E7-DA7F-43FD-B0AB-4848CCA129BE}" dt="2023-10-26T20:19:53.034" v="355" actId="1076"/>
          <ac:picMkLst>
            <pc:docMk/>
            <pc:sldMk cId="999049329" sldId="305"/>
            <ac:picMk id="36" creationId="{157E8ADD-F831-8494-B6F1-0E1FE76CB65F}"/>
          </ac:picMkLst>
        </pc:picChg>
      </pc:sldChg>
      <pc:sldChg chg="modSp mod">
        <pc:chgData name="Hanner, Olsen" userId="8f966b24-7479-4073-89bd-2f70180eddce" providerId="ADAL" clId="{8B11B0E7-DA7F-43FD-B0AB-4848CCA129BE}" dt="2023-10-27T19:56:00.909" v="830" actId="207"/>
        <pc:sldMkLst>
          <pc:docMk/>
          <pc:sldMk cId="1461120242" sldId="306"/>
        </pc:sldMkLst>
        <pc:spChg chg="mod">
          <ac:chgData name="Hanner, Olsen" userId="8f966b24-7479-4073-89bd-2f70180eddce" providerId="ADAL" clId="{8B11B0E7-DA7F-43FD-B0AB-4848CCA129BE}" dt="2023-10-27T19:55:57.851" v="829" actId="207"/>
          <ac:spMkLst>
            <pc:docMk/>
            <pc:sldMk cId="1461120242" sldId="306"/>
            <ac:spMk id="3" creationId="{7F10B6DC-6AF4-BFD9-E1D5-B98AA266289F}"/>
          </ac:spMkLst>
        </pc:spChg>
        <pc:spChg chg="mod">
          <ac:chgData name="Hanner, Olsen" userId="8f966b24-7479-4073-89bd-2f70180eddce" providerId="ADAL" clId="{8B11B0E7-DA7F-43FD-B0AB-4848CCA129BE}" dt="2023-10-27T19:56:00.909" v="830" actId="207"/>
          <ac:spMkLst>
            <pc:docMk/>
            <pc:sldMk cId="1461120242" sldId="306"/>
            <ac:spMk id="9" creationId="{E690F70B-E368-D7F5-795E-B5139345EF71}"/>
          </ac:spMkLst>
        </pc:spChg>
      </pc:sldChg>
      <pc:sldChg chg="addSp delSp modSp mod modNotesTx">
        <pc:chgData name="Hanner, Olsen" userId="8f966b24-7479-4073-89bd-2f70180eddce" providerId="ADAL" clId="{8B11B0E7-DA7F-43FD-B0AB-4848CCA129BE}" dt="2023-10-26T20:45:01.036" v="613" actId="1076"/>
        <pc:sldMkLst>
          <pc:docMk/>
          <pc:sldMk cId="1653516997" sldId="307"/>
        </pc:sldMkLst>
        <pc:spChg chg="add del mod">
          <ac:chgData name="Hanner, Olsen" userId="8f966b24-7479-4073-89bd-2f70180eddce" providerId="ADAL" clId="{8B11B0E7-DA7F-43FD-B0AB-4848CCA129BE}" dt="2023-10-26T20:45:01.036" v="613" actId="1076"/>
          <ac:spMkLst>
            <pc:docMk/>
            <pc:sldMk cId="1653516997" sldId="307"/>
            <ac:spMk id="4" creationId="{3714236B-592F-8F08-2381-D02238309DF1}"/>
          </ac:spMkLst>
        </pc:spChg>
        <pc:graphicFrameChg chg="mod">
          <ac:chgData name="Hanner, Olsen" userId="8f966b24-7479-4073-89bd-2f70180eddce" providerId="ADAL" clId="{8B11B0E7-DA7F-43FD-B0AB-4848CCA129BE}" dt="2023-10-26T20:44:57.061" v="612"/>
          <ac:graphicFrameMkLst>
            <pc:docMk/>
            <pc:sldMk cId="1653516997" sldId="307"/>
            <ac:graphicFrameMk id="6" creationId="{A9A8CC69-E7C7-8BF8-2D2D-ABB1A61EC758}"/>
          </ac:graphicFrameMkLst>
        </pc:graphicFrameChg>
      </pc:sldChg>
      <pc:sldChg chg="modSp mod modShow">
        <pc:chgData name="Hanner, Olsen" userId="8f966b24-7479-4073-89bd-2f70180eddce" providerId="ADAL" clId="{8B11B0E7-DA7F-43FD-B0AB-4848CCA129BE}" dt="2023-10-26T20:46:51.795" v="617" actId="729"/>
        <pc:sldMkLst>
          <pc:docMk/>
          <pc:sldMk cId="2492622487" sldId="308"/>
        </pc:sldMkLst>
        <pc:graphicFrameChg chg="mod">
          <ac:chgData name="Hanner, Olsen" userId="8f966b24-7479-4073-89bd-2f70180eddce" providerId="ADAL" clId="{8B11B0E7-DA7F-43FD-B0AB-4848CCA129BE}" dt="2023-10-26T20:45:16.750" v="614" actId="207"/>
          <ac:graphicFrameMkLst>
            <pc:docMk/>
            <pc:sldMk cId="2492622487" sldId="308"/>
            <ac:graphicFrameMk id="9" creationId="{16BB2B36-D329-083C-5198-BEEC5AC12CFA}"/>
          </ac:graphicFrameMkLst>
        </pc:graphicFrameChg>
      </pc:sldChg>
      <pc:sldChg chg="modSp mod">
        <pc:chgData name="Hanner, Olsen" userId="8f966b24-7479-4073-89bd-2f70180eddce" providerId="ADAL" clId="{8B11B0E7-DA7F-43FD-B0AB-4848CCA129BE}" dt="2023-10-27T19:56:40.907" v="832" actId="207"/>
        <pc:sldMkLst>
          <pc:docMk/>
          <pc:sldMk cId="3225908514" sldId="309"/>
        </pc:sldMkLst>
        <pc:spChg chg="mod">
          <ac:chgData name="Hanner, Olsen" userId="8f966b24-7479-4073-89bd-2f70180eddce" providerId="ADAL" clId="{8B11B0E7-DA7F-43FD-B0AB-4848CCA129BE}" dt="2023-10-27T19:56:38.687" v="831" actId="207"/>
          <ac:spMkLst>
            <pc:docMk/>
            <pc:sldMk cId="3225908514" sldId="309"/>
            <ac:spMk id="3" creationId="{7F10B6DC-6AF4-BFD9-E1D5-B98AA266289F}"/>
          </ac:spMkLst>
        </pc:spChg>
        <pc:spChg chg="mod">
          <ac:chgData name="Hanner, Olsen" userId="8f966b24-7479-4073-89bd-2f70180eddce" providerId="ADAL" clId="{8B11B0E7-DA7F-43FD-B0AB-4848CCA129BE}" dt="2023-10-27T19:56:40.907" v="832" actId="207"/>
          <ac:spMkLst>
            <pc:docMk/>
            <pc:sldMk cId="3225908514" sldId="309"/>
            <ac:spMk id="9" creationId="{E690F70B-E368-D7F5-795E-B5139345EF71}"/>
          </ac:spMkLst>
        </pc:spChg>
      </pc:sldChg>
      <pc:sldChg chg="mod modNotesTx">
        <pc:chgData name="Hanner, Olsen" userId="8f966b24-7479-4073-89bd-2f70180eddce" providerId="ADAL" clId="{8B11B0E7-DA7F-43FD-B0AB-4848CCA129BE}" dt="2023-10-26T20:51:45.389" v="646" actId="20577"/>
        <pc:sldMkLst>
          <pc:docMk/>
          <pc:sldMk cId="139979941" sldId="310"/>
        </pc:sldMkLst>
      </pc:sldChg>
      <pc:sldChg chg="modSp mod modNotesTx">
        <pc:chgData name="Hanner, Olsen" userId="8f966b24-7479-4073-89bd-2f70180eddce" providerId="ADAL" clId="{8B11B0E7-DA7F-43FD-B0AB-4848CCA129BE}" dt="2023-10-26T20:56:47.521" v="738" actId="20577"/>
        <pc:sldMkLst>
          <pc:docMk/>
          <pc:sldMk cId="3752204363" sldId="311"/>
        </pc:sldMkLst>
        <pc:graphicFrameChg chg="mod">
          <ac:chgData name="Hanner, Olsen" userId="8f966b24-7479-4073-89bd-2f70180eddce" providerId="ADAL" clId="{8B11B0E7-DA7F-43FD-B0AB-4848CCA129BE}" dt="2023-10-26T20:56:35.474" v="716" actId="207"/>
          <ac:graphicFrameMkLst>
            <pc:docMk/>
            <pc:sldMk cId="3752204363" sldId="311"/>
            <ac:graphicFrameMk id="9" creationId="{16BB2B36-D329-083C-5198-BEEC5AC12CFA}"/>
          </ac:graphicFrameMkLst>
        </pc:graphicFrameChg>
      </pc:sldChg>
      <pc:sldChg chg="modSp mod addCm delCm modNotesTx">
        <pc:chgData name="Hanner, Olsen" userId="8f966b24-7479-4073-89bd-2f70180eddce" providerId="ADAL" clId="{8B11B0E7-DA7F-43FD-B0AB-4848CCA129BE}" dt="2023-10-27T20:03:58.328" v="916" actId="207"/>
        <pc:sldMkLst>
          <pc:docMk/>
          <pc:sldMk cId="1430325079" sldId="312"/>
        </pc:sldMkLst>
        <pc:spChg chg="mod">
          <ac:chgData name="Hanner, Olsen" userId="8f966b24-7479-4073-89bd-2f70180eddce" providerId="ADAL" clId="{8B11B0E7-DA7F-43FD-B0AB-4848CCA129BE}" dt="2023-10-27T20:03:58.328" v="916" actId="207"/>
          <ac:spMkLst>
            <pc:docMk/>
            <pc:sldMk cId="1430325079" sldId="312"/>
            <ac:spMk id="11" creationId="{B854967F-8043-B86D-C735-482989D83C1E}"/>
          </ac:spMkLst>
        </pc:spChg>
        <pc:spChg chg="mod">
          <ac:chgData name="Hanner, Olsen" userId="8f966b24-7479-4073-89bd-2f70180eddce" providerId="ADAL" clId="{8B11B0E7-DA7F-43FD-B0AB-4848CCA129BE}" dt="2023-10-27T20:03:42.960" v="911" actId="207"/>
          <ac:spMkLst>
            <pc:docMk/>
            <pc:sldMk cId="1430325079" sldId="312"/>
            <ac:spMk id="12" creationId="{3862842A-EAC4-C115-2F36-83D77BEE1E0E}"/>
          </ac:spMkLst>
        </pc:spChg>
        <pc:graphicFrameChg chg="mod">
          <ac:chgData name="Hanner, Olsen" userId="8f966b24-7479-4073-89bd-2f70180eddce" providerId="ADAL" clId="{8B11B0E7-DA7F-43FD-B0AB-4848CCA129BE}" dt="2023-10-27T20:03:55.377" v="915" actId="208"/>
          <ac:graphicFrameMkLst>
            <pc:docMk/>
            <pc:sldMk cId="1430325079" sldId="31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del">
              <pc226:chgData name="Hanner, Olsen" userId="8f966b24-7479-4073-89bd-2f70180eddce" providerId="ADAL" clId="{8B11B0E7-DA7F-43FD-B0AB-4848CCA129BE}" dt="2023-10-27T19:56:55.105" v="833"/>
              <pc2:cmMkLst xmlns:pc2="http://schemas.microsoft.com/office/powerpoint/2019/9/main/command">
                <pc:docMk/>
                <pc:sldMk cId="1430325079" sldId="312"/>
                <pc2:cmMk id="{D9660865-4D51-4630-9C4C-20CB91C8E1C7}"/>
              </pc2:cmMkLst>
            </pc226:cmChg>
          </p:ext>
        </pc:extLst>
      </pc:sldChg>
      <pc:sldChg chg="modSp mod">
        <pc:chgData name="Hanner, Olsen" userId="8f966b24-7479-4073-89bd-2f70180eddce" providerId="ADAL" clId="{8B11B0E7-DA7F-43FD-B0AB-4848CCA129BE}" dt="2023-10-27T20:04:10.980" v="918" actId="207"/>
        <pc:sldMkLst>
          <pc:docMk/>
          <pc:sldMk cId="4093944873" sldId="313"/>
        </pc:sldMkLst>
        <pc:spChg chg="mod">
          <ac:chgData name="Hanner, Olsen" userId="8f966b24-7479-4073-89bd-2f70180eddce" providerId="ADAL" clId="{8B11B0E7-DA7F-43FD-B0AB-4848CCA129BE}" dt="2023-10-27T20:04:07.936" v="917" actId="207"/>
          <ac:spMkLst>
            <pc:docMk/>
            <pc:sldMk cId="4093944873" sldId="313"/>
            <ac:spMk id="3" creationId="{7F10B6DC-6AF4-BFD9-E1D5-B98AA266289F}"/>
          </ac:spMkLst>
        </pc:spChg>
        <pc:spChg chg="mod">
          <ac:chgData name="Hanner, Olsen" userId="8f966b24-7479-4073-89bd-2f70180eddce" providerId="ADAL" clId="{8B11B0E7-DA7F-43FD-B0AB-4848CCA129BE}" dt="2023-10-27T20:04:10.980" v="918" actId="207"/>
          <ac:spMkLst>
            <pc:docMk/>
            <pc:sldMk cId="4093944873" sldId="313"/>
            <ac:spMk id="9" creationId="{E690F70B-E368-D7F5-795E-B5139345EF71}"/>
          </ac:spMkLst>
        </pc:spChg>
      </pc:sldChg>
      <pc:sldChg chg="modSp mod modNotesTx">
        <pc:chgData name="Hanner, Olsen" userId="8f966b24-7479-4073-89bd-2f70180eddce" providerId="ADAL" clId="{8B11B0E7-DA7F-43FD-B0AB-4848CCA129BE}" dt="2023-10-27T20:32:11.356" v="1245"/>
        <pc:sldMkLst>
          <pc:docMk/>
          <pc:sldMk cId="1316263638" sldId="314"/>
        </pc:sldMkLst>
        <pc:graphicFrameChg chg="mod">
          <ac:chgData name="Hanner, Olsen" userId="8f966b24-7479-4073-89bd-2f70180eddce" providerId="ADAL" clId="{8B11B0E7-DA7F-43FD-B0AB-4848CCA129BE}" dt="2023-10-27T20:32:11.356" v="1245"/>
          <ac:graphicFrameMkLst>
            <pc:docMk/>
            <pc:sldMk cId="1316263638" sldId="314"/>
            <ac:graphicFrameMk id="11" creationId="{77C748B8-A357-4913-EC73-5F373BAF98C1}"/>
          </ac:graphicFrameMkLst>
        </pc:graphicFrameChg>
      </pc:sldChg>
      <pc:sldChg chg="modSp mod modNotesTx">
        <pc:chgData name="Hanner, Olsen" userId="8f966b24-7479-4073-89bd-2f70180eddce" providerId="ADAL" clId="{8B11B0E7-DA7F-43FD-B0AB-4848CCA129BE}" dt="2023-10-27T20:17:07.068" v="1008"/>
        <pc:sldMkLst>
          <pc:docMk/>
          <pc:sldMk cId="3589398534" sldId="315"/>
        </pc:sldMkLst>
        <pc:graphicFrameChg chg="mod">
          <ac:chgData name="Hanner, Olsen" userId="8f966b24-7479-4073-89bd-2f70180eddce" providerId="ADAL" clId="{8B11B0E7-DA7F-43FD-B0AB-4848CCA129BE}" dt="2023-10-27T20:15:28.790" v="999" actId="207"/>
          <ac:graphicFrameMkLst>
            <pc:docMk/>
            <pc:sldMk cId="3589398534" sldId="315"/>
            <ac:graphicFrameMk id="9" creationId="{16BB2B36-D329-083C-5198-BEEC5AC12CFA}"/>
          </ac:graphicFrameMkLst>
        </pc:graphicFrameChg>
      </pc:sldChg>
      <pc:sldChg chg="mod modShow addCm">
        <pc:chgData name="Hanner, Olsen" userId="8f966b24-7479-4073-89bd-2f70180eddce" providerId="ADAL" clId="{8B11B0E7-DA7F-43FD-B0AB-4848CCA129BE}" dt="2023-10-27T20:23:47.969" v="1077" actId="729"/>
        <pc:sldMkLst>
          <pc:docMk/>
          <pc:sldMk cId="2678146311" sldId="316"/>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8B11B0E7-DA7F-43FD-B0AB-4848CCA129BE}" dt="2023-10-27T20:19:25.382" v="1011"/>
              <pc2:cmMkLst xmlns:pc2="http://schemas.microsoft.com/office/powerpoint/2019/9/main/command">
                <pc:docMk/>
                <pc:sldMk cId="2678146311" sldId="316"/>
                <pc2:cmMk id="{A84B2A65-934E-4D62-9D83-26EE3D0E7A79}"/>
              </pc2:cmMkLst>
            </pc226:cmChg>
          </p:ext>
        </pc:extLst>
      </pc:sldChg>
      <pc:sldChg chg="modSp mod modNotesTx">
        <pc:chgData name="Hanner, Olsen" userId="8f966b24-7479-4073-89bd-2f70180eddce" providerId="ADAL" clId="{8B11B0E7-DA7F-43FD-B0AB-4848CCA129BE}" dt="2023-10-27T20:30:22.765" v="1236" actId="27918"/>
        <pc:sldMkLst>
          <pc:docMk/>
          <pc:sldMk cId="3127030477" sldId="317"/>
        </pc:sldMkLst>
        <pc:graphicFrameChg chg="mod">
          <ac:chgData name="Hanner, Olsen" userId="8f966b24-7479-4073-89bd-2f70180eddce" providerId="ADAL" clId="{8B11B0E7-DA7F-43FD-B0AB-4848CCA129BE}" dt="2023-10-27T20:30:20.393" v="1235" actId="207"/>
          <ac:graphicFrameMkLst>
            <pc:docMk/>
            <pc:sldMk cId="3127030477" sldId="317"/>
            <ac:graphicFrameMk id="11" creationId="{77C748B8-A357-4913-EC73-5F373BAF98C1}"/>
          </ac:graphicFrameMkLst>
        </pc:graphicFrameChg>
      </pc:sldChg>
      <pc:sldChg chg="modSp add mod">
        <pc:chgData name="Hanner, Olsen" userId="8f966b24-7479-4073-89bd-2f70180eddce" providerId="ADAL" clId="{8B11B0E7-DA7F-43FD-B0AB-4848CCA129BE}" dt="2023-10-27T20:23:06.037" v="1076" actId="27918"/>
        <pc:sldMkLst>
          <pc:docMk/>
          <pc:sldMk cId="3725944416" sldId="320"/>
        </pc:sldMkLst>
        <pc:spChg chg="mod">
          <ac:chgData name="Hanner, Olsen" userId="8f966b24-7479-4073-89bd-2f70180eddce" providerId="ADAL" clId="{8B11B0E7-DA7F-43FD-B0AB-4848CCA129BE}" dt="2023-10-27T20:20:35.989" v="1035" actId="20577"/>
          <ac:spMkLst>
            <pc:docMk/>
            <pc:sldMk cId="3725944416" sldId="320"/>
            <ac:spMk id="3" creationId="{E4FD1E92-5DBC-B105-F246-2355E4FF9A74}"/>
          </ac:spMkLst>
        </pc:spChg>
      </pc:sldChg>
    </pc:docChg>
  </pc:docChgLst>
  <pc:docChgLst>
    <pc:chgData name="Behague, Sabina" userId="2f9f8379-56ce-455c-81be-d1dc66b28ae7" providerId="ADAL" clId="{9A9CEBF7-48E6-4986-8914-C099417F583C}"/>
    <pc:docChg chg="modSld">
      <pc:chgData name="Behague, Sabina" userId="2f9f8379-56ce-455c-81be-d1dc66b28ae7" providerId="ADAL" clId="{9A9CEBF7-48E6-4986-8914-C099417F583C}" dt="2023-01-27T01:28:54.144" v="22"/>
      <pc:docMkLst>
        <pc:docMk/>
      </pc:docMkLst>
      <pc:sldChg chg="modSp mod">
        <pc:chgData name="Behague, Sabina" userId="2f9f8379-56ce-455c-81be-d1dc66b28ae7" providerId="ADAL" clId="{9A9CEBF7-48E6-4986-8914-C099417F583C}" dt="2023-01-26T21:11:02.780" v="0" actId="1076"/>
        <pc:sldMkLst>
          <pc:docMk/>
          <pc:sldMk cId="2163988523" sldId="260"/>
        </pc:sldMkLst>
        <pc:spChg chg="mod">
          <ac:chgData name="Behague, Sabina" userId="2f9f8379-56ce-455c-81be-d1dc66b28ae7" providerId="ADAL" clId="{9A9CEBF7-48E6-4986-8914-C099417F583C}" dt="2023-01-26T21:11:02.780" v="0" actId="1076"/>
          <ac:spMkLst>
            <pc:docMk/>
            <pc:sldMk cId="2163988523" sldId="260"/>
            <ac:spMk id="9" creationId="{E690F70B-E368-D7F5-795E-B5139345EF71}"/>
          </ac:spMkLst>
        </pc:spChg>
      </pc:sldChg>
      <pc:sldChg chg="modSp mod addCm">
        <pc:chgData name="Behague, Sabina" userId="2f9f8379-56ce-455c-81be-d1dc66b28ae7" providerId="ADAL" clId="{9A9CEBF7-48E6-4986-8914-C099417F583C}" dt="2023-01-26T21:11:55.166" v="4" actId="1076"/>
        <pc:sldMkLst>
          <pc:docMk/>
          <pc:sldMk cId="1887431401" sldId="263"/>
        </pc:sldMkLst>
        <pc:spChg chg="mod">
          <ac:chgData name="Behague, Sabina" userId="2f9f8379-56ce-455c-81be-d1dc66b28ae7" providerId="ADAL" clId="{9A9CEBF7-48E6-4986-8914-C099417F583C}" dt="2023-01-26T21:11:55.166" v="4" actId="1076"/>
          <ac:spMkLst>
            <pc:docMk/>
            <pc:sldMk cId="1887431401" sldId="263"/>
            <ac:spMk id="5" creationId="{41CF1324-554F-C713-1B08-9716D0D1988F}"/>
          </ac:spMkLst>
        </pc:spChg>
        <pc:spChg chg="mod">
          <ac:chgData name="Behague, Sabina" userId="2f9f8379-56ce-455c-81be-d1dc66b28ae7" providerId="ADAL" clId="{9A9CEBF7-48E6-4986-8914-C099417F583C}" dt="2023-01-26T21:11:14.204" v="1" actId="113"/>
          <ac:spMkLst>
            <pc:docMk/>
            <pc:sldMk cId="1887431401" sldId="263"/>
            <ac:spMk id="13" creationId="{91EEDFA8-3AA5-77F0-83F1-F5FF6665FE4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1:45.322" v="2"/>
              <pc2:cmMkLst xmlns:pc2="http://schemas.microsoft.com/office/powerpoint/2019/9/main/command">
                <pc:docMk/>
                <pc:sldMk cId="1887431401" sldId="263"/>
                <pc2:cmMk id="{C686B41F-EA1F-4D06-8E71-49BC0D9F35C6}"/>
              </pc2:cmMkLst>
            </pc226:cmChg>
          </p:ext>
        </pc:extLst>
      </pc:sldChg>
      <pc:sldChg chg="modSp addCm">
        <pc:chgData name="Behague, Sabina" userId="2f9f8379-56ce-455c-81be-d1dc66b28ae7" providerId="ADAL" clId="{9A9CEBF7-48E6-4986-8914-C099417F583C}" dt="2023-01-26T21:13:54.277" v="9"/>
        <pc:sldMkLst>
          <pc:docMk/>
          <pc:sldMk cId="1821595124" sldId="286"/>
        </pc:sldMkLst>
        <pc:graphicFrameChg chg="mod">
          <ac:chgData name="Behague, Sabina" userId="2f9f8379-56ce-455c-81be-d1dc66b28ae7" providerId="ADAL" clId="{9A9CEBF7-48E6-4986-8914-C099417F583C}" dt="2023-01-26T21:13:36.352" v="8" actId="113"/>
          <ac:graphicFrameMkLst>
            <pc:docMk/>
            <pc:sldMk cId="1821595124" sldId="286"/>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3:54.277" v="9"/>
              <pc2:cmMkLst xmlns:pc2="http://schemas.microsoft.com/office/powerpoint/2019/9/main/command">
                <pc:docMk/>
                <pc:sldMk cId="1821595124" sldId="286"/>
                <pc2:cmMk id="{3ADE7CA6-2638-481A-A0DF-1B5FE90F3334}"/>
              </pc2:cmMkLst>
            </pc226:cmChg>
          </p:ext>
        </pc:extLst>
      </pc:sldChg>
      <pc:sldChg chg="addCm">
        <pc:chgData name="Behague, Sabina" userId="2f9f8379-56ce-455c-81be-d1dc66b28ae7" providerId="ADAL" clId="{9A9CEBF7-48E6-4986-8914-C099417F583C}" dt="2023-01-27T01:28:54.144" v="22"/>
        <pc:sldMkLst>
          <pc:docMk/>
          <pc:sldMk cId="3475639167" sldId="28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7T01:28:54.144" v="22"/>
              <pc2:cmMkLst xmlns:pc2="http://schemas.microsoft.com/office/powerpoint/2019/9/main/command">
                <pc:docMk/>
                <pc:sldMk cId="3475639167" sldId="289"/>
                <pc2:cmMk id="{DC528C14-F892-48E2-80E4-8ED545C0D7D1}"/>
              </pc2:cmMkLst>
            </pc226:cmChg>
          </p:ext>
        </pc:extLst>
      </pc:sldChg>
      <pc:sldChg chg="modSp mod">
        <pc:chgData name="Behague, Sabina" userId="2f9f8379-56ce-455c-81be-d1dc66b28ae7" providerId="ADAL" clId="{9A9CEBF7-48E6-4986-8914-C099417F583C}" dt="2023-01-26T21:17:21.284" v="19" actId="1076"/>
        <pc:sldMkLst>
          <pc:docMk/>
          <pc:sldMk cId="4205298638" sldId="292"/>
        </pc:sldMkLst>
        <pc:spChg chg="mod">
          <ac:chgData name="Behague, Sabina" userId="2f9f8379-56ce-455c-81be-d1dc66b28ae7" providerId="ADAL" clId="{9A9CEBF7-48E6-4986-8914-C099417F583C}" dt="2023-01-26T21:17:21.284" v="19" actId="1076"/>
          <ac:spMkLst>
            <pc:docMk/>
            <pc:sldMk cId="4205298638" sldId="292"/>
            <ac:spMk id="7" creationId="{8C96A666-1944-CE79-DB5E-34C065376F20}"/>
          </ac:spMkLst>
        </pc:spChg>
      </pc:sldChg>
      <pc:sldChg chg="modSp mod">
        <pc:chgData name="Behague, Sabina" userId="2f9f8379-56ce-455c-81be-d1dc66b28ae7" providerId="ADAL" clId="{9A9CEBF7-48E6-4986-8914-C099417F583C}" dt="2023-01-26T21:12:53.750" v="6" actId="20577"/>
        <pc:sldMkLst>
          <pc:docMk/>
          <pc:sldMk cId="2384107940" sldId="304"/>
        </pc:sldMkLst>
        <pc:spChg chg="mod">
          <ac:chgData name="Behague, Sabina" userId="2f9f8379-56ce-455c-81be-d1dc66b28ae7" providerId="ADAL" clId="{9A9CEBF7-48E6-4986-8914-C099417F583C}" dt="2023-01-26T21:12:53.750" v="6" actId="20577"/>
          <ac:spMkLst>
            <pc:docMk/>
            <pc:sldMk cId="2384107940" sldId="304"/>
            <ac:spMk id="3" creationId="{7F10B6DC-6AF4-BFD9-E1D5-B98AA266289F}"/>
          </ac:spMkLst>
        </pc:spChg>
        <pc:spChg chg="mod">
          <ac:chgData name="Behague, Sabina" userId="2f9f8379-56ce-455c-81be-d1dc66b28ae7" providerId="ADAL" clId="{9A9CEBF7-48E6-4986-8914-C099417F583C}" dt="2023-01-26T21:12:44.330" v="5" actId="1076"/>
          <ac:spMkLst>
            <pc:docMk/>
            <pc:sldMk cId="2384107940" sldId="304"/>
            <ac:spMk id="9" creationId="{E690F70B-E368-D7F5-795E-B5139345EF71}"/>
          </ac:spMkLst>
        </pc:spChg>
      </pc:sldChg>
      <pc:sldChg chg="addCm">
        <pc:chgData name="Behague, Sabina" userId="2f9f8379-56ce-455c-81be-d1dc66b28ae7" providerId="ADAL" clId="{9A9CEBF7-48E6-4986-8914-C099417F583C}" dt="2023-01-26T21:15:21.554" v="10"/>
        <pc:sldMkLst>
          <pc:docMk/>
          <pc:sldMk cId="999049329" sldId="30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5:21.554" v="10"/>
              <pc2:cmMkLst xmlns:pc2="http://schemas.microsoft.com/office/powerpoint/2019/9/main/command">
                <pc:docMk/>
                <pc:sldMk cId="999049329" sldId="305"/>
                <pc2:cmMk id="{BD97CA75-17F4-4899-9394-12E2209D00F9}"/>
              </pc2:cmMkLst>
            </pc226:cmChg>
          </p:ext>
        </pc:extLst>
      </pc:sldChg>
      <pc:sldChg chg="modSp mod">
        <pc:chgData name="Behague, Sabina" userId="2f9f8379-56ce-455c-81be-d1dc66b28ae7" providerId="ADAL" clId="{9A9CEBF7-48E6-4986-8914-C099417F583C}" dt="2023-01-26T21:15:58.426" v="12" actId="20577"/>
        <pc:sldMkLst>
          <pc:docMk/>
          <pc:sldMk cId="1461120242" sldId="306"/>
        </pc:sldMkLst>
        <pc:spChg chg="mod">
          <ac:chgData name="Behague, Sabina" userId="2f9f8379-56ce-455c-81be-d1dc66b28ae7" providerId="ADAL" clId="{9A9CEBF7-48E6-4986-8914-C099417F583C}" dt="2023-01-26T21:15:58.426" v="12" actId="20577"/>
          <ac:spMkLst>
            <pc:docMk/>
            <pc:sldMk cId="1461120242" sldId="306"/>
            <ac:spMk id="3" creationId="{7F10B6DC-6AF4-BFD9-E1D5-B98AA266289F}"/>
          </ac:spMkLst>
        </pc:spChg>
        <pc:spChg chg="mod">
          <ac:chgData name="Behague, Sabina" userId="2f9f8379-56ce-455c-81be-d1dc66b28ae7" providerId="ADAL" clId="{9A9CEBF7-48E6-4986-8914-C099417F583C}" dt="2023-01-26T21:15:54.741" v="11" actId="1076"/>
          <ac:spMkLst>
            <pc:docMk/>
            <pc:sldMk cId="1461120242" sldId="306"/>
            <ac:spMk id="9" creationId="{E690F70B-E368-D7F5-795E-B5139345EF71}"/>
          </ac:spMkLst>
        </pc:spChg>
      </pc:sldChg>
      <pc:sldChg chg="modSp addCm">
        <pc:chgData name="Behague, Sabina" userId="2f9f8379-56ce-455c-81be-d1dc66b28ae7" providerId="ADAL" clId="{9A9CEBF7-48E6-4986-8914-C099417F583C}" dt="2023-01-26T21:16:37.641" v="15"/>
        <pc:sldMkLst>
          <pc:docMk/>
          <pc:sldMk cId="1653516997" sldId="307"/>
        </pc:sldMkLst>
        <pc:graphicFrameChg chg="mod">
          <ac:chgData name="Behague, Sabina" userId="2f9f8379-56ce-455c-81be-d1dc66b28ae7" providerId="ADAL" clId="{9A9CEBF7-48E6-4986-8914-C099417F583C}" dt="2023-01-26T21:16:10.215" v="14" actId="113"/>
          <ac:graphicFrameMkLst>
            <pc:docMk/>
            <pc:sldMk cId="1653516997" sldId="307"/>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6:37.641" v="15"/>
              <pc2:cmMkLst xmlns:pc2="http://schemas.microsoft.com/office/powerpoint/2019/9/main/command">
                <pc:docMk/>
                <pc:sldMk cId="1653516997" sldId="307"/>
                <pc2:cmMk id="{186D3203-D40A-457D-BF6D-4FD1646CA1D8}"/>
              </pc2:cmMkLst>
            </pc226:cmChg>
          </p:ext>
        </pc:extLst>
      </pc:sldChg>
      <pc:sldChg chg="modSp mod">
        <pc:chgData name="Behague, Sabina" userId="2f9f8379-56ce-455c-81be-d1dc66b28ae7" providerId="ADAL" clId="{9A9CEBF7-48E6-4986-8914-C099417F583C}" dt="2023-01-26T21:17:01.776" v="17" actId="1076"/>
        <pc:sldMkLst>
          <pc:docMk/>
          <pc:sldMk cId="3225908514" sldId="309"/>
        </pc:sldMkLst>
        <pc:spChg chg="mod">
          <ac:chgData name="Behague, Sabina" userId="2f9f8379-56ce-455c-81be-d1dc66b28ae7" providerId="ADAL" clId="{9A9CEBF7-48E6-4986-8914-C099417F583C}" dt="2023-01-26T21:16:56.929" v="16" actId="20577"/>
          <ac:spMkLst>
            <pc:docMk/>
            <pc:sldMk cId="3225908514" sldId="309"/>
            <ac:spMk id="3" creationId="{7F10B6DC-6AF4-BFD9-E1D5-B98AA266289F}"/>
          </ac:spMkLst>
        </pc:spChg>
        <pc:spChg chg="mod">
          <ac:chgData name="Behague, Sabina" userId="2f9f8379-56ce-455c-81be-d1dc66b28ae7" providerId="ADAL" clId="{9A9CEBF7-48E6-4986-8914-C099417F583C}" dt="2023-01-26T21:17:01.776" v="17" actId="1076"/>
          <ac:spMkLst>
            <pc:docMk/>
            <pc:sldMk cId="3225908514" sldId="309"/>
            <ac:spMk id="9" creationId="{E690F70B-E368-D7F5-795E-B5139345EF71}"/>
          </ac:spMkLst>
        </pc:spChg>
      </pc:sldChg>
      <pc:sldChg chg="modSp mod">
        <pc:chgData name="Behague, Sabina" userId="2f9f8379-56ce-455c-81be-d1dc66b28ae7" providerId="ADAL" clId="{9A9CEBF7-48E6-4986-8914-C099417F583C}" dt="2023-01-27T00:33:49.230" v="21" actId="20577"/>
        <pc:sldMkLst>
          <pc:docMk/>
          <pc:sldMk cId="4093944873" sldId="313"/>
        </pc:sldMkLst>
        <pc:spChg chg="mod">
          <ac:chgData name="Behague, Sabina" userId="2f9f8379-56ce-455c-81be-d1dc66b28ae7" providerId="ADAL" clId="{9A9CEBF7-48E6-4986-8914-C099417F583C}" dt="2023-01-27T00:33:49.230" v="21" actId="20577"/>
          <ac:spMkLst>
            <pc:docMk/>
            <pc:sldMk cId="4093944873" sldId="313"/>
            <ac:spMk id="3" creationId="{7F10B6DC-6AF4-BFD9-E1D5-B98AA266289F}"/>
          </ac:spMkLst>
        </pc:spChg>
        <pc:spChg chg="mod">
          <ac:chgData name="Behague, Sabina" userId="2f9f8379-56ce-455c-81be-d1dc66b28ae7" providerId="ADAL" clId="{9A9CEBF7-48E6-4986-8914-C099417F583C}" dt="2023-01-27T00:33:46.317" v="20" actId="1076"/>
          <ac:spMkLst>
            <pc:docMk/>
            <pc:sldMk cId="4093944873" sldId="313"/>
            <ac:spMk id="9" creationId="{E690F70B-E368-D7F5-795E-B5139345EF71}"/>
          </ac:spMkLst>
        </pc:spChg>
      </pc:sldChg>
    </pc:docChg>
  </pc:docChgLst>
  <pc:docChgLst>
    <pc:chgData name="Balian, Sarah" userId="b3b060d9-4d34-479b-ad68-688eaebf93c5" providerId="ADAL" clId="{79DF024D-0C45-4E5D-9064-8E5CE8E88913}"/>
    <pc:docChg chg="undo custSel addSld delSld modSld sldOrd modMainMaster">
      <pc:chgData name="Balian, Sarah" userId="b3b060d9-4d34-479b-ad68-688eaebf93c5" providerId="ADAL" clId="{79DF024D-0C45-4E5D-9064-8E5CE8E88913}" dt="2022-12-13T14:31:31.311" v="3443" actId="6549"/>
      <pc:docMkLst>
        <pc:docMk/>
      </pc:docMkLst>
      <pc:sldChg chg="modSp mod">
        <pc:chgData name="Balian, Sarah" userId="b3b060d9-4d34-479b-ad68-688eaebf93c5" providerId="ADAL" clId="{79DF024D-0C45-4E5D-9064-8E5CE8E88913}" dt="2022-12-08T18:40:38.786" v="8" actId="20577"/>
        <pc:sldMkLst>
          <pc:docMk/>
          <pc:sldMk cId="109857222" sldId="256"/>
        </pc:sldMkLst>
        <pc:spChg chg="mod">
          <ac:chgData name="Balian, Sarah" userId="b3b060d9-4d34-479b-ad68-688eaebf93c5" providerId="ADAL" clId="{79DF024D-0C45-4E5D-9064-8E5CE8E88913}" dt="2022-12-08T18:40:38.786" v="8" actId="20577"/>
          <ac:spMkLst>
            <pc:docMk/>
            <pc:sldMk cId="109857222" sldId="256"/>
            <ac:spMk id="3" creationId="{00000000-0000-0000-0000-000000000000}"/>
          </ac:spMkLst>
        </pc:spChg>
      </pc:sldChg>
      <pc:sldChg chg="modSp mod">
        <pc:chgData name="Balian, Sarah" userId="b3b060d9-4d34-479b-ad68-688eaebf93c5" providerId="ADAL" clId="{79DF024D-0C45-4E5D-9064-8E5CE8E88913}" dt="2022-12-09T14:37:01.555" v="1053" actId="108"/>
        <pc:sldMkLst>
          <pc:docMk/>
          <pc:sldMk cId="2163988523" sldId="260"/>
        </pc:sldMkLst>
        <pc:spChg chg="mod">
          <ac:chgData name="Balian, Sarah" userId="b3b060d9-4d34-479b-ad68-688eaebf93c5" providerId="ADAL" clId="{79DF024D-0C45-4E5D-9064-8E5CE8E88913}" dt="2022-12-09T14:37:01.555" v="1053" actId="108"/>
          <ac:spMkLst>
            <pc:docMk/>
            <pc:sldMk cId="2163988523" sldId="260"/>
            <ac:spMk id="3" creationId="{7F10B6DC-6AF4-BFD9-E1D5-B98AA266289F}"/>
          </ac:spMkLst>
        </pc:spChg>
        <pc:spChg chg="mod">
          <ac:chgData name="Balian, Sarah" userId="b3b060d9-4d34-479b-ad68-688eaebf93c5" providerId="ADAL" clId="{79DF024D-0C45-4E5D-9064-8E5CE8E88913}" dt="2022-12-08T18:42:04.162" v="32" actId="20577"/>
          <ac:spMkLst>
            <pc:docMk/>
            <pc:sldMk cId="2163988523" sldId="260"/>
            <ac:spMk id="9" creationId="{E690F70B-E368-D7F5-795E-B5139345EF71}"/>
          </ac:spMkLst>
        </pc:spChg>
      </pc:sldChg>
      <pc:sldChg chg="addSp delSp modSp mod">
        <pc:chgData name="Balian, Sarah" userId="b3b060d9-4d34-479b-ad68-688eaebf93c5" providerId="ADAL" clId="{79DF024D-0C45-4E5D-9064-8E5CE8E88913}" dt="2022-12-11T17:22:34.527" v="3438"/>
        <pc:sldMkLst>
          <pc:docMk/>
          <pc:sldMk cId="1428788921" sldId="262"/>
        </pc:sldMkLst>
        <pc:spChg chg="mod">
          <ac:chgData name="Balian, Sarah" userId="b3b060d9-4d34-479b-ad68-688eaebf93c5" providerId="ADAL" clId="{79DF024D-0C45-4E5D-9064-8E5CE8E88913}" dt="2022-12-09T14:39:16.989" v="1064" actId="20577"/>
          <ac:spMkLst>
            <pc:docMk/>
            <pc:sldMk cId="1428788921" sldId="262"/>
            <ac:spMk id="2" creationId="{F6245169-1799-41CD-B28E-D2D20D16AD73}"/>
          </ac:spMkLst>
        </pc:spChg>
        <pc:spChg chg="mod">
          <ac:chgData name="Balian, Sarah" userId="b3b060d9-4d34-479b-ad68-688eaebf93c5" providerId="ADAL" clId="{79DF024D-0C45-4E5D-9064-8E5CE8E88913}" dt="2022-12-11T17:22:34.527" v="3438"/>
          <ac:spMkLst>
            <pc:docMk/>
            <pc:sldMk cId="1428788921" sldId="262"/>
            <ac:spMk id="3" creationId="{E4FD1E92-5DBC-B105-F246-2355E4FF9A74}"/>
          </ac:spMkLst>
        </pc:spChg>
        <pc:spChg chg="add mod">
          <ac:chgData name="Balian, Sarah" userId="b3b060d9-4d34-479b-ad68-688eaebf93c5" providerId="ADAL" clId="{79DF024D-0C45-4E5D-9064-8E5CE8E88913}" dt="2022-12-08T19:08:41.851" v="572" actId="20577"/>
          <ac:spMkLst>
            <pc:docMk/>
            <pc:sldMk cId="1428788921" sldId="262"/>
            <ac:spMk id="10" creationId="{580355BB-10B2-2265-F650-EBBA740CC379}"/>
          </ac:spMkLst>
        </pc:spChg>
        <pc:spChg chg="add mod">
          <ac:chgData name="Balian, Sarah" userId="b3b060d9-4d34-479b-ad68-688eaebf93c5" providerId="ADAL" clId="{79DF024D-0C45-4E5D-9064-8E5CE8E88913}" dt="2022-12-08T19:08:47.782" v="573" actId="207"/>
          <ac:spMkLst>
            <pc:docMk/>
            <pc:sldMk cId="1428788921" sldId="262"/>
            <ac:spMk id="11" creationId="{B854967F-8043-B86D-C735-482989D83C1E}"/>
          </ac:spMkLst>
        </pc:spChg>
        <pc:spChg chg="add mod">
          <ac:chgData name="Balian, Sarah" userId="b3b060d9-4d34-479b-ad68-688eaebf93c5" providerId="ADAL" clId="{79DF024D-0C45-4E5D-9064-8E5CE8E88913}" dt="2022-12-08T19:09:13.266" v="591" actId="1076"/>
          <ac:spMkLst>
            <pc:docMk/>
            <pc:sldMk cId="1428788921" sldId="262"/>
            <ac:spMk id="12" creationId="{3862842A-EAC4-C115-2F36-83D77BEE1E0E}"/>
          </ac:spMkLst>
        </pc:spChg>
        <pc:graphicFrameChg chg="add mod">
          <ac:chgData name="Balian, Sarah" userId="b3b060d9-4d34-479b-ad68-688eaebf93c5" providerId="ADAL" clId="{79DF024D-0C45-4E5D-9064-8E5CE8E88913}" dt="2022-12-08T22:44:10.051" v="595"/>
          <ac:graphicFrameMkLst>
            <pc:docMk/>
            <pc:sldMk cId="1428788921" sldId="262"/>
            <ac:graphicFrameMk id="8" creationId="{A25666F9-CCA3-9D59-B863-99CA3EC76DEB}"/>
          </ac:graphicFrameMkLst>
        </pc:graphicFrameChg>
        <pc:graphicFrameChg chg="del">
          <ac:chgData name="Balian, Sarah" userId="b3b060d9-4d34-479b-ad68-688eaebf93c5" providerId="ADAL" clId="{79DF024D-0C45-4E5D-9064-8E5CE8E88913}" dt="2022-12-08T18:58:18.303" v="321" actId="478"/>
          <ac:graphicFrameMkLst>
            <pc:docMk/>
            <pc:sldMk cId="1428788921" sldId="262"/>
            <ac:graphicFrameMk id="9" creationId="{16BB2B36-D329-083C-5198-BEEC5AC12CFA}"/>
          </ac:graphicFrameMkLst>
        </pc:graphicFrameChg>
      </pc:sldChg>
      <pc:sldChg chg="addSp delSp modSp mod">
        <pc:chgData name="Balian, Sarah" userId="b3b060d9-4d34-479b-ad68-688eaebf93c5" providerId="ADAL" clId="{79DF024D-0C45-4E5D-9064-8E5CE8E88913}" dt="2022-12-11T17:22:26.948" v="3437" actId="20577"/>
        <pc:sldMkLst>
          <pc:docMk/>
          <pc:sldMk cId="1887431401" sldId="263"/>
        </pc:sldMkLst>
        <pc:spChg chg="mod">
          <ac:chgData name="Balian, Sarah" userId="b3b060d9-4d34-479b-ad68-688eaebf93c5" providerId="ADAL" clId="{79DF024D-0C45-4E5D-9064-8E5CE8E88913}" dt="2022-12-08T18:50:13.231" v="152" actId="20577"/>
          <ac:spMkLst>
            <pc:docMk/>
            <pc:sldMk cId="1887431401" sldId="263"/>
            <ac:spMk id="2" creationId="{F6245169-1799-41CD-B28E-D2D20D16AD73}"/>
          </ac:spMkLst>
        </pc:spChg>
        <pc:spChg chg="mod">
          <ac:chgData name="Balian, Sarah" userId="b3b060d9-4d34-479b-ad68-688eaebf93c5" providerId="ADAL" clId="{79DF024D-0C45-4E5D-9064-8E5CE8E88913}" dt="2022-12-11T17:22:26.948" v="3437" actId="20577"/>
          <ac:spMkLst>
            <pc:docMk/>
            <pc:sldMk cId="1887431401" sldId="263"/>
            <ac:spMk id="3" creationId="{E4FD1E92-5DBC-B105-F246-2355E4FF9A74}"/>
          </ac:spMkLst>
        </pc:spChg>
        <pc:spChg chg="add mod">
          <ac:chgData name="Balian, Sarah" userId="b3b060d9-4d34-479b-ad68-688eaebf93c5" providerId="ADAL" clId="{79DF024D-0C45-4E5D-9064-8E5CE8E88913}" dt="2022-12-08T18:54:46.671" v="230" actId="1036"/>
          <ac:spMkLst>
            <pc:docMk/>
            <pc:sldMk cId="1887431401" sldId="263"/>
            <ac:spMk id="13" creationId="{91EEDFA8-3AA5-77F0-83F1-F5FF6665FE43}"/>
          </ac:spMkLst>
        </pc:spChg>
        <pc:spChg chg="add mod">
          <ac:chgData name="Balian, Sarah" userId="b3b060d9-4d34-479b-ad68-688eaebf93c5" providerId="ADAL" clId="{79DF024D-0C45-4E5D-9064-8E5CE8E88913}" dt="2022-12-08T18:55:02.799" v="262" actId="1036"/>
          <ac:spMkLst>
            <pc:docMk/>
            <pc:sldMk cId="1887431401" sldId="263"/>
            <ac:spMk id="14" creationId="{7B915756-A29F-325B-5D43-1F846F131974}"/>
          </ac:spMkLst>
        </pc:spChg>
        <pc:spChg chg="add mod">
          <ac:chgData name="Balian, Sarah" userId="b3b060d9-4d34-479b-ad68-688eaebf93c5" providerId="ADAL" clId="{79DF024D-0C45-4E5D-9064-8E5CE8E88913}" dt="2022-12-08T18:54:56.004" v="246" actId="1035"/>
          <ac:spMkLst>
            <pc:docMk/>
            <pc:sldMk cId="1887431401" sldId="263"/>
            <ac:spMk id="15" creationId="{D7F56EBF-8AA3-35CA-3421-8D456748E5B9}"/>
          </ac:spMkLst>
        </pc:spChg>
        <pc:spChg chg="add mod">
          <ac:chgData name="Balian, Sarah" userId="b3b060d9-4d34-479b-ad68-688eaebf93c5" providerId="ADAL" clId="{79DF024D-0C45-4E5D-9064-8E5CE8E88913}" dt="2022-12-08T18:56:25.190" v="320"/>
          <ac:spMkLst>
            <pc:docMk/>
            <pc:sldMk cId="1887431401" sldId="263"/>
            <ac:spMk id="17" creationId="{8F463A01-7069-BCF1-CFD5-59FEE65C01F4}"/>
          </ac:spMkLst>
        </pc:spChg>
        <pc:graphicFrameChg chg="del">
          <ac:chgData name="Balian, Sarah" userId="b3b060d9-4d34-479b-ad68-688eaebf93c5" providerId="ADAL" clId="{79DF024D-0C45-4E5D-9064-8E5CE8E88913}" dt="2022-12-08T18:50:34.663" v="153" actId="478"/>
          <ac:graphicFrameMkLst>
            <pc:docMk/>
            <pc:sldMk cId="1887431401" sldId="263"/>
            <ac:graphicFrameMk id="11" creationId="{77C748B8-A357-4913-EC73-5F373BAF98C1}"/>
          </ac:graphicFrameMkLst>
        </pc:graphicFrameChg>
        <pc:graphicFrameChg chg="add mod">
          <ac:chgData name="Balian, Sarah" userId="b3b060d9-4d34-479b-ad68-688eaebf93c5" providerId="ADAL" clId="{79DF024D-0C45-4E5D-9064-8E5CE8E88913}" dt="2022-12-11T17:22:07.972" v="3426" actId="207"/>
          <ac:graphicFrameMkLst>
            <pc:docMk/>
            <pc:sldMk cId="1887431401" sldId="263"/>
            <ac:graphicFrameMk id="12" creationId="{EA0A0782-FDF5-68B5-3E13-A040A82315DF}"/>
          </ac:graphicFrameMkLst>
        </pc:graphicFrameChg>
        <pc:picChg chg="add mod">
          <ac:chgData name="Balian, Sarah" userId="b3b060d9-4d34-479b-ad68-688eaebf93c5" providerId="ADAL" clId="{79DF024D-0C45-4E5D-9064-8E5CE8E88913}" dt="2022-12-08T18:53:28.371" v="204"/>
          <ac:picMkLst>
            <pc:docMk/>
            <pc:sldMk cId="1887431401" sldId="263"/>
            <ac:picMk id="16" creationId="{14C21BE8-217C-ED8D-684F-146F978FE7F3}"/>
          </ac:picMkLst>
        </pc:picChg>
      </pc:sldChg>
      <pc:sldChg chg="addSp delSp modSp mod ord">
        <pc:chgData name="Balian, Sarah" userId="b3b060d9-4d34-479b-ad68-688eaebf93c5" providerId="ADAL" clId="{79DF024D-0C45-4E5D-9064-8E5CE8E88913}" dt="2022-12-11T17:22:43.465" v="3439"/>
        <pc:sldMkLst>
          <pc:docMk/>
          <pc:sldMk cId="2479953464" sldId="264"/>
        </pc:sldMkLst>
        <pc:spChg chg="mod">
          <ac:chgData name="Balian, Sarah" userId="b3b060d9-4d34-479b-ad68-688eaebf93c5" providerId="ADAL" clId="{79DF024D-0C45-4E5D-9064-8E5CE8E88913}" dt="2022-12-09T14:39:26.311" v="1065"/>
          <ac:spMkLst>
            <pc:docMk/>
            <pc:sldMk cId="2479953464" sldId="264"/>
            <ac:spMk id="2" creationId="{F6245169-1799-41CD-B28E-D2D20D16AD73}"/>
          </ac:spMkLst>
        </pc:spChg>
        <pc:spChg chg="del">
          <ac:chgData name="Balian, Sarah" userId="b3b060d9-4d34-479b-ad68-688eaebf93c5" providerId="ADAL" clId="{79DF024D-0C45-4E5D-9064-8E5CE8E88913}" dt="2022-12-08T22:59:47.635" v="609" actId="478"/>
          <ac:spMkLst>
            <pc:docMk/>
            <pc:sldMk cId="2479953464" sldId="264"/>
            <ac:spMk id="3" creationId="{E4FD1E92-5DBC-B105-F246-2355E4FF9A74}"/>
          </ac:spMkLst>
        </pc:spChg>
        <pc:spChg chg="add del mod">
          <ac:chgData name="Balian, Sarah" userId="b3b060d9-4d34-479b-ad68-688eaebf93c5" providerId="ADAL" clId="{79DF024D-0C45-4E5D-9064-8E5CE8E88913}" dt="2022-12-08T22:59:49.032" v="610" actId="478"/>
          <ac:spMkLst>
            <pc:docMk/>
            <pc:sldMk cId="2479953464" sldId="264"/>
            <ac:spMk id="8" creationId="{A8268A01-A9D3-9BDD-F010-42E9B8ED3911}"/>
          </ac:spMkLst>
        </pc:spChg>
        <pc:spChg chg="add mod">
          <ac:chgData name="Balian, Sarah" userId="b3b060d9-4d34-479b-ad68-688eaebf93c5" providerId="ADAL" clId="{79DF024D-0C45-4E5D-9064-8E5CE8E88913}" dt="2022-12-11T17:22:43.465" v="3439"/>
          <ac:spMkLst>
            <pc:docMk/>
            <pc:sldMk cId="2479953464" sldId="264"/>
            <ac:spMk id="10" creationId="{42B9B4F2-DF07-CDA1-F731-84581AF62576}"/>
          </ac:spMkLst>
        </pc:spChg>
        <pc:graphicFrameChg chg="mod">
          <ac:chgData name="Balian, Sarah" userId="b3b060d9-4d34-479b-ad68-688eaebf93c5" providerId="ADAL" clId="{79DF024D-0C45-4E5D-9064-8E5CE8E88913}" dt="2022-12-08T23:01:12.241" v="621" actId="207"/>
          <ac:graphicFrameMkLst>
            <pc:docMk/>
            <pc:sldMk cId="2479953464" sldId="264"/>
            <ac:graphicFrameMk id="9" creationId="{16BB2B36-D329-083C-5198-BEEC5AC12CFA}"/>
          </ac:graphicFrameMkLst>
        </pc:graphicFrameChg>
        <pc:picChg chg="del">
          <ac:chgData name="Balian, Sarah" userId="b3b060d9-4d34-479b-ad68-688eaebf93c5" providerId="ADAL" clId="{79DF024D-0C45-4E5D-9064-8E5CE8E88913}" dt="2022-12-08T22:59:32.663" v="598" actId="478"/>
          <ac:picMkLst>
            <pc:docMk/>
            <pc:sldMk cId="2479953464" sldId="264"/>
            <ac:picMk id="6" creationId="{19A64D2C-54C4-3C4C-F822-977D4D6733B6}"/>
          </ac:picMkLst>
        </pc:picChg>
      </pc:sldChg>
      <pc:sldChg chg="del">
        <pc:chgData name="Balian, Sarah" userId="b3b060d9-4d34-479b-ad68-688eaebf93c5" providerId="ADAL" clId="{79DF024D-0C45-4E5D-9064-8E5CE8E88913}" dt="2022-12-09T18:48:02.267" v="2791" actId="47"/>
        <pc:sldMkLst>
          <pc:docMk/>
          <pc:sldMk cId="3201893001" sldId="265"/>
        </pc:sldMkLst>
      </pc:sldChg>
      <pc:sldChg chg="addSp delSp modSp mod">
        <pc:chgData name="Balian, Sarah" userId="b3b060d9-4d34-479b-ad68-688eaebf93c5" providerId="ADAL" clId="{79DF024D-0C45-4E5D-9064-8E5CE8E88913}" dt="2022-12-11T17:22:50.784" v="3440"/>
        <pc:sldMkLst>
          <pc:docMk/>
          <pc:sldMk cId="3502258445" sldId="283"/>
        </pc:sldMkLst>
        <pc:spChg chg="del">
          <ac:chgData name="Balian, Sarah" userId="b3b060d9-4d34-479b-ad68-688eaebf93c5" providerId="ADAL" clId="{79DF024D-0C45-4E5D-9064-8E5CE8E88913}" dt="2022-12-08T23:01:17.207" v="622" actId="478"/>
          <ac:spMkLst>
            <pc:docMk/>
            <pc:sldMk cId="3502258445" sldId="283"/>
            <ac:spMk id="2" creationId="{F6245169-1799-41CD-B28E-D2D20D16AD73}"/>
          </ac:spMkLst>
        </pc:spChg>
        <pc:spChg chg="add del mod">
          <ac:chgData name="Balian, Sarah" userId="b3b060d9-4d34-479b-ad68-688eaebf93c5" providerId="ADAL" clId="{79DF024D-0C45-4E5D-9064-8E5CE8E88913}" dt="2022-12-08T23:01:19.764" v="623" actId="478"/>
          <ac:spMkLst>
            <pc:docMk/>
            <pc:sldMk cId="3502258445" sldId="283"/>
            <ac:spMk id="4" creationId="{32DB1BBE-AE50-F6C3-6A7B-AF8056C0F1A8}"/>
          </ac:spMkLst>
        </pc:spChg>
        <pc:spChg chg="add del mod">
          <ac:chgData name="Balian, Sarah" userId="b3b060d9-4d34-479b-ad68-688eaebf93c5" providerId="ADAL" clId="{79DF024D-0C45-4E5D-9064-8E5CE8E88913}" dt="2022-12-08T23:01:19.764" v="623" actId="478"/>
          <ac:spMkLst>
            <pc:docMk/>
            <pc:sldMk cId="3502258445" sldId="283"/>
            <ac:spMk id="12" creationId="{7A64C1F8-50C4-E2ED-2987-0BDA3335D1B7}"/>
          </ac:spMkLst>
        </pc:spChg>
        <pc:spChg chg="del">
          <ac:chgData name="Balian, Sarah" userId="b3b060d9-4d34-479b-ad68-688eaebf93c5" providerId="ADAL" clId="{79DF024D-0C45-4E5D-9064-8E5CE8E88913}" dt="2022-12-08T23:01:17.207" v="622" actId="478"/>
          <ac:spMkLst>
            <pc:docMk/>
            <pc:sldMk cId="3502258445" sldId="283"/>
            <ac:spMk id="13" creationId="{0A96E76E-2AC5-D073-3141-CA47530939CF}"/>
          </ac:spMkLst>
        </pc:spChg>
        <pc:spChg chg="add mod">
          <ac:chgData name="Balian, Sarah" userId="b3b060d9-4d34-479b-ad68-688eaebf93c5" providerId="ADAL" clId="{79DF024D-0C45-4E5D-9064-8E5CE8E88913}" dt="2022-12-09T14:39:37.889" v="1067"/>
          <ac:spMkLst>
            <pc:docMk/>
            <pc:sldMk cId="3502258445" sldId="283"/>
            <ac:spMk id="14" creationId="{472837B1-EAE8-8564-2917-A240D47892B0}"/>
          </ac:spMkLst>
        </pc:spChg>
        <pc:spChg chg="add mod">
          <ac:chgData name="Balian, Sarah" userId="b3b060d9-4d34-479b-ad68-688eaebf93c5" providerId="ADAL" clId="{79DF024D-0C45-4E5D-9064-8E5CE8E88913}" dt="2022-12-11T17:22:50.784" v="3440"/>
          <ac:spMkLst>
            <pc:docMk/>
            <pc:sldMk cId="3502258445" sldId="283"/>
            <ac:spMk id="15" creationId="{D98D9DFE-A653-03D6-94B0-66FBB56D71DE}"/>
          </ac:spMkLst>
        </pc:spChg>
        <pc:picChg chg="del">
          <ac:chgData name="Balian, Sarah" userId="b3b060d9-4d34-479b-ad68-688eaebf93c5" providerId="ADAL" clId="{79DF024D-0C45-4E5D-9064-8E5CE8E88913}" dt="2022-12-08T23:00:58.616" v="620" actId="478"/>
          <ac:picMkLst>
            <pc:docMk/>
            <pc:sldMk cId="3502258445" sldId="283"/>
            <ac:picMk id="10" creationId="{46AB372D-4B2D-68B7-CE24-3996C7B2F689}"/>
          </ac:picMkLst>
        </pc:picChg>
      </pc:sldChg>
      <pc:sldChg chg="delSp modSp mod ord">
        <pc:chgData name="Balian, Sarah" userId="b3b060d9-4d34-479b-ad68-688eaebf93c5" providerId="ADAL" clId="{79DF024D-0C45-4E5D-9064-8E5CE8E88913}" dt="2022-12-09T14:40:23.743" v="1075"/>
        <pc:sldMkLst>
          <pc:docMk/>
          <pc:sldMk cId="1821595124" sldId="286"/>
        </pc:sldMkLst>
        <pc:spChg chg="mod">
          <ac:chgData name="Balian, Sarah" userId="b3b060d9-4d34-479b-ad68-688eaebf93c5" providerId="ADAL" clId="{79DF024D-0C45-4E5D-9064-8E5CE8E88913}" dt="2022-12-08T23:16:14.737" v="814" actId="20577"/>
          <ac:spMkLst>
            <pc:docMk/>
            <pc:sldMk cId="1821595124" sldId="286"/>
            <ac:spMk id="2" creationId="{F6245169-1799-41CD-B28E-D2D20D16AD73}"/>
          </ac:spMkLst>
        </pc:spChg>
        <pc:spChg chg="mod">
          <ac:chgData name="Balian, Sarah" userId="b3b060d9-4d34-479b-ad68-688eaebf93c5" providerId="ADAL" clId="{79DF024D-0C45-4E5D-9064-8E5CE8E88913}" dt="2022-12-08T23:18:37.976" v="890" actId="14100"/>
          <ac:spMkLst>
            <pc:docMk/>
            <pc:sldMk cId="1821595124" sldId="286"/>
            <ac:spMk id="3" creationId="{E4FD1E92-5DBC-B105-F246-2355E4FF9A74}"/>
          </ac:spMkLst>
        </pc:spChg>
        <pc:graphicFrameChg chg="mod">
          <ac:chgData name="Balian, Sarah" userId="b3b060d9-4d34-479b-ad68-688eaebf93c5" providerId="ADAL" clId="{79DF024D-0C45-4E5D-9064-8E5CE8E88913}" dt="2022-12-09T14:21:44.626" v="940"/>
          <ac:graphicFrameMkLst>
            <pc:docMk/>
            <pc:sldMk cId="1821595124" sldId="286"/>
            <ac:graphicFrameMk id="6" creationId="{A9A8CC69-E7C7-8BF8-2D2D-ABB1A61EC758}"/>
          </ac:graphicFrameMkLst>
        </pc:graphicFrameChg>
        <pc:picChg chg="del">
          <ac:chgData name="Balian, Sarah" userId="b3b060d9-4d34-479b-ad68-688eaebf93c5" providerId="ADAL" clId="{79DF024D-0C45-4E5D-9064-8E5CE8E88913}" dt="2022-12-08T23:15:18.061" v="771" actId="478"/>
          <ac:picMkLst>
            <pc:docMk/>
            <pc:sldMk cId="1821595124" sldId="286"/>
            <ac:picMk id="4" creationId="{EFC8303D-1D22-EFC5-CD28-CDAA90A32A2F}"/>
          </ac:picMkLst>
        </pc:picChg>
      </pc:sldChg>
      <pc:sldChg chg="modSp mod">
        <pc:chgData name="Balian, Sarah" userId="b3b060d9-4d34-479b-ad68-688eaebf93c5" providerId="ADAL" clId="{79DF024D-0C45-4E5D-9064-8E5CE8E88913}" dt="2022-12-09T14:43:00.998" v="1159" actId="27918"/>
        <pc:sldMkLst>
          <pc:docMk/>
          <pc:sldMk cId="2004344858" sldId="288"/>
        </pc:sldMkLst>
        <pc:spChg chg="mod">
          <ac:chgData name="Balian, Sarah" userId="b3b060d9-4d34-479b-ad68-688eaebf93c5" providerId="ADAL" clId="{79DF024D-0C45-4E5D-9064-8E5CE8E88913}" dt="2022-12-09T14:42:07.784" v="1101" actId="20577"/>
          <ac:spMkLst>
            <pc:docMk/>
            <pc:sldMk cId="2004344858" sldId="288"/>
            <ac:spMk id="10" creationId="{2D953FA9-CD59-752E-4FDA-CC41FF4B8DF2}"/>
          </ac:spMkLst>
        </pc:spChg>
        <pc:spChg chg="mod">
          <ac:chgData name="Balian, Sarah" userId="b3b060d9-4d34-479b-ad68-688eaebf93c5" providerId="ADAL" clId="{79DF024D-0C45-4E5D-9064-8E5CE8E88913}" dt="2022-12-09T14:42:30.119" v="1154" actId="14100"/>
          <ac:spMkLst>
            <pc:docMk/>
            <pc:sldMk cId="2004344858" sldId="288"/>
            <ac:spMk id="11" creationId="{8E4E40E9-D792-25A1-4B37-23D4780B1318}"/>
          </ac:spMkLst>
        </pc:spChg>
      </pc:sldChg>
      <pc:sldChg chg="modSp mod">
        <pc:chgData name="Balian, Sarah" userId="b3b060d9-4d34-479b-ad68-688eaebf93c5" providerId="ADAL" clId="{79DF024D-0C45-4E5D-9064-8E5CE8E88913}" dt="2022-12-09T19:07:03.546" v="3425" actId="1076"/>
        <pc:sldMkLst>
          <pc:docMk/>
          <pc:sldMk cId="3475639167" sldId="289"/>
        </pc:sldMkLst>
        <pc:spChg chg="mod">
          <ac:chgData name="Balian, Sarah" userId="b3b060d9-4d34-479b-ad68-688eaebf93c5" providerId="ADAL" clId="{79DF024D-0C45-4E5D-9064-8E5CE8E88913}" dt="2022-12-09T19:07:03.546" v="3425" actId="1076"/>
          <ac:spMkLst>
            <pc:docMk/>
            <pc:sldMk cId="3475639167" sldId="289"/>
            <ac:spMk id="3" creationId="{F2A31AE5-F919-CA50-BF07-AF012D87D146}"/>
          </ac:spMkLst>
        </pc:spChg>
      </pc:sldChg>
      <pc:sldChg chg="addSp modSp mod">
        <pc:chgData name="Balian, Sarah" userId="b3b060d9-4d34-479b-ad68-688eaebf93c5" providerId="ADAL" clId="{79DF024D-0C45-4E5D-9064-8E5CE8E88913}" dt="2022-12-09T16:02:52.773" v="1702" actId="1035"/>
        <pc:sldMkLst>
          <pc:docMk/>
          <pc:sldMk cId="61370533" sldId="290"/>
        </pc:sldMkLst>
        <pc:spChg chg="mod">
          <ac:chgData name="Balian, Sarah" userId="b3b060d9-4d34-479b-ad68-688eaebf93c5" providerId="ADAL" clId="{79DF024D-0C45-4E5D-9064-8E5CE8E88913}" dt="2022-12-09T15:59:11.183" v="1602" actId="20577"/>
          <ac:spMkLst>
            <pc:docMk/>
            <pc:sldMk cId="61370533" sldId="290"/>
            <ac:spMk id="2" creationId="{F6245169-1799-41CD-B28E-D2D20D16AD73}"/>
          </ac:spMkLst>
        </pc:spChg>
        <pc:spChg chg="mod">
          <ac:chgData name="Balian, Sarah" userId="b3b060d9-4d34-479b-ad68-688eaebf93c5" providerId="ADAL" clId="{79DF024D-0C45-4E5D-9064-8E5CE8E88913}" dt="2022-12-09T15:59:48.944" v="1657" actId="1076"/>
          <ac:spMkLst>
            <pc:docMk/>
            <pc:sldMk cId="61370533" sldId="290"/>
            <ac:spMk id="3" creationId="{E4FD1E92-5DBC-B105-F246-2355E4FF9A74}"/>
          </ac:spMkLst>
        </pc:spChg>
        <pc:spChg chg="add mod">
          <ac:chgData name="Balian, Sarah" userId="b3b060d9-4d34-479b-ad68-688eaebf93c5" providerId="ADAL" clId="{79DF024D-0C45-4E5D-9064-8E5CE8E88913}" dt="2022-12-09T16:02:52.773" v="1702" actId="1035"/>
          <ac:spMkLst>
            <pc:docMk/>
            <pc:sldMk cId="61370533" sldId="290"/>
            <ac:spMk id="4" creationId="{D54639E5-622E-F686-9B70-3755579691CC}"/>
          </ac:spMkLst>
        </pc:spChg>
        <pc:spChg chg="add mod">
          <ac:chgData name="Balian, Sarah" userId="b3b060d9-4d34-479b-ad68-688eaebf93c5" providerId="ADAL" clId="{79DF024D-0C45-4E5D-9064-8E5CE8E88913}" dt="2022-12-09T16:02:52.773" v="1702" actId="1035"/>
          <ac:spMkLst>
            <pc:docMk/>
            <pc:sldMk cId="61370533" sldId="290"/>
            <ac:spMk id="5" creationId="{7D44C26F-58DB-A724-B258-411DCFA139EA}"/>
          </ac:spMkLst>
        </pc:spChg>
        <pc:spChg chg="add mod">
          <ac:chgData name="Balian, Sarah" userId="b3b060d9-4d34-479b-ad68-688eaebf93c5" providerId="ADAL" clId="{79DF024D-0C45-4E5D-9064-8E5CE8E88913}" dt="2022-12-09T16:02:52.773" v="1702" actId="1035"/>
          <ac:spMkLst>
            <pc:docMk/>
            <pc:sldMk cId="61370533" sldId="290"/>
            <ac:spMk id="6" creationId="{72B791A3-CAD3-DD24-C9A7-D921EA0F03FE}"/>
          </ac:spMkLst>
        </pc:spChg>
        <pc:spChg chg="add mod">
          <ac:chgData name="Balian, Sarah" userId="b3b060d9-4d34-479b-ad68-688eaebf93c5" providerId="ADAL" clId="{79DF024D-0C45-4E5D-9064-8E5CE8E88913}" dt="2022-12-09T16:02:52.773" v="1702" actId="1035"/>
          <ac:spMkLst>
            <pc:docMk/>
            <pc:sldMk cId="61370533" sldId="290"/>
            <ac:spMk id="7" creationId="{EB90318A-4EB6-8A16-F63C-D602FE2C956F}"/>
          </ac:spMkLst>
        </pc:spChg>
        <pc:graphicFrameChg chg="mod">
          <ac:chgData name="Balian, Sarah" userId="b3b060d9-4d34-479b-ad68-688eaebf93c5" providerId="ADAL" clId="{79DF024D-0C45-4E5D-9064-8E5CE8E88913}" dt="2022-12-09T16:02:49.836" v="1694" actId="1035"/>
          <ac:graphicFrameMkLst>
            <pc:docMk/>
            <pc:sldMk cId="61370533" sldId="290"/>
            <ac:graphicFrameMk id="9" creationId="{16BB2B36-D329-083C-5198-BEEC5AC12CFA}"/>
          </ac:graphicFrameMkLst>
        </pc:graphicFrameChg>
      </pc:sldChg>
      <pc:sldChg chg="del">
        <pc:chgData name="Balian, Sarah" userId="b3b060d9-4d34-479b-ad68-688eaebf93c5" providerId="ADAL" clId="{79DF024D-0C45-4E5D-9064-8E5CE8E88913}" dt="2022-12-08T23:13:59.909" v="770" actId="47"/>
        <pc:sldMkLst>
          <pc:docMk/>
          <pc:sldMk cId="3822647193" sldId="291"/>
        </pc:sldMkLst>
      </pc:sldChg>
      <pc:sldChg chg="addSp modSp mod">
        <pc:chgData name="Balian, Sarah" userId="b3b060d9-4d34-479b-ad68-688eaebf93c5" providerId="ADAL" clId="{79DF024D-0C45-4E5D-9064-8E5CE8E88913}" dt="2022-12-09T16:53:54.928" v="2163" actId="1076"/>
        <pc:sldMkLst>
          <pc:docMk/>
          <pc:sldMk cId="4205298638" sldId="292"/>
        </pc:sldMkLst>
        <pc:spChg chg="mod">
          <ac:chgData name="Balian, Sarah" userId="b3b060d9-4d34-479b-ad68-688eaebf93c5" providerId="ADAL" clId="{79DF024D-0C45-4E5D-9064-8E5CE8E88913}" dt="2022-12-09T16:51:50.545" v="2129" actId="20577"/>
          <ac:spMkLst>
            <pc:docMk/>
            <pc:sldMk cId="4205298638" sldId="292"/>
            <ac:spMk id="2" creationId="{F6245169-1799-41CD-B28E-D2D20D16AD73}"/>
          </ac:spMkLst>
        </pc:spChg>
        <pc:spChg chg="mod">
          <ac:chgData name="Balian, Sarah" userId="b3b060d9-4d34-479b-ad68-688eaebf93c5" providerId="ADAL" clId="{79DF024D-0C45-4E5D-9064-8E5CE8E88913}" dt="2022-12-09T16:52:03.707" v="2149" actId="20577"/>
          <ac:spMkLst>
            <pc:docMk/>
            <pc:sldMk cId="4205298638" sldId="292"/>
            <ac:spMk id="3" creationId="{E4FD1E92-5DBC-B105-F246-2355E4FF9A74}"/>
          </ac:spMkLst>
        </pc:spChg>
        <pc:spChg chg="add mod">
          <ac:chgData name="Balian, Sarah" userId="b3b060d9-4d34-479b-ad68-688eaebf93c5" providerId="ADAL" clId="{79DF024D-0C45-4E5D-9064-8E5CE8E88913}" dt="2022-12-09T16:53:54.928" v="2163" actId="1076"/>
          <ac:spMkLst>
            <pc:docMk/>
            <pc:sldMk cId="4205298638" sldId="292"/>
            <ac:spMk id="5" creationId="{0B0D50D7-E777-BDAB-67FA-5FB77C6B0DDA}"/>
          </ac:spMkLst>
        </pc:spChg>
      </pc:sldChg>
      <pc:sldChg chg="del">
        <pc:chgData name="Balian, Sarah" userId="b3b060d9-4d34-479b-ad68-688eaebf93c5" providerId="ADAL" clId="{79DF024D-0C45-4E5D-9064-8E5CE8E88913}" dt="2022-12-09T16:20:09.394" v="1993" actId="47"/>
        <pc:sldMkLst>
          <pc:docMk/>
          <pc:sldMk cId="3986907055" sldId="293"/>
        </pc:sldMkLst>
      </pc:sldChg>
      <pc:sldChg chg="del">
        <pc:chgData name="Balian, Sarah" userId="b3b060d9-4d34-479b-ad68-688eaebf93c5" providerId="ADAL" clId="{79DF024D-0C45-4E5D-9064-8E5CE8E88913}" dt="2022-12-09T18:47:51.394" v="2789" actId="47"/>
        <pc:sldMkLst>
          <pc:docMk/>
          <pc:sldMk cId="1925132525" sldId="294"/>
        </pc:sldMkLst>
      </pc:sldChg>
      <pc:sldChg chg="del">
        <pc:chgData name="Balian, Sarah" userId="b3b060d9-4d34-479b-ad68-688eaebf93c5" providerId="ADAL" clId="{79DF024D-0C45-4E5D-9064-8E5CE8E88913}" dt="2022-12-09T17:40:55.120" v="2412" actId="47"/>
        <pc:sldMkLst>
          <pc:docMk/>
          <pc:sldMk cId="1062889223" sldId="295"/>
        </pc:sldMkLst>
      </pc:sldChg>
      <pc:sldChg chg="del">
        <pc:chgData name="Balian, Sarah" userId="b3b060d9-4d34-479b-ad68-688eaebf93c5" providerId="ADAL" clId="{79DF024D-0C45-4E5D-9064-8E5CE8E88913}" dt="2022-12-09T18:48:00.582" v="2790" actId="47"/>
        <pc:sldMkLst>
          <pc:docMk/>
          <pc:sldMk cId="476875324" sldId="296"/>
        </pc:sldMkLst>
      </pc:sldChg>
      <pc:sldChg chg="del">
        <pc:chgData name="Balian, Sarah" userId="b3b060d9-4d34-479b-ad68-688eaebf93c5" providerId="ADAL" clId="{79DF024D-0C45-4E5D-9064-8E5CE8E88913}" dt="2022-12-09T17:40:56.320" v="2413" actId="47"/>
        <pc:sldMkLst>
          <pc:docMk/>
          <pc:sldMk cId="2516764295" sldId="297"/>
        </pc:sldMkLst>
      </pc:sldChg>
      <pc:sldChg chg="del">
        <pc:chgData name="Balian, Sarah" userId="b3b060d9-4d34-479b-ad68-688eaebf93c5" providerId="ADAL" clId="{79DF024D-0C45-4E5D-9064-8E5CE8E88913}" dt="2022-12-09T18:48:03.838" v="2792" actId="47"/>
        <pc:sldMkLst>
          <pc:docMk/>
          <pc:sldMk cId="1182146475" sldId="298"/>
        </pc:sldMkLst>
      </pc:sldChg>
      <pc:sldChg chg="addSp delSp modSp mod ord">
        <pc:chgData name="Balian, Sarah" userId="b3b060d9-4d34-479b-ad68-688eaebf93c5" providerId="ADAL" clId="{79DF024D-0C45-4E5D-9064-8E5CE8E88913}" dt="2022-12-11T17:23:00.201" v="3441"/>
        <pc:sldMkLst>
          <pc:docMk/>
          <pc:sldMk cId="317324267" sldId="299"/>
        </pc:sldMkLst>
        <pc:spChg chg="del">
          <ac:chgData name="Balian, Sarah" userId="b3b060d9-4d34-479b-ad68-688eaebf93c5" providerId="ADAL" clId="{79DF024D-0C45-4E5D-9064-8E5CE8E88913}" dt="2022-12-08T23:03:25.142" v="655" actId="478"/>
          <ac:spMkLst>
            <pc:docMk/>
            <pc:sldMk cId="317324267" sldId="299"/>
            <ac:spMk id="3" creationId="{E4FD1E92-5DBC-B105-F246-2355E4FF9A74}"/>
          </ac:spMkLst>
        </pc:spChg>
        <pc:spChg chg="add del mod">
          <ac:chgData name="Balian, Sarah" userId="b3b060d9-4d34-479b-ad68-688eaebf93c5" providerId="ADAL" clId="{79DF024D-0C45-4E5D-9064-8E5CE8E88913}" dt="2022-12-08T23:03:26.447" v="656" actId="478"/>
          <ac:spMkLst>
            <pc:docMk/>
            <pc:sldMk cId="317324267" sldId="299"/>
            <ac:spMk id="4" creationId="{6D860A2A-0D4E-0D32-8185-47DAB2EC4DAC}"/>
          </ac:spMkLst>
        </pc:spChg>
        <pc:spChg chg="add mod">
          <ac:chgData name="Balian, Sarah" userId="b3b060d9-4d34-479b-ad68-688eaebf93c5" providerId="ADAL" clId="{79DF024D-0C45-4E5D-9064-8E5CE8E88913}" dt="2022-12-11T17:23:00.201" v="3441"/>
          <ac:spMkLst>
            <pc:docMk/>
            <pc:sldMk cId="317324267" sldId="299"/>
            <ac:spMk id="5" creationId="{D1D953F6-8A0D-3F9D-7265-73BDA97CAE95}"/>
          </ac:spMkLst>
        </pc:spChg>
        <pc:spChg chg="mod">
          <ac:chgData name="Balian, Sarah" userId="b3b060d9-4d34-479b-ad68-688eaebf93c5" providerId="ADAL" clId="{79DF024D-0C45-4E5D-9064-8E5CE8E88913}" dt="2022-12-08T23:12:28.322" v="752" actId="207"/>
          <ac:spMkLst>
            <pc:docMk/>
            <pc:sldMk cId="317324267" sldId="299"/>
            <ac:spMk id="16" creationId="{B48AF8D6-3B53-9F74-94D2-3B25DE3DD83B}"/>
          </ac:spMkLst>
        </pc:spChg>
        <pc:spChg chg="mod">
          <ac:chgData name="Balian, Sarah" userId="b3b060d9-4d34-479b-ad68-688eaebf93c5" providerId="ADAL" clId="{79DF024D-0C45-4E5D-9064-8E5CE8E88913}" dt="2022-12-08T23:12:50.034" v="758" actId="207"/>
          <ac:spMkLst>
            <pc:docMk/>
            <pc:sldMk cId="317324267" sldId="299"/>
            <ac:spMk id="17" creationId="{A26086BA-EB13-AEAF-5740-8696C7A3D23D}"/>
          </ac:spMkLst>
        </pc:spChg>
        <pc:spChg chg="mod">
          <ac:chgData name="Balian, Sarah" userId="b3b060d9-4d34-479b-ad68-688eaebf93c5" providerId="ADAL" clId="{79DF024D-0C45-4E5D-9064-8E5CE8E88913}" dt="2022-12-08T23:12:46.654" v="757" actId="207"/>
          <ac:spMkLst>
            <pc:docMk/>
            <pc:sldMk cId="317324267" sldId="299"/>
            <ac:spMk id="18" creationId="{6EB730F7-D11E-13E3-D394-591543F6F3F4}"/>
          </ac:spMkLst>
        </pc:spChg>
        <pc:spChg chg="mod">
          <ac:chgData name="Balian, Sarah" userId="b3b060d9-4d34-479b-ad68-688eaebf93c5" providerId="ADAL" clId="{79DF024D-0C45-4E5D-9064-8E5CE8E88913}" dt="2022-12-08T23:12:09.228" v="750" actId="207"/>
          <ac:spMkLst>
            <pc:docMk/>
            <pc:sldMk cId="317324267" sldId="299"/>
            <ac:spMk id="20" creationId="{DFF4D7D1-5531-9052-3A86-E631897C3FF1}"/>
          </ac:spMkLst>
        </pc:spChg>
        <pc:spChg chg="mod">
          <ac:chgData name="Balian, Sarah" userId="b3b060d9-4d34-479b-ad68-688eaebf93c5" providerId="ADAL" clId="{79DF024D-0C45-4E5D-9064-8E5CE8E88913}" dt="2022-12-08T23:13:02.381" v="761" actId="207"/>
          <ac:spMkLst>
            <pc:docMk/>
            <pc:sldMk cId="317324267" sldId="299"/>
            <ac:spMk id="21" creationId="{AECBB6B8-6EEE-D215-E1C3-2FF2633D3578}"/>
          </ac:spMkLst>
        </pc:spChg>
        <pc:spChg chg="mod">
          <ac:chgData name="Balian, Sarah" userId="b3b060d9-4d34-479b-ad68-688eaebf93c5" providerId="ADAL" clId="{79DF024D-0C45-4E5D-9064-8E5CE8E88913}" dt="2022-12-08T23:12:04.542" v="749" actId="207"/>
          <ac:spMkLst>
            <pc:docMk/>
            <pc:sldMk cId="317324267" sldId="299"/>
            <ac:spMk id="22" creationId="{79F7DE7F-B6FC-67E3-1062-6A6FF705070C}"/>
          </ac:spMkLst>
        </pc:spChg>
        <pc:spChg chg="mod">
          <ac:chgData name="Balian, Sarah" userId="b3b060d9-4d34-479b-ad68-688eaebf93c5" providerId="ADAL" clId="{79DF024D-0C45-4E5D-9064-8E5CE8E88913}" dt="2022-12-08T23:12:04.542" v="749" actId="207"/>
          <ac:spMkLst>
            <pc:docMk/>
            <pc:sldMk cId="317324267" sldId="299"/>
            <ac:spMk id="23" creationId="{FB08A05E-566E-4B8C-CEE8-9AB1A3EC8EFD}"/>
          </ac:spMkLst>
        </pc:spChg>
        <pc:spChg chg="mod">
          <ac:chgData name="Balian, Sarah" userId="b3b060d9-4d34-479b-ad68-688eaebf93c5" providerId="ADAL" clId="{79DF024D-0C45-4E5D-9064-8E5CE8E88913}" dt="2022-12-08T23:13:32.848" v="768" actId="207"/>
          <ac:spMkLst>
            <pc:docMk/>
            <pc:sldMk cId="317324267" sldId="299"/>
            <ac:spMk id="27" creationId="{3B2484F9-7DA9-3B58-5691-5C05CBB4911C}"/>
          </ac:spMkLst>
        </pc:spChg>
        <pc:spChg chg="mod">
          <ac:chgData name="Balian, Sarah" userId="b3b060d9-4d34-479b-ad68-688eaebf93c5" providerId="ADAL" clId="{79DF024D-0C45-4E5D-9064-8E5CE8E88913}" dt="2022-12-08T23:12:38.999" v="756" actId="207"/>
          <ac:spMkLst>
            <pc:docMk/>
            <pc:sldMk cId="317324267" sldId="299"/>
            <ac:spMk id="28" creationId="{086B88E6-B36D-DA23-F13A-221477F30255}"/>
          </ac:spMkLst>
        </pc:spChg>
        <pc:spChg chg="mod">
          <ac:chgData name="Balian, Sarah" userId="b3b060d9-4d34-479b-ad68-688eaebf93c5" providerId="ADAL" clId="{79DF024D-0C45-4E5D-9064-8E5CE8E88913}" dt="2022-12-08T23:13:26.911" v="767" actId="207"/>
          <ac:spMkLst>
            <pc:docMk/>
            <pc:sldMk cId="317324267" sldId="299"/>
            <ac:spMk id="30" creationId="{70AA0F01-213A-E2F6-7512-A7938C78CB69}"/>
          </ac:spMkLst>
        </pc:spChg>
        <pc:spChg chg="mod">
          <ac:chgData name="Balian, Sarah" userId="b3b060d9-4d34-479b-ad68-688eaebf93c5" providerId="ADAL" clId="{79DF024D-0C45-4E5D-9064-8E5CE8E88913}" dt="2022-12-08T23:11:47.740" v="747" actId="207"/>
          <ac:spMkLst>
            <pc:docMk/>
            <pc:sldMk cId="317324267" sldId="299"/>
            <ac:spMk id="32" creationId="{E978B757-63B9-7169-1890-A30CE86C7447}"/>
          </ac:spMkLst>
        </pc:spChg>
        <pc:spChg chg="mod">
          <ac:chgData name="Balian, Sarah" userId="b3b060d9-4d34-479b-ad68-688eaebf93c5" providerId="ADAL" clId="{79DF024D-0C45-4E5D-9064-8E5CE8E88913}" dt="2022-12-08T23:11:53.494" v="748" actId="207"/>
          <ac:spMkLst>
            <pc:docMk/>
            <pc:sldMk cId="317324267" sldId="299"/>
            <ac:spMk id="33" creationId="{BA2C492C-960A-8864-6C7D-64EA5A3A0782}"/>
          </ac:spMkLst>
        </pc:spChg>
        <pc:spChg chg="mod">
          <ac:chgData name="Balian, Sarah" userId="b3b060d9-4d34-479b-ad68-688eaebf93c5" providerId="ADAL" clId="{79DF024D-0C45-4E5D-9064-8E5CE8E88913}" dt="2022-12-08T23:12:33.611" v="754" actId="207"/>
          <ac:spMkLst>
            <pc:docMk/>
            <pc:sldMk cId="317324267" sldId="299"/>
            <ac:spMk id="35" creationId="{F8F9B46C-36E3-0EA5-56DA-E653E271E8D5}"/>
          </ac:spMkLst>
        </pc:spChg>
        <pc:spChg chg="mod">
          <ac:chgData name="Balian, Sarah" userId="b3b060d9-4d34-479b-ad68-688eaebf93c5" providerId="ADAL" clId="{79DF024D-0C45-4E5D-9064-8E5CE8E88913}" dt="2022-12-08T23:12:46.654" v="757" actId="207"/>
          <ac:spMkLst>
            <pc:docMk/>
            <pc:sldMk cId="317324267" sldId="299"/>
            <ac:spMk id="36" creationId="{3A6045E7-8748-CF8A-A9B5-1479A6021893}"/>
          </ac:spMkLst>
        </pc:spChg>
        <pc:spChg chg="mod">
          <ac:chgData name="Balian, Sarah" userId="b3b060d9-4d34-479b-ad68-688eaebf93c5" providerId="ADAL" clId="{79DF024D-0C45-4E5D-9064-8E5CE8E88913}" dt="2022-12-08T23:12:54.627" v="759" actId="207"/>
          <ac:spMkLst>
            <pc:docMk/>
            <pc:sldMk cId="317324267" sldId="299"/>
            <ac:spMk id="40" creationId="{6A2D8D17-55A6-5F49-0564-5524CA389360}"/>
          </ac:spMkLst>
        </pc:spChg>
        <pc:spChg chg="mod">
          <ac:chgData name="Balian, Sarah" userId="b3b060d9-4d34-479b-ad68-688eaebf93c5" providerId="ADAL" clId="{79DF024D-0C45-4E5D-9064-8E5CE8E88913}" dt="2022-12-08T23:05:45.836" v="716" actId="20577"/>
          <ac:spMkLst>
            <pc:docMk/>
            <pc:sldMk cId="317324267" sldId="299"/>
            <ac:spMk id="41" creationId="{D668D04A-DECC-8646-63D2-86090C0B6EC2}"/>
          </ac:spMkLst>
        </pc:spChg>
        <pc:spChg chg="mod">
          <ac:chgData name="Balian, Sarah" userId="b3b060d9-4d34-479b-ad68-688eaebf93c5" providerId="ADAL" clId="{79DF024D-0C45-4E5D-9064-8E5CE8E88913}" dt="2022-12-08T23:09:35.894" v="725" actId="20577"/>
          <ac:spMkLst>
            <pc:docMk/>
            <pc:sldMk cId="317324267" sldId="299"/>
            <ac:spMk id="42" creationId="{CF8A5421-9323-A745-9033-6B0858E056E5}"/>
          </ac:spMkLst>
        </pc:spChg>
        <pc:spChg chg="mod">
          <ac:chgData name="Balian, Sarah" userId="b3b060d9-4d34-479b-ad68-688eaebf93c5" providerId="ADAL" clId="{79DF024D-0C45-4E5D-9064-8E5CE8E88913}" dt="2022-12-08T23:05:27.200" v="707" actId="20577"/>
          <ac:spMkLst>
            <pc:docMk/>
            <pc:sldMk cId="317324267" sldId="299"/>
            <ac:spMk id="43" creationId="{B7FC13D1-752F-56B6-5609-2A21E3445535}"/>
          </ac:spMkLst>
        </pc:spChg>
        <pc:spChg chg="mod">
          <ac:chgData name="Balian, Sarah" userId="b3b060d9-4d34-479b-ad68-688eaebf93c5" providerId="ADAL" clId="{79DF024D-0C45-4E5D-9064-8E5CE8E88913}" dt="2022-12-08T23:09:54.287" v="734" actId="20577"/>
          <ac:spMkLst>
            <pc:docMk/>
            <pc:sldMk cId="317324267" sldId="299"/>
            <ac:spMk id="44" creationId="{4BC63EFC-51D8-5205-E29F-01514C838175}"/>
          </ac:spMkLst>
        </pc:spChg>
        <pc:spChg chg="mod">
          <ac:chgData name="Balian, Sarah" userId="b3b060d9-4d34-479b-ad68-688eaebf93c5" providerId="ADAL" clId="{79DF024D-0C45-4E5D-9064-8E5CE8E88913}" dt="2022-12-08T23:04:08.838" v="667" actId="20577"/>
          <ac:spMkLst>
            <pc:docMk/>
            <pc:sldMk cId="317324267" sldId="299"/>
            <ac:spMk id="45" creationId="{BBE6A571-B611-7C03-DEE0-82AB9841B25B}"/>
          </ac:spMkLst>
        </pc:spChg>
        <pc:spChg chg="mod">
          <ac:chgData name="Balian, Sarah" userId="b3b060d9-4d34-479b-ad68-688eaebf93c5" providerId="ADAL" clId="{79DF024D-0C45-4E5D-9064-8E5CE8E88913}" dt="2022-12-08T23:05:52.821" v="719" actId="20577"/>
          <ac:spMkLst>
            <pc:docMk/>
            <pc:sldMk cId="317324267" sldId="299"/>
            <ac:spMk id="46" creationId="{42DF423A-99C8-4EB4-85E6-B227F5AC86CF}"/>
          </ac:spMkLst>
        </pc:spChg>
        <pc:spChg chg="mod">
          <ac:chgData name="Balian, Sarah" userId="b3b060d9-4d34-479b-ad68-688eaebf93c5" providerId="ADAL" clId="{79DF024D-0C45-4E5D-9064-8E5CE8E88913}" dt="2022-12-08T23:04:50.394" v="689" actId="20577"/>
          <ac:spMkLst>
            <pc:docMk/>
            <pc:sldMk cId="317324267" sldId="299"/>
            <ac:spMk id="47" creationId="{1A54FE55-9EA8-7040-3CAE-58A0BC0B5A7A}"/>
          </ac:spMkLst>
        </pc:spChg>
        <pc:spChg chg="mod">
          <ac:chgData name="Balian, Sarah" userId="b3b060d9-4d34-479b-ad68-688eaebf93c5" providerId="ADAL" clId="{79DF024D-0C45-4E5D-9064-8E5CE8E88913}" dt="2022-12-08T23:05:09.894" v="698" actId="20577"/>
          <ac:spMkLst>
            <pc:docMk/>
            <pc:sldMk cId="317324267" sldId="299"/>
            <ac:spMk id="48" creationId="{C745E97A-7FD6-1663-C9EC-826AD8D437D1}"/>
          </ac:spMkLst>
        </pc:spChg>
        <pc:spChg chg="mod">
          <ac:chgData name="Balian, Sarah" userId="b3b060d9-4d34-479b-ad68-688eaebf93c5" providerId="ADAL" clId="{79DF024D-0C45-4E5D-9064-8E5CE8E88913}" dt="2022-12-08T23:05:14.357" v="701" actId="20577"/>
          <ac:spMkLst>
            <pc:docMk/>
            <pc:sldMk cId="317324267" sldId="299"/>
            <ac:spMk id="49" creationId="{5A089B96-6EB7-40E6-B695-CA14F03E510E}"/>
          </ac:spMkLst>
        </pc:spChg>
        <pc:spChg chg="mod">
          <ac:chgData name="Balian, Sarah" userId="b3b060d9-4d34-479b-ad68-688eaebf93c5" providerId="ADAL" clId="{79DF024D-0C45-4E5D-9064-8E5CE8E88913}" dt="2022-12-08T23:10:14.584" v="743" actId="20577"/>
          <ac:spMkLst>
            <pc:docMk/>
            <pc:sldMk cId="317324267" sldId="299"/>
            <ac:spMk id="50" creationId="{B4A38A1D-ED77-E4A3-DF60-1B2D80DD4252}"/>
          </ac:spMkLst>
        </pc:spChg>
        <pc:spChg chg="mod">
          <ac:chgData name="Balian, Sarah" userId="b3b060d9-4d34-479b-ad68-688eaebf93c5" providerId="ADAL" clId="{79DF024D-0C45-4E5D-9064-8E5CE8E88913}" dt="2022-12-08T23:04:20.334" v="673" actId="20577"/>
          <ac:spMkLst>
            <pc:docMk/>
            <pc:sldMk cId="317324267" sldId="299"/>
            <ac:spMk id="51" creationId="{3D949BF7-3246-03FC-D71D-FF2B194A5867}"/>
          </ac:spMkLst>
        </pc:spChg>
        <pc:spChg chg="mod">
          <ac:chgData name="Balian, Sarah" userId="b3b060d9-4d34-479b-ad68-688eaebf93c5" providerId="ADAL" clId="{79DF024D-0C45-4E5D-9064-8E5CE8E88913}" dt="2022-12-08T23:04:26.809" v="678" actId="20577"/>
          <ac:spMkLst>
            <pc:docMk/>
            <pc:sldMk cId="317324267" sldId="299"/>
            <ac:spMk id="52" creationId="{D73A6417-5A8E-992C-44F0-86E234C17E10}"/>
          </ac:spMkLst>
        </pc:spChg>
        <pc:spChg chg="mod">
          <ac:chgData name="Balian, Sarah" userId="b3b060d9-4d34-479b-ad68-688eaebf93c5" providerId="ADAL" clId="{79DF024D-0C45-4E5D-9064-8E5CE8E88913}" dt="2022-12-08T23:05:39.310" v="713" actId="20577"/>
          <ac:spMkLst>
            <pc:docMk/>
            <pc:sldMk cId="317324267" sldId="299"/>
            <ac:spMk id="53" creationId="{34E58A3B-6C41-24E5-AFB9-0CC8E52DFFBF}"/>
          </ac:spMkLst>
        </pc:spChg>
        <pc:spChg chg="mod">
          <ac:chgData name="Balian, Sarah" userId="b3b060d9-4d34-479b-ad68-688eaebf93c5" providerId="ADAL" clId="{79DF024D-0C45-4E5D-9064-8E5CE8E88913}" dt="2022-12-08T23:04:13.653" v="670" actId="20577"/>
          <ac:spMkLst>
            <pc:docMk/>
            <pc:sldMk cId="317324267" sldId="299"/>
            <ac:spMk id="54" creationId="{3C62B939-790C-DB0F-0CF6-1E2C6F585ED4}"/>
          </ac:spMkLst>
        </pc:spChg>
        <pc:spChg chg="mod">
          <ac:chgData name="Balian, Sarah" userId="b3b060d9-4d34-479b-ad68-688eaebf93c5" providerId="ADAL" clId="{79DF024D-0C45-4E5D-9064-8E5CE8E88913}" dt="2022-12-08T23:12:36.601" v="755" actId="1076"/>
          <ac:spMkLst>
            <pc:docMk/>
            <pc:sldMk cId="317324267" sldId="299"/>
            <ac:spMk id="55" creationId="{16C6B6BA-7222-2A46-CA43-30A3DC2F40E5}"/>
          </ac:spMkLst>
        </pc:spChg>
        <pc:spChg chg="mod">
          <ac:chgData name="Balian, Sarah" userId="b3b060d9-4d34-479b-ad68-688eaebf93c5" providerId="ADAL" clId="{79DF024D-0C45-4E5D-9064-8E5CE8E88913}" dt="2022-12-09T14:39:44.643" v="1068"/>
          <ac:spMkLst>
            <pc:docMk/>
            <pc:sldMk cId="317324267" sldId="299"/>
            <ac:spMk id="58" creationId="{DB0E9556-57C4-FB9F-F4ED-4A86F430775C}"/>
          </ac:spMkLst>
        </pc:spChg>
        <pc:spChg chg="mod">
          <ac:chgData name="Balian, Sarah" userId="b3b060d9-4d34-479b-ad68-688eaebf93c5" providerId="ADAL" clId="{79DF024D-0C45-4E5D-9064-8E5CE8E88913}" dt="2022-12-08T23:10:35.662" v="746" actId="20577"/>
          <ac:spMkLst>
            <pc:docMk/>
            <pc:sldMk cId="317324267" sldId="299"/>
            <ac:spMk id="59" creationId="{4D135624-874F-7303-6186-F1323F30C5AA}"/>
          </ac:spMkLst>
        </pc:spChg>
        <pc:spChg chg="mod">
          <ac:chgData name="Balian, Sarah" userId="b3b060d9-4d34-479b-ad68-688eaebf93c5" providerId="ADAL" clId="{79DF024D-0C45-4E5D-9064-8E5CE8E88913}" dt="2022-12-08T23:04:42.429" v="684" actId="1076"/>
          <ac:spMkLst>
            <pc:docMk/>
            <pc:sldMk cId="317324267" sldId="299"/>
            <ac:spMk id="60" creationId="{283A431F-66DE-56D0-6F8C-E197CA434994}"/>
          </ac:spMkLst>
        </pc:spChg>
        <pc:spChg chg="mod">
          <ac:chgData name="Balian, Sarah" userId="b3b060d9-4d34-479b-ad68-688eaebf93c5" providerId="ADAL" clId="{79DF024D-0C45-4E5D-9064-8E5CE8E88913}" dt="2022-12-08T23:05:58.876" v="722" actId="20577"/>
          <ac:spMkLst>
            <pc:docMk/>
            <pc:sldMk cId="317324267" sldId="299"/>
            <ac:spMk id="61" creationId="{13D1EBF7-3808-CC4B-C914-B34A82C02B00}"/>
          </ac:spMkLst>
        </pc:spChg>
        <pc:spChg chg="mod">
          <ac:chgData name="Balian, Sarah" userId="b3b060d9-4d34-479b-ad68-688eaebf93c5" providerId="ADAL" clId="{79DF024D-0C45-4E5D-9064-8E5CE8E88913}" dt="2022-12-08T23:04:56.471" v="692" actId="20577"/>
          <ac:spMkLst>
            <pc:docMk/>
            <pc:sldMk cId="317324267" sldId="299"/>
            <ac:spMk id="1033" creationId="{3CD9B410-05B2-6138-6911-D2332C745AC9}"/>
          </ac:spMkLst>
        </pc:spChg>
        <pc:spChg chg="mod">
          <ac:chgData name="Balian, Sarah" userId="b3b060d9-4d34-479b-ad68-688eaebf93c5" providerId="ADAL" clId="{79DF024D-0C45-4E5D-9064-8E5CE8E88913}" dt="2022-12-08T23:10:01.512" v="737" actId="20577"/>
          <ac:spMkLst>
            <pc:docMk/>
            <pc:sldMk cId="317324267" sldId="299"/>
            <ac:spMk id="1034" creationId="{7DB997D1-C003-D6C6-1F18-F0F31FEDDA4D}"/>
          </ac:spMkLst>
        </pc:spChg>
        <pc:spChg chg="mod">
          <ac:chgData name="Balian, Sarah" userId="b3b060d9-4d34-479b-ad68-688eaebf93c5" providerId="ADAL" clId="{79DF024D-0C45-4E5D-9064-8E5CE8E88913}" dt="2022-12-08T23:09:48.198" v="731" actId="20577"/>
          <ac:spMkLst>
            <pc:docMk/>
            <pc:sldMk cId="317324267" sldId="299"/>
            <ac:spMk id="1035" creationId="{505D2889-80F3-69CB-1B35-181142E76EFB}"/>
          </ac:spMkLst>
        </pc:spChg>
        <pc:spChg chg="mod">
          <ac:chgData name="Balian, Sarah" userId="b3b060d9-4d34-479b-ad68-688eaebf93c5" providerId="ADAL" clId="{79DF024D-0C45-4E5D-9064-8E5CE8E88913}" dt="2022-12-08T23:13:37.845" v="769" actId="1076"/>
          <ac:spMkLst>
            <pc:docMk/>
            <pc:sldMk cId="317324267" sldId="299"/>
            <ac:spMk id="1036" creationId="{857DBFB8-A839-2B3D-F992-3D5B522A6EDA}"/>
          </ac:spMkLst>
        </pc:spChg>
        <pc:spChg chg="mod">
          <ac:chgData name="Balian, Sarah" userId="b3b060d9-4d34-479b-ad68-688eaebf93c5" providerId="ADAL" clId="{79DF024D-0C45-4E5D-9064-8E5CE8E88913}" dt="2022-12-08T23:05:32.694" v="710" actId="20577"/>
          <ac:spMkLst>
            <pc:docMk/>
            <pc:sldMk cId="317324267" sldId="299"/>
            <ac:spMk id="1037" creationId="{A619D19B-59AC-7D09-4061-FA84E7FB471A}"/>
          </ac:spMkLst>
        </pc:spChg>
        <pc:spChg chg="mod">
          <ac:chgData name="Balian, Sarah" userId="b3b060d9-4d34-479b-ad68-688eaebf93c5" providerId="ADAL" clId="{79DF024D-0C45-4E5D-9064-8E5CE8E88913}" dt="2022-12-08T23:13:16.872" v="765" actId="1076"/>
          <ac:spMkLst>
            <pc:docMk/>
            <pc:sldMk cId="317324267" sldId="299"/>
            <ac:spMk id="1038" creationId="{5909F8BF-9101-628B-51F4-11674CFA84EF}"/>
          </ac:spMkLst>
        </pc:spChg>
        <pc:spChg chg="mod">
          <ac:chgData name="Balian, Sarah" userId="b3b060d9-4d34-479b-ad68-688eaebf93c5" providerId="ADAL" clId="{79DF024D-0C45-4E5D-9064-8E5CE8E88913}" dt="2022-12-08T23:05:19.126" v="704" actId="20577"/>
          <ac:spMkLst>
            <pc:docMk/>
            <pc:sldMk cId="317324267" sldId="299"/>
            <ac:spMk id="1041" creationId="{EDDDA1C2-40F2-C465-D3BB-2E406CC881AB}"/>
          </ac:spMkLst>
        </pc:spChg>
        <pc:spChg chg="mod">
          <ac:chgData name="Balian, Sarah" userId="b3b060d9-4d34-479b-ad68-688eaebf93c5" providerId="ADAL" clId="{79DF024D-0C45-4E5D-9064-8E5CE8E88913}" dt="2022-12-08T23:03:46.287" v="662" actId="20577"/>
          <ac:spMkLst>
            <pc:docMk/>
            <pc:sldMk cId="317324267" sldId="299"/>
            <ac:spMk id="1046" creationId="{8A57591F-F75D-FBB3-BD7E-757A1AFC2F44}"/>
          </ac:spMkLst>
        </pc:spChg>
        <pc:picChg chg="del">
          <ac:chgData name="Balian, Sarah" userId="b3b060d9-4d34-479b-ad68-688eaebf93c5" providerId="ADAL" clId="{79DF024D-0C45-4E5D-9064-8E5CE8E88913}" dt="2022-12-08T23:03:33.151" v="658" actId="478"/>
          <ac:picMkLst>
            <pc:docMk/>
            <pc:sldMk cId="317324267" sldId="299"/>
            <ac:picMk id="1047" creationId="{D7FE3863-12E1-E1C6-6EF5-9F3DE5DF3376}"/>
          </ac:picMkLst>
        </pc:picChg>
      </pc:sldChg>
      <pc:sldChg chg="addSp delSp modSp mod ord">
        <pc:chgData name="Balian, Sarah" userId="b3b060d9-4d34-479b-ad68-688eaebf93c5" providerId="ADAL" clId="{79DF024D-0C45-4E5D-9064-8E5CE8E88913}" dt="2022-12-09T15:57:59.160" v="1542" actId="207"/>
        <pc:sldMkLst>
          <pc:docMk/>
          <pc:sldMk cId="3076330452" sldId="300"/>
        </pc:sldMkLst>
        <pc:spChg chg="del">
          <ac:chgData name="Balian, Sarah" userId="b3b060d9-4d34-479b-ad68-688eaebf93c5" providerId="ADAL" clId="{79DF024D-0C45-4E5D-9064-8E5CE8E88913}" dt="2022-12-09T15:06:01.645" v="1452" actId="478"/>
          <ac:spMkLst>
            <pc:docMk/>
            <pc:sldMk cId="3076330452" sldId="300"/>
            <ac:spMk id="5" creationId="{E43EAB63-2153-CD6D-931F-EE5664D9009C}"/>
          </ac:spMkLst>
        </pc:spChg>
        <pc:spChg chg="mod">
          <ac:chgData name="Balian, Sarah" userId="b3b060d9-4d34-479b-ad68-688eaebf93c5" providerId="ADAL" clId="{79DF024D-0C45-4E5D-9064-8E5CE8E88913}" dt="2022-12-09T15:05:53.871" v="1451" actId="20577"/>
          <ac:spMkLst>
            <pc:docMk/>
            <pc:sldMk cId="3076330452" sldId="300"/>
            <ac:spMk id="6" creationId="{9BDCE6A8-2C31-F7B4-5CEC-7699505FBC63}"/>
          </ac:spMkLst>
        </pc:spChg>
        <pc:spChg chg="add del mod">
          <ac:chgData name="Balian, Sarah" userId="b3b060d9-4d34-479b-ad68-688eaebf93c5" providerId="ADAL" clId="{79DF024D-0C45-4E5D-9064-8E5CE8E88913}" dt="2022-12-09T15:06:03.231" v="1453" actId="478"/>
          <ac:spMkLst>
            <pc:docMk/>
            <pc:sldMk cId="3076330452" sldId="300"/>
            <ac:spMk id="9" creationId="{C61C448B-9D3D-CB12-7382-78F07900AD4C}"/>
          </ac:spMkLst>
        </pc:spChg>
        <pc:spChg chg="add mod">
          <ac:chgData name="Balian, Sarah" userId="b3b060d9-4d34-479b-ad68-688eaebf93c5" providerId="ADAL" clId="{79DF024D-0C45-4E5D-9064-8E5CE8E88913}" dt="2022-12-09T15:06:14.426" v="1455" actId="1076"/>
          <ac:spMkLst>
            <pc:docMk/>
            <pc:sldMk cId="3076330452" sldId="300"/>
            <ac:spMk id="10" creationId="{6A4BCF62-45E9-A6C5-5A04-B2F16A6B6FAB}"/>
          </ac:spMkLst>
        </pc:spChg>
        <pc:spChg chg="mod">
          <ac:chgData name="Balian, Sarah" userId="b3b060d9-4d34-479b-ad68-688eaebf93c5" providerId="ADAL" clId="{79DF024D-0C45-4E5D-9064-8E5CE8E88913}" dt="2022-12-09T15:57:34.576" v="1536" actId="207"/>
          <ac:spMkLst>
            <pc:docMk/>
            <pc:sldMk cId="3076330452" sldId="300"/>
            <ac:spMk id="20" creationId="{DFF4D7D1-5531-9052-3A86-E631897C3FF1}"/>
          </ac:spMkLst>
        </pc:spChg>
        <pc:spChg chg="mod">
          <ac:chgData name="Balian, Sarah" userId="b3b060d9-4d34-479b-ad68-688eaebf93c5" providerId="ADAL" clId="{79DF024D-0C45-4E5D-9064-8E5CE8E88913}" dt="2022-12-09T15:57:52.664" v="1540" actId="207"/>
          <ac:spMkLst>
            <pc:docMk/>
            <pc:sldMk cId="3076330452" sldId="300"/>
            <ac:spMk id="22" creationId="{79F7DE7F-B6FC-67E3-1062-6A6FF705070C}"/>
          </ac:spMkLst>
        </pc:spChg>
        <pc:spChg chg="mod">
          <ac:chgData name="Balian, Sarah" userId="b3b060d9-4d34-479b-ad68-688eaebf93c5" providerId="ADAL" clId="{79DF024D-0C45-4E5D-9064-8E5CE8E88913}" dt="2022-12-09T15:57:56.371" v="1541" actId="207"/>
          <ac:spMkLst>
            <pc:docMk/>
            <pc:sldMk cId="3076330452" sldId="300"/>
            <ac:spMk id="23" creationId="{FB08A05E-566E-4B8C-CEE8-9AB1A3EC8EFD}"/>
          </ac:spMkLst>
        </pc:spChg>
        <pc:spChg chg="mod">
          <ac:chgData name="Balian, Sarah" userId="b3b060d9-4d34-479b-ad68-688eaebf93c5" providerId="ADAL" clId="{79DF024D-0C45-4E5D-9064-8E5CE8E88913}" dt="2022-12-09T15:56:18.219" v="1517" actId="207"/>
          <ac:spMkLst>
            <pc:docMk/>
            <pc:sldMk cId="3076330452" sldId="300"/>
            <ac:spMk id="24" creationId="{C50532D2-86D1-EE8B-6A3E-06DE59632923}"/>
          </ac:spMkLst>
        </pc:spChg>
        <pc:spChg chg="mod">
          <ac:chgData name="Balian, Sarah" userId="b3b060d9-4d34-479b-ad68-688eaebf93c5" providerId="ADAL" clId="{79DF024D-0C45-4E5D-9064-8E5CE8E88913}" dt="2022-12-09T15:57:59.160" v="1542" actId="207"/>
          <ac:spMkLst>
            <pc:docMk/>
            <pc:sldMk cId="3076330452" sldId="300"/>
            <ac:spMk id="26" creationId="{0CE7C57C-079C-43BE-38DE-8556061A61F0}"/>
          </ac:spMkLst>
        </pc:spChg>
        <pc:spChg chg="mod">
          <ac:chgData name="Balian, Sarah" userId="b3b060d9-4d34-479b-ad68-688eaebf93c5" providerId="ADAL" clId="{79DF024D-0C45-4E5D-9064-8E5CE8E88913}" dt="2022-12-09T15:56:48.030" v="1522" actId="207"/>
          <ac:spMkLst>
            <pc:docMk/>
            <pc:sldMk cId="3076330452" sldId="300"/>
            <ac:spMk id="28" creationId="{086B88E6-B36D-DA23-F13A-221477F30255}"/>
          </ac:spMkLst>
        </pc:spChg>
        <pc:spChg chg="mod">
          <ac:chgData name="Balian, Sarah" userId="b3b060d9-4d34-479b-ad68-688eaebf93c5" providerId="ADAL" clId="{79DF024D-0C45-4E5D-9064-8E5CE8E88913}" dt="2022-12-09T15:57:36.444" v="1537" actId="207"/>
          <ac:spMkLst>
            <pc:docMk/>
            <pc:sldMk cId="3076330452" sldId="300"/>
            <ac:spMk id="29" creationId="{1BF5DB5A-462C-81A6-1C76-D1666FA63B95}"/>
          </ac:spMkLst>
        </pc:spChg>
        <pc:spChg chg="mod">
          <ac:chgData name="Balian, Sarah" userId="b3b060d9-4d34-479b-ad68-688eaebf93c5" providerId="ADAL" clId="{79DF024D-0C45-4E5D-9064-8E5CE8E88913}" dt="2022-12-09T15:57:18.444" v="1532" actId="207"/>
          <ac:spMkLst>
            <pc:docMk/>
            <pc:sldMk cId="3076330452" sldId="300"/>
            <ac:spMk id="30" creationId="{70AA0F01-213A-E2F6-7512-A7938C78CB69}"/>
          </ac:spMkLst>
        </pc:spChg>
        <pc:spChg chg="mod">
          <ac:chgData name="Balian, Sarah" userId="b3b060d9-4d34-479b-ad68-688eaebf93c5" providerId="ADAL" clId="{79DF024D-0C45-4E5D-9064-8E5CE8E88913}" dt="2022-12-09T15:57:07.917" v="1529" actId="207"/>
          <ac:spMkLst>
            <pc:docMk/>
            <pc:sldMk cId="3076330452" sldId="300"/>
            <ac:spMk id="31" creationId="{A67A114E-0910-BD77-04C3-779B7C7BED6A}"/>
          </ac:spMkLst>
        </pc:spChg>
        <pc:spChg chg="mod">
          <ac:chgData name="Balian, Sarah" userId="b3b060d9-4d34-479b-ad68-688eaebf93c5" providerId="ADAL" clId="{79DF024D-0C45-4E5D-9064-8E5CE8E88913}" dt="2022-12-09T15:56:41.288" v="1520" actId="207"/>
          <ac:spMkLst>
            <pc:docMk/>
            <pc:sldMk cId="3076330452" sldId="300"/>
            <ac:spMk id="35" creationId="{F8F9B46C-36E3-0EA5-56DA-E653E271E8D5}"/>
          </ac:spMkLst>
        </pc:spChg>
        <pc:spChg chg="mod">
          <ac:chgData name="Balian, Sarah" userId="b3b060d9-4d34-479b-ad68-688eaebf93c5" providerId="ADAL" clId="{79DF024D-0C45-4E5D-9064-8E5CE8E88913}" dt="2022-12-09T15:57:30.251" v="1535" actId="207"/>
          <ac:spMkLst>
            <pc:docMk/>
            <pc:sldMk cId="3076330452" sldId="300"/>
            <ac:spMk id="36" creationId="{3A6045E7-8748-CF8A-A9B5-1479A6021893}"/>
          </ac:spMkLst>
        </pc:spChg>
        <pc:spChg chg="mod">
          <ac:chgData name="Balian, Sarah" userId="b3b060d9-4d34-479b-ad68-688eaebf93c5" providerId="ADAL" clId="{79DF024D-0C45-4E5D-9064-8E5CE8E88913}" dt="2022-12-09T15:56:56.363" v="1524" actId="207"/>
          <ac:spMkLst>
            <pc:docMk/>
            <pc:sldMk cId="3076330452" sldId="300"/>
            <ac:spMk id="38" creationId="{AD04D305-2F1B-09A1-7316-2CA8AE0B75EB}"/>
          </ac:spMkLst>
        </pc:spChg>
        <pc:spChg chg="mod">
          <ac:chgData name="Balian, Sarah" userId="b3b060d9-4d34-479b-ad68-688eaebf93c5" providerId="ADAL" clId="{79DF024D-0C45-4E5D-9064-8E5CE8E88913}" dt="2022-12-09T15:54:26.229" v="1496" actId="20577"/>
          <ac:spMkLst>
            <pc:docMk/>
            <pc:sldMk cId="3076330452" sldId="300"/>
            <ac:spMk id="41" creationId="{D668D04A-DECC-8646-63D2-86090C0B6EC2}"/>
          </ac:spMkLst>
        </pc:spChg>
        <pc:spChg chg="mod">
          <ac:chgData name="Balian, Sarah" userId="b3b060d9-4d34-479b-ad68-688eaebf93c5" providerId="ADAL" clId="{79DF024D-0C45-4E5D-9064-8E5CE8E88913}" dt="2022-12-09T15:54:56.293" v="1502" actId="20577"/>
          <ac:spMkLst>
            <pc:docMk/>
            <pc:sldMk cId="3076330452" sldId="300"/>
            <ac:spMk id="42" creationId="{CF8A5421-9323-A745-9033-6B0858E056E5}"/>
          </ac:spMkLst>
        </pc:spChg>
        <pc:spChg chg="mod">
          <ac:chgData name="Balian, Sarah" userId="b3b060d9-4d34-479b-ad68-688eaebf93c5" providerId="ADAL" clId="{79DF024D-0C45-4E5D-9064-8E5CE8E88913}" dt="2022-12-09T15:53:42.437" v="1492" actId="20577"/>
          <ac:spMkLst>
            <pc:docMk/>
            <pc:sldMk cId="3076330452" sldId="300"/>
            <ac:spMk id="43" creationId="{B7FC13D1-752F-56B6-5609-2A21E3445535}"/>
          </ac:spMkLst>
        </pc:spChg>
        <pc:spChg chg="mod">
          <ac:chgData name="Balian, Sarah" userId="b3b060d9-4d34-479b-ad68-688eaebf93c5" providerId="ADAL" clId="{79DF024D-0C45-4E5D-9064-8E5CE8E88913}" dt="2022-12-09T15:56:21.827" v="1518" actId="1076"/>
          <ac:spMkLst>
            <pc:docMk/>
            <pc:sldMk cId="3076330452" sldId="300"/>
            <ac:spMk id="44" creationId="{4BC63EFC-51D8-5205-E29F-01514C838175}"/>
          </ac:spMkLst>
        </pc:spChg>
        <pc:spChg chg="mod">
          <ac:chgData name="Balian, Sarah" userId="b3b060d9-4d34-479b-ad68-688eaebf93c5" providerId="ADAL" clId="{79DF024D-0C45-4E5D-9064-8E5CE8E88913}" dt="2022-12-09T15:06:37.647" v="1457" actId="20577"/>
          <ac:spMkLst>
            <pc:docMk/>
            <pc:sldMk cId="3076330452" sldId="300"/>
            <ac:spMk id="45" creationId="{BBE6A571-B611-7C03-DEE0-82AB9841B25B}"/>
          </ac:spMkLst>
        </pc:spChg>
        <pc:spChg chg="mod">
          <ac:chgData name="Balian, Sarah" userId="b3b060d9-4d34-479b-ad68-688eaebf93c5" providerId="ADAL" clId="{79DF024D-0C45-4E5D-9064-8E5CE8E88913}" dt="2022-12-09T15:54:33.935" v="1498" actId="20577"/>
          <ac:spMkLst>
            <pc:docMk/>
            <pc:sldMk cId="3076330452" sldId="300"/>
            <ac:spMk id="46" creationId="{42DF423A-99C8-4EB4-85E6-B227F5AC86CF}"/>
          </ac:spMkLst>
        </pc:spChg>
        <pc:spChg chg="mod">
          <ac:chgData name="Balian, Sarah" userId="b3b060d9-4d34-479b-ad68-688eaebf93c5" providerId="ADAL" clId="{79DF024D-0C45-4E5D-9064-8E5CE8E88913}" dt="2022-12-09T15:52:39.718" v="1481" actId="1076"/>
          <ac:spMkLst>
            <pc:docMk/>
            <pc:sldMk cId="3076330452" sldId="300"/>
            <ac:spMk id="47" creationId="{1A54FE55-9EA8-7040-3CAE-58A0BC0B5A7A}"/>
          </ac:spMkLst>
        </pc:spChg>
        <pc:spChg chg="mod">
          <ac:chgData name="Balian, Sarah" userId="b3b060d9-4d34-479b-ad68-688eaebf93c5" providerId="ADAL" clId="{79DF024D-0C45-4E5D-9064-8E5CE8E88913}" dt="2022-12-09T15:53:17.640" v="1487" actId="20577"/>
          <ac:spMkLst>
            <pc:docMk/>
            <pc:sldMk cId="3076330452" sldId="300"/>
            <ac:spMk id="48" creationId="{C745E97A-7FD6-1663-C9EC-826AD8D437D1}"/>
          </ac:spMkLst>
        </pc:spChg>
        <pc:spChg chg="mod">
          <ac:chgData name="Balian, Sarah" userId="b3b060d9-4d34-479b-ad68-688eaebf93c5" providerId="ADAL" clId="{79DF024D-0C45-4E5D-9064-8E5CE8E88913}" dt="2022-12-09T15:53:23.526" v="1489" actId="20577"/>
          <ac:spMkLst>
            <pc:docMk/>
            <pc:sldMk cId="3076330452" sldId="300"/>
            <ac:spMk id="49" creationId="{5A089B96-6EB7-40E6-B695-CA14F03E510E}"/>
          </ac:spMkLst>
        </pc:spChg>
        <pc:spChg chg="mod">
          <ac:chgData name="Balian, Sarah" userId="b3b060d9-4d34-479b-ad68-688eaebf93c5" providerId="ADAL" clId="{79DF024D-0C45-4E5D-9064-8E5CE8E88913}" dt="2022-12-09T15:55:34.573" v="1513" actId="20577"/>
          <ac:spMkLst>
            <pc:docMk/>
            <pc:sldMk cId="3076330452" sldId="300"/>
            <ac:spMk id="50" creationId="{B4A38A1D-ED77-E4A3-DF60-1B2D80DD4252}"/>
          </ac:spMkLst>
        </pc:spChg>
        <pc:spChg chg="mod">
          <ac:chgData name="Balian, Sarah" userId="b3b060d9-4d34-479b-ad68-688eaebf93c5" providerId="ADAL" clId="{79DF024D-0C45-4E5D-9064-8E5CE8E88913}" dt="2022-12-09T15:57:42.301" v="1539" actId="1076"/>
          <ac:spMkLst>
            <pc:docMk/>
            <pc:sldMk cId="3076330452" sldId="300"/>
            <ac:spMk id="51" creationId="{3D949BF7-3246-03FC-D71D-FF2B194A5867}"/>
          </ac:spMkLst>
        </pc:spChg>
        <pc:spChg chg="mod">
          <ac:chgData name="Balian, Sarah" userId="b3b060d9-4d34-479b-ad68-688eaebf93c5" providerId="ADAL" clId="{79DF024D-0C45-4E5D-9064-8E5CE8E88913}" dt="2022-12-09T15:51:36.363" v="1478" actId="20577"/>
          <ac:spMkLst>
            <pc:docMk/>
            <pc:sldMk cId="3076330452" sldId="300"/>
            <ac:spMk id="52" creationId="{D73A6417-5A8E-992C-44F0-86E234C17E10}"/>
          </ac:spMkLst>
        </pc:spChg>
        <pc:spChg chg="mod">
          <ac:chgData name="Balian, Sarah" userId="b3b060d9-4d34-479b-ad68-688eaebf93c5" providerId="ADAL" clId="{79DF024D-0C45-4E5D-9064-8E5CE8E88913}" dt="2022-12-09T15:54:17.084" v="1494" actId="20577"/>
          <ac:spMkLst>
            <pc:docMk/>
            <pc:sldMk cId="3076330452" sldId="300"/>
            <ac:spMk id="53" creationId="{34E58A3B-6C41-24E5-AFB9-0CC8E52DFFBF}"/>
          </ac:spMkLst>
        </pc:spChg>
        <pc:spChg chg="mod">
          <ac:chgData name="Balian, Sarah" userId="b3b060d9-4d34-479b-ad68-688eaebf93c5" providerId="ADAL" clId="{79DF024D-0C45-4E5D-9064-8E5CE8E88913}" dt="2022-12-09T15:06:44.625" v="1459" actId="6549"/>
          <ac:spMkLst>
            <pc:docMk/>
            <pc:sldMk cId="3076330452" sldId="300"/>
            <ac:spMk id="54" creationId="{3C62B939-790C-DB0F-0CF6-1E2C6F585ED4}"/>
          </ac:spMkLst>
        </pc:spChg>
        <pc:spChg chg="mod">
          <ac:chgData name="Balian, Sarah" userId="b3b060d9-4d34-479b-ad68-688eaebf93c5" providerId="ADAL" clId="{79DF024D-0C45-4E5D-9064-8E5CE8E88913}" dt="2022-12-09T15:56:44.077" v="1521" actId="1076"/>
          <ac:spMkLst>
            <pc:docMk/>
            <pc:sldMk cId="3076330452" sldId="300"/>
            <ac:spMk id="55" creationId="{16C6B6BA-7222-2A46-CA43-30A3DC2F40E5}"/>
          </ac:spMkLst>
        </pc:spChg>
        <pc:spChg chg="mod">
          <ac:chgData name="Balian, Sarah" userId="b3b060d9-4d34-479b-ad68-688eaebf93c5" providerId="ADAL" clId="{79DF024D-0C45-4E5D-9064-8E5CE8E88913}" dt="2022-12-09T15:53:11.430" v="1485" actId="20577"/>
          <ac:spMkLst>
            <pc:docMk/>
            <pc:sldMk cId="3076330452" sldId="300"/>
            <ac:spMk id="59" creationId="{4D135624-874F-7303-6186-F1323F30C5AA}"/>
          </ac:spMkLst>
        </pc:spChg>
        <pc:spChg chg="mod">
          <ac:chgData name="Balian, Sarah" userId="b3b060d9-4d34-479b-ad68-688eaebf93c5" providerId="ADAL" clId="{79DF024D-0C45-4E5D-9064-8E5CE8E88913}" dt="2022-12-09T15:52:28.674" v="1479" actId="20577"/>
          <ac:spMkLst>
            <pc:docMk/>
            <pc:sldMk cId="3076330452" sldId="300"/>
            <ac:spMk id="60" creationId="{283A431F-66DE-56D0-6F8C-E197CA434994}"/>
          </ac:spMkLst>
        </pc:spChg>
        <pc:spChg chg="mod">
          <ac:chgData name="Balian, Sarah" userId="b3b060d9-4d34-479b-ad68-688eaebf93c5" providerId="ADAL" clId="{79DF024D-0C45-4E5D-9064-8E5CE8E88913}" dt="2022-12-09T15:54:41.734" v="1500" actId="20577"/>
          <ac:spMkLst>
            <pc:docMk/>
            <pc:sldMk cId="3076330452" sldId="300"/>
            <ac:spMk id="61" creationId="{13D1EBF7-3808-CC4B-C914-B34A82C02B00}"/>
          </ac:spMkLst>
        </pc:spChg>
        <pc:spChg chg="mod">
          <ac:chgData name="Balian, Sarah" userId="b3b060d9-4d34-479b-ad68-688eaebf93c5" providerId="ADAL" clId="{79DF024D-0C45-4E5D-9064-8E5CE8E88913}" dt="2022-12-09T15:57:00.253" v="1525" actId="1076"/>
          <ac:spMkLst>
            <pc:docMk/>
            <pc:sldMk cId="3076330452" sldId="300"/>
            <ac:spMk id="1033" creationId="{3CD9B410-05B2-6138-6911-D2332C745AC9}"/>
          </ac:spMkLst>
        </pc:spChg>
        <pc:spChg chg="mod">
          <ac:chgData name="Balian, Sarah" userId="b3b060d9-4d34-479b-ad68-688eaebf93c5" providerId="ADAL" clId="{79DF024D-0C45-4E5D-9064-8E5CE8E88913}" dt="2022-12-09T15:55:24.180" v="1510" actId="20577"/>
          <ac:spMkLst>
            <pc:docMk/>
            <pc:sldMk cId="3076330452" sldId="300"/>
            <ac:spMk id="1034" creationId="{7DB997D1-C003-D6C6-1F18-F0F31FEDDA4D}"/>
          </ac:spMkLst>
        </pc:spChg>
        <pc:spChg chg="mod">
          <ac:chgData name="Balian, Sarah" userId="b3b060d9-4d34-479b-ad68-688eaebf93c5" providerId="ADAL" clId="{79DF024D-0C45-4E5D-9064-8E5CE8E88913}" dt="2022-12-09T15:57:13.711" v="1530" actId="1076"/>
          <ac:spMkLst>
            <pc:docMk/>
            <pc:sldMk cId="3076330452" sldId="300"/>
            <ac:spMk id="1035" creationId="{505D2889-80F3-69CB-1B35-181142E76EFB}"/>
          </ac:spMkLst>
        </pc:spChg>
        <pc:spChg chg="mod">
          <ac:chgData name="Balian, Sarah" userId="b3b060d9-4d34-479b-ad68-688eaebf93c5" providerId="ADAL" clId="{79DF024D-0C45-4E5D-9064-8E5CE8E88913}" dt="2022-12-09T15:53:04.453" v="1483" actId="20577"/>
          <ac:spMkLst>
            <pc:docMk/>
            <pc:sldMk cId="3076330452" sldId="300"/>
            <ac:spMk id="1036" creationId="{857DBFB8-A839-2B3D-F992-3D5B522A6EDA}"/>
          </ac:spMkLst>
        </pc:spChg>
        <pc:spChg chg="mod">
          <ac:chgData name="Balian, Sarah" userId="b3b060d9-4d34-479b-ad68-688eaebf93c5" providerId="ADAL" clId="{79DF024D-0C45-4E5D-9064-8E5CE8E88913}" dt="2022-12-09T15:53:55.200" v="1493" actId="20577"/>
          <ac:spMkLst>
            <pc:docMk/>
            <pc:sldMk cId="3076330452" sldId="300"/>
            <ac:spMk id="1037" creationId="{A619D19B-59AC-7D09-4061-FA84E7FB471A}"/>
          </ac:spMkLst>
        </pc:spChg>
        <pc:spChg chg="mod">
          <ac:chgData name="Balian, Sarah" userId="b3b060d9-4d34-479b-ad68-688eaebf93c5" providerId="ADAL" clId="{79DF024D-0C45-4E5D-9064-8E5CE8E88913}" dt="2022-12-09T15:57:22.072" v="1533" actId="1076"/>
          <ac:spMkLst>
            <pc:docMk/>
            <pc:sldMk cId="3076330452" sldId="300"/>
            <ac:spMk id="1038" creationId="{5909F8BF-9101-628B-51F4-11674CFA84EF}"/>
          </ac:spMkLst>
        </pc:spChg>
        <pc:spChg chg="mod">
          <ac:chgData name="Balian, Sarah" userId="b3b060d9-4d34-479b-ad68-688eaebf93c5" providerId="ADAL" clId="{79DF024D-0C45-4E5D-9064-8E5CE8E88913}" dt="2022-12-09T15:53:29.476" v="1490" actId="20577"/>
          <ac:spMkLst>
            <pc:docMk/>
            <pc:sldMk cId="3076330452" sldId="300"/>
            <ac:spMk id="1041" creationId="{EDDDA1C2-40F2-C465-D3BB-2E406CC881AB}"/>
          </ac:spMkLst>
        </pc:spChg>
        <pc:spChg chg="mod">
          <ac:chgData name="Balian, Sarah" userId="b3b060d9-4d34-479b-ad68-688eaebf93c5" providerId="ADAL" clId="{79DF024D-0C45-4E5D-9064-8E5CE8E88913}" dt="2022-12-09T15:05:47.531" v="1433" actId="20577"/>
          <ac:spMkLst>
            <pc:docMk/>
            <pc:sldMk cId="3076330452" sldId="300"/>
            <ac:spMk id="1046" creationId="{8A57591F-F75D-FBB3-BD7E-757A1AFC2F44}"/>
          </ac:spMkLst>
        </pc:spChg>
        <pc:grpChg chg="mod">
          <ac:chgData name="Balian, Sarah" userId="b3b060d9-4d34-479b-ad68-688eaebf93c5" providerId="ADAL" clId="{79DF024D-0C45-4E5D-9064-8E5CE8E88913}" dt="2022-12-09T15:57:03.490" v="1527" actId="1076"/>
          <ac:grpSpMkLst>
            <pc:docMk/>
            <pc:sldMk cId="3076330452" sldId="300"/>
            <ac:grpSpMk id="12" creationId="{5E9238D3-4F99-E415-7A54-9FE1BC3F8A71}"/>
          </ac:grpSpMkLst>
        </pc:grpChg>
        <pc:picChg chg="del">
          <ac:chgData name="Balian, Sarah" userId="b3b060d9-4d34-479b-ad68-688eaebf93c5" providerId="ADAL" clId="{79DF024D-0C45-4E5D-9064-8E5CE8E88913}" dt="2022-12-09T15:05:34.145" v="1432" actId="478"/>
          <ac:picMkLst>
            <pc:docMk/>
            <pc:sldMk cId="3076330452" sldId="300"/>
            <ac:picMk id="1047" creationId="{D7FE3863-12E1-E1C6-6EF5-9F3DE5DF3376}"/>
          </ac:picMkLst>
        </pc:picChg>
      </pc:sldChg>
      <pc:sldChg chg="del">
        <pc:chgData name="Balian, Sarah" userId="b3b060d9-4d34-479b-ad68-688eaebf93c5" providerId="ADAL" clId="{79DF024D-0C45-4E5D-9064-8E5CE8E88913}" dt="2022-12-09T18:48:05.294" v="2793" actId="47"/>
        <pc:sldMkLst>
          <pc:docMk/>
          <pc:sldMk cId="545205739" sldId="301"/>
        </pc:sldMkLst>
      </pc:sldChg>
      <pc:sldChg chg="del">
        <pc:chgData name="Balian, Sarah" userId="b3b060d9-4d34-479b-ad68-688eaebf93c5" providerId="ADAL" clId="{79DF024D-0C45-4E5D-9064-8E5CE8E88913}" dt="2022-12-08T23:16:04.743" v="799" actId="47"/>
        <pc:sldMkLst>
          <pc:docMk/>
          <pc:sldMk cId="1753614167" sldId="302"/>
        </pc:sldMkLst>
      </pc:sldChg>
      <pc:sldChg chg="add del">
        <pc:chgData name="Balian, Sarah" userId="b3b060d9-4d34-479b-ad68-688eaebf93c5" providerId="ADAL" clId="{79DF024D-0C45-4E5D-9064-8E5CE8E88913}" dt="2022-12-09T14:40:01.812" v="1070" actId="47"/>
        <pc:sldMkLst>
          <pc:docMk/>
          <pc:sldMk cId="3931115186" sldId="303"/>
        </pc:sldMkLst>
      </pc:sldChg>
      <pc:sldChg chg="modSp add mod">
        <pc:chgData name="Balian, Sarah" userId="b3b060d9-4d34-479b-ad68-688eaebf93c5" providerId="ADAL" clId="{79DF024D-0C45-4E5D-9064-8E5CE8E88913}" dt="2022-12-09T14:40:13.179" v="1073" actId="207"/>
        <pc:sldMkLst>
          <pc:docMk/>
          <pc:sldMk cId="2384107940" sldId="304"/>
        </pc:sldMkLst>
        <pc:spChg chg="mod">
          <ac:chgData name="Balian, Sarah" userId="b3b060d9-4d34-479b-ad68-688eaebf93c5" providerId="ADAL" clId="{79DF024D-0C45-4E5D-9064-8E5CE8E88913}" dt="2022-12-09T14:40:13.179" v="1073" actId="207"/>
          <ac:spMkLst>
            <pc:docMk/>
            <pc:sldMk cId="2384107940" sldId="304"/>
            <ac:spMk id="3" creationId="{7F10B6DC-6AF4-BFD9-E1D5-B98AA266289F}"/>
          </ac:spMkLst>
        </pc:spChg>
      </pc:sldChg>
      <pc:sldChg chg="addSp delSp modSp add mod">
        <pc:chgData name="Balian, Sarah" userId="b3b060d9-4d34-479b-ad68-688eaebf93c5" providerId="ADAL" clId="{79DF024D-0C45-4E5D-9064-8E5CE8E88913}" dt="2022-12-09T15:51:01.803" v="1475" actId="1035"/>
        <pc:sldMkLst>
          <pc:docMk/>
          <pc:sldMk cId="999049329" sldId="305"/>
        </pc:sldMkLst>
        <pc:spChg chg="mod">
          <ac:chgData name="Balian, Sarah" userId="b3b060d9-4d34-479b-ad68-688eaebf93c5" providerId="ADAL" clId="{79DF024D-0C45-4E5D-9064-8E5CE8E88913}" dt="2022-12-09T14:46:34.418" v="1178" actId="20577"/>
          <ac:spMkLst>
            <pc:docMk/>
            <pc:sldMk cId="999049329" sldId="305"/>
            <ac:spMk id="10" creationId="{2D953FA9-CD59-752E-4FDA-CC41FF4B8DF2}"/>
          </ac:spMkLst>
        </pc:spChg>
        <pc:spChg chg="mod">
          <ac:chgData name="Balian, Sarah" userId="b3b060d9-4d34-479b-ad68-688eaebf93c5" providerId="ADAL" clId="{79DF024D-0C45-4E5D-9064-8E5CE8E88913}" dt="2022-12-09T14:46:49.386" v="1236" actId="20577"/>
          <ac:spMkLst>
            <pc:docMk/>
            <pc:sldMk cId="999049329" sldId="305"/>
            <ac:spMk id="11" creationId="{8E4E40E9-D792-25A1-4B37-23D4780B1318}"/>
          </ac:spMkLst>
        </pc:spChg>
        <pc:spChg chg="add mod">
          <ac:chgData name="Balian, Sarah" userId="b3b060d9-4d34-479b-ad68-688eaebf93c5" providerId="ADAL" clId="{79DF024D-0C45-4E5D-9064-8E5CE8E88913}" dt="2022-12-09T15:51:01.803" v="1475" actId="1035"/>
          <ac:spMkLst>
            <pc:docMk/>
            <pc:sldMk cId="999049329" sldId="305"/>
            <ac:spMk id="28" creationId="{991AF816-4FB0-23CF-F756-70991345D24B}"/>
          </ac:spMkLst>
        </pc:spChg>
        <pc:grpChg chg="add del mod">
          <ac:chgData name="Balian, Sarah" userId="b3b060d9-4d34-479b-ad68-688eaebf93c5" providerId="ADAL" clId="{79DF024D-0C45-4E5D-9064-8E5CE8E88913}" dt="2022-12-09T14:50:51.494" v="1249" actId="165"/>
          <ac:grpSpMkLst>
            <pc:docMk/>
            <pc:sldMk cId="999049329" sldId="305"/>
            <ac:grpSpMk id="4" creationId="{626966CE-4A80-8D65-CA3B-C879A296778F}"/>
          </ac:grpSpMkLst>
        </pc:grpChg>
        <pc:graphicFrameChg chg="del">
          <ac:chgData name="Balian, Sarah" userId="b3b060d9-4d34-479b-ad68-688eaebf93c5" providerId="ADAL" clId="{79DF024D-0C45-4E5D-9064-8E5CE8E88913}" dt="2022-12-09T14:46:55.623" v="1237" actId="478"/>
          <ac:graphicFrameMkLst>
            <pc:docMk/>
            <pc:sldMk cId="999049329" sldId="305"/>
            <ac:graphicFrameMk id="9" creationId="{16BB2B36-D329-083C-5198-BEEC5AC12CFA}"/>
          </ac:graphicFrameMkLst>
        </pc:graphicFrameChg>
        <pc:picChg chg="add mod modCrop">
          <ac:chgData name="Balian, Sarah" userId="b3b060d9-4d34-479b-ad68-688eaebf93c5" providerId="ADAL" clId="{79DF024D-0C45-4E5D-9064-8E5CE8E88913}" dt="2022-12-09T15:51:01.803" v="1475" actId="1035"/>
          <ac:picMkLst>
            <pc:docMk/>
            <pc:sldMk cId="999049329" sldId="305"/>
            <ac:picMk id="3" creationId="{D10E4B76-8525-A65B-B361-2C8458F007F6}"/>
          </ac:picMkLst>
        </pc:picChg>
        <pc:picChg chg="del mod topLvl">
          <ac:chgData name="Balian, Sarah" userId="b3b060d9-4d34-479b-ad68-688eaebf93c5" providerId="ADAL" clId="{79DF024D-0C45-4E5D-9064-8E5CE8E88913}" dt="2022-12-09T14:51:12.160" v="1257" actId="478"/>
          <ac:picMkLst>
            <pc:docMk/>
            <pc:sldMk cId="999049329" sldId="305"/>
            <ac:picMk id="5" creationId="{2622C396-7E39-0809-7164-839157FE480A}"/>
          </ac:picMkLst>
        </pc:picChg>
        <pc:picChg chg="del mod topLvl">
          <ac:chgData name="Balian, Sarah" userId="b3b060d9-4d34-479b-ad68-688eaebf93c5" providerId="ADAL" clId="{79DF024D-0C45-4E5D-9064-8E5CE8E88913}" dt="2022-12-09T14:50:53.865" v="1250" actId="478"/>
          <ac:picMkLst>
            <pc:docMk/>
            <pc:sldMk cId="999049329" sldId="305"/>
            <ac:picMk id="6" creationId="{EA6CD36F-6329-6E0F-C769-0F8542C21637}"/>
          </ac:picMkLst>
        </pc:picChg>
        <pc:picChg chg="del mod topLvl">
          <ac:chgData name="Balian, Sarah" userId="b3b060d9-4d34-479b-ad68-688eaebf93c5" providerId="ADAL" clId="{79DF024D-0C45-4E5D-9064-8E5CE8E88913}" dt="2022-12-09T14:50:54.609" v="1251" actId="478"/>
          <ac:picMkLst>
            <pc:docMk/>
            <pc:sldMk cId="999049329" sldId="305"/>
            <ac:picMk id="7" creationId="{FE248EB3-EBE3-6B13-7231-BC32D33CD76D}"/>
          </ac:picMkLst>
        </pc:picChg>
        <pc:picChg chg="del mod topLvl">
          <ac:chgData name="Balian, Sarah" userId="b3b060d9-4d34-479b-ad68-688eaebf93c5" providerId="ADAL" clId="{79DF024D-0C45-4E5D-9064-8E5CE8E88913}" dt="2022-12-09T14:50:55.233" v="1252" actId="478"/>
          <ac:picMkLst>
            <pc:docMk/>
            <pc:sldMk cId="999049329" sldId="305"/>
            <ac:picMk id="8" creationId="{BECA69CB-1D7A-5145-34CE-E4CB9DBA4018}"/>
          </ac:picMkLst>
        </pc:picChg>
        <pc:picChg chg="del mod topLvl">
          <ac:chgData name="Balian, Sarah" userId="b3b060d9-4d34-479b-ad68-688eaebf93c5" providerId="ADAL" clId="{79DF024D-0C45-4E5D-9064-8E5CE8E88913}" dt="2022-12-09T14:50:56.296" v="1253" actId="478"/>
          <ac:picMkLst>
            <pc:docMk/>
            <pc:sldMk cId="999049329" sldId="305"/>
            <ac:picMk id="12" creationId="{AC7C5BA7-A844-BE13-9AB0-B71A26957ACB}"/>
          </ac:picMkLst>
        </pc:picChg>
        <pc:picChg chg="add mod modCrop">
          <ac:chgData name="Balian, Sarah" userId="b3b060d9-4d34-479b-ad68-688eaebf93c5" providerId="ADAL" clId="{79DF024D-0C45-4E5D-9064-8E5CE8E88913}" dt="2022-12-09T15:51:01.803" v="1475" actId="1035"/>
          <ac:picMkLst>
            <pc:docMk/>
            <pc:sldMk cId="999049329" sldId="305"/>
            <ac:picMk id="14" creationId="{8205031A-0169-9195-1F2E-D7783DEFB086}"/>
          </ac:picMkLst>
        </pc:picChg>
        <pc:picChg chg="add mod">
          <ac:chgData name="Balian, Sarah" userId="b3b060d9-4d34-479b-ad68-688eaebf93c5" providerId="ADAL" clId="{79DF024D-0C45-4E5D-9064-8E5CE8E88913}" dt="2022-12-09T15:51:01.803" v="1475" actId="1035"/>
          <ac:picMkLst>
            <pc:docMk/>
            <pc:sldMk cId="999049329" sldId="305"/>
            <ac:picMk id="15" creationId="{94E7711E-3F95-D644-1C34-936BD078DDA4}"/>
          </ac:picMkLst>
        </pc:picChg>
        <pc:picChg chg="add mod">
          <ac:chgData name="Balian, Sarah" userId="b3b060d9-4d34-479b-ad68-688eaebf93c5" providerId="ADAL" clId="{79DF024D-0C45-4E5D-9064-8E5CE8E88913}" dt="2022-12-09T15:51:01.803" v="1475" actId="1035"/>
          <ac:picMkLst>
            <pc:docMk/>
            <pc:sldMk cId="999049329" sldId="305"/>
            <ac:picMk id="16" creationId="{A552A065-F9EC-731E-8FB2-6540AC821A8C}"/>
          </ac:picMkLst>
        </pc:picChg>
        <pc:picChg chg="add mod">
          <ac:chgData name="Balian, Sarah" userId="b3b060d9-4d34-479b-ad68-688eaebf93c5" providerId="ADAL" clId="{79DF024D-0C45-4E5D-9064-8E5CE8E88913}" dt="2022-12-09T15:51:01.803" v="1475" actId="1035"/>
          <ac:picMkLst>
            <pc:docMk/>
            <pc:sldMk cId="999049329" sldId="305"/>
            <ac:picMk id="17" creationId="{C341EB3B-A8A2-9A77-E3D2-EF831AC37029}"/>
          </ac:picMkLst>
        </pc:picChg>
        <pc:picChg chg="add del mod">
          <ac:chgData name="Balian, Sarah" userId="b3b060d9-4d34-479b-ad68-688eaebf93c5" providerId="ADAL" clId="{79DF024D-0C45-4E5D-9064-8E5CE8E88913}" dt="2022-12-09T14:59:44.244" v="1298" actId="478"/>
          <ac:picMkLst>
            <pc:docMk/>
            <pc:sldMk cId="999049329" sldId="305"/>
            <ac:picMk id="18" creationId="{C485F8EE-205E-53FD-C8FA-D023D3E1A104}"/>
          </ac:picMkLst>
        </pc:picChg>
        <pc:picChg chg="add del mod">
          <ac:chgData name="Balian, Sarah" userId="b3b060d9-4d34-479b-ad68-688eaebf93c5" providerId="ADAL" clId="{79DF024D-0C45-4E5D-9064-8E5CE8E88913}" dt="2022-12-09T14:59:44.244" v="1298" actId="478"/>
          <ac:picMkLst>
            <pc:docMk/>
            <pc:sldMk cId="999049329" sldId="305"/>
            <ac:picMk id="19" creationId="{0207F46A-689E-B681-A3F9-484DE79E9CCE}"/>
          </ac:picMkLst>
        </pc:picChg>
        <pc:picChg chg="add del mod">
          <ac:chgData name="Balian, Sarah" userId="b3b060d9-4d34-479b-ad68-688eaebf93c5" providerId="ADAL" clId="{79DF024D-0C45-4E5D-9064-8E5CE8E88913}" dt="2022-12-09T14:59:44.244" v="1298" actId="478"/>
          <ac:picMkLst>
            <pc:docMk/>
            <pc:sldMk cId="999049329" sldId="305"/>
            <ac:picMk id="20" creationId="{070C64F7-7AE0-DA83-B8CD-C6A910E635EF}"/>
          </ac:picMkLst>
        </pc:picChg>
        <pc:picChg chg="add del mod">
          <ac:chgData name="Balian, Sarah" userId="b3b060d9-4d34-479b-ad68-688eaebf93c5" providerId="ADAL" clId="{79DF024D-0C45-4E5D-9064-8E5CE8E88913}" dt="2022-12-09T14:59:44.244" v="1298" actId="478"/>
          <ac:picMkLst>
            <pc:docMk/>
            <pc:sldMk cId="999049329" sldId="305"/>
            <ac:picMk id="21" creationId="{23DF1708-C07C-E7A6-11E8-0F6F193529AD}"/>
          </ac:picMkLst>
        </pc:picChg>
        <pc:picChg chg="add del mod">
          <ac:chgData name="Balian, Sarah" userId="b3b060d9-4d34-479b-ad68-688eaebf93c5" providerId="ADAL" clId="{79DF024D-0C45-4E5D-9064-8E5CE8E88913}" dt="2022-12-09T14:59:44.244" v="1298" actId="478"/>
          <ac:picMkLst>
            <pc:docMk/>
            <pc:sldMk cId="999049329" sldId="305"/>
            <ac:picMk id="22" creationId="{B8870614-9C43-3A50-A404-038F562F565A}"/>
          </ac:picMkLst>
        </pc:picChg>
        <pc:picChg chg="add mod">
          <ac:chgData name="Balian, Sarah" userId="b3b060d9-4d34-479b-ad68-688eaebf93c5" providerId="ADAL" clId="{79DF024D-0C45-4E5D-9064-8E5CE8E88913}" dt="2022-12-09T15:51:01.803" v="1475" actId="1035"/>
          <ac:picMkLst>
            <pc:docMk/>
            <pc:sldMk cId="999049329" sldId="305"/>
            <ac:picMk id="23" creationId="{78474EE9-F81B-4125-79F6-B9597CD871B9}"/>
          </ac:picMkLst>
        </pc:picChg>
        <pc:picChg chg="add mod">
          <ac:chgData name="Balian, Sarah" userId="b3b060d9-4d34-479b-ad68-688eaebf93c5" providerId="ADAL" clId="{79DF024D-0C45-4E5D-9064-8E5CE8E88913}" dt="2022-12-09T15:51:01.803" v="1475" actId="1035"/>
          <ac:picMkLst>
            <pc:docMk/>
            <pc:sldMk cId="999049329" sldId="305"/>
            <ac:picMk id="24" creationId="{28710070-3ED4-ADD7-09A0-3448D66A078B}"/>
          </ac:picMkLst>
        </pc:picChg>
        <pc:picChg chg="add mod">
          <ac:chgData name="Balian, Sarah" userId="b3b060d9-4d34-479b-ad68-688eaebf93c5" providerId="ADAL" clId="{79DF024D-0C45-4E5D-9064-8E5CE8E88913}" dt="2022-12-09T15:51:01.803" v="1475" actId="1035"/>
          <ac:picMkLst>
            <pc:docMk/>
            <pc:sldMk cId="999049329" sldId="305"/>
            <ac:picMk id="25" creationId="{7F21D5A2-42E0-B9EC-348A-367D34B63A0F}"/>
          </ac:picMkLst>
        </pc:picChg>
        <pc:picChg chg="add mod">
          <ac:chgData name="Balian, Sarah" userId="b3b060d9-4d34-479b-ad68-688eaebf93c5" providerId="ADAL" clId="{79DF024D-0C45-4E5D-9064-8E5CE8E88913}" dt="2022-12-09T15:51:01.803" v="1475" actId="1035"/>
          <ac:picMkLst>
            <pc:docMk/>
            <pc:sldMk cId="999049329" sldId="305"/>
            <ac:picMk id="26" creationId="{41EBE059-69D3-9069-0ED9-1009A4565B29}"/>
          </ac:picMkLst>
        </pc:picChg>
        <pc:picChg chg="add mod">
          <ac:chgData name="Balian, Sarah" userId="b3b060d9-4d34-479b-ad68-688eaebf93c5" providerId="ADAL" clId="{79DF024D-0C45-4E5D-9064-8E5CE8E88913}" dt="2022-12-09T15:51:01.803" v="1475" actId="1035"/>
          <ac:picMkLst>
            <pc:docMk/>
            <pc:sldMk cId="999049329" sldId="305"/>
            <ac:picMk id="27" creationId="{E05CD7E7-7119-8FEB-1F12-C9C149E2E918}"/>
          </ac:picMkLst>
        </pc:picChg>
      </pc:sldChg>
      <pc:sldChg chg="modSp add mod">
        <pc:chgData name="Balian, Sarah" userId="b3b060d9-4d34-479b-ad68-688eaebf93c5" providerId="ADAL" clId="{79DF024D-0C45-4E5D-9064-8E5CE8E88913}" dt="2022-12-09T16:03:15.207" v="1705" actId="108"/>
        <pc:sldMkLst>
          <pc:docMk/>
          <pc:sldMk cId="1461120242" sldId="306"/>
        </pc:sldMkLst>
        <pc:spChg chg="mod">
          <ac:chgData name="Balian, Sarah" userId="b3b060d9-4d34-479b-ad68-688eaebf93c5" providerId="ADAL" clId="{79DF024D-0C45-4E5D-9064-8E5CE8E88913}" dt="2022-12-09T16:03:15.207" v="1705" actId="108"/>
          <ac:spMkLst>
            <pc:docMk/>
            <pc:sldMk cId="1461120242" sldId="306"/>
            <ac:spMk id="3" creationId="{7F10B6DC-6AF4-BFD9-E1D5-B98AA266289F}"/>
          </ac:spMkLst>
        </pc:spChg>
      </pc:sldChg>
      <pc:sldChg chg="addSp modSp new del mod">
        <pc:chgData name="Balian, Sarah" userId="b3b060d9-4d34-479b-ad68-688eaebf93c5" providerId="ADAL" clId="{79DF024D-0C45-4E5D-9064-8E5CE8E88913}" dt="2022-12-09T15:49:09.143" v="1465" actId="47"/>
        <pc:sldMkLst>
          <pc:docMk/>
          <pc:sldMk cId="1651105548" sldId="306"/>
        </pc:sldMkLst>
        <pc:picChg chg="add mod">
          <ac:chgData name="Balian, Sarah" userId="b3b060d9-4d34-479b-ad68-688eaebf93c5" providerId="ADAL" clId="{79DF024D-0C45-4E5D-9064-8E5CE8E88913}" dt="2022-12-09T15:41:37.115" v="1464" actId="1076"/>
          <ac:picMkLst>
            <pc:docMk/>
            <pc:sldMk cId="1651105548" sldId="306"/>
            <ac:picMk id="5" creationId="{113C6713-F9C4-6B2D-C1D5-02BE290E9537}"/>
          </ac:picMkLst>
        </pc:picChg>
      </pc:sldChg>
      <pc:sldChg chg="addSp modSp add mod">
        <pc:chgData name="Balian, Sarah" userId="b3b060d9-4d34-479b-ad68-688eaebf93c5" providerId="ADAL" clId="{79DF024D-0C45-4E5D-9064-8E5CE8E88913}" dt="2022-12-09T16:11:01.579" v="1835" actId="207"/>
        <pc:sldMkLst>
          <pc:docMk/>
          <pc:sldMk cId="1653516997" sldId="307"/>
        </pc:sldMkLst>
        <pc:spChg chg="mod">
          <ac:chgData name="Balian, Sarah" userId="b3b060d9-4d34-479b-ad68-688eaebf93c5" providerId="ADAL" clId="{79DF024D-0C45-4E5D-9064-8E5CE8E88913}" dt="2022-12-09T16:04:02.784" v="1724" actId="20577"/>
          <ac:spMkLst>
            <pc:docMk/>
            <pc:sldMk cId="1653516997" sldId="307"/>
            <ac:spMk id="2" creationId="{F6245169-1799-41CD-B28E-D2D20D16AD73}"/>
          </ac:spMkLst>
        </pc:spChg>
        <pc:spChg chg="mod">
          <ac:chgData name="Balian, Sarah" userId="b3b060d9-4d34-479b-ad68-688eaebf93c5" providerId="ADAL" clId="{79DF024D-0C45-4E5D-9064-8E5CE8E88913}" dt="2022-12-09T16:04:17.702" v="1788" actId="20577"/>
          <ac:spMkLst>
            <pc:docMk/>
            <pc:sldMk cId="1653516997" sldId="307"/>
            <ac:spMk id="3" creationId="{E4FD1E92-5DBC-B105-F246-2355E4FF9A74}"/>
          </ac:spMkLst>
        </pc:spChg>
        <pc:spChg chg="add mod">
          <ac:chgData name="Balian, Sarah" userId="b3b060d9-4d34-479b-ad68-688eaebf93c5" providerId="ADAL" clId="{79DF024D-0C45-4E5D-9064-8E5CE8E88913}" dt="2022-12-09T16:10:53.528" v="1834" actId="1076"/>
          <ac:spMkLst>
            <pc:docMk/>
            <pc:sldMk cId="1653516997" sldId="307"/>
            <ac:spMk id="4" creationId="{3714236B-592F-8F08-2381-D02238309DF1}"/>
          </ac:spMkLst>
        </pc:spChg>
        <pc:graphicFrameChg chg="mod">
          <ac:chgData name="Balian, Sarah" userId="b3b060d9-4d34-479b-ad68-688eaebf93c5" providerId="ADAL" clId="{79DF024D-0C45-4E5D-9064-8E5CE8E88913}" dt="2022-12-09T16:11:01.579" v="1835" actId="207"/>
          <ac:graphicFrameMkLst>
            <pc:docMk/>
            <pc:sldMk cId="1653516997" sldId="307"/>
            <ac:graphicFrameMk id="6" creationId="{A9A8CC69-E7C7-8BF8-2D2D-ABB1A61EC758}"/>
          </ac:graphicFrameMkLst>
        </pc:graphicFrameChg>
      </pc:sldChg>
      <pc:sldChg chg="delSp modSp add mod">
        <pc:chgData name="Balian, Sarah" userId="b3b060d9-4d34-479b-ad68-688eaebf93c5" providerId="ADAL" clId="{79DF024D-0C45-4E5D-9064-8E5CE8E88913}" dt="2022-12-09T16:19:35.337" v="1992" actId="207"/>
        <pc:sldMkLst>
          <pc:docMk/>
          <pc:sldMk cId="2492622487" sldId="308"/>
        </pc:sldMkLst>
        <pc:spChg chg="mod">
          <ac:chgData name="Balian, Sarah" userId="b3b060d9-4d34-479b-ad68-688eaebf93c5" providerId="ADAL" clId="{79DF024D-0C45-4E5D-9064-8E5CE8E88913}" dt="2022-12-09T16:15:34.204" v="1874" actId="20577"/>
          <ac:spMkLst>
            <pc:docMk/>
            <pc:sldMk cId="2492622487" sldId="308"/>
            <ac:spMk id="14" creationId="{472837B1-EAE8-8564-2917-A240D47892B0}"/>
          </ac:spMkLst>
        </pc:spChg>
        <pc:spChg chg="mod">
          <ac:chgData name="Balian, Sarah" userId="b3b060d9-4d34-479b-ad68-688eaebf93c5" providerId="ADAL" clId="{79DF024D-0C45-4E5D-9064-8E5CE8E88913}" dt="2022-12-09T16:17:23.463" v="1977" actId="27636"/>
          <ac:spMkLst>
            <pc:docMk/>
            <pc:sldMk cId="2492622487" sldId="308"/>
            <ac:spMk id="15" creationId="{D98D9DFE-A653-03D6-94B0-66FBB56D71DE}"/>
          </ac:spMkLst>
        </pc:spChg>
        <pc:grpChg chg="del">
          <ac:chgData name="Balian, Sarah" userId="b3b060d9-4d34-479b-ad68-688eaebf93c5" providerId="ADAL" clId="{79DF024D-0C45-4E5D-9064-8E5CE8E88913}" dt="2022-12-09T16:15:19.364" v="1839" actId="478"/>
          <ac:grpSpMkLst>
            <pc:docMk/>
            <pc:sldMk cId="2492622487" sldId="308"/>
            <ac:grpSpMk id="8" creationId="{9B93891F-7FE0-C8DC-6B27-0AD630270771}"/>
          </ac:grpSpMkLst>
        </pc:grpChg>
        <pc:graphicFrameChg chg="mod">
          <ac:chgData name="Balian, Sarah" userId="b3b060d9-4d34-479b-ad68-688eaebf93c5" providerId="ADAL" clId="{79DF024D-0C45-4E5D-9064-8E5CE8E88913}" dt="2022-12-09T16:19:35.337" v="1992" actId="207"/>
          <ac:graphicFrameMkLst>
            <pc:docMk/>
            <pc:sldMk cId="2492622487" sldId="308"/>
            <ac:graphicFrameMk id="9" creationId="{16BB2B36-D329-083C-5198-BEEC5AC12CFA}"/>
          </ac:graphicFrameMkLst>
        </pc:graphicFrameChg>
      </pc:sldChg>
      <pc:sldChg chg="add del">
        <pc:chgData name="Balian, Sarah" userId="b3b060d9-4d34-479b-ad68-688eaebf93c5" providerId="ADAL" clId="{79DF024D-0C45-4E5D-9064-8E5CE8E88913}" dt="2022-12-09T16:15:01.058" v="1837"/>
        <pc:sldMkLst>
          <pc:docMk/>
          <pc:sldMk cId="2492771370" sldId="308"/>
        </pc:sldMkLst>
      </pc:sldChg>
      <pc:sldChg chg="modSp add mod">
        <pc:chgData name="Balian, Sarah" userId="b3b060d9-4d34-479b-ad68-688eaebf93c5" providerId="ADAL" clId="{79DF024D-0C45-4E5D-9064-8E5CE8E88913}" dt="2022-12-09T16:20:31.009" v="1997" actId="20577"/>
        <pc:sldMkLst>
          <pc:docMk/>
          <pc:sldMk cId="3225908514" sldId="309"/>
        </pc:sldMkLst>
        <pc:spChg chg="mod">
          <ac:chgData name="Balian, Sarah" userId="b3b060d9-4d34-479b-ad68-688eaebf93c5" providerId="ADAL" clId="{79DF024D-0C45-4E5D-9064-8E5CE8E88913}" dt="2022-12-09T16:20:28.552" v="1996" actId="108"/>
          <ac:spMkLst>
            <pc:docMk/>
            <pc:sldMk cId="3225908514" sldId="309"/>
            <ac:spMk id="3" creationId="{7F10B6DC-6AF4-BFD9-E1D5-B98AA266289F}"/>
          </ac:spMkLst>
        </pc:spChg>
        <pc:spChg chg="mod">
          <ac:chgData name="Balian, Sarah" userId="b3b060d9-4d34-479b-ad68-688eaebf93c5" providerId="ADAL" clId="{79DF024D-0C45-4E5D-9064-8E5CE8E88913}" dt="2022-12-09T16:20:31.009" v="1997" actId="20577"/>
          <ac:spMkLst>
            <pc:docMk/>
            <pc:sldMk cId="3225908514" sldId="309"/>
            <ac:spMk id="9" creationId="{E690F70B-E368-D7F5-795E-B5139345EF71}"/>
          </ac:spMkLst>
        </pc:spChg>
      </pc:sldChg>
      <pc:sldChg chg="modSp mod">
        <pc:chgData name="Balian, Sarah" userId="b3b060d9-4d34-479b-ad68-688eaebf93c5" providerId="ADAL" clId="{79DF024D-0C45-4E5D-9064-8E5CE8E88913}" dt="2022-12-09T16:38:39.732" v="2057" actId="27918"/>
        <pc:sldMkLst>
          <pc:docMk/>
          <pc:sldMk cId="139979941" sldId="310"/>
        </pc:sldMkLst>
        <pc:spChg chg="mod">
          <ac:chgData name="Balian, Sarah" userId="b3b060d9-4d34-479b-ad68-688eaebf93c5" providerId="ADAL" clId="{79DF024D-0C45-4E5D-9064-8E5CE8E88913}" dt="2022-12-09T16:36:36.104" v="2019" actId="20577"/>
          <ac:spMkLst>
            <pc:docMk/>
            <pc:sldMk cId="139979941" sldId="310"/>
            <ac:spMk id="2" creationId="{F6245169-1799-41CD-B28E-D2D20D16AD73}"/>
          </ac:spMkLst>
        </pc:spChg>
        <pc:spChg chg="mod">
          <ac:chgData name="Balian, Sarah" userId="b3b060d9-4d34-479b-ad68-688eaebf93c5" providerId="ADAL" clId="{79DF024D-0C45-4E5D-9064-8E5CE8E88913}" dt="2022-12-09T16:36:43.438" v="2041" actId="20577"/>
          <ac:spMkLst>
            <pc:docMk/>
            <pc:sldMk cId="139979941" sldId="310"/>
            <ac:spMk id="3" creationId="{E4FD1E92-5DBC-B105-F246-2355E4FF9A74}"/>
          </ac:spMkLst>
        </pc:spChg>
      </pc:sldChg>
      <pc:sldChg chg="delSp modSp add mod">
        <pc:chgData name="Balian, Sarah" userId="b3b060d9-4d34-479b-ad68-688eaebf93c5" providerId="ADAL" clId="{79DF024D-0C45-4E5D-9064-8E5CE8E88913}" dt="2022-12-09T16:55:59.728" v="2236" actId="108"/>
        <pc:sldMkLst>
          <pc:docMk/>
          <pc:sldMk cId="3752204363" sldId="311"/>
        </pc:sldMkLst>
        <pc:spChg chg="mod">
          <ac:chgData name="Balian, Sarah" userId="b3b060d9-4d34-479b-ad68-688eaebf93c5" providerId="ADAL" clId="{79DF024D-0C45-4E5D-9064-8E5CE8E88913}" dt="2022-12-09T16:55:04.846" v="2186" actId="20577"/>
          <ac:spMkLst>
            <pc:docMk/>
            <pc:sldMk cId="3752204363" sldId="311"/>
            <ac:spMk id="2" creationId="{F6245169-1799-41CD-B28E-D2D20D16AD73}"/>
          </ac:spMkLst>
        </pc:spChg>
        <pc:spChg chg="mod">
          <ac:chgData name="Balian, Sarah" userId="b3b060d9-4d34-479b-ad68-688eaebf93c5" providerId="ADAL" clId="{79DF024D-0C45-4E5D-9064-8E5CE8E88913}" dt="2022-12-09T16:55:21.513" v="2226" actId="27636"/>
          <ac:spMkLst>
            <pc:docMk/>
            <pc:sldMk cId="3752204363" sldId="311"/>
            <ac:spMk id="3" creationId="{E4FD1E92-5DBC-B105-F246-2355E4FF9A74}"/>
          </ac:spMkLst>
        </pc:spChg>
        <pc:spChg chg="del">
          <ac:chgData name="Balian, Sarah" userId="b3b060d9-4d34-479b-ad68-688eaebf93c5" providerId="ADAL" clId="{79DF024D-0C45-4E5D-9064-8E5CE8E88913}" dt="2022-12-09T16:55:51.758" v="2234" actId="478"/>
          <ac:spMkLst>
            <pc:docMk/>
            <pc:sldMk cId="3752204363" sldId="311"/>
            <ac:spMk id="5" creationId="{0B0D50D7-E777-BDAB-67FA-5FB77C6B0DDA}"/>
          </ac:spMkLst>
        </pc:spChg>
        <pc:graphicFrameChg chg="mod">
          <ac:chgData name="Balian, Sarah" userId="b3b060d9-4d34-479b-ad68-688eaebf93c5" providerId="ADAL" clId="{79DF024D-0C45-4E5D-9064-8E5CE8E88913}" dt="2022-12-09T16:55:59.728" v="2236" actId="108"/>
          <ac:graphicFrameMkLst>
            <pc:docMk/>
            <pc:sldMk cId="3752204363" sldId="311"/>
            <ac:graphicFrameMk id="9" creationId="{16BB2B36-D329-083C-5198-BEEC5AC12CFA}"/>
          </ac:graphicFrameMkLst>
        </pc:graphicFrameChg>
        <pc:picChg chg="del">
          <ac:chgData name="Balian, Sarah" userId="b3b060d9-4d34-479b-ad68-688eaebf93c5" providerId="ADAL" clId="{79DF024D-0C45-4E5D-9064-8E5CE8E88913}" dt="2022-12-09T16:54:49.282" v="2165" actId="478"/>
          <ac:picMkLst>
            <pc:docMk/>
            <pc:sldMk cId="3752204363" sldId="311"/>
            <ac:picMk id="4" creationId="{82144BBA-50C0-ED9E-E96A-D8D38C07ECF4}"/>
          </ac:picMkLst>
        </pc:picChg>
      </pc:sldChg>
      <pc:sldChg chg="delSp modSp add mod">
        <pc:chgData name="Balian, Sarah" userId="b3b060d9-4d34-479b-ad68-688eaebf93c5" providerId="ADAL" clId="{79DF024D-0C45-4E5D-9064-8E5CE8E88913}" dt="2022-12-09T17:40:08.743" v="2411" actId="1076"/>
        <pc:sldMkLst>
          <pc:docMk/>
          <pc:sldMk cId="1430325079" sldId="312"/>
        </pc:sldMkLst>
        <pc:spChg chg="mod">
          <ac:chgData name="Balian, Sarah" userId="b3b060d9-4d34-479b-ad68-688eaebf93c5" providerId="ADAL" clId="{79DF024D-0C45-4E5D-9064-8E5CE8E88913}" dt="2022-12-09T17:36:05.879" v="2271" actId="20577"/>
          <ac:spMkLst>
            <pc:docMk/>
            <pc:sldMk cId="1430325079" sldId="312"/>
            <ac:spMk id="2" creationId="{F6245169-1799-41CD-B28E-D2D20D16AD73}"/>
          </ac:spMkLst>
        </pc:spChg>
        <pc:spChg chg="mod">
          <ac:chgData name="Balian, Sarah" userId="b3b060d9-4d34-479b-ad68-688eaebf93c5" providerId="ADAL" clId="{79DF024D-0C45-4E5D-9064-8E5CE8E88913}" dt="2022-12-09T17:36:40.222" v="2376" actId="14100"/>
          <ac:spMkLst>
            <pc:docMk/>
            <pc:sldMk cId="1430325079" sldId="312"/>
            <ac:spMk id="3" creationId="{E4FD1E92-5DBC-B105-F246-2355E4FF9A74}"/>
          </ac:spMkLst>
        </pc:spChg>
        <pc:spChg chg="del">
          <ac:chgData name="Balian, Sarah" userId="b3b060d9-4d34-479b-ad68-688eaebf93c5" providerId="ADAL" clId="{79DF024D-0C45-4E5D-9064-8E5CE8E88913}" dt="2022-12-09T17:37:01.312" v="2381" actId="478"/>
          <ac:spMkLst>
            <pc:docMk/>
            <pc:sldMk cId="1430325079" sldId="312"/>
            <ac:spMk id="10" creationId="{580355BB-10B2-2265-F650-EBBA740CC379}"/>
          </ac:spMkLst>
        </pc:spChg>
        <pc:spChg chg="mod">
          <ac:chgData name="Balian, Sarah" userId="b3b060d9-4d34-479b-ad68-688eaebf93c5" providerId="ADAL" clId="{79DF024D-0C45-4E5D-9064-8E5CE8E88913}" dt="2022-12-09T17:40:05.625" v="2410" actId="1076"/>
          <ac:spMkLst>
            <pc:docMk/>
            <pc:sldMk cId="1430325079" sldId="312"/>
            <ac:spMk id="11" creationId="{B854967F-8043-B86D-C735-482989D83C1E}"/>
          </ac:spMkLst>
        </pc:spChg>
        <pc:spChg chg="mod">
          <ac:chgData name="Balian, Sarah" userId="b3b060d9-4d34-479b-ad68-688eaebf93c5" providerId="ADAL" clId="{79DF024D-0C45-4E5D-9064-8E5CE8E88913}" dt="2022-12-09T17:40:08.743" v="2411" actId="1076"/>
          <ac:spMkLst>
            <pc:docMk/>
            <pc:sldMk cId="1430325079" sldId="312"/>
            <ac:spMk id="12" creationId="{3862842A-EAC4-C115-2F36-83D77BEE1E0E}"/>
          </ac:spMkLst>
        </pc:spChg>
        <pc:graphicFrameChg chg="mod">
          <ac:chgData name="Balian, Sarah" userId="b3b060d9-4d34-479b-ad68-688eaebf93c5" providerId="ADAL" clId="{79DF024D-0C45-4E5D-9064-8E5CE8E88913}" dt="2022-12-09T17:39:44.986" v="2399" actId="208"/>
          <ac:graphicFrameMkLst>
            <pc:docMk/>
            <pc:sldMk cId="1430325079" sldId="312"/>
            <ac:graphicFrameMk id="8" creationId="{A25666F9-CCA3-9D59-B863-99CA3EC76DEB}"/>
          </ac:graphicFrameMkLst>
        </pc:graphicFrameChg>
      </pc:sldChg>
      <pc:sldChg chg="modSp add mod">
        <pc:chgData name="Balian, Sarah" userId="b3b060d9-4d34-479b-ad68-688eaebf93c5" providerId="ADAL" clId="{79DF024D-0C45-4E5D-9064-8E5CE8E88913}" dt="2022-12-09T17:41:34.001" v="2417" actId="20577"/>
        <pc:sldMkLst>
          <pc:docMk/>
          <pc:sldMk cId="4093944873" sldId="313"/>
        </pc:sldMkLst>
        <pc:spChg chg="mod">
          <ac:chgData name="Balian, Sarah" userId="b3b060d9-4d34-479b-ad68-688eaebf93c5" providerId="ADAL" clId="{79DF024D-0C45-4E5D-9064-8E5CE8E88913}" dt="2022-12-09T17:41:30.193" v="2416" actId="108"/>
          <ac:spMkLst>
            <pc:docMk/>
            <pc:sldMk cId="4093944873" sldId="313"/>
            <ac:spMk id="3" creationId="{7F10B6DC-6AF4-BFD9-E1D5-B98AA266289F}"/>
          </ac:spMkLst>
        </pc:spChg>
        <pc:spChg chg="mod">
          <ac:chgData name="Balian, Sarah" userId="b3b060d9-4d34-479b-ad68-688eaebf93c5" providerId="ADAL" clId="{79DF024D-0C45-4E5D-9064-8E5CE8E88913}" dt="2022-12-09T17:41:34.001" v="2417" actId="20577"/>
          <ac:spMkLst>
            <pc:docMk/>
            <pc:sldMk cId="4093944873" sldId="313"/>
            <ac:spMk id="9" creationId="{E690F70B-E368-D7F5-795E-B5139345EF71}"/>
          </ac:spMkLst>
        </pc:spChg>
      </pc:sldChg>
      <pc:sldChg chg="modSp add mod">
        <pc:chgData name="Balian, Sarah" userId="b3b060d9-4d34-479b-ad68-688eaebf93c5" providerId="ADAL" clId="{79DF024D-0C45-4E5D-9064-8E5CE8E88913}" dt="2022-12-09T18:38:01.537" v="2505"/>
        <pc:sldMkLst>
          <pc:docMk/>
          <pc:sldMk cId="1316263638" sldId="314"/>
        </pc:sldMkLst>
        <pc:spChg chg="mod">
          <ac:chgData name="Balian, Sarah" userId="b3b060d9-4d34-479b-ad68-688eaebf93c5" providerId="ADAL" clId="{79DF024D-0C45-4E5D-9064-8E5CE8E88913}" dt="2022-12-09T18:30:06.192" v="2447" actId="20577"/>
          <ac:spMkLst>
            <pc:docMk/>
            <pc:sldMk cId="1316263638" sldId="314"/>
            <ac:spMk id="2" creationId="{F6245169-1799-41CD-B28E-D2D20D16AD73}"/>
          </ac:spMkLst>
        </pc:spChg>
        <pc:spChg chg="mod">
          <ac:chgData name="Balian, Sarah" userId="b3b060d9-4d34-479b-ad68-688eaebf93c5" providerId="ADAL" clId="{79DF024D-0C45-4E5D-9064-8E5CE8E88913}" dt="2022-12-09T18:30:38.590" v="2478" actId="20577"/>
          <ac:spMkLst>
            <pc:docMk/>
            <pc:sldMk cId="1316263638" sldId="314"/>
            <ac:spMk id="3" creationId="{E4FD1E92-5DBC-B105-F246-2355E4FF9A74}"/>
          </ac:spMkLst>
        </pc:spChg>
        <pc:graphicFrameChg chg="mod">
          <ac:chgData name="Balian, Sarah" userId="b3b060d9-4d34-479b-ad68-688eaebf93c5" providerId="ADAL" clId="{79DF024D-0C45-4E5D-9064-8E5CE8E88913}" dt="2022-12-09T18:38:01.537" v="2505"/>
          <ac:graphicFrameMkLst>
            <pc:docMk/>
            <pc:sldMk cId="1316263638" sldId="314"/>
            <ac:graphicFrameMk id="11" creationId="{77C748B8-A357-4913-EC73-5F373BAF98C1}"/>
          </ac:graphicFrameMkLst>
        </pc:graphicFrameChg>
      </pc:sldChg>
      <pc:sldChg chg="add del">
        <pc:chgData name="Balian, Sarah" userId="b3b060d9-4d34-479b-ad68-688eaebf93c5" providerId="ADAL" clId="{79DF024D-0C45-4E5D-9064-8E5CE8E88913}" dt="2022-12-09T17:45:00.782" v="2419"/>
        <pc:sldMkLst>
          <pc:docMk/>
          <pc:sldMk cId="2414807609" sldId="314"/>
        </pc:sldMkLst>
      </pc:sldChg>
      <pc:sldChg chg="modSp add del mod">
        <pc:chgData name="Balian, Sarah" userId="b3b060d9-4d34-479b-ad68-688eaebf93c5" providerId="ADAL" clId="{79DF024D-0C45-4E5D-9064-8E5CE8E88913}" dt="2022-12-09T18:39:09.813" v="2521" actId="47"/>
        <pc:sldMkLst>
          <pc:docMk/>
          <pc:sldMk cId="662662314" sldId="315"/>
        </pc:sldMkLst>
        <pc:spChg chg="mod">
          <ac:chgData name="Balian, Sarah" userId="b3b060d9-4d34-479b-ad68-688eaebf93c5" providerId="ADAL" clId="{79DF024D-0C45-4E5D-9064-8E5CE8E88913}" dt="2022-12-09T18:39:07.505" v="2520" actId="20577"/>
          <ac:spMkLst>
            <pc:docMk/>
            <pc:sldMk cId="662662314" sldId="315"/>
            <ac:spMk id="2" creationId="{F6245169-1799-41CD-B28E-D2D20D16AD73}"/>
          </ac:spMkLst>
        </pc:spChg>
      </pc:sldChg>
      <pc:sldChg chg="modSp add mod">
        <pc:chgData name="Balian, Sarah" userId="b3b060d9-4d34-479b-ad68-688eaebf93c5" providerId="ADAL" clId="{79DF024D-0C45-4E5D-9064-8E5CE8E88913}" dt="2022-12-09T18:40:52.450" v="2639" actId="27918"/>
        <pc:sldMkLst>
          <pc:docMk/>
          <pc:sldMk cId="3589398534" sldId="315"/>
        </pc:sldMkLst>
        <pc:spChg chg="mod">
          <ac:chgData name="Balian, Sarah" userId="b3b060d9-4d34-479b-ad68-688eaebf93c5" providerId="ADAL" clId="{79DF024D-0C45-4E5D-9064-8E5CE8E88913}" dt="2022-12-09T18:39:25.716" v="2540" actId="14100"/>
          <ac:spMkLst>
            <pc:docMk/>
            <pc:sldMk cId="3589398534" sldId="315"/>
            <ac:spMk id="2" creationId="{F6245169-1799-41CD-B28E-D2D20D16AD73}"/>
          </ac:spMkLst>
        </pc:spChg>
        <pc:spChg chg="mod">
          <ac:chgData name="Balian, Sarah" userId="b3b060d9-4d34-479b-ad68-688eaebf93c5" providerId="ADAL" clId="{79DF024D-0C45-4E5D-9064-8E5CE8E88913}" dt="2022-12-09T18:39:46.779" v="2623" actId="14100"/>
          <ac:spMkLst>
            <pc:docMk/>
            <pc:sldMk cId="3589398534" sldId="315"/>
            <ac:spMk id="3" creationId="{E4FD1E92-5DBC-B105-F246-2355E4FF9A74}"/>
          </ac:spMkLst>
        </pc:spChg>
      </pc:sldChg>
      <pc:sldChg chg="modSp add mod">
        <pc:chgData name="Balian, Sarah" userId="b3b060d9-4d34-479b-ad68-688eaebf93c5" providerId="ADAL" clId="{79DF024D-0C45-4E5D-9064-8E5CE8E88913}" dt="2022-12-09T18:47:11.022" v="2788" actId="27918"/>
        <pc:sldMkLst>
          <pc:docMk/>
          <pc:sldMk cId="2678146311" sldId="316"/>
        </pc:sldMkLst>
        <pc:spChg chg="mod">
          <ac:chgData name="Balian, Sarah" userId="b3b060d9-4d34-479b-ad68-688eaebf93c5" providerId="ADAL" clId="{79DF024D-0C45-4E5D-9064-8E5CE8E88913}" dt="2022-12-09T18:45:45.946" v="2765" actId="1076"/>
          <ac:spMkLst>
            <pc:docMk/>
            <pc:sldMk cId="2678146311" sldId="316"/>
            <ac:spMk id="2" creationId="{F6245169-1799-41CD-B28E-D2D20D16AD73}"/>
          </ac:spMkLst>
        </pc:spChg>
        <pc:spChg chg="mod">
          <ac:chgData name="Balian, Sarah" userId="b3b060d9-4d34-479b-ad68-688eaebf93c5" providerId="ADAL" clId="{79DF024D-0C45-4E5D-9064-8E5CE8E88913}" dt="2022-12-09T18:45:48.827" v="2766" actId="1076"/>
          <ac:spMkLst>
            <pc:docMk/>
            <pc:sldMk cId="2678146311" sldId="316"/>
            <ac:spMk id="3" creationId="{E4FD1E92-5DBC-B105-F246-2355E4FF9A74}"/>
          </ac:spMkLst>
        </pc:spChg>
      </pc:sldChg>
      <pc:sldChg chg="addSp modSp add mod">
        <pc:chgData name="Balian, Sarah" userId="b3b060d9-4d34-479b-ad68-688eaebf93c5" providerId="ADAL" clId="{79DF024D-0C45-4E5D-9064-8E5CE8E88913}" dt="2022-12-09T19:06:11.313" v="3421" actId="1076"/>
        <pc:sldMkLst>
          <pc:docMk/>
          <pc:sldMk cId="3127030477" sldId="317"/>
        </pc:sldMkLst>
        <pc:spChg chg="mod">
          <ac:chgData name="Balian, Sarah" userId="b3b060d9-4d34-479b-ad68-688eaebf93c5" providerId="ADAL" clId="{79DF024D-0C45-4E5D-9064-8E5CE8E88913}" dt="2022-12-09T18:58:57.328" v="3295" actId="20577"/>
          <ac:spMkLst>
            <pc:docMk/>
            <pc:sldMk cId="3127030477" sldId="317"/>
            <ac:spMk id="2" creationId="{F6245169-1799-41CD-B28E-D2D20D16AD73}"/>
          </ac:spMkLst>
        </pc:spChg>
        <pc:spChg chg="mod">
          <ac:chgData name="Balian, Sarah" userId="b3b060d9-4d34-479b-ad68-688eaebf93c5" providerId="ADAL" clId="{79DF024D-0C45-4E5D-9064-8E5CE8E88913}" dt="2022-12-09T19:06:11.313" v="3421" actId="1076"/>
          <ac:spMkLst>
            <pc:docMk/>
            <pc:sldMk cId="3127030477" sldId="317"/>
            <ac:spMk id="3" creationId="{E4FD1E92-5DBC-B105-F246-2355E4FF9A74}"/>
          </ac:spMkLst>
        </pc:spChg>
        <pc:spChg chg="add mod">
          <ac:chgData name="Balian, Sarah" userId="b3b060d9-4d34-479b-ad68-688eaebf93c5" providerId="ADAL" clId="{79DF024D-0C45-4E5D-9064-8E5CE8E88913}" dt="2022-12-09T19:06:04.580" v="3419" actId="1035"/>
          <ac:spMkLst>
            <pc:docMk/>
            <pc:sldMk cId="3127030477" sldId="317"/>
            <ac:spMk id="4" creationId="{09CC1EEB-979E-218B-48B5-6C03C83B6A8B}"/>
          </ac:spMkLst>
        </pc:spChg>
        <pc:spChg chg="add mod">
          <ac:chgData name="Balian, Sarah" userId="b3b060d9-4d34-479b-ad68-688eaebf93c5" providerId="ADAL" clId="{79DF024D-0C45-4E5D-9064-8E5CE8E88913}" dt="2022-12-09T19:06:04.580" v="3419" actId="1035"/>
          <ac:spMkLst>
            <pc:docMk/>
            <pc:sldMk cId="3127030477" sldId="317"/>
            <ac:spMk id="5" creationId="{E3C82A2A-0813-5E17-9F1C-FE6C0A564623}"/>
          </ac:spMkLst>
        </pc:spChg>
        <pc:spChg chg="add mod">
          <ac:chgData name="Balian, Sarah" userId="b3b060d9-4d34-479b-ad68-688eaebf93c5" providerId="ADAL" clId="{79DF024D-0C45-4E5D-9064-8E5CE8E88913}" dt="2022-12-09T19:06:04.580" v="3419" actId="1035"/>
          <ac:spMkLst>
            <pc:docMk/>
            <pc:sldMk cId="3127030477" sldId="317"/>
            <ac:spMk id="6" creationId="{5C8CDFD4-C6D1-F948-3455-8F5B617D7211}"/>
          </ac:spMkLst>
        </pc:spChg>
        <pc:graphicFrameChg chg="mod">
          <ac:chgData name="Balian, Sarah" userId="b3b060d9-4d34-479b-ad68-688eaebf93c5" providerId="ADAL" clId="{79DF024D-0C45-4E5D-9064-8E5CE8E88913}" dt="2022-12-09T19:06:04.580" v="3419" actId="1035"/>
          <ac:graphicFrameMkLst>
            <pc:docMk/>
            <pc:sldMk cId="3127030477" sldId="317"/>
            <ac:graphicFrameMk id="11" creationId="{77C748B8-A357-4913-EC73-5F373BAF98C1}"/>
          </ac:graphicFrameMkLst>
        </pc:graphicFrameChg>
      </pc:sldChg>
      <pc:sldMasterChg chg="modSp mod modSldLayout">
        <pc:chgData name="Balian, Sarah" userId="b3b060d9-4d34-479b-ad68-688eaebf93c5" providerId="ADAL" clId="{79DF024D-0C45-4E5D-9064-8E5CE8E88913}" dt="2022-12-13T14:31:31.311" v="3443" actId="6549"/>
        <pc:sldMasterMkLst>
          <pc:docMk/>
          <pc:sldMasterMk cId="3850865728" sldId="2147483662"/>
        </pc:sldMasterMkLst>
        <pc:spChg chg="mod">
          <ac:chgData name="Balian, Sarah" userId="b3b060d9-4d34-479b-ad68-688eaebf93c5" providerId="ADAL" clId="{79DF024D-0C45-4E5D-9064-8E5CE8E88913}" dt="2022-12-13T14:31:27.149" v="3442" actId="6549"/>
          <ac:spMkLst>
            <pc:docMk/>
            <pc:sldMasterMk cId="3850865728" sldId="2147483662"/>
            <ac:spMk id="2" creationId="{A1AF6A25-C05E-275F-43E1-F8E93E3EEC0C}"/>
          </ac:spMkLst>
        </pc:spChg>
        <pc:sldLayoutChg chg="modSp mod">
          <pc:chgData name="Balian, Sarah" userId="b3b060d9-4d34-479b-ad68-688eaebf93c5" providerId="ADAL" clId="{79DF024D-0C45-4E5D-9064-8E5CE8E88913}" dt="2022-12-13T14:31:31.311" v="3443" actId="6549"/>
          <pc:sldLayoutMkLst>
            <pc:docMk/>
            <pc:sldMasterMk cId="3850865728" sldId="2147483662"/>
            <pc:sldLayoutMk cId="3824787925" sldId="2147483686"/>
          </pc:sldLayoutMkLst>
          <pc:spChg chg="mod">
            <ac:chgData name="Balian, Sarah" userId="b3b060d9-4d34-479b-ad68-688eaebf93c5" providerId="ADAL" clId="{79DF024D-0C45-4E5D-9064-8E5CE8E88913}" dt="2022-12-13T14:31:31.311" v="3443" actId="6549"/>
            <ac:spMkLst>
              <pc:docMk/>
              <pc:sldMasterMk cId="3850865728" sldId="2147483662"/>
              <pc:sldLayoutMk cId="3824787925" sldId="2147483686"/>
              <ac:spMk id="4" creationId="{EC71831F-1B8F-EA98-3184-E4EB3C6D8FB1}"/>
            </ac:spMkLst>
          </pc:spChg>
        </pc:sldLayoutChg>
      </pc:sldMasterChg>
    </pc:docChg>
  </pc:docChgLst>
  <pc:docChgLst>
    <pc:chgData name="Sarah Balian" userId="b9b6ec2c-f67a-4485-ae9a-27dddf9569d2" providerId="ADAL" clId="{68C5BD33-A6AE-4D2A-A674-47AAA6143387}"/>
    <pc:docChg chg="modSld">
      <pc:chgData name="Sarah Balian" userId="b9b6ec2c-f67a-4485-ae9a-27dddf9569d2" providerId="ADAL" clId="{68C5BD33-A6AE-4D2A-A674-47AAA6143387}" dt="2023-04-03T17:06:48.555" v="6" actId="20577"/>
      <pc:docMkLst>
        <pc:docMk/>
      </pc:docMkLst>
      <pc:sldChg chg="modSp mod">
        <pc:chgData name="Sarah Balian" userId="b9b6ec2c-f67a-4485-ae9a-27dddf9569d2" providerId="ADAL" clId="{68C5BD33-A6AE-4D2A-A674-47AAA6143387}" dt="2023-04-03T17:06:48.555" v="6" actId="20577"/>
        <pc:sldMkLst>
          <pc:docMk/>
          <pc:sldMk cId="3127030477" sldId="317"/>
        </pc:sldMkLst>
        <pc:spChg chg="mod">
          <ac:chgData name="Sarah Balian" userId="b9b6ec2c-f67a-4485-ae9a-27dddf9569d2" providerId="ADAL" clId="{68C5BD33-A6AE-4D2A-A674-47AAA6143387}" dt="2023-04-03T17:06:48.555" v="6" actId="20577"/>
          <ac:spMkLst>
            <pc:docMk/>
            <pc:sldMk cId="3127030477" sldId="317"/>
            <ac:spMk id="2" creationId="{F6245169-1799-41CD-B28E-D2D20D16AD73}"/>
          </ac:spMkLst>
        </pc:spChg>
      </pc:sldChg>
    </pc:docChg>
  </pc:docChgLst>
  <pc:docChgLst>
    <pc:chgData name="Gloria Twesigye" userId="6464a502-8a44-4d67-8fab-8f3aa9495827" providerId="ADAL" clId="{366C4FD5-1A75-425B-9EF7-8A1725BD1B2B}"/>
    <pc:docChg chg="modSld">
      <pc:chgData name="Gloria Twesigye" userId="6464a502-8a44-4d67-8fab-8f3aa9495827" providerId="ADAL" clId="{366C4FD5-1A75-425B-9EF7-8A1725BD1B2B}" dt="2023-02-01T20:40:06.160" v="7" actId="1035"/>
      <pc:docMkLst>
        <pc:docMk/>
      </pc:docMkLst>
      <pc:sldChg chg="modSp">
        <pc:chgData name="Gloria Twesigye" userId="6464a502-8a44-4d67-8fab-8f3aa9495827" providerId="ADAL" clId="{366C4FD5-1A75-425B-9EF7-8A1725BD1B2B}" dt="2023-02-01T20:38:23.564" v="1" actId="113"/>
        <pc:sldMkLst>
          <pc:docMk/>
          <pc:sldMk cId="1821595124" sldId="286"/>
        </pc:sldMkLst>
        <pc:graphicFrameChg chg="mod">
          <ac:chgData name="Gloria Twesigye" userId="6464a502-8a44-4d67-8fab-8f3aa9495827" providerId="ADAL" clId="{366C4FD5-1A75-425B-9EF7-8A1725BD1B2B}" dt="2023-02-01T20:38:23.564" v="1" actId="113"/>
          <ac:graphicFrameMkLst>
            <pc:docMk/>
            <pc:sldMk cId="1821595124" sldId="286"/>
            <ac:graphicFrameMk id="6" creationId="{A9A8CC69-E7C7-8BF8-2D2D-ABB1A61EC758}"/>
          </ac:graphicFrameMkLst>
        </pc:graphicFrameChg>
      </pc:sldChg>
      <pc:sldChg chg="modSp">
        <pc:chgData name="Gloria Twesigye" userId="6464a502-8a44-4d67-8fab-8f3aa9495827" providerId="ADAL" clId="{366C4FD5-1A75-425B-9EF7-8A1725BD1B2B}" dt="2023-02-01T20:39:05.134" v="3" actId="2711"/>
        <pc:sldMkLst>
          <pc:docMk/>
          <pc:sldMk cId="1653516997" sldId="307"/>
        </pc:sldMkLst>
        <pc:graphicFrameChg chg="mod">
          <ac:chgData name="Gloria Twesigye" userId="6464a502-8a44-4d67-8fab-8f3aa9495827" providerId="ADAL" clId="{366C4FD5-1A75-425B-9EF7-8A1725BD1B2B}" dt="2023-02-01T20:39:05.134" v="3" actId="2711"/>
          <ac:graphicFrameMkLst>
            <pc:docMk/>
            <pc:sldMk cId="1653516997" sldId="307"/>
            <ac:graphicFrameMk id="6" creationId="{A9A8CC69-E7C7-8BF8-2D2D-ABB1A61EC758}"/>
          </ac:graphicFrameMkLst>
        </pc:graphicFrameChg>
      </pc:sldChg>
      <pc:sldChg chg="modSp mod">
        <pc:chgData name="Gloria Twesigye" userId="6464a502-8a44-4d67-8fab-8f3aa9495827" providerId="ADAL" clId="{366C4FD5-1A75-425B-9EF7-8A1725BD1B2B}" dt="2023-02-01T20:40:06.160" v="7" actId="1035"/>
        <pc:sldMkLst>
          <pc:docMk/>
          <pc:sldMk cId="2678146311" sldId="316"/>
        </pc:sldMkLst>
        <pc:graphicFrameChg chg="mod">
          <ac:chgData name="Gloria Twesigye" userId="6464a502-8a44-4d67-8fab-8f3aa9495827" providerId="ADAL" clId="{366C4FD5-1A75-425B-9EF7-8A1725BD1B2B}" dt="2023-02-01T20:40:06.160" v="7" actId="1035"/>
          <ac:graphicFrameMkLst>
            <pc:docMk/>
            <pc:sldMk cId="2678146311" sldId="316"/>
            <ac:graphicFrameMk id="11" creationId="{77C748B8-A357-4913-EC73-5F373BAF98C1}"/>
          </ac:graphicFrameMkLst>
        </pc:graphicFrameChg>
      </pc:sldChg>
    </pc:docChg>
  </pc:docChgLst>
  <pc:docChgLst>
    <pc:chgData name="Twesigye, Gloria" userId="6464a502-8a44-4d67-8fab-8f3aa9495827" providerId="ADAL" clId="{57C99D86-1FC0-46BE-9D79-B5F0F17D0EEB}"/>
    <pc:docChg chg="undo custSel delSld modSld modMainMaster">
      <pc:chgData name="Twesigye, Gloria" userId="6464a502-8a44-4d67-8fab-8f3aa9495827" providerId="ADAL" clId="{57C99D86-1FC0-46BE-9D79-B5F0F17D0EEB}" dt="2023-12-04T18:34:47.133" v="205" actId="20577"/>
      <pc:docMkLst>
        <pc:docMk/>
      </pc:docMkLst>
      <pc:sldChg chg="addSp delSp modSp mod">
        <pc:chgData name="Twesigye, Gloria" userId="6464a502-8a44-4d67-8fab-8f3aa9495827" providerId="ADAL" clId="{57C99D86-1FC0-46BE-9D79-B5F0F17D0EEB}" dt="2023-12-04T17:08:23.109" v="7"/>
        <pc:sldMkLst>
          <pc:docMk/>
          <pc:sldMk cId="2163988523" sldId="260"/>
        </pc:sldMkLst>
        <pc:spChg chg="del">
          <ac:chgData name="Twesigye, Gloria" userId="6464a502-8a44-4d67-8fab-8f3aa9495827" providerId="ADAL" clId="{57C99D86-1FC0-46BE-9D79-B5F0F17D0EEB}" dt="2023-12-04T17:08:22.540" v="6" actId="478"/>
          <ac:spMkLst>
            <pc:docMk/>
            <pc:sldMk cId="2163988523" sldId="260"/>
            <ac:spMk id="6" creationId="{5D0F14F3-1A09-3E96-BCB2-D8B940E469DA}"/>
          </ac:spMkLst>
        </pc:spChg>
        <pc:spChg chg="del">
          <ac:chgData name="Twesigye, Gloria" userId="6464a502-8a44-4d67-8fab-8f3aa9495827" providerId="ADAL" clId="{57C99D86-1FC0-46BE-9D79-B5F0F17D0EEB}" dt="2023-12-04T17:08:22.540" v="6" actId="478"/>
          <ac:spMkLst>
            <pc:docMk/>
            <pc:sldMk cId="2163988523" sldId="260"/>
            <ac:spMk id="7" creationId="{CE64F085-394F-89FE-55C1-94E5F28AFADD}"/>
          </ac:spMkLst>
        </pc:spChg>
        <pc:spChg chg="del">
          <ac:chgData name="Twesigye, Gloria" userId="6464a502-8a44-4d67-8fab-8f3aa9495827" providerId="ADAL" clId="{57C99D86-1FC0-46BE-9D79-B5F0F17D0EEB}" dt="2023-12-04T17:08:22.540" v="6" actId="478"/>
          <ac:spMkLst>
            <pc:docMk/>
            <pc:sldMk cId="2163988523" sldId="260"/>
            <ac:spMk id="8" creationId="{E39DAA33-FEFE-A8BD-BBEA-A8F3D8B80ECE}"/>
          </ac:spMkLst>
        </pc:spChg>
        <pc:picChg chg="add mod">
          <ac:chgData name="Twesigye, Gloria" userId="6464a502-8a44-4d67-8fab-8f3aa9495827" providerId="ADAL" clId="{57C99D86-1FC0-46BE-9D79-B5F0F17D0EEB}" dt="2023-12-04T17:08:23.109" v="7"/>
          <ac:picMkLst>
            <pc:docMk/>
            <pc:sldMk cId="2163988523" sldId="260"/>
            <ac:picMk id="2" creationId="{510CE883-F69F-06E7-DC91-E111206A2E18}"/>
          </ac:picMkLst>
        </pc:picChg>
      </pc:sldChg>
      <pc:sldChg chg="modSp mod">
        <pc:chgData name="Twesigye, Gloria" userId="6464a502-8a44-4d67-8fab-8f3aa9495827" providerId="ADAL" clId="{57C99D86-1FC0-46BE-9D79-B5F0F17D0EEB}" dt="2023-12-04T17:13:47.702" v="23" actId="27918"/>
        <pc:sldMkLst>
          <pc:docMk/>
          <pc:sldMk cId="1428788921" sldId="262"/>
        </pc:sldMkLst>
        <pc:spChg chg="mod">
          <ac:chgData name="Twesigye, Gloria" userId="6464a502-8a44-4d67-8fab-8f3aa9495827" providerId="ADAL" clId="{57C99D86-1FC0-46BE-9D79-B5F0F17D0EEB}" dt="2023-12-04T17:11:17.707" v="21" actId="207"/>
          <ac:spMkLst>
            <pc:docMk/>
            <pc:sldMk cId="1428788921" sldId="262"/>
            <ac:spMk id="10" creationId="{580355BB-10B2-2265-F650-EBBA740CC379}"/>
          </ac:spMkLst>
        </pc:spChg>
        <pc:graphicFrameChg chg="mod">
          <ac:chgData name="Twesigye, Gloria" userId="6464a502-8a44-4d67-8fab-8f3aa9495827" providerId="ADAL" clId="{57C99D86-1FC0-46BE-9D79-B5F0F17D0EEB}" dt="2023-12-04T17:13:46.210" v="22"/>
          <ac:graphicFrameMkLst>
            <pc:docMk/>
            <pc:sldMk cId="1428788921" sldId="262"/>
            <ac:graphicFrameMk id="8" creationId="{A25666F9-CCA3-9D59-B863-99CA3EC76DEB}"/>
          </ac:graphicFrameMkLst>
        </pc:graphicFrameChg>
      </pc:sldChg>
      <pc:sldChg chg="modSp mod modClrScheme chgLayout">
        <pc:chgData name="Twesigye, Gloria" userId="6464a502-8a44-4d67-8fab-8f3aa9495827" providerId="ADAL" clId="{57C99D86-1FC0-46BE-9D79-B5F0F17D0EEB}" dt="2023-12-04T17:18:23.292" v="29" actId="207"/>
        <pc:sldMkLst>
          <pc:docMk/>
          <pc:sldMk cId="1887431401" sldId="263"/>
        </pc:sldMkLst>
        <pc:spChg chg="mod ord">
          <ac:chgData name="Twesigye, Gloria" userId="6464a502-8a44-4d67-8fab-8f3aa9495827" providerId="ADAL" clId="{57C99D86-1FC0-46BE-9D79-B5F0F17D0EEB}" dt="2023-12-04T17:18:00.289" v="26" actId="700"/>
          <ac:spMkLst>
            <pc:docMk/>
            <pc:sldMk cId="1887431401" sldId="263"/>
            <ac:spMk id="2" creationId="{F6245169-1799-41CD-B28E-D2D20D16AD73}"/>
          </ac:spMkLst>
        </pc:spChg>
        <pc:spChg chg="mod ord">
          <ac:chgData name="Twesigye, Gloria" userId="6464a502-8a44-4d67-8fab-8f3aa9495827" providerId="ADAL" clId="{57C99D86-1FC0-46BE-9D79-B5F0F17D0EEB}" dt="2023-12-04T17:18:16.942" v="28" actId="1076"/>
          <ac:spMkLst>
            <pc:docMk/>
            <pc:sldMk cId="1887431401" sldId="263"/>
            <ac:spMk id="3" creationId="{E4FD1E92-5DBC-B105-F246-2355E4FF9A74}"/>
          </ac:spMkLst>
        </pc:spChg>
        <pc:graphicFrameChg chg="mod">
          <ac:chgData name="Twesigye, Gloria" userId="6464a502-8a44-4d67-8fab-8f3aa9495827" providerId="ADAL" clId="{57C99D86-1FC0-46BE-9D79-B5F0F17D0EEB}" dt="2023-12-04T17:18:23.292" v="29" actId="207"/>
          <ac:graphicFrameMkLst>
            <pc:docMk/>
            <pc:sldMk cId="1887431401" sldId="263"/>
            <ac:graphicFrameMk id="12" creationId="{EA0A0782-FDF5-68B5-3E13-A040A82315DF}"/>
          </ac:graphicFrameMkLst>
        </pc:graphicFrameChg>
      </pc:sldChg>
      <pc:sldChg chg="modSp">
        <pc:chgData name="Twesigye, Gloria" userId="6464a502-8a44-4d67-8fab-8f3aa9495827" providerId="ADAL" clId="{57C99D86-1FC0-46BE-9D79-B5F0F17D0EEB}" dt="2023-12-04T17:17:41.530" v="25" actId="207"/>
        <pc:sldMkLst>
          <pc:docMk/>
          <pc:sldMk cId="2479953464" sldId="264"/>
        </pc:sldMkLst>
        <pc:graphicFrameChg chg="mod">
          <ac:chgData name="Twesigye, Gloria" userId="6464a502-8a44-4d67-8fab-8f3aa9495827" providerId="ADAL" clId="{57C99D86-1FC0-46BE-9D79-B5F0F17D0EEB}" dt="2023-12-04T17:17:41.530" v="25" actId="207"/>
          <ac:graphicFrameMkLst>
            <pc:docMk/>
            <pc:sldMk cId="2479953464" sldId="264"/>
            <ac:graphicFrameMk id="9" creationId="{16BB2B36-D329-083C-5198-BEEC5AC12CFA}"/>
          </ac:graphicFrameMkLst>
        </pc:graphicFrameChg>
      </pc:sldChg>
      <pc:sldChg chg="modSp mod">
        <pc:chgData name="Twesigye, Gloria" userId="6464a502-8a44-4d67-8fab-8f3aa9495827" providerId="ADAL" clId="{57C99D86-1FC0-46BE-9D79-B5F0F17D0EEB}" dt="2023-12-04T17:19:28.209" v="33" actId="27918"/>
        <pc:sldMkLst>
          <pc:docMk/>
          <pc:sldMk cId="3502258445" sldId="283"/>
        </pc:sldMkLst>
        <pc:spChg chg="mod">
          <ac:chgData name="Twesigye, Gloria" userId="6464a502-8a44-4d67-8fab-8f3aa9495827" providerId="ADAL" clId="{57C99D86-1FC0-46BE-9D79-B5F0F17D0EEB}" dt="2023-12-04T17:18:54.899" v="31" actId="207"/>
          <ac:spMkLst>
            <pc:docMk/>
            <pc:sldMk cId="3502258445" sldId="283"/>
            <ac:spMk id="5" creationId="{07E7D4A9-A2D8-FCFA-930A-28EF4D10D77F}"/>
          </ac:spMkLst>
        </pc:spChg>
        <pc:graphicFrameChg chg="mod">
          <ac:chgData name="Twesigye, Gloria" userId="6464a502-8a44-4d67-8fab-8f3aa9495827" providerId="ADAL" clId="{57C99D86-1FC0-46BE-9D79-B5F0F17D0EEB}" dt="2023-12-04T17:18:48.233" v="30" actId="207"/>
          <ac:graphicFrameMkLst>
            <pc:docMk/>
            <pc:sldMk cId="3502258445" sldId="283"/>
            <ac:graphicFrameMk id="9" creationId="{16BB2B36-D329-083C-5198-BEEC5AC12CFA}"/>
          </ac:graphicFrameMkLst>
        </pc:graphicFrameChg>
      </pc:sldChg>
      <pc:sldChg chg="modSp">
        <pc:chgData name="Twesigye, Gloria" userId="6464a502-8a44-4d67-8fab-8f3aa9495827" providerId="ADAL" clId="{57C99D86-1FC0-46BE-9D79-B5F0F17D0EEB}" dt="2023-12-04T17:22:53.319" v="37" actId="207"/>
        <pc:sldMkLst>
          <pc:docMk/>
          <pc:sldMk cId="1821595124" sldId="286"/>
        </pc:sldMkLst>
        <pc:graphicFrameChg chg="mod">
          <ac:chgData name="Twesigye, Gloria" userId="6464a502-8a44-4d67-8fab-8f3aa9495827" providerId="ADAL" clId="{57C99D86-1FC0-46BE-9D79-B5F0F17D0EEB}" dt="2023-12-04T17:22:53.319" v="37" actId="207"/>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57C99D86-1FC0-46BE-9D79-B5F0F17D0EEB}" dt="2023-12-04T18:34:47.133" v="205" actId="20577"/>
        <pc:sldMkLst>
          <pc:docMk/>
          <pc:sldMk cId="3475639167" sldId="289"/>
        </pc:sldMkLst>
        <pc:spChg chg="mod">
          <ac:chgData name="Twesigye, Gloria" userId="6464a502-8a44-4d67-8fab-8f3aa9495827" providerId="ADAL" clId="{57C99D86-1FC0-46BE-9D79-B5F0F17D0EEB}" dt="2023-12-04T18:34:47.133" v="205" actId="20577"/>
          <ac:spMkLst>
            <pc:docMk/>
            <pc:sldMk cId="3475639167" sldId="289"/>
            <ac:spMk id="3" creationId="{F2A31AE5-F919-CA50-BF07-AF012D87D146}"/>
          </ac:spMkLst>
        </pc:spChg>
      </pc:sldChg>
      <pc:sldChg chg="delCm">
        <pc:chgData name="Twesigye, Gloria" userId="6464a502-8a44-4d67-8fab-8f3aa9495827" providerId="ADAL" clId="{57C99D86-1FC0-46BE-9D79-B5F0F17D0EEB}" dt="2023-12-04T17:28:21.071" v="119"/>
        <pc:sldMkLst>
          <pc:docMk/>
          <pc:sldMk cId="61370533" sldId="290"/>
        </pc:sldMkLst>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57C99D86-1FC0-46BE-9D79-B5F0F17D0EEB}" dt="2023-12-04T17:28:21.071" v="119"/>
              <pc2:cmMkLst xmlns:pc2="http://schemas.microsoft.com/office/powerpoint/2019/9/main/command">
                <pc:docMk/>
                <pc:sldMk cId="61370533" sldId="290"/>
                <pc2:cmMk id="{23772D9E-C22D-4B4F-878D-ECC27A1D1B23}"/>
              </pc2:cmMkLst>
            </pc226:cmChg>
          </p:ext>
        </pc:extLst>
      </pc:sldChg>
      <pc:sldChg chg="modNotesTx">
        <pc:chgData name="Twesigye, Gloria" userId="6464a502-8a44-4d67-8fab-8f3aa9495827" providerId="ADAL" clId="{57C99D86-1FC0-46BE-9D79-B5F0F17D0EEB}" dt="2023-12-04T17:28:04.709" v="118" actId="20577"/>
        <pc:sldMkLst>
          <pc:docMk/>
          <pc:sldMk cId="3076330452" sldId="300"/>
        </pc:sldMkLst>
      </pc:sldChg>
      <pc:sldChg chg="addSp delSp modSp mod">
        <pc:chgData name="Twesigye, Gloria" userId="6464a502-8a44-4d67-8fab-8f3aa9495827" providerId="ADAL" clId="{57C99D86-1FC0-46BE-9D79-B5F0F17D0EEB}" dt="2023-12-04T17:08:31.112" v="9"/>
        <pc:sldMkLst>
          <pc:docMk/>
          <pc:sldMk cId="2384107940" sldId="304"/>
        </pc:sldMkLst>
        <pc:spChg chg="del">
          <ac:chgData name="Twesigye, Gloria" userId="6464a502-8a44-4d67-8fab-8f3aa9495827" providerId="ADAL" clId="{57C99D86-1FC0-46BE-9D79-B5F0F17D0EEB}" dt="2023-12-04T17:08:30.675" v="8" actId="478"/>
          <ac:spMkLst>
            <pc:docMk/>
            <pc:sldMk cId="2384107940" sldId="304"/>
            <ac:spMk id="6" creationId="{5D0F14F3-1A09-3E96-BCB2-D8B940E469DA}"/>
          </ac:spMkLst>
        </pc:spChg>
        <pc:spChg chg="del">
          <ac:chgData name="Twesigye, Gloria" userId="6464a502-8a44-4d67-8fab-8f3aa9495827" providerId="ADAL" clId="{57C99D86-1FC0-46BE-9D79-B5F0F17D0EEB}" dt="2023-12-04T17:08:30.675" v="8" actId="478"/>
          <ac:spMkLst>
            <pc:docMk/>
            <pc:sldMk cId="2384107940" sldId="304"/>
            <ac:spMk id="7" creationId="{CE64F085-394F-89FE-55C1-94E5F28AFADD}"/>
          </ac:spMkLst>
        </pc:spChg>
        <pc:spChg chg="del">
          <ac:chgData name="Twesigye, Gloria" userId="6464a502-8a44-4d67-8fab-8f3aa9495827" providerId="ADAL" clId="{57C99D86-1FC0-46BE-9D79-B5F0F17D0EEB}" dt="2023-12-04T17:08:30.675" v="8" actId="478"/>
          <ac:spMkLst>
            <pc:docMk/>
            <pc:sldMk cId="2384107940" sldId="304"/>
            <ac:spMk id="8" creationId="{E39DAA33-FEFE-A8BD-BBEA-A8F3D8B80ECE}"/>
          </ac:spMkLst>
        </pc:spChg>
        <pc:picChg chg="add mod">
          <ac:chgData name="Twesigye, Gloria" userId="6464a502-8a44-4d67-8fab-8f3aa9495827" providerId="ADAL" clId="{57C99D86-1FC0-46BE-9D79-B5F0F17D0EEB}" dt="2023-12-04T17:08:31.112" v="9"/>
          <ac:picMkLst>
            <pc:docMk/>
            <pc:sldMk cId="2384107940" sldId="304"/>
            <ac:picMk id="2" creationId="{5CD9B9C9-558A-48AD-27D1-46C5BC640140}"/>
          </ac:picMkLst>
        </pc:picChg>
      </pc:sldChg>
      <pc:sldChg chg="addSp delSp modSp mod">
        <pc:chgData name="Twesigye, Gloria" userId="6464a502-8a44-4d67-8fab-8f3aa9495827" providerId="ADAL" clId="{57C99D86-1FC0-46BE-9D79-B5F0F17D0EEB}" dt="2023-12-04T17:08:38.546" v="11"/>
        <pc:sldMkLst>
          <pc:docMk/>
          <pc:sldMk cId="1461120242" sldId="306"/>
        </pc:sldMkLst>
        <pc:spChg chg="del">
          <ac:chgData name="Twesigye, Gloria" userId="6464a502-8a44-4d67-8fab-8f3aa9495827" providerId="ADAL" clId="{57C99D86-1FC0-46BE-9D79-B5F0F17D0EEB}" dt="2023-12-04T17:08:38.056" v="10" actId="478"/>
          <ac:spMkLst>
            <pc:docMk/>
            <pc:sldMk cId="1461120242" sldId="306"/>
            <ac:spMk id="6" creationId="{5D0F14F3-1A09-3E96-BCB2-D8B940E469DA}"/>
          </ac:spMkLst>
        </pc:spChg>
        <pc:spChg chg="del">
          <ac:chgData name="Twesigye, Gloria" userId="6464a502-8a44-4d67-8fab-8f3aa9495827" providerId="ADAL" clId="{57C99D86-1FC0-46BE-9D79-B5F0F17D0EEB}" dt="2023-12-04T17:08:38.056" v="10" actId="478"/>
          <ac:spMkLst>
            <pc:docMk/>
            <pc:sldMk cId="1461120242" sldId="306"/>
            <ac:spMk id="7" creationId="{CE64F085-394F-89FE-55C1-94E5F28AFADD}"/>
          </ac:spMkLst>
        </pc:spChg>
        <pc:spChg chg="del">
          <ac:chgData name="Twesigye, Gloria" userId="6464a502-8a44-4d67-8fab-8f3aa9495827" providerId="ADAL" clId="{57C99D86-1FC0-46BE-9D79-B5F0F17D0EEB}" dt="2023-12-04T17:08:38.056" v="10" actId="478"/>
          <ac:spMkLst>
            <pc:docMk/>
            <pc:sldMk cId="1461120242" sldId="306"/>
            <ac:spMk id="8" creationId="{E39DAA33-FEFE-A8BD-BBEA-A8F3D8B80ECE}"/>
          </ac:spMkLst>
        </pc:spChg>
        <pc:picChg chg="add mod">
          <ac:chgData name="Twesigye, Gloria" userId="6464a502-8a44-4d67-8fab-8f3aa9495827" providerId="ADAL" clId="{57C99D86-1FC0-46BE-9D79-B5F0F17D0EEB}" dt="2023-12-04T17:08:38.546" v="11"/>
          <ac:picMkLst>
            <pc:docMk/>
            <pc:sldMk cId="1461120242" sldId="306"/>
            <ac:picMk id="2" creationId="{64AD978F-1EC4-286C-4C79-2B315319F8CB}"/>
          </ac:picMkLst>
        </pc:picChg>
      </pc:sldChg>
      <pc:sldChg chg="addSp delSp modSp mod modClrScheme chgLayout">
        <pc:chgData name="Twesigye, Gloria" userId="6464a502-8a44-4d67-8fab-8f3aa9495827" providerId="ADAL" clId="{57C99D86-1FC0-46BE-9D79-B5F0F17D0EEB}" dt="2023-12-04T17:41:14.073" v="131"/>
        <pc:sldMkLst>
          <pc:docMk/>
          <pc:sldMk cId="1653516997" sldId="307"/>
        </pc:sldMkLst>
        <pc:spChg chg="mod ord">
          <ac:chgData name="Twesigye, Gloria" userId="6464a502-8a44-4d67-8fab-8f3aa9495827" providerId="ADAL" clId="{57C99D86-1FC0-46BE-9D79-B5F0F17D0EEB}" dt="2023-12-04T17:33:52.511" v="121" actId="1076"/>
          <ac:spMkLst>
            <pc:docMk/>
            <pc:sldMk cId="1653516997" sldId="307"/>
            <ac:spMk id="2" creationId="{F6245169-1799-41CD-B28E-D2D20D16AD73}"/>
          </ac:spMkLst>
        </pc:spChg>
        <pc:spChg chg="mod ord">
          <ac:chgData name="Twesigye, Gloria" userId="6464a502-8a44-4d67-8fab-8f3aa9495827" providerId="ADAL" clId="{57C99D86-1FC0-46BE-9D79-B5F0F17D0EEB}" dt="2023-12-04T17:33:55.662" v="122" actId="1076"/>
          <ac:spMkLst>
            <pc:docMk/>
            <pc:sldMk cId="1653516997" sldId="307"/>
            <ac:spMk id="3" creationId="{E4FD1E92-5DBC-B105-F246-2355E4FF9A74}"/>
          </ac:spMkLst>
        </pc:spChg>
        <pc:spChg chg="add mod">
          <ac:chgData name="Twesigye, Gloria" userId="6464a502-8a44-4d67-8fab-8f3aa9495827" providerId="ADAL" clId="{57C99D86-1FC0-46BE-9D79-B5F0F17D0EEB}" dt="2023-12-04T17:41:14.073" v="131"/>
          <ac:spMkLst>
            <pc:docMk/>
            <pc:sldMk cId="1653516997" sldId="307"/>
            <ac:spMk id="5" creationId="{6F3719AF-8FE3-56E5-F8A1-BA2E495560E0}"/>
          </ac:spMkLst>
        </pc:spChg>
        <pc:graphicFrameChg chg="mod">
          <ac:chgData name="Twesigye, Gloria" userId="6464a502-8a44-4d67-8fab-8f3aa9495827" providerId="ADAL" clId="{57C99D86-1FC0-46BE-9D79-B5F0F17D0EEB}" dt="2023-12-04T17:35:01.735" v="129" actId="207"/>
          <ac:graphicFrameMkLst>
            <pc:docMk/>
            <pc:sldMk cId="1653516997" sldId="307"/>
            <ac:graphicFrameMk id="6" creationId="{A9A8CC69-E7C7-8BF8-2D2D-ABB1A61EC758}"/>
          </ac:graphicFrameMkLst>
        </pc:graphicFrameChg>
        <pc:picChg chg="del">
          <ac:chgData name="Twesigye, Gloria" userId="6464a502-8a44-4d67-8fab-8f3aa9495827" providerId="ADAL" clId="{57C99D86-1FC0-46BE-9D79-B5F0F17D0EEB}" dt="2023-12-04T17:41:13.136" v="130" actId="478"/>
          <ac:picMkLst>
            <pc:docMk/>
            <pc:sldMk cId="1653516997" sldId="307"/>
            <ac:picMk id="7" creationId="{D370C08A-CBF3-97B7-C109-CE59D38A553F}"/>
          </ac:picMkLst>
        </pc:picChg>
      </pc:sldChg>
      <pc:sldChg chg="addSp delSp modSp mod">
        <pc:chgData name="Twesigye, Gloria" userId="6464a502-8a44-4d67-8fab-8f3aa9495827" providerId="ADAL" clId="{57C99D86-1FC0-46BE-9D79-B5F0F17D0EEB}" dt="2023-12-04T17:08:44.868" v="13"/>
        <pc:sldMkLst>
          <pc:docMk/>
          <pc:sldMk cId="3225908514" sldId="309"/>
        </pc:sldMkLst>
        <pc:spChg chg="del">
          <ac:chgData name="Twesigye, Gloria" userId="6464a502-8a44-4d67-8fab-8f3aa9495827" providerId="ADAL" clId="{57C99D86-1FC0-46BE-9D79-B5F0F17D0EEB}" dt="2023-12-04T17:08:44.446" v="12" actId="478"/>
          <ac:spMkLst>
            <pc:docMk/>
            <pc:sldMk cId="3225908514" sldId="309"/>
            <ac:spMk id="6" creationId="{5D0F14F3-1A09-3E96-BCB2-D8B940E469DA}"/>
          </ac:spMkLst>
        </pc:spChg>
        <pc:spChg chg="del">
          <ac:chgData name="Twesigye, Gloria" userId="6464a502-8a44-4d67-8fab-8f3aa9495827" providerId="ADAL" clId="{57C99D86-1FC0-46BE-9D79-B5F0F17D0EEB}" dt="2023-12-04T17:08:44.446" v="12" actId="478"/>
          <ac:spMkLst>
            <pc:docMk/>
            <pc:sldMk cId="3225908514" sldId="309"/>
            <ac:spMk id="7" creationId="{CE64F085-394F-89FE-55C1-94E5F28AFADD}"/>
          </ac:spMkLst>
        </pc:spChg>
        <pc:spChg chg="del">
          <ac:chgData name="Twesigye, Gloria" userId="6464a502-8a44-4d67-8fab-8f3aa9495827" providerId="ADAL" clId="{57C99D86-1FC0-46BE-9D79-B5F0F17D0EEB}" dt="2023-12-04T17:08:44.446" v="12" actId="478"/>
          <ac:spMkLst>
            <pc:docMk/>
            <pc:sldMk cId="3225908514" sldId="309"/>
            <ac:spMk id="8" creationId="{E39DAA33-FEFE-A8BD-BBEA-A8F3D8B80ECE}"/>
          </ac:spMkLst>
        </pc:spChg>
        <pc:picChg chg="add mod">
          <ac:chgData name="Twesigye, Gloria" userId="6464a502-8a44-4d67-8fab-8f3aa9495827" providerId="ADAL" clId="{57C99D86-1FC0-46BE-9D79-B5F0F17D0EEB}" dt="2023-12-04T17:08:44.868" v="13"/>
          <ac:picMkLst>
            <pc:docMk/>
            <pc:sldMk cId="3225908514" sldId="309"/>
            <ac:picMk id="2" creationId="{84A5D59F-DDCA-F411-5AB5-54601A67E42E}"/>
          </ac:picMkLst>
        </pc:picChg>
      </pc:sldChg>
      <pc:sldChg chg="modSp mod modClrScheme chgLayout">
        <pc:chgData name="Twesigye, Gloria" userId="6464a502-8a44-4d67-8fab-8f3aa9495827" providerId="ADAL" clId="{57C99D86-1FC0-46BE-9D79-B5F0F17D0EEB}" dt="2023-12-04T17:53:58.563" v="156" actId="27918"/>
        <pc:sldMkLst>
          <pc:docMk/>
          <pc:sldMk cId="139979941" sldId="310"/>
        </pc:sldMkLst>
        <pc:spChg chg="mod ord">
          <ac:chgData name="Twesigye, Gloria" userId="6464a502-8a44-4d67-8fab-8f3aa9495827" providerId="ADAL" clId="{57C99D86-1FC0-46BE-9D79-B5F0F17D0EEB}" dt="2023-12-04T17:50:09.673" v="145" actId="700"/>
          <ac:spMkLst>
            <pc:docMk/>
            <pc:sldMk cId="139979941" sldId="310"/>
            <ac:spMk id="2" creationId="{F6245169-1799-41CD-B28E-D2D20D16AD73}"/>
          </ac:spMkLst>
        </pc:spChg>
        <pc:spChg chg="mod ord">
          <ac:chgData name="Twesigye, Gloria" userId="6464a502-8a44-4d67-8fab-8f3aa9495827" providerId="ADAL" clId="{57C99D86-1FC0-46BE-9D79-B5F0F17D0EEB}" dt="2023-12-04T17:50:20.153" v="146" actId="1076"/>
          <ac:spMkLst>
            <pc:docMk/>
            <pc:sldMk cId="139979941" sldId="310"/>
            <ac:spMk id="3" creationId="{E4FD1E92-5DBC-B105-F246-2355E4FF9A74}"/>
          </ac:spMkLst>
        </pc:spChg>
        <pc:graphicFrameChg chg="mod">
          <ac:chgData name="Twesigye, Gloria" userId="6464a502-8a44-4d67-8fab-8f3aa9495827" providerId="ADAL" clId="{57C99D86-1FC0-46BE-9D79-B5F0F17D0EEB}" dt="2023-12-04T17:50:47.286" v="151" actId="207"/>
          <ac:graphicFrameMkLst>
            <pc:docMk/>
            <pc:sldMk cId="139979941" sldId="310"/>
            <ac:graphicFrameMk id="11" creationId="{77C748B8-A357-4913-EC73-5F373BAF98C1}"/>
          </ac:graphicFrameMkLst>
        </pc:graphicFrameChg>
      </pc:sldChg>
      <pc:sldChg chg="mod">
        <pc:chgData name="Twesigye, Gloria" userId="6464a502-8a44-4d67-8fab-8f3aa9495827" providerId="ADAL" clId="{57C99D86-1FC0-46BE-9D79-B5F0F17D0EEB}" dt="2023-12-04T17:56:49.304" v="162" actId="27918"/>
        <pc:sldMkLst>
          <pc:docMk/>
          <pc:sldMk cId="3752204363" sldId="311"/>
        </pc:sldMkLst>
      </pc:sldChg>
      <pc:sldChg chg="addSp delSp modSp mod">
        <pc:chgData name="Twesigye, Gloria" userId="6464a502-8a44-4d67-8fab-8f3aa9495827" providerId="ADAL" clId="{57C99D86-1FC0-46BE-9D79-B5F0F17D0EEB}" dt="2023-12-04T17:08:53.737" v="15"/>
        <pc:sldMkLst>
          <pc:docMk/>
          <pc:sldMk cId="4093944873" sldId="313"/>
        </pc:sldMkLst>
        <pc:spChg chg="del">
          <ac:chgData name="Twesigye, Gloria" userId="6464a502-8a44-4d67-8fab-8f3aa9495827" providerId="ADAL" clId="{57C99D86-1FC0-46BE-9D79-B5F0F17D0EEB}" dt="2023-12-04T17:08:53.340" v="14" actId="478"/>
          <ac:spMkLst>
            <pc:docMk/>
            <pc:sldMk cId="4093944873" sldId="313"/>
            <ac:spMk id="6" creationId="{5D0F14F3-1A09-3E96-BCB2-D8B940E469DA}"/>
          </ac:spMkLst>
        </pc:spChg>
        <pc:spChg chg="del">
          <ac:chgData name="Twesigye, Gloria" userId="6464a502-8a44-4d67-8fab-8f3aa9495827" providerId="ADAL" clId="{57C99D86-1FC0-46BE-9D79-B5F0F17D0EEB}" dt="2023-12-04T17:08:53.340" v="14" actId="478"/>
          <ac:spMkLst>
            <pc:docMk/>
            <pc:sldMk cId="4093944873" sldId="313"/>
            <ac:spMk id="7" creationId="{CE64F085-394F-89FE-55C1-94E5F28AFADD}"/>
          </ac:spMkLst>
        </pc:spChg>
        <pc:spChg chg="del">
          <ac:chgData name="Twesigye, Gloria" userId="6464a502-8a44-4d67-8fab-8f3aa9495827" providerId="ADAL" clId="{57C99D86-1FC0-46BE-9D79-B5F0F17D0EEB}" dt="2023-12-04T17:08:53.340" v="14" actId="478"/>
          <ac:spMkLst>
            <pc:docMk/>
            <pc:sldMk cId="4093944873" sldId="313"/>
            <ac:spMk id="8" creationId="{E39DAA33-FEFE-A8BD-BBEA-A8F3D8B80ECE}"/>
          </ac:spMkLst>
        </pc:spChg>
        <pc:picChg chg="add mod">
          <ac:chgData name="Twesigye, Gloria" userId="6464a502-8a44-4d67-8fab-8f3aa9495827" providerId="ADAL" clId="{57C99D86-1FC0-46BE-9D79-B5F0F17D0EEB}" dt="2023-12-04T17:08:53.737" v="15"/>
          <ac:picMkLst>
            <pc:docMk/>
            <pc:sldMk cId="4093944873" sldId="313"/>
            <ac:picMk id="2" creationId="{D74259F1-377C-2C7C-9F89-054786EC2138}"/>
          </ac:picMkLst>
        </pc:picChg>
      </pc:sldChg>
      <pc:sldChg chg="modSp mod modClrScheme chgLayout">
        <pc:chgData name="Twesigye, Gloria" userId="6464a502-8a44-4d67-8fab-8f3aa9495827" providerId="ADAL" clId="{57C99D86-1FC0-46BE-9D79-B5F0F17D0EEB}" dt="2023-12-04T18:09:37.109" v="180" actId="14100"/>
        <pc:sldMkLst>
          <pc:docMk/>
          <pc:sldMk cId="1316263638" sldId="314"/>
        </pc:sldMkLst>
        <pc:spChg chg="mod ord">
          <ac:chgData name="Twesigye, Gloria" userId="6464a502-8a44-4d67-8fab-8f3aa9495827" providerId="ADAL" clId="{57C99D86-1FC0-46BE-9D79-B5F0F17D0EEB}" dt="2023-12-04T18:09:30.506" v="178" actId="1076"/>
          <ac:spMkLst>
            <pc:docMk/>
            <pc:sldMk cId="1316263638" sldId="314"/>
            <ac:spMk id="2" creationId="{F6245169-1799-41CD-B28E-D2D20D16AD73}"/>
          </ac:spMkLst>
        </pc:spChg>
        <pc:spChg chg="mod ord">
          <ac:chgData name="Twesigye, Gloria" userId="6464a502-8a44-4d67-8fab-8f3aa9495827" providerId="ADAL" clId="{57C99D86-1FC0-46BE-9D79-B5F0F17D0EEB}" dt="2023-12-04T18:09:37.109" v="180" actId="14100"/>
          <ac:spMkLst>
            <pc:docMk/>
            <pc:sldMk cId="1316263638" sldId="314"/>
            <ac:spMk id="3" creationId="{E4FD1E92-5DBC-B105-F246-2355E4FF9A74}"/>
          </ac:spMkLst>
        </pc:spChg>
        <pc:graphicFrameChg chg="mod">
          <ac:chgData name="Twesigye, Gloria" userId="6464a502-8a44-4d67-8fab-8f3aa9495827" providerId="ADAL" clId="{57C99D86-1FC0-46BE-9D79-B5F0F17D0EEB}" dt="2023-12-04T18:09:13.849" v="177"/>
          <ac:graphicFrameMkLst>
            <pc:docMk/>
            <pc:sldMk cId="1316263638" sldId="314"/>
            <ac:graphicFrameMk id="11" creationId="{77C748B8-A357-4913-EC73-5F373BAF98C1}"/>
          </ac:graphicFrameMkLst>
        </pc:graphicFrameChg>
      </pc:sldChg>
      <pc:sldChg chg="del">
        <pc:chgData name="Twesigye, Gloria" userId="6464a502-8a44-4d67-8fab-8f3aa9495827" providerId="ADAL" clId="{57C99D86-1FC0-46BE-9D79-B5F0F17D0EEB}" dt="2023-12-04T18:27:35.641" v="181" actId="2696"/>
        <pc:sldMkLst>
          <pc:docMk/>
          <pc:sldMk cId="2678146311" sldId="316"/>
        </pc:sldMkLst>
      </pc:sldChg>
      <pc:sldChg chg="addSp modSp mod modClrScheme chgLayout">
        <pc:chgData name="Twesigye, Gloria" userId="6464a502-8a44-4d67-8fab-8f3aa9495827" providerId="ADAL" clId="{57C99D86-1FC0-46BE-9D79-B5F0F17D0EEB}" dt="2023-12-04T18:32:08.020" v="197" actId="207"/>
        <pc:sldMkLst>
          <pc:docMk/>
          <pc:sldMk cId="3127030477" sldId="317"/>
        </pc:sldMkLst>
        <pc:spChg chg="mod ord">
          <ac:chgData name="Twesigye, Gloria" userId="6464a502-8a44-4d67-8fab-8f3aa9495827" providerId="ADAL" clId="{57C99D86-1FC0-46BE-9D79-B5F0F17D0EEB}" dt="2023-12-04T18:30:24.700" v="189" actId="700"/>
          <ac:spMkLst>
            <pc:docMk/>
            <pc:sldMk cId="3127030477" sldId="317"/>
            <ac:spMk id="2" creationId="{F6245169-1799-41CD-B28E-D2D20D16AD73}"/>
          </ac:spMkLst>
        </pc:spChg>
        <pc:spChg chg="mod ord">
          <ac:chgData name="Twesigye, Gloria" userId="6464a502-8a44-4d67-8fab-8f3aa9495827" providerId="ADAL" clId="{57C99D86-1FC0-46BE-9D79-B5F0F17D0EEB}" dt="2023-12-04T18:30:24.700" v="189" actId="700"/>
          <ac:spMkLst>
            <pc:docMk/>
            <pc:sldMk cId="3127030477" sldId="317"/>
            <ac:spMk id="3" creationId="{E4FD1E92-5DBC-B105-F246-2355E4FF9A74}"/>
          </ac:spMkLst>
        </pc:spChg>
        <pc:spChg chg="add mod">
          <ac:chgData name="Twesigye, Gloria" userId="6464a502-8a44-4d67-8fab-8f3aa9495827" providerId="ADAL" clId="{57C99D86-1FC0-46BE-9D79-B5F0F17D0EEB}" dt="2023-12-04T17:41:50.539" v="142"/>
          <ac:spMkLst>
            <pc:docMk/>
            <pc:sldMk cId="3127030477" sldId="317"/>
            <ac:spMk id="4" creationId="{048248CA-D1E1-2966-2DF4-7E47D30A0BE4}"/>
          </ac:spMkLst>
        </pc:spChg>
        <pc:graphicFrameChg chg="mod">
          <ac:chgData name="Twesigye, Gloria" userId="6464a502-8a44-4d67-8fab-8f3aa9495827" providerId="ADAL" clId="{57C99D86-1FC0-46BE-9D79-B5F0F17D0EEB}" dt="2023-12-04T18:32:08.020" v="197" actId="207"/>
          <ac:graphicFrameMkLst>
            <pc:docMk/>
            <pc:sldMk cId="3127030477" sldId="317"/>
            <ac:graphicFrameMk id="11" creationId="{77C748B8-A357-4913-EC73-5F373BAF98C1}"/>
          </ac:graphicFrameMkLst>
        </pc:graphicFrameChg>
        <pc:picChg chg="add mod">
          <ac:chgData name="Twesigye, Gloria" userId="6464a502-8a44-4d67-8fab-8f3aa9495827" providerId="ADAL" clId="{57C99D86-1FC0-46BE-9D79-B5F0F17D0EEB}" dt="2023-12-04T17:41:53.225" v="144" actId="1076"/>
          <ac:picMkLst>
            <pc:docMk/>
            <pc:sldMk cId="3127030477" sldId="317"/>
            <ac:picMk id="5" creationId="{6F1E2C79-D237-A404-0BFF-5D277CAEC3F3}"/>
          </ac:picMkLst>
        </pc:picChg>
      </pc:sldChg>
      <pc:sldChg chg="addSp modSp mod modClrScheme chgLayout">
        <pc:chgData name="Twesigye, Gloria" userId="6464a502-8a44-4d67-8fab-8f3aa9495827" providerId="ADAL" clId="{57C99D86-1FC0-46BE-9D79-B5F0F17D0EEB}" dt="2023-12-04T18:28:35.758" v="188" actId="1076"/>
        <pc:sldMkLst>
          <pc:docMk/>
          <pc:sldMk cId="3725944416" sldId="320"/>
        </pc:sldMkLst>
        <pc:spChg chg="mod ord">
          <ac:chgData name="Twesigye, Gloria" userId="6464a502-8a44-4d67-8fab-8f3aa9495827" providerId="ADAL" clId="{57C99D86-1FC0-46BE-9D79-B5F0F17D0EEB}" dt="2023-12-04T18:28:35.758" v="188" actId="1076"/>
          <ac:spMkLst>
            <pc:docMk/>
            <pc:sldMk cId="3725944416" sldId="320"/>
            <ac:spMk id="2" creationId="{F6245169-1799-41CD-B28E-D2D20D16AD73}"/>
          </ac:spMkLst>
        </pc:spChg>
        <pc:spChg chg="mod ord">
          <ac:chgData name="Twesigye, Gloria" userId="6464a502-8a44-4d67-8fab-8f3aa9495827" providerId="ADAL" clId="{57C99D86-1FC0-46BE-9D79-B5F0F17D0EEB}" dt="2023-12-04T18:28:33.540" v="187" actId="1076"/>
          <ac:spMkLst>
            <pc:docMk/>
            <pc:sldMk cId="3725944416" sldId="320"/>
            <ac:spMk id="3" creationId="{E4FD1E92-5DBC-B105-F246-2355E4FF9A74}"/>
          </ac:spMkLst>
        </pc:spChg>
        <pc:spChg chg="add mod">
          <ac:chgData name="Twesigye, Gloria" userId="6464a502-8a44-4d67-8fab-8f3aa9495827" providerId="ADAL" clId="{57C99D86-1FC0-46BE-9D79-B5F0F17D0EEB}" dt="2023-12-04T17:41:40.655" v="136"/>
          <ac:spMkLst>
            <pc:docMk/>
            <pc:sldMk cId="3725944416" sldId="320"/>
            <ac:spMk id="4" creationId="{048248CA-D1E1-2966-2DF4-7E47D30A0BE4}"/>
          </ac:spMkLst>
        </pc:spChg>
        <pc:spChg chg="add mod">
          <ac:chgData name="Twesigye, Gloria" userId="6464a502-8a44-4d67-8fab-8f3aa9495827" providerId="ADAL" clId="{57C99D86-1FC0-46BE-9D79-B5F0F17D0EEB}" dt="2023-12-04T17:41:42.438" v="138"/>
          <ac:spMkLst>
            <pc:docMk/>
            <pc:sldMk cId="3725944416" sldId="320"/>
            <ac:spMk id="5" creationId="{048248CA-D1E1-2966-2DF4-7E47D30A0BE4}"/>
          </ac:spMkLst>
        </pc:spChg>
        <pc:graphicFrameChg chg="mod">
          <ac:chgData name="Twesigye, Gloria" userId="6464a502-8a44-4d67-8fab-8f3aa9495827" providerId="ADAL" clId="{57C99D86-1FC0-46BE-9D79-B5F0F17D0EEB}" dt="2023-12-04T18:28:17.914" v="186" actId="207"/>
          <ac:graphicFrameMkLst>
            <pc:docMk/>
            <pc:sldMk cId="3725944416" sldId="320"/>
            <ac:graphicFrameMk id="11" creationId="{77C748B8-A357-4913-EC73-5F373BAF98C1}"/>
          </ac:graphicFrameMkLst>
        </pc:graphicFrameChg>
        <pc:picChg chg="add mod">
          <ac:chgData name="Twesigye, Gloria" userId="6464a502-8a44-4d67-8fab-8f3aa9495827" providerId="ADAL" clId="{57C99D86-1FC0-46BE-9D79-B5F0F17D0EEB}" dt="2023-12-04T17:41:45.599" v="140" actId="1076"/>
          <ac:picMkLst>
            <pc:docMk/>
            <pc:sldMk cId="3725944416" sldId="320"/>
            <ac:picMk id="6" creationId="{EF6E0608-AF7E-8D5D-F47A-FD20914BE547}"/>
          </ac:picMkLst>
        </pc:picChg>
      </pc:sldChg>
      <pc:sldMasterChg chg="setBg">
        <pc:chgData name="Twesigye, Gloria" userId="6464a502-8a44-4d67-8fab-8f3aa9495827" providerId="ADAL" clId="{57C99D86-1FC0-46BE-9D79-B5F0F17D0EEB}" dt="2023-12-04T17:07:51.387" v="2"/>
        <pc:sldMasterMkLst>
          <pc:docMk/>
          <pc:sldMasterMk cId="3984714580" sldId="2147483687"/>
        </pc:sldMasterMkLst>
      </pc:sldMasterChg>
      <pc:sldMasterChg chg="setBg modSldLayout">
        <pc:chgData name="Twesigye, Gloria" userId="6464a502-8a44-4d67-8fab-8f3aa9495827" providerId="ADAL" clId="{57C99D86-1FC0-46BE-9D79-B5F0F17D0EEB}" dt="2023-12-04T17:18:12.113" v="27" actId="1076"/>
        <pc:sldMasterMkLst>
          <pc:docMk/>
          <pc:sldMasterMk cId="3554223567" sldId="2147483697"/>
        </pc:sldMasterMkLst>
        <pc:sldLayoutChg chg="modSp mod">
          <pc:chgData name="Twesigye, Gloria" userId="6464a502-8a44-4d67-8fab-8f3aa9495827" providerId="ADAL" clId="{57C99D86-1FC0-46BE-9D79-B5F0F17D0EEB}" dt="2023-12-04T17:18:12.113" v="27" actId="1076"/>
          <pc:sldLayoutMkLst>
            <pc:docMk/>
            <pc:sldMasterMk cId="3554223567" sldId="2147483697"/>
            <pc:sldLayoutMk cId="1114824025" sldId="2147483699"/>
          </pc:sldLayoutMkLst>
          <pc:spChg chg="mod">
            <ac:chgData name="Twesigye, Gloria" userId="6464a502-8a44-4d67-8fab-8f3aa9495827" providerId="ADAL" clId="{57C99D86-1FC0-46BE-9D79-B5F0F17D0EEB}" dt="2023-12-04T17:18:12.113" v="27" actId="1076"/>
            <ac:spMkLst>
              <pc:docMk/>
              <pc:sldMasterMk cId="3554223567" sldId="2147483697"/>
              <pc:sldLayoutMk cId="1114824025" sldId="2147483699"/>
              <ac:spMk id="3" creationId="{D1377EC6-E606-BCCD-FC01-0168607C70E3}"/>
            </ac:spMkLst>
          </pc:spChg>
        </pc:sldLayoutChg>
      </pc:sldMasterChg>
    </pc:docChg>
  </pc:docChgLst>
  <pc:docChgLst>
    <pc:chgData name="Sarah Balian" userId="b9b6ec2c-f67a-4485-ae9a-27dddf9569d2" providerId="ADAL" clId="{4BD96F7E-581A-4B29-A868-4F68CDDDD287}"/>
    <pc:docChg chg="modSld">
      <pc:chgData name="Sarah Balian" userId="b9b6ec2c-f67a-4485-ae9a-27dddf9569d2" providerId="ADAL" clId="{4BD96F7E-581A-4B29-A868-4F68CDDDD287}" dt="2023-03-17T17:10:12.702" v="59"/>
      <pc:docMkLst>
        <pc:docMk/>
      </pc:docMkLst>
      <pc:sldChg chg="modSp mod modNotesTx">
        <pc:chgData name="Sarah Balian" userId="b9b6ec2c-f67a-4485-ae9a-27dddf9569d2" providerId="ADAL" clId="{4BD96F7E-581A-4B29-A868-4F68CDDDD287}" dt="2023-03-17T17:05:46.713" v="57" actId="113"/>
        <pc:sldMkLst>
          <pc:docMk/>
          <pc:sldMk cId="1428788921" sldId="262"/>
        </pc:sldMkLst>
        <pc:graphicFrameChg chg="mod">
          <ac:chgData name="Sarah Balian" userId="b9b6ec2c-f67a-4485-ae9a-27dddf9569d2" providerId="ADAL" clId="{4BD96F7E-581A-4B29-A868-4F68CDDDD287}" dt="2023-03-17T17:05:46.713" v="57" actId="113"/>
          <ac:graphicFrameMkLst>
            <pc:docMk/>
            <pc:sldMk cId="1428788921" sldId="262"/>
            <ac:graphicFrameMk id="8" creationId="{A25666F9-CCA3-9D59-B863-99CA3EC76DEB}"/>
          </ac:graphicFrameMkLst>
        </pc:graphicFrameChg>
      </pc:sldChg>
      <pc:sldChg chg="delCm">
        <pc:chgData name="Sarah Balian" userId="b9b6ec2c-f67a-4485-ae9a-27dddf9569d2" providerId="ADAL" clId="{4BD96F7E-581A-4B29-A868-4F68CDDDD287}" dt="2023-03-17T17:10:12.702" v="59"/>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BD96F7E-581A-4B29-A868-4F68CDDDD287}" dt="2023-03-17T17:10:12.702" v="59"/>
              <pc2:cmMkLst xmlns:pc2="http://schemas.microsoft.com/office/powerpoint/2019/9/main/command">
                <pc:docMk/>
                <pc:sldMk cId="3475639167" sldId="289"/>
                <pc2:cmMk id="{DC528C14-F892-48E2-80E4-8ED545C0D7D1}"/>
              </pc2:cmMkLst>
            </pc226:cmChg>
          </p:ext>
        </pc:extLst>
      </pc:sldChg>
      <pc:sldChg chg="modSp mod">
        <pc:chgData name="Sarah Balian" userId="b9b6ec2c-f67a-4485-ae9a-27dddf9569d2" providerId="ADAL" clId="{4BD96F7E-581A-4B29-A868-4F68CDDDD287}" dt="2023-03-17T17:06:26.292" v="58" actId="20577"/>
        <pc:sldMkLst>
          <pc:docMk/>
          <pc:sldMk cId="317324267" sldId="299"/>
        </pc:sldMkLst>
        <pc:spChg chg="mod">
          <ac:chgData name="Sarah Balian" userId="b9b6ec2c-f67a-4485-ae9a-27dddf9569d2" providerId="ADAL" clId="{4BD96F7E-581A-4B29-A868-4F68CDDDD287}" dt="2023-03-17T17:06:26.292" v="58" actId="20577"/>
          <ac:spMkLst>
            <pc:docMk/>
            <pc:sldMk cId="317324267" sldId="299"/>
            <ac:spMk id="58" creationId="{DB0E9556-57C4-FB9F-F4ED-4A86F430775C}"/>
          </ac:spMkLst>
        </pc:spChg>
      </pc:sldChg>
    </pc:docChg>
  </pc:docChgLst>
  <pc:docChgLst>
    <pc:chgData name="Sarah Balian" userId="b9b6ec2c-f67a-4485-ae9a-27dddf9569d2" providerId="ADAL" clId="{D3FC4145-4E9E-458D-9F67-094EFC316802}"/>
    <pc:docChg chg="modSld">
      <pc:chgData name="Sarah Balian" userId="b9b6ec2c-f67a-4485-ae9a-27dddf9569d2" providerId="ADAL" clId="{D3FC4145-4E9E-458D-9F67-094EFC316802}" dt="2023-02-02T17:05:29.321" v="67"/>
      <pc:docMkLst>
        <pc:docMk/>
      </pc:docMkLst>
      <pc:sldChg chg="modSp mod">
        <pc:chgData name="Sarah Balian" userId="b9b6ec2c-f67a-4485-ae9a-27dddf9569d2" providerId="ADAL" clId="{D3FC4145-4E9E-458D-9F67-094EFC316802}" dt="2023-02-01T22:46:14.021" v="0" actId="20577"/>
        <pc:sldMkLst>
          <pc:docMk/>
          <pc:sldMk cId="2163988523" sldId="260"/>
        </pc:sldMkLst>
        <pc:spChg chg="mod">
          <ac:chgData name="Sarah Balian" userId="b9b6ec2c-f67a-4485-ae9a-27dddf9569d2" providerId="ADAL" clId="{D3FC4145-4E9E-458D-9F67-094EFC316802}" dt="2023-02-01T22:46:14.021" v="0" actId="20577"/>
          <ac:spMkLst>
            <pc:docMk/>
            <pc:sldMk cId="2163988523" sldId="260"/>
            <ac:spMk id="3" creationId="{7F10B6DC-6AF4-BFD9-E1D5-B98AA266289F}"/>
          </ac:spMkLst>
        </pc:spChg>
      </pc:sldChg>
      <pc:sldChg chg="delCm">
        <pc:chgData name="Sarah Balian" userId="b9b6ec2c-f67a-4485-ae9a-27dddf9569d2" providerId="ADAL" clId="{D3FC4145-4E9E-458D-9F67-094EFC316802}" dt="2023-02-02T16:21:00.020" v="8"/>
        <pc:sldMkLst>
          <pc:docMk/>
          <pc:sldMk cId="1887431401" sldId="26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20:58.420" v="7"/>
              <pc2:cmMkLst xmlns:pc2="http://schemas.microsoft.com/office/powerpoint/2019/9/main/command">
                <pc:docMk/>
                <pc:sldMk cId="1887431401" sldId="263"/>
                <pc2:cmMk id="{C686B41F-EA1F-4D06-8E71-49BC0D9F35C6}"/>
              </pc2:cmMkLst>
            </pc226:cmChg>
            <pc226:cmChg xmlns:pc226="http://schemas.microsoft.com/office/powerpoint/2022/06/main/command" chg="del">
              <pc226:chgData name="Sarah Balian" userId="b9b6ec2c-f67a-4485-ae9a-27dddf9569d2" providerId="ADAL" clId="{D3FC4145-4E9E-458D-9F67-094EFC316802}" dt="2023-02-02T16:21:00.020" v="8"/>
              <pc2:cmMkLst xmlns:pc2="http://schemas.microsoft.com/office/powerpoint/2019/9/main/command">
                <pc:docMk/>
                <pc:sldMk cId="1887431401" sldId="263"/>
                <pc2:cmMk id="{408C6CBC-8248-4FD1-8C02-42DCFF60580A}"/>
              </pc2:cmMkLst>
            </pc226:cmChg>
          </p:ext>
        </pc:extLst>
      </pc:sldChg>
      <pc:sldChg chg="delCm">
        <pc:chgData name="Sarah Balian" userId="b9b6ec2c-f67a-4485-ae9a-27dddf9569d2" providerId="ADAL" clId="{D3FC4145-4E9E-458D-9F67-094EFC316802}" dt="2023-02-02T16:18:48.179" v="1"/>
        <pc:sldMkLst>
          <pc:docMk/>
          <pc:sldMk cId="1821595124" sldId="28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18:48.179" v="1"/>
              <pc2:cmMkLst xmlns:pc2="http://schemas.microsoft.com/office/powerpoint/2019/9/main/command">
                <pc:docMk/>
                <pc:sldMk cId="1821595124" sldId="286"/>
                <pc2:cmMk id="{3ADE7CA6-2638-481A-A0DF-1B5FE90F3334}"/>
              </pc2:cmMkLst>
            </pc226:cmChg>
          </p:ext>
        </pc:extLst>
      </pc:sldChg>
      <pc:sldChg chg="modSp mod modCm">
        <pc:chgData name="Sarah Balian" userId="b9b6ec2c-f67a-4485-ae9a-27dddf9569d2" providerId="ADAL" clId="{D3FC4145-4E9E-458D-9F67-094EFC316802}" dt="2023-02-02T17:05:29.321" v="67"/>
        <pc:sldMkLst>
          <pc:docMk/>
          <pc:sldMk cId="3475639167" sldId="289"/>
        </pc:sldMkLst>
        <pc:spChg chg="mod">
          <ac:chgData name="Sarah Balian" userId="b9b6ec2c-f67a-4485-ae9a-27dddf9569d2" providerId="ADAL" clId="{D3FC4145-4E9E-458D-9F67-094EFC316802}" dt="2023-02-02T16:32:09.980" v="66"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D3FC4145-4E9E-458D-9F67-094EFC316802}" dt="2023-02-02T17:05:29.321" v="67"/>
              <pc2:cmMkLst xmlns:pc2="http://schemas.microsoft.com/office/powerpoint/2019/9/main/command">
                <pc:docMk/>
                <pc:sldMk cId="3475639167" sldId="289"/>
                <pc2:cmMk id="{DC528C14-F892-48E2-80E4-8ED545C0D7D1}"/>
              </pc2:cmMkLst>
              <pc226:cmRplyChg chg="add">
                <pc226:chgData name="Sarah Balian" userId="b9b6ec2c-f67a-4485-ae9a-27dddf9569d2" providerId="ADAL" clId="{D3FC4145-4E9E-458D-9F67-094EFC316802}" dt="2023-02-02T16:30:37.271" v="12"/>
                <pc2:cmRplyMkLst xmlns:pc2="http://schemas.microsoft.com/office/powerpoint/2019/9/main/command">
                  <pc:docMk/>
                  <pc:sldMk cId="3475639167" sldId="289"/>
                  <pc2:cmMk id="{DC528C14-F892-48E2-80E4-8ED545C0D7D1}"/>
                  <pc2:cmRplyMk id="{6C7B9522-627D-4D31-88F8-C48B9ED00A9C}"/>
                </pc2:cmRplyMkLst>
              </pc226:cmRplyChg>
            </pc226:cmChg>
          </p:ext>
        </pc:extLst>
      </pc:sldChg>
      <pc:sldChg chg="modSp mod">
        <pc:chgData name="Sarah Balian" userId="b9b6ec2c-f67a-4485-ae9a-27dddf9569d2" providerId="ADAL" clId="{D3FC4145-4E9E-458D-9F67-094EFC316802}" dt="2023-02-02T16:19:21.431" v="4" actId="20577"/>
        <pc:sldMkLst>
          <pc:docMk/>
          <pc:sldMk cId="3076330452" sldId="300"/>
        </pc:sldMkLst>
        <pc:spChg chg="mod">
          <ac:chgData name="Sarah Balian" userId="b9b6ec2c-f67a-4485-ae9a-27dddf9569d2" providerId="ADAL" clId="{D3FC4145-4E9E-458D-9F67-094EFC316802}" dt="2023-02-02T16:19:21.431" v="4" actId="20577"/>
          <ac:spMkLst>
            <pc:docMk/>
            <pc:sldMk cId="3076330452" sldId="300"/>
            <ac:spMk id="10" creationId="{6A4BCF62-45E9-A6C5-5A04-B2F16A6B6FAB}"/>
          </ac:spMkLst>
        </pc:spChg>
      </pc:sldChg>
      <pc:sldChg chg="modSp mod delCm modCm">
        <pc:chgData name="Sarah Balian" userId="b9b6ec2c-f67a-4485-ae9a-27dddf9569d2" providerId="ADAL" clId="{D3FC4145-4E9E-458D-9F67-094EFC316802}" dt="2023-02-02T16:19:16.306" v="3"/>
        <pc:sldMkLst>
          <pc:docMk/>
          <pc:sldMk cId="999049329" sldId="305"/>
        </pc:sldMkLst>
        <pc:spChg chg="mod">
          <ac:chgData name="Sarah Balian" userId="b9b6ec2c-f67a-4485-ae9a-27dddf9569d2" providerId="ADAL" clId="{D3FC4145-4E9E-458D-9F67-094EFC316802}" dt="2023-02-02T16:19:12.585" v="2" actId="20577"/>
          <ac:spMkLst>
            <pc:docMk/>
            <pc:sldMk cId="999049329" sldId="305"/>
            <ac:spMk id="11" creationId="{8E4E40E9-D792-25A1-4B37-23D4780B1318}"/>
          </ac:spMkLst>
        </pc:spChg>
        <pc:extLst>
          <p:ext xmlns:p="http://schemas.openxmlformats.org/presentationml/2006/main" uri="{D6D511B9-2390-475A-947B-AFAB55BFBCF1}">
            <pc226:cmChg xmlns:pc226="http://schemas.microsoft.com/office/powerpoint/2022/06/main/command" chg="del mod">
              <pc226:chgData name="Sarah Balian" userId="b9b6ec2c-f67a-4485-ae9a-27dddf9569d2" providerId="ADAL" clId="{D3FC4145-4E9E-458D-9F67-094EFC316802}" dt="2023-02-02T16:19:16.306" v="3"/>
              <pc2:cmMkLst xmlns:pc2="http://schemas.microsoft.com/office/powerpoint/2019/9/main/command">
                <pc:docMk/>
                <pc:sldMk cId="999049329" sldId="305"/>
                <pc2:cmMk id="{BD97CA75-17F4-4899-9394-12E2209D00F9}"/>
              </pc2:cmMkLst>
            </pc226:cmChg>
          </p:ext>
        </pc:extLst>
      </pc:sldChg>
      <pc:sldChg chg="delCm">
        <pc:chgData name="Sarah Balian" userId="b9b6ec2c-f67a-4485-ae9a-27dddf9569d2" providerId="ADAL" clId="{D3FC4145-4E9E-458D-9F67-094EFC316802}" dt="2023-02-02T16:24:10.288" v="9"/>
        <pc:sldMkLst>
          <pc:docMk/>
          <pc:sldMk cId="1653516997" sldId="30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24:10.288" v="9"/>
              <pc2:cmMkLst xmlns:pc2="http://schemas.microsoft.com/office/powerpoint/2019/9/main/command">
                <pc:docMk/>
                <pc:sldMk cId="1653516997" sldId="307"/>
                <pc2:cmMk id="{186D3203-D40A-457D-BF6D-4FD1646CA1D8}"/>
              </pc2:cmMkLst>
            </pc226:cmChg>
          </p:ext>
        </pc:extLst>
      </pc:sldChg>
      <pc:sldChg chg="modSp">
        <pc:chgData name="Sarah Balian" userId="b9b6ec2c-f67a-4485-ae9a-27dddf9569d2" providerId="ADAL" clId="{D3FC4145-4E9E-458D-9F67-094EFC316802}" dt="2023-02-02T16:25:14.236" v="11"/>
        <pc:sldMkLst>
          <pc:docMk/>
          <pc:sldMk cId="1316263638" sldId="314"/>
        </pc:sldMkLst>
        <pc:graphicFrameChg chg="mod">
          <ac:chgData name="Sarah Balian" userId="b9b6ec2c-f67a-4485-ae9a-27dddf9569d2" providerId="ADAL" clId="{D3FC4145-4E9E-458D-9F67-094EFC316802}" dt="2023-02-02T16:25:14.236" v="11"/>
          <ac:graphicFrameMkLst>
            <pc:docMk/>
            <pc:sldMk cId="1316263638" sldId="314"/>
            <ac:graphicFrameMk id="11" creationId="{77C748B8-A357-4913-EC73-5F373BAF98C1}"/>
          </ac:graphicFrameMkLst>
        </pc:graphicFrameChg>
      </pc:sldChg>
      <pc:sldChg chg="modSp mod">
        <pc:chgData name="Sarah Balian" userId="b9b6ec2c-f67a-4485-ae9a-27dddf9569d2" providerId="ADAL" clId="{D3FC4145-4E9E-458D-9F67-094EFC316802}" dt="2023-02-02T16:20:46.569" v="6" actId="6549"/>
        <pc:sldMkLst>
          <pc:docMk/>
          <pc:sldMk cId="1329933649" sldId="319"/>
        </pc:sldMkLst>
        <pc:spChg chg="mod">
          <ac:chgData name="Sarah Balian" userId="b9b6ec2c-f67a-4485-ae9a-27dddf9569d2" providerId="ADAL" clId="{D3FC4145-4E9E-458D-9F67-094EFC316802}" dt="2023-02-02T16:20:46.569" v="6" actId="6549"/>
          <ac:spMkLst>
            <pc:docMk/>
            <pc:sldMk cId="1329933649" sldId="319"/>
            <ac:spMk id="3" creationId="{667FD755-5259-8918-3691-B2DE3A2F1546}"/>
          </ac:spMkLst>
        </pc:spChg>
      </pc:sldChg>
    </pc:docChg>
  </pc:docChgLst>
  <pc:docChgLst>
    <pc:chgData name="Hanner, Olsen" userId="8f966b24-7479-4073-89bd-2f70180eddce" providerId="ADAL" clId="{AF4F883A-C98C-4300-9E3E-D6CAA3EDA309}"/>
    <pc:docChg chg="delSld modSld">
      <pc:chgData name="Hanner, Olsen" userId="8f966b24-7479-4073-89bd-2f70180eddce" providerId="ADAL" clId="{AF4F883A-C98C-4300-9E3E-D6CAA3EDA309}" dt="2023-11-10T15:27:25.320" v="37" actId="20577"/>
      <pc:docMkLst>
        <pc:docMk/>
      </pc:docMkLst>
      <pc:sldChg chg="mod delCm modCm">
        <pc:chgData name="Hanner, Olsen" userId="8f966b24-7479-4073-89bd-2f70180eddce" providerId="ADAL" clId="{AF4F883A-C98C-4300-9E3E-D6CAA3EDA309}" dt="2023-11-09T20:49:16.875" v="5"/>
        <pc:sldMkLst>
          <pc:docMk/>
          <pc:sldMk cId="1428788921" sldId="262"/>
        </pc:sldMkLst>
        <pc:extLst>
          <p:ext xmlns:p="http://schemas.openxmlformats.org/presentationml/2006/main" uri="{D6D511B9-2390-475A-947B-AFAB55BFBCF1}">
            <pc226:cmChg xmlns:pc226="http://schemas.microsoft.com/office/powerpoint/2022/06/main/command" chg="del mod">
              <pc226:chgData name="Hanner, Olsen" userId="8f966b24-7479-4073-89bd-2f70180eddce" providerId="ADAL" clId="{AF4F883A-C98C-4300-9E3E-D6CAA3EDA309}" dt="2023-11-09T20:49:16.875" v="5"/>
              <pc2:cmMkLst xmlns:pc2="http://schemas.microsoft.com/office/powerpoint/2019/9/main/command">
                <pc:docMk/>
                <pc:sldMk cId="1428788921" sldId="262"/>
                <pc2:cmMk id="{4F924BAE-893D-4CFE-A696-F894334B81DE}"/>
              </pc2:cmMkLst>
            </pc226:cmChg>
          </p:ext>
        </pc:extLst>
      </pc:sldChg>
      <pc:sldChg chg="modSp mod">
        <pc:chgData name="Hanner, Olsen" userId="8f966b24-7479-4073-89bd-2f70180eddce" providerId="ADAL" clId="{AF4F883A-C98C-4300-9E3E-D6CAA3EDA309}" dt="2023-11-10T14:21:00.408" v="22" actId="207"/>
        <pc:sldMkLst>
          <pc:docMk/>
          <pc:sldMk cId="3502258445" sldId="283"/>
        </pc:sldMkLst>
        <pc:spChg chg="mod">
          <ac:chgData name="Hanner, Olsen" userId="8f966b24-7479-4073-89bd-2f70180eddce" providerId="ADAL" clId="{AF4F883A-C98C-4300-9E3E-D6CAA3EDA309}" dt="2023-11-10T14:21:00.408" v="22" actId="207"/>
          <ac:spMkLst>
            <pc:docMk/>
            <pc:sldMk cId="3502258445" sldId="283"/>
            <ac:spMk id="5" creationId="{07E7D4A9-A2D8-FCFA-930A-28EF4D10D77F}"/>
          </ac:spMkLst>
        </pc:spChg>
      </pc:sldChg>
      <pc:sldChg chg="modSp">
        <pc:chgData name="Hanner, Olsen" userId="8f966b24-7479-4073-89bd-2f70180eddce" providerId="ADAL" clId="{AF4F883A-C98C-4300-9E3E-D6CAA3EDA309}" dt="2023-11-10T15:27:06.691" v="32" actId="20577"/>
        <pc:sldMkLst>
          <pc:docMk/>
          <pc:sldMk cId="61370533" sldId="290"/>
        </pc:sldMkLst>
        <pc:graphicFrameChg chg="mod">
          <ac:chgData name="Hanner, Olsen" userId="8f966b24-7479-4073-89bd-2f70180eddce" providerId="ADAL" clId="{AF4F883A-C98C-4300-9E3E-D6CAA3EDA309}" dt="2023-11-10T15:27:06.691" v="32" actId="20577"/>
          <ac:graphicFrameMkLst>
            <pc:docMk/>
            <pc:sldMk cId="61370533" sldId="290"/>
            <ac:graphicFrameMk id="9" creationId="{16BB2B36-D329-083C-5198-BEEC5AC12CFA}"/>
          </ac:graphicFrameMkLst>
        </pc:graphicFrameChg>
      </pc:sldChg>
      <pc:sldChg chg="modSp mod delCm">
        <pc:chgData name="Hanner, Olsen" userId="8f966b24-7479-4073-89bd-2f70180eddce" providerId="ADAL" clId="{AF4F883A-C98C-4300-9E3E-D6CAA3EDA309}" dt="2023-11-10T15:27:25.320" v="37" actId="20577"/>
        <pc:sldMkLst>
          <pc:docMk/>
          <pc:sldMk cId="4205298638" sldId="292"/>
        </pc:sldMkLst>
        <pc:spChg chg="mod">
          <ac:chgData name="Hanner, Olsen" userId="8f966b24-7479-4073-89bd-2f70180eddce" providerId="ADAL" clId="{AF4F883A-C98C-4300-9E3E-D6CAA3EDA309}" dt="2023-11-10T15:27:25.320" v="37" actId="20577"/>
          <ac:spMkLst>
            <pc:docMk/>
            <pc:sldMk cId="4205298638" sldId="292"/>
            <ac:spMk id="5" creationId="{0B0D50D7-E777-BDAB-67FA-5FB77C6B0DDA}"/>
          </ac:spMkLst>
        </pc:spChg>
        <pc:extLst>
          <p:ext xmlns:p="http://schemas.openxmlformats.org/presentationml/2006/main" uri="{D6D511B9-2390-475A-947B-AFAB55BFBCF1}">
            <pc226:cmChg xmlns:pc226="http://schemas.microsoft.com/office/powerpoint/2022/06/main/command" chg="del">
              <pc226:chgData name="Hanner, Olsen" userId="8f966b24-7479-4073-89bd-2f70180eddce" providerId="ADAL" clId="{AF4F883A-C98C-4300-9E3E-D6CAA3EDA309}" dt="2023-11-10T15:27:22.013" v="34"/>
              <pc2:cmMkLst xmlns:pc2="http://schemas.microsoft.com/office/powerpoint/2019/9/main/command">
                <pc:docMk/>
                <pc:sldMk cId="4205298638" sldId="292"/>
                <pc2:cmMk id="{7EB4CA9A-5FDE-425D-8EF4-BE5A0DCC0A67}"/>
              </pc2:cmMkLst>
            </pc226:cmChg>
          </p:ext>
        </pc:extLst>
      </pc:sldChg>
      <pc:sldChg chg="modSp mod">
        <pc:chgData name="Hanner, Olsen" userId="8f966b24-7479-4073-89bd-2f70180eddce" providerId="ADAL" clId="{AF4F883A-C98C-4300-9E3E-D6CAA3EDA309}" dt="2023-11-09T21:41:27.465" v="15" actId="20577"/>
        <pc:sldMkLst>
          <pc:docMk/>
          <pc:sldMk cId="317324267" sldId="299"/>
        </pc:sldMkLst>
        <pc:spChg chg="mod">
          <ac:chgData name="Hanner, Olsen" userId="8f966b24-7479-4073-89bd-2f70180eddce" providerId="ADAL" clId="{AF4F883A-C98C-4300-9E3E-D6CAA3EDA309}" dt="2023-11-09T21:41:27.465" v="15" actId="20577"/>
          <ac:spMkLst>
            <pc:docMk/>
            <pc:sldMk cId="317324267" sldId="299"/>
            <ac:spMk id="58" creationId="{DB0E9556-57C4-FB9F-F4ED-4A86F430775C}"/>
          </ac:spMkLst>
        </pc:spChg>
      </pc:sldChg>
      <pc:sldChg chg="modSp mod">
        <pc:chgData name="Hanner, Olsen" userId="8f966b24-7479-4073-89bd-2f70180eddce" providerId="ADAL" clId="{AF4F883A-C98C-4300-9E3E-D6CAA3EDA309}" dt="2023-11-09T21:41:32.672" v="21" actId="20577"/>
        <pc:sldMkLst>
          <pc:docMk/>
          <pc:sldMk cId="3076330452" sldId="300"/>
        </pc:sldMkLst>
        <pc:spChg chg="mod">
          <ac:chgData name="Hanner, Olsen" userId="8f966b24-7479-4073-89bd-2f70180eddce" providerId="ADAL" clId="{AF4F883A-C98C-4300-9E3E-D6CAA3EDA309}" dt="2023-11-09T21:41:32.672" v="21" actId="20577"/>
          <ac:spMkLst>
            <pc:docMk/>
            <pc:sldMk cId="3076330452" sldId="300"/>
            <ac:spMk id="6" creationId="{9BDCE6A8-2C31-F7B4-5CEC-7699505FBC63}"/>
          </ac:spMkLst>
        </pc:spChg>
      </pc:sldChg>
      <pc:sldChg chg="del">
        <pc:chgData name="Hanner, Olsen" userId="8f966b24-7479-4073-89bd-2f70180eddce" providerId="ADAL" clId="{AF4F883A-C98C-4300-9E3E-D6CAA3EDA309}" dt="2023-11-10T15:27:16.405" v="33" actId="2696"/>
        <pc:sldMkLst>
          <pc:docMk/>
          <pc:sldMk cId="2492622487" sldId="308"/>
        </pc:sldMkLst>
      </pc:sldChg>
      <pc:sldChg chg="modSp">
        <pc:chgData name="Hanner, Olsen" userId="8f966b24-7479-4073-89bd-2f70180eddce" providerId="ADAL" clId="{AF4F883A-C98C-4300-9E3E-D6CAA3EDA309}" dt="2023-11-09T20:50:23.557" v="9" actId="207"/>
        <pc:sldMkLst>
          <pc:docMk/>
          <pc:sldMk cId="3725944416" sldId="320"/>
        </pc:sldMkLst>
        <pc:graphicFrameChg chg="mod">
          <ac:chgData name="Hanner, Olsen" userId="8f966b24-7479-4073-89bd-2f70180eddce" providerId="ADAL" clId="{AF4F883A-C98C-4300-9E3E-D6CAA3EDA309}" dt="2023-11-09T20:50:23.557" v="9" actId="207"/>
          <ac:graphicFrameMkLst>
            <pc:docMk/>
            <pc:sldMk cId="3725944416" sldId="320"/>
            <ac:graphicFrameMk id="11" creationId="{77C748B8-A357-4913-EC73-5F373BAF98C1}"/>
          </ac:graphicFrameMkLst>
        </pc:graphicFrameChg>
      </pc:sldChg>
    </pc:docChg>
  </pc:docChgLst>
  <pc:docChgLst>
    <pc:chgData name="McFarland, Annette" userId="e93d1f50-85ab-41a8-a34a-185a53159573" providerId="ADAL" clId="{1ED0CE5B-BFD8-4B8B-9C9A-FC46544887E4}"/>
    <pc:docChg chg="undo custSel modSld">
      <pc:chgData name="McFarland, Annette" userId="e93d1f50-85ab-41a8-a34a-185a53159573" providerId="ADAL" clId="{1ED0CE5B-BFD8-4B8B-9C9A-FC46544887E4}" dt="2023-01-09T16:15:02.007" v="1424"/>
      <pc:docMkLst>
        <pc:docMk/>
      </pc:docMkLst>
      <pc:sldChg chg="modSp mod">
        <pc:chgData name="McFarland, Annette" userId="e93d1f50-85ab-41a8-a34a-185a53159573" providerId="ADAL" clId="{1ED0CE5B-BFD8-4B8B-9C9A-FC46544887E4}" dt="2023-01-09T14:22:46.135" v="0" actId="20577"/>
        <pc:sldMkLst>
          <pc:docMk/>
          <pc:sldMk cId="2163988523" sldId="260"/>
        </pc:sldMkLst>
        <pc:spChg chg="mod">
          <ac:chgData name="McFarland, Annette" userId="e93d1f50-85ab-41a8-a34a-185a53159573" providerId="ADAL" clId="{1ED0CE5B-BFD8-4B8B-9C9A-FC46544887E4}" dt="2023-01-09T14:22:46.135" v="0" actId="20577"/>
          <ac:spMkLst>
            <pc:docMk/>
            <pc:sldMk cId="2163988523" sldId="260"/>
            <ac:spMk id="3" creationId="{7F10B6DC-6AF4-BFD9-E1D5-B98AA266289F}"/>
          </ac:spMkLst>
        </pc:spChg>
      </pc:sldChg>
      <pc:sldChg chg="modSp mod addCm">
        <pc:chgData name="McFarland, Annette" userId="e93d1f50-85ab-41a8-a34a-185a53159573" providerId="ADAL" clId="{1ED0CE5B-BFD8-4B8B-9C9A-FC46544887E4}" dt="2023-01-09T15:13:10.107" v="128" actId="1076"/>
        <pc:sldMkLst>
          <pc:docMk/>
          <pc:sldMk cId="1428788921" sldId="262"/>
        </pc:sldMkLst>
        <pc:spChg chg="mod">
          <ac:chgData name="McFarland, Annette" userId="e93d1f50-85ab-41a8-a34a-185a53159573" providerId="ADAL" clId="{1ED0CE5B-BFD8-4B8B-9C9A-FC46544887E4}" dt="2023-01-09T14:59:07.006" v="122" actId="20577"/>
          <ac:spMkLst>
            <pc:docMk/>
            <pc:sldMk cId="1428788921" sldId="262"/>
            <ac:spMk id="2" creationId="{F6245169-1799-41CD-B28E-D2D20D16AD73}"/>
          </ac:spMkLst>
        </pc:spChg>
        <pc:spChg chg="mod">
          <ac:chgData name="McFarland, Annette" userId="e93d1f50-85ab-41a8-a34a-185a53159573" providerId="ADAL" clId="{1ED0CE5B-BFD8-4B8B-9C9A-FC46544887E4}" dt="2023-01-09T15:13:10.107" v="128" actId="1076"/>
          <ac:spMkLst>
            <pc:docMk/>
            <pc:sldMk cId="1428788921" sldId="262"/>
            <ac:spMk id="11" creationId="{B854967F-8043-B86D-C735-482989D83C1E}"/>
          </ac:spMkLst>
        </pc:spChg>
        <pc:spChg chg="mod">
          <ac:chgData name="McFarland, Annette" userId="e93d1f50-85ab-41a8-a34a-185a53159573" providerId="ADAL" clId="{1ED0CE5B-BFD8-4B8B-9C9A-FC46544887E4}" dt="2023-01-09T15:13:07.514" v="127" actId="1076"/>
          <ac:spMkLst>
            <pc:docMk/>
            <pc:sldMk cId="1428788921" sldId="262"/>
            <ac:spMk id="12" creationId="{3862842A-EAC4-C115-2F36-83D77BEE1E0E}"/>
          </ac:spMkLst>
        </pc:spChg>
        <pc:graphicFrameChg chg="mod">
          <ac:chgData name="McFarland, Annette" userId="e93d1f50-85ab-41a8-a34a-185a53159573" providerId="ADAL" clId="{1ED0CE5B-BFD8-4B8B-9C9A-FC46544887E4}" dt="2023-01-09T14:59:26.904" v="126" actId="14100"/>
          <ac:graphicFrameMkLst>
            <pc:docMk/>
            <pc:sldMk cId="1428788921" sldId="262"/>
            <ac:graphicFrameMk id="8" creationId="{A25666F9-CCA3-9D59-B863-99CA3EC76DEB}"/>
          </ac:graphicFrameMkLst>
        </pc:graphicFrameChg>
      </pc:sldChg>
      <pc:sldChg chg="addSp delSp modSp mod addCm modNotesTx">
        <pc:chgData name="McFarland, Annette" userId="e93d1f50-85ab-41a8-a34a-185a53159573" providerId="ADAL" clId="{1ED0CE5B-BFD8-4B8B-9C9A-FC46544887E4}" dt="2023-01-09T14:52:55.096" v="117"/>
        <pc:sldMkLst>
          <pc:docMk/>
          <pc:sldMk cId="1887431401" sldId="263"/>
        </pc:sldMkLst>
        <pc:spChg chg="mod">
          <ac:chgData name="McFarland, Annette" userId="e93d1f50-85ab-41a8-a34a-185a53159573" providerId="ADAL" clId="{1ED0CE5B-BFD8-4B8B-9C9A-FC46544887E4}" dt="2023-01-09T14:22:57.575" v="6" actId="20577"/>
          <ac:spMkLst>
            <pc:docMk/>
            <pc:sldMk cId="1887431401" sldId="263"/>
            <ac:spMk id="2" creationId="{F6245169-1799-41CD-B28E-D2D20D16AD73}"/>
          </ac:spMkLst>
        </pc:spChg>
        <pc:spChg chg="add mod">
          <ac:chgData name="McFarland, Annette" userId="e93d1f50-85ab-41a8-a34a-185a53159573" providerId="ADAL" clId="{1ED0CE5B-BFD8-4B8B-9C9A-FC46544887E4}" dt="2023-01-09T14:24:24.424" v="11" actId="20577"/>
          <ac:spMkLst>
            <pc:docMk/>
            <pc:sldMk cId="1887431401" sldId="263"/>
            <ac:spMk id="5" creationId="{41CF1324-554F-C713-1B08-9716D0D1988F}"/>
          </ac:spMkLst>
        </pc:spChg>
        <pc:spChg chg="mod">
          <ac:chgData name="McFarland, Annette" userId="e93d1f50-85ab-41a8-a34a-185a53159573" providerId="ADAL" clId="{1ED0CE5B-BFD8-4B8B-9C9A-FC46544887E4}" dt="2023-01-09T14:24:39.920" v="12" actId="1076"/>
          <ac:spMkLst>
            <pc:docMk/>
            <pc:sldMk cId="1887431401" sldId="263"/>
            <ac:spMk id="13" creationId="{91EEDFA8-3AA5-77F0-83F1-F5FF6665FE43}"/>
          </ac:spMkLst>
        </pc:spChg>
        <pc:spChg chg="mod">
          <ac:chgData name="McFarland, Annette" userId="e93d1f50-85ab-41a8-a34a-185a53159573" providerId="ADAL" clId="{1ED0CE5B-BFD8-4B8B-9C9A-FC46544887E4}" dt="2023-01-09T14:52:07.070" v="116" actId="20577"/>
          <ac:spMkLst>
            <pc:docMk/>
            <pc:sldMk cId="1887431401" sldId="263"/>
            <ac:spMk id="17" creationId="{8F463A01-7069-BCF1-CFD5-59FEE65C01F4}"/>
          </ac:spMkLst>
        </pc:spChg>
        <pc:picChg chg="add mod">
          <ac:chgData name="McFarland, Annette" userId="e93d1f50-85ab-41a8-a34a-185a53159573" providerId="ADAL" clId="{1ED0CE5B-BFD8-4B8B-9C9A-FC46544887E4}" dt="2023-01-09T14:24:20.559" v="8"/>
          <ac:picMkLst>
            <pc:docMk/>
            <pc:sldMk cId="1887431401" sldId="263"/>
            <ac:picMk id="4" creationId="{437B9B34-58FD-6460-A1A9-FED3C1A11EF1}"/>
          </ac:picMkLst>
        </pc:picChg>
        <pc:picChg chg="del">
          <ac:chgData name="McFarland, Annette" userId="e93d1f50-85ab-41a8-a34a-185a53159573" providerId="ADAL" clId="{1ED0CE5B-BFD8-4B8B-9C9A-FC46544887E4}" dt="2023-01-09T14:24:20.176" v="7" actId="478"/>
          <ac:picMkLst>
            <pc:docMk/>
            <pc:sldMk cId="1887431401" sldId="263"/>
            <ac:picMk id="16" creationId="{14C21BE8-217C-ED8D-684F-146F978FE7F3}"/>
          </ac:picMkLst>
        </pc:picChg>
      </pc:sldChg>
      <pc:sldChg chg="modSp mod">
        <pc:chgData name="McFarland, Annette" userId="e93d1f50-85ab-41a8-a34a-185a53159573" providerId="ADAL" clId="{1ED0CE5B-BFD8-4B8B-9C9A-FC46544887E4}" dt="2023-01-09T15:14:02.518" v="130"/>
        <pc:sldMkLst>
          <pc:docMk/>
          <pc:sldMk cId="2479953464" sldId="264"/>
        </pc:sldMkLst>
        <pc:spChg chg="mod">
          <ac:chgData name="McFarland, Annette" userId="e93d1f50-85ab-41a8-a34a-185a53159573" providerId="ADAL" clId="{1ED0CE5B-BFD8-4B8B-9C9A-FC46544887E4}" dt="2023-01-09T14:59:13.022" v="124" actId="20577"/>
          <ac:spMkLst>
            <pc:docMk/>
            <pc:sldMk cId="2479953464" sldId="264"/>
            <ac:spMk id="2" creationId="{F6245169-1799-41CD-B28E-D2D20D16AD73}"/>
          </ac:spMkLst>
        </pc:spChg>
        <pc:graphicFrameChg chg="mod">
          <ac:chgData name="McFarland, Annette" userId="e93d1f50-85ab-41a8-a34a-185a53159573" providerId="ADAL" clId="{1ED0CE5B-BFD8-4B8B-9C9A-FC46544887E4}" dt="2023-01-09T15:14:02.518" v="130"/>
          <ac:graphicFrameMkLst>
            <pc:docMk/>
            <pc:sldMk cId="2479953464" sldId="264"/>
            <ac:graphicFrameMk id="9" creationId="{16BB2B36-D329-083C-5198-BEEC5AC12CFA}"/>
          </ac:graphicFrameMkLst>
        </pc:graphicFrameChg>
      </pc:sldChg>
      <pc:sldChg chg="modSp mod">
        <pc:chgData name="McFarland, Annette" userId="e93d1f50-85ab-41a8-a34a-185a53159573" providerId="ADAL" clId="{1ED0CE5B-BFD8-4B8B-9C9A-FC46544887E4}" dt="2023-01-09T15:14:18.214" v="133" actId="20577"/>
        <pc:sldMkLst>
          <pc:docMk/>
          <pc:sldMk cId="3502258445" sldId="283"/>
        </pc:sldMkLst>
        <pc:spChg chg="mod">
          <ac:chgData name="McFarland, Annette" userId="e93d1f50-85ab-41a8-a34a-185a53159573" providerId="ADAL" clId="{1ED0CE5B-BFD8-4B8B-9C9A-FC46544887E4}" dt="2023-01-09T15:13:52.619" v="129" actId="2085"/>
          <ac:spMkLst>
            <pc:docMk/>
            <pc:sldMk cId="3502258445" sldId="283"/>
            <ac:spMk id="5" creationId="{07E7D4A9-A2D8-FCFA-930A-28EF4D10D77F}"/>
          </ac:spMkLst>
        </pc:spChg>
        <pc:spChg chg="mod">
          <ac:chgData name="McFarland, Annette" userId="e93d1f50-85ab-41a8-a34a-185a53159573" providerId="ADAL" clId="{1ED0CE5B-BFD8-4B8B-9C9A-FC46544887E4}" dt="2023-01-09T15:14:18.214" v="133" actId="20577"/>
          <ac:spMkLst>
            <pc:docMk/>
            <pc:sldMk cId="3502258445" sldId="283"/>
            <ac:spMk id="14" creationId="{472837B1-EAE8-8564-2917-A240D47892B0}"/>
          </ac:spMkLst>
        </pc:spChg>
        <pc:graphicFrameChg chg="mod">
          <ac:chgData name="McFarland, Annette" userId="e93d1f50-85ab-41a8-a34a-185a53159573" providerId="ADAL" clId="{1ED0CE5B-BFD8-4B8B-9C9A-FC46544887E4}" dt="2023-01-09T15:14:07.801" v="131"/>
          <ac:graphicFrameMkLst>
            <pc:docMk/>
            <pc:sldMk cId="3502258445" sldId="283"/>
            <ac:graphicFrameMk id="9" creationId="{16BB2B36-D329-083C-5198-BEEC5AC12CFA}"/>
          </ac:graphicFrameMkLst>
        </pc:graphicFrameChg>
      </pc:sldChg>
      <pc:sldChg chg="modSp mod modNotesTx">
        <pc:chgData name="McFarland, Annette" userId="e93d1f50-85ab-41a8-a34a-185a53159573" providerId="ADAL" clId="{1ED0CE5B-BFD8-4B8B-9C9A-FC46544887E4}" dt="2023-01-09T15:16:48.588" v="303" actId="20577"/>
        <pc:sldMkLst>
          <pc:docMk/>
          <pc:sldMk cId="1821595124" sldId="286"/>
        </pc:sldMkLst>
        <pc:spChg chg="mod">
          <ac:chgData name="McFarland, Annette" userId="e93d1f50-85ab-41a8-a34a-185a53159573" providerId="ADAL" clId="{1ED0CE5B-BFD8-4B8B-9C9A-FC46544887E4}" dt="2023-01-09T15:15:20.132" v="137" actId="20577"/>
          <ac:spMkLst>
            <pc:docMk/>
            <pc:sldMk cId="1821595124" sldId="286"/>
            <ac:spMk id="2" creationId="{F6245169-1799-41CD-B28E-D2D20D16AD73}"/>
          </ac:spMkLst>
        </pc:spChg>
        <pc:graphicFrameChg chg="mod">
          <ac:chgData name="McFarland, Annette" userId="e93d1f50-85ab-41a8-a34a-185a53159573" providerId="ADAL" clId="{1ED0CE5B-BFD8-4B8B-9C9A-FC46544887E4}" dt="2023-01-09T15:16:29.369" v="302"/>
          <ac:graphicFrameMkLst>
            <pc:docMk/>
            <pc:sldMk cId="1821595124" sldId="286"/>
            <ac:graphicFrameMk id="6" creationId="{A9A8CC69-E7C7-8BF8-2D2D-ABB1A61EC758}"/>
          </ac:graphicFrameMkLst>
        </pc:graphicFrameChg>
      </pc:sldChg>
      <pc:sldChg chg="modSp mod">
        <pc:chgData name="McFarland, Annette" userId="e93d1f50-85ab-41a8-a34a-185a53159573" providerId="ADAL" clId="{1ED0CE5B-BFD8-4B8B-9C9A-FC46544887E4}" dt="2023-01-09T15:17:04.363" v="312" actId="1076"/>
        <pc:sldMkLst>
          <pc:docMk/>
          <pc:sldMk cId="2004344858" sldId="288"/>
        </pc:sldMkLst>
        <pc:spChg chg="mod">
          <ac:chgData name="McFarland, Annette" userId="e93d1f50-85ab-41a8-a34a-185a53159573" providerId="ADAL" clId="{1ED0CE5B-BFD8-4B8B-9C9A-FC46544887E4}" dt="2023-01-09T15:17:00.228" v="311" actId="20577"/>
          <ac:spMkLst>
            <pc:docMk/>
            <pc:sldMk cId="2004344858" sldId="288"/>
            <ac:spMk id="10" creationId="{2D953FA9-CD59-752E-4FDA-CC41FF4B8DF2}"/>
          </ac:spMkLst>
        </pc:spChg>
        <pc:spChg chg="mod">
          <ac:chgData name="McFarland, Annette" userId="e93d1f50-85ab-41a8-a34a-185a53159573" providerId="ADAL" clId="{1ED0CE5B-BFD8-4B8B-9C9A-FC46544887E4}" dt="2023-01-09T15:17:04.363" v="312" actId="1076"/>
          <ac:spMkLst>
            <pc:docMk/>
            <pc:sldMk cId="2004344858" sldId="288"/>
            <ac:spMk id="11" creationId="{8E4E40E9-D792-25A1-4B37-23D4780B1318}"/>
          </ac:spMkLst>
        </pc:spChg>
      </pc:sldChg>
      <pc:sldChg chg="modSp mod addCm">
        <pc:chgData name="McFarland, Annette" userId="e93d1f50-85ab-41a8-a34a-185a53159573" providerId="ADAL" clId="{1ED0CE5B-BFD8-4B8B-9C9A-FC46544887E4}" dt="2023-01-09T16:15:02.007" v="1424"/>
        <pc:sldMkLst>
          <pc:docMk/>
          <pc:sldMk cId="3475639167" sldId="289"/>
        </pc:sldMkLst>
        <pc:spChg chg="mod">
          <ac:chgData name="McFarland, Annette" userId="e93d1f50-85ab-41a8-a34a-185a53159573" providerId="ADAL" clId="{1ED0CE5B-BFD8-4B8B-9C9A-FC46544887E4}" dt="2023-01-09T16:14:44.308" v="1423" actId="20577"/>
          <ac:spMkLst>
            <pc:docMk/>
            <pc:sldMk cId="3475639167" sldId="289"/>
            <ac:spMk id="3" creationId="{F2A31AE5-F919-CA50-BF07-AF012D87D146}"/>
          </ac:spMkLst>
        </pc:spChg>
      </pc:sldChg>
      <pc:sldChg chg="modSp mod">
        <pc:chgData name="McFarland, Annette" userId="e93d1f50-85ab-41a8-a34a-185a53159573" providerId="ADAL" clId="{1ED0CE5B-BFD8-4B8B-9C9A-FC46544887E4}" dt="2023-01-09T15:23:37.224" v="341" actId="6549"/>
        <pc:sldMkLst>
          <pc:docMk/>
          <pc:sldMk cId="61370533" sldId="290"/>
        </pc:sldMkLst>
        <pc:spChg chg="mod">
          <ac:chgData name="McFarland, Annette" userId="e93d1f50-85ab-41a8-a34a-185a53159573" providerId="ADAL" clId="{1ED0CE5B-BFD8-4B8B-9C9A-FC46544887E4}" dt="2023-01-09T15:23:37.224" v="341" actId="6549"/>
          <ac:spMkLst>
            <pc:docMk/>
            <pc:sldMk cId="61370533" sldId="290"/>
            <ac:spMk id="2" creationId="{F6245169-1799-41CD-B28E-D2D20D16AD73}"/>
          </ac:spMkLst>
        </pc:spChg>
      </pc:sldChg>
      <pc:sldChg chg="addSp delSp modSp mod modNotesTx">
        <pc:chgData name="McFarland, Annette" userId="e93d1f50-85ab-41a8-a34a-185a53159573" providerId="ADAL" clId="{1ED0CE5B-BFD8-4B8B-9C9A-FC46544887E4}" dt="2023-01-09T15:39:49.347" v="529" actId="20577"/>
        <pc:sldMkLst>
          <pc:docMk/>
          <pc:sldMk cId="4205298638" sldId="292"/>
        </pc:sldMkLst>
        <pc:spChg chg="mod">
          <ac:chgData name="McFarland, Annette" userId="e93d1f50-85ab-41a8-a34a-185a53159573" providerId="ADAL" clId="{1ED0CE5B-BFD8-4B8B-9C9A-FC46544887E4}" dt="2023-01-09T15:28:55.357" v="379" actId="20577"/>
          <ac:spMkLst>
            <pc:docMk/>
            <pc:sldMk cId="4205298638" sldId="292"/>
            <ac:spMk id="2" creationId="{F6245169-1799-41CD-B28E-D2D20D16AD73}"/>
          </ac:spMkLst>
        </pc:spChg>
        <pc:spChg chg="mod">
          <ac:chgData name="McFarland, Annette" userId="e93d1f50-85ab-41a8-a34a-185a53159573" providerId="ADAL" clId="{1ED0CE5B-BFD8-4B8B-9C9A-FC46544887E4}" dt="2023-01-09T15:28:49.746" v="375" actId="1076"/>
          <ac:spMkLst>
            <pc:docMk/>
            <pc:sldMk cId="4205298638" sldId="292"/>
            <ac:spMk id="3" creationId="{E4FD1E92-5DBC-B105-F246-2355E4FF9A74}"/>
          </ac:spMkLst>
        </pc:spChg>
        <pc:spChg chg="add mod">
          <ac:chgData name="McFarland, Annette" userId="e93d1f50-85ab-41a8-a34a-185a53159573" providerId="ADAL" clId="{1ED0CE5B-BFD8-4B8B-9C9A-FC46544887E4}" dt="2023-01-09T15:38:12.272" v="392" actId="20577"/>
          <ac:spMkLst>
            <pc:docMk/>
            <pc:sldMk cId="4205298638" sldId="292"/>
            <ac:spMk id="7" creationId="{8C96A666-1944-CE79-DB5E-34C065376F20}"/>
          </ac:spMkLst>
        </pc:spChg>
        <pc:picChg chg="del">
          <ac:chgData name="McFarland, Annette" userId="e93d1f50-85ab-41a8-a34a-185a53159573" providerId="ADAL" clId="{1ED0CE5B-BFD8-4B8B-9C9A-FC46544887E4}" dt="2023-01-09T15:38:06.089" v="386" actId="478"/>
          <ac:picMkLst>
            <pc:docMk/>
            <pc:sldMk cId="4205298638" sldId="292"/>
            <ac:picMk id="4" creationId="{82144BBA-50C0-ED9E-E96A-D8D38C07ECF4}"/>
          </ac:picMkLst>
        </pc:picChg>
        <pc:picChg chg="add mod">
          <ac:chgData name="McFarland, Annette" userId="e93d1f50-85ab-41a8-a34a-185a53159573" providerId="ADAL" clId="{1ED0CE5B-BFD8-4B8B-9C9A-FC46544887E4}" dt="2023-01-09T15:38:06.497" v="387"/>
          <ac:picMkLst>
            <pc:docMk/>
            <pc:sldMk cId="4205298638" sldId="292"/>
            <ac:picMk id="6" creationId="{161377F1-22DD-5795-5B52-6B3D03F87C58}"/>
          </ac:picMkLst>
        </pc:picChg>
      </pc:sldChg>
      <pc:sldChg chg="modSp mod">
        <pc:chgData name="McFarland, Annette" userId="e93d1f50-85ab-41a8-a34a-185a53159573" providerId="ADAL" clId="{1ED0CE5B-BFD8-4B8B-9C9A-FC46544887E4}" dt="2023-01-09T15:14:23.803" v="135" actId="20577"/>
        <pc:sldMkLst>
          <pc:docMk/>
          <pc:sldMk cId="317324267" sldId="299"/>
        </pc:sldMkLst>
        <pc:spChg chg="mod">
          <ac:chgData name="McFarland, Annette" userId="e93d1f50-85ab-41a8-a34a-185a53159573" providerId="ADAL" clId="{1ED0CE5B-BFD8-4B8B-9C9A-FC46544887E4}" dt="2023-01-09T15:14:23.803" v="135" actId="20577"/>
          <ac:spMkLst>
            <pc:docMk/>
            <pc:sldMk cId="317324267" sldId="299"/>
            <ac:spMk id="58" creationId="{DB0E9556-57C4-FB9F-F4ED-4A86F430775C}"/>
          </ac:spMkLst>
        </pc:spChg>
      </pc:sldChg>
      <pc:sldChg chg="modSp mod">
        <pc:chgData name="McFarland, Annette" userId="e93d1f50-85ab-41a8-a34a-185a53159573" providerId="ADAL" clId="{1ED0CE5B-BFD8-4B8B-9C9A-FC46544887E4}" dt="2023-01-09T15:20:26.094" v="335" actId="20577"/>
        <pc:sldMkLst>
          <pc:docMk/>
          <pc:sldMk cId="3076330452" sldId="300"/>
        </pc:sldMkLst>
        <pc:spChg chg="mod">
          <ac:chgData name="McFarland, Annette" userId="e93d1f50-85ab-41a8-a34a-185a53159573" providerId="ADAL" clId="{1ED0CE5B-BFD8-4B8B-9C9A-FC46544887E4}" dt="2023-01-09T15:20:26.094" v="335" actId="20577"/>
          <ac:spMkLst>
            <pc:docMk/>
            <pc:sldMk cId="3076330452" sldId="300"/>
            <ac:spMk id="6" creationId="{9BDCE6A8-2C31-F7B4-5CEC-7699505FBC63}"/>
          </ac:spMkLst>
        </pc:spChg>
      </pc:sldChg>
      <pc:sldChg chg="modSp mod addCm">
        <pc:chgData name="McFarland, Annette" userId="e93d1f50-85ab-41a8-a34a-185a53159573" providerId="ADAL" clId="{1ED0CE5B-BFD8-4B8B-9C9A-FC46544887E4}" dt="2023-01-09T15:38:27.498" v="393"/>
        <pc:sldMkLst>
          <pc:docMk/>
          <pc:sldMk cId="999049329" sldId="305"/>
        </pc:sldMkLst>
        <pc:spChg chg="mod">
          <ac:chgData name="McFarland, Annette" userId="e93d1f50-85ab-41a8-a34a-185a53159573" providerId="ADAL" clId="{1ED0CE5B-BFD8-4B8B-9C9A-FC46544887E4}" dt="2023-01-09T15:18:09.290" v="315" actId="20577"/>
          <ac:spMkLst>
            <pc:docMk/>
            <pc:sldMk cId="999049329" sldId="305"/>
            <ac:spMk id="10" creationId="{2D953FA9-CD59-752E-4FDA-CC41FF4B8DF2}"/>
          </ac:spMkLst>
        </pc:spChg>
        <pc:spChg chg="mod">
          <ac:chgData name="McFarland, Annette" userId="e93d1f50-85ab-41a8-a34a-185a53159573" providerId="ADAL" clId="{1ED0CE5B-BFD8-4B8B-9C9A-FC46544887E4}" dt="2023-01-09T15:18:07.037" v="313" actId="1076"/>
          <ac:spMkLst>
            <pc:docMk/>
            <pc:sldMk cId="999049329" sldId="305"/>
            <ac:spMk id="11" creationId="{8E4E40E9-D792-25A1-4B37-23D4780B1318}"/>
          </ac:spMkLst>
        </pc:spChg>
        <pc:spChg chg="mod">
          <ac:chgData name="McFarland, Annette" userId="e93d1f50-85ab-41a8-a34a-185a53159573" providerId="ADAL" clId="{1ED0CE5B-BFD8-4B8B-9C9A-FC46544887E4}" dt="2023-01-09T15:20:16.456" v="331" actId="1076"/>
          <ac:spMkLst>
            <pc:docMk/>
            <pc:sldMk cId="999049329" sldId="305"/>
            <ac:spMk id="28" creationId="{991AF816-4FB0-23CF-F756-70991345D24B}"/>
          </ac:spMkLst>
        </pc:spChg>
        <pc:picChg chg="mod">
          <ac:chgData name="McFarland, Annette" userId="e93d1f50-85ab-41a8-a34a-185a53159573" providerId="ADAL" clId="{1ED0CE5B-BFD8-4B8B-9C9A-FC46544887E4}" dt="2023-01-09T15:19:55.958" v="330" actId="1076"/>
          <ac:picMkLst>
            <pc:docMk/>
            <pc:sldMk cId="999049329" sldId="305"/>
            <ac:picMk id="3" creationId="{D10E4B76-8525-A65B-B361-2C8458F007F6}"/>
          </ac:picMkLst>
        </pc:picChg>
        <pc:picChg chg="mod">
          <ac:chgData name="McFarland, Annette" userId="e93d1f50-85ab-41a8-a34a-185a53159573" providerId="ADAL" clId="{1ED0CE5B-BFD8-4B8B-9C9A-FC46544887E4}" dt="2023-01-09T15:19:41.298" v="328" actId="1076"/>
          <ac:picMkLst>
            <pc:docMk/>
            <pc:sldMk cId="999049329" sldId="305"/>
            <ac:picMk id="14" creationId="{8205031A-0169-9195-1F2E-D7783DEFB086}"/>
          </ac:picMkLst>
        </pc:picChg>
        <pc:picChg chg="mod">
          <ac:chgData name="McFarland, Annette" userId="e93d1f50-85ab-41a8-a34a-185a53159573" providerId="ADAL" clId="{1ED0CE5B-BFD8-4B8B-9C9A-FC46544887E4}" dt="2023-01-09T15:19:26.095" v="324" actId="1076"/>
          <ac:picMkLst>
            <pc:docMk/>
            <pc:sldMk cId="999049329" sldId="305"/>
            <ac:picMk id="15" creationId="{94E7711E-3F95-D644-1C34-936BD078DDA4}"/>
          </ac:picMkLst>
        </pc:picChg>
        <pc:picChg chg="mod">
          <ac:chgData name="McFarland, Annette" userId="e93d1f50-85ab-41a8-a34a-185a53159573" providerId="ADAL" clId="{1ED0CE5B-BFD8-4B8B-9C9A-FC46544887E4}" dt="2023-01-09T15:19:21.079" v="323" actId="1076"/>
          <ac:picMkLst>
            <pc:docMk/>
            <pc:sldMk cId="999049329" sldId="305"/>
            <ac:picMk id="16" creationId="{A552A065-F9EC-731E-8FB2-6540AC821A8C}"/>
          </ac:picMkLst>
        </pc:picChg>
        <pc:picChg chg="mod">
          <ac:chgData name="McFarland, Annette" userId="e93d1f50-85ab-41a8-a34a-185a53159573" providerId="ADAL" clId="{1ED0CE5B-BFD8-4B8B-9C9A-FC46544887E4}" dt="2023-01-09T15:18:56.507" v="319" actId="14100"/>
          <ac:picMkLst>
            <pc:docMk/>
            <pc:sldMk cId="999049329" sldId="305"/>
            <ac:picMk id="17" creationId="{C341EB3B-A8A2-9A77-E3D2-EF831AC37029}"/>
          </ac:picMkLst>
        </pc:picChg>
        <pc:picChg chg="mod">
          <ac:chgData name="McFarland, Annette" userId="e93d1f50-85ab-41a8-a34a-185a53159573" providerId="ADAL" clId="{1ED0CE5B-BFD8-4B8B-9C9A-FC46544887E4}" dt="2023-01-09T15:19:35.114" v="327" actId="1076"/>
          <ac:picMkLst>
            <pc:docMk/>
            <pc:sldMk cId="999049329" sldId="305"/>
            <ac:picMk id="23" creationId="{78474EE9-F81B-4125-79F6-B9597CD871B9}"/>
          </ac:picMkLst>
        </pc:picChg>
        <pc:picChg chg="mod">
          <ac:chgData name="McFarland, Annette" userId="e93d1f50-85ab-41a8-a34a-185a53159573" providerId="ADAL" clId="{1ED0CE5B-BFD8-4B8B-9C9A-FC46544887E4}" dt="2023-01-09T15:19:31.828" v="326" actId="1076"/>
          <ac:picMkLst>
            <pc:docMk/>
            <pc:sldMk cId="999049329" sldId="305"/>
            <ac:picMk id="24" creationId="{28710070-3ED4-ADD7-09A0-3448D66A078B}"/>
          </ac:picMkLst>
        </pc:picChg>
        <pc:picChg chg="mod">
          <ac:chgData name="McFarland, Annette" userId="e93d1f50-85ab-41a8-a34a-185a53159573" providerId="ADAL" clId="{1ED0CE5B-BFD8-4B8B-9C9A-FC46544887E4}" dt="2023-01-09T15:19:15.768" v="321" actId="1076"/>
          <ac:picMkLst>
            <pc:docMk/>
            <pc:sldMk cId="999049329" sldId="305"/>
            <ac:picMk id="25" creationId="{7F21D5A2-42E0-B9EC-348A-367D34B63A0F}"/>
          </ac:picMkLst>
        </pc:picChg>
        <pc:picChg chg="mod">
          <ac:chgData name="McFarland, Annette" userId="e93d1f50-85ab-41a8-a34a-185a53159573" providerId="ADAL" clId="{1ED0CE5B-BFD8-4B8B-9C9A-FC46544887E4}" dt="2023-01-09T15:18:56.507" v="319" actId="14100"/>
          <ac:picMkLst>
            <pc:docMk/>
            <pc:sldMk cId="999049329" sldId="305"/>
            <ac:picMk id="26" creationId="{41EBE059-69D3-9069-0ED9-1009A4565B29}"/>
          </ac:picMkLst>
        </pc:picChg>
        <pc:picChg chg="mod">
          <ac:chgData name="McFarland, Annette" userId="e93d1f50-85ab-41a8-a34a-185a53159573" providerId="ADAL" clId="{1ED0CE5B-BFD8-4B8B-9C9A-FC46544887E4}" dt="2023-01-09T15:19:47.304" v="329" actId="1076"/>
          <ac:picMkLst>
            <pc:docMk/>
            <pc:sldMk cId="999049329" sldId="305"/>
            <ac:picMk id="27" creationId="{E05CD7E7-7119-8FEB-1F12-C9C149E2E918}"/>
          </ac:picMkLst>
        </pc:picChg>
      </pc:sldChg>
      <pc:sldChg chg="modSp mod addCm">
        <pc:chgData name="McFarland, Annette" userId="e93d1f50-85ab-41a8-a34a-185a53159573" providerId="ADAL" clId="{1ED0CE5B-BFD8-4B8B-9C9A-FC46544887E4}" dt="2023-01-09T15:27:27.730" v="361"/>
        <pc:sldMkLst>
          <pc:docMk/>
          <pc:sldMk cId="1653516997" sldId="307"/>
        </pc:sldMkLst>
        <pc:spChg chg="mod">
          <ac:chgData name="McFarland, Annette" userId="e93d1f50-85ab-41a8-a34a-185a53159573" providerId="ADAL" clId="{1ED0CE5B-BFD8-4B8B-9C9A-FC46544887E4}" dt="2023-01-09T15:24:57.887" v="343" actId="20577"/>
          <ac:spMkLst>
            <pc:docMk/>
            <pc:sldMk cId="1653516997" sldId="307"/>
            <ac:spMk id="2" creationId="{F6245169-1799-41CD-B28E-D2D20D16AD73}"/>
          </ac:spMkLst>
        </pc:spChg>
        <pc:spChg chg="mod">
          <ac:chgData name="McFarland, Annette" userId="e93d1f50-85ab-41a8-a34a-185a53159573" providerId="ADAL" clId="{1ED0CE5B-BFD8-4B8B-9C9A-FC46544887E4}" dt="2023-01-09T15:26:33.534" v="359" actId="1076"/>
          <ac:spMkLst>
            <pc:docMk/>
            <pc:sldMk cId="1653516997" sldId="307"/>
            <ac:spMk id="4" creationId="{3714236B-592F-8F08-2381-D02238309DF1}"/>
          </ac:spMkLst>
        </pc:spChg>
        <pc:graphicFrameChg chg="mod">
          <ac:chgData name="McFarland, Annette" userId="e93d1f50-85ab-41a8-a34a-185a53159573" providerId="ADAL" clId="{1ED0CE5B-BFD8-4B8B-9C9A-FC46544887E4}" dt="2023-01-09T15:26:34.398" v="360" actId="1076"/>
          <ac:graphicFrameMkLst>
            <pc:docMk/>
            <pc:sldMk cId="1653516997" sldId="307"/>
            <ac:graphicFrameMk id="6" creationId="{A9A8CC69-E7C7-8BF8-2D2D-ABB1A61EC758}"/>
          </ac:graphicFrameMkLst>
        </pc:graphicFrameChg>
      </pc:sldChg>
      <pc:sldChg chg="modSp mod">
        <pc:chgData name="McFarland, Annette" userId="e93d1f50-85ab-41a8-a34a-185a53159573" providerId="ADAL" clId="{1ED0CE5B-BFD8-4B8B-9C9A-FC46544887E4}" dt="2023-01-09T15:27:45.851" v="368" actId="14100"/>
        <pc:sldMkLst>
          <pc:docMk/>
          <pc:sldMk cId="2492622487" sldId="308"/>
        </pc:sldMkLst>
        <pc:spChg chg="mod">
          <ac:chgData name="McFarland, Annette" userId="e93d1f50-85ab-41a8-a34a-185a53159573" providerId="ADAL" clId="{1ED0CE5B-BFD8-4B8B-9C9A-FC46544887E4}" dt="2023-01-09T15:27:36.414" v="367" actId="20577"/>
          <ac:spMkLst>
            <pc:docMk/>
            <pc:sldMk cId="2492622487" sldId="308"/>
            <ac:spMk id="14" creationId="{472837B1-EAE8-8564-2917-A240D47892B0}"/>
          </ac:spMkLst>
        </pc:spChg>
        <pc:graphicFrameChg chg="mod">
          <ac:chgData name="McFarland, Annette" userId="e93d1f50-85ab-41a8-a34a-185a53159573" providerId="ADAL" clId="{1ED0CE5B-BFD8-4B8B-9C9A-FC46544887E4}" dt="2023-01-09T15:27:45.851" v="368" actId="14100"/>
          <ac:graphicFrameMkLst>
            <pc:docMk/>
            <pc:sldMk cId="2492622487" sldId="308"/>
            <ac:graphicFrameMk id="9" creationId="{16BB2B36-D329-083C-5198-BEEC5AC12CFA}"/>
          </ac:graphicFrameMkLst>
        </pc:graphicFrameChg>
      </pc:sldChg>
      <pc:sldChg chg="addCm">
        <pc:chgData name="McFarland, Annette" userId="e93d1f50-85ab-41a8-a34a-185a53159573" providerId="ADAL" clId="{1ED0CE5B-BFD8-4B8B-9C9A-FC46544887E4}" dt="2023-01-09T15:36:39.693" v="380"/>
        <pc:sldMkLst>
          <pc:docMk/>
          <pc:sldMk cId="3225908514" sldId="309"/>
        </pc:sldMkLst>
      </pc:sldChg>
      <pc:sldChg chg="modSp mod">
        <pc:chgData name="McFarland, Annette" userId="e93d1f50-85ab-41a8-a34a-185a53159573" providerId="ADAL" clId="{1ED0CE5B-BFD8-4B8B-9C9A-FC46544887E4}" dt="2023-01-09T15:37:27.070" v="385" actId="14100"/>
        <pc:sldMkLst>
          <pc:docMk/>
          <pc:sldMk cId="139979941" sldId="310"/>
        </pc:sldMkLst>
        <pc:spChg chg="mod">
          <ac:chgData name="McFarland, Annette" userId="e93d1f50-85ab-41a8-a34a-185a53159573" providerId="ADAL" clId="{1ED0CE5B-BFD8-4B8B-9C9A-FC46544887E4}" dt="2023-01-09T15:28:31.621" v="372" actId="20577"/>
          <ac:spMkLst>
            <pc:docMk/>
            <pc:sldMk cId="139979941" sldId="310"/>
            <ac:spMk id="2" creationId="{F6245169-1799-41CD-B28E-D2D20D16AD73}"/>
          </ac:spMkLst>
        </pc:spChg>
        <pc:spChg chg="mod">
          <ac:chgData name="McFarland, Annette" userId="e93d1f50-85ab-41a8-a34a-185a53159573" providerId="ADAL" clId="{1ED0CE5B-BFD8-4B8B-9C9A-FC46544887E4}" dt="2023-01-09T15:37:27.070" v="385" actId="14100"/>
          <ac:spMkLst>
            <pc:docMk/>
            <pc:sldMk cId="139979941" sldId="310"/>
            <ac:spMk id="3" creationId="{E4FD1E92-5DBC-B105-F246-2355E4FF9A74}"/>
          </ac:spMkLst>
        </pc:spChg>
      </pc:sldChg>
      <pc:sldChg chg="modSp mod">
        <pc:chgData name="McFarland, Annette" userId="e93d1f50-85ab-41a8-a34a-185a53159573" providerId="ADAL" clId="{1ED0CE5B-BFD8-4B8B-9C9A-FC46544887E4}" dt="2023-01-09T15:38:59.728" v="404" actId="1076"/>
        <pc:sldMkLst>
          <pc:docMk/>
          <pc:sldMk cId="3752204363" sldId="311"/>
        </pc:sldMkLst>
        <pc:spChg chg="mod">
          <ac:chgData name="McFarland, Annette" userId="e93d1f50-85ab-41a8-a34a-185a53159573" providerId="ADAL" clId="{1ED0CE5B-BFD8-4B8B-9C9A-FC46544887E4}" dt="2023-01-09T15:38:48.546" v="401" actId="20577"/>
          <ac:spMkLst>
            <pc:docMk/>
            <pc:sldMk cId="3752204363" sldId="311"/>
            <ac:spMk id="2" creationId="{F6245169-1799-41CD-B28E-D2D20D16AD73}"/>
          </ac:spMkLst>
        </pc:spChg>
        <pc:spChg chg="mod">
          <ac:chgData name="McFarland, Annette" userId="e93d1f50-85ab-41a8-a34a-185a53159573" providerId="ADAL" clId="{1ED0CE5B-BFD8-4B8B-9C9A-FC46544887E4}" dt="2023-01-09T15:38:59.728" v="404" actId="1076"/>
          <ac:spMkLst>
            <pc:docMk/>
            <pc:sldMk cId="3752204363" sldId="311"/>
            <ac:spMk id="3" creationId="{E4FD1E92-5DBC-B105-F246-2355E4FF9A74}"/>
          </ac:spMkLst>
        </pc:spChg>
      </pc:sldChg>
      <pc:sldChg chg="modSp mod">
        <pc:chgData name="McFarland, Annette" userId="e93d1f50-85ab-41a8-a34a-185a53159573" providerId="ADAL" clId="{1ED0CE5B-BFD8-4B8B-9C9A-FC46544887E4}" dt="2023-01-09T15:41:53.624" v="544" actId="14100"/>
        <pc:sldMkLst>
          <pc:docMk/>
          <pc:sldMk cId="1430325079" sldId="312"/>
        </pc:sldMkLst>
        <pc:spChg chg="mod">
          <ac:chgData name="McFarland, Annette" userId="e93d1f50-85ab-41a8-a34a-185a53159573" providerId="ADAL" clId="{1ED0CE5B-BFD8-4B8B-9C9A-FC46544887E4}" dt="2023-01-09T15:41:53.624" v="544" actId="14100"/>
          <ac:spMkLst>
            <pc:docMk/>
            <pc:sldMk cId="1430325079" sldId="312"/>
            <ac:spMk id="2" creationId="{F6245169-1799-41CD-B28E-D2D20D16AD73}"/>
          </ac:spMkLst>
        </pc:spChg>
        <pc:spChg chg="mod">
          <ac:chgData name="McFarland, Annette" userId="e93d1f50-85ab-41a8-a34a-185a53159573" providerId="ADAL" clId="{1ED0CE5B-BFD8-4B8B-9C9A-FC46544887E4}" dt="2023-01-09T15:41:49.531" v="543" actId="1076"/>
          <ac:spMkLst>
            <pc:docMk/>
            <pc:sldMk cId="1430325079" sldId="312"/>
            <ac:spMk id="3" creationId="{E4FD1E92-5DBC-B105-F246-2355E4FF9A74}"/>
          </ac:spMkLst>
        </pc:spChg>
        <pc:graphicFrameChg chg="mod">
          <ac:chgData name="McFarland, Annette" userId="e93d1f50-85ab-41a8-a34a-185a53159573" providerId="ADAL" clId="{1ED0CE5B-BFD8-4B8B-9C9A-FC46544887E4}" dt="2023-01-09T15:41:41.649" v="542" actId="1076"/>
          <ac:graphicFrameMkLst>
            <pc:docMk/>
            <pc:sldMk cId="1430325079" sldId="312"/>
            <ac:graphicFrameMk id="8" creationId="{A25666F9-CCA3-9D59-B863-99CA3EC76DEB}"/>
          </ac:graphicFrameMkLst>
        </pc:graphicFrameChg>
      </pc:sldChg>
      <pc:sldChg chg="modSp mod modNotesTx">
        <pc:chgData name="McFarland, Annette" userId="e93d1f50-85ab-41a8-a34a-185a53159573" providerId="ADAL" clId="{1ED0CE5B-BFD8-4B8B-9C9A-FC46544887E4}" dt="2023-01-09T15:54:52.699" v="758" actId="1076"/>
        <pc:sldMkLst>
          <pc:docMk/>
          <pc:sldMk cId="1316263638" sldId="314"/>
        </pc:sldMkLst>
        <pc:spChg chg="mod">
          <ac:chgData name="McFarland, Annette" userId="e93d1f50-85ab-41a8-a34a-185a53159573" providerId="ADAL" clId="{1ED0CE5B-BFD8-4B8B-9C9A-FC46544887E4}" dt="2023-01-09T15:42:28.381" v="546" actId="20577"/>
          <ac:spMkLst>
            <pc:docMk/>
            <pc:sldMk cId="1316263638" sldId="314"/>
            <ac:spMk id="2" creationId="{F6245169-1799-41CD-B28E-D2D20D16AD73}"/>
          </ac:spMkLst>
        </pc:spChg>
        <pc:spChg chg="mod">
          <ac:chgData name="McFarland, Annette" userId="e93d1f50-85ab-41a8-a34a-185a53159573" providerId="ADAL" clId="{1ED0CE5B-BFD8-4B8B-9C9A-FC46544887E4}" dt="2023-01-09T15:54:52.699" v="758" actId="1076"/>
          <ac:spMkLst>
            <pc:docMk/>
            <pc:sldMk cId="1316263638" sldId="314"/>
            <ac:spMk id="3" creationId="{E4FD1E92-5DBC-B105-F246-2355E4FF9A74}"/>
          </ac:spMkLst>
        </pc:spChg>
      </pc:sldChg>
      <pc:sldChg chg="modSp mod">
        <pc:chgData name="McFarland, Annette" userId="e93d1f50-85ab-41a8-a34a-185a53159573" providerId="ADAL" clId="{1ED0CE5B-BFD8-4B8B-9C9A-FC46544887E4}" dt="2023-01-09T15:53:48.990" v="757" actId="20577"/>
        <pc:sldMkLst>
          <pc:docMk/>
          <pc:sldMk cId="3589398534" sldId="315"/>
        </pc:sldMkLst>
        <pc:spChg chg="mod">
          <ac:chgData name="McFarland, Annette" userId="e93d1f50-85ab-41a8-a34a-185a53159573" providerId="ADAL" clId="{1ED0CE5B-BFD8-4B8B-9C9A-FC46544887E4}" dt="2023-01-09T15:53:48.990" v="757" actId="20577"/>
          <ac:spMkLst>
            <pc:docMk/>
            <pc:sldMk cId="3589398534" sldId="315"/>
            <ac:spMk id="2" creationId="{F6245169-1799-41CD-B28E-D2D20D16AD73}"/>
          </ac:spMkLst>
        </pc:spChg>
        <pc:spChg chg="mod">
          <ac:chgData name="McFarland, Annette" userId="e93d1f50-85ab-41a8-a34a-185a53159573" providerId="ADAL" clId="{1ED0CE5B-BFD8-4B8B-9C9A-FC46544887E4}" dt="2023-01-09T15:53:39.699" v="752" actId="1076"/>
          <ac:spMkLst>
            <pc:docMk/>
            <pc:sldMk cId="3589398534" sldId="315"/>
            <ac:spMk id="3" creationId="{E4FD1E92-5DBC-B105-F246-2355E4FF9A74}"/>
          </ac:spMkLst>
        </pc:spChg>
        <pc:graphicFrameChg chg="mod">
          <ac:chgData name="McFarland, Annette" userId="e93d1f50-85ab-41a8-a34a-185a53159573" providerId="ADAL" clId="{1ED0CE5B-BFD8-4B8B-9C9A-FC46544887E4}" dt="2023-01-09T15:53:43.550" v="753" actId="14100"/>
          <ac:graphicFrameMkLst>
            <pc:docMk/>
            <pc:sldMk cId="3589398534" sldId="315"/>
            <ac:graphicFrameMk id="9" creationId="{16BB2B36-D329-083C-5198-BEEC5AC12CFA}"/>
          </ac:graphicFrameMkLst>
        </pc:graphicFrameChg>
      </pc:sldChg>
      <pc:sldChg chg="modSp mod modNotesTx">
        <pc:chgData name="McFarland, Annette" userId="e93d1f50-85ab-41a8-a34a-185a53159573" providerId="ADAL" clId="{1ED0CE5B-BFD8-4B8B-9C9A-FC46544887E4}" dt="2023-01-09T15:58:34.562" v="1350" actId="20577"/>
        <pc:sldMkLst>
          <pc:docMk/>
          <pc:sldMk cId="2678146311" sldId="316"/>
        </pc:sldMkLst>
        <pc:spChg chg="mod">
          <ac:chgData name="McFarland, Annette" userId="e93d1f50-85ab-41a8-a34a-185a53159573" providerId="ADAL" clId="{1ED0CE5B-BFD8-4B8B-9C9A-FC46544887E4}" dt="2023-01-09T15:55:28.749" v="762" actId="20577"/>
          <ac:spMkLst>
            <pc:docMk/>
            <pc:sldMk cId="2678146311" sldId="316"/>
            <ac:spMk id="2" creationId="{F6245169-1799-41CD-B28E-D2D20D16AD73}"/>
          </ac:spMkLst>
        </pc:spChg>
      </pc:sldChg>
      <pc:sldChg chg="delSp modSp mod addCm modCm">
        <pc:chgData name="McFarland, Annette" userId="e93d1f50-85ab-41a8-a34a-185a53159573" providerId="ADAL" clId="{1ED0CE5B-BFD8-4B8B-9C9A-FC46544887E4}" dt="2023-01-09T16:12:47.223" v="1402"/>
        <pc:sldMkLst>
          <pc:docMk/>
          <pc:sldMk cId="3127030477" sldId="317"/>
        </pc:sldMkLst>
        <pc:spChg chg="mod">
          <ac:chgData name="McFarland, Annette" userId="e93d1f50-85ab-41a8-a34a-185a53159573" providerId="ADAL" clId="{1ED0CE5B-BFD8-4B8B-9C9A-FC46544887E4}" dt="2023-01-09T15:59:19.088" v="1364" actId="20577"/>
          <ac:spMkLst>
            <pc:docMk/>
            <pc:sldMk cId="3127030477" sldId="317"/>
            <ac:spMk id="2" creationId="{F6245169-1799-41CD-B28E-D2D20D16AD73}"/>
          </ac:spMkLst>
        </pc:spChg>
        <pc:spChg chg="del mod">
          <ac:chgData name="McFarland, Annette" userId="e93d1f50-85ab-41a8-a34a-185a53159573" providerId="ADAL" clId="{1ED0CE5B-BFD8-4B8B-9C9A-FC46544887E4}" dt="2023-01-09T16:06:51.752" v="1390" actId="478"/>
          <ac:spMkLst>
            <pc:docMk/>
            <pc:sldMk cId="3127030477" sldId="317"/>
            <ac:spMk id="4" creationId="{09CC1EEB-979E-218B-48B5-6C03C83B6A8B}"/>
          </ac:spMkLst>
        </pc:spChg>
        <pc:spChg chg="del mod">
          <ac:chgData name="McFarland, Annette" userId="e93d1f50-85ab-41a8-a34a-185a53159573" providerId="ADAL" clId="{1ED0CE5B-BFD8-4B8B-9C9A-FC46544887E4}" dt="2023-01-09T16:06:44.578" v="1388" actId="478"/>
          <ac:spMkLst>
            <pc:docMk/>
            <pc:sldMk cId="3127030477" sldId="317"/>
            <ac:spMk id="5" creationId="{E3C82A2A-0813-5E17-9F1C-FE6C0A564623}"/>
          </ac:spMkLst>
        </pc:spChg>
        <pc:spChg chg="del mod">
          <ac:chgData name="McFarland, Annette" userId="e93d1f50-85ab-41a8-a34a-185a53159573" providerId="ADAL" clId="{1ED0CE5B-BFD8-4B8B-9C9A-FC46544887E4}" dt="2023-01-09T16:06:48.169" v="1389" actId="478"/>
          <ac:spMkLst>
            <pc:docMk/>
            <pc:sldMk cId="3127030477" sldId="317"/>
            <ac:spMk id="6" creationId="{5C8CDFD4-C6D1-F948-3455-8F5B617D7211}"/>
          </ac:spMkLst>
        </pc:spChg>
        <pc:graphicFrameChg chg="mod">
          <ac:chgData name="McFarland, Annette" userId="e93d1f50-85ab-41a8-a34a-185a53159573" providerId="ADAL" clId="{1ED0CE5B-BFD8-4B8B-9C9A-FC46544887E4}" dt="2023-01-09T16:12:13.226" v="1401"/>
          <ac:graphicFrameMkLst>
            <pc:docMk/>
            <pc:sldMk cId="3127030477" sldId="317"/>
            <ac:graphicFrameMk id="11" creationId="{77C748B8-A357-4913-EC73-5F373BAF98C1}"/>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4.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5.6972365819126174E-2"/>
          <c:w val="0.95416666666666672"/>
          <c:h val="0.81703733594635164"/>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10-14</c:v>
                </c:pt>
                <c:pt idx="1">
                  <c:v>15-19</c:v>
                </c:pt>
                <c:pt idx="2">
                  <c:v>20-24</c:v>
                </c:pt>
                <c:pt idx="3">
                  <c:v>25-29</c:v>
                </c:pt>
                <c:pt idx="4">
                  <c:v>30-34</c:v>
                </c:pt>
                <c:pt idx="5">
                  <c:v>35-39</c:v>
                </c:pt>
                <c:pt idx="6">
                  <c:v>40-44</c:v>
                </c:pt>
                <c:pt idx="7">
                  <c:v>45-49</c:v>
                </c:pt>
              </c:strCache>
            </c:strRef>
          </c:cat>
          <c:val>
            <c:numRef>
              <c:f>Sheet1!$B$2:$B$9</c:f>
              <c:numCache>
                <c:formatCode>0</c:formatCode>
                <c:ptCount val="8"/>
                <c:pt idx="0">
                  <c:v>2</c:v>
                </c:pt>
                <c:pt idx="1">
                  <c:v>63</c:v>
                </c:pt>
                <c:pt idx="2">
                  <c:v>156</c:v>
                </c:pt>
                <c:pt idx="3">
                  <c:v>190</c:v>
                </c:pt>
                <c:pt idx="4">
                  <c:v>176</c:v>
                </c:pt>
                <c:pt idx="5">
                  <c:v>128</c:v>
                </c:pt>
                <c:pt idx="6">
                  <c:v>53</c:v>
                </c:pt>
                <c:pt idx="7">
                  <c:v>14</c:v>
                </c:pt>
              </c:numCache>
            </c:numRef>
          </c:val>
          <c:extLst>
            <c:ext xmlns:c16="http://schemas.microsoft.com/office/drawing/2014/chart" uri="{C3380CC4-5D6E-409C-BE32-E72D297353CC}">
              <c16:uniqueId val="{00000000-E034-446F-A789-5D1784DCAFEA}"/>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200"/>
        </c:scaling>
        <c:delete val="1"/>
        <c:axPos val="l"/>
        <c:numFmt formatCode="0"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rgbClr val="F1A41F"/>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3</c:v>
                </c:pt>
                <c:pt idx="1">
                  <c:v>16</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rgbClr val="084F8E"/>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383F-42E5-942E-EE0D9F2BCC0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Sheet1!$B$3:$C$3</c:f>
              <c:numCache>
                <c:formatCode>General</c:formatCode>
                <c:ptCount val="2"/>
                <c:pt idx="0">
                  <c:v>0</c:v>
                </c:pt>
                <c:pt idx="1">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rgbClr val="F1A41F"/>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11</c:v>
                </c:pt>
                <c:pt idx="1">
                  <c:v>47</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rgbClr val="084F8E"/>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Sheet1!$B$3:$C$3</c:f>
              <c:numCache>
                <c:formatCode>General</c:formatCode>
                <c:ptCount val="2"/>
                <c:pt idx="0">
                  <c:v>6</c:v>
                </c:pt>
                <c:pt idx="1">
                  <c:v>32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Women</c:v>
                </c:pt>
              </c:strCache>
            </c:strRef>
          </c:tx>
          <c:spPr>
            <a:ln w="38100" cap="rnd">
              <a:solidFill>
                <a:srgbClr val="F1A41F"/>
              </a:solidFill>
              <a:round/>
            </a:ln>
            <a:effectLst/>
          </c:spPr>
          <c:marker>
            <c:symbol val="circle"/>
            <c:size val="5"/>
            <c:spPr>
              <a:solidFill>
                <a:srgbClr val="F1A41F"/>
              </a:solidFill>
              <a:ln w="38100">
                <a:solidFill>
                  <a:srgbClr val="F1A41F"/>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1993 GDHS</c:v>
                </c:pt>
                <c:pt idx="1">
                  <c:v>1998 GDHS</c:v>
                </c:pt>
                <c:pt idx="2">
                  <c:v>2003 GDHS</c:v>
                </c:pt>
                <c:pt idx="3">
                  <c:v>2008 GDHS</c:v>
                </c:pt>
                <c:pt idx="4">
                  <c:v>2014 GDHS</c:v>
                </c:pt>
                <c:pt idx="5">
                  <c:v>2022 GDHS</c:v>
                </c:pt>
              </c:strCache>
            </c:strRef>
          </c:cat>
          <c:val>
            <c:numRef>
              <c:f>Sheet1!$B$2:$B$7</c:f>
              <c:numCache>
                <c:formatCode>General</c:formatCode>
                <c:ptCount val="6"/>
                <c:pt idx="0" formatCode="0">
                  <c:v>63</c:v>
                </c:pt>
                <c:pt idx="1">
                  <c:v>54</c:v>
                </c:pt>
                <c:pt idx="2">
                  <c:v>48</c:v>
                </c:pt>
                <c:pt idx="3">
                  <c:v>44</c:v>
                </c:pt>
                <c:pt idx="4">
                  <c:v>44</c:v>
                </c:pt>
                <c:pt idx="5">
                  <c:v>50</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Men</c:v>
                </c:pt>
              </c:strCache>
            </c:strRef>
          </c:tx>
          <c:spPr>
            <a:ln w="38100" cap="rnd">
              <a:solidFill>
                <a:srgbClr val="084F8E"/>
              </a:solidFill>
              <a:round/>
            </a:ln>
            <a:effectLst/>
          </c:spPr>
          <c:marker>
            <c:symbol val="circle"/>
            <c:size val="5"/>
            <c:spPr>
              <a:solidFill>
                <a:srgbClr val="084F8E"/>
              </a:solidFill>
              <a:ln w="38100">
                <a:solidFill>
                  <a:srgbClr val="084F8E"/>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1993 GDHS</c:v>
                </c:pt>
                <c:pt idx="1">
                  <c:v>1998 GDHS</c:v>
                </c:pt>
                <c:pt idx="2">
                  <c:v>2003 GDHS</c:v>
                </c:pt>
                <c:pt idx="3">
                  <c:v>2008 GDHS</c:v>
                </c:pt>
                <c:pt idx="4">
                  <c:v>2014 GDHS</c:v>
                </c:pt>
                <c:pt idx="5">
                  <c:v>2022 GDHS</c:v>
                </c:pt>
              </c:strCache>
            </c:strRef>
          </c:cat>
          <c:val>
            <c:numRef>
              <c:f>Sheet1!$C$2:$C$7</c:f>
              <c:numCache>
                <c:formatCode>General</c:formatCode>
                <c:ptCount val="6"/>
                <c:pt idx="0">
                  <c:v>33</c:v>
                </c:pt>
                <c:pt idx="1">
                  <c:v>35</c:v>
                </c:pt>
                <c:pt idx="2">
                  <c:v>26</c:v>
                </c:pt>
                <c:pt idx="3">
                  <c:v>26</c:v>
                </c:pt>
                <c:pt idx="4">
                  <c:v>27</c:v>
                </c:pt>
                <c:pt idx="5">
                  <c:v>25</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scaling>
        <c:delete val="1"/>
        <c:axPos val="l"/>
        <c:numFmt formatCode="0"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8.1493809953868457E-2"/>
          <c:w val="0.65480517833821494"/>
          <c:h val="0.81428724908798433"/>
        </c:manualLayout>
      </c:layout>
      <c:barChart>
        <c:barDir val="col"/>
        <c:grouping val="percentStacked"/>
        <c:varyColors val="0"/>
        <c:ser>
          <c:idx val="0"/>
          <c:order val="0"/>
          <c:tx>
            <c:strRef>
              <c:f>Sheet1!$B$1</c:f>
              <c:strCache>
                <c:ptCount val="1"/>
                <c:pt idx="0">
                  <c:v>Have another soon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27</c:v>
                </c:pt>
                <c:pt idx="1">
                  <c:v>29</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Have another later</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30</c:v>
                </c:pt>
                <c:pt idx="1">
                  <c:v>38</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Have another undecided when/ undecided</c:v>
                </c:pt>
              </c:strCache>
            </c:strRef>
          </c:tx>
          <c:spPr>
            <a:solidFill>
              <a:schemeClr val="tx2">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8</c:v>
                </c:pt>
                <c:pt idx="1">
                  <c:v>5</c:v>
                </c:pt>
              </c:numCache>
            </c:numRef>
          </c:val>
          <c:extLst>
            <c:ext xmlns:c16="http://schemas.microsoft.com/office/drawing/2014/chart" uri="{C3380CC4-5D6E-409C-BE32-E72D297353CC}">
              <c16:uniqueId val="{00000002-1C93-4E1D-B405-BA49DC4B4080}"/>
            </c:ext>
          </c:extLst>
        </c:ser>
        <c:ser>
          <c:idx val="3"/>
          <c:order val="3"/>
          <c:tx>
            <c:strRef>
              <c:f>Sheet1!$E$1</c:f>
              <c:strCache>
                <c:ptCount val="1"/>
                <c:pt idx="0">
                  <c:v>Want no more or sterilised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33</c:v>
                </c:pt>
                <c:pt idx="1">
                  <c:v>28</c:v>
                </c:pt>
              </c:numCache>
            </c:numRef>
          </c:val>
          <c:extLst>
            <c:ext xmlns:c16="http://schemas.microsoft.com/office/drawing/2014/chart" uri="{C3380CC4-5D6E-409C-BE32-E72D297353CC}">
              <c16:uniqueId val="{00000000-B9A3-4E2B-82ED-F781356BFC1E}"/>
            </c:ext>
          </c:extLst>
        </c:ser>
        <c:ser>
          <c:idx val="4"/>
          <c:order val="4"/>
          <c:tx>
            <c:strRef>
              <c:f>Sheet1!$F$1</c:f>
              <c:strCache>
                <c:ptCount val="1"/>
                <c:pt idx="0">
                  <c:v>Declared infecund</c:v>
                </c:pt>
              </c:strCache>
            </c:strRef>
          </c:tx>
          <c:spPr>
            <a:solidFill>
              <a:schemeClr val="accent3">
                <a:lumMod val="10000"/>
              </a:schemeClr>
            </a:solidFill>
            <a:ln>
              <a:noFill/>
            </a:ln>
            <a:effectLst/>
          </c:spPr>
          <c:invertIfNegative val="0"/>
          <c:dLbls>
            <c:dLbl>
              <c:idx val="0"/>
              <c:layout>
                <c:manualLayout>
                  <c:x val="-1.6103059581320451E-3"/>
                  <c:y val="-3.8839638149149994E-2"/>
                </c:manualLayout>
              </c:layout>
              <c:tx>
                <c:rich>
                  <a:bodyPr/>
                  <a:lstStyle/>
                  <a:p>
                    <a:fld id="{715C4896-CD96-49D1-B7C0-E4133BE21211}" type="VALUE">
                      <a:rPr lang="en-US">
                        <a:solidFill>
                          <a:schemeClr val="tx1"/>
                        </a:solidFill>
                      </a:rPr>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F23-43E3-A59E-E033F26C2987}"/>
                </c:ext>
              </c:extLst>
            </c:dLbl>
            <c:dLbl>
              <c:idx val="1"/>
              <c:layout>
                <c:manualLayout>
                  <c:x val="-8.0515297906603427E-3"/>
                  <c:y val="-3.2597523981547381E-2"/>
                </c:manualLayout>
              </c:layout>
              <c:tx>
                <c:rich>
                  <a:bodyPr/>
                  <a:lstStyle/>
                  <a:p>
                    <a:r>
                      <a:rPr lang="en-US">
                        <a:solidFill>
                          <a:schemeClr val="tx1"/>
                        </a:solidFill>
                      </a:rPr>
                      <a:t>&lt;1</a:t>
                    </a:r>
                    <a:endParaRPr lang="en-US" dirty="0">
                      <a:solidFill>
                        <a:schemeClr val="tx1"/>
                      </a:solidFill>
                    </a:endParaRP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CF23-43E3-A59E-E033F26C2987}"/>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Sheet1!$F$2:$F$3</c:f>
              <c:numCache>
                <c:formatCode>General</c:formatCode>
                <c:ptCount val="2"/>
                <c:pt idx="0">
                  <c:v>2</c:v>
                </c:pt>
                <c:pt idx="1">
                  <c:v>0.3</c:v>
                </c:pt>
              </c:numCache>
            </c:numRef>
          </c:val>
          <c:extLst>
            <c:ext xmlns:c16="http://schemas.microsoft.com/office/drawing/2014/chart" uri="{C3380CC4-5D6E-409C-BE32-E72D297353CC}">
              <c16:uniqueId val="{00000001-B9A3-4E2B-82ED-F781356BFC1E}"/>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Entry>
      <c:legendEntry>
        <c:idx val="1"/>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Entry>
      <c:layout>
        <c:manualLayout>
          <c:xMode val="edge"/>
          <c:yMode val="edge"/>
          <c:x val="0.69023190941711998"/>
          <c:y val="4.7264466115914609E-2"/>
          <c:w val="0.30010625483408776"/>
          <c:h val="0.8757470737761623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b" anchorCtr="1"/>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rgbClr val="F1A41F"/>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c:v>
                </c:pt>
                <c:pt idx="1">
                  <c:v>Married</c:v>
                </c:pt>
              </c:strCache>
            </c:strRef>
          </c:cat>
          <c:val>
            <c:numRef>
              <c:f>Sheet1!$B$2:$C$2</c:f>
              <c:numCache>
                <c:formatCode>0.0</c:formatCode>
                <c:ptCount val="2"/>
                <c:pt idx="0" formatCode="General">
                  <c:v>4.5</c:v>
                </c:pt>
                <c:pt idx="1">
                  <c:v>4.9000000000000004</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rgbClr val="084F8E"/>
            </a:solidFill>
            <a:ln>
              <a:noFill/>
            </a:ln>
            <a:effectLst/>
          </c:spPr>
          <c:invertIfNegative val="0"/>
          <c:dLbls>
            <c:dLbl>
              <c:idx val="0"/>
              <c:tx>
                <c:rich>
                  <a:bodyPr/>
                  <a:lstStyle/>
                  <a:p>
                    <a:r>
                      <a:rPr lang="en-US"/>
                      <a:t>5.0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6875-4800-B3A0-58B830B21D4F}"/>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c:v>
                </c:pt>
                <c:pt idx="1">
                  <c:v>Married</c:v>
                </c:pt>
              </c:strCache>
            </c:strRef>
          </c:cat>
          <c:val>
            <c:numRef>
              <c:f>Sheet1!$B$3:$C$3</c:f>
              <c:numCache>
                <c:formatCode>General</c:formatCode>
                <c:ptCount val="2"/>
                <c:pt idx="0">
                  <c:v>5</c:v>
                </c:pt>
                <c:pt idx="1">
                  <c:v>5.7</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Wanted then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&lt;20</c:v>
                </c:pt>
                <c:pt idx="2">
                  <c:v>20-24</c:v>
                </c:pt>
                <c:pt idx="3">
                  <c:v>25-29</c:v>
                </c:pt>
                <c:pt idx="4">
                  <c:v>30-34</c:v>
                </c:pt>
                <c:pt idx="5">
                  <c:v>35-39</c:v>
                </c:pt>
                <c:pt idx="6">
                  <c:v>40-44</c:v>
                </c:pt>
                <c:pt idx="7">
                  <c:v>45-49</c:v>
                </c:pt>
              </c:strCache>
            </c:strRef>
          </c:cat>
          <c:val>
            <c:numRef>
              <c:f>Sheet1!$B$2:$B$9</c:f>
              <c:numCache>
                <c:formatCode>General</c:formatCode>
                <c:ptCount val="8"/>
                <c:pt idx="0">
                  <c:v>61</c:v>
                </c:pt>
                <c:pt idx="1">
                  <c:v>35</c:v>
                </c:pt>
                <c:pt idx="2">
                  <c:v>56</c:v>
                </c:pt>
                <c:pt idx="3">
                  <c:v>67</c:v>
                </c:pt>
                <c:pt idx="4">
                  <c:v>70</c:v>
                </c:pt>
                <c:pt idx="5">
                  <c:v>65</c:v>
                </c:pt>
                <c:pt idx="6">
                  <c:v>59</c:v>
                </c:pt>
                <c:pt idx="7">
                  <c:v>40</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Wanted later</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&lt;20</c:v>
                </c:pt>
                <c:pt idx="2">
                  <c:v>20-24</c:v>
                </c:pt>
                <c:pt idx="3">
                  <c:v>25-29</c:v>
                </c:pt>
                <c:pt idx="4">
                  <c:v>30-34</c:v>
                </c:pt>
                <c:pt idx="5">
                  <c:v>35-39</c:v>
                </c:pt>
                <c:pt idx="6">
                  <c:v>40-44</c:v>
                </c:pt>
                <c:pt idx="7">
                  <c:v>45-49</c:v>
                </c:pt>
              </c:strCache>
            </c:strRef>
          </c:cat>
          <c:val>
            <c:numRef>
              <c:f>Sheet1!$C$2:$C$9</c:f>
              <c:numCache>
                <c:formatCode>General</c:formatCode>
                <c:ptCount val="8"/>
                <c:pt idx="0">
                  <c:v>30</c:v>
                </c:pt>
                <c:pt idx="1">
                  <c:v>59</c:v>
                </c:pt>
                <c:pt idx="2">
                  <c:v>40</c:v>
                </c:pt>
                <c:pt idx="3">
                  <c:v>27</c:v>
                </c:pt>
                <c:pt idx="4">
                  <c:v>22</c:v>
                </c:pt>
                <c:pt idx="5">
                  <c:v>18</c:v>
                </c:pt>
                <c:pt idx="6">
                  <c:v>12</c:v>
                </c:pt>
                <c:pt idx="7">
                  <c:v>12</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Wanted no more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&lt;20</c:v>
                </c:pt>
                <c:pt idx="2">
                  <c:v>20-24</c:v>
                </c:pt>
                <c:pt idx="3">
                  <c:v>25-29</c:v>
                </c:pt>
                <c:pt idx="4">
                  <c:v>30-34</c:v>
                </c:pt>
                <c:pt idx="5">
                  <c:v>35-39</c:v>
                </c:pt>
                <c:pt idx="6">
                  <c:v>40-44</c:v>
                </c:pt>
                <c:pt idx="7">
                  <c:v>45-49</c:v>
                </c:pt>
              </c:strCache>
            </c:strRef>
          </c:cat>
          <c:val>
            <c:numRef>
              <c:f>Sheet1!$D$2:$D$9</c:f>
              <c:numCache>
                <c:formatCode>General</c:formatCode>
                <c:ptCount val="8"/>
                <c:pt idx="0">
                  <c:v>9</c:v>
                </c:pt>
                <c:pt idx="1">
                  <c:v>5</c:v>
                </c:pt>
                <c:pt idx="2">
                  <c:v>5</c:v>
                </c:pt>
                <c:pt idx="3">
                  <c:v>6</c:v>
                </c:pt>
                <c:pt idx="4">
                  <c:v>8</c:v>
                </c:pt>
                <c:pt idx="5">
                  <c:v>17</c:v>
                </c:pt>
                <c:pt idx="6">
                  <c:v>30</c:v>
                </c:pt>
                <c:pt idx="7">
                  <c:v>48</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aseline="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53799849510911E-2"/>
          <c:y val="2.863594510097809E-2"/>
          <c:w val="0.69272699264736382"/>
          <c:h val="0.80241197880325121"/>
        </c:manualLayout>
      </c:layout>
      <c:barChart>
        <c:barDir val="col"/>
        <c:grouping val="stacked"/>
        <c:varyColors val="0"/>
        <c:ser>
          <c:idx val="0"/>
          <c:order val="0"/>
          <c:tx>
            <c:strRef>
              <c:f>Sheet1!$B$1</c:f>
              <c:strCache>
                <c:ptCount val="1"/>
                <c:pt idx="0">
                  <c:v>Wanted fertility</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3.4</c:v>
                </c:pt>
                <c:pt idx="1">
                  <c:v>2.8</c:v>
                </c:pt>
                <c:pt idx="2">
                  <c:v>4.2</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Difference between wanted and actual fertility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Sheet1!$C$2:$C$4</c:f>
              <c:numCache>
                <c:formatCode>General</c:formatCode>
                <c:ptCount val="3"/>
                <c:pt idx="0">
                  <c:v>0.5</c:v>
                </c:pt>
                <c:pt idx="1">
                  <c:v>0.40000000000000036</c:v>
                </c:pt>
                <c:pt idx="2">
                  <c:v>0.59999999999999964</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Total Fertility Rate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Sheet1!$D$2:$D$4</c:f>
              <c:numCache>
                <c:formatCode>General</c:formatCode>
                <c:ptCount val="3"/>
                <c:pt idx="0">
                  <c:v>3.9</c:v>
                </c:pt>
                <c:pt idx="1">
                  <c:v>3.2</c:v>
                </c:pt>
                <c:pt idx="2" formatCode="0.0">
                  <c:v>4.8</c:v>
                </c:pt>
              </c:numCache>
            </c:numRef>
          </c:val>
          <c:extLst>
            <c:ext xmlns:c16="http://schemas.microsoft.com/office/drawing/2014/chart" uri="{C3380CC4-5D6E-409C-BE32-E72D297353CC}">
              <c16:uniqueId val="{00000000-36C4-461F-BA23-93EB0A0D9427}"/>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max val="6"/>
        </c:scaling>
        <c:delete val="1"/>
        <c:axPos val="l"/>
        <c:numFmt formatCode="General" sourceLinked="1"/>
        <c:majorTickMark val="out"/>
        <c:minorTickMark val="none"/>
        <c:tickLblPos val="nextTo"/>
        <c:crossAx val="1514768176"/>
        <c:crosses val="autoZero"/>
        <c:crossBetween val="between"/>
      </c:valAx>
      <c:spPr>
        <a:noFill/>
        <a:ln>
          <a:noFill/>
        </a:ln>
        <a:effectLst/>
      </c:spPr>
    </c:plotArea>
    <c:legend>
      <c:legendPos val="r"/>
      <c:layout>
        <c:manualLayout>
          <c:xMode val="edge"/>
          <c:yMode val="edge"/>
          <c:x val="0.72034970266397857"/>
          <c:y val="0.33610725549197945"/>
          <c:w val="0.27803999137788937"/>
          <c:h val="0.47916506539162018"/>
        </c:manualLayout>
      </c:layout>
      <c:overlay val="0"/>
      <c:spPr>
        <a:noFill/>
        <a:ln>
          <a:noFill/>
        </a:ln>
        <a:effectLst/>
      </c:spPr>
      <c:txPr>
        <a:bodyPr rot="0" spcFirstLastPara="1" vertOverflow="ellipsis" vert="horz" wrap="square" anchor="t" anchorCtr="0"/>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Ghana</c:v>
                </c:pt>
              </c:strCache>
            </c:strRef>
          </c:tx>
          <c:spPr>
            <a:ln w="38100" cap="rnd">
              <a:solidFill>
                <a:srgbClr val="048C45"/>
              </a:solidFill>
              <a:round/>
            </a:ln>
            <a:effectLst/>
          </c:spPr>
          <c:marker>
            <c:symbol val="circle"/>
            <c:size val="5"/>
            <c:spPr>
              <a:solidFill>
                <a:srgbClr val="048C45"/>
              </a:solidFill>
              <a:ln w="38100">
                <a:solidFill>
                  <a:srgbClr val="048C45"/>
                </a:solidFill>
              </a:ln>
              <a:effectLst/>
            </c:spPr>
          </c:marker>
          <c:dLbls>
            <c:dLbl>
              <c:idx val="4"/>
              <c:delete val="1"/>
              <c:extLst>
                <c:ext xmlns:c15="http://schemas.microsoft.com/office/drawing/2012/chart" uri="{CE6537A1-D6FC-4f65-9D91-7224C49458BB}"/>
                <c:ext xmlns:c16="http://schemas.microsoft.com/office/drawing/2014/chart" uri="{C3380CC4-5D6E-409C-BE32-E72D297353CC}">
                  <c16:uniqueId val="{00000000-D552-4A4F-AFB4-236D55D4A5B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2008 GDHS</c:v>
                </c:pt>
                <c:pt idx="5">
                  <c:v>2014 GDHS</c:v>
                </c:pt>
                <c:pt idx="6">
                  <c:v>2022 GDHS</c:v>
                </c:pt>
              </c:strCache>
            </c:strRef>
          </c:cat>
          <c:val>
            <c:numRef>
              <c:f>Sheet1!$B$2:$B$8</c:f>
              <c:numCache>
                <c:formatCode>General</c:formatCode>
                <c:ptCount val="7"/>
                <c:pt idx="0">
                  <c:v>6.4</c:v>
                </c:pt>
                <c:pt idx="1">
                  <c:v>5.2</c:v>
                </c:pt>
                <c:pt idx="2" formatCode="0.0">
                  <c:v>4.4000000000000004</c:v>
                </c:pt>
                <c:pt idx="3">
                  <c:v>4.4000000000000004</c:v>
                </c:pt>
                <c:pt idx="4">
                  <c:v>4</c:v>
                </c:pt>
                <c:pt idx="5">
                  <c:v>4.2</c:v>
                </c:pt>
                <c:pt idx="6">
                  <c:v>3.9</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Urban</c:v>
                </c:pt>
              </c:strCache>
            </c:strRef>
          </c:tx>
          <c:spPr>
            <a:ln w="38100" cap="rnd">
              <a:solidFill>
                <a:srgbClr val="EE2332"/>
              </a:solidFill>
              <a:round/>
            </a:ln>
            <a:effectLst/>
          </c:spPr>
          <c:marker>
            <c:symbol val="circle"/>
            <c:size val="5"/>
            <c:spPr>
              <a:solidFill>
                <a:srgbClr val="EE2332"/>
              </a:solidFill>
              <a:ln w="38100">
                <a:solidFill>
                  <a:srgbClr val="EE2332"/>
                </a:solidFill>
              </a:ln>
              <a:effectLst/>
            </c:spPr>
          </c:marker>
          <c:dLbls>
            <c:dLbl>
              <c:idx val="2"/>
              <c:delete val="1"/>
              <c:extLst>
                <c:ext xmlns:c15="http://schemas.microsoft.com/office/drawing/2012/chart" uri="{CE6537A1-D6FC-4f65-9D91-7224C49458BB}"/>
                <c:ext xmlns:c16="http://schemas.microsoft.com/office/drawing/2014/chart" uri="{C3380CC4-5D6E-409C-BE32-E72D297353CC}">
                  <c16:uniqueId val="{00000001-D552-4A4F-AFB4-236D55D4A5B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2008 GDHS</c:v>
                </c:pt>
                <c:pt idx="5">
                  <c:v>2014 GDHS</c:v>
                </c:pt>
                <c:pt idx="6">
                  <c:v>2022 GDHS</c:v>
                </c:pt>
              </c:strCache>
            </c:strRef>
          </c:cat>
          <c:val>
            <c:numRef>
              <c:f>Sheet1!$C$2:$C$8</c:f>
              <c:numCache>
                <c:formatCode>General</c:formatCode>
                <c:ptCount val="7"/>
                <c:pt idx="0">
                  <c:v>5.3</c:v>
                </c:pt>
                <c:pt idx="1">
                  <c:v>3.7</c:v>
                </c:pt>
                <c:pt idx="2">
                  <c:v>3</c:v>
                </c:pt>
                <c:pt idx="3">
                  <c:v>3.1</c:v>
                </c:pt>
                <c:pt idx="4">
                  <c:v>3.1</c:v>
                </c:pt>
                <c:pt idx="5">
                  <c:v>3.4</c:v>
                </c:pt>
                <c:pt idx="6">
                  <c:v>3.2</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Rural</c:v>
                </c:pt>
              </c:strCache>
            </c:strRef>
          </c:tx>
          <c:spPr>
            <a:ln w="38100" cap="rnd">
              <a:solidFill>
                <a:srgbClr val="F2E208"/>
              </a:solidFill>
              <a:round/>
            </a:ln>
            <a:effectLst/>
          </c:spPr>
          <c:marker>
            <c:symbol val="circle"/>
            <c:size val="5"/>
            <c:spPr>
              <a:solidFill>
                <a:srgbClr val="F2E208"/>
              </a:solidFill>
              <a:ln w="38100">
                <a:solidFill>
                  <a:srgbClr val="F2E208"/>
                </a:solidFill>
              </a:ln>
              <a:effectLst/>
            </c:spPr>
          </c:marker>
          <c:dLbls>
            <c:dLbl>
              <c:idx val="1"/>
              <c:delete val="1"/>
              <c:extLst>
                <c:ext xmlns:c15="http://schemas.microsoft.com/office/drawing/2012/chart" uri="{CE6537A1-D6FC-4f65-9D91-7224C49458BB}"/>
                <c:ext xmlns:c16="http://schemas.microsoft.com/office/drawing/2014/chart" uri="{C3380CC4-5D6E-409C-BE32-E72D297353CC}">
                  <c16:uniqueId val="{00000002-D552-4A4F-AFB4-236D55D4A5B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2008 GDHS</c:v>
                </c:pt>
                <c:pt idx="5">
                  <c:v>2014 GDHS</c:v>
                </c:pt>
                <c:pt idx="6">
                  <c:v>2022 GDHS</c:v>
                </c:pt>
              </c:strCache>
            </c:strRef>
          </c:cat>
          <c:val>
            <c:numRef>
              <c:f>Sheet1!$D$2:$D$8</c:f>
              <c:numCache>
                <c:formatCode>General</c:formatCode>
                <c:ptCount val="7"/>
                <c:pt idx="0" formatCode="0.0">
                  <c:v>7</c:v>
                </c:pt>
                <c:pt idx="1">
                  <c:v>6</c:v>
                </c:pt>
                <c:pt idx="2">
                  <c:v>5.3</c:v>
                </c:pt>
                <c:pt idx="3">
                  <c:v>5.6</c:v>
                </c:pt>
                <c:pt idx="4" formatCode="0.0">
                  <c:v>4.9000000000000004</c:v>
                </c:pt>
                <c:pt idx="5">
                  <c:v>5.0999999999999996</c:v>
                </c:pt>
                <c:pt idx="6">
                  <c:v>4.8</c:v>
                </c:pt>
              </c:numCache>
            </c:numRef>
          </c:val>
          <c:smooth val="0"/>
          <c:extLst>
            <c:ext xmlns:c16="http://schemas.microsoft.com/office/drawing/2014/chart" uri="{C3380CC4-5D6E-409C-BE32-E72D297353CC}">
              <c16:uniqueId val="{00000005-1089-47AE-A0CB-AAADC8A2FF6B}"/>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7.5"/>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4.567517641609678E-2"/>
          <c:w val="0.95416666666666672"/>
          <c:h val="0.79223017192055145"/>
        </c:manualLayout>
      </c:layout>
      <c:barChart>
        <c:barDir val="col"/>
        <c:grouping val="clustered"/>
        <c:varyColors val="0"/>
        <c:ser>
          <c:idx val="0"/>
          <c:order val="0"/>
          <c:tx>
            <c:strRef>
              <c:f>Sheet1!$B$1</c:f>
              <c:strCache>
                <c:ptCount val="1"/>
                <c:pt idx="0">
                  <c:v>Column1</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5.8</c:v>
                </c:pt>
                <c:pt idx="1">
                  <c:v>4.7</c:v>
                </c:pt>
                <c:pt idx="2">
                  <c:v>3.5</c:v>
                </c:pt>
                <c:pt idx="3">
                  <c:v>2.5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4.0014915853551998E-2"/>
          <c:w val="0.95416666666666672"/>
          <c:h val="0.83399484175680083"/>
        </c:manualLayout>
      </c:layout>
      <c:barChart>
        <c:barDir val="col"/>
        <c:grouping val="clustered"/>
        <c:varyColors val="0"/>
        <c:ser>
          <c:idx val="0"/>
          <c:order val="0"/>
          <c:tx>
            <c:strRef>
              <c:f>Sheet1!$A$2</c:f>
              <c:strCache>
                <c:ptCount val="1"/>
                <c:pt idx="0">
                  <c:v>Lowest</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formatCode="General">
                  <c:v>5.9</c:v>
                </c:pt>
                <c:pt idx="1">
                  <c:v>4.9000000000000004</c:v>
                </c:pt>
                <c:pt idx="2" formatCode="General">
                  <c:v>3.7</c:v>
                </c:pt>
                <c:pt idx="3" formatCode="General">
                  <c:v>3.1</c:v>
                </c:pt>
                <c:pt idx="4" formatCode="General">
                  <c:v>2.7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2"/>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5"/>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1.9466954709360846E-2"/>
                  <c:y val="-1.973970310497010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2018552311056175"/>
                  <c:y val="-4.881290916029787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9.6628179206793341E-2"/>
                  <c:y val="-0.1093639361587616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0.11088479581107426"/>
                  <c:y val="-0.126415535614682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15072521063498739"/>
                    </c:manualLayout>
                  </c15:layout>
                </c:ext>
                <c:ext xmlns:c16="http://schemas.microsoft.com/office/drawing/2014/chart" uri="{C3380CC4-5D6E-409C-BE32-E72D297353CC}">
                  <c16:uniqueId val="{00000000-AFA1-4794-A37B-898FEAB5CD79}"/>
                </c:ext>
              </c:extLst>
            </c:dLbl>
            <c:dLbl>
              <c:idx val="4"/>
              <c:layout>
                <c:manualLayout>
                  <c:x val="0.14650650528293085"/>
                  <c:y val="0.202481040404732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dLbl>
              <c:idx val="5"/>
              <c:layout>
                <c:manualLayout>
                  <c:x val="-0.13777080399584402"/>
                  <c:y val="0.16218160111947236"/>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0-A26E-41E9-A15A-2F90A46010F3}"/>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4</c:v>
                </c:pt>
                <c:pt idx="1">
                  <c:v>10</c:v>
                </c:pt>
                <c:pt idx="2">
                  <c:v>27</c:v>
                </c:pt>
                <c:pt idx="3">
                  <c:v>21</c:v>
                </c:pt>
                <c:pt idx="4">
                  <c:v>14</c:v>
                </c:pt>
                <c:pt idx="5">
                  <c:v>24</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6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4977-4858-B391-8DB9AB3303A3}"/>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22</c:v>
                </c:pt>
                <c:pt idx="1">
                  <c:v>23</c:v>
                </c:pt>
                <c:pt idx="2">
                  <c:v>21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25"/>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7197667765577747E-2"/>
          <c:w val="0.95416666666666672"/>
          <c:h val="0.72418232842002017"/>
        </c:manualLayout>
      </c:layout>
      <c:barChart>
        <c:barDir val="col"/>
        <c:grouping val="clustered"/>
        <c:varyColors val="0"/>
        <c:ser>
          <c:idx val="0"/>
          <c:order val="0"/>
          <c:tx>
            <c:strRef>
              <c:f>Sheet1!$A$2</c:f>
              <c:strCache>
                <c:ptCount val="1"/>
                <c:pt idx="0">
                  <c:v>Women</c:v>
                </c:pt>
              </c:strCache>
            </c:strRef>
          </c:tx>
          <c:spPr>
            <a:solidFill>
              <a:srgbClr val="F1A41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Had sexual intercourse before age 15</c:v>
                </c:pt>
                <c:pt idx="1">
                  <c:v>Married before age 15</c:v>
                </c:pt>
                <c:pt idx="2">
                  <c:v>Gave birth/fathered a child before age 15</c:v>
                </c:pt>
              </c:strCache>
            </c:strRef>
          </c:cat>
          <c:val>
            <c:numRef>
              <c:f>Sheet1!$B$2:$D$2</c:f>
              <c:numCache>
                <c:formatCode>General</c:formatCode>
                <c:ptCount val="3"/>
                <c:pt idx="0">
                  <c:v>10</c:v>
                </c:pt>
                <c:pt idx="1">
                  <c:v>2</c:v>
                </c:pt>
                <c:pt idx="2">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rgbClr val="084F8E"/>
            </a:solidFill>
            <a:ln>
              <a:noFill/>
            </a:ln>
            <a:effectLst/>
          </c:spPr>
          <c:invertIfNegative val="0"/>
          <c:dLbls>
            <c:dLbl>
              <c:idx val="1"/>
              <c:tx>
                <c:rich>
                  <a:bodyPr/>
                  <a:lstStyle/>
                  <a:p>
                    <a:r>
                      <a:rPr lang="en-US" dirty="0"/>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B61D-4A5D-A572-63BC085F6E62}"/>
                </c:ext>
              </c:extLst>
            </c:dLbl>
            <c:dLbl>
              <c:idx val="2"/>
              <c:tx>
                <c:rich>
                  <a:bodyPr/>
                  <a:lstStyle/>
                  <a:p>
                    <a:r>
                      <a:rPr lang="en-US" dirty="0"/>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61D-4A5D-A572-63BC085F6E6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Had sexual intercourse before age 15</c:v>
                </c:pt>
                <c:pt idx="1">
                  <c:v>Married before age 15</c:v>
                </c:pt>
                <c:pt idx="2">
                  <c:v>Gave birth/fathered a child before age 15</c:v>
                </c:pt>
              </c:strCache>
            </c:strRef>
          </c:cat>
          <c:val>
            <c:numRef>
              <c:f>Sheet1!$B$3:$D$3</c:f>
              <c:numCache>
                <c:formatCode>General</c:formatCode>
                <c:ptCount val="3"/>
                <c:pt idx="0">
                  <c:v>9</c:v>
                </c:pt>
                <c:pt idx="1">
                  <c:v>0</c:v>
                </c:pt>
                <c:pt idx="2">
                  <c:v>0</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GB" sz="18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lumMod val="60000"/>
                  <a:lumOff val="4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5"/>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0.16243088409732415"/>
                  <c:y val="-1.4913250677652631E-2"/>
                </c:manualLayout>
              </c:layout>
              <c:spPr>
                <a:noFill/>
                <a:ln>
                  <a:noFill/>
                </a:ln>
                <a:effectLst/>
              </c:spPr>
              <c:txPr>
                <a:bodyPr rot="0" spcFirstLastPara="1" vertOverflow="ellipsis" vert="horz" wrap="square" anchor="ctr" anchorCtr="1"/>
                <a:lstStyle/>
                <a:p>
                  <a:pPr>
                    <a:defRPr lang="en-GB" sz="1800" b="0" i="0" u="none" strike="noStrike" kern="1200" baseline="0" noProof="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7.2867151532991656E-2"/>
                  <c:y val="-3.0288772983922262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0.19625635966088462"/>
                  <c:y val="4.4739849888933467E-2"/>
                </c:manualLayout>
              </c:layout>
              <c:spPr>
                <a:noFill/>
                <a:ln>
                  <a:noFill/>
                </a:ln>
                <a:effectLst/>
              </c:spPr>
              <c:txPr>
                <a:bodyPr rot="0" spcFirstLastPara="1" vertOverflow="ellipsis" vert="horz" wrap="square" anchor="ctr" anchorCtr="1"/>
                <a:lstStyle/>
                <a:p>
                  <a:pPr>
                    <a:defRPr lang="en-GB" sz="1800" b="0" i="0" u="none" strike="noStrike" kern="1200" baseline="0" noProof="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0.1687032964839916"/>
                  <c:y val="-0.1013783992719516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24020471470090321"/>
                    </c:manualLayout>
                  </c15:layout>
                </c:ext>
                <c:ext xmlns:c16="http://schemas.microsoft.com/office/drawing/2014/chart" uri="{C3380CC4-5D6E-409C-BE32-E72D297353CC}">
                  <c16:uniqueId val="{00000000-AFA1-4794-A37B-898FEAB5CD79}"/>
                </c:ext>
              </c:extLst>
            </c:dLbl>
            <c:dLbl>
              <c:idx val="4"/>
              <c:layout>
                <c:manualLayout>
                  <c:x val="0.12640579843913125"/>
                  <c:y val="-0.1168351420379486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lang="en-GB" sz="1800" b="0" i="0" u="none" strike="noStrike" kern="1200" baseline="0" noProof="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Live birth</c:v>
                </c:pt>
                <c:pt idx="1">
                  <c:v>Stillbirth</c:v>
                </c:pt>
                <c:pt idx="2">
                  <c:v>Miscarriage</c:v>
                </c:pt>
                <c:pt idx="3">
                  <c:v>Induced abortion</c:v>
                </c:pt>
              </c:strCache>
            </c:strRef>
          </c:cat>
          <c:val>
            <c:numRef>
              <c:f>Sheet1!$B$2:$B$5</c:f>
              <c:numCache>
                <c:formatCode>General</c:formatCode>
                <c:ptCount val="4"/>
                <c:pt idx="0">
                  <c:v>82</c:v>
                </c:pt>
                <c:pt idx="1">
                  <c:v>1</c:v>
                </c:pt>
                <c:pt idx="2">
                  <c:v>11</c:v>
                </c:pt>
                <c:pt idx="3">
                  <c:v>7</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2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Never married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35</c:v>
                </c:pt>
                <c:pt idx="1">
                  <c:v>51</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Married/ Living together</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55</c:v>
                </c:pt>
                <c:pt idx="1">
                  <c:v>45</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Divorced/ Separated/ Widowed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10</c:v>
                </c:pt>
                <c:pt idx="1">
                  <c:v>4</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GB" sz="20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0.60746</cdr:x>
      <cdr:y>0.46257</cdr:y>
    </cdr:from>
    <cdr:to>
      <cdr:x>0.67842</cdr:x>
      <cdr:y>0.51961</cdr:y>
    </cdr:to>
    <cdr:sp macro="" textlink="">
      <cdr:nvSpPr>
        <cdr:cNvPr id="2" name="TextBox 1">
          <a:extLst xmlns:a="http://schemas.openxmlformats.org/drawingml/2006/main">
            <a:ext uri="{FF2B5EF4-FFF2-40B4-BE49-F238E27FC236}">
              <a16:creationId xmlns:a16="http://schemas.microsoft.com/office/drawing/2014/main" id="{0B2D50B7-6258-9604-1091-DC591FEC3116}"/>
            </a:ext>
          </a:extLst>
        </cdr:cNvPr>
        <cdr:cNvSpPr txBox="1"/>
      </cdr:nvSpPr>
      <cdr:spPr>
        <a:xfrm xmlns:a="http://schemas.openxmlformats.org/drawingml/2006/main">
          <a:off x="4744604" y="2239074"/>
          <a:ext cx="554182" cy="276104"/>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b="1" dirty="0">
              <a:latin typeface="Source Sans Pro" panose="020B0503030403020204" pitchFamily="34" charset="0"/>
              <a:ea typeface="Source Sans Pro" panose="020B0503030403020204" pitchFamily="34" charset="0"/>
            </a:rPr>
            <a:t>4.0</a:t>
          </a:r>
          <a:endParaRPr lang="en-US" sz="16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0.3326</cdr:x>
      <cdr:y>0.56834</cdr:y>
    </cdr:from>
    <cdr:to>
      <cdr:x>0.40355</cdr:x>
      <cdr:y>0.65424</cdr:y>
    </cdr:to>
    <cdr:sp macro="" textlink="">
      <cdr:nvSpPr>
        <cdr:cNvPr id="3" name="TextBox 1">
          <a:extLst xmlns:a="http://schemas.openxmlformats.org/drawingml/2006/main">
            <a:ext uri="{FF2B5EF4-FFF2-40B4-BE49-F238E27FC236}">
              <a16:creationId xmlns:a16="http://schemas.microsoft.com/office/drawing/2014/main" id="{A9C031A1-2426-7BD7-DA1C-8C08334883B7}"/>
            </a:ext>
          </a:extLst>
        </cdr:cNvPr>
        <cdr:cNvSpPr txBox="1"/>
      </cdr:nvSpPr>
      <cdr:spPr>
        <a:xfrm xmlns:a="http://schemas.openxmlformats.org/drawingml/2006/main">
          <a:off x="2597740" y="2751038"/>
          <a:ext cx="554182" cy="41580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3.0</a:t>
          </a:r>
          <a:endParaRPr lang="en-US" sz="16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0.20513</cdr:x>
      <cdr:y>0.12453</cdr:y>
    </cdr:from>
    <cdr:to>
      <cdr:x>0.27609</cdr:x>
      <cdr:y>0.18157</cdr:y>
    </cdr:to>
    <cdr:sp macro="" textlink="">
      <cdr:nvSpPr>
        <cdr:cNvPr id="4" name="TextBox 1">
          <a:extLst xmlns:a="http://schemas.openxmlformats.org/drawingml/2006/main">
            <a:ext uri="{FF2B5EF4-FFF2-40B4-BE49-F238E27FC236}">
              <a16:creationId xmlns:a16="http://schemas.microsoft.com/office/drawing/2014/main" id="{A9C031A1-2426-7BD7-DA1C-8C08334883B7}"/>
            </a:ext>
          </a:extLst>
        </cdr:cNvPr>
        <cdr:cNvSpPr txBox="1"/>
      </cdr:nvSpPr>
      <cdr:spPr>
        <a:xfrm xmlns:a="http://schemas.openxmlformats.org/drawingml/2006/main">
          <a:off x="1602192" y="602797"/>
          <a:ext cx="554182" cy="27610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6.0</a:t>
          </a:r>
          <a:endParaRPr lang="en-US" sz="1600" b="1" dirty="0">
            <a:latin typeface="Source Sans Pro" panose="020B0503030403020204" pitchFamily="34" charset="0"/>
            <a:ea typeface="Source Sans Pro" panose="020B0503030403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0.6628</cdr:x>
      <cdr:y>0.92772</cdr:y>
    </cdr:from>
    <cdr:to>
      <cdr:x>1</cdr:x>
      <cdr:y>1</cdr:y>
    </cdr:to>
    <cdr:sp macro="" textlink="">
      <cdr:nvSpPr>
        <cdr:cNvPr id="2"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3.xml><?xml version="1.0" encoding="utf-8"?>
<c:userShapes xmlns:c="http://schemas.openxmlformats.org/drawingml/2006/chart">
  <cdr:relSizeAnchor xmlns:cdr="http://schemas.openxmlformats.org/drawingml/2006/chartDrawing">
    <cdr:from>
      <cdr:x>0.65722</cdr:x>
      <cdr:y>0.92797</cdr:y>
    </cdr:from>
    <cdr:to>
      <cdr:x>1</cdr:x>
      <cdr:y>1</cdr:y>
    </cdr:to>
    <cdr:sp macro="" textlink="">
      <cdr:nvSpPr>
        <cdr:cNvPr id="2"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4.xml><?xml version="1.0" encoding="utf-8"?>
<c:userShapes xmlns:c="http://schemas.openxmlformats.org/drawingml/2006/chart">
  <cdr:relSizeAnchor xmlns:cdr="http://schemas.openxmlformats.org/drawingml/2006/chartDrawing">
    <cdr:from>
      <cdr:x>0.65722</cdr:x>
      <cdr:y>0.92797</cdr:y>
    </cdr:from>
    <cdr:to>
      <cdr:x>1</cdr:x>
      <cdr:y>1</cdr:y>
    </cdr:to>
    <cdr:sp macro="" textlink="">
      <cdr:nvSpPr>
        <cdr:cNvPr id="2"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12/4/2023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3C8DC-E3FD-46E5-93B6-967D49185CA7}" type="datetimeFigureOut">
              <a:rPr lang="en-US" smtClean="0"/>
              <a:t>12/4/2023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C7E2D-1E93-40BD-92A0-CB279250DD05}" type="slidenum">
              <a:rPr lang="en-US" smtClean="0"/>
              <a:t>‹#›</a:t>
            </a:fld>
            <a:endParaRPr lang="en-US"/>
          </a:p>
        </p:txBody>
      </p:sp>
    </p:spTree>
    <p:extLst>
      <p:ext uri="{BB962C8B-B14F-4D97-AF65-F5344CB8AC3E}">
        <p14:creationId xmlns:p14="http://schemas.microsoft.com/office/powerpoint/2010/main" val="2902268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GB" sz="1800" kern="0" dirty="0">
                <a:effectLst/>
                <a:latin typeface="Arial" panose="020B0604020202020204" pitchFamily="34" charset="0"/>
                <a:ea typeface="Times New Roman" panose="02020603050405020304" pitchFamily="18" charset="0"/>
                <a:cs typeface="DaunPenh" panose="01010101010101010101" pitchFamily="2" charset="0"/>
              </a:rPr>
              <a:t>Note: Age-specific fertility rates are per 1,000 women. Rates are for the period 1–36 months preceding the interview. Rates for the 10–14 age group are based on retrospective data from women age 15–17.</a:t>
            </a:r>
            <a:endParaRPr lang="en-US" sz="1800" kern="100" dirty="0">
              <a:effectLst/>
              <a:latin typeface="Calibri" panose="020F0502020204030204" pitchFamily="34" charset="0"/>
              <a:ea typeface="Times New Roman" panose="02020603050405020304" pitchFamily="18" charset="0"/>
              <a:cs typeface="DaunPenh" panose="01010101010101010101" pitchFamily="2" charset="0"/>
            </a:endParaRPr>
          </a:p>
        </p:txBody>
      </p:sp>
      <p:sp>
        <p:nvSpPr>
          <p:cNvPr id="4" name="Slide Number Placeholder 3"/>
          <p:cNvSpPr>
            <a:spLocks noGrp="1"/>
          </p:cNvSpPr>
          <p:nvPr>
            <p:ph type="sldNum" sz="quarter" idx="5"/>
          </p:nvPr>
        </p:nvSpPr>
        <p:spPr/>
        <p:txBody>
          <a:bodyPr/>
          <a:lstStyle/>
          <a:p>
            <a:fld id="{0CCC7E2D-1E93-40BD-92A0-CB279250DD05}" type="slidenum">
              <a:rPr lang="en-US" smtClean="0"/>
              <a:t>3</a:t>
            </a:fld>
            <a:endParaRPr lang="en-US"/>
          </a:p>
        </p:txBody>
      </p:sp>
    </p:spTree>
    <p:extLst>
      <p:ext uri="{BB962C8B-B14F-4D97-AF65-F5344CB8AC3E}">
        <p14:creationId xmlns:p14="http://schemas.microsoft.com/office/powerpoint/2010/main" val="3317376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5.14 (cols 1-4)</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15</a:t>
            </a:fld>
            <a:endParaRPr lang="en-US"/>
          </a:p>
        </p:txBody>
      </p:sp>
    </p:spTree>
    <p:extLst>
      <p:ext uri="{BB962C8B-B14F-4D97-AF65-F5344CB8AC3E}">
        <p14:creationId xmlns:p14="http://schemas.microsoft.com/office/powerpoint/2010/main" val="2881848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4.1 (cols 1-6)</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17</a:t>
            </a:fld>
            <a:endParaRPr lang="en-US"/>
          </a:p>
        </p:txBody>
      </p:sp>
    </p:spTree>
    <p:extLst>
      <p:ext uri="{BB962C8B-B14F-4D97-AF65-F5344CB8AC3E}">
        <p14:creationId xmlns:p14="http://schemas.microsoft.com/office/powerpoint/2010/main" val="3068723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4.4 (cols 1 &amp; 2)</a:t>
            </a:r>
          </a:p>
          <a:p>
            <a:endParaRPr lang="en-US" dirty="0"/>
          </a:p>
          <a:p>
            <a:r>
              <a:rPr lang="en-US" dirty="0"/>
              <a:t>Note: the age at first marriage is defined as the age at which the respondent began living with her/his first spouse/partner.</a:t>
            </a:r>
          </a:p>
        </p:txBody>
      </p:sp>
      <p:sp>
        <p:nvSpPr>
          <p:cNvPr id="4" name="Slide Number Placeholder 3"/>
          <p:cNvSpPr>
            <a:spLocks noGrp="1"/>
          </p:cNvSpPr>
          <p:nvPr>
            <p:ph type="sldNum" sz="quarter" idx="5"/>
          </p:nvPr>
        </p:nvSpPr>
        <p:spPr/>
        <p:txBody>
          <a:bodyPr/>
          <a:lstStyle/>
          <a:p>
            <a:fld id="{0CCC7E2D-1E93-40BD-92A0-CB279250DD05}" type="slidenum">
              <a:rPr lang="en-US" smtClean="0"/>
              <a:t>18</a:t>
            </a:fld>
            <a:endParaRPr lang="en-US"/>
          </a:p>
        </p:txBody>
      </p:sp>
    </p:spTree>
    <p:extLst>
      <p:ext uri="{BB962C8B-B14F-4D97-AF65-F5344CB8AC3E}">
        <p14:creationId xmlns:p14="http://schemas.microsoft.com/office/powerpoint/2010/main" val="3524156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4.6 (cols 1 &amp; 2)</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19</a:t>
            </a:fld>
            <a:endParaRPr lang="en-US"/>
          </a:p>
        </p:txBody>
      </p:sp>
    </p:spTree>
    <p:extLst>
      <p:ext uri="{BB962C8B-B14F-4D97-AF65-F5344CB8AC3E}">
        <p14:creationId xmlns:p14="http://schemas.microsoft.com/office/powerpoint/2010/main" val="219146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4.6 (col 2) and </a:t>
            </a:r>
            <a:r>
              <a:rPr lang="en-US" dirty="0" err="1"/>
              <a:t>STATcompiler</a:t>
            </a:r>
            <a:r>
              <a:rPr lang="en-US" dirty="0"/>
              <a:t>: https://www.statcompiler.com/en/?cc=GH&amp;ucc=&amp;ic=SX_SBAG_W_B18,SX_SBAG_M_B18&amp;scl=12001&amp;dt=0&amp;pt=0&amp;ss=0&amp;lvlRnk=0&amp;brk=Natural&amp;si=SX_SBAG_M_B18&amp;sbv=</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20</a:t>
            </a:fld>
            <a:endParaRPr lang="en-US"/>
          </a:p>
        </p:txBody>
      </p:sp>
    </p:spTree>
    <p:extLst>
      <p:ext uri="{BB962C8B-B14F-4D97-AF65-F5344CB8AC3E}">
        <p14:creationId xmlns:p14="http://schemas.microsoft.com/office/powerpoint/2010/main" val="2289717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6.1 (col 8)</a:t>
            </a:r>
          </a:p>
          <a:p>
            <a:br>
              <a:rPr lang="en-US" dirty="0"/>
            </a:br>
            <a:r>
              <a:rPr lang="en-US" dirty="0"/>
              <a:t>Notes: Sterilized includes both female and male sterilization. Have another later means wants to delay next birth for 2 or more years. Have another soon means wants next birth within 2 years.</a:t>
            </a:r>
          </a:p>
        </p:txBody>
      </p:sp>
      <p:sp>
        <p:nvSpPr>
          <p:cNvPr id="4" name="Slide Number Placeholder 3"/>
          <p:cNvSpPr>
            <a:spLocks noGrp="1"/>
          </p:cNvSpPr>
          <p:nvPr>
            <p:ph type="sldNum" sz="quarter" idx="5"/>
          </p:nvPr>
        </p:nvSpPr>
        <p:spPr/>
        <p:txBody>
          <a:bodyPr/>
          <a:lstStyle/>
          <a:p>
            <a:fld id="{0CCC7E2D-1E93-40BD-92A0-CB279250DD05}" type="slidenum">
              <a:rPr lang="en-US" smtClean="0"/>
              <a:t>22</a:t>
            </a:fld>
            <a:endParaRPr lang="en-US"/>
          </a:p>
        </p:txBody>
      </p:sp>
    </p:spTree>
    <p:extLst>
      <p:ext uri="{BB962C8B-B14F-4D97-AF65-F5344CB8AC3E}">
        <p14:creationId xmlns:p14="http://schemas.microsoft.com/office/powerpoint/2010/main" val="3590613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6.3 (col 8)</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GB" sz="1800" dirty="0">
                <a:effectLst/>
                <a:latin typeface="Arial" panose="020B0604020202020204" pitchFamily="34" charset="0"/>
                <a:ea typeface="Times New Roman" panose="02020603050405020304" pitchFamily="18" charset="0"/>
                <a:cs typeface="Arial" panose="020B0604020202020204" pitchFamily="34" charset="0"/>
              </a:rPr>
              <a:t>Means are calculated excluding respondents who gave non-numeric responses.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23</a:t>
            </a:fld>
            <a:endParaRPr lang="en-US"/>
          </a:p>
        </p:txBody>
      </p:sp>
    </p:spTree>
    <p:extLst>
      <p:ext uri="{BB962C8B-B14F-4D97-AF65-F5344CB8AC3E}">
        <p14:creationId xmlns:p14="http://schemas.microsoft.com/office/powerpoint/2010/main" val="13482782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A pregnancy outcome refers to a miscarriage, abortion, live birth, or stillbirth. Some pregnancies produce multiple outcomes, for example in the case of twins. Here, each pregnancy outcome is counted individually. Therefore, a pregnancy will be counted more than once if it produces multiple births (live births or stillbirths). Current pregnancies, miscarriages, and abortions are always counted as one pregnancy outcome.</a:t>
            </a:r>
          </a:p>
        </p:txBody>
      </p:sp>
      <p:sp>
        <p:nvSpPr>
          <p:cNvPr id="4" name="Slide Number Placeholder 3"/>
          <p:cNvSpPr>
            <a:spLocks noGrp="1"/>
          </p:cNvSpPr>
          <p:nvPr>
            <p:ph type="sldNum" sz="quarter" idx="5"/>
          </p:nvPr>
        </p:nvSpPr>
        <p:spPr/>
        <p:txBody>
          <a:bodyPr/>
          <a:lstStyle/>
          <a:p>
            <a:fld id="{0CCC7E2D-1E93-40BD-92A0-CB279250DD05}" type="slidenum">
              <a:rPr lang="en-US" smtClean="0"/>
              <a:t>24</a:t>
            </a:fld>
            <a:endParaRPr lang="en-US"/>
          </a:p>
        </p:txBody>
      </p:sp>
    </p:spTree>
    <p:extLst>
      <p:ext uri="{BB962C8B-B14F-4D97-AF65-F5344CB8AC3E}">
        <p14:creationId xmlns:p14="http://schemas.microsoft.com/office/powerpoint/2010/main" val="4158057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6.6 (cols 1 &amp; 2)</a:t>
            </a:r>
          </a:p>
          <a:p>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25</a:t>
            </a:fld>
            <a:endParaRPr lang="en-US"/>
          </a:p>
        </p:txBody>
      </p:sp>
    </p:spTree>
    <p:extLst>
      <p:ext uri="{BB962C8B-B14F-4D97-AF65-F5344CB8AC3E}">
        <p14:creationId xmlns:p14="http://schemas.microsoft.com/office/powerpoint/2010/main" val="2196108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last bullet, see Table 6.1 (col 8, row 5)</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26</a:t>
            </a:fld>
            <a:endParaRPr lang="en-US"/>
          </a:p>
        </p:txBody>
      </p:sp>
    </p:spTree>
    <p:extLst>
      <p:ext uri="{BB962C8B-B14F-4D97-AF65-F5344CB8AC3E}">
        <p14:creationId xmlns:p14="http://schemas.microsoft.com/office/powerpoint/2010/main" val="3963082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Table 5.1 (cols 1-3) and </a:t>
            </a:r>
            <a:r>
              <a:rPr lang="en-US" dirty="0" err="1"/>
              <a:t>STATcompiler</a:t>
            </a:r>
            <a:r>
              <a:rPr lang="en-US" dirty="0"/>
              <a:t>: https://www.statcompiler.com/en/?cc=GH&amp;ucc=&amp;ic=FE_FRTR_W_TFR&amp;scl=1000,3001,3002&amp;dt=0&amp;pt=0&amp;ss=0&amp;lvlRnk=0&amp;brk=Natural&amp;si=FE_FRTR_W_TFR&amp;sbv=</a:t>
            </a:r>
          </a:p>
        </p:txBody>
      </p:sp>
      <p:sp>
        <p:nvSpPr>
          <p:cNvPr id="4" name="Slide Number Placeholder 3"/>
          <p:cNvSpPr>
            <a:spLocks noGrp="1"/>
          </p:cNvSpPr>
          <p:nvPr>
            <p:ph type="sldNum" sz="quarter" idx="5"/>
          </p:nvPr>
        </p:nvSpPr>
        <p:spPr/>
        <p:txBody>
          <a:bodyPr/>
          <a:lstStyle/>
          <a:p>
            <a:fld id="{0CCC7E2D-1E93-40BD-92A0-CB279250DD05}" type="slidenum">
              <a:rPr lang="en-US" smtClean="0"/>
              <a:t>4</a:t>
            </a:fld>
            <a:endParaRPr lang="en-US"/>
          </a:p>
        </p:txBody>
      </p:sp>
    </p:spTree>
    <p:extLst>
      <p:ext uri="{BB962C8B-B14F-4D97-AF65-F5344CB8AC3E}">
        <p14:creationId xmlns:p14="http://schemas.microsoft.com/office/powerpoint/2010/main" val="189930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5.2 (col 1)</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5</a:t>
            </a:fld>
            <a:endParaRPr lang="en-US"/>
          </a:p>
        </p:txBody>
      </p:sp>
    </p:spTree>
    <p:extLst>
      <p:ext uri="{BB962C8B-B14F-4D97-AF65-F5344CB8AC3E}">
        <p14:creationId xmlns:p14="http://schemas.microsoft.com/office/powerpoint/2010/main" val="2822173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5.2 (col 1)</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7</a:t>
            </a:fld>
            <a:endParaRPr lang="en-US"/>
          </a:p>
        </p:txBody>
      </p:sp>
    </p:spTree>
    <p:extLst>
      <p:ext uri="{BB962C8B-B14F-4D97-AF65-F5344CB8AC3E}">
        <p14:creationId xmlns:p14="http://schemas.microsoft.com/office/powerpoint/2010/main" val="322225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GB" sz="1800" kern="0" dirty="0">
                <a:effectLst/>
                <a:latin typeface="Arial" panose="020B0604020202020204" pitchFamily="34" charset="0"/>
                <a:ea typeface="Times New Roman" panose="02020603050405020304" pitchFamily="18" charset="0"/>
                <a:cs typeface="DaunPenh" panose="01010101010101010101" pitchFamily="2" charset="0"/>
              </a:rPr>
              <a:t>Table 5.5 (cols 1-6) </a:t>
            </a:r>
          </a:p>
          <a:p>
            <a:pPr algn="just">
              <a:lnSpc>
                <a:spcPct val="107000"/>
              </a:lnSpc>
              <a:spcAft>
                <a:spcPts val="800"/>
              </a:spcAft>
            </a:pPr>
            <a:endParaRPr lang="en-GB" sz="1800" kern="0" dirty="0">
              <a:effectLst/>
              <a:latin typeface="Arial" panose="020B0604020202020204" pitchFamily="34" charset="0"/>
              <a:ea typeface="Times New Roman" panose="02020603050405020304" pitchFamily="18" charset="0"/>
              <a:cs typeface="DaunPenh" panose="01010101010101010101" pitchFamily="2" charset="0"/>
            </a:endParaRPr>
          </a:p>
          <a:p>
            <a:pPr algn="just">
              <a:lnSpc>
                <a:spcPct val="107000"/>
              </a:lnSpc>
              <a:spcAft>
                <a:spcPts val="800"/>
              </a:spcAft>
            </a:pPr>
            <a:r>
              <a:rPr lang="en-GB" sz="1800" kern="0" dirty="0">
                <a:effectLst/>
                <a:latin typeface="Arial" panose="020B0604020202020204" pitchFamily="34" charset="0"/>
                <a:ea typeface="Times New Roman" panose="02020603050405020304" pitchFamily="18" charset="0"/>
                <a:cs typeface="DaunPenh" panose="01010101010101010101" pitchFamily="2" charset="0"/>
              </a:rPr>
              <a:t>Note: First-order live births are excluded. The interval for multiple births is the number of months since the preceding pregnancy that ended in a live birth. Figures in parentheses are based on 25–49 unweighted cases.</a:t>
            </a:r>
            <a:endParaRPr lang="en-US" sz="1800" kern="100" dirty="0">
              <a:effectLst/>
              <a:latin typeface="Calibri" panose="020F0502020204030204" pitchFamily="34" charset="0"/>
              <a:ea typeface="Times New Roman" panose="02020603050405020304" pitchFamily="18" charset="0"/>
              <a:cs typeface="DaunPenh" panose="01010101010101010101" pitchFamily="2" charset="0"/>
            </a:endParaRPr>
          </a:p>
        </p:txBody>
      </p:sp>
      <p:sp>
        <p:nvSpPr>
          <p:cNvPr id="4" name="Slide Number Placeholder 3"/>
          <p:cNvSpPr>
            <a:spLocks noGrp="1"/>
          </p:cNvSpPr>
          <p:nvPr>
            <p:ph type="sldNum" sz="quarter" idx="5"/>
          </p:nvPr>
        </p:nvSpPr>
        <p:spPr/>
        <p:txBody>
          <a:bodyPr/>
          <a:lstStyle/>
          <a:p>
            <a:fld id="{0CCC7E2D-1E93-40BD-92A0-CB279250DD05}" type="slidenum">
              <a:rPr lang="en-US" smtClean="0"/>
              <a:t>9</a:t>
            </a:fld>
            <a:endParaRPr lang="en-US"/>
          </a:p>
        </p:txBody>
      </p:sp>
    </p:spTree>
    <p:extLst>
      <p:ext uri="{BB962C8B-B14F-4D97-AF65-F5344CB8AC3E}">
        <p14:creationId xmlns:p14="http://schemas.microsoft.com/office/powerpoint/2010/main" val="246126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5.11 (col 1)</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10</a:t>
            </a:fld>
            <a:endParaRPr lang="en-US"/>
          </a:p>
        </p:txBody>
      </p:sp>
    </p:spTree>
    <p:extLst>
      <p:ext uri="{BB962C8B-B14F-4D97-AF65-F5344CB8AC3E}">
        <p14:creationId xmlns:p14="http://schemas.microsoft.com/office/powerpoint/2010/main" val="2866938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5.12 (col 4)</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11</a:t>
            </a:fld>
            <a:endParaRPr lang="en-US"/>
          </a:p>
        </p:txBody>
      </p:sp>
    </p:spTree>
    <p:extLst>
      <p:ext uri="{BB962C8B-B14F-4D97-AF65-F5344CB8AC3E}">
        <p14:creationId xmlns:p14="http://schemas.microsoft.com/office/powerpoint/2010/main" val="1344752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5.12 (col 4)</a:t>
            </a:r>
          </a:p>
          <a:p>
            <a:endParaRPr lang="en-US" dirty="0"/>
          </a:p>
          <a:p>
            <a:r>
              <a:rPr lang="en-US" dirty="0"/>
              <a:t>Teenage pregnancy by region ranges from 6% in Greater Accra to 26% in Savannah.</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12</a:t>
            </a:fld>
            <a:endParaRPr lang="en-US"/>
          </a:p>
        </p:txBody>
      </p:sp>
    </p:spTree>
    <p:extLst>
      <p:ext uri="{BB962C8B-B14F-4D97-AF65-F5344CB8AC3E}">
        <p14:creationId xmlns:p14="http://schemas.microsoft.com/office/powerpoint/2010/main" val="4077893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5.13 (cols 1-3)</a:t>
            </a:r>
            <a:endParaRPr lang="bn-BD" dirty="0"/>
          </a:p>
        </p:txBody>
      </p:sp>
      <p:sp>
        <p:nvSpPr>
          <p:cNvPr id="4" name="Slide Number Placeholder 3"/>
          <p:cNvSpPr>
            <a:spLocks noGrp="1"/>
          </p:cNvSpPr>
          <p:nvPr>
            <p:ph type="sldNum" sz="quarter" idx="5"/>
          </p:nvPr>
        </p:nvSpPr>
        <p:spPr/>
        <p:txBody>
          <a:bodyPr/>
          <a:lstStyle/>
          <a:p>
            <a:fld id="{0CCC7E2D-1E93-40BD-92A0-CB279250DD05}" type="slidenum">
              <a:rPr lang="en-US" smtClean="0"/>
              <a:t>13</a:t>
            </a:fld>
            <a:endParaRPr lang="en-US"/>
          </a:p>
        </p:txBody>
      </p:sp>
    </p:spTree>
    <p:extLst>
      <p:ext uri="{BB962C8B-B14F-4D97-AF65-F5344CB8AC3E}">
        <p14:creationId xmlns:p14="http://schemas.microsoft.com/office/powerpoint/2010/main" val="950221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1760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#GhanaDHS</a:t>
            </a:r>
          </a:p>
        </p:txBody>
      </p:sp>
    </p:spTree>
    <p:extLst>
      <p:ext uri="{BB962C8B-B14F-4D97-AF65-F5344CB8AC3E}">
        <p14:creationId xmlns:p14="http://schemas.microsoft.com/office/powerpoint/2010/main" val="4253353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302518"/>
            <a:ext cx="7886700" cy="8107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12/4/2023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12/4/2023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928763001"/>
      </p:ext>
    </p:extLst>
  </p:cSld>
  <p:clrMap bg1="lt1" tx1="dk1" bg2="lt2" tx2="dk2" accent1="accent1" accent2="accent2" accent3="accent3" accent4="accent4" accent5="accent5" accent6="accent6" hlink="hlink" folHlink="folHlink"/>
  <p:sldLayoutIdLst>
    <p:sldLayoutId id="2147483710"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67FD755-5259-8918-3691-B2DE3A2F1546}"/>
              </a:ext>
            </a:extLst>
          </p:cNvPr>
          <p:cNvSpPr txBox="1">
            <a:spLocks/>
          </p:cNvSpPr>
          <p:nvPr/>
        </p:nvSpPr>
        <p:spPr>
          <a:xfrm>
            <a:off x="0" y="446088"/>
            <a:ext cx="9144000" cy="120967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Fertility</a:t>
            </a:r>
          </a:p>
        </p:txBody>
      </p:sp>
    </p:spTree>
    <p:extLst>
      <p:ext uri="{BB962C8B-B14F-4D97-AF65-F5344CB8AC3E}">
        <p14:creationId xmlns:p14="http://schemas.microsoft.com/office/powerpoint/2010/main" val="132993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3119806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Median Age at First Birth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70002"/>
            <a:ext cx="7886700" cy="434294"/>
          </a:xfrm>
        </p:spPr>
        <p:txBody>
          <a:bodyPr>
            <a:normAutofit/>
          </a:bodyPr>
          <a:lstStyle/>
          <a:p>
            <a:pPr algn="l"/>
            <a:r>
              <a:rPr lang="en-US"/>
              <a:t>Median age at first live birth among women age 25-49</a:t>
            </a:r>
          </a:p>
        </p:txBody>
      </p:sp>
    </p:spTree>
    <p:extLst>
      <p:ext uri="{BB962C8B-B14F-4D97-AF65-F5344CB8AC3E}">
        <p14:creationId xmlns:p14="http://schemas.microsoft.com/office/powerpoint/2010/main" val="2004344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Teenage Pregnancy</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31080"/>
            <a:ext cx="7886700" cy="434294"/>
          </a:xfrm>
        </p:spPr>
        <p:txBody>
          <a:bodyPr>
            <a:normAutofit/>
          </a:bodyPr>
          <a:lstStyle/>
          <a:p>
            <a:pPr algn="l"/>
            <a:r>
              <a:rPr lang="en-US" dirty="0"/>
              <a:t>Percent of women age 15-19 who have ever been pregnant</a:t>
            </a:r>
          </a:p>
        </p:txBody>
      </p:sp>
      <p:sp>
        <p:nvSpPr>
          <p:cNvPr id="28" name="TextBox 27">
            <a:extLst>
              <a:ext uri="{FF2B5EF4-FFF2-40B4-BE49-F238E27FC236}">
                <a16:creationId xmlns:a16="http://schemas.microsoft.com/office/drawing/2014/main" id="{991AF816-4FB0-23CF-F756-70991345D24B}"/>
              </a:ext>
            </a:extLst>
          </p:cNvPr>
          <p:cNvSpPr txBox="1"/>
          <p:nvPr/>
        </p:nvSpPr>
        <p:spPr>
          <a:xfrm>
            <a:off x="702516" y="1953070"/>
            <a:ext cx="2064547" cy="4411207"/>
          </a:xfrm>
          <a:prstGeom prst="rect">
            <a:avLst/>
          </a:prstGeom>
          <a:solidFill>
            <a:srgbClr val="048C45"/>
          </a:solidFill>
        </p:spPr>
        <p:txBody>
          <a:bodyPr vert="horz" wrap="square" lIns="91440" tIns="45720" rIns="91440" bIns="45720" rtlCol="0" anchor="ctr">
            <a:normAutofit/>
          </a:bodyPr>
          <a:lstStyle/>
          <a:p>
            <a:pPr algn="ctr"/>
            <a:r>
              <a:rPr lang="en-GB" sz="2400" dirty="0">
                <a:solidFill>
                  <a:schemeClr val="bg1"/>
                </a:solidFill>
                <a:latin typeface="Source Sans Pro SemiBold" panose="020B0603030403020204" pitchFamily="34" charset="0"/>
                <a:ea typeface="Source Sans Pro SemiBold" panose="020B0603030403020204" pitchFamily="34" charset="0"/>
              </a:rPr>
              <a:t>15% of women age 15-19 have ever had a live birth, pregnancy loss, or are currently pregnant.</a:t>
            </a:r>
          </a:p>
        </p:txBody>
      </p:sp>
      <p:pic>
        <p:nvPicPr>
          <p:cNvPr id="2" name="Picture 1" descr="Shape&#10;&#10;Description automatically generated with low confidence">
            <a:extLst>
              <a:ext uri="{FF2B5EF4-FFF2-40B4-BE49-F238E27FC236}">
                <a16:creationId xmlns:a16="http://schemas.microsoft.com/office/drawing/2014/main" id="{EFDD07C9-3C7B-17A6-A755-95AFED67DA3F}"/>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32698" b="14921"/>
          <a:stretch/>
        </p:blipFill>
        <p:spPr>
          <a:xfrm>
            <a:off x="3502954" y="2046345"/>
            <a:ext cx="661650" cy="1429293"/>
          </a:xfrm>
          <a:prstGeom prst="rect">
            <a:avLst/>
          </a:prstGeom>
        </p:spPr>
      </p:pic>
      <p:pic>
        <p:nvPicPr>
          <p:cNvPr id="4" name="Picture 3">
            <a:extLst>
              <a:ext uri="{FF2B5EF4-FFF2-40B4-BE49-F238E27FC236}">
                <a16:creationId xmlns:a16="http://schemas.microsoft.com/office/drawing/2014/main" id="{1788C075-5E2D-695C-23D3-E30BD50577B2}"/>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7447077" y="4974497"/>
            <a:ext cx="768752" cy="1506856"/>
          </a:xfrm>
          <a:prstGeom prst="rect">
            <a:avLst/>
          </a:prstGeom>
        </p:spPr>
      </p:pic>
      <p:pic>
        <p:nvPicPr>
          <p:cNvPr id="5" name="Picture 4">
            <a:extLst>
              <a:ext uri="{FF2B5EF4-FFF2-40B4-BE49-F238E27FC236}">
                <a16:creationId xmlns:a16="http://schemas.microsoft.com/office/drawing/2014/main" id="{A4EE638E-B3F7-5FA9-C646-9F7130835A8B}"/>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6753425" y="4974497"/>
            <a:ext cx="768752" cy="1506856"/>
          </a:xfrm>
          <a:prstGeom prst="rect">
            <a:avLst/>
          </a:prstGeom>
        </p:spPr>
      </p:pic>
      <p:pic>
        <p:nvPicPr>
          <p:cNvPr id="6" name="Picture 5">
            <a:extLst>
              <a:ext uri="{FF2B5EF4-FFF2-40B4-BE49-F238E27FC236}">
                <a16:creationId xmlns:a16="http://schemas.microsoft.com/office/drawing/2014/main" id="{E7BED684-781A-F763-F4AA-CBE42B2AC572}"/>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6059771" y="4974497"/>
            <a:ext cx="768752" cy="1506856"/>
          </a:xfrm>
          <a:prstGeom prst="rect">
            <a:avLst/>
          </a:prstGeom>
        </p:spPr>
      </p:pic>
      <p:pic>
        <p:nvPicPr>
          <p:cNvPr id="7" name="Picture 6">
            <a:extLst>
              <a:ext uri="{FF2B5EF4-FFF2-40B4-BE49-F238E27FC236}">
                <a16:creationId xmlns:a16="http://schemas.microsoft.com/office/drawing/2014/main" id="{00668F5E-AFB8-3B0F-F531-BAFA484F4940}"/>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5366117" y="4974497"/>
            <a:ext cx="768752" cy="1506856"/>
          </a:xfrm>
          <a:prstGeom prst="rect">
            <a:avLst/>
          </a:prstGeom>
        </p:spPr>
      </p:pic>
      <p:pic>
        <p:nvPicPr>
          <p:cNvPr id="8" name="Picture 7">
            <a:extLst>
              <a:ext uri="{FF2B5EF4-FFF2-40B4-BE49-F238E27FC236}">
                <a16:creationId xmlns:a16="http://schemas.microsoft.com/office/drawing/2014/main" id="{83B8128B-EC3D-BF53-F0D4-5C23CB6E9CAB}"/>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4672463" y="4974497"/>
            <a:ext cx="768752" cy="1506856"/>
          </a:xfrm>
          <a:prstGeom prst="rect">
            <a:avLst/>
          </a:prstGeom>
        </p:spPr>
      </p:pic>
      <p:pic>
        <p:nvPicPr>
          <p:cNvPr id="9" name="Picture 8">
            <a:extLst>
              <a:ext uri="{FF2B5EF4-FFF2-40B4-BE49-F238E27FC236}">
                <a16:creationId xmlns:a16="http://schemas.microsoft.com/office/drawing/2014/main" id="{368B50E3-0C9B-C552-BC56-EC3A3D81E4F0}"/>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3978809" y="4974497"/>
            <a:ext cx="768752" cy="1506856"/>
          </a:xfrm>
          <a:prstGeom prst="rect">
            <a:avLst/>
          </a:prstGeom>
        </p:spPr>
      </p:pic>
      <p:pic>
        <p:nvPicPr>
          <p:cNvPr id="12" name="Picture 11">
            <a:extLst>
              <a:ext uri="{FF2B5EF4-FFF2-40B4-BE49-F238E27FC236}">
                <a16:creationId xmlns:a16="http://schemas.microsoft.com/office/drawing/2014/main" id="{BEDE0A73-BDC3-431C-6E68-6C4045826590}"/>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3285155" y="4974497"/>
            <a:ext cx="768752" cy="1506856"/>
          </a:xfrm>
          <a:prstGeom prst="rect">
            <a:avLst/>
          </a:prstGeom>
        </p:spPr>
      </p:pic>
      <p:pic>
        <p:nvPicPr>
          <p:cNvPr id="13" name="Picture 12">
            <a:extLst>
              <a:ext uri="{FF2B5EF4-FFF2-40B4-BE49-F238E27FC236}">
                <a16:creationId xmlns:a16="http://schemas.microsoft.com/office/drawing/2014/main" id="{A90A2DD7-2219-1955-2550-7E4822F8D6F5}"/>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7447077" y="3429000"/>
            <a:ext cx="768752" cy="1506856"/>
          </a:xfrm>
          <a:prstGeom prst="rect">
            <a:avLst/>
          </a:prstGeom>
        </p:spPr>
      </p:pic>
      <p:pic>
        <p:nvPicPr>
          <p:cNvPr id="18" name="Picture 17">
            <a:extLst>
              <a:ext uri="{FF2B5EF4-FFF2-40B4-BE49-F238E27FC236}">
                <a16:creationId xmlns:a16="http://schemas.microsoft.com/office/drawing/2014/main" id="{5305DE46-FB61-2739-2638-080C4BC09AC8}"/>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6753425" y="3429000"/>
            <a:ext cx="768752" cy="1506856"/>
          </a:xfrm>
          <a:prstGeom prst="rect">
            <a:avLst/>
          </a:prstGeom>
        </p:spPr>
      </p:pic>
      <p:pic>
        <p:nvPicPr>
          <p:cNvPr id="19" name="Picture 18">
            <a:extLst>
              <a:ext uri="{FF2B5EF4-FFF2-40B4-BE49-F238E27FC236}">
                <a16:creationId xmlns:a16="http://schemas.microsoft.com/office/drawing/2014/main" id="{9BBCA616-C2D3-057B-CFB8-EA3C76B3AD70}"/>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6059771" y="3429000"/>
            <a:ext cx="768752" cy="1506856"/>
          </a:xfrm>
          <a:prstGeom prst="rect">
            <a:avLst/>
          </a:prstGeom>
        </p:spPr>
      </p:pic>
      <p:pic>
        <p:nvPicPr>
          <p:cNvPr id="20" name="Picture 19">
            <a:extLst>
              <a:ext uri="{FF2B5EF4-FFF2-40B4-BE49-F238E27FC236}">
                <a16:creationId xmlns:a16="http://schemas.microsoft.com/office/drawing/2014/main" id="{F67D192B-833B-2367-B7CF-826A9931A3D2}"/>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5366117" y="3429000"/>
            <a:ext cx="768752" cy="1506856"/>
          </a:xfrm>
          <a:prstGeom prst="rect">
            <a:avLst/>
          </a:prstGeom>
        </p:spPr>
      </p:pic>
      <p:pic>
        <p:nvPicPr>
          <p:cNvPr id="21" name="Picture 20">
            <a:extLst>
              <a:ext uri="{FF2B5EF4-FFF2-40B4-BE49-F238E27FC236}">
                <a16:creationId xmlns:a16="http://schemas.microsoft.com/office/drawing/2014/main" id="{E33E76B2-7025-5CF1-0B17-E7FB24A8C1BE}"/>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4672463" y="3429000"/>
            <a:ext cx="768752" cy="1506856"/>
          </a:xfrm>
          <a:prstGeom prst="rect">
            <a:avLst/>
          </a:prstGeom>
        </p:spPr>
      </p:pic>
      <p:pic>
        <p:nvPicPr>
          <p:cNvPr id="22" name="Picture 21">
            <a:extLst>
              <a:ext uri="{FF2B5EF4-FFF2-40B4-BE49-F238E27FC236}">
                <a16:creationId xmlns:a16="http://schemas.microsoft.com/office/drawing/2014/main" id="{D6645CD3-19F9-5391-61FA-CB516A2BF440}"/>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3978809" y="3429000"/>
            <a:ext cx="768752" cy="1506856"/>
          </a:xfrm>
          <a:prstGeom prst="rect">
            <a:avLst/>
          </a:prstGeom>
        </p:spPr>
      </p:pic>
      <p:pic>
        <p:nvPicPr>
          <p:cNvPr id="29" name="Picture 28">
            <a:extLst>
              <a:ext uri="{FF2B5EF4-FFF2-40B4-BE49-F238E27FC236}">
                <a16:creationId xmlns:a16="http://schemas.microsoft.com/office/drawing/2014/main" id="{BBB613F1-8A2B-6294-E994-491D5880399B}"/>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3285155" y="3429000"/>
            <a:ext cx="768752" cy="1506856"/>
          </a:xfrm>
          <a:prstGeom prst="rect">
            <a:avLst/>
          </a:prstGeom>
        </p:spPr>
      </p:pic>
      <p:pic>
        <p:nvPicPr>
          <p:cNvPr id="30" name="Picture 29">
            <a:extLst>
              <a:ext uri="{FF2B5EF4-FFF2-40B4-BE49-F238E27FC236}">
                <a16:creationId xmlns:a16="http://schemas.microsoft.com/office/drawing/2014/main" id="{D350876D-26C1-5CF6-B4D7-941AB596EB2B}"/>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7101087" y="1968782"/>
            <a:ext cx="768752" cy="1506856"/>
          </a:xfrm>
          <a:prstGeom prst="rect">
            <a:avLst/>
          </a:prstGeom>
        </p:spPr>
      </p:pic>
      <p:pic>
        <p:nvPicPr>
          <p:cNvPr id="31" name="Picture 30">
            <a:extLst>
              <a:ext uri="{FF2B5EF4-FFF2-40B4-BE49-F238E27FC236}">
                <a16:creationId xmlns:a16="http://schemas.microsoft.com/office/drawing/2014/main" id="{6DC9CFB4-1593-28FF-A4D5-1C4C488549B4}"/>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6360040" y="1968782"/>
            <a:ext cx="768752" cy="1506856"/>
          </a:xfrm>
          <a:prstGeom prst="rect">
            <a:avLst/>
          </a:prstGeom>
        </p:spPr>
      </p:pic>
      <p:pic>
        <p:nvPicPr>
          <p:cNvPr id="32" name="Picture 31">
            <a:extLst>
              <a:ext uri="{FF2B5EF4-FFF2-40B4-BE49-F238E27FC236}">
                <a16:creationId xmlns:a16="http://schemas.microsoft.com/office/drawing/2014/main" id="{9546988A-9911-6D4B-8F73-1C1656F51370}"/>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5618993" y="1968782"/>
            <a:ext cx="768752" cy="1506856"/>
          </a:xfrm>
          <a:prstGeom prst="rect">
            <a:avLst/>
          </a:prstGeom>
        </p:spPr>
      </p:pic>
      <p:pic>
        <p:nvPicPr>
          <p:cNvPr id="35" name="Picture 34" descr="Shape&#10;&#10;Description automatically generated with low confidence">
            <a:extLst>
              <a:ext uri="{FF2B5EF4-FFF2-40B4-BE49-F238E27FC236}">
                <a16:creationId xmlns:a16="http://schemas.microsoft.com/office/drawing/2014/main" id="{C7D4CFEE-0558-A78E-7F8E-F34EFCC53B68}"/>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32698" b="14921"/>
          <a:stretch/>
        </p:blipFill>
        <p:spPr>
          <a:xfrm>
            <a:off x="4223508" y="2017498"/>
            <a:ext cx="661650" cy="1429293"/>
          </a:xfrm>
          <a:prstGeom prst="rect">
            <a:avLst/>
          </a:prstGeom>
        </p:spPr>
      </p:pic>
      <p:pic>
        <p:nvPicPr>
          <p:cNvPr id="36" name="Picture 35" descr="Shape&#10;&#10;Description automatically generated with low confidence">
            <a:extLst>
              <a:ext uri="{FF2B5EF4-FFF2-40B4-BE49-F238E27FC236}">
                <a16:creationId xmlns:a16="http://schemas.microsoft.com/office/drawing/2014/main" id="{157E8ADD-F831-8494-B6F1-0E1FE76CB65F}"/>
              </a:ext>
            </a:extLst>
          </p:cNvPr>
          <p:cNvPicPr>
            <a:picLocks noChangeAspect="1"/>
          </p:cNvPicPr>
          <p:nvPr/>
        </p:nvPicPr>
        <p:blipFill rotWithShape="1">
          <a:blip r:embed="rId3">
            <a:extLst>
              <a:ext uri="{28A0092B-C50C-407E-A947-70E740481C1C}">
                <a14:useLocalDpi xmlns:a14="http://schemas.microsoft.com/office/drawing/2010/main" val="0"/>
              </a:ext>
            </a:extLst>
          </a:blip>
          <a:srcRect l="34604" t="14445" r="32698" b="14921"/>
          <a:stretch/>
        </p:blipFill>
        <p:spPr>
          <a:xfrm>
            <a:off x="4918775" y="2017498"/>
            <a:ext cx="661650" cy="1429293"/>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Teenage Pregnancy by Region</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613141" y="839454"/>
            <a:ext cx="7886700" cy="434294"/>
          </a:xfrm>
        </p:spPr>
        <p:txBody>
          <a:bodyPr>
            <a:normAutofit/>
          </a:bodyPr>
          <a:lstStyle/>
          <a:p>
            <a:pPr algn="l"/>
            <a:r>
              <a:rPr lang="en-US" dirty="0"/>
              <a:t>Percent of women </a:t>
            </a:r>
            <a:r>
              <a:rPr lang="en-US"/>
              <a:t>age 15-19 </a:t>
            </a:r>
            <a:r>
              <a:rPr lang="en-US" dirty="0"/>
              <a:t>who have ever been pregnant</a:t>
            </a:r>
          </a:p>
        </p:txBody>
      </p:sp>
      <p:grpSp>
        <p:nvGrpSpPr>
          <p:cNvPr id="2" name="Group 1">
            <a:extLst>
              <a:ext uri="{FF2B5EF4-FFF2-40B4-BE49-F238E27FC236}">
                <a16:creationId xmlns:a16="http://schemas.microsoft.com/office/drawing/2014/main" id="{EC29BE92-634C-866F-AE4F-993D2B7EF1F9}"/>
              </a:ext>
            </a:extLst>
          </p:cNvPr>
          <p:cNvGrpSpPr/>
          <p:nvPr/>
        </p:nvGrpSpPr>
        <p:grpSpPr>
          <a:xfrm>
            <a:off x="1479513" y="1278349"/>
            <a:ext cx="5947834" cy="5497515"/>
            <a:chOff x="1226420" y="992599"/>
            <a:chExt cx="6632667" cy="5783265"/>
          </a:xfrm>
        </p:grpSpPr>
        <p:grpSp>
          <p:nvGrpSpPr>
            <p:cNvPr id="3" name="Group 2">
              <a:extLst>
                <a:ext uri="{FF2B5EF4-FFF2-40B4-BE49-F238E27FC236}">
                  <a16:creationId xmlns:a16="http://schemas.microsoft.com/office/drawing/2014/main" id="{EB5EE01B-DCA1-CBD1-A0E8-AE614E711E72}"/>
                </a:ext>
              </a:extLst>
            </p:cNvPr>
            <p:cNvGrpSpPr>
              <a:grpSpLocks noChangeAspect="1"/>
            </p:cNvGrpSpPr>
            <p:nvPr/>
          </p:nvGrpSpPr>
          <p:grpSpPr bwMode="auto">
            <a:xfrm>
              <a:off x="2815986" y="992599"/>
              <a:ext cx="4007012" cy="5783265"/>
              <a:chOff x="2729" y="425"/>
              <a:chExt cx="1534" cy="2214"/>
            </a:xfrm>
          </p:grpSpPr>
          <p:sp>
            <p:nvSpPr>
              <p:cNvPr id="1047" name="Freeform 14">
                <a:extLst>
                  <a:ext uri="{FF2B5EF4-FFF2-40B4-BE49-F238E27FC236}">
                    <a16:creationId xmlns:a16="http://schemas.microsoft.com/office/drawing/2014/main" id="{E75FD902-98B1-9FA4-64AB-77F9CE92AA70}"/>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48" name="Freeform 5">
                <a:extLst>
                  <a:ext uri="{FF2B5EF4-FFF2-40B4-BE49-F238E27FC236}">
                    <a16:creationId xmlns:a16="http://schemas.microsoft.com/office/drawing/2014/main" id="{5B605ED0-7B64-C460-6410-26EC63B26A09}"/>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49" name="Freeform 6">
                <a:extLst>
                  <a:ext uri="{FF2B5EF4-FFF2-40B4-BE49-F238E27FC236}">
                    <a16:creationId xmlns:a16="http://schemas.microsoft.com/office/drawing/2014/main" id="{A0CD0A6D-0F6F-DA12-979B-EDBBCEFDB1C2}"/>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0" name="Freeform 7">
                <a:extLst>
                  <a:ext uri="{FF2B5EF4-FFF2-40B4-BE49-F238E27FC236}">
                    <a16:creationId xmlns:a16="http://schemas.microsoft.com/office/drawing/2014/main" id="{2E73603C-F42D-67CF-0773-4768D38D646E}"/>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1" name="Freeform 8">
                <a:extLst>
                  <a:ext uri="{FF2B5EF4-FFF2-40B4-BE49-F238E27FC236}">
                    <a16:creationId xmlns:a16="http://schemas.microsoft.com/office/drawing/2014/main" id="{332408D9-E019-778A-1B42-DACB5611A4B5}"/>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2" name="Freeform 9">
                <a:extLst>
                  <a:ext uri="{FF2B5EF4-FFF2-40B4-BE49-F238E27FC236}">
                    <a16:creationId xmlns:a16="http://schemas.microsoft.com/office/drawing/2014/main" id="{4C607840-AD4D-D2E4-207C-29CB97630B52}"/>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3" name="Freeform 10">
                <a:extLst>
                  <a:ext uri="{FF2B5EF4-FFF2-40B4-BE49-F238E27FC236}">
                    <a16:creationId xmlns:a16="http://schemas.microsoft.com/office/drawing/2014/main" id="{AC399BCE-1410-32AE-05EB-001101985559}"/>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12">
                <a:extLst>
                  <a:ext uri="{FF2B5EF4-FFF2-40B4-BE49-F238E27FC236}">
                    <a16:creationId xmlns:a16="http://schemas.microsoft.com/office/drawing/2014/main" id="{2CCDC8D5-CFA8-9402-67A9-199031FCB63F}"/>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13">
                <a:extLst>
                  <a:ext uri="{FF2B5EF4-FFF2-40B4-BE49-F238E27FC236}">
                    <a16:creationId xmlns:a16="http://schemas.microsoft.com/office/drawing/2014/main" id="{09CF344D-AB19-B5A9-2279-8B0F24F1D8BF}"/>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16">
                <a:extLst>
                  <a:ext uri="{FF2B5EF4-FFF2-40B4-BE49-F238E27FC236}">
                    <a16:creationId xmlns:a16="http://schemas.microsoft.com/office/drawing/2014/main" id="{14425ECD-9E1A-CAA5-CBEB-AF6EF1C32BF8}"/>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20">
                <a:extLst>
                  <a:ext uri="{FF2B5EF4-FFF2-40B4-BE49-F238E27FC236}">
                    <a16:creationId xmlns:a16="http://schemas.microsoft.com/office/drawing/2014/main" id="{703A2EF7-76F7-35D3-5396-34A4E96750F8}"/>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DBD0E0"/>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8" name="Freeform 23">
                <a:extLst>
                  <a:ext uri="{FF2B5EF4-FFF2-40B4-BE49-F238E27FC236}">
                    <a16:creationId xmlns:a16="http://schemas.microsoft.com/office/drawing/2014/main" id="{12C83EAB-B31F-7877-71D8-525BDAC5F514}"/>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59" name="Freeform 26">
                <a:extLst>
                  <a:ext uri="{FF2B5EF4-FFF2-40B4-BE49-F238E27FC236}">
                    <a16:creationId xmlns:a16="http://schemas.microsoft.com/office/drawing/2014/main" id="{9E1016FD-A7E6-DF45-ABCD-B4220385FAD7}"/>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27">
                <a:extLst>
                  <a:ext uri="{FF2B5EF4-FFF2-40B4-BE49-F238E27FC236}">
                    <a16:creationId xmlns:a16="http://schemas.microsoft.com/office/drawing/2014/main" id="{4FD28866-11E8-1873-D682-E60BF9C15C30}"/>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DBD0E0"/>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1" name="Freeform 28">
                <a:extLst>
                  <a:ext uri="{FF2B5EF4-FFF2-40B4-BE49-F238E27FC236}">
                    <a16:creationId xmlns:a16="http://schemas.microsoft.com/office/drawing/2014/main" id="{94240798-0C27-8C2D-0CB0-2E6717365991}"/>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2" name="Freeform 30">
                <a:extLst>
                  <a:ext uri="{FF2B5EF4-FFF2-40B4-BE49-F238E27FC236}">
                    <a16:creationId xmlns:a16="http://schemas.microsoft.com/office/drawing/2014/main" id="{061E9932-62D4-1161-E97F-C0B0A91B0C4B}"/>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3" name="Freeform 31">
                <a:extLst>
                  <a:ext uri="{FF2B5EF4-FFF2-40B4-BE49-F238E27FC236}">
                    <a16:creationId xmlns:a16="http://schemas.microsoft.com/office/drawing/2014/main" id="{5071BD1E-8D92-F5E0-A362-850B5B32D598}"/>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4" name="Freeform 32">
                <a:extLst>
                  <a:ext uri="{FF2B5EF4-FFF2-40B4-BE49-F238E27FC236}">
                    <a16:creationId xmlns:a16="http://schemas.microsoft.com/office/drawing/2014/main" id="{B118B695-364B-0A80-E758-145F33ECE23C}"/>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5" name="Freeform 33">
                <a:extLst>
                  <a:ext uri="{FF2B5EF4-FFF2-40B4-BE49-F238E27FC236}">
                    <a16:creationId xmlns:a16="http://schemas.microsoft.com/office/drawing/2014/main" id="{DDC7E330-559B-5DA3-6A2D-2EA89962FF78}"/>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34">
                <a:extLst>
                  <a:ext uri="{FF2B5EF4-FFF2-40B4-BE49-F238E27FC236}">
                    <a16:creationId xmlns:a16="http://schemas.microsoft.com/office/drawing/2014/main" id="{5D2E4C8E-92CF-4DE4-C3F8-66FC8EC453C8}"/>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7" name="Freeform 35">
                <a:extLst>
                  <a:ext uri="{FF2B5EF4-FFF2-40B4-BE49-F238E27FC236}">
                    <a16:creationId xmlns:a16="http://schemas.microsoft.com/office/drawing/2014/main" id="{D18A34DC-33C9-393F-BDB3-82BDDE0A30BA}"/>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36">
                <a:extLst>
                  <a:ext uri="{FF2B5EF4-FFF2-40B4-BE49-F238E27FC236}">
                    <a16:creationId xmlns:a16="http://schemas.microsoft.com/office/drawing/2014/main" id="{28EDE8B4-3307-9CCC-EE17-B0595304EFFC}"/>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7">
                <a:extLst>
                  <a:ext uri="{FF2B5EF4-FFF2-40B4-BE49-F238E27FC236}">
                    <a16:creationId xmlns:a16="http://schemas.microsoft.com/office/drawing/2014/main" id="{515AC670-1E85-03E9-960C-10D700AADD8E}"/>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8">
                <a:extLst>
                  <a:ext uri="{FF2B5EF4-FFF2-40B4-BE49-F238E27FC236}">
                    <a16:creationId xmlns:a16="http://schemas.microsoft.com/office/drawing/2014/main" id="{67449F5D-AE73-9C3C-33E3-2BBD1017D336}"/>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39">
                <a:extLst>
                  <a:ext uri="{FF2B5EF4-FFF2-40B4-BE49-F238E27FC236}">
                    <a16:creationId xmlns:a16="http://schemas.microsoft.com/office/drawing/2014/main" id="{903829FC-799D-1111-2E46-5D4C05D4E6B6}"/>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40">
                <a:extLst>
                  <a:ext uri="{FF2B5EF4-FFF2-40B4-BE49-F238E27FC236}">
                    <a16:creationId xmlns:a16="http://schemas.microsoft.com/office/drawing/2014/main" id="{B6D055EE-0A9B-10A9-8005-C8422D336007}"/>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41">
                <a:extLst>
                  <a:ext uri="{FF2B5EF4-FFF2-40B4-BE49-F238E27FC236}">
                    <a16:creationId xmlns:a16="http://schemas.microsoft.com/office/drawing/2014/main" id="{7FC60C07-8174-806D-1534-AB0491F5676D}"/>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4" name="Freeform 42">
                <a:extLst>
                  <a:ext uri="{FF2B5EF4-FFF2-40B4-BE49-F238E27FC236}">
                    <a16:creationId xmlns:a16="http://schemas.microsoft.com/office/drawing/2014/main" id="{F825DB18-4863-2E80-10E9-B1CCFBC90E66}"/>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43">
                <a:extLst>
                  <a:ext uri="{FF2B5EF4-FFF2-40B4-BE49-F238E27FC236}">
                    <a16:creationId xmlns:a16="http://schemas.microsoft.com/office/drawing/2014/main" id="{23559B4E-CB20-E376-7114-EBF0D89D417A}"/>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44">
                <a:extLst>
                  <a:ext uri="{FF2B5EF4-FFF2-40B4-BE49-F238E27FC236}">
                    <a16:creationId xmlns:a16="http://schemas.microsoft.com/office/drawing/2014/main" id="{360D73DC-77E7-173B-06DA-6135B731F1FF}"/>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7" name="Freeform 45">
                <a:extLst>
                  <a:ext uri="{FF2B5EF4-FFF2-40B4-BE49-F238E27FC236}">
                    <a16:creationId xmlns:a16="http://schemas.microsoft.com/office/drawing/2014/main" id="{170CBF87-821B-BCF0-2BE3-8C7096B98537}"/>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6">
                <a:extLst>
                  <a:ext uri="{FF2B5EF4-FFF2-40B4-BE49-F238E27FC236}">
                    <a16:creationId xmlns:a16="http://schemas.microsoft.com/office/drawing/2014/main" id="{509E5E40-0E46-556A-6F9E-4EF0C3A7DCC3}"/>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7">
                <a:extLst>
                  <a:ext uri="{FF2B5EF4-FFF2-40B4-BE49-F238E27FC236}">
                    <a16:creationId xmlns:a16="http://schemas.microsoft.com/office/drawing/2014/main" id="{0C71DFD9-4F2C-F113-72EC-F8FEA8507684}"/>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8">
                <a:extLst>
                  <a:ext uri="{FF2B5EF4-FFF2-40B4-BE49-F238E27FC236}">
                    <a16:creationId xmlns:a16="http://schemas.microsoft.com/office/drawing/2014/main" id="{B4C6BF5E-1388-B945-C24E-5704E6BEB07D}"/>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49">
                <a:extLst>
                  <a:ext uri="{FF2B5EF4-FFF2-40B4-BE49-F238E27FC236}">
                    <a16:creationId xmlns:a16="http://schemas.microsoft.com/office/drawing/2014/main" id="{3F0273D5-D144-D6E4-9409-C9493026FE7D}"/>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2" name="Freeform 50">
                <a:extLst>
                  <a:ext uri="{FF2B5EF4-FFF2-40B4-BE49-F238E27FC236}">
                    <a16:creationId xmlns:a16="http://schemas.microsoft.com/office/drawing/2014/main" id="{E932CB18-0D0E-3B05-13EE-33D718ABFCA0}"/>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51">
                <a:extLst>
                  <a:ext uri="{FF2B5EF4-FFF2-40B4-BE49-F238E27FC236}">
                    <a16:creationId xmlns:a16="http://schemas.microsoft.com/office/drawing/2014/main" id="{DF8260F0-5C0B-E792-0874-D2A8E228A77E}"/>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52">
                <a:extLst>
                  <a:ext uri="{FF2B5EF4-FFF2-40B4-BE49-F238E27FC236}">
                    <a16:creationId xmlns:a16="http://schemas.microsoft.com/office/drawing/2014/main" id="{44660755-D3E2-0536-557E-82D45B6D3200}"/>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53">
                <a:extLst>
                  <a:ext uri="{FF2B5EF4-FFF2-40B4-BE49-F238E27FC236}">
                    <a16:creationId xmlns:a16="http://schemas.microsoft.com/office/drawing/2014/main" id="{6953C03A-2688-8C9C-1586-D75BFB86911A}"/>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54">
                <a:extLst>
                  <a:ext uri="{FF2B5EF4-FFF2-40B4-BE49-F238E27FC236}">
                    <a16:creationId xmlns:a16="http://schemas.microsoft.com/office/drawing/2014/main" id="{38009C1D-8DB0-9E43-EE1F-240C1AEF4A84}"/>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56">
                <a:extLst>
                  <a:ext uri="{FF2B5EF4-FFF2-40B4-BE49-F238E27FC236}">
                    <a16:creationId xmlns:a16="http://schemas.microsoft.com/office/drawing/2014/main" id="{9F9E4420-8556-8886-D388-DE7440A30272}"/>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8" name="Freeform 59">
                <a:extLst>
                  <a:ext uri="{FF2B5EF4-FFF2-40B4-BE49-F238E27FC236}">
                    <a16:creationId xmlns:a16="http://schemas.microsoft.com/office/drawing/2014/main" id="{944A61AF-2E4D-B2E6-7BFB-A6900A772835}"/>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4" name="TextBox 3">
              <a:extLst>
                <a:ext uri="{FF2B5EF4-FFF2-40B4-BE49-F238E27FC236}">
                  <a16:creationId xmlns:a16="http://schemas.microsoft.com/office/drawing/2014/main" id="{57667DB6-04E8-B3F0-DB75-BC3779A316D1}"/>
                </a:ext>
              </a:extLst>
            </p:cNvPr>
            <p:cNvSpPr txBox="1"/>
            <p:nvPr/>
          </p:nvSpPr>
          <p:spPr>
            <a:xfrm>
              <a:off x="2967579" y="6037954"/>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15%</a:t>
              </a:r>
            </a:p>
          </p:txBody>
        </p:sp>
        <p:sp>
          <p:nvSpPr>
            <p:cNvPr id="5" name="TextBox 4">
              <a:extLst>
                <a:ext uri="{FF2B5EF4-FFF2-40B4-BE49-F238E27FC236}">
                  <a16:creationId xmlns:a16="http://schemas.microsoft.com/office/drawing/2014/main" id="{95FF98AD-9B5D-86DB-68A9-011182B6980C}"/>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8%</a:t>
              </a:r>
            </a:p>
          </p:txBody>
        </p:sp>
        <p:sp>
          <p:nvSpPr>
            <p:cNvPr id="7" name="TextBox 6">
              <a:extLst>
                <a:ext uri="{FF2B5EF4-FFF2-40B4-BE49-F238E27FC236}">
                  <a16:creationId xmlns:a16="http://schemas.microsoft.com/office/drawing/2014/main" id="{D2835E59-D3F1-0E04-D08F-102F49EECC9C}"/>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13%</a:t>
              </a:r>
            </a:p>
          </p:txBody>
        </p:sp>
        <p:sp>
          <p:nvSpPr>
            <p:cNvPr id="9" name="TextBox 8">
              <a:extLst>
                <a:ext uri="{FF2B5EF4-FFF2-40B4-BE49-F238E27FC236}">
                  <a16:creationId xmlns:a16="http://schemas.microsoft.com/office/drawing/2014/main" id="{15171734-ED43-FEDA-4002-A4641E231DE7}"/>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6%</a:t>
              </a:r>
            </a:p>
          </p:txBody>
        </p:sp>
        <p:sp>
          <p:nvSpPr>
            <p:cNvPr id="11" name="TextBox 10">
              <a:extLst>
                <a:ext uri="{FF2B5EF4-FFF2-40B4-BE49-F238E27FC236}">
                  <a16:creationId xmlns:a16="http://schemas.microsoft.com/office/drawing/2014/main" id="{FDEC99F1-0FEF-91B1-78AE-2A312467E25F}"/>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19%</a:t>
              </a:r>
            </a:p>
            <a:p>
              <a:pPr algn="ctr"/>
              <a:endParaRPr lang="en-US" dirty="0">
                <a:latin typeface="Source Sans Pro" panose="020B0503030403020204" pitchFamily="34" charset="0"/>
                <a:ea typeface="Source Sans Pro" panose="020B0503030403020204" pitchFamily="34" charset="0"/>
              </a:endParaRPr>
            </a:p>
          </p:txBody>
        </p:sp>
        <p:cxnSp>
          <p:nvCxnSpPr>
            <p:cNvPr id="56" name="Straight Connector 55">
              <a:extLst>
                <a:ext uri="{FF2B5EF4-FFF2-40B4-BE49-F238E27FC236}">
                  <a16:creationId xmlns:a16="http://schemas.microsoft.com/office/drawing/2014/main" id="{F687D51A-A4B1-CFFF-2F0E-89C8CE434AF1}"/>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57" name="Group 56">
              <a:extLst>
                <a:ext uri="{FF2B5EF4-FFF2-40B4-BE49-F238E27FC236}">
                  <a16:creationId xmlns:a16="http://schemas.microsoft.com/office/drawing/2014/main" id="{B563F7C4-48BD-2F8D-2507-566D8A5ADD6B}"/>
                </a:ext>
              </a:extLst>
            </p:cNvPr>
            <p:cNvGrpSpPr/>
            <p:nvPr/>
          </p:nvGrpSpPr>
          <p:grpSpPr>
            <a:xfrm>
              <a:off x="2580360" y="1454358"/>
              <a:ext cx="5278727" cy="4913709"/>
              <a:chOff x="2580360" y="1454358"/>
              <a:chExt cx="5278727" cy="4913709"/>
            </a:xfrm>
          </p:grpSpPr>
          <p:sp>
            <p:nvSpPr>
              <p:cNvPr id="58" name="TextBox 57">
                <a:extLst>
                  <a:ext uri="{FF2B5EF4-FFF2-40B4-BE49-F238E27FC236}">
                    <a16:creationId xmlns:a16="http://schemas.microsoft.com/office/drawing/2014/main" id="{DD12B430-042F-9A1A-C180-F0B0B18C972A}"/>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24%</a:t>
                </a:r>
              </a:p>
            </p:txBody>
          </p:sp>
          <p:sp>
            <p:nvSpPr>
              <p:cNvPr id="62" name="TextBox 61">
                <a:extLst>
                  <a:ext uri="{FF2B5EF4-FFF2-40B4-BE49-F238E27FC236}">
                    <a16:creationId xmlns:a16="http://schemas.microsoft.com/office/drawing/2014/main" id="{55E1BE04-0636-3422-AFCC-27BE748ABDB5}"/>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8%</a:t>
                </a:r>
              </a:p>
            </p:txBody>
          </p:sp>
          <p:sp>
            <p:nvSpPr>
              <p:cNvPr id="63" name="TextBox 62">
                <a:extLst>
                  <a:ext uri="{FF2B5EF4-FFF2-40B4-BE49-F238E27FC236}">
                    <a16:creationId xmlns:a16="http://schemas.microsoft.com/office/drawing/2014/main" id="{8345EEEC-6753-0DDD-7C8F-8192ED1849D1}"/>
                  </a:ext>
                </a:extLst>
              </p:cNvPr>
              <p:cNvSpPr txBox="1"/>
              <p:nvPr/>
            </p:nvSpPr>
            <p:spPr>
              <a:xfrm>
                <a:off x="2889591" y="145435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14%</a:t>
                </a:r>
              </a:p>
            </p:txBody>
          </p:sp>
          <p:cxnSp>
            <p:nvCxnSpPr>
              <p:cNvPr id="1024" name="Straight Connector 1023">
                <a:extLst>
                  <a:ext uri="{FF2B5EF4-FFF2-40B4-BE49-F238E27FC236}">
                    <a16:creationId xmlns:a16="http://schemas.microsoft.com/office/drawing/2014/main" id="{87AF39FD-B139-67F1-2B3E-1FBC9491DFD0}"/>
                  </a:ext>
                </a:extLst>
              </p:cNvPr>
              <p:cNvCxnSpPr>
                <a:cxnSpLocks/>
                <a:stCxn id="1048"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25" name="TextBox 1024">
                <a:extLst>
                  <a:ext uri="{FF2B5EF4-FFF2-40B4-BE49-F238E27FC236}">
                    <a16:creationId xmlns:a16="http://schemas.microsoft.com/office/drawing/2014/main" id="{1870CDBF-BC96-5620-97DF-AEFF67CF688E}"/>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Ashanti</a:t>
                </a:r>
              </a:p>
              <a:p>
                <a:pPr algn="ctr"/>
                <a:r>
                  <a:rPr lang="en-US" dirty="0">
                    <a:solidFill>
                      <a:schemeClr val="bg1"/>
                    </a:solidFill>
                    <a:latin typeface="Source Sans Pro" panose="020B0503030403020204" pitchFamily="34" charset="0"/>
                    <a:ea typeface="Source Sans Pro" panose="020B0503030403020204" pitchFamily="34" charset="0"/>
                  </a:rPr>
                  <a:t>24%</a:t>
                </a:r>
              </a:p>
            </p:txBody>
          </p:sp>
          <p:sp>
            <p:nvSpPr>
              <p:cNvPr id="1026" name="TextBox 1025">
                <a:extLst>
                  <a:ext uri="{FF2B5EF4-FFF2-40B4-BE49-F238E27FC236}">
                    <a16:creationId xmlns:a16="http://schemas.microsoft.com/office/drawing/2014/main" id="{EC8E1D48-09E1-2F0C-D085-B7B25B61F2FD}"/>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Northern</a:t>
                </a:r>
              </a:p>
              <a:p>
                <a:pPr algn="ctr"/>
                <a:r>
                  <a:rPr lang="en-US" dirty="0">
                    <a:latin typeface="Source Sans Pro" panose="020B0503030403020204" pitchFamily="34" charset="0"/>
                    <a:ea typeface="Source Sans Pro" panose="020B0503030403020204" pitchFamily="34" charset="0"/>
                  </a:rPr>
                  <a:t>14%</a:t>
                </a:r>
              </a:p>
            </p:txBody>
          </p:sp>
          <p:sp>
            <p:nvSpPr>
              <p:cNvPr id="1027" name="TextBox 1026">
                <a:extLst>
                  <a:ext uri="{FF2B5EF4-FFF2-40B4-BE49-F238E27FC236}">
                    <a16:creationId xmlns:a16="http://schemas.microsoft.com/office/drawing/2014/main" id="{B1B5EBFB-4162-6BF1-509D-AE00B2852578}"/>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Savannah</a:t>
                </a:r>
              </a:p>
              <a:p>
                <a:pPr algn="ctr"/>
                <a:r>
                  <a:rPr lang="en-US" dirty="0">
                    <a:solidFill>
                      <a:schemeClr val="bg1"/>
                    </a:solidFill>
                    <a:latin typeface="Source Sans Pro" panose="020B0503030403020204" pitchFamily="34" charset="0"/>
                    <a:ea typeface="Source Sans Pro" panose="020B0503030403020204" pitchFamily="34" charset="0"/>
                  </a:rPr>
                  <a:t>26%</a:t>
                </a:r>
              </a:p>
            </p:txBody>
          </p:sp>
          <p:sp>
            <p:nvSpPr>
              <p:cNvPr id="1029" name="TextBox 1028">
                <a:extLst>
                  <a:ext uri="{FF2B5EF4-FFF2-40B4-BE49-F238E27FC236}">
                    <a16:creationId xmlns:a16="http://schemas.microsoft.com/office/drawing/2014/main" id="{2393D998-1AF1-3CDE-ACD9-11C2993A9C1D}"/>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Bono East</a:t>
                </a:r>
              </a:p>
              <a:p>
                <a:pPr algn="ctr"/>
                <a:r>
                  <a:rPr lang="en-US" dirty="0">
                    <a:solidFill>
                      <a:schemeClr val="bg1"/>
                    </a:solidFill>
                    <a:latin typeface="Source Sans Pro" panose="020B0503030403020204" pitchFamily="34" charset="0"/>
                    <a:ea typeface="Source Sans Pro" panose="020B0503030403020204" pitchFamily="34" charset="0"/>
                  </a:rPr>
                  <a:t>22%</a:t>
                </a:r>
              </a:p>
            </p:txBody>
          </p:sp>
          <p:sp>
            <p:nvSpPr>
              <p:cNvPr id="1030" name="TextBox 1029">
                <a:extLst>
                  <a:ext uri="{FF2B5EF4-FFF2-40B4-BE49-F238E27FC236}">
                    <a16:creationId xmlns:a16="http://schemas.microsoft.com/office/drawing/2014/main" id="{4B100B37-C75F-A6CB-312D-656289A0F1D3}"/>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Oti</a:t>
                </a:r>
              </a:p>
              <a:p>
                <a:pPr algn="ctr"/>
                <a:r>
                  <a:rPr lang="en-US" dirty="0">
                    <a:solidFill>
                      <a:schemeClr val="bg1"/>
                    </a:solidFill>
                    <a:latin typeface="Source Sans Pro" panose="020B0503030403020204" pitchFamily="34" charset="0"/>
                    <a:ea typeface="Source Sans Pro" panose="020B0503030403020204" pitchFamily="34" charset="0"/>
                  </a:rPr>
                  <a:t>21%</a:t>
                </a:r>
              </a:p>
            </p:txBody>
          </p:sp>
          <p:sp>
            <p:nvSpPr>
              <p:cNvPr id="1031" name="TextBox 1030">
                <a:extLst>
                  <a:ext uri="{FF2B5EF4-FFF2-40B4-BE49-F238E27FC236}">
                    <a16:creationId xmlns:a16="http://schemas.microsoft.com/office/drawing/2014/main" id="{AD556CC1-24F0-456F-1ED7-ED8546A77EA3}"/>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14%</a:t>
                </a:r>
              </a:p>
            </p:txBody>
          </p:sp>
          <p:sp>
            <p:nvSpPr>
              <p:cNvPr id="1032" name="TextBox 1031">
                <a:extLst>
                  <a:ext uri="{FF2B5EF4-FFF2-40B4-BE49-F238E27FC236}">
                    <a16:creationId xmlns:a16="http://schemas.microsoft.com/office/drawing/2014/main" id="{FD9FDADB-0163-A812-8231-6DF04A2F0F2D}"/>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12%</a:t>
                </a:r>
              </a:p>
            </p:txBody>
          </p:sp>
          <p:cxnSp>
            <p:nvCxnSpPr>
              <p:cNvPr id="1040" name="Straight Connector 1039">
                <a:extLst>
                  <a:ext uri="{FF2B5EF4-FFF2-40B4-BE49-F238E27FC236}">
                    <a16:creationId xmlns:a16="http://schemas.microsoft.com/office/drawing/2014/main" id="{AE3046FE-FBF3-5C95-4FC4-3BA085A9766F}"/>
                  </a:ext>
                </a:extLst>
              </p:cNvPr>
              <p:cNvCxnSpPr>
                <a:cxnSpLocks/>
                <a:endCxn id="1060"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42" name="TextBox 1041">
                <a:extLst>
                  <a:ext uri="{FF2B5EF4-FFF2-40B4-BE49-F238E27FC236}">
                    <a16:creationId xmlns:a16="http://schemas.microsoft.com/office/drawing/2014/main" id="{8CADD2B2-1410-CC76-14E8-F71DD8ECA711}"/>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13%</a:t>
                </a:r>
              </a:p>
            </p:txBody>
          </p:sp>
          <p:cxnSp>
            <p:nvCxnSpPr>
              <p:cNvPr id="1043" name="Straight Connector 1042">
                <a:extLst>
                  <a:ext uri="{FF2B5EF4-FFF2-40B4-BE49-F238E27FC236}">
                    <a16:creationId xmlns:a16="http://schemas.microsoft.com/office/drawing/2014/main" id="{43251B14-DA3E-1700-ADEB-14EB17416BA1}"/>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45" name="Straight Connector 1044">
                <a:extLst>
                  <a:ext uri="{FF2B5EF4-FFF2-40B4-BE49-F238E27FC236}">
                    <a16:creationId xmlns:a16="http://schemas.microsoft.com/office/drawing/2014/main" id="{718CCAD3-0FF9-22AD-B409-96CBC38E44A9}"/>
                  </a:ext>
                </a:extLst>
              </p:cNvPr>
              <p:cNvCxnSpPr>
                <a:cxnSpLocks/>
                <a:endCxn id="1088"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89" name="Straight Connector 1088">
            <a:extLst>
              <a:ext uri="{FF2B5EF4-FFF2-40B4-BE49-F238E27FC236}">
                <a16:creationId xmlns:a16="http://schemas.microsoft.com/office/drawing/2014/main" id="{FCF48E55-EDA8-FEA7-13C9-2A92E9F2FEB1}"/>
              </a:ext>
            </a:extLst>
          </p:cNvPr>
          <p:cNvCxnSpPr>
            <a:cxnSpLocks/>
          </p:cNvCxnSpPr>
          <p:nvPr/>
        </p:nvCxnSpPr>
        <p:spPr>
          <a:xfrm flipV="1">
            <a:off x="6126753" y="505552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0" name="TextBox 1089">
            <a:extLst>
              <a:ext uri="{FF2B5EF4-FFF2-40B4-BE49-F238E27FC236}">
                <a16:creationId xmlns:a16="http://schemas.microsoft.com/office/drawing/2014/main" id="{B3A10A93-3310-7BE0-DD0B-3EC7ADABC748}"/>
              </a:ext>
            </a:extLst>
          </p:cNvPr>
          <p:cNvSpPr txBox="1"/>
          <p:nvPr/>
        </p:nvSpPr>
        <p:spPr>
          <a:xfrm>
            <a:off x="1400458" y="266737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15%</a:t>
            </a:r>
          </a:p>
        </p:txBody>
      </p:sp>
    </p:spTree>
    <p:extLst>
      <p:ext uri="{BB962C8B-B14F-4D97-AF65-F5344CB8AC3E}">
        <p14:creationId xmlns:p14="http://schemas.microsoft.com/office/powerpoint/2010/main" val="3076330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GB" dirty="0"/>
              <a:t>Sexual and Reproductive Health Behaviours before age 15</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567542"/>
            <a:ext cx="7886700" cy="359230"/>
          </a:xfrm>
        </p:spPr>
        <p:txBody>
          <a:bodyPr>
            <a:normAutofit/>
          </a:bodyPr>
          <a:lstStyle/>
          <a:p>
            <a:r>
              <a:rPr lang="en-US" dirty="0"/>
              <a:t>Percent of women and men age 15-19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40219547"/>
              </p:ext>
            </p:extLst>
          </p:nvPr>
        </p:nvGraphicFramePr>
        <p:xfrm>
          <a:off x="628650" y="195942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1370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i="0" dirty="0"/>
              <a:t>Birth Intervals, Age at First Birth, and Teenage Pregnancy </a:t>
            </a:r>
          </a:p>
          <a:p>
            <a:pPr marL="342900" indent="-342900" algn="l">
              <a:buFont typeface="Arial" panose="020B0604020202020204" pitchFamily="34" charset="0"/>
              <a:buChar char="•"/>
            </a:pPr>
            <a:r>
              <a:rPr lang="en-US" sz="3200" b="1" i="0" dirty="0">
                <a:solidFill>
                  <a:srgbClr val="048C45"/>
                </a:solidFill>
              </a:rPr>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5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64AD978F-1EC4-286C-4C79-2B315319F8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61120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150941"/>
            <a:ext cx="7886700" cy="700104"/>
          </a:xfrm>
        </p:spPr>
        <p:txBody>
          <a:bodyPr>
            <a:noAutofit/>
          </a:bodyPr>
          <a:lstStyle/>
          <a:p>
            <a:r>
              <a:rPr lang="en-US" dirty="0"/>
              <a:t>Pregnancy Outcomes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907817"/>
            <a:ext cx="7886700" cy="810706"/>
          </a:xfrm>
        </p:spPr>
        <p:txBody>
          <a:bodyPr>
            <a:normAutofit/>
          </a:bodyPr>
          <a:lstStyle/>
          <a:p>
            <a:r>
              <a:rPr lang="en-GB" dirty="0"/>
              <a:t>Percent distribution of pregnancies ending in the 3 years preceding the survey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623843124"/>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3714236B-592F-8F08-2381-D02238309DF1}"/>
              </a:ext>
            </a:extLst>
          </p:cNvPr>
          <p:cNvSpPr txBox="1"/>
          <p:nvPr/>
        </p:nvSpPr>
        <p:spPr>
          <a:xfrm>
            <a:off x="6137023" y="2656954"/>
            <a:ext cx="673555" cy="413656"/>
          </a:xfrm>
          <a:prstGeom prst="rect">
            <a:avLst/>
          </a:prstGeom>
        </p:spPr>
        <p:txBody>
          <a:bodyPr vert="horz" wrap="square" lIns="91440" tIns="45720" rIns="91440" bIns="45720" rtlCol="0" anchor="ctr">
            <a:normAutofit/>
          </a:bodyPr>
          <a:lstStyle/>
          <a:p>
            <a:pPr algn="l"/>
            <a:r>
              <a:rPr lang="en-US" sz="1800" dirty="0">
                <a:latin typeface="Source Sans Pro SemiBold" panose="020B0603030403020204" pitchFamily="34" charset="0"/>
                <a:ea typeface="Source Sans Pro SemiBold" panose="020B0603030403020204" pitchFamily="34" charset="0"/>
              </a:rPr>
              <a:t>1%</a:t>
            </a:r>
          </a:p>
        </p:txBody>
      </p:sp>
      <p:sp>
        <p:nvSpPr>
          <p:cNvPr id="5" name="TextBox 4">
            <a:extLst>
              <a:ext uri="{FF2B5EF4-FFF2-40B4-BE49-F238E27FC236}">
                <a16:creationId xmlns:a16="http://schemas.microsoft.com/office/drawing/2014/main" id="{6F3719AF-8FE3-56E5-F8A1-BA2E495560E0}"/>
              </a:ext>
            </a:extLst>
          </p:cNvPr>
          <p:cNvSpPr txBox="1"/>
          <p:nvPr/>
        </p:nvSpPr>
        <p:spPr>
          <a:xfrm>
            <a:off x="6440558" y="6314319"/>
            <a:ext cx="2703442" cy="369332"/>
          </a:xfrm>
          <a:prstGeom prst="rect">
            <a:avLst/>
          </a:prstGeom>
          <a:noFill/>
        </p:spPr>
        <p:txBody>
          <a:bodyPr wrap="square" rtlCol="0">
            <a:spAutoFit/>
          </a:bodyPr>
          <a:lstStyle/>
          <a:p>
            <a:r>
              <a:rPr lang="en-US" i="1" dirty="0"/>
              <a:t>Figures ≠ due to rounding.</a:t>
            </a:r>
          </a:p>
        </p:txBody>
      </p:sp>
    </p:spTree>
    <p:extLst>
      <p:ext uri="{BB962C8B-B14F-4D97-AF65-F5344CB8AC3E}">
        <p14:creationId xmlns:p14="http://schemas.microsoft.com/office/powerpoint/2010/main" val="1653516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i="0" dirty="0"/>
              <a:t>Birth Intervals, Age at First Birth, and Teenage Pregnancy </a:t>
            </a:r>
          </a:p>
          <a:p>
            <a:pPr marL="342900" indent="-342900" algn="l">
              <a:buFont typeface="Arial" panose="020B0604020202020204" pitchFamily="34" charset="0"/>
              <a:buChar char="•"/>
            </a:pPr>
            <a:r>
              <a:rPr lang="en-US" sz="3200" i="0" dirty="0"/>
              <a:t>Pregnancy Outcomes</a:t>
            </a:r>
          </a:p>
          <a:p>
            <a:pPr marL="342900" indent="-342900" algn="l">
              <a:buFont typeface="Arial" panose="020B0604020202020204" pitchFamily="34" charset="0"/>
              <a:buChar char="•"/>
            </a:pPr>
            <a:r>
              <a:rPr lang="en-US" sz="3200" b="1" i="0" dirty="0">
                <a:solidFill>
                  <a:srgbClr val="048C45"/>
                </a:solidFill>
              </a:rPr>
              <a:t>Marriage and Sexual Activity</a:t>
            </a:r>
          </a:p>
          <a:p>
            <a:pPr marL="342900" indent="-342900" algn="l">
              <a:buFont typeface="Arial" panose="020B0604020202020204" pitchFamily="34" charset="0"/>
              <a:buChar char="•"/>
            </a:pPr>
            <a:r>
              <a:rPr lang="en-US"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4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84A5D59F-DDCA-F411-5AB5-54601A67E4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25908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GB" dirty="0"/>
              <a:t>Current Marital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31089"/>
            <a:ext cx="7886700" cy="810706"/>
          </a:xfrm>
        </p:spPr>
        <p:txBody>
          <a:bodyPr/>
          <a:lstStyle/>
          <a:p>
            <a:r>
              <a:rPr lang="en-GB" dirty="0"/>
              <a:t>Percent distribution of women and men age 15-49 by current marital status</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1584528068"/>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979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First Union by Age 15 or 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295400"/>
            <a:ext cx="7886700" cy="419100"/>
          </a:xfrm>
        </p:spPr>
        <p:txBody>
          <a:bodyPr/>
          <a:lstStyle/>
          <a:p>
            <a:r>
              <a:rPr lang="en-GB" dirty="0"/>
              <a:t>Percent of women and men age 20-24 who were in union by 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7759420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0B0D50D7-E777-BDAB-67FA-5FB77C6B0DDA}"/>
              </a:ext>
            </a:extLst>
          </p:cNvPr>
          <p:cNvSpPr txBox="1"/>
          <p:nvPr/>
        </p:nvSpPr>
        <p:spPr>
          <a:xfrm>
            <a:off x="3037114" y="5551715"/>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pic>
        <p:nvPicPr>
          <p:cNvPr id="6" name="Picture 5" descr="A picture containing text&#10;&#10;Description automatically generated">
            <a:extLst>
              <a:ext uri="{FF2B5EF4-FFF2-40B4-BE49-F238E27FC236}">
                <a16:creationId xmlns:a16="http://schemas.microsoft.com/office/drawing/2014/main" id="{161377F1-22DD-5795-5B52-6B3D03F87C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8C96A666-1944-CE79-DB5E-34C065376F20}"/>
              </a:ext>
            </a:extLst>
          </p:cNvPr>
          <p:cNvSpPr txBox="1">
            <a:spLocks/>
          </p:cNvSpPr>
          <p:nvPr/>
        </p:nvSpPr>
        <p:spPr>
          <a:xfrm>
            <a:off x="7354844" y="762000"/>
            <a:ext cx="170346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5.3.1</a:t>
            </a:r>
          </a:p>
        </p:txBody>
      </p:sp>
    </p:spTree>
    <p:extLst>
      <p:ext uri="{BB962C8B-B14F-4D97-AF65-F5344CB8AC3E}">
        <p14:creationId xmlns:p14="http://schemas.microsoft.com/office/powerpoint/2010/main" val="4205298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1025524"/>
          </a:xfrm>
        </p:spPr>
        <p:txBody>
          <a:bodyPr>
            <a:noAutofit/>
          </a:bodyPr>
          <a:lstStyle/>
          <a:p>
            <a:r>
              <a:rPr lang="en-GB" dirty="0"/>
              <a:t>First Sexual Intercourse by Age 15 or </a:t>
            </a:r>
            <a:br>
              <a:rPr lang="en-GB" dirty="0"/>
            </a:br>
            <a:r>
              <a:rPr lang="en-GB" dirty="0"/>
              <a:t>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616148"/>
            <a:ext cx="7886700" cy="544032"/>
          </a:xfrm>
        </p:spPr>
        <p:txBody>
          <a:bodyPr>
            <a:normAutofit lnSpcReduction="10000"/>
          </a:bodyPr>
          <a:lstStyle/>
          <a:p>
            <a:r>
              <a:rPr lang="en-GB" dirty="0"/>
              <a:t>Percent of women and men age 20-24 who had their first sexual intercourse by 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85722191"/>
              </p:ext>
            </p:extLst>
          </p:nvPr>
        </p:nvGraphicFramePr>
        <p:xfrm>
          <a:off x="628649" y="2068284"/>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52204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GB" sz="3200" b="1" i="0" dirty="0">
                <a:solidFill>
                  <a:srgbClr val="048C45"/>
                </a:solidFill>
              </a:rPr>
              <a:t>Levels and Trends</a:t>
            </a:r>
          </a:p>
          <a:p>
            <a:pPr marL="342900" indent="-342900" algn="l">
              <a:buFont typeface="Arial" panose="020B0604020202020204" pitchFamily="34" charset="0"/>
              <a:buChar char="•"/>
            </a:pPr>
            <a:r>
              <a:rPr lang="en-GB" sz="3200" i="0" dirty="0"/>
              <a:t>Birth Intervals, Age at First Birth, and Teenage Pregnancy </a:t>
            </a:r>
          </a:p>
          <a:p>
            <a:pPr marL="342900" indent="-342900" algn="l">
              <a:buFont typeface="Arial" panose="020B0604020202020204" pitchFamily="34" charset="0"/>
              <a:buChar char="•"/>
            </a:pPr>
            <a:r>
              <a:rPr lang="en-GB" sz="3200" i="0" dirty="0"/>
              <a:t>Pregnancy Outcomes</a:t>
            </a:r>
          </a:p>
          <a:p>
            <a:pPr marL="342900" indent="-342900" algn="l">
              <a:buFont typeface="Arial" panose="020B0604020202020204" pitchFamily="34" charset="0"/>
              <a:buChar char="•"/>
            </a:pPr>
            <a:r>
              <a:rPr lang="en-GB" sz="3200" i="0" dirty="0"/>
              <a:t>Marriage and Sexual Activity</a:t>
            </a:r>
          </a:p>
          <a:p>
            <a:pPr marL="342900" indent="-342900" algn="l">
              <a:buFont typeface="Arial" panose="020B0604020202020204" pitchFamily="34" charset="0"/>
              <a:buChar char="•"/>
            </a:pPr>
            <a:r>
              <a:rPr lang="en-GB"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5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510CE883-F69F-06E7-DC91-E111206A2E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776103"/>
          </a:xfrm>
        </p:spPr>
        <p:txBody>
          <a:bodyPr>
            <a:noAutofit/>
          </a:bodyPr>
          <a:lstStyle/>
          <a:p>
            <a:r>
              <a:rPr lang="en-US"/>
              <a:t>Trends in Early Sexual Intercourse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206575"/>
            <a:ext cx="7383236" cy="605550"/>
          </a:xfrm>
        </p:spPr>
        <p:txBody>
          <a:bodyPr>
            <a:normAutofit/>
          </a:bodyPr>
          <a:lstStyle/>
          <a:p>
            <a:r>
              <a:rPr lang="en-GB" dirty="0"/>
              <a:t>Percent of women and men age 25-49 who had their first sexual intercourse by age 18</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94794028"/>
              </p:ext>
            </p:extLst>
          </p:nvPr>
        </p:nvGraphicFramePr>
        <p:xfrm>
          <a:off x="628650" y="1790004"/>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1795569" y="5270425"/>
            <a:ext cx="1436914" cy="381000"/>
          </a:xfrm>
          <a:prstGeom prst="rect">
            <a:avLst/>
          </a:prstGeom>
        </p:spPr>
        <p:txBody>
          <a:bodyPr vert="horz" wrap="square" lIns="91440" tIns="45720" rIns="91440" bIns="45720" rtlCol="0" anchor="ctr">
            <a:normAutofit/>
          </a:bodyPr>
          <a:lstStyle/>
          <a:p>
            <a:pPr algn="l"/>
            <a:r>
              <a:rPr lang="en-US" sz="1800" b="1" dirty="0">
                <a:solidFill>
                  <a:srgbClr val="084F8E"/>
                </a:solidFill>
                <a:latin typeface="Source Sans Pro" panose="020B0503030403020204" pitchFamily="34" charset="0"/>
                <a:ea typeface="Source Sans Pro" panose="020B0503030403020204" pitchFamily="34" charset="0"/>
              </a:rPr>
              <a:t>Men</a:t>
            </a:r>
          </a:p>
        </p:txBody>
      </p:sp>
      <p:sp>
        <p:nvSpPr>
          <p:cNvPr id="12" name="TextBox 11">
            <a:extLst>
              <a:ext uri="{FF2B5EF4-FFF2-40B4-BE49-F238E27FC236}">
                <a16:creationId xmlns:a16="http://schemas.microsoft.com/office/drawing/2014/main" id="{3862842A-EAC4-C115-2F36-83D77BEE1E0E}"/>
              </a:ext>
            </a:extLst>
          </p:cNvPr>
          <p:cNvSpPr txBox="1"/>
          <p:nvPr/>
        </p:nvSpPr>
        <p:spPr>
          <a:xfrm>
            <a:off x="1654628" y="2712354"/>
            <a:ext cx="1436914" cy="381000"/>
          </a:xfrm>
          <a:prstGeom prst="rect">
            <a:avLst/>
          </a:prstGeom>
        </p:spPr>
        <p:txBody>
          <a:bodyPr vert="horz" wrap="square" lIns="91440" tIns="45720" rIns="91440" bIns="45720" rtlCol="0" anchor="ctr">
            <a:normAutofit/>
          </a:bodyPr>
          <a:lstStyle/>
          <a:p>
            <a:pPr algn="l"/>
            <a:r>
              <a:rPr lang="en-US" sz="1800" b="1" dirty="0">
                <a:solidFill>
                  <a:srgbClr val="F1A41F"/>
                </a:solidFill>
                <a:latin typeface="Source Sans Pro" panose="020B0503030403020204" pitchFamily="34" charset="0"/>
                <a:ea typeface="Source Sans Pro" panose="020B0503030403020204" pitchFamily="34" charset="0"/>
              </a:rPr>
              <a:t>Women</a:t>
            </a:r>
          </a:p>
        </p:txBody>
      </p:sp>
    </p:spTree>
    <p:extLst>
      <p:ext uri="{BB962C8B-B14F-4D97-AF65-F5344CB8AC3E}">
        <p14:creationId xmlns:p14="http://schemas.microsoft.com/office/powerpoint/2010/main" val="1430325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i="0" dirty="0"/>
              <a:t>Birth Intervals, Age at First Birth, and Teenage Pregnancy </a:t>
            </a:r>
          </a:p>
          <a:p>
            <a:pPr marL="342900" indent="-342900" algn="l">
              <a:buFont typeface="Arial" panose="020B0604020202020204" pitchFamily="34" charset="0"/>
              <a:buChar char="•"/>
            </a:pPr>
            <a:r>
              <a:rPr lang="en-US" sz="3200" i="0" dirty="0"/>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b="1" i="0" dirty="0">
                <a:solidFill>
                  <a:srgbClr val="048C45"/>
                </a:solidFill>
              </a:rPr>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6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D74259F1-377C-2C7C-9F89-054786EC21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3944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04602"/>
            <a:ext cx="7886700" cy="700104"/>
          </a:xfrm>
        </p:spPr>
        <p:txBody>
          <a:bodyPr>
            <a:noAutofit/>
          </a:bodyPr>
          <a:lstStyle/>
          <a:p>
            <a:r>
              <a:rPr lang="en-US" dirty="0"/>
              <a:t>Fertility Preferences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878503"/>
            <a:ext cx="7886700" cy="497715"/>
          </a:xfrm>
        </p:spPr>
        <p:txBody>
          <a:bodyPr/>
          <a:lstStyle/>
          <a:p>
            <a:r>
              <a:rPr lang="en-US" dirty="0"/>
              <a:t>Percent distribution of married women and men age 15-49 by desire for children</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081894480"/>
              </p:ext>
            </p:extLst>
          </p:nvPr>
        </p:nvGraphicFramePr>
        <p:xfrm>
          <a:off x="628648" y="1283856"/>
          <a:ext cx="7886700" cy="54544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16263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737509"/>
          </a:xfrm>
        </p:spPr>
        <p:txBody>
          <a:bodyPr>
            <a:noAutofit/>
          </a:bodyPr>
          <a:lstStyle/>
          <a:p>
            <a:r>
              <a:rPr lang="en-US"/>
              <a:t>Ideal Family Size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51490"/>
            <a:ext cx="7886700" cy="388709"/>
          </a:xfrm>
        </p:spPr>
        <p:txBody>
          <a:bodyPr>
            <a:normAutofit/>
          </a:bodyPr>
          <a:lstStyle/>
          <a:p>
            <a:r>
              <a:rPr lang="en-US"/>
              <a:t>Mean ideal number of children among women and men age 15-49</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58279941"/>
              </p:ext>
            </p:extLst>
          </p:nvPr>
        </p:nvGraphicFramePr>
        <p:xfrm>
          <a:off x="628649" y="1789056"/>
          <a:ext cx="7886699" cy="4867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89398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13255"/>
            <a:ext cx="7886700" cy="700104"/>
          </a:xfrm>
        </p:spPr>
        <p:txBody>
          <a:bodyPr>
            <a:noAutofit/>
          </a:bodyPr>
          <a:lstStyle/>
          <a:p>
            <a:r>
              <a:rPr lang="en-US" dirty="0"/>
              <a:t>Fertility Planning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15735"/>
            <a:ext cx="7886700" cy="810706"/>
          </a:xfrm>
        </p:spPr>
        <p:txBody>
          <a:bodyPr>
            <a:normAutofit/>
          </a:bodyPr>
          <a:lstStyle/>
          <a:p>
            <a:r>
              <a:rPr lang="en-GB" dirty="0"/>
              <a:t>Percent distribution of mother’s age at birth in the 3 years preceding the survey by planning status of the pregnancy</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122851148"/>
              </p:ext>
            </p:extLst>
          </p:nvPr>
        </p:nvGraphicFramePr>
        <p:xfrm>
          <a:off x="628648" y="1611086"/>
          <a:ext cx="7886700" cy="5127171"/>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a:extLst>
              <a:ext uri="{FF2B5EF4-FFF2-40B4-BE49-F238E27FC236}">
                <a16:creationId xmlns:a16="http://schemas.microsoft.com/office/drawing/2014/main" id="{EF6E0608-AF7E-8D5D-F47A-FD20914BE547}"/>
              </a:ext>
            </a:extLst>
          </p:cNvPr>
          <p:cNvPicPr>
            <a:picLocks noChangeAspect="1"/>
          </p:cNvPicPr>
          <p:nvPr/>
        </p:nvPicPr>
        <p:blipFill>
          <a:blip r:embed="rId4"/>
          <a:stretch>
            <a:fillRect/>
          </a:stretch>
        </p:blipFill>
        <p:spPr>
          <a:xfrm>
            <a:off x="6454620" y="6364181"/>
            <a:ext cx="2755631" cy="493819"/>
          </a:xfrm>
          <a:prstGeom prst="rect">
            <a:avLst/>
          </a:prstGeom>
        </p:spPr>
      </p:pic>
    </p:spTree>
    <p:extLst>
      <p:ext uri="{BB962C8B-B14F-4D97-AF65-F5344CB8AC3E}">
        <p14:creationId xmlns:p14="http://schemas.microsoft.com/office/powerpoint/2010/main" val="3725944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GB" dirty="0"/>
              <a:t>Difference between Wanted and Actual Fertility Rates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Total wanted fertility rate and total fertility rate</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3782480489"/>
              </p:ext>
            </p:extLst>
          </p:nvPr>
        </p:nvGraphicFramePr>
        <p:xfrm>
          <a:off x="390525" y="1798541"/>
          <a:ext cx="8439150" cy="4878484"/>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6F1E2C79-D237-A404-0BFF-5D277CAEC3F3}"/>
              </a:ext>
            </a:extLst>
          </p:cNvPr>
          <p:cNvPicPr>
            <a:picLocks noChangeAspect="1"/>
          </p:cNvPicPr>
          <p:nvPr/>
        </p:nvPicPr>
        <p:blipFill>
          <a:blip r:embed="rId4"/>
          <a:stretch>
            <a:fillRect/>
          </a:stretch>
        </p:blipFill>
        <p:spPr>
          <a:xfrm>
            <a:off x="6388369" y="6364181"/>
            <a:ext cx="2755631" cy="493819"/>
          </a:xfrm>
          <a:prstGeom prst="rect">
            <a:avLst/>
          </a:prstGeom>
        </p:spPr>
      </p:pic>
    </p:spTree>
    <p:extLst>
      <p:ext uri="{BB962C8B-B14F-4D97-AF65-F5344CB8AC3E}">
        <p14:creationId xmlns:p14="http://schemas.microsoft.com/office/powerpoint/2010/main" val="3127030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Clr>
                <a:schemeClr val="tx1"/>
              </a:buClr>
              <a:buFont typeface="Arial" panose="020B0604020202020204" pitchFamily="34" charset="0"/>
              <a:buChar char="•"/>
            </a:pPr>
            <a:r>
              <a:rPr lang="en-GB" sz="2200" i="0" dirty="0"/>
              <a:t>There were </a:t>
            </a:r>
            <a:r>
              <a:rPr lang="en-GB" sz="2200" b="1" i="0" dirty="0">
                <a:solidFill>
                  <a:srgbClr val="048C45"/>
                </a:solidFill>
              </a:rPr>
              <a:t>2 births </a:t>
            </a:r>
            <a:r>
              <a:rPr lang="en-GB" sz="2200" i="0" dirty="0"/>
              <a:t>per 1,000 women </a:t>
            </a:r>
            <a:r>
              <a:rPr lang="en-GB" sz="2200" b="1" i="0" dirty="0">
                <a:solidFill>
                  <a:srgbClr val="048C45"/>
                </a:solidFill>
              </a:rPr>
              <a:t>age 10-14 </a:t>
            </a:r>
            <a:r>
              <a:rPr lang="en-GB" sz="2200" i="0" dirty="0"/>
              <a:t>and</a:t>
            </a:r>
            <a:br>
              <a:rPr lang="en-GB" sz="2200" i="0" dirty="0"/>
            </a:br>
            <a:r>
              <a:rPr lang="en-GB" sz="2200" b="1" i="0" dirty="0">
                <a:solidFill>
                  <a:srgbClr val="048C45"/>
                </a:solidFill>
              </a:rPr>
              <a:t>63 births</a:t>
            </a:r>
            <a:r>
              <a:rPr lang="en-GB" sz="2200" i="0" dirty="0">
                <a:solidFill>
                  <a:srgbClr val="048C45"/>
                </a:solidFill>
              </a:rPr>
              <a:t> </a:t>
            </a:r>
            <a:r>
              <a:rPr lang="en-GB" sz="2200" i="0" dirty="0"/>
              <a:t>per 1,000 </a:t>
            </a:r>
            <a:r>
              <a:rPr lang="en-GB" sz="2200" b="1" i="0" dirty="0">
                <a:solidFill>
                  <a:srgbClr val="048C45"/>
                </a:solidFill>
              </a:rPr>
              <a:t>women</a:t>
            </a:r>
            <a:r>
              <a:rPr lang="en-GB" sz="2200" i="0" dirty="0">
                <a:solidFill>
                  <a:srgbClr val="048C45"/>
                </a:solidFill>
              </a:rPr>
              <a:t> </a:t>
            </a:r>
            <a:r>
              <a:rPr lang="en-GB" sz="2200" b="1" i="0" dirty="0">
                <a:solidFill>
                  <a:srgbClr val="048C45"/>
                </a:solidFill>
              </a:rPr>
              <a:t>age 15-19 </a:t>
            </a:r>
            <a:r>
              <a:rPr lang="en-GB" sz="2200" i="0" dirty="0"/>
              <a:t>in the 3 years before the survey.</a:t>
            </a:r>
          </a:p>
          <a:p>
            <a:pPr marL="285750" indent="-285750">
              <a:lnSpc>
                <a:spcPct val="100000"/>
              </a:lnSpc>
              <a:buClr>
                <a:schemeClr val="tx1"/>
              </a:buClr>
              <a:buFont typeface="Arial" panose="020B0604020202020204" pitchFamily="34" charset="0"/>
              <a:buChar char="•"/>
            </a:pPr>
            <a:r>
              <a:rPr lang="en-GB" sz="2200" i="0" dirty="0"/>
              <a:t>The total fertility rate has </a:t>
            </a:r>
            <a:r>
              <a:rPr lang="en-GB" sz="2200" b="1" i="0" dirty="0">
                <a:solidFill>
                  <a:srgbClr val="048C45"/>
                </a:solidFill>
              </a:rPr>
              <a:t>decreased</a:t>
            </a:r>
            <a:r>
              <a:rPr lang="en-GB" sz="2200" i="0" dirty="0"/>
              <a:t> from </a:t>
            </a:r>
            <a:r>
              <a:rPr lang="en-GB" sz="2200" b="1" i="0" dirty="0">
                <a:solidFill>
                  <a:srgbClr val="048C45"/>
                </a:solidFill>
              </a:rPr>
              <a:t>4.2 children per women </a:t>
            </a:r>
            <a:r>
              <a:rPr lang="en-GB" sz="2200" i="0" dirty="0"/>
              <a:t>in 2014 to </a:t>
            </a:r>
            <a:r>
              <a:rPr lang="en-GB" sz="2200" b="1" i="0" dirty="0">
                <a:solidFill>
                  <a:srgbClr val="048C45"/>
                </a:solidFill>
              </a:rPr>
              <a:t>3.9 children per woman </a:t>
            </a:r>
            <a:r>
              <a:rPr lang="en-GB" sz="2200" i="0" dirty="0"/>
              <a:t>in 2022.</a:t>
            </a:r>
          </a:p>
          <a:p>
            <a:pPr marL="285750" indent="-285750">
              <a:lnSpc>
                <a:spcPct val="100000"/>
              </a:lnSpc>
              <a:buClr>
                <a:schemeClr val="tx1"/>
              </a:buClr>
              <a:buFont typeface="Arial" panose="020B0604020202020204" pitchFamily="34" charset="0"/>
              <a:buChar char="•"/>
            </a:pPr>
            <a:r>
              <a:rPr lang="en-GB" sz="2200" b="1" i="0" dirty="0">
                <a:solidFill>
                  <a:srgbClr val="048C45"/>
                </a:solidFill>
              </a:rPr>
              <a:t>15% </a:t>
            </a:r>
            <a:r>
              <a:rPr lang="en-GB" sz="2200" i="0" dirty="0"/>
              <a:t>of teenage women age 15-19 </a:t>
            </a:r>
            <a:r>
              <a:rPr lang="en-GB" sz="2200" b="1" i="0" dirty="0">
                <a:solidFill>
                  <a:srgbClr val="048C45"/>
                </a:solidFill>
              </a:rPr>
              <a:t>have ever been pregnant</a:t>
            </a:r>
            <a:r>
              <a:rPr lang="en-GB" sz="2200" i="0" dirty="0"/>
              <a:t>.</a:t>
            </a:r>
          </a:p>
          <a:p>
            <a:pPr marL="285750" indent="-285750">
              <a:lnSpc>
                <a:spcPct val="100000"/>
              </a:lnSpc>
              <a:buClr>
                <a:schemeClr val="tx1"/>
              </a:buClr>
              <a:buFont typeface="Arial" panose="020B0604020202020204" pitchFamily="34" charset="0"/>
              <a:buChar char="•"/>
            </a:pPr>
            <a:r>
              <a:rPr lang="en-GB" sz="2200" b="1" i="0" dirty="0">
                <a:solidFill>
                  <a:srgbClr val="048C45"/>
                </a:solidFill>
              </a:rPr>
              <a:t>3% </a:t>
            </a:r>
            <a:r>
              <a:rPr lang="en-GB" sz="2200" i="0" dirty="0"/>
              <a:t>of women and </a:t>
            </a:r>
            <a:r>
              <a:rPr lang="en-GB" sz="2200" b="1" i="0" dirty="0">
                <a:solidFill>
                  <a:srgbClr val="048C45"/>
                </a:solidFill>
              </a:rPr>
              <a:t>&lt;1% </a:t>
            </a:r>
            <a:r>
              <a:rPr lang="en-GB" sz="2200" i="0" dirty="0"/>
              <a:t>of men age 20-24 </a:t>
            </a:r>
            <a:r>
              <a:rPr lang="en-GB" sz="2200" b="1" i="0" dirty="0">
                <a:solidFill>
                  <a:srgbClr val="048C45"/>
                </a:solidFill>
              </a:rPr>
              <a:t>were married before age 15</a:t>
            </a:r>
            <a:r>
              <a:rPr lang="en-GB" sz="2200" i="0" dirty="0"/>
              <a:t>.</a:t>
            </a:r>
          </a:p>
          <a:p>
            <a:pPr marL="285750" indent="-285750">
              <a:lnSpc>
                <a:spcPct val="100000"/>
              </a:lnSpc>
              <a:buClr>
                <a:schemeClr val="tx1"/>
              </a:buClr>
              <a:buFont typeface="Arial" panose="020B0604020202020204" pitchFamily="34" charset="0"/>
              <a:buChar char="•"/>
            </a:pPr>
            <a:r>
              <a:rPr lang="en-GB" sz="2200" b="1" i="0" dirty="0">
                <a:solidFill>
                  <a:srgbClr val="048C45"/>
                </a:solidFill>
              </a:rPr>
              <a:t>16% </a:t>
            </a:r>
            <a:r>
              <a:rPr lang="en-GB" sz="2200" i="0" dirty="0"/>
              <a:t>of women and </a:t>
            </a:r>
            <a:r>
              <a:rPr lang="en-GB" sz="2200" b="1" i="0" dirty="0">
                <a:solidFill>
                  <a:srgbClr val="048C45"/>
                </a:solidFill>
              </a:rPr>
              <a:t>2% </a:t>
            </a:r>
            <a:r>
              <a:rPr lang="en-GB" sz="2200" i="0" dirty="0"/>
              <a:t>of men age 20-24 </a:t>
            </a:r>
            <a:r>
              <a:rPr lang="en-GB" sz="2200" b="1" i="0" dirty="0">
                <a:solidFill>
                  <a:srgbClr val="048C45"/>
                </a:solidFill>
              </a:rPr>
              <a:t>were married before age 18</a:t>
            </a:r>
            <a:r>
              <a:rPr lang="en-GB" sz="2200" i="0" dirty="0"/>
              <a:t>.</a:t>
            </a:r>
          </a:p>
          <a:p>
            <a:pPr marL="285750" indent="-285750">
              <a:lnSpc>
                <a:spcPct val="100000"/>
              </a:lnSpc>
              <a:buClr>
                <a:schemeClr val="tx1"/>
              </a:buClr>
              <a:buFont typeface="Arial" panose="020B0604020202020204" pitchFamily="34" charset="0"/>
              <a:buChar char="•"/>
            </a:pPr>
            <a:r>
              <a:rPr lang="en-GB" sz="2200" b="1" i="0" dirty="0">
                <a:solidFill>
                  <a:srgbClr val="048C45"/>
                </a:solidFill>
              </a:rPr>
              <a:t>30%</a:t>
            </a:r>
            <a:r>
              <a:rPr lang="en-GB" sz="2200" b="1" i="0" dirty="0">
                <a:solidFill>
                  <a:schemeClr val="accent5"/>
                </a:solidFill>
              </a:rPr>
              <a:t> </a:t>
            </a:r>
            <a:r>
              <a:rPr lang="en-GB" sz="2200" i="0" dirty="0"/>
              <a:t>of married women and </a:t>
            </a:r>
            <a:r>
              <a:rPr lang="en-GB" sz="2200" b="1" i="0" dirty="0">
                <a:solidFill>
                  <a:srgbClr val="048C45"/>
                </a:solidFill>
              </a:rPr>
              <a:t>38%</a:t>
            </a:r>
            <a:r>
              <a:rPr lang="en-GB" sz="2200" b="1" i="0" dirty="0">
                <a:solidFill>
                  <a:schemeClr val="accent5"/>
                </a:solidFill>
              </a:rPr>
              <a:t> </a:t>
            </a:r>
            <a:r>
              <a:rPr lang="en-GB" sz="2200" i="0" dirty="0"/>
              <a:t>of married men </a:t>
            </a:r>
            <a:r>
              <a:rPr lang="en-GB" sz="2200" b="1" i="0" dirty="0">
                <a:solidFill>
                  <a:srgbClr val="048C45"/>
                </a:solidFill>
              </a:rPr>
              <a:t>want to delay childbearing</a:t>
            </a:r>
            <a:r>
              <a:rPr lang="en-GB" sz="2200" b="1" i="0" dirty="0">
                <a:solidFill>
                  <a:schemeClr val="accent5"/>
                </a:solidFill>
              </a:rPr>
              <a:t> </a:t>
            </a:r>
            <a:r>
              <a:rPr lang="en-GB" sz="2200" i="0" dirty="0"/>
              <a:t>and</a:t>
            </a:r>
            <a:r>
              <a:rPr lang="en-GB" sz="2200" b="1" i="0" dirty="0">
                <a:solidFill>
                  <a:schemeClr val="accent5"/>
                </a:solidFill>
              </a:rPr>
              <a:t> </a:t>
            </a:r>
            <a:r>
              <a:rPr lang="en-GB" sz="2200" b="1" i="0" dirty="0">
                <a:solidFill>
                  <a:srgbClr val="048C45"/>
                </a:solidFill>
              </a:rPr>
              <a:t>30% </a:t>
            </a:r>
            <a:r>
              <a:rPr lang="en-GB" sz="2200" i="0" dirty="0"/>
              <a:t>of married women and </a:t>
            </a:r>
            <a:r>
              <a:rPr lang="en-GB" sz="2200" b="1" i="0" dirty="0">
                <a:solidFill>
                  <a:srgbClr val="048C45"/>
                </a:solidFill>
              </a:rPr>
              <a:t>27% </a:t>
            </a:r>
            <a:r>
              <a:rPr lang="en-GB" sz="2200" i="0" dirty="0"/>
              <a:t>of married men </a:t>
            </a:r>
            <a:r>
              <a:rPr lang="en-GB" sz="2200" b="1" i="0" dirty="0">
                <a:solidFill>
                  <a:srgbClr val="048C45"/>
                </a:solidFill>
              </a:rPr>
              <a:t>want no more children</a:t>
            </a:r>
            <a:r>
              <a:rPr lang="en-GB" sz="2200" i="0" dirty="0"/>
              <a:t>.</a:t>
            </a:r>
            <a:endParaRPr lang="en-GB" sz="22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GB" dirty="0"/>
              <a:t>Age-Specific Fertility Rates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086675"/>
            <a:ext cx="7886700" cy="810706"/>
          </a:xfrm>
        </p:spPr>
        <p:txBody>
          <a:bodyPr/>
          <a:lstStyle/>
          <a:p>
            <a:r>
              <a:rPr lang="en-GB" dirty="0"/>
              <a:t>Births per 1,000 women for the 3-year period before the survey</a:t>
            </a:r>
          </a:p>
        </p:txBody>
      </p:sp>
      <p:graphicFrame>
        <p:nvGraphicFramePr>
          <p:cNvPr id="12" name="Chart 11">
            <a:extLst>
              <a:ext uri="{FF2B5EF4-FFF2-40B4-BE49-F238E27FC236}">
                <a16:creationId xmlns:a16="http://schemas.microsoft.com/office/drawing/2014/main" id="{EA0A0782-FDF5-68B5-3E13-A040A82315DF}"/>
              </a:ext>
            </a:extLst>
          </p:cNvPr>
          <p:cNvGraphicFramePr/>
          <p:nvPr>
            <p:extLst>
              <p:ext uri="{D42A27DB-BD31-4B8C-83A1-F6EECF244321}">
                <p14:modId xmlns:p14="http://schemas.microsoft.com/office/powerpoint/2010/main" val="1867534381"/>
              </p:ext>
            </p:extLst>
          </p:nvPr>
        </p:nvGraphicFramePr>
        <p:xfrm>
          <a:off x="261257" y="1565795"/>
          <a:ext cx="8621486" cy="469303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91EEDFA8-3AA5-77F0-83F1-F5FF6665FE43}"/>
              </a:ext>
            </a:extLst>
          </p:cNvPr>
          <p:cNvSpPr txBox="1"/>
          <p:nvPr/>
        </p:nvSpPr>
        <p:spPr>
          <a:xfrm>
            <a:off x="3042555" y="6024787"/>
            <a:ext cx="3058886" cy="46808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Age (years)</a:t>
            </a:r>
          </a:p>
        </p:txBody>
      </p:sp>
      <p:pic>
        <p:nvPicPr>
          <p:cNvPr id="4" name="Picture 3" descr="A picture containing text&#10;&#10;Description automatically generated">
            <a:extLst>
              <a:ext uri="{FF2B5EF4-FFF2-40B4-BE49-F238E27FC236}">
                <a16:creationId xmlns:a16="http://schemas.microsoft.com/office/drawing/2014/main" id="{437B9B34-58FD-6460-A1A9-FED3C1A11E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41CF1324-554F-C713-1B08-9716D0D1988F}"/>
              </a:ext>
            </a:extLst>
          </p:cNvPr>
          <p:cNvSpPr txBox="1">
            <a:spLocks/>
          </p:cNvSpPr>
          <p:nvPr/>
        </p:nvSpPr>
        <p:spPr>
          <a:xfrm>
            <a:off x="7364369" y="791924"/>
            <a:ext cx="168441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3.7.2</a:t>
            </a:r>
          </a:p>
        </p:txBody>
      </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Total Fertility Rate Trends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a:t>Average number of births per woman for the 3-year period before the survey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182546566"/>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80355BB-10B2-2265-F650-EBBA740CC379}"/>
              </a:ext>
            </a:extLst>
          </p:cNvPr>
          <p:cNvSpPr txBox="1"/>
          <p:nvPr/>
        </p:nvSpPr>
        <p:spPr>
          <a:xfrm>
            <a:off x="2142767" y="1688190"/>
            <a:ext cx="1436914" cy="381000"/>
          </a:xfrm>
          <a:prstGeom prst="rect">
            <a:avLst/>
          </a:prstGeom>
        </p:spPr>
        <p:txBody>
          <a:bodyPr vert="horz" wrap="square" lIns="91440" tIns="45720" rIns="91440" bIns="45720" rtlCol="0" anchor="ctr">
            <a:normAutofit/>
          </a:bodyPr>
          <a:lstStyle/>
          <a:p>
            <a:pPr algn="l"/>
            <a:r>
              <a:rPr lang="en-US" b="1" dirty="0">
                <a:solidFill>
                  <a:srgbClr val="DECF08"/>
                </a:solidFill>
                <a:latin typeface="Source Sans Pro" panose="020B0503030403020204" pitchFamily="34" charset="0"/>
                <a:ea typeface="Source Sans Pro" panose="020B0503030403020204" pitchFamily="34" charset="0"/>
              </a:rPr>
              <a:t>Rural</a:t>
            </a:r>
            <a:endParaRPr lang="en-US" sz="1800" b="1" dirty="0">
              <a:solidFill>
                <a:srgbClr val="DECF08"/>
              </a:solidFill>
              <a:latin typeface="Source Sans Pro" panose="020B0503030403020204" pitchFamily="34" charset="0"/>
              <a:ea typeface="Source Sans Pro" panose="020B0503030403020204" pitchFamily="34" charset="0"/>
            </a:endParaRPr>
          </a:p>
        </p:txBody>
      </p:sp>
      <p:sp>
        <p:nvSpPr>
          <p:cNvPr id="11" name="TextBox 10">
            <a:extLst>
              <a:ext uri="{FF2B5EF4-FFF2-40B4-BE49-F238E27FC236}">
                <a16:creationId xmlns:a16="http://schemas.microsoft.com/office/drawing/2014/main" id="{B854967F-8043-B86D-C735-482989D83C1E}"/>
              </a:ext>
            </a:extLst>
          </p:cNvPr>
          <p:cNvSpPr txBox="1"/>
          <p:nvPr/>
        </p:nvSpPr>
        <p:spPr>
          <a:xfrm>
            <a:off x="1216161" y="3946647"/>
            <a:ext cx="1436914" cy="381000"/>
          </a:xfrm>
          <a:prstGeom prst="rect">
            <a:avLst/>
          </a:prstGeom>
        </p:spPr>
        <p:txBody>
          <a:bodyPr vert="horz" wrap="square" lIns="91440" tIns="45720" rIns="91440" bIns="45720" rtlCol="0" anchor="ctr">
            <a:normAutofit/>
          </a:bodyPr>
          <a:lstStyle/>
          <a:p>
            <a:pPr algn="l"/>
            <a:r>
              <a:rPr lang="en-US" sz="1800" b="1" dirty="0">
                <a:solidFill>
                  <a:srgbClr val="EE2332"/>
                </a:solidFill>
                <a:latin typeface="Source Sans Pro" panose="020B0503030403020204" pitchFamily="34" charset="0"/>
                <a:ea typeface="Source Sans Pro" panose="020B0503030403020204" pitchFamily="34" charset="0"/>
              </a:rPr>
              <a:t>Urban</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295879" y="3238500"/>
            <a:ext cx="1436914" cy="381000"/>
          </a:xfrm>
          <a:prstGeom prst="rect">
            <a:avLst/>
          </a:prstGeom>
        </p:spPr>
        <p:txBody>
          <a:bodyPr vert="horz" wrap="square" lIns="91440" tIns="45720" rIns="91440" bIns="45720" rtlCol="0" anchor="ctr">
            <a:normAutofit/>
          </a:bodyPr>
          <a:lstStyle/>
          <a:p>
            <a:pPr algn="l"/>
            <a:r>
              <a:rPr lang="en-US" sz="1800" b="1" dirty="0">
                <a:solidFill>
                  <a:srgbClr val="048C45"/>
                </a:solidFill>
                <a:latin typeface="Source Sans Pro" panose="020B0503030403020204" pitchFamily="34" charset="0"/>
                <a:ea typeface="Source Sans Pro" panose="020B0503030403020204" pitchFamily="34" charset="0"/>
              </a:rPr>
              <a:t>Ghana</a:t>
            </a:r>
          </a:p>
        </p:txBody>
      </p:sp>
    </p:spTree>
    <p:extLst>
      <p:ext uri="{BB962C8B-B14F-4D97-AF65-F5344CB8AC3E}">
        <p14:creationId xmlns:p14="http://schemas.microsoft.com/office/powerpoint/2010/main" val="1428788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30275"/>
          </a:xfrm>
        </p:spPr>
        <p:txBody>
          <a:bodyPr>
            <a:noAutofit/>
          </a:bodyPr>
          <a:lstStyle/>
          <a:p>
            <a:r>
              <a:rPr lang="en-US"/>
              <a:t>Total Fertility Rate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8077280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a:extLst>
              <a:ext uri="{FF2B5EF4-FFF2-40B4-BE49-F238E27FC236}">
                <a16:creationId xmlns:a16="http://schemas.microsoft.com/office/drawing/2014/main" id="{42B9B4F2-DF07-CDA1-F731-84581AF62576}"/>
              </a:ext>
            </a:extLst>
          </p:cNvPr>
          <p:cNvSpPr>
            <a:spLocks noGrp="1"/>
          </p:cNvSpPr>
          <p:nvPr>
            <p:ph idx="1"/>
          </p:nvPr>
        </p:nvSpPr>
        <p:spPr>
          <a:xfrm>
            <a:off x="423860" y="1181100"/>
            <a:ext cx="7886700" cy="419100"/>
          </a:xfrm>
        </p:spPr>
        <p:txBody>
          <a:bodyPr/>
          <a:lstStyle/>
          <a:p>
            <a:r>
              <a:rPr lang="en-US"/>
              <a:t>Average number of births per woman for the 3-year period before the survey</a:t>
            </a:r>
          </a:p>
        </p:txBody>
      </p:sp>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432151"/>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a:t>Total Fertility Rate by Wealth</a:t>
            </a:r>
          </a:p>
        </p:txBody>
      </p:sp>
      <p:sp>
        <p:nvSpPr>
          <p:cNvPr id="15" name="Content Placeholder 2">
            <a:extLst>
              <a:ext uri="{FF2B5EF4-FFF2-40B4-BE49-F238E27FC236}">
                <a16:creationId xmlns:a16="http://schemas.microsoft.com/office/drawing/2014/main" id="{D98D9DFE-A653-03D6-94B0-66FBB56D71DE}"/>
              </a:ext>
            </a:extLst>
          </p:cNvPr>
          <p:cNvSpPr>
            <a:spLocks noGrp="1"/>
          </p:cNvSpPr>
          <p:nvPr>
            <p:ph idx="1"/>
          </p:nvPr>
        </p:nvSpPr>
        <p:spPr>
          <a:xfrm>
            <a:off x="423860" y="1172026"/>
            <a:ext cx="7886700" cy="419100"/>
          </a:xfrm>
        </p:spPr>
        <p:txBody>
          <a:bodyPr/>
          <a:lstStyle/>
          <a:p>
            <a:r>
              <a:rPr lang="en-US" dirty="0"/>
              <a:t>Average number of births per woman for the 3-year period before the survey</a:t>
            </a:r>
          </a:p>
        </p:txBody>
      </p:sp>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590372" y="-985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Total Fertility Rate by Region </a:t>
            </a:r>
          </a:p>
        </p:txBody>
      </p:sp>
      <p:sp>
        <p:nvSpPr>
          <p:cNvPr id="5" name="Content Placeholder 2">
            <a:extLst>
              <a:ext uri="{FF2B5EF4-FFF2-40B4-BE49-F238E27FC236}">
                <a16:creationId xmlns:a16="http://schemas.microsoft.com/office/drawing/2014/main" id="{D1D953F6-8A0D-3F9D-7265-73BDA97CAE95}"/>
              </a:ext>
            </a:extLst>
          </p:cNvPr>
          <p:cNvSpPr>
            <a:spLocks noGrp="1"/>
          </p:cNvSpPr>
          <p:nvPr>
            <p:ph idx="1"/>
          </p:nvPr>
        </p:nvSpPr>
        <p:spPr>
          <a:xfrm>
            <a:off x="590372" y="833532"/>
            <a:ext cx="7886700" cy="419100"/>
          </a:xfrm>
        </p:spPr>
        <p:txBody>
          <a:bodyPr/>
          <a:lstStyle/>
          <a:p>
            <a:r>
              <a:rPr lang="en-US"/>
              <a:t>Average number of births per woman for the 3-year period before the survey</a:t>
            </a:r>
          </a:p>
        </p:txBody>
      </p:sp>
      <p:grpSp>
        <p:nvGrpSpPr>
          <p:cNvPr id="2" name="Group 1">
            <a:extLst>
              <a:ext uri="{FF2B5EF4-FFF2-40B4-BE49-F238E27FC236}">
                <a16:creationId xmlns:a16="http://schemas.microsoft.com/office/drawing/2014/main" id="{6FAB0925-601D-1D02-48CA-D9655E26F558}"/>
              </a:ext>
            </a:extLst>
          </p:cNvPr>
          <p:cNvGrpSpPr/>
          <p:nvPr/>
        </p:nvGrpSpPr>
        <p:grpSpPr>
          <a:xfrm>
            <a:off x="1479513" y="1278349"/>
            <a:ext cx="5947834" cy="5497515"/>
            <a:chOff x="1226420" y="992599"/>
            <a:chExt cx="6632667" cy="5783265"/>
          </a:xfrm>
        </p:grpSpPr>
        <p:grpSp>
          <p:nvGrpSpPr>
            <p:cNvPr id="3" name="Group 2">
              <a:extLst>
                <a:ext uri="{FF2B5EF4-FFF2-40B4-BE49-F238E27FC236}">
                  <a16:creationId xmlns:a16="http://schemas.microsoft.com/office/drawing/2014/main" id="{5D25C61F-54C4-16C9-C8F7-0BF29275108C}"/>
                </a:ext>
              </a:extLst>
            </p:cNvPr>
            <p:cNvGrpSpPr>
              <a:grpSpLocks noChangeAspect="1"/>
            </p:cNvGrpSpPr>
            <p:nvPr/>
          </p:nvGrpSpPr>
          <p:grpSpPr bwMode="auto">
            <a:xfrm>
              <a:off x="2815986" y="992599"/>
              <a:ext cx="4007012" cy="5783265"/>
              <a:chOff x="2729" y="425"/>
              <a:chExt cx="1534" cy="2214"/>
            </a:xfrm>
          </p:grpSpPr>
          <p:sp>
            <p:nvSpPr>
              <p:cNvPr id="1047" name="Freeform 14">
                <a:extLst>
                  <a:ext uri="{FF2B5EF4-FFF2-40B4-BE49-F238E27FC236}">
                    <a16:creationId xmlns:a16="http://schemas.microsoft.com/office/drawing/2014/main" id="{E3103690-A355-5887-8ADB-6DC3AE04B1B8}"/>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48" name="Freeform 5">
                <a:extLst>
                  <a:ext uri="{FF2B5EF4-FFF2-40B4-BE49-F238E27FC236}">
                    <a16:creationId xmlns:a16="http://schemas.microsoft.com/office/drawing/2014/main" id="{A8F0DCA5-F0D5-250B-2975-6FC1C8FA0FC2}"/>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49" name="Freeform 6">
                <a:extLst>
                  <a:ext uri="{FF2B5EF4-FFF2-40B4-BE49-F238E27FC236}">
                    <a16:creationId xmlns:a16="http://schemas.microsoft.com/office/drawing/2014/main" id="{2D619BA6-D5B5-13E1-579B-2520FB9AC3CB}"/>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0" name="Freeform 7">
                <a:extLst>
                  <a:ext uri="{FF2B5EF4-FFF2-40B4-BE49-F238E27FC236}">
                    <a16:creationId xmlns:a16="http://schemas.microsoft.com/office/drawing/2014/main" id="{B534CDF5-3737-9F3B-818D-D5BCEB9043C2}"/>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1" name="Freeform 8">
                <a:extLst>
                  <a:ext uri="{FF2B5EF4-FFF2-40B4-BE49-F238E27FC236}">
                    <a16:creationId xmlns:a16="http://schemas.microsoft.com/office/drawing/2014/main" id="{F25BFE66-5DDC-EEB8-9A4C-B6F0EA1C8FDB}"/>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2" name="Freeform 9">
                <a:extLst>
                  <a:ext uri="{FF2B5EF4-FFF2-40B4-BE49-F238E27FC236}">
                    <a16:creationId xmlns:a16="http://schemas.microsoft.com/office/drawing/2014/main" id="{0B4D39EB-8674-35A7-5388-82355854A9C6}"/>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3" name="Freeform 10">
                <a:extLst>
                  <a:ext uri="{FF2B5EF4-FFF2-40B4-BE49-F238E27FC236}">
                    <a16:creationId xmlns:a16="http://schemas.microsoft.com/office/drawing/2014/main" id="{093DA29C-4FFF-3265-13DD-5E6C991B048E}"/>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12">
                <a:extLst>
                  <a:ext uri="{FF2B5EF4-FFF2-40B4-BE49-F238E27FC236}">
                    <a16:creationId xmlns:a16="http://schemas.microsoft.com/office/drawing/2014/main" id="{5DDDEADE-F6E7-BA9C-4360-8575CACAB3B4}"/>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13">
                <a:extLst>
                  <a:ext uri="{FF2B5EF4-FFF2-40B4-BE49-F238E27FC236}">
                    <a16:creationId xmlns:a16="http://schemas.microsoft.com/office/drawing/2014/main" id="{9EBDE3DF-1464-C56C-839F-A39134C47962}"/>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16">
                <a:extLst>
                  <a:ext uri="{FF2B5EF4-FFF2-40B4-BE49-F238E27FC236}">
                    <a16:creationId xmlns:a16="http://schemas.microsoft.com/office/drawing/2014/main" id="{73E2BD81-6D65-1C31-D3E1-5C18FD55ABE5}"/>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20">
                <a:extLst>
                  <a:ext uri="{FF2B5EF4-FFF2-40B4-BE49-F238E27FC236}">
                    <a16:creationId xmlns:a16="http://schemas.microsoft.com/office/drawing/2014/main" id="{41744CE6-57F8-7D12-0649-07623B9E21AC}"/>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DBD0E0"/>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8" name="Freeform 23">
                <a:extLst>
                  <a:ext uri="{FF2B5EF4-FFF2-40B4-BE49-F238E27FC236}">
                    <a16:creationId xmlns:a16="http://schemas.microsoft.com/office/drawing/2014/main" id="{FE5034EC-A133-5103-3640-C1BB94BB21F4}"/>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59" name="Freeform 26">
                <a:extLst>
                  <a:ext uri="{FF2B5EF4-FFF2-40B4-BE49-F238E27FC236}">
                    <a16:creationId xmlns:a16="http://schemas.microsoft.com/office/drawing/2014/main" id="{E22E1EA0-E6AD-8C5A-B70A-73B7D89CE036}"/>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27">
                <a:extLst>
                  <a:ext uri="{FF2B5EF4-FFF2-40B4-BE49-F238E27FC236}">
                    <a16:creationId xmlns:a16="http://schemas.microsoft.com/office/drawing/2014/main" id="{7A063AEB-193B-A976-4BBC-0EF8468C0EB3}"/>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DBD0E0"/>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1" name="Freeform 28">
                <a:extLst>
                  <a:ext uri="{FF2B5EF4-FFF2-40B4-BE49-F238E27FC236}">
                    <a16:creationId xmlns:a16="http://schemas.microsoft.com/office/drawing/2014/main" id="{02D4B02D-56B8-ADCB-5A7A-C46414E4A3A2}"/>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2" name="Freeform 30">
                <a:extLst>
                  <a:ext uri="{FF2B5EF4-FFF2-40B4-BE49-F238E27FC236}">
                    <a16:creationId xmlns:a16="http://schemas.microsoft.com/office/drawing/2014/main" id="{80943913-CC1C-2A37-1E05-6C0BB6C07929}"/>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3" name="Freeform 31">
                <a:extLst>
                  <a:ext uri="{FF2B5EF4-FFF2-40B4-BE49-F238E27FC236}">
                    <a16:creationId xmlns:a16="http://schemas.microsoft.com/office/drawing/2014/main" id="{4A711FE8-7E11-510B-9EA2-39B0FCA1A355}"/>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4" name="Freeform 32">
                <a:extLst>
                  <a:ext uri="{FF2B5EF4-FFF2-40B4-BE49-F238E27FC236}">
                    <a16:creationId xmlns:a16="http://schemas.microsoft.com/office/drawing/2014/main" id="{620ECA12-CFD1-B62B-45C6-0AB0B6C097AC}"/>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5" name="Freeform 33">
                <a:extLst>
                  <a:ext uri="{FF2B5EF4-FFF2-40B4-BE49-F238E27FC236}">
                    <a16:creationId xmlns:a16="http://schemas.microsoft.com/office/drawing/2014/main" id="{6FD5B5F0-24FB-DC72-5446-60D7B44C2FB3}"/>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34">
                <a:extLst>
                  <a:ext uri="{FF2B5EF4-FFF2-40B4-BE49-F238E27FC236}">
                    <a16:creationId xmlns:a16="http://schemas.microsoft.com/office/drawing/2014/main" id="{D20305ED-FCFC-C706-A194-AA22B1AE9B9A}"/>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7" name="Freeform 35">
                <a:extLst>
                  <a:ext uri="{FF2B5EF4-FFF2-40B4-BE49-F238E27FC236}">
                    <a16:creationId xmlns:a16="http://schemas.microsoft.com/office/drawing/2014/main" id="{105F9401-F69C-0189-0979-18EEE20F21C2}"/>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36">
                <a:extLst>
                  <a:ext uri="{FF2B5EF4-FFF2-40B4-BE49-F238E27FC236}">
                    <a16:creationId xmlns:a16="http://schemas.microsoft.com/office/drawing/2014/main" id="{0D7AA411-C6FB-C115-D8CB-EE327112B8EB}"/>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7">
                <a:extLst>
                  <a:ext uri="{FF2B5EF4-FFF2-40B4-BE49-F238E27FC236}">
                    <a16:creationId xmlns:a16="http://schemas.microsoft.com/office/drawing/2014/main" id="{83FAFBCC-3854-7FF9-3797-E93027F7F5C2}"/>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8">
                <a:extLst>
                  <a:ext uri="{FF2B5EF4-FFF2-40B4-BE49-F238E27FC236}">
                    <a16:creationId xmlns:a16="http://schemas.microsoft.com/office/drawing/2014/main" id="{5373F299-19C1-4176-83DB-FEB8DB5318B5}"/>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39">
                <a:extLst>
                  <a:ext uri="{FF2B5EF4-FFF2-40B4-BE49-F238E27FC236}">
                    <a16:creationId xmlns:a16="http://schemas.microsoft.com/office/drawing/2014/main" id="{0AC9272D-388A-377E-DFA6-710CF44984F3}"/>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40">
                <a:extLst>
                  <a:ext uri="{FF2B5EF4-FFF2-40B4-BE49-F238E27FC236}">
                    <a16:creationId xmlns:a16="http://schemas.microsoft.com/office/drawing/2014/main" id="{B5C53E03-2C78-FEBD-B555-D36A8F5B4D4F}"/>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41">
                <a:extLst>
                  <a:ext uri="{FF2B5EF4-FFF2-40B4-BE49-F238E27FC236}">
                    <a16:creationId xmlns:a16="http://schemas.microsoft.com/office/drawing/2014/main" id="{7FD69907-5CAE-3B12-DF88-D4A3640E1E12}"/>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4" name="Freeform 42">
                <a:extLst>
                  <a:ext uri="{FF2B5EF4-FFF2-40B4-BE49-F238E27FC236}">
                    <a16:creationId xmlns:a16="http://schemas.microsoft.com/office/drawing/2014/main" id="{FE604DBD-F795-56A2-65F3-02F65CE4C426}"/>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43">
                <a:extLst>
                  <a:ext uri="{FF2B5EF4-FFF2-40B4-BE49-F238E27FC236}">
                    <a16:creationId xmlns:a16="http://schemas.microsoft.com/office/drawing/2014/main" id="{FAD8AB71-AD9E-42B6-F422-31D4900F6ED9}"/>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44">
                <a:extLst>
                  <a:ext uri="{FF2B5EF4-FFF2-40B4-BE49-F238E27FC236}">
                    <a16:creationId xmlns:a16="http://schemas.microsoft.com/office/drawing/2014/main" id="{5750977E-5F7B-C922-D7D0-F6D977FBB504}"/>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7" name="Freeform 45">
                <a:extLst>
                  <a:ext uri="{FF2B5EF4-FFF2-40B4-BE49-F238E27FC236}">
                    <a16:creationId xmlns:a16="http://schemas.microsoft.com/office/drawing/2014/main" id="{94A53023-1553-1EE5-B378-BCAB6B170735}"/>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6">
                <a:extLst>
                  <a:ext uri="{FF2B5EF4-FFF2-40B4-BE49-F238E27FC236}">
                    <a16:creationId xmlns:a16="http://schemas.microsoft.com/office/drawing/2014/main" id="{42628FB0-A270-5A45-9B48-EA649AB73039}"/>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7">
                <a:extLst>
                  <a:ext uri="{FF2B5EF4-FFF2-40B4-BE49-F238E27FC236}">
                    <a16:creationId xmlns:a16="http://schemas.microsoft.com/office/drawing/2014/main" id="{72A9BF05-1EAE-5A53-3222-E9B953E1EC6E}"/>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8">
                <a:extLst>
                  <a:ext uri="{FF2B5EF4-FFF2-40B4-BE49-F238E27FC236}">
                    <a16:creationId xmlns:a16="http://schemas.microsoft.com/office/drawing/2014/main" id="{D0BBA664-649E-FF1B-4381-7DB3DA65E09F}"/>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49">
                <a:extLst>
                  <a:ext uri="{FF2B5EF4-FFF2-40B4-BE49-F238E27FC236}">
                    <a16:creationId xmlns:a16="http://schemas.microsoft.com/office/drawing/2014/main" id="{31BA8782-D5D6-0F4D-531E-72184B7FAF2E}"/>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2" name="Freeform 50">
                <a:extLst>
                  <a:ext uri="{FF2B5EF4-FFF2-40B4-BE49-F238E27FC236}">
                    <a16:creationId xmlns:a16="http://schemas.microsoft.com/office/drawing/2014/main" id="{D8D7B341-A041-B366-F049-1CA24E9C7B51}"/>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51">
                <a:extLst>
                  <a:ext uri="{FF2B5EF4-FFF2-40B4-BE49-F238E27FC236}">
                    <a16:creationId xmlns:a16="http://schemas.microsoft.com/office/drawing/2014/main" id="{D7E58B3B-B332-F60E-FED8-4D261F7781A7}"/>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52">
                <a:extLst>
                  <a:ext uri="{FF2B5EF4-FFF2-40B4-BE49-F238E27FC236}">
                    <a16:creationId xmlns:a16="http://schemas.microsoft.com/office/drawing/2014/main" id="{20DC7C1C-BFC4-8383-1B9C-0755E00EFC4A}"/>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53">
                <a:extLst>
                  <a:ext uri="{FF2B5EF4-FFF2-40B4-BE49-F238E27FC236}">
                    <a16:creationId xmlns:a16="http://schemas.microsoft.com/office/drawing/2014/main" id="{4C4F08E8-6B46-090C-CAB5-42939D05902B}"/>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54">
                <a:extLst>
                  <a:ext uri="{FF2B5EF4-FFF2-40B4-BE49-F238E27FC236}">
                    <a16:creationId xmlns:a16="http://schemas.microsoft.com/office/drawing/2014/main" id="{4CB7742C-07A7-CAB8-1D90-69346B68125B}"/>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56">
                <a:extLst>
                  <a:ext uri="{FF2B5EF4-FFF2-40B4-BE49-F238E27FC236}">
                    <a16:creationId xmlns:a16="http://schemas.microsoft.com/office/drawing/2014/main" id="{7D8B60F6-0ABC-E7AB-7A77-0ECFFFC62605}"/>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8" name="Freeform 59">
                <a:extLst>
                  <a:ext uri="{FF2B5EF4-FFF2-40B4-BE49-F238E27FC236}">
                    <a16:creationId xmlns:a16="http://schemas.microsoft.com/office/drawing/2014/main" id="{AC5CBD8C-DDB9-A2E1-3498-2B08F4C79C5D}"/>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4" name="TextBox 3">
              <a:extLst>
                <a:ext uri="{FF2B5EF4-FFF2-40B4-BE49-F238E27FC236}">
                  <a16:creationId xmlns:a16="http://schemas.microsoft.com/office/drawing/2014/main" id="{8F3228DC-02F7-D8D7-DAB8-EDBD48FD06AF}"/>
                </a:ext>
              </a:extLst>
            </p:cNvPr>
            <p:cNvSpPr txBox="1"/>
            <p:nvPr/>
          </p:nvSpPr>
          <p:spPr>
            <a:xfrm>
              <a:off x="2967579" y="6037954"/>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3.6</a:t>
              </a:r>
            </a:p>
          </p:txBody>
        </p:sp>
        <p:sp>
          <p:nvSpPr>
            <p:cNvPr id="6" name="TextBox 5">
              <a:extLst>
                <a:ext uri="{FF2B5EF4-FFF2-40B4-BE49-F238E27FC236}">
                  <a16:creationId xmlns:a16="http://schemas.microsoft.com/office/drawing/2014/main" id="{17FDCAFD-50A4-280D-7507-C82689A047A8}"/>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4.6</a:t>
              </a:r>
            </a:p>
          </p:txBody>
        </p:sp>
        <p:sp>
          <p:nvSpPr>
            <p:cNvPr id="7" name="TextBox 6">
              <a:extLst>
                <a:ext uri="{FF2B5EF4-FFF2-40B4-BE49-F238E27FC236}">
                  <a16:creationId xmlns:a16="http://schemas.microsoft.com/office/drawing/2014/main" id="{C5B886BB-9080-D386-D08A-EF19BB8BC725}"/>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4.3</a:t>
              </a:r>
            </a:p>
          </p:txBody>
        </p:sp>
        <p:sp>
          <p:nvSpPr>
            <p:cNvPr id="9" name="TextBox 8">
              <a:extLst>
                <a:ext uri="{FF2B5EF4-FFF2-40B4-BE49-F238E27FC236}">
                  <a16:creationId xmlns:a16="http://schemas.microsoft.com/office/drawing/2014/main" id="{72F3384F-FCF1-9377-F653-D0DA85FD98BF}"/>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2.9</a:t>
              </a:r>
            </a:p>
          </p:txBody>
        </p:sp>
        <p:sp>
          <p:nvSpPr>
            <p:cNvPr id="10" name="TextBox 9">
              <a:extLst>
                <a:ext uri="{FF2B5EF4-FFF2-40B4-BE49-F238E27FC236}">
                  <a16:creationId xmlns:a16="http://schemas.microsoft.com/office/drawing/2014/main" id="{AF62839C-0ABA-7AE3-BB80-43B280FEB5C8}"/>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3.8</a:t>
              </a:r>
            </a:p>
            <a:p>
              <a:pPr algn="ctr"/>
              <a:endParaRPr lang="en-US" dirty="0">
                <a:latin typeface="Source Sans Pro" panose="020B0503030403020204" pitchFamily="34" charset="0"/>
                <a:ea typeface="Source Sans Pro" panose="020B0503030403020204" pitchFamily="34" charset="0"/>
              </a:endParaRPr>
            </a:p>
          </p:txBody>
        </p:sp>
        <p:cxnSp>
          <p:nvCxnSpPr>
            <p:cNvPr id="11" name="Straight Connector 10">
              <a:extLst>
                <a:ext uri="{FF2B5EF4-FFF2-40B4-BE49-F238E27FC236}">
                  <a16:creationId xmlns:a16="http://schemas.microsoft.com/office/drawing/2014/main" id="{AE912B84-3DD3-C4AE-9DF6-60ABBE2183A7}"/>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56" name="Group 55">
              <a:extLst>
                <a:ext uri="{FF2B5EF4-FFF2-40B4-BE49-F238E27FC236}">
                  <a16:creationId xmlns:a16="http://schemas.microsoft.com/office/drawing/2014/main" id="{C70C3D91-3DA7-9FF4-2032-D729683C4F38}"/>
                </a:ext>
              </a:extLst>
            </p:cNvPr>
            <p:cNvGrpSpPr/>
            <p:nvPr/>
          </p:nvGrpSpPr>
          <p:grpSpPr>
            <a:xfrm>
              <a:off x="2580360" y="1454358"/>
              <a:ext cx="5278727" cy="4913709"/>
              <a:chOff x="2580360" y="1454358"/>
              <a:chExt cx="5278727" cy="4913709"/>
            </a:xfrm>
          </p:grpSpPr>
          <p:sp>
            <p:nvSpPr>
              <p:cNvPr id="57" name="TextBox 56">
                <a:extLst>
                  <a:ext uri="{FF2B5EF4-FFF2-40B4-BE49-F238E27FC236}">
                    <a16:creationId xmlns:a16="http://schemas.microsoft.com/office/drawing/2014/main" id="{157493A1-F6AD-906C-A36B-E891E4C59691}"/>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6.6</a:t>
                </a:r>
              </a:p>
            </p:txBody>
          </p:sp>
          <p:sp>
            <p:nvSpPr>
              <p:cNvPr id="62" name="TextBox 61">
                <a:extLst>
                  <a:ext uri="{FF2B5EF4-FFF2-40B4-BE49-F238E27FC236}">
                    <a16:creationId xmlns:a16="http://schemas.microsoft.com/office/drawing/2014/main" id="{2D5CDDB0-EBEA-B278-32C0-1633AABAF4A9}"/>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3.7</a:t>
                </a:r>
              </a:p>
            </p:txBody>
          </p:sp>
          <p:sp>
            <p:nvSpPr>
              <p:cNvPr id="63" name="TextBox 62">
                <a:extLst>
                  <a:ext uri="{FF2B5EF4-FFF2-40B4-BE49-F238E27FC236}">
                    <a16:creationId xmlns:a16="http://schemas.microsoft.com/office/drawing/2014/main" id="{9A996C6B-CFE0-B06F-5E09-11A6D6507032}"/>
                  </a:ext>
                </a:extLst>
              </p:cNvPr>
              <p:cNvSpPr txBox="1"/>
              <p:nvPr/>
            </p:nvSpPr>
            <p:spPr>
              <a:xfrm>
                <a:off x="2889591" y="145435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4.5</a:t>
                </a:r>
              </a:p>
            </p:txBody>
          </p:sp>
          <p:cxnSp>
            <p:nvCxnSpPr>
              <p:cNvPr id="1024" name="Straight Connector 1023">
                <a:extLst>
                  <a:ext uri="{FF2B5EF4-FFF2-40B4-BE49-F238E27FC236}">
                    <a16:creationId xmlns:a16="http://schemas.microsoft.com/office/drawing/2014/main" id="{69849CF8-0098-0A3F-35D1-D7E73C26141A}"/>
                  </a:ext>
                </a:extLst>
              </p:cNvPr>
              <p:cNvCxnSpPr>
                <a:cxnSpLocks/>
                <a:stCxn id="1048"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25" name="TextBox 1024">
                <a:extLst>
                  <a:ext uri="{FF2B5EF4-FFF2-40B4-BE49-F238E27FC236}">
                    <a16:creationId xmlns:a16="http://schemas.microsoft.com/office/drawing/2014/main" id="{E0DBC884-749A-2704-6CF1-07173476348E}"/>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3.5</a:t>
                </a:r>
              </a:p>
            </p:txBody>
          </p:sp>
          <p:sp>
            <p:nvSpPr>
              <p:cNvPr id="1026" name="TextBox 1025">
                <a:extLst>
                  <a:ext uri="{FF2B5EF4-FFF2-40B4-BE49-F238E27FC236}">
                    <a16:creationId xmlns:a16="http://schemas.microsoft.com/office/drawing/2014/main" id="{50B92240-884A-BFE7-EE81-FAE673E37286}"/>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5.6</a:t>
                </a:r>
              </a:p>
            </p:txBody>
          </p:sp>
          <p:sp>
            <p:nvSpPr>
              <p:cNvPr id="1027" name="TextBox 1026">
                <a:extLst>
                  <a:ext uri="{FF2B5EF4-FFF2-40B4-BE49-F238E27FC236}">
                    <a16:creationId xmlns:a16="http://schemas.microsoft.com/office/drawing/2014/main" id="{F903ED4D-9EED-964F-DC50-2AC342257CC0}"/>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Savannah</a:t>
                </a:r>
              </a:p>
              <a:p>
                <a:pPr algn="ctr"/>
                <a:r>
                  <a:rPr lang="en-US" dirty="0">
                    <a:solidFill>
                      <a:schemeClr val="bg1"/>
                    </a:solidFill>
                    <a:latin typeface="Source Sans Pro" panose="020B0503030403020204" pitchFamily="34" charset="0"/>
                    <a:ea typeface="Source Sans Pro" panose="020B0503030403020204" pitchFamily="34" charset="0"/>
                  </a:rPr>
                  <a:t>5.8</a:t>
                </a:r>
              </a:p>
            </p:txBody>
          </p:sp>
          <p:sp>
            <p:nvSpPr>
              <p:cNvPr id="1029" name="TextBox 1028">
                <a:extLst>
                  <a:ext uri="{FF2B5EF4-FFF2-40B4-BE49-F238E27FC236}">
                    <a16:creationId xmlns:a16="http://schemas.microsoft.com/office/drawing/2014/main" id="{B909E1CD-359B-7D13-AAB6-88960F031B44}"/>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4.7</a:t>
                </a:r>
              </a:p>
            </p:txBody>
          </p:sp>
          <p:sp>
            <p:nvSpPr>
              <p:cNvPr id="1030" name="TextBox 1029">
                <a:extLst>
                  <a:ext uri="{FF2B5EF4-FFF2-40B4-BE49-F238E27FC236}">
                    <a16:creationId xmlns:a16="http://schemas.microsoft.com/office/drawing/2014/main" id="{2D8A1FE1-609B-A32A-F386-A5827F7A0E98}"/>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Oti</a:t>
                </a:r>
              </a:p>
              <a:p>
                <a:pPr algn="ctr"/>
                <a:r>
                  <a:rPr lang="en-US" dirty="0">
                    <a:solidFill>
                      <a:schemeClr val="bg1"/>
                    </a:solidFill>
                    <a:latin typeface="Source Sans Pro" panose="020B0503030403020204" pitchFamily="34" charset="0"/>
                    <a:ea typeface="Source Sans Pro" panose="020B0503030403020204" pitchFamily="34" charset="0"/>
                  </a:rPr>
                  <a:t>5.2</a:t>
                </a:r>
              </a:p>
            </p:txBody>
          </p:sp>
          <p:sp>
            <p:nvSpPr>
              <p:cNvPr id="1031" name="TextBox 1030">
                <a:extLst>
                  <a:ext uri="{FF2B5EF4-FFF2-40B4-BE49-F238E27FC236}">
                    <a16:creationId xmlns:a16="http://schemas.microsoft.com/office/drawing/2014/main" id="{7B72098C-A2CC-CBE3-7439-0B20DEE68B47}"/>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3.5</a:t>
                </a:r>
              </a:p>
            </p:txBody>
          </p:sp>
          <p:sp>
            <p:nvSpPr>
              <p:cNvPr id="1032" name="TextBox 1031">
                <a:extLst>
                  <a:ext uri="{FF2B5EF4-FFF2-40B4-BE49-F238E27FC236}">
                    <a16:creationId xmlns:a16="http://schemas.microsoft.com/office/drawing/2014/main" id="{E739D0F7-1543-CE7C-3E3F-C9A678569376}"/>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3.2</a:t>
                </a:r>
              </a:p>
            </p:txBody>
          </p:sp>
          <p:cxnSp>
            <p:nvCxnSpPr>
              <p:cNvPr id="1040" name="Straight Connector 1039">
                <a:extLst>
                  <a:ext uri="{FF2B5EF4-FFF2-40B4-BE49-F238E27FC236}">
                    <a16:creationId xmlns:a16="http://schemas.microsoft.com/office/drawing/2014/main" id="{72BE00CA-DD8F-6F4C-2A3D-DC98761C4846}"/>
                  </a:ext>
                </a:extLst>
              </p:cNvPr>
              <p:cNvCxnSpPr>
                <a:cxnSpLocks/>
                <a:endCxn id="1060"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42" name="TextBox 1041">
                <a:extLst>
                  <a:ext uri="{FF2B5EF4-FFF2-40B4-BE49-F238E27FC236}">
                    <a16:creationId xmlns:a16="http://schemas.microsoft.com/office/drawing/2014/main" id="{2A1588B0-908F-F4FF-B9FA-BAEF3858EB48}"/>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3.6</a:t>
                </a:r>
              </a:p>
            </p:txBody>
          </p:sp>
          <p:cxnSp>
            <p:nvCxnSpPr>
              <p:cNvPr id="1043" name="Straight Connector 1042">
                <a:extLst>
                  <a:ext uri="{FF2B5EF4-FFF2-40B4-BE49-F238E27FC236}">
                    <a16:creationId xmlns:a16="http://schemas.microsoft.com/office/drawing/2014/main" id="{D2CDF3F6-CA76-E8DA-C33D-669C1A35E72E}"/>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45" name="Straight Connector 1044">
                <a:extLst>
                  <a:ext uri="{FF2B5EF4-FFF2-40B4-BE49-F238E27FC236}">
                    <a16:creationId xmlns:a16="http://schemas.microsoft.com/office/drawing/2014/main" id="{38351F5A-C56C-4210-919C-39986E5D47A1}"/>
                  </a:ext>
                </a:extLst>
              </p:cNvPr>
              <p:cNvCxnSpPr>
                <a:cxnSpLocks/>
                <a:endCxn id="1088"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89" name="Straight Connector 1088">
            <a:extLst>
              <a:ext uri="{FF2B5EF4-FFF2-40B4-BE49-F238E27FC236}">
                <a16:creationId xmlns:a16="http://schemas.microsoft.com/office/drawing/2014/main" id="{E8F687FB-A809-2E4A-F596-C1F59D14FA82}"/>
              </a:ext>
            </a:extLst>
          </p:cNvPr>
          <p:cNvCxnSpPr>
            <a:cxnSpLocks/>
          </p:cNvCxnSpPr>
          <p:nvPr/>
        </p:nvCxnSpPr>
        <p:spPr>
          <a:xfrm flipV="1">
            <a:off x="6126753" y="505552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0" name="TextBox 1089">
            <a:extLst>
              <a:ext uri="{FF2B5EF4-FFF2-40B4-BE49-F238E27FC236}">
                <a16:creationId xmlns:a16="http://schemas.microsoft.com/office/drawing/2014/main" id="{C309F4BA-E070-DA8E-7FDB-0527DFF9FD15}"/>
              </a:ext>
            </a:extLst>
          </p:cNvPr>
          <p:cNvSpPr txBox="1"/>
          <p:nvPr/>
        </p:nvSpPr>
        <p:spPr>
          <a:xfrm>
            <a:off x="1400458" y="266737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3.9</a:t>
            </a:r>
          </a:p>
        </p:txBody>
      </p:sp>
    </p:spTree>
    <p:extLst>
      <p:ext uri="{BB962C8B-B14F-4D97-AF65-F5344CB8AC3E}">
        <p14:creationId xmlns:p14="http://schemas.microsoft.com/office/powerpoint/2010/main" val="317324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b="1" i="0" dirty="0">
                <a:solidFill>
                  <a:srgbClr val="048C45"/>
                </a:solidFill>
              </a:rPr>
              <a:t>Birth Intervals, Age at First Birth, and Teenage Pregnancy </a:t>
            </a:r>
          </a:p>
          <a:p>
            <a:pPr marL="342900" indent="-342900" algn="l">
              <a:buFont typeface="Arial" panose="020B0604020202020204" pitchFamily="34" charset="0"/>
              <a:buChar char="•"/>
            </a:pPr>
            <a:r>
              <a:rPr lang="en-US" sz="3200" i="0" dirty="0"/>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36245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5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5CD9B9C9-558A-48AD-27D1-46C5BC640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84107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Birth Intervals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670767"/>
          </a:xfrm>
        </p:spPr>
        <p:txBody>
          <a:bodyPr>
            <a:normAutofit/>
          </a:bodyPr>
          <a:lstStyle/>
          <a:p>
            <a:r>
              <a:rPr lang="en-GB" dirty="0"/>
              <a:t>Percent distribution of non-first births by number of months since preceding birth</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709363992"/>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theme/theme1.xml><?xml version="1.0" encoding="utf-8"?>
<a:theme xmlns:a="http://schemas.openxmlformats.org/drawingml/2006/main" name="4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VMX3MACP777Z-1177381151-34406</_dlc_DocId>
    <_dlc_DocIdUrl xmlns="d16efad5-0601-4cf0-b7c2-89968258c777">
      <Url>https://icfonline.sharepoint.com/sites/ihd-dhs/Dissemination/_layouts/15/DocIdRedir.aspx?ID=VMX3MACP777Z-1177381151-34406</Url>
      <Description>VMX3MACP777Z-1177381151-34406</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4739F862-E0F0-453C-9A66-A90920FF3C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http://purl.org/dc/elements/1.1/"/>
    <ds:schemaRef ds:uri="http://schemas.microsoft.com/office/2006/documentManagement/types"/>
    <ds:schemaRef ds:uri="83c4e5ee-5eea-4e8c-8b50-726738bccb6e"/>
    <ds:schemaRef ds:uri="http://schemas.openxmlformats.org/package/2006/metadata/core-properties"/>
    <ds:schemaRef ds:uri="http://schemas.microsoft.com/office/infopath/2007/PartnerControls"/>
    <ds:schemaRef ds:uri="http://purl.org/dc/terms/"/>
    <ds:schemaRef ds:uri="http://purl.org/dc/dcmitype/"/>
    <ds:schemaRef ds:uri="http://schemas.microsoft.com/office/2006/metadata/properties"/>
    <ds:schemaRef ds:uri="fa6a9aea-fb0f-4ddd-aff8-712634b7d5fe"/>
    <ds:schemaRef ds:uri="d16efad5-0601-4cf0-b7c2-89968258c777"/>
    <ds:schemaRef ds:uri="http://www.w3.org/XML/1998/namespace"/>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566</TotalTime>
  <Words>1344</Words>
  <Application>Microsoft Office PowerPoint</Application>
  <PresentationFormat>On-screen Show (4:3)</PresentationFormat>
  <Paragraphs>226</Paragraphs>
  <Slides>26</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Arial</vt:lpstr>
      <vt:lpstr>Calibri</vt:lpstr>
      <vt:lpstr>Source Sans Pro</vt:lpstr>
      <vt:lpstr>Source Sans Pro SemiBold</vt:lpstr>
      <vt:lpstr>4_Custom Design</vt:lpstr>
      <vt:lpstr>2_Custom Design</vt:lpstr>
      <vt:lpstr>3_Custom Design</vt:lpstr>
      <vt:lpstr>PowerPoint Presentation</vt:lpstr>
      <vt:lpstr>PowerPoint Presentation</vt:lpstr>
      <vt:lpstr>Age-Specific Fertility Rates</vt:lpstr>
      <vt:lpstr>Total Fertility Rate Trends by Residence</vt:lpstr>
      <vt:lpstr>Total Fertility Rate by Education</vt:lpstr>
      <vt:lpstr>Total Fertility Rate by Wealth</vt:lpstr>
      <vt:lpstr>PowerPoint Presentation</vt:lpstr>
      <vt:lpstr>PowerPoint Presentation</vt:lpstr>
      <vt:lpstr>Birth Intervals</vt:lpstr>
      <vt:lpstr>Median Age at First Birth by Residence</vt:lpstr>
      <vt:lpstr>Teenage Pregnancy</vt:lpstr>
      <vt:lpstr>PowerPoint Presentation</vt:lpstr>
      <vt:lpstr>Sexual and Reproductive Health Behaviours before age 15</vt:lpstr>
      <vt:lpstr>PowerPoint Presentation</vt:lpstr>
      <vt:lpstr>Pregnancy Outcomes</vt:lpstr>
      <vt:lpstr>PowerPoint Presentation</vt:lpstr>
      <vt:lpstr>Current Marital Status</vt:lpstr>
      <vt:lpstr>First Union by Age 15 or Age 18</vt:lpstr>
      <vt:lpstr>First Sexual Intercourse by Age 15 or  Age 18</vt:lpstr>
      <vt:lpstr>Trends in Early Sexual Intercourse</vt:lpstr>
      <vt:lpstr>PowerPoint Presentation</vt:lpstr>
      <vt:lpstr>Fertility Preferences</vt:lpstr>
      <vt:lpstr>Ideal Family Size</vt:lpstr>
      <vt:lpstr>Fertility Planning Status</vt:lpstr>
      <vt:lpstr>Difference between Wanted and Actual Fertility Rates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2023-12-04T18:34:52Z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db0449c0-a381-44d1-a614-9766e3c8eba9</vt:lpwstr>
  </property>
  <property fmtid="{D5CDD505-2E9C-101B-9397-08002B2CF9AE}" pid="4" name="MediaServiceImageTags">
    <vt:lpwstr/>
  </property>
</Properties>
</file>