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5"/>
    <p:sldMasterId id="2147483699" r:id="rId6"/>
    <p:sldMasterId id="2147483709" r:id="rId7"/>
  </p:sldMasterIdLst>
  <p:notesMasterIdLst>
    <p:notesMasterId r:id="rId32"/>
  </p:notesMasterIdLst>
  <p:handoutMasterIdLst>
    <p:handoutMasterId r:id="rId33"/>
  </p:handoutMasterIdLst>
  <p:sldIdLst>
    <p:sldId id="256" r:id="rId8"/>
    <p:sldId id="260" r:id="rId9"/>
    <p:sldId id="338" r:id="rId10"/>
    <p:sldId id="339" r:id="rId11"/>
    <p:sldId id="340" r:id="rId12"/>
    <p:sldId id="331" r:id="rId13"/>
    <p:sldId id="288" r:id="rId14"/>
    <p:sldId id="341" r:id="rId15"/>
    <p:sldId id="342" r:id="rId16"/>
    <p:sldId id="292" r:id="rId17"/>
    <p:sldId id="343" r:id="rId18"/>
    <p:sldId id="348" r:id="rId19"/>
    <p:sldId id="344" r:id="rId20"/>
    <p:sldId id="322" r:id="rId21"/>
    <p:sldId id="345" r:id="rId22"/>
    <p:sldId id="346" r:id="rId23"/>
    <p:sldId id="296" r:id="rId24"/>
    <p:sldId id="347" r:id="rId25"/>
    <p:sldId id="328" r:id="rId26"/>
    <p:sldId id="294" r:id="rId27"/>
    <p:sldId id="264" r:id="rId28"/>
    <p:sldId id="283" r:id="rId29"/>
    <p:sldId id="333"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5B6A7BE6-DFA3-4A0F-7A8B-180E9A32BDFD}" name="Barrere, Monique" initials="BM" userId="S::51237@icf.com::3ffa66e1-c56c-4cf3-9bc9-a49fa2e45136"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6A432"/>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CE174D-D736-424B-B957-AD2DCFEECE9E}" v="19" dt="2023-08-31T00:15:20.4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63" autoAdjust="0"/>
    <p:restoredTop sz="87500" autoAdjust="0"/>
  </p:normalViewPr>
  <p:slideViewPr>
    <p:cSldViewPr snapToGrid="0">
      <p:cViewPr varScale="1">
        <p:scale>
          <a:sx n="89" d="100"/>
          <a:sy n="89" d="100"/>
        </p:scale>
        <p:origin x="760" y="48"/>
      </p:cViewPr>
      <p:guideLst/>
    </p:cSldViewPr>
  </p:slideViewPr>
  <p:outlineViewPr>
    <p:cViewPr>
      <p:scale>
        <a:sx n="33" d="100"/>
        <a:sy n="33" d="100"/>
      </p:scale>
      <p:origin x="0" y="-10238"/>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5/10/relationships/revisionInfo" Target="revisionInfo.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0FCE174D-D736-424B-B957-AD2DCFEECE9E}"/>
    <pc:docChg chg="undo redo custSel modSld sldOrd">
      <pc:chgData name="McFarland, Annette (CNTR)" userId="e93d1f50-85ab-41a8-a34a-185a53159573" providerId="ADAL" clId="{0FCE174D-D736-424B-B957-AD2DCFEECE9E}" dt="2023-08-31T00:19:14.864" v="2088" actId="20577"/>
      <pc:docMkLst>
        <pc:docMk/>
      </pc:docMkLst>
      <pc:sldChg chg="modSp mod delCm">
        <pc:chgData name="McFarland, Annette (CNTR)" userId="e93d1f50-85ab-41a8-a34a-185a53159573" providerId="ADAL" clId="{0FCE174D-D736-424B-B957-AD2DCFEECE9E}" dt="2023-08-30T23:39:33.442" v="2" actId="20577"/>
        <pc:sldMkLst>
          <pc:docMk/>
          <pc:sldMk cId="109857222" sldId="256"/>
        </pc:sldMkLst>
        <pc:spChg chg="mod">
          <ac:chgData name="McFarland, Annette (CNTR)" userId="e93d1f50-85ab-41a8-a34a-185a53159573" providerId="ADAL" clId="{0FCE174D-D736-424B-B957-AD2DCFEECE9E}" dt="2023-08-30T23:39:33.442" v="2" actId="20577"/>
          <ac:spMkLst>
            <pc:docMk/>
            <pc:sldMk cId="109857222" sldId="256"/>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FCE174D-D736-424B-B957-AD2DCFEECE9E}" dt="2023-08-30T23:39:26.663" v="0"/>
              <pc2:cmMkLst xmlns:pc2="http://schemas.microsoft.com/office/powerpoint/2019/9/main/command">
                <pc:docMk/>
                <pc:sldMk cId="109857222" sldId="256"/>
                <pc2:cmMk id="{431C0B5B-7F7F-400C-BBEC-226B5C1B59D1}"/>
              </pc2:cmMkLst>
            </pc226:cmChg>
          </p:ext>
        </pc:extLst>
      </pc:sldChg>
      <pc:sldChg chg="modSp mod modNotesTx">
        <pc:chgData name="McFarland, Annette (CNTR)" userId="e93d1f50-85ab-41a8-a34a-185a53159573" providerId="ADAL" clId="{0FCE174D-D736-424B-B957-AD2DCFEECE9E}" dt="2023-08-31T00:18:53.017" v="2057"/>
        <pc:sldMkLst>
          <pc:docMk/>
          <pc:sldMk cId="2479953464" sldId="264"/>
        </pc:sldMkLst>
        <pc:spChg chg="mod">
          <ac:chgData name="McFarland, Annette (CNTR)" userId="e93d1f50-85ab-41a8-a34a-185a53159573" providerId="ADAL" clId="{0FCE174D-D736-424B-B957-AD2DCFEECE9E}" dt="2023-08-31T00:15:10.197" v="1922" actId="14100"/>
          <ac:spMkLst>
            <pc:docMk/>
            <pc:sldMk cId="2479953464" sldId="264"/>
            <ac:spMk id="10" creationId="{C8991D31-74D3-0F79-B928-0628B484B97A}"/>
          </ac:spMkLst>
        </pc:spChg>
      </pc:sldChg>
      <pc:sldChg chg="modSp modNotesTx">
        <pc:chgData name="McFarland, Annette (CNTR)" userId="e93d1f50-85ab-41a8-a34a-185a53159573" providerId="ADAL" clId="{0FCE174D-D736-424B-B957-AD2DCFEECE9E}" dt="2023-08-31T00:18:57.396" v="2058"/>
        <pc:sldMkLst>
          <pc:docMk/>
          <pc:sldMk cId="3502258445" sldId="283"/>
        </pc:sldMkLst>
        <pc:graphicFrameChg chg="mod">
          <ac:chgData name="McFarland, Annette (CNTR)" userId="e93d1f50-85ab-41a8-a34a-185a53159573" providerId="ADAL" clId="{0FCE174D-D736-424B-B957-AD2DCFEECE9E}" dt="2023-08-31T00:15:20.458" v="1923"/>
          <ac:graphicFrameMkLst>
            <pc:docMk/>
            <pc:sldMk cId="3502258445" sldId="283"/>
            <ac:graphicFrameMk id="9" creationId="{16BB2B36-D329-083C-5198-BEEC5AC12CFA}"/>
          </ac:graphicFrameMkLst>
        </pc:graphicFrameChg>
      </pc:sldChg>
      <pc:sldChg chg="modSp mod modNotesTx">
        <pc:chgData name="McFarland, Annette (CNTR)" userId="e93d1f50-85ab-41a8-a34a-185a53159573" providerId="ADAL" clId="{0FCE174D-D736-424B-B957-AD2DCFEECE9E}" dt="2023-08-30T23:45:44.201" v="624" actId="20577"/>
        <pc:sldMkLst>
          <pc:docMk/>
          <pc:sldMk cId="2004344858" sldId="288"/>
        </pc:sldMkLst>
        <pc:spChg chg="mod">
          <ac:chgData name="McFarland, Annette (CNTR)" userId="e93d1f50-85ab-41a8-a34a-185a53159573" providerId="ADAL" clId="{0FCE174D-D736-424B-B957-AD2DCFEECE9E}" dt="2023-08-30T23:41:09.900" v="156" actId="14100"/>
          <ac:spMkLst>
            <pc:docMk/>
            <pc:sldMk cId="2004344858" sldId="288"/>
            <ac:spMk id="10" creationId="{2D953FA9-CD59-752E-4FDA-CC41FF4B8DF2}"/>
          </ac:spMkLst>
        </pc:spChg>
        <pc:graphicFrameChg chg="mod">
          <ac:chgData name="McFarland, Annette (CNTR)" userId="e93d1f50-85ab-41a8-a34a-185a53159573" providerId="ADAL" clId="{0FCE174D-D736-424B-B957-AD2DCFEECE9E}" dt="2023-08-30T23:42:48.973" v="274"/>
          <ac:graphicFrameMkLst>
            <pc:docMk/>
            <pc:sldMk cId="2004344858" sldId="288"/>
            <ac:graphicFrameMk id="2" creationId="{B0A68F7A-A083-4E2B-B574-D05208620F48}"/>
          </ac:graphicFrameMkLst>
        </pc:graphicFrameChg>
      </pc:sldChg>
      <pc:sldChg chg="modSp mod delCm modNotesTx">
        <pc:chgData name="McFarland, Annette (CNTR)" userId="e93d1f50-85ab-41a8-a34a-185a53159573" providerId="ADAL" clId="{0FCE174D-D736-424B-B957-AD2DCFEECE9E}" dt="2023-08-30T23:55:21.780" v="1280" actId="20577"/>
        <pc:sldMkLst>
          <pc:docMk/>
          <pc:sldMk cId="4205298638" sldId="292"/>
        </pc:sldMkLst>
        <pc:graphicFrameChg chg="mod">
          <ac:chgData name="McFarland, Annette (CNTR)" userId="e93d1f50-85ab-41a8-a34a-185a53159573" providerId="ADAL" clId="{0FCE174D-D736-424B-B957-AD2DCFEECE9E}" dt="2023-08-30T23:52:23.009" v="982" actId="14100"/>
          <ac:graphicFrameMkLst>
            <pc:docMk/>
            <pc:sldMk cId="4205298638" sldId="29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FCE174D-D736-424B-B957-AD2DCFEECE9E}" dt="2023-08-30T23:52:39.141" v="983"/>
              <pc2:cmMkLst xmlns:pc2="http://schemas.microsoft.com/office/powerpoint/2019/9/main/command">
                <pc:docMk/>
                <pc:sldMk cId="4205298638" sldId="292"/>
                <pc2:cmMk id="{E43A88C6-25CF-4AA3-9B6C-2C24CED66BDC}"/>
              </pc2:cmMkLst>
            </pc226:cmChg>
          </p:ext>
        </pc:extLst>
      </pc:sldChg>
      <pc:sldChg chg="modSp mod modNotesTx">
        <pc:chgData name="McFarland, Annette (CNTR)" userId="e93d1f50-85ab-41a8-a34a-185a53159573" providerId="ADAL" clId="{0FCE174D-D736-424B-B957-AD2DCFEECE9E}" dt="2023-08-31T00:18:39.504" v="2056" actId="20577"/>
        <pc:sldMkLst>
          <pc:docMk/>
          <pc:sldMk cId="1925132525" sldId="294"/>
        </pc:sldMkLst>
        <pc:spChg chg="mod">
          <ac:chgData name="McFarland, Annette (CNTR)" userId="e93d1f50-85ab-41a8-a34a-185a53159573" providerId="ADAL" clId="{0FCE174D-D736-424B-B957-AD2DCFEECE9E}" dt="2023-08-31T00:13:41.179" v="1746" actId="20577"/>
          <ac:spMkLst>
            <pc:docMk/>
            <pc:sldMk cId="1925132525" sldId="294"/>
            <ac:spMk id="4" creationId="{87E0FD17-000E-F917-D7E1-AFF7CACBF13D}"/>
          </ac:spMkLst>
        </pc:spChg>
      </pc:sldChg>
      <pc:sldChg chg="delCm">
        <pc:chgData name="McFarland, Annette (CNTR)" userId="e93d1f50-85ab-41a8-a34a-185a53159573" providerId="ADAL" clId="{0FCE174D-D736-424B-B957-AD2DCFEECE9E}" dt="2023-08-31T00:06:46.228" v="1628"/>
        <pc:sldMkLst>
          <pc:docMk/>
          <pc:sldMk cId="476875324" sldId="296"/>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FCE174D-D736-424B-B957-AD2DCFEECE9E}" dt="2023-08-31T00:06:46.228" v="1628"/>
              <pc2:cmMkLst xmlns:pc2="http://schemas.microsoft.com/office/powerpoint/2019/9/main/command">
                <pc:docMk/>
                <pc:sldMk cId="476875324" sldId="296"/>
                <pc2:cmMk id="{83CDDEB7-1F0C-48F7-AC58-BAFB6D1268C2}"/>
              </pc2:cmMkLst>
            </pc226:cmChg>
          </p:ext>
        </pc:extLst>
      </pc:sldChg>
      <pc:sldChg chg="modSp mod">
        <pc:chgData name="McFarland, Annette (CNTR)" userId="e93d1f50-85ab-41a8-a34a-185a53159573" providerId="ADAL" clId="{0FCE174D-D736-424B-B957-AD2DCFEECE9E}" dt="2023-08-31T00:00:48.610" v="1479" actId="27918"/>
        <pc:sldMkLst>
          <pc:docMk/>
          <pc:sldMk cId="3332005300" sldId="322"/>
        </pc:sldMkLst>
        <pc:graphicFrameChg chg="mod">
          <ac:chgData name="McFarland, Annette (CNTR)" userId="e93d1f50-85ab-41a8-a34a-185a53159573" providerId="ADAL" clId="{0FCE174D-D736-424B-B957-AD2DCFEECE9E}" dt="2023-08-31T00:00:46.659" v="1478"/>
          <ac:graphicFrameMkLst>
            <pc:docMk/>
            <pc:sldMk cId="3332005300" sldId="322"/>
            <ac:graphicFrameMk id="6" creationId="{A9A8CC69-E7C7-8BF8-2D2D-ABB1A61EC758}"/>
          </ac:graphicFrameMkLst>
        </pc:graphicFrameChg>
      </pc:sldChg>
      <pc:sldChg chg="modNotesTx">
        <pc:chgData name="McFarland, Annette (CNTR)" userId="e93d1f50-85ab-41a8-a34a-185a53159573" providerId="ADAL" clId="{0FCE174D-D736-424B-B957-AD2DCFEECE9E}" dt="2023-08-31T00:13:13.188" v="1745" actId="20577"/>
        <pc:sldMkLst>
          <pc:docMk/>
          <pc:sldMk cId="3632646033" sldId="328"/>
        </pc:sldMkLst>
      </pc:sldChg>
      <pc:sldChg chg="modSp mod modNotesTx">
        <pc:chgData name="McFarland, Annette (CNTR)" userId="e93d1f50-85ab-41a8-a34a-185a53159573" providerId="ADAL" clId="{0FCE174D-D736-424B-B957-AD2DCFEECE9E}" dt="2023-08-30T23:41:00.144" v="155" actId="20577"/>
        <pc:sldMkLst>
          <pc:docMk/>
          <pc:sldMk cId="1612805360" sldId="331"/>
        </pc:sldMkLst>
        <pc:graphicFrameChg chg="mod">
          <ac:chgData name="McFarland, Annette (CNTR)" userId="e93d1f50-85ab-41a8-a34a-185a53159573" providerId="ADAL" clId="{0FCE174D-D736-424B-B957-AD2DCFEECE9E}" dt="2023-08-30T23:40:06.942" v="3" actId="14100"/>
          <ac:graphicFrameMkLst>
            <pc:docMk/>
            <pc:sldMk cId="1612805360" sldId="331"/>
            <ac:graphicFrameMk id="9" creationId="{16BB2B36-D329-083C-5198-BEEC5AC12CFA}"/>
          </ac:graphicFrameMkLst>
        </pc:graphicFrameChg>
      </pc:sldChg>
      <pc:sldChg chg="modSp mod modNotesTx">
        <pc:chgData name="McFarland, Annette (CNTR)" userId="e93d1f50-85ab-41a8-a34a-185a53159573" providerId="ADAL" clId="{0FCE174D-D736-424B-B957-AD2DCFEECE9E}" dt="2023-08-31T00:19:14.864" v="2088" actId="20577"/>
        <pc:sldMkLst>
          <pc:docMk/>
          <pc:sldMk cId="3558224958" sldId="333"/>
        </pc:sldMkLst>
        <pc:spChg chg="mod">
          <ac:chgData name="McFarland, Annette (CNTR)" userId="e93d1f50-85ab-41a8-a34a-185a53159573" providerId="ADAL" clId="{0FCE174D-D736-424B-B957-AD2DCFEECE9E}" dt="2023-08-31T00:17:05.601" v="1983" actId="1076"/>
          <ac:spMkLst>
            <pc:docMk/>
            <pc:sldMk cId="3558224958" sldId="333"/>
            <ac:spMk id="9" creationId="{C33CEFE7-A2DE-387C-2BBF-BE8924F71454}"/>
          </ac:spMkLst>
        </pc:spChg>
        <pc:spChg chg="mod">
          <ac:chgData name="McFarland, Annette (CNTR)" userId="e93d1f50-85ab-41a8-a34a-185a53159573" providerId="ADAL" clId="{0FCE174D-D736-424B-B957-AD2DCFEECE9E}" dt="2023-08-31T00:16:55.460" v="1982" actId="20577"/>
          <ac:spMkLst>
            <pc:docMk/>
            <pc:sldMk cId="3558224958" sldId="333"/>
            <ac:spMk id="12" creationId="{9350A50D-925A-CD8E-6566-B5423E48EE0B}"/>
          </ac:spMkLst>
        </pc:spChg>
      </pc:sldChg>
      <pc:sldChg chg="modSp mod modNotesTx">
        <pc:chgData name="McFarland, Annette (CNTR)" userId="e93d1f50-85ab-41a8-a34a-185a53159573" providerId="ADAL" clId="{0FCE174D-D736-424B-B957-AD2DCFEECE9E}" dt="2023-08-30T23:46:46.478" v="770" actId="20577"/>
        <pc:sldMkLst>
          <pc:docMk/>
          <pc:sldMk cId="2719209172" sldId="341"/>
        </pc:sldMkLst>
        <pc:graphicFrameChg chg="mod">
          <ac:chgData name="McFarland, Annette (CNTR)" userId="e93d1f50-85ab-41a8-a34a-185a53159573" providerId="ADAL" clId="{0FCE174D-D736-424B-B957-AD2DCFEECE9E}" dt="2023-08-30T23:45:56.630" v="626" actId="14100"/>
          <ac:graphicFrameMkLst>
            <pc:docMk/>
            <pc:sldMk cId="2719209172" sldId="341"/>
            <ac:graphicFrameMk id="9" creationId="{16BB2B36-D329-083C-5198-BEEC5AC12CFA}"/>
          </ac:graphicFrameMkLst>
        </pc:graphicFrameChg>
      </pc:sldChg>
      <pc:sldChg chg="modSp mod modNotesTx">
        <pc:chgData name="McFarland, Annette (CNTR)" userId="e93d1f50-85ab-41a8-a34a-185a53159573" providerId="ADAL" clId="{0FCE174D-D736-424B-B957-AD2DCFEECE9E}" dt="2023-08-30T23:50:37.388" v="980" actId="20577"/>
        <pc:sldMkLst>
          <pc:docMk/>
          <pc:sldMk cId="127253413" sldId="342"/>
        </pc:sldMkLst>
        <pc:spChg chg="mod">
          <ac:chgData name="McFarland, Annette (CNTR)" userId="e93d1f50-85ab-41a8-a34a-185a53159573" providerId="ADAL" clId="{0FCE174D-D736-424B-B957-AD2DCFEECE9E}" dt="2023-08-30T23:46:54.225" v="771" actId="1076"/>
          <ac:spMkLst>
            <pc:docMk/>
            <pc:sldMk cId="127253413" sldId="342"/>
            <ac:spMk id="13" creationId="{43B38DDF-EE67-8F4A-7B0F-41AB14B6293C}"/>
          </ac:spMkLst>
        </pc:spChg>
        <pc:graphicFrameChg chg="mod">
          <ac:chgData name="McFarland, Annette (CNTR)" userId="e93d1f50-85ab-41a8-a34a-185a53159573" providerId="ADAL" clId="{0FCE174D-D736-424B-B957-AD2DCFEECE9E}" dt="2023-08-30T23:47:16.196" v="772" actId="1076"/>
          <ac:graphicFrameMkLst>
            <pc:docMk/>
            <pc:sldMk cId="127253413" sldId="342"/>
            <ac:graphicFrameMk id="2" creationId="{B0A68F7A-A083-4E2B-B574-D05208620F48}"/>
          </ac:graphicFrameMkLst>
        </pc:graphicFrameChg>
        <pc:cxnChg chg="mod">
          <ac:chgData name="McFarland, Annette (CNTR)" userId="e93d1f50-85ab-41a8-a34a-185a53159573" providerId="ADAL" clId="{0FCE174D-D736-424B-B957-AD2DCFEECE9E}" dt="2023-08-30T23:47:28.495" v="773" actId="1076"/>
          <ac:cxnSpMkLst>
            <pc:docMk/>
            <pc:sldMk cId="127253413" sldId="342"/>
            <ac:cxnSpMk id="7" creationId="{EE1511D1-50B1-6CA4-639F-95560A23DBBA}"/>
          </ac:cxnSpMkLst>
        </pc:cxnChg>
      </pc:sldChg>
      <pc:sldChg chg="mod ord modNotesTx">
        <pc:chgData name="McFarland, Annette (CNTR)" userId="e93d1f50-85ab-41a8-a34a-185a53159573" providerId="ADAL" clId="{0FCE174D-D736-424B-B957-AD2DCFEECE9E}" dt="2023-08-30T23:59:34.597" v="1472" actId="20577"/>
        <pc:sldMkLst>
          <pc:docMk/>
          <pc:sldMk cId="847019123" sldId="343"/>
        </pc:sldMkLst>
      </pc:sldChg>
      <pc:sldChg chg="delSp modSp mod modNotesTx">
        <pc:chgData name="McFarland, Annette (CNTR)" userId="e93d1f50-85ab-41a8-a34a-185a53159573" providerId="ADAL" clId="{0FCE174D-D736-424B-B957-AD2DCFEECE9E}" dt="2023-08-31T00:06:06.858" v="1627" actId="20577"/>
        <pc:sldMkLst>
          <pc:docMk/>
          <pc:sldMk cId="933831771" sldId="345"/>
        </pc:sldMkLst>
        <pc:spChg chg="del mod">
          <ac:chgData name="McFarland, Annette (CNTR)" userId="e93d1f50-85ab-41a8-a34a-185a53159573" providerId="ADAL" clId="{0FCE174D-D736-424B-B957-AD2DCFEECE9E}" dt="2023-08-31T00:03:35.391" v="1501" actId="478"/>
          <ac:spMkLst>
            <pc:docMk/>
            <pc:sldMk cId="933831771" sldId="345"/>
            <ac:spMk id="2" creationId="{7AE10099-A473-1226-AED5-0F651E0DBFE7}"/>
          </ac:spMkLst>
        </pc:spChg>
        <pc:spChg chg="mod">
          <ac:chgData name="McFarland, Annette (CNTR)" userId="e93d1f50-85ab-41a8-a34a-185a53159573" providerId="ADAL" clId="{0FCE174D-D736-424B-B957-AD2DCFEECE9E}" dt="2023-08-31T00:05:34.991" v="1512" actId="20577"/>
          <ac:spMkLst>
            <pc:docMk/>
            <pc:sldMk cId="933831771" sldId="345"/>
            <ac:spMk id="10" creationId="{2D953FA9-CD59-752E-4FDA-CC41FF4B8DF2}"/>
          </ac:spMkLst>
        </pc:spChg>
        <pc:graphicFrameChg chg="mod">
          <ac:chgData name="McFarland, Annette (CNTR)" userId="e93d1f50-85ab-41a8-a34a-185a53159573" providerId="ADAL" clId="{0FCE174D-D736-424B-B957-AD2DCFEECE9E}" dt="2023-08-31T00:04:23.169" v="1505"/>
          <ac:graphicFrameMkLst>
            <pc:docMk/>
            <pc:sldMk cId="933831771" sldId="345"/>
            <ac:graphicFrameMk id="8" creationId="{EDB93101-CAFF-0AD2-384D-BACC6A7146FB}"/>
          </ac:graphicFrameMkLst>
        </pc:graphicFrameChg>
      </pc:sldChg>
      <pc:sldChg chg="mod modNotesTx">
        <pc:chgData name="McFarland, Annette (CNTR)" userId="e93d1f50-85ab-41a8-a34a-185a53159573" providerId="ADAL" clId="{0FCE174D-D736-424B-B957-AD2DCFEECE9E}" dt="2023-08-31T00:12:38.871" v="1706" actId="27918"/>
        <pc:sldMkLst>
          <pc:docMk/>
          <pc:sldMk cId="174098947" sldId="347"/>
        </pc:sldMkLst>
      </pc:sldChg>
    </pc:docChg>
  </pc:docChgLst>
  <pc:docChgLst>
    <pc:chgData name="Behague, Sabina" userId="2f9f8379-56ce-455c-81be-d1dc66b28ae7" providerId="ADAL" clId="{B3FF14C0-B97E-418F-A1D0-41882C1BB794}"/>
    <pc:docChg chg="undo custSel modSld">
      <pc:chgData name="Behague, Sabina" userId="2f9f8379-56ce-455c-81be-d1dc66b28ae7" providerId="ADAL" clId="{B3FF14C0-B97E-418F-A1D0-41882C1BB794}" dt="2023-02-09T12:48:34.877" v="179" actId="113"/>
      <pc:docMkLst>
        <pc:docMk/>
      </pc:docMkLst>
      <pc:sldChg chg="modSp mod addCm">
        <pc:chgData name="Behague, Sabina" userId="2f9f8379-56ce-455c-81be-d1dc66b28ae7" providerId="ADAL" clId="{B3FF14C0-B97E-418F-A1D0-41882C1BB794}" dt="2023-02-09T12:43:12.670" v="67"/>
        <pc:sldMkLst>
          <pc:docMk/>
          <pc:sldMk cId="109857222" sldId="256"/>
        </pc:sldMkLst>
        <pc:spChg chg="mod">
          <ac:chgData name="Behague, Sabina" userId="2f9f8379-56ce-455c-81be-d1dc66b28ae7" providerId="ADAL" clId="{B3FF14C0-B97E-418F-A1D0-41882C1BB794}" dt="2023-02-09T03:17:15.959" v="18" actId="20577"/>
          <ac:spMkLst>
            <pc:docMk/>
            <pc:sldMk cId="109857222" sldId="256"/>
            <ac:spMk id="3" creationId="{00000000-0000-0000-0000-000000000000}"/>
          </ac:spMkLst>
        </pc:spChg>
      </pc:sldChg>
      <pc:sldChg chg="modSp mod addCm">
        <pc:chgData name="Behague, Sabina" userId="2f9f8379-56ce-455c-81be-d1dc66b28ae7" providerId="ADAL" clId="{B3FF14C0-B97E-418F-A1D0-41882C1BB794}" dt="2023-02-09T12:47:17.626" v="161" actId="20577"/>
        <pc:sldMkLst>
          <pc:docMk/>
          <pc:sldMk cId="2163988523" sldId="260"/>
        </pc:sldMkLst>
        <pc:spChg chg="mod">
          <ac:chgData name="Behague, Sabina" userId="2f9f8379-56ce-455c-81be-d1dc66b28ae7" providerId="ADAL" clId="{B3FF14C0-B97E-418F-A1D0-41882C1BB794}" dt="2023-02-09T12:47:17.626" v="161" actId="20577"/>
          <ac:spMkLst>
            <pc:docMk/>
            <pc:sldMk cId="2163988523" sldId="260"/>
            <ac:spMk id="3" creationId="{7F10B6DC-6AF4-BFD9-E1D5-B98AA266289F}"/>
          </ac:spMkLst>
        </pc:spChg>
        <pc:spChg chg="mod">
          <ac:chgData name="Behague, Sabina" userId="2f9f8379-56ce-455c-81be-d1dc66b28ae7" providerId="ADAL" clId="{B3FF14C0-B97E-418F-A1D0-41882C1BB794}" dt="2023-02-09T03:17:25.995" v="22" actId="20577"/>
          <ac:spMkLst>
            <pc:docMk/>
            <pc:sldMk cId="2163988523" sldId="260"/>
            <ac:spMk id="9" creationId="{E690F70B-E368-D7F5-795E-B5139345EF71}"/>
          </ac:spMkLst>
        </pc:spChg>
      </pc:sldChg>
      <pc:sldChg chg="addSp delSp modSp mod">
        <pc:chgData name="Behague, Sabina" userId="2f9f8379-56ce-455c-81be-d1dc66b28ae7" providerId="ADAL" clId="{B3FF14C0-B97E-418F-A1D0-41882C1BB794}" dt="2023-02-09T03:28:31.564" v="58" actId="20577"/>
        <pc:sldMkLst>
          <pc:docMk/>
          <pc:sldMk cId="2479953464" sldId="264"/>
        </pc:sldMkLst>
        <pc:spChg chg="mod">
          <ac:chgData name="Behague, Sabina" userId="2f9f8379-56ce-455c-81be-d1dc66b28ae7" providerId="ADAL" clId="{B3FF14C0-B97E-418F-A1D0-41882C1BB794}" dt="2023-02-09T03:28:31.564" v="58" actId="20577"/>
          <ac:spMkLst>
            <pc:docMk/>
            <pc:sldMk cId="2479953464" sldId="264"/>
            <ac:spMk id="4" creationId="{413794E4-3A9D-20E8-785D-95B979A005A0}"/>
          </ac:spMkLst>
        </pc:spChg>
        <pc:picChg chg="del">
          <ac:chgData name="Behague, Sabina" userId="2f9f8379-56ce-455c-81be-d1dc66b28ae7" providerId="ADAL" clId="{B3FF14C0-B97E-418F-A1D0-41882C1BB794}" dt="2023-02-09T03:28:26.583" v="55" actId="478"/>
          <ac:picMkLst>
            <pc:docMk/>
            <pc:sldMk cId="2479953464" sldId="264"/>
            <ac:picMk id="2" creationId="{DAC7FA72-7AF7-3EB7-B172-E71DF9FF7E87}"/>
          </ac:picMkLst>
        </pc:picChg>
        <pc:picChg chg="add mod">
          <ac:chgData name="Behague, Sabina" userId="2f9f8379-56ce-455c-81be-d1dc66b28ae7" providerId="ADAL" clId="{B3FF14C0-B97E-418F-A1D0-41882C1BB794}" dt="2023-02-09T03:28:27.145" v="56"/>
          <ac:picMkLst>
            <pc:docMk/>
            <pc:sldMk cId="2479953464" sldId="264"/>
            <ac:picMk id="3" creationId="{E4580601-4DAC-53E3-4237-38A03D77E9FD}"/>
          </ac:picMkLst>
        </pc:picChg>
      </pc:sldChg>
      <pc:sldChg chg="addSp delSp modSp mod">
        <pc:chgData name="Behague, Sabina" userId="2f9f8379-56ce-455c-81be-d1dc66b28ae7" providerId="ADAL" clId="{B3FF14C0-B97E-418F-A1D0-41882C1BB794}" dt="2023-02-09T03:28:39.694" v="62" actId="20577"/>
        <pc:sldMkLst>
          <pc:docMk/>
          <pc:sldMk cId="3502258445" sldId="283"/>
        </pc:sldMkLst>
        <pc:spChg chg="mod">
          <ac:chgData name="Behague, Sabina" userId="2f9f8379-56ce-455c-81be-d1dc66b28ae7" providerId="ADAL" clId="{B3FF14C0-B97E-418F-A1D0-41882C1BB794}" dt="2023-02-09T03:28:39.694" v="62" actId="20577"/>
          <ac:spMkLst>
            <pc:docMk/>
            <pc:sldMk cId="3502258445" sldId="283"/>
            <ac:spMk id="4" creationId="{7B483EAE-BCDF-13EF-481E-D58C50E1A5EA}"/>
          </ac:spMkLst>
        </pc:spChg>
        <pc:picChg chg="del">
          <ac:chgData name="Behague, Sabina" userId="2f9f8379-56ce-455c-81be-d1dc66b28ae7" providerId="ADAL" clId="{B3FF14C0-B97E-418F-A1D0-41882C1BB794}" dt="2023-02-09T03:28:35.733" v="59" actId="478"/>
          <ac:picMkLst>
            <pc:docMk/>
            <pc:sldMk cId="3502258445" sldId="283"/>
            <ac:picMk id="2" creationId="{1123BA8A-40A7-52DE-51B2-5B7352EC879D}"/>
          </ac:picMkLst>
        </pc:picChg>
        <pc:picChg chg="add mod">
          <ac:chgData name="Behague, Sabina" userId="2f9f8379-56ce-455c-81be-d1dc66b28ae7" providerId="ADAL" clId="{B3FF14C0-B97E-418F-A1D0-41882C1BB794}" dt="2023-02-09T03:28:36.259" v="60"/>
          <ac:picMkLst>
            <pc:docMk/>
            <pc:sldMk cId="3502258445" sldId="283"/>
            <ac:picMk id="3" creationId="{7AFE5706-9842-2024-33F0-B483E451B23A}"/>
          </ac:picMkLst>
        </pc:picChg>
      </pc:sldChg>
      <pc:sldChg chg="addSp delSp modSp mod">
        <pc:chgData name="Behague, Sabina" userId="2f9f8379-56ce-455c-81be-d1dc66b28ae7" providerId="ADAL" clId="{B3FF14C0-B97E-418F-A1D0-41882C1BB794}" dt="2023-02-09T03:28:21.828" v="54" actId="20577"/>
        <pc:sldMkLst>
          <pc:docMk/>
          <pc:sldMk cId="1925132525" sldId="294"/>
        </pc:sldMkLst>
        <pc:spChg chg="mod">
          <ac:chgData name="Behague, Sabina" userId="2f9f8379-56ce-455c-81be-d1dc66b28ae7" providerId="ADAL" clId="{B3FF14C0-B97E-418F-A1D0-41882C1BB794}" dt="2023-02-09T03:28:21.828" v="54" actId="20577"/>
          <ac:spMkLst>
            <pc:docMk/>
            <pc:sldMk cId="1925132525" sldId="294"/>
            <ac:spMk id="6" creationId="{8FC12757-3E2C-5F51-7EA2-A986165D1D51}"/>
          </ac:spMkLst>
        </pc:spChg>
        <pc:picChg chg="del">
          <ac:chgData name="Behague, Sabina" userId="2f9f8379-56ce-455c-81be-d1dc66b28ae7" providerId="ADAL" clId="{B3FF14C0-B97E-418F-A1D0-41882C1BB794}" dt="2023-02-09T03:28:10.190" v="49" actId="478"/>
          <ac:picMkLst>
            <pc:docMk/>
            <pc:sldMk cId="1925132525" sldId="294"/>
            <ac:picMk id="3" creationId="{191AA408-4559-3CF3-13CC-C0DD165D43B9}"/>
          </ac:picMkLst>
        </pc:picChg>
        <pc:picChg chg="add mod">
          <ac:chgData name="Behague, Sabina" userId="2f9f8379-56ce-455c-81be-d1dc66b28ae7" providerId="ADAL" clId="{B3FF14C0-B97E-418F-A1D0-41882C1BB794}" dt="2023-02-09T03:28:17.401" v="52" actId="14100"/>
          <ac:picMkLst>
            <pc:docMk/>
            <pc:sldMk cId="1925132525" sldId="294"/>
            <ac:picMk id="5" creationId="{0EFBEB6B-ED1F-16B6-93DE-4C55BF5B3D56}"/>
          </ac:picMkLst>
        </pc:picChg>
      </pc:sldChg>
      <pc:sldChg chg="addSp delSp modSp mod">
        <pc:chgData name="Behague, Sabina" userId="2f9f8379-56ce-455c-81be-d1dc66b28ae7" providerId="ADAL" clId="{B3FF14C0-B97E-418F-A1D0-41882C1BB794}" dt="2023-02-09T03:27:55.760" v="48" actId="20577"/>
        <pc:sldMkLst>
          <pc:docMk/>
          <pc:sldMk cId="3632646033" sldId="328"/>
        </pc:sldMkLst>
        <pc:spChg chg="mod">
          <ac:chgData name="Behague, Sabina" userId="2f9f8379-56ce-455c-81be-d1dc66b28ae7" providerId="ADAL" clId="{B3FF14C0-B97E-418F-A1D0-41882C1BB794}" dt="2023-02-09T03:27:55.760" v="48" actId="20577"/>
          <ac:spMkLst>
            <pc:docMk/>
            <pc:sldMk cId="3632646033" sldId="328"/>
            <ac:spMk id="5" creationId="{F5B44C3E-7C8D-1C70-3674-72CF216CA3A0}"/>
          </ac:spMkLst>
        </pc:spChg>
        <pc:picChg chg="add mod">
          <ac:chgData name="Behague, Sabina" userId="2f9f8379-56ce-455c-81be-d1dc66b28ae7" providerId="ADAL" clId="{B3FF14C0-B97E-418F-A1D0-41882C1BB794}" dt="2023-02-09T03:27:52.114" v="46"/>
          <ac:picMkLst>
            <pc:docMk/>
            <pc:sldMk cId="3632646033" sldId="328"/>
            <ac:picMk id="3" creationId="{6313E3FA-3EB5-DBE1-0370-33631B84AE71}"/>
          </ac:picMkLst>
        </pc:picChg>
        <pc:picChg chg="del">
          <ac:chgData name="Behague, Sabina" userId="2f9f8379-56ce-455c-81be-d1dc66b28ae7" providerId="ADAL" clId="{B3FF14C0-B97E-418F-A1D0-41882C1BB794}" dt="2023-02-09T03:27:51.454" v="45" actId="478"/>
          <ac:picMkLst>
            <pc:docMk/>
            <pc:sldMk cId="3632646033" sldId="328"/>
            <ac:picMk id="4" creationId="{5BAD7848-7970-DFAE-AAB3-FCD4ACB035BA}"/>
          </ac:picMkLst>
        </pc:picChg>
      </pc:sldChg>
      <pc:sldChg chg="addSp delSp modSp mod">
        <pc:chgData name="Behague, Sabina" userId="2f9f8379-56ce-455c-81be-d1dc66b28ae7" providerId="ADAL" clId="{B3FF14C0-B97E-418F-A1D0-41882C1BB794}" dt="2023-02-09T03:28:49.922" v="66" actId="20577"/>
        <pc:sldMkLst>
          <pc:docMk/>
          <pc:sldMk cId="3558224958" sldId="333"/>
        </pc:sldMkLst>
        <pc:spChg chg="mod">
          <ac:chgData name="Behague, Sabina" userId="2f9f8379-56ce-455c-81be-d1dc66b28ae7" providerId="ADAL" clId="{B3FF14C0-B97E-418F-A1D0-41882C1BB794}" dt="2023-02-09T03:28:49.922" v="66" actId="20577"/>
          <ac:spMkLst>
            <pc:docMk/>
            <pc:sldMk cId="3558224958" sldId="333"/>
            <ac:spMk id="4" creationId="{F8AA4074-27C9-8B1B-037E-0C2D5EA9D9E3}"/>
          </ac:spMkLst>
        </pc:spChg>
        <pc:picChg chg="del">
          <ac:chgData name="Behague, Sabina" userId="2f9f8379-56ce-455c-81be-d1dc66b28ae7" providerId="ADAL" clId="{B3FF14C0-B97E-418F-A1D0-41882C1BB794}" dt="2023-02-09T03:28:44.117" v="63" actId="478"/>
          <ac:picMkLst>
            <pc:docMk/>
            <pc:sldMk cId="3558224958" sldId="333"/>
            <ac:picMk id="2" creationId="{C643F56A-A278-7305-EDB4-58D4F2AE702D}"/>
          </ac:picMkLst>
        </pc:picChg>
        <pc:picChg chg="add mod">
          <ac:chgData name="Behague, Sabina" userId="2f9f8379-56ce-455c-81be-d1dc66b28ae7" providerId="ADAL" clId="{B3FF14C0-B97E-418F-A1D0-41882C1BB794}" dt="2023-02-09T03:28:44.588" v="64"/>
          <ac:picMkLst>
            <pc:docMk/>
            <pc:sldMk cId="3558224958" sldId="333"/>
            <ac:picMk id="3" creationId="{82623622-3B7E-9062-3467-646F4430BB70}"/>
          </ac:picMkLst>
        </pc:picChg>
      </pc:sldChg>
      <pc:sldChg chg="modSp mod">
        <pc:chgData name="Behague, Sabina" userId="2f9f8379-56ce-455c-81be-d1dc66b28ae7" providerId="ADAL" clId="{B3FF14C0-B97E-418F-A1D0-41882C1BB794}" dt="2023-02-09T12:47:48.383" v="169" actId="27636"/>
        <pc:sldMkLst>
          <pc:docMk/>
          <pc:sldMk cId="3002345635" sldId="340"/>
        </pc:sldMkLst>
        <pc:spChg chg="mod">
          <ac:chgData name="Behague, Sabina" userId="2f9f8379-56ce-455c-81be-d1dc66b28ae7" providerId="ADAL" clId="{B3FF14C0-B97E-418F-A1D0-41882C1BB794}" dt="2023-02-09T12:47:48.383" v="169" actId="27636"/>
          <ac:spMkLst>
            <pc:docMk/>
            <pc:sldMk cId="3002345635" sldId="340"/>
            <ac:spMk id="3" creationId="{7F10B6DC-6AF4-BFD9-E1D5-B98AA266289F}"/>
          </ac:spMkLst>
        </pc:spChg>
        <pc:spChg chg="mod">
          <ac:chgData name="Behague, Sabina" userId="2f9f8379-56ce-455c-81be-d1dc66b28ae7" providerId="ADAL" clId="{B3FF14C0-B97E-418F-A1D0-41882C1BB794}" dt="2023-02-09T03:17:35.099" v="26" actId="20577"/>
          <ac:spMkLst>
            <pc:docMk/>
            <pc:sldMk cId="3002345635" sldId="340"/>
            <ac:spMk id="9" creationId="{E690F70B-E368-D7F5-795E-B5139345EF71}"/>
          </ac:spMkLst>
        </pc:spChg>
      </pc:sldChg>
      <pc:sldChg chg="addSp delSp modSp mod">
        <pc:chgData name="Behague, Sabina" userId="2f9f8379-56ce-455c-81be-d1dc66b28ae7" providerId="ADAL" clId="{B3FF14C0-B97E-418F-A1D0-41882C1BB794}" dt="2023-02-09T03:27:42.600" v="44" actId="14100"/>
        <pc:sldMkLst>
          <pc:docMk/>
          <pc:sldMk cId="847019123" sldId="343"/>
        </pc:sldMkLst>
        <pc:spChg chg="mod">
          <ac:chgData name="Behague, Sabina" userId="2f9f8379-56ce-455c-81be-d1dc66b28ae7" providerId="ADAL" clId="{B3FF14C0-B97E-418F-A1D0-41882C1BB794}" dt="2023-02-09T03:27:42.600" v="44" actId="14100"/>
          <ac:spMkLst>
            <pc:docMk/>
            <pc:sldMk cId="847019123" sldId="343"/>
            <ac:spMk id="8" creationId="{6EBAB372-B395-8FDF-76C3-F7E633EF436C}"/>
          </ac:spMkLst>
        </pc:spChg>
        <pc:picChg chg="add mod">
          <ac:chgData name="Behague, Sabina" userId="2f9f8379-56ce-455c-81be-d1dc66b28ae7" providerId="ADAL" clId="{B3FF14C0-B97E-418F-A1D0-41882C1BB794}" dt="2023-02-09T03:27:34.938" v="41"/>
          <ac:picMkLst>
            <pc:docMk/>
            <pc:sldMk cId="847019123" sldId="343"/>
            <ac:picMk id="4" creationId="{42F7308F-A7A8-2106-11BC-FBEB1380C9AE}"/>
          </ac:picMkLst>
        </pc:picChg>
        <pc:picChg chg="del">
          <ac:chgData name="Behague, Sabina" userId="2f9f8379-56ce-455c-81be-d1dc66b28ae7" providerId="ADAL" clId="{B3FF14C0-B97E-418F-A1D0-41882C1BB794}" dt="2023-02-09T03:27:34.115" v="40" actId="478"/>
          <ac:picMkLst>
            <pc:docMk/>
            <pc:sldMk cId="847019123" sldId="343"/>
            <ac:picMk id="7" creationId="{F0B81754-AFA0-C91A-7EF0-BBEB5284A9F8}"/>
          </ac:picMkLst>
        </pc:picChg>
      </pc:sldChg>
      <pc:sldChg chg="modSp mod">
        <pc:chgData name="Behague, Sabina" userId="2f9f8379-56ce-455c-81be-d1dc66b28ae7" providerId="ADAL" clId="{B3FF14C0-B97E-418F-A1D0-41882C1BB794}" dt="2023-02-09T12:48:13.989" v="174" actId="113"/>
        <pc:sldMkLst>
          <pc:docMk/>
          <pc:sldMk cId="2849914987" sldId="344"/>
        </pc:sldMkLst>
        <pc:spChg chg="mod">
          <ac:chgData name="Behague, Sabina" userId="2f9f8379-56ce-455c-81be-d1dc66b28ae7" providerId="ADAL" clId="{B3FF14C0-B97E-418F-A1D0-41882C1BB794}" dt="2023-02-09T12:48:13.989" v="174" actId="113"/>
          <ac:spMkLst>
            <pc:docMk/>
            <pc:sldMk cId="2849914987" sldId="344"/>
            <ac:spMk id="3" creationId="{7F10B6DC-6AF4-BFD9-E1D5-B98AA266289F}"/>
          </ac:spMkLst>
        </pc:spChg>
        <pc:spChg chg="mod">
          <ac:chgData name="Behague, Sabina" userId="2f9f8379-56ce-455c-81be-d1dc66b28ae7" providerId="ADAL" clId="{B3FF14C0-B97E-418F-A1D0-41882C1BB794}" dt="2023-02-09T03:17:44.836" v="30" actId="20577"/>
          <ac:spMkLst>
            <pc:docMk/>
            <pc:sldMk cId="2849914987" sldId="344"/>
            <ac:spMk id="9" creationId="{E690F70B-E368-D7F5-795E-B5139345EF71}"/>
          </ac:spMkLst>
        </pc:spChg>
      </pc:sldChg>
      <pc:sldChg chg="modSp mod">
        <pc:chgData name="Behague, Sabina" userId="2f9f8379-56ce-455c-81be-d1dc66b28ae7" providerId="ADAL" clId="{B3FF14C0-B97E-418F-A1D0-41882C1BB794}" dt="2023-02-09T12:48:34.877" v="179" actId="113"/>
        <pc:sldMkLst>
          <pc:docMk/>
          <pc:sldMk cId="958764126" sldId="346"/>
        </pc:sldMkLst>
        <pc:spChg chg="mod">
          <ac:chgData name="Behague, Sabina" userId="2f9f8379-56ce-455c-81be-d1dc66b28ae7" providerId="ADAL" clId="{B3FF14C0-B97E-418F-A1D0-41882C1BB794}" dt="2023-02-09T12:48:34.877" v="179" actId="113"/>
          <ac:spMkLst>
            <pc:docMk/>
            <pc:sldMk cId="958764126" sldId="346"/>
            <ac:spMk id="3" creationId="{7F10B6DC-6AF4-BFD9-E1D5-B98AA266289F}"/>
          </ac:spMkLst>
        </pc:spChg>
        <pc:spChg chg="mod">
          <ac:chgData name="Behague, Sabina" userId="2f9f8379-56ce-455c-81be-d1dc66b28ae7" providerId="ADAL" clId="{B3FF14C0-B97E-418F-A1D0-41882C1BB794}" dt="2023-02-09T03:17:54.758" v="34" actId="20577"/>
          <ac:spMkLst>
            <pc:docMk/>
            <pc:sldMk cId="958764126" sldId="346"/>
            <ac:spMk id="9" creationId="{E690F70B-E368-D7F5-795E-B5139345EF71}"/>
          </ac:spMkLst>
        </pc:spChg>
      </pc:sldChg>
      <pc:sldChg chg="addSp delSp modSp mod">
        <pc:chgData name="Behague, Sabina" userId="2f9f8379-56ce-455c-81be-d1dc66b28ae7" providerId="ADAL" clId="{B3FF14C0-B97E-418F-A1D0-41882C1BB794}" dt="2023-02-09T03:27:28.344" v="39" actId="14100"/>
        <pc:sldMkLst>
          <pc:docMk/>
          <pc:sldMk cId="3364805724" sldId="348"/>
        </pc:sldMkLst>
        <pc:spChg chg="mod">
          <ac:chgData name="Behague, Sabina" userId="2f9f8379-56ce-455c-81be-d1dc66b28ae7" providerId="ADAL" clId="{B3FF14C0-B97E-418F-A1D0-41882C1BB794}" dt="2023-02-09T03:27:28.344" v="39" actId="14100"/>
          <ac:spMkLst>
            <pc:docMk/>
            <pc:sldMk cId="3364805724" sldId="348"/>
            <ac:spMk id="6" creationId="{D0F80AC6-B85E-876D-3F7F-2D945C3A0FA6}"/>
          </ac:spMkLst>
        </pc:spChg>
        <pc:picChg chg="add mod">
          <ac:chgData name="Behague, Sabina" userId="2f9f8379-56ce-455c-81be-d1dc66b28ae7" providerId="ADAL" clId="{B3FF14C0-B97E-418F-A1D0-41882C1BB794}" dt="2023-02-09T03:27:19.870" v="36"/>
          <ac:picMkLst>
            <pc:docMk/>
            <pc:sldMk cId="3364805724" sldId="348"/>
            <ac:picMk id="4" creationId="{0835159D-C1B1-BF83-D0E8-DB36AF45DB07}"/>
          </ac:picMkLst>
        </pc:picChg>
        <pc:picChg chg="del">
          <ac:chgData name="Behague, Sabina" userId="2f9f8379-56ce-455c-81be-d1dc66b28ae7" providerId="ADAL" clId="{B3FF14C0-B97E-418F-A1D0-41882C1BB794}" dt="2023-02-09T03:27:19.264" v="35" actId="478"/>
          <ac:picMkLst>
            <pc:docMk/>
            <pc:sldMk cId="3364805724" sldId="348"/>
            <ac:picMk id="5" creationId="{A0CCB558-D334-C73D-70FF-B925B385DF8B}"/>
          </ac:picMkLst>
        </pc:picChg>
      </pc:sldChg>
    </pc:docChg>
  </pc:docChgLst>
  <pc:docChgLst>
    <pc:chgData name="Twesigye, Gloria" userId="6464a502-8a44-4d67-8fab-8f3aa9495827" providerId="ADAL" clId="{E43AF64B-14D0-4A79-BE21-9893EA8A11B3}"/>
    <pc:docChg chg="undo redo custSel modSld">
      <pc:chgData name="Twesigye, Gloria" userId="6464a502-8a44-4d67-8fab-8f3aa9495827" providerId="ADAL" clId="{E43AF64B-14D0-4A79-BE21-9893EA8A11B3}" dt="2023-01-27T21:22:24.995" v="17"/>
      <pc:docMkLst>
        <pc:docMk/>
      </pc:docMkLst>
      <pc:sldChg chg="modSp mod">
        <pc:chgData name="Twesigye, Gloria" userId="6464a502-8a44-4d67-8fab-8f3aa9495827" providerId="ADAL" clId="{E43AF64B-14D0-4A79-BE21-9893EA8A11B3}" dt="2023-01-27T21:14:21.078" v="9" actId="6549"/>
        <pc:sldMkLst>
          <pc:docMk/>
          <pc:sldMk cId="2479953464" sldId="264"/>
        </pc:sldMkLst>
        <pc:spChg chg="mod">
          <ac:chgData name="Twesigye, Gloria" userId="6464a502-8a44-4d67-8fab-8f3aa9495827" providerId="ADAL" clId="{E43AF64B-14D0-4A79-BE21-9893EA8A11B3}" dt="2023-01-27T21:14:21.078" v="9" actId="6549"/>
          <ac:spMkLst>
            <pc:docMk/>
            <pc:sldMk cId="2479953464" sldId="264"/>
            <ac:spMk id="17" creationId="{85ED22CB-3BA1-A469-F33D-C4DBE09CA034}"/>
          </ac:spMkLst>
        </pc:spChg>
      </pc:sldChg>
      <pc:sldChg chg="modSp mod addCm modCm">
        <pc:chgData name="Twesigye, Gloria" userId="6464a502-8a44-4d67-8fab-8f3aa9495827" providerId="ADAL" clId="{E43AF64B-14D0-4A79-BE21-9893EA8A11B3}" dt="2023-01-27T21:19:27.300" v="16" actId="13926"/>
        <pc:sldMkLst>
          <pc:docMk/>
          <pc:sldMk cId="3475639167" sldId="289"/>
        </pc:sldMkLst>
        <pc:spChg chg="mod">
          <ac:chgData name="Twesigye, Gloria" userId="6464a502-8a44-4d67-8fab-8f3aa9495827" providerId="ADAL" clId="{E43AF64B-14D0-4A79-BE21-9893EA8A11B3}" dt="2023-01-27T21:19:27.300" v="16" actId="13926"/>
          <ac:spMkLst>
            <pc:docMk/>
            <pc:sldMk cId="3475639167" sldId="289"/>
            <ac:spMk id="3" creationId="{F2A31AE5-F919-CA50-BF07-AF012D87D146}"/>
          </ac:spMkLst>
        </pc:spChg>
      </pc:sldChg>
      <pc:sldChg chg="addCm">
        <pc:chgData name="Twesigye, Gloria" userId="6464a502-8a44-4d67-8fab-8f3aa9495827" providerId="ADAL" clId="{E43AF64B-14D0-4A79-BE21-9893EA8A11B3}" dt="2023-01-27T21:22:24.995" v="17"/>
        <pc:sldMkLst>
          <pc:docMk/>
          <pc:sldMk cId="1925132525" sldId="294"/>
        </pc:sldMkLst>
      </pc:sldChg>
      <pc:sldChg chg="modSp mod">
        <pc:chgData name="Twesigye, Gloria" userId="6464a502-8a44-4d67-8fab-8f3aa9495827" providerId="ADAL" clId="{E43AF64B-14D0-4A79-BE21-9893EA8A11B3}" dt="2023-01-27T21:14:13.403" v="8" actId="6549"/>
        <pc:sldMkLst>
          <pc:docMk/>
          <pc:sldMk cId="3558224958" sldId="333"/>
        </pc:sldMkLst>
        <pc:spChg chg="mod">
          <ac:chgData name="Twesigye, Gloria" userId="6464a502-8a44-4d67-8fab-8f3aa9495827" providerId="ADAL" clId="{E43AF64B-14D0-4A79-BE21-9893EA8A11B3}" dt="2023-01-27T21:14:13.403" v="8" actId="6549"/>
          <ac:spMkLst>
            <pc:docMk/>
            <pc:sldMk cId="3558224958" sldId="333"/>
            <ac:spMk id="57" creationId="{D9CBD7BC-4CFE-78E9-88FD-FF7234B14014}"/>
          </ac:spMkLst>
        </pc:spChg>
      </pc:sldChg>
    </pc:docChg>
  </pc:docChgLst>
  <pc:docChgLst>
    <pc:chgData name="Sarah Balian" userId="b3b060d9-4d34-479b-ad68-688eaebf93c5" providerId="ADAL" clId="{D2D943D7-C92A-408F-915A-9D2FF53E273C}"/>
    <pc:docChg chg="undo custSel modSld">
      <pc:chgData name="Sarah Balian" userId="b3b060d9-4d34-479b-ad68-688eaebf93c5" providerId="ADAL" clId="{D2D943D7-C92A-408F-915A-9D2FF53E273C}" dt="2023-02-20T17:37:56.172" v="2521" actId="6549"/>
      <pc:docMkLst>
        <pc:docMk/>
      </pc:docMkLst>
      <pc:sldChg chg="modCm">
        <pc:chgData name="Sarah Balian" userId="b3b060d9-4d34-479b-ad68-688eaebf93c5" providerId="ADAL" clId="{D2D943D7-C92A-408F-915A-9D2FF53E273C}" dt="2023-02-20T14:06:34.603" v="1"/>
        <pc:sldMkLst>
          <pc:docMk/>
          <pc:sldMk cId="109857222" sldId="256"/>
        </pc:sldMkLst>
      </pc:sldChg>
      <pc:sldChg chg="modSp mod delCm">
        <pc:chgData name="Sarah Balian" userId="b3b060d9-4d34-479b-ad68-688eaebf93c5" providerId="ADAL" clId="{D2D943D7-C92A-408F-915A-9D2FF53E273C}" dt="2023-02-20T14:07:27.931" v="16" actId="313"/>
        <pc:sldMkLst>
          <pc:docMk/>
          <pc:sldMk cId="2163988523" sldId="260"/>
        </pc:sldMkLst>
        <pc:spChg chg="mod">
          <ac:chgData name="Sarah Balian" userId="b3b060d9-4d34-479b-ad68-688eaebf93c5" providerId="ADAL" clId="{D2D943D7-C92A-408F-915A-9D2FF53E273C}" dt="2023-02-20T14:07:27.931" v="16" actId="313"/>
          <ac:spMkLst>
            <pc:docMk/>
            <pc:sldMk cId="2163988523" sldId="260"/>
            <ac:spMk id="3" creationId="{7F10B6DC-6AF4-BFD9-E1D5-B98AA266289F}"/>
          </ac:spMkLst>
        </pc:spChg>
      </pc:sldChg>
      <pc:sldChg chg="addSp delSp modSp mod">
        <pc:chgData name="Sarah Balian" userId="b3b060d9-4d34-479b-ad68-688eaebf93c5" providerId="ADAL" clId="{D2D943D7-C92A-408F-915A-9D2FF53E273C}" dt="2023-02-20T17:31:36.549" v="1799" actId="27918"/>
        <pc:sldMkLst>
          <pc:docMk/>
          <pc:sldMk cId="2479953464" sldId="264"/>
        </pc:sldMkLst>
        <pc:spChg chg="add del mod">
          <ac:chgData name="Sarah Balian" userId="b3b060d9-4d34-479b-ad68-688eaebf93c5" providerId="ADAL" clId="{D2D943D7-C92A-408F-915A-9D2FF53E273C}" dt="2023-02-20T17:29:59.527" v="1730" actId="478"/>
          <ac:spMkLst>
            <pc:docMk/>
            <pc:sldMk cId="2479953464" sldId="264"/>
            <ac:spMk id="5" creationId="{F3F745F0-BCB6-7E5F-DBD8-A354454799E0}"/>
          </ac:spMkLst>
        </pc:spChg>
        <pc:spChg chg="add del mod">
          <ac:chgData name="Sarah Balian" userId="b3b060d9-4d34-479b-ad68-688eaebf93c5" providerId="ADAL" clId="{D2D943D7-C92A-408F-915A-9D2FF53E273C}" dt="2023-02-20T17:29:59.527" v="1730" actId="478"/>
          <ac:spMkLst>
            <pc:docMk/>
            <pc:sldMk cId="2479953464" sldId="264"/>
            <ac:spMk id="7" creationId="{2F8E68F5-EE4D-AE31-3B0D-CCC8C8D66E98}"/>
          </ac:spMkLst>
        </pc:spChg>
        <pc:spChg chg="add mod">
          <ac:chgData name="Sarah Balian" userId="b3b060d9-4d34-479b-ad68-688eaebf93c5" providerId="ADAL" clId="{D2D943D7-C92A-408F-915A-9D2FF53E273C}" dt="2023-02-20T17:31:12.078" v="1792" actId="20577"/>
          <ac:spMkLst>
            <pc:docMk/>
            <pc:sldMk cId="2479953464" sldId="264"/>
            <ac:spMk id="8" creationId="{2EE9EE4B-2AD2-DEA9-69D1-A355BB545FBB}"/>
          </ac:spMkLst>
        </pc:spChg>
        <pc:spChg chg="add mod">
          <ac:chgData name="Sarah Balian" userId="b3b060d9-4d34-479b-ad68-688eaebf93c5" providerId="ADAL" clId="{D2D943D7-C92A-408F-915A-9D2FF53E273C}" dt="2023-02-20T17:30:58.806" v="1786" actId="1076"/>
          <ac:spMkLst>
            <pc:docMk/>
            <pc:sldMk cId="2479953464" sldId="264"/>
            <ac:spMk id="10" creationId="{C8991D31-74D3-0F79-B928-0628B484B97A}"/>
          </ac:spMkLst>
        </pc:spChg>
        <pc:spChg chg="del">
          <ac:chgData name="Sarah Balian" userId="b3b060d9-4d34-479b-ad68-688eaebf93c5" providerId="ADAL" clId="{D2D943D7-C92A-408F-915A-9D2FF53E273C}" dt="2023-02-20T17:29:57.633" v="1729" actId="478"/>
          <ac:spMkLst>
            <pc:docMk/>
            <pc:sldMk cId="2479953464" sldId="264"/>
            <ac:spMk id="16" creationId="{DD732E95-7BE6-171B-809D-24DCBC6A0F54}"/>
          </ac:spMkLst>
        </pc:spChg>
        <pc:spChg chg="del">
          <ac:chgData name="Sarah Balian" userId="b3b060d9-4d34-479b-ad68-688eaebf93c5" providerId="ADAL" clId="{D2D943D7-C92A-408F-915A-9D2FF53E273C}" dt="2023-02-20T17:29:57.633" v="1729" actId="478"/>
          <ac:spMkLst>
            <pc:docMk/>
            <pc:sldMk cId="2479953464" sldId="264"/>
            <ac:spMk id="17" creationId="{85ED22CB-3BA1-A469-F33D-C4DBE09CA034}"/>
          </ac:spMkLst>
        </pc:spChg>
        <pc:graphicFrameChg chg="mod">
          <ac:chgData name="Sarah Balian" userId="b3b060d9-4d34-479b-ad68-688eaebf93c5" providerId="ADAL" clId="{D2D943D7-C92A-408F-915A-9D2FF53E273C}" dt="2023-02-20T17:31:21.170" v="1793"/>
          <ac:graphicFrameMkLst>
            <pc:docMk/>
            <pc:sldMk cId="2479953464" sldId="264"/>
            <ac:graphicFrameMk id="9" creationId="{16BB2B36-D329-083C-5198-BEEC5AC12CFA}"/>
          </ac:graphicFrameMkLst>
        </pc:graphicFrameChg>
      </pc:sldChg>
      <pc:sldChg chg="addSp delSp modSp mod">
        <pc:chgData name="Sarah Balian" userId="b3b060d9-4d34-479b-ad68-688eaebf93c5" providerId="ADAL" clId="{D2D943D7-C92A-408F-915A-9D2FF53E273C}" dt="2023-02-20T17:33:01.552" v="1853" actId="20577"/>
        <pc:sldMkLst>
          <pc:docMk/>
          <pc:sldMk cId="3502258445" sldId="283"/>
        </pc:sldMkLst>
        <pc:spChg chg="add del mod">
          <ac:chgData name="Sarah Balian" userId="b3b060d9-4d34-479b-ad68-688eaebf93c5" providerId="ADAL" clId="{D2D943D7-C92A-408F-915A-9D2FF53E273C}" dt="2023-02-20T17:30:05.400" v="1732" actId="478"/>
          <ac:spMkLst>
            <pc:docMk/>
            <pc:sldMk cId="3502258445" sldId="283"/>
            <ac:spMk id="10" creationId="{F759C905-B151-395A-0526-4909C38EEFA7}"/>
          </ac:spMkLst>
        </pc:spChg>
        <pc:spChg chg="add del mod">
          <ac:chgData name="Sarah Balian" userId="b3b060d9-4d34-479b-ad68-688eaebf93c5" providerId="ADAL" clId="{D2D943D7-C92A-408F-915A-9D2FF53E273C}" dt="2023-02-20T17:30:05.400" v="1732" actId="478"/>
          <ac:spMkLst>
            <pc:docMk/>
            <pc:sldMk cId="3502258445" sldId="283"/>
            <ac:spMk id="12" creationId="{EB4F3309-CF46-6C9E-6250-2FDCE5D5C10D}"/>
          </ac:spMkLst>
        </pc:spChg>
        <pc:spChg chg="add mod">
          <ac:chgData name="Sarah Balian" userId="b3b060d9-4d34-479b-ad68-688eaebf93c5" providerId="ADAL" clId="{D2D943D7-C92A-408F-915A-9D2FF53E273C}" dt="2023-02-20T17:33:01.552" v="1853" actId="20577"/>
          <ac:spMkLst>
            <pc:docMk/>
            <pc:sldMk cId="3502258445" sldId="283"/>
            <ac:spMk id="13" creationId="{F49B15B0-FD75-DECC-3634-EE6AC69C59EB}"/>
          </ac:spMkLst>
        </pc:spChg>
        <pc:spChg chg="add mod">
          <ac:chgData name="Sarah Balian" userId="b3b060d9-4d34-479b-ad68-688eaebf93c5" providerId="ADAL" clId="{D2D943D7-C92A-408F-915A-9D2FF53E273C}" dt="2023-02-20T17:32:55.799" v="1851" actId="1076"/>
          <ac:spMkLst>
            <pc:docMk/>
            <pc:sldMk cId="3502258445" sldId="283"/>
            <ac:spMk id="14" creationId="{AE7A1216-0076-B5CD-ABD8-DB1D80BC4095}"/>
          </ac:spMkLst>
        </pc:spChg>
        <pc:spChg chg="mod">
          <ac:chgData name="Sarah Balian" userId="b3b060d9-4d34-479b-ad68-688eaebf93c5" providerId="ADAL" clId="{D2D943D7-C92A-408F-915A-9D2FF53E273C}" dt="2023-02-20T17:31:51.420" v="1800"/>
          <ac:spMkLst>
            <pc:docMk/>
            <pc:sldMk cId="3502258445" sldId="283"/>
            <ac:spMk id="16" creationId="{2248D778-A03D-48EE-3BF9-36AEE014C660}"/>
          </ac:spMkLst>
        </pc:spChg>
        <pc:spChg chg="mod">
          <ac:chgData name="Sarah Balian" userId="b3b060d9-4d34-479b-ad68-688eaebf93c5" providerId="ADAL" clId="{D2D943D7-C92A-408F-915A-9D2FF53E273C}" dt="2023-02-20T17:31:51.420" v="1800"/>
          <ac:spMkLst>
            <pc:docMk/>
            <pc:sldMk cId="3502258445" sldId="283"/>
            <ac:spMk id="17" creationId="{2754E5F9-0F8D-BDA3-EB06-245CEB7C66E4}"/>
          </ac:spMkLst>
        </pc:spChg>
        <pc:spChg chg="mod">
          <ac:chgData name="Sarah Balian" userId="b3b060d9-4d34-479b-ad68-688eaebf93c5" providerId="ADAL" clId="{D2D943D7-C92A-408F-915A-9D2FF53E273C}" dt="2023-02-20T17:31:51.420" v="1800"/>
          <ac:spMkLst>
            <pc:docMk/>
            <pc:sldMk cId="3502258445" sldId="283"/>
            <ac:spMk id="18" creationId="{5BDDCD02-256E-1C43-8B66-72455F134AA6}"/>
          </ac:spMkLst>
        </pc:spChg>
        <pc:spChg chg="del">
          <ac:chgData name="Sarah Balian" userId="b3b060d9-4d34-479b-ad68-688eaebf93c5" providerId="ADAL" clId="{D2D943D7-C92A-408F-915A-9D2FF53E273C}" dt="2023-02-20T17:30:03.070" v="1731" actId="478"/>
          <ac:spMkLst>
            <pc:docMk/>
            <pc:sldMk cId="3502258445" sldId="283"/>
            <ac:spMk id="20" creationId="{610FCD09-B693-E77C-4EC3-F37CE004BED0}"/>
          </ac:spMkLst>
        </pc:spChg>
        <pc:spChg chg="del">
          <ac:chgData name="Sarah Balian" userId="b3b060d9-4d34-479b-ad68-688eaebf93c5" providerId="ADAL" clId="{D2D943D7-C92A-408F-915A-9D2FF53E273C}" dt="2023-02-20T17:30:03.070" v="1731" actId="478"/>
          <ac:spMkLst>
            <pc:docMk/>
            <pc:sldMk cId="3502258445" sldId="283"/>
            <ac:spMk id="21" creationId="{48177657-8A3D-A9A8-205B-ECCF29700155}"/>
          </ac:spMkLst>
        </pc:spChg>
        <pc:grpChg chg="del">
          <ac:chgData name="Sarah Balian" userId="b3b060d9-4d34-479b-ad68-688eaebf93c5" providerId="ADAL" clId="{D2D943D7-C92A-408F-915A-9D2FF53E273C}" dt="2023-02-20T17:30:10.744" v="1733" actId="478"/>
          <ac:grpSpMkLst>
            <pc:docMk/>
            <pc:sldMk cId="3502258445" sldId="283"/>
            <ac:grpSpMk id="8" creationId="{9B93891F-7FE0-C8DC-6B27-0AD630270771}"/>
          </ac:grpSpMkLst>
        </pc:grpChg>
        <pc:grpChg chg="add mod">
          <ac:chgData name="Sarah Balian" userId="b3b060d9-4d34-479b-ad68-688eaebf93c5" providerId="ADAL" clId="{D2D943D7-C92A-408F-915A-9D2FF53E273C}" dt="2023-02-20T17:31:56.608" v="1801" actId="1076"/>
          <ac:grpSpMkLst>
            <pc:docMk/>
            <pc:sldMk cId="3502258445" sldId="283"/>
            <ac:grpSpMk id="15" creationId="{B95AC8B7-287E-96F6-375D-53E665C29A15}"/>
          </ac:grpSpMkLst>
        </pc:grpChg>
      </pc:sldChg>
      <pc:sldChg chg="modSp mod">
        <pc:chgData name="Sarah Balian" userId="b3b060d9-4d34-479b-ad68-688eaebf93c5" providerId="ADAL" clId="{D2D943D7-C92A-408F-915A-9D2FF53E273C}" dt="2023-02-20T15:35:10.098" v="905" actId="27918"/>
        <pc:sldMkLst>
          <pc:docMk/>
          <pc:sldMk cId="2004344858" sldId="288"/>
        </pc:sldMkLst>
        <pc:spChg chg="mod">
          <ac:chgData name="Sarah Balian" userId="b3b060d9-4d34-479b-ad68-688eaebf93c5" providerId="ADAL" clId="{D2D943D7-C92A-408F-915A-9D2FF53E273C}" dt="2023-02-20T15:31:23.273" v="891" actId="790"/>
          <ac:spMkLst>
            <pc:docMk/>
            <pc:sldMk cId="2004344858" sldId="288"/>
            <ac:spMk id="3" creationId="{A8FD50B4-35E4-2D4F-FF67-444D1EC82D17}"/>
          </ac:spMkLst>
        </pc:spChg>
        <pc:spChg chg="mod">
          <ac:chgData name="Sarah Balian" userId="b3b060d9-4d34-479b-ad68-688eaebf93c5" providerId="ADAL" clId="{D2D943D7-C92A-408F-915A-9D2FF53E273C}" dt="2023-02-20T15:31:23.273" v="891" actId="790"/>
          <ac:spMkLst>
            <pc:docMk/>
            <pc:sldMk cId="2004344858" sldId="288"/>
            <ac:spMk id="4" creationId="{E101C719-EDE0-EBF2-5BF6-CCAEDAE3D2DE}"/>
          </ac:spMkLst>
        </pc:spChg>
        <pc:spChg chg="mod">
          <ac:chgData name="Sarah Balian" userId="b3b060d9-4d34-479b-ad68-688eaebf93c5" providerId="ADAL" clId="{D2D943D7-C92A-408F-915A-9D2FF53E273C}" dt="2023-02-20T14:30:15.839" v="888" actId="1076"/>
          <ac:spMkLst>
            <pc:docMk/>
            <pc:sldMk cId="2004344858" sldId="288"/>
            <ac:spMk id="5" creationId="{0BE64CEA-D385-49E3-C36A-1AA3144DD3FD}"/>
          </ac:spMkLst>
        </pc:spChg>
        <pc:spChg chg="mod">
          <ac:chgData name="Sarah Balian" userId="b3b060d9-4d34-479b-ad68-688eaebf93c5" providerId="ADAL" clId="{D2D943D7-C92A-408F-915A-9D2FF53E273C}" dt="2023-02-20T14:25:45.262" v="611" actId="404"/>
          <ac:spMkLst>
            <pc:docMk/>
            <pc:sldMk cId="2004344858" sldId="288"/>
            <ac:spMk id="10" creationId="{2D953FA9-CD59-752E-4FDA-CC41FF4B8DF2}"/>
          </ac:spMkLst>
        </pc:spChg>
        <pc:spChg chg="mod">
          <ac:chgData name="Sarah Balian" userId="b3b060d9-4d34-479b-ad68-688eaebf93c5" providerId="ADAL" clId="{D2D943D7-C92A-408F-915A-9D2FF53E273C}" dt="2023-02-20T14:27:59.810" v="799" actId="27636"/>
          <ac:spMkLst>
            <pc:docMk/>
            <pc:sldMk cId="2004344858" sldId="288"/>
            <ac:spMk id="11" creationId="{8E4E40E9-D792-25A1-4B37-23D4780B1318}"/>
          </ac:spMkLst>
        </pc:spChg>
        <pc:graphicFrameChg chg="mod">
          <ac:chgData name="Sarah Balian" userId="b3b060d9-4d34-479b-ad68-688eaebf93c5" providerId="ADAL" clId="{D2D943D7-C92A-408F-915A-9D2FF53E273C}" dt="2023-02-20T14:30:13.432" v="887" actId="1076"/>
          <ac:graphicFrameMkLst>
            <pc:docMk/>
            <pc:sldMk cId="2004344858" sldId="288"/>
            <ac:graphicFrameMk id="2" creationId="{B0A68F7A-A083-4E2B-B574-D05208620F48}"/>
          </ac:graphicFrameMkLst>
        </pc:graphicFrameChg>
      </pc:sldChg>
      <pc:sldChg chg="modSp mod">
        <pc:chgData name="Sarah Balian" userId="b3b060d9-4d34-479b-ad68-688eaebf93c5" providerId="ADAL" clId="{D2D943D7-C92A-408F-915A-9D2FF53E273C}" dt="2023-02-20T17:37:56.172" v="2521" actId="6549"/>
        <pc:sldMkLst>
          <pc:docMk/>
          <pc:sldMk cId="3475639167" sldId="289"/>
        </pc:sldMkLst>
        <pc:spChg chg="mod">
          <ac:chgData name="Sarah Balian" userId="b3b060d9-4d34-479b-ad68-688eaebf93c5" providerId="ADAL" clId="{D2D943D7-C92A-408F-915A-9D2FF53E273C}" dt="2023-02-20T17:37:25.396" v="2437" actId="27636"/>
          <ac:spMkLst>
            <pc:docMk/>
            <pc:sldMk cId="3475639167" sldId="289"/>
            <ac:spMk id="2" creationId="{E2C1E771-73A1-701F-1EF7-0950A106EB3A}"/>
          </ac:spMkLst>
        </pc:spChg>
        <pc:spChg chg="mod">
          <ac:chgData name="Sarah Balian" userId="b3b060d9-4d34-479b-ad68-688eaebf93c5" providerId="ADAL" clId="{D2D943D7-C92A-408F-915A-9D2FF53E273C}" dt="2023-02-20T17:37:56.172" v="2521" actId="6549"/>
          <ac:spMkLst>
            <pc:docMk/>
            <pc:sldMk cId="3475639167" sldId="289"/>
            <ac:spMk id="3" creationId="{F2A31AE5-F919-CA50-BF07-AF012D87D146}"/>
          </ac:spMkLst>
        </pc:spChg>
      </pc:sldChg>
      <pc:sldChg chg="modSp mod">
        <pc:chgData name="Sarah Balian" userId="b3b060d9-4d34-479b-ad68-688eaebf93c5" providerId="ADAL" clId="{D2D943D7-C92A-408F-915A-9D2FF53E273C}" dt="2023-02-20T15:47:57.501" v="1259" actId="1076"/>
        <pc:sldMkLst>
          <pc:docMk/>
          <pc:sldMk cId="4205298638" sldId="292"/>
        </pc:sldMkLst>
        <pc:spChg chg="mod">
          <ac:chgData name="Sarah Balian" userId="b3b060d9-4d34-479b-ad68-688eaebf93c5" providerId="ADAL" clId="{D2D943D7-C92A-408F-915A-9D2FF53E273C}" dt="2023-02-20T15:47:54.909" v="1258" actId="1076"/>
          <ac:spMkLst>
            <pc:docMk/>
            <pc:sldMk cId="4205298638" sldId="292"/>
            <ac:spMk id="2" creationId="{F6245169-1799-41CD-B28E-D2D20D16AD73}"/>
          </ac:spMkLst>
        </pc:spChg>
        <pc:spChg chg="mod">
          <ac:chgData name="Sarah Balian" userId="b3b060d9-4d34-479b-ad68-688eaebf93c5" providerId="ADAL" clId="{D2D943D7-C92A-408F-915A-9D2FF53E273C}" dt="2023-02-20T15:47:57.501" v="1259" actId="1076"/>
          <ac:spMkLst>
            <pc:docMk/>
            <pc:sldMk cId="4205298638" sldId="292"/>
            <ac:spMk id="3" creationId="{E4FD1E92-5DBC-B105-F246-2355E4FF9A74}"/>
          </ac:spMkLst>
        </pc:spChg>
        <pc:spChg chg="mod">
          <ac:chgData name="Sarah Balian" userId="b3b060d9-4d34-479b-ad68-688eaebf93c5" providerId="ADAL" clId="{D2D943D7-C92A-408F-915A-9D2FF53E273C}" dt="2023-02-20T15:45:43.166" v="1188" actId="790"/>
          <ac:spMkLst>
            <pc:docMk/>
            <pc:sldMk cId="4205298638" sldId="292"/>
            <ac:spMk id="4" creationId="{B89269E4-357A-5DFD-D129-0D281D64DE26}"/>
          </ac:spMkLst>
        </pc:spChg>
        <pc:spChg chg="mod">
          <ac:chgData name="Sarah Balian" userId="b3b060d9-4d34-479b-ad68-688eaebf93c5" providerId="ADAL" clId="{D2D943D7-C92A-408F-915A-9D2FF53E273C}" dt="2023-02-20T15:45:43.166" v="1188" actId="790"/>
          <ac:spMkLst>
            <pc:docMk/>
            <pc:sldMk cId="4205298638" sldId="292"/>
            <ac:spMk id="6" creationId="{63D5920A-B047-6C4E-D3B8-EDD7EA88577D}"/>
          </ac:spMkLst>
        </pc:spChg>
        <pc:spChg chg="mod">
          <ac:chgData name="Sarah Balian" userId="b3b060d9-4d34-479b-ad68-688eaebf93c5" providerId="ADAL" clId="{D2D943D7-C92A-408F-915A-9D2FF53E273C}" dt="2023-02-20T15:46:59.145" v="1248"/>
          <ac:spMkLst>
            <pc:docMk/>
            <pc:sldMk cId="4205298638" sldId="292"/>
            <ac:spMk id="7" creationId="{5712B7CF-64CA-FA11-549B-7CAB8FA5DD27}"/>
          </ac:spMkLst>
        </pc:spChg>
        <pc:spChg chg="mod">
          <ac:chgData name="Sarah Balian" userId="b3b060d9-4d34-479b-ad68-688eaebf93c5" providerId="ADAL" clId="{D2D943D7-C92A-408F-915A-9D2FF53E273C}" dt="2023-02-20T15:47:41.175" v="1255" actId="790"/>
          <ac:spMkLst>
            <pc:docMk/>
            <pc:sldMk cId="4205298638" sldId="292"/>
            <ac:spMk id="8" creationId="{719F6631-9198-0B8E-736D-FDA9341DAE31}"/>
          </ac:spMkLst>
        </pc:spChg>
        <pc:spChg chg="mod">
          <ac:chgData name="Sarah Balian" userId="b3b060d9-4d34-479b-ad68-688eaebf93c5" providerId="ADAL" clId="{D2D943D7-C92A-408F-915A-9D2FF53E273C}" dt="2023-02-20T15:46:19.443" v="1238" actId="1037"/>
          <ac:spMkLst>
            <pc:docMk/>
            <pc:sldMk cId="4205298638" sldId="292"/>
            <ac:spMk id="12" creationId="{5A08B952-F47E-64C0-7A45-63ED2FD4C028}"/>
          </ac:spMkLst>
        </pc:spChg>
        <pc:graphicFrameChg chg="mod">
          <ac:chgData name="Sarah Balian" userId="b3b060d9-4d34-479b-ad68-688eaebf93c5" providerId="ADAL" clId="{D2D943D7-C92A-408F-915A-9D2FF53E273C}" dt="2023-02-20T15:46:45.087" v="1243" actId="1076"/>
          <ac:graphicFrameMkLst>
            <pc:docMk/>
            <pc:sldMk cId="4205298638" sldId="292"/>
            <ac:graphicFrameMk id="9" creationId="{16BB2B36-D329-083C-5198-BEEC5AC12CFA}"/>
          </ac:graphicFrameMkLst>
        </pc:graphicFrameChg>
      </pc:sldChg>
      <pc:sldChg chg="addSp delSp modSp mod modCm">
        <pc:chgData name="Sarah Balian" userId="b3b060d9-4d34-479b-ad68-688eaebf93c5" providerId="ADAL" clId="{D2D943D7-C92A-408F-915A-9D2FF53E273C}" dt="2023-02-20T17:29:53.248" v="1728" actId="20577"/>
        <pc:sldMkLst>
          <pc:docMk/>
          <pc:sldMk cId="1925132525" sldId="294"/>
        </pc:sldMkLst>
        <pc:spChg chg="del">
          <ac:chgData name="Sarah Balian" userId="b3b060d9-4d34-479b-ad68-688eaebf93c5" providerId="ADAL" clId="{D2D943D7-C92A-408F-915A-9D2FF53E273C}" dt="2023-02-20T17:28:40.292" v="1694" actId="478"/>
          <ac:spMkLst>
            <pc:docMk/>
            <pc:sldMk cId="1925132525" sldId="294"/>
            <ac:spMk id="2" creationId="{F6245169-1799-41CD-B28E-D2D20D16AD73}"/>
          </ac:spMkLst>
        </pc:spChg>
        <pc:spChg chg="mod">
          <ac:chgData name="Sarah Balian" userId="b3b060d9-4d34-479b-ad68-688eaebf93c5" providerId="ADAL" clId="{D2D943D7-C92A-408F-915A-9D2FF53E273C}" dt="2023-02-20T17:29:31.159" v="1706" actId="20577"/>
          <ac:spMkLst>
            <pc:docMk/>
            <pc:sldMk cId="1925132525" sldId="294"/>
            <ac:spMk id="4" creationId="{87E0FD17-000E-F917-D7E1-AFF7CACBF13D}"/>
          </ac:spMkLst>
        </pc:spChg>
        <pc:spChg chg="add del mod">
          <ac:chgData name="Sarah Balian" userId="b3b060d9-4d34-479b-ad68-688eaebf93c5" providerId="ADAL" clId="{D2D943D7-C92A-408F-915A-9D2FF53E273C}" dt="2023-02-20T17:28:46.042" v="1695" actId="478"/>
          <ac:spMkLst>
            <pc:docMk/>
            <pc:sldMk cId="1925132525" sldId="294"/>
            <ac:spMk id="7" creationId="{46FF1023-E9F5-D230-D897-FAFAFADBE954}"/>
          </ac:spMkLst>
        </pc:spChg>
        <pc:spChg chg="add del mod">
          <ac:chgData name="Sarah Balian" userId="b3b060d9-4d34-479b-ad68-688eaebf93c5" providerId="ADAL" clId="{D2D943D7-C92A-408F-915A-9D2FF53E273C}" dt="2023-02-20T17:28:47.510" v="1697" actId="478"/>
          <ac:spMkLst>
            <pc:docMk/>
            <pc:sldMk cId="1925132525" sldId="294"/>
            <ac:spMk id="10" creationId="{DA7C0F9A-14B8-FAA9-705D-36C8A41F583A}"/>
          </ac:spMkLst>
        </pc:spChg>
        <pc:spChg chg="add mod">
          <ac:chgData name="Sarah Balian" userId="b3b060d9-4d34-479b-ad68-688eaebf93c5" providerId="ADAL" clId="{D2D943D7-C92A-408F-915A-9D2FF53E273C}" dt="2023-02-20T17:29:53.248" v="1728" actId="20577"/>
          <ac:spMkLst>
            <pc:docMk/>
            <pc:sldMk cId="1925132525" sldId="294"/>
            <ac:spMk id="11" creationId="{DD871B4B-F317-1927-8324-B793943ABAD2}"/>
          </ac:spMkLst>
        </pc:spChg>
        <pc:spChg chg="add mod">
          <ac:chgData name="Sarah Balian" userId="b3b060d9-4d34-479b-ad68-688eaebf93c5" providerId="ADAL" clId="{D2D943D7-C92A-408F-915A-9D2FF53E273C}" dt="2023-02-20T17:29:02.864" v="1699"/>
          <ac:spMkLst>
            <pc:docMk/>
            <pc:sldMk cId="1925132525" sldId="294"/>
            <ac:spMk id="12" creationId="{95EF52FF-E74A-D078-59AC-B95C3625C567}"/>
          </ac:spMkLst>
        </pc:spChg>
        <pc:spChg chg="del">
          <ac:chgData name="Sarah Balian" userId="b3b060d9-4d34-479b-ad68-688eaebf93c5" providerId="ADAL" clId="{D2D943D7-C92A-408F-915A-9D2FF53E273C}" dt="2023-02-20T17:28:46.042" v="1695" actId="478"/>
          <ac:spMkLst>
            <pc:docMk/>
            <pc:sldMk cId="1925132525" sldId="294"/>
            <ac:spMk id="13" creationId="{4C8CD7F4-6CDE-8575-B97F-CB652386122E}"/>
          </ac:spMkLst>
        </pc:spChg>
      </pc:sldChg>
      <pc:sldChg chg="delSp modSp mod">
        <pc:chgData name="Sarah Balian" userId="b3b060d9-4d34-479b-ad68-688eaebf93c5" providerId="ADAL" clId="{D2D943D7-C92A-408F-915A-9D2FF53E273C}" dt="2023-02-20T17:26:57.505" v="1661" actId="6549"/>
        <pc:sldMkLst>
          <pc:docMk/>
          <pc:sldMk cId="476875324" sldId="296"/>
        </pc:sldMkLst>
        <pc:spChg chg="mod">
          <ac:chgData name="Sarah Balian" userId="b3b060d9-4d34-479b-ad68-688eaebf93c5" providerId="ADAL" clId="{D2D943D7-C92A-408F-915A-9D2FF53E273C}" dt="2023-02-20T16:56:30.314" v="1505" actId="404"/>
          <ac:spMkLst>
            <pc:docMk/>
            <pc:sldMk cId="476875324" sldId="296"/>
            <ac:spMk id="2" creationId="{F6245169-1799-41CD-B28E-D2D20D16AD73}"/>
          </ac:spMkLst>
        </pc:spChg>
        <pc:spChg chg="mod">
          <ac:chgData name="Sarah Balian" userId="b3b060d9-4d34-479b-ad68-688eaebf93c5" providerId="ADAL" clId="{D2D943D7-C92A-408F-915A-9D2FF53E273C}" dt="2023-02-20T17:26:57.505" v="1661" actId="6549"/>
          <ac:spMkLst>
            <pc:docMk/>
            <pc:sldMk cId="476875324" sldId="296"/>
            <ac:spMk id="3" creationId="{E4FD1E92-5DBC-B105-F246-2355E4FF9A74}"/>
          </ac:spMkLst>
        </pc:spChg>
        <pc:spChg chg="del">
          <ac:chgData name="Sarah Balian" userId="b3b060d9-4d34-479b-ad68-688eaebf93c5" providerId="ADAL" clId="{D2D943D7-C92A-408F-915A-9D2FF53E273C}" dt="2023-02-20T16:57:56.653" v="1521" actId="478"/>
          <ac:spMkLst>
            <pc:docMk/>
            <pc:sldMk cId="476875324" sldId="296"/>
            <ac:spMk id="8" creationId="{B2A850FD-2FCC-C1BF-2137-2EA009C0E22A}"/>
          </ac:spMkLst>
        </pc:spChg>
      </pc:sldChg>
      <pc:sldChg chg="modSp mod">
        <pc:chgData name="Sarah Balian" userId="b3b060d9-4d34-479b-ad68-688eaebf93c5" providerId="ADAL" clId="{D2D943D7-C92A-408F-915A-9D2FF53E273C}" dt="2023-02-20T15:56:09.880" v="1421"/>
        <pc:sldMkLst>
          <pc:docMk/>
          <pc:sldMk cId="3332005300" sldId="322"/>
        </pc:sldMkLst>
        <pc:spChg chg="mod">
          <ac:chgData name="Sarah Balian" userId="b3b060d9-4d34-479b-ad68-688eaebf93c5" providerId="ADAL" clId="{D2D943D7-C92A-408F-915A-9D2FF53E273C}" dt="2023-02-20T15:54:26.311" v="1398" actId="404"/>
          <ac:spMkLst>
            <pc:docMk/>
            <pc:sldMk cId="3332005300" sldId="322"/>
            <ac:spMk id="2" creationId="{F6245169-1799-41CD-B28E-D2D20D16AD73}"/>
          </ac:spMkLst>
        </pc:spChg>
        <pc:spChg chg="mod">
          <ac:chgData name="Sarah Balian" userId="b3b060d9-4d34-479b-ad68-688eaebf93c5" providerId="ADAL" clId="{D2D943D7-C92A-408F-915A-9D2FF53E273C}" dt="2023-02-20T15:54:52.392" v="1399"/>
          <ac:spMkLst>
            <pc:docMk/>
            <pc:sldMk cId="3332005300" sldId="322"/>
            <ac:spMk id="3" creationId="{E4FD1E92-5DBC-B105-F246-2355E4FF9A74}"/>
          </ac:spMkLst>
        </pc:spChg>
        <pc:graphicFrameChg chg="mod">
          <ac:chgData name="Sarah Balian" userId="b3b060d9-4d34-479b-ad68-688eaebf93c5" providerId="ADAL" clId="{D2D943D7-C92A-408F-915A-9D2FF53E273C}" dt="2023-02-20T15:56:09.880" v="1421"/>
          <ac:graphicFrameMkLst>
            <pc:docMk/>
            <pc:sldMk cId="3332005300" sldId="322"/>
            <ac:graphicFrameMk id="6" creationId="{A9A8CC69-E7C7-8BF8-2D2D-ABB1A61EC758}"/>
          </ac:graphicFrameMkLst>
        </pc:graphicFrameChg>
      </pc:sldChg>
      <pc:sldChg chg="addSp delSp modSp mod">
        <pc:chgData name="Sarah Balian" userId="b3b060d9-4d34-479b-ad68-688eaebf93c5" providerId="ADAL" clId="{D2D943D7-C92A-408F-915A-9D2FF53E273C}" dt="2023-02-20T17:28:51.421" v="1698" actId="1076"/>
        <pc:sldMkLst>
          <pc:docMk/>
          <pc:sldMk cId="3632646033" sldId="328"/>
        </pc:sldMkLst>
        <pc:spChg chg="add del mod">
          <ac:chgData name="Sarah Balian" userId="b3b060d9-4d34-479b-ad68-688eaebf93c5" providerId="ADAL" clId="{D2D943D7-C92A-408F-915A-9D2FF53E273C}" dt="2023-02-20T17:25:01.910" v="1610" actId="478"/>
          <ac:spMkLst>
            <pc:docMk/>
            <pc:sldMk cId="3632646033" sldId="328"/>
            <ac:spMk id="6" creationId="{DCA7677D-5896-B79E-0279-6530D719CFBD}"/>
          </ac:spMkLst>
        </pc:spChg>
        <pc:spChg chg="add mod">
          <ac:chgData name="Sarah Balian" userId="b3b060d9-4d34-479b-ad68-688eaebf93c5" providerId="ADAL" clId="{D2D943D7-C92A-408F-915A-9D2FF53E273C}" dt="2023-02-20T17:25:40.627" v="1652" actId="6549"/>
          <ac:spMkLst>
            <pc:docMk/>
            <pc:sldMk cId="3632646033" sldId="328"/>
            <ac:spMk id="7" creationId="{399F7E6F-C311-A52B-A992-C94814D297AC}"/>
          </ac:spMkLst>
        </pc:spChg>
        <pc:spChg chg="add del mod">
          <ac:chgData name="Sarah Balian" userId="b3b060d9-4d34-479b-ad68-688eaebf93c5" providerId="ADAL" clId="{D2D943D7-C92A-408F-915A-9D2FF53E273C}" dt="2023-02-20T17:25:49.181" v="1654" actId="478"/>
          <ac:spMkLst>
            <pc:docMk/>
            <pc:sldMk cId="3632646033" sldId="328"/>
            <ac:spMk id="9" creationId="{0E6C0C2B-6E74-945B-ABC9-B83DA089EE5E}"/>
          </ac:spMkLst>
        </pc:spChg>
        <pc:spChg chg="del">
          <ac:chgData name="Sarah Balian" userId="b3b060d9-4d34-479b-ad68-688eaebf93c5" providerId="ADAL" clId="{D2D943D7-C92A-408F-915A-9D2FF53E273C}" dt="2023-02-20T17:25:00.344" v="1609" actId="478"/>
          <ac:spMkLst>
            <pc:docMk/>
            <pc:sldMk cId="3632646033" sldId="328"/>
            <ac:spMk id="10" creationId="{2D953FA9-CD59-752E-4FDA-CC41FF4B8DF2}"/>
          </ac:spMkLst>
        </pc:spChg>
        <pc:spChg chg="del">
          <ac:chgData name="Sarah Balian" userId="b3b060d9-4d34-479b-ad68-688eaebf93c5" providerId="ADAL" clId="{D2D943D7-C92A-408F-915A-9D2FF53E273C}" dt="2023-02-20T17:25:46.995" v="1653" actId="478"/>
          <ac:spMkLst>
            <pc:docMk/>
            <pc:sldMk cId="3632646033" sldId="328"/>
            <ac:spMk id="11" creationId="{8E4E40E9-D792-25A1-4B37-23D4780B1318}"/>
          </ac:spMkLst>
        </pc:spChg>
        <pc:spChg chg="add mod">
          <ac:chgData name="Sarah Balian" userId="b3b060d9-4d34-479b-ad68-688eaebf93c5" providerId="ADAL" clId="{D2D943D7-C92A-408F-915A-9D2FF53E273C}" dt="2023-02-20T17:28:51.421" v="1698" actId="1076"/>
          <ac:spMkLst>
            <pc:docMk/>
            <pc:sldMk cId="3632646033" sldId="328"/>
            <ac:spMk id="12" creationId="{A9ED7F3C-D7E9-2A24-2584-E44306A77307}"/>
          </ac:spMkLst>
        </pc:spChg>
        <pc:graphicFrameChg chg="del">
          <ac:chgData name="Sarah Balian" userId="b3b060d9-4d34-479b-ad68-688eaebf93c5" providerId="ADAL" clId="{D2D943D7-C92A-408F-915A-9D2FF53E273C}" dt="2023-02-20T17:25:55.859" v="1655" actId="478"/>
          <ac:graphicFrameMkLst>
            <pc:docMk/>
            <pc:sldMk cId="3632646033" sldId="328"/>
            <ac:graphicFrameMk id="2" creationId="{B0A68F7A-A083-4E2B-B574-D05208620F48}"/>
          </ac:graphicFrameMkLst>
        </pc:graphicFrameChg>
        <pc:graphicFrameChg chg="add mod">
          <ac:chgData name="Sarah Balian" userId="b3b060d9-4d34-479b-ad68-688eaebf93c5" providerId="ADAL" clId="{D2D943D7-C92A-408F-915A-9D2FF53E273C}" dt="2023-02-20T17:25:59.788" v="1656"/>
          <ac:graphicFrameMkLst>
            <pc:docMk/>
            <pc:sldMk cId="3632646033" sldId="328"/>
            <ac:graphicFrameMk id="13" creationId="{0D8ABEE9-57A3-CE83-A036-A0A88029F69C}"/>
          </ac:graphicFrameMkLst>
        </pc:graphicFrameChg>
      </pc:sldChg>
      <pc:sldChg chg="modSp mod">
        <pc:chgData name="Sarah Balian" userId="b3b060d9-4d34-479b-ad68-688eaebf93c5" providerId="ADAL" clId="{D2D943D7-C92A-408F-915A-9D2FF53E273C}" dt="2023-02-20T14:24:14.604" v="609" actId="1076"/>
        <pc:sldMkLst>
          <pc:docMk/>
          <pc:sldMk cId="1612805360" sldId="331"/>
        </pc:sldMkLst>
        <pc:spChg chg="mod">
          <ac:chgData name="Sarah Balian" userId="b3b060d9-4d34-479b-ad68-688eaebf93c5" providerId="ADAL" clId="{D2D943D7-C92A-408F-915A-9D2FF53E273C}" dt="2023-02-20T14:23:02.528" v="601"/>
          <ac:spMkLst>
            <pc:docMk/>
            <pc:sldMk cId="1612805360" sldId="331"/>
            <ac:spMk id="2" creationId="{F6245169-1799-41CD-B28E-D2D20D16AD73}"/>
          </ac:spMkLst>
        </pc:spChg>
        <pc:spChg chg="mod">
          <ac:chgData name="Sarah Balian" userId="b3b060d9-4d34-479b-ad68-688eaebf93c5" providerId="ADAL" clId="{D2D943D7-C92A-408F-915A-9D2FF53E273C}" dt="2023-02-20T14:24:14.604" v="609" actId="1076"/>
          <ac:spMkLst>
            <pc:docMk/>
            <pc:sldMk cId="1612805360" sldId="331"/>
            <ac:spMk id="3" creationId="{E4FD1E92-5DBC-B105-F246-2355E4FF9A74}"/>
          </ac:spMkLst>
        </pc:spChg>
      </pc:sldChg>
      <pc:sldChg chg="addSp delSp modSp mod">
        <pc:chgData name="Sarah Balian" userId="b3b060d9-4d34-479b-ad68-688eaebf93c5" providerId="ADAL" clId="{D2D943D7-C92A-408F-915A-9D2FF53E273C}" dt="2023-02-20T17:32:34.586" v="1817" actId="20577"/>
        <pc:sldMkLst>
          <pc:docMk/>
          <pc:sldMk cId="3558224958" sldId="333"/>
        </pc:sldMkLst>
        <pc:spChg chg="add del mod">
          <ac:chgData name="Sarah Balian" userId="b3b060d9-4d34-479b-ad68-688eaebf93c5" providerId="ADAL" clId="{D2D943D7-C92A-408F-915A-9D2FF53E273C}" dt="2023-02-20T17:30:16.318" v="1735" actId="478"/>
          <ac:spMkLst>
            <pc:docMk/>
            <pc:sldMk cId="3558224958" sldId="333"/>
            <ac:spMk id="5" creationId="{948E070A-A92E-9958-DA88-2098D735E2CD}"/>
          </ac:spMkLst>
        </pc:spChg>
        <pc:spChg chg="add del mod">
          <ac:chgData name="Sarah Balian" userId="b3b060d9-4d34-479b-ad68-688eaebf93c5" providerId="ADAL" clId="{D2D943D7-C92A-408F-915A-9D2FF53E273C}" dt="2023-02-20T17:30:16.318" v="1735" actId="478"/>
          <ac:spMkLst>
            <pc:docMk/>
            <pc:sldMk cId="3558224958" sldId="333"/>
            <ac:spMk id="7" creationId="{D7104496-28F2-2336-C34D-E0590E2E8150}"/>
          </ac:spMkLst>
        </pc:spChg>
        <pc:spChg chg="add mod">
          <ac:chgData name="Sarah Balian" userId="b3b060d9-4d34-479b-ad68-688eaebf93c5" providerId="ADAL" clId="{D2D943D7-C92A-408F-915A-9D2FF53E273C}" dt="2023-02-20T17:32:34.586" v="1817" actId="20577"/>
          <ac:spMkLst>
            <pc:docMk/>
            <pc:sldMk cId="3558224958" sldId="333"/>
            <ac:spMk id="8" creationId="{A3A8539B-C74C-1404-C3C8-30AE069C69E2}"/>
          </ac:spMkLst>
        </pc:spChg>
        <pc:spChg chg="add mod">
          <ac:chgData name="Sarah Balian" userId="b3b060d9-4d34-479b-ad68-688eaebf93c5" providerId="ADAL" clId="{D2D943D7-C92A-408F-915A-9D2FF53E273C}" dt="2023-02-20T17:32:29.918" v="1808"/>
          <ac:spMkLst>
            <pc:docMk/>
            <pc:sldMk cId="3558224958" sldId="333"/>
            <ac:spMk id="9" creationId="{C33CEFE7-A2DE-387C-2BBF-BE8924F71454}"/>
          </ac:spMkLst>
        </pc:spChg>
        <pc:spChg chg="del">
          <ac:chgData name="Sarah Balian" userId="b3b060d9-4d34-479b-ad68-688eaebf93c5" providerId="ADAL" clId="{D2D943D7-C92A-408F-915A-9D2FF53E273C}" dt="2023-02-20T17:30:14.415" v="1734" actId="478"/>
          <ac:spMkLst>
            <pc:docMk/>
            <pc:sldMk cId="3558224958" sldId="333"/>
            <ac:spMk id="56" creationId="{AD2C8684-3907-DFD2-561E-D55DE633DDD8}"/>
          </ac:spMkLst>
        </pc:spChg>
        <pc:spChg chg="del">
          <ac:chgData name="Sarah Balian" userId="b3b060d9-4d34-479b-ad68-688eaebf93c5" providerId="ADAL" clId="{D2D943D7-C92A-408F-915A-9D2FF53E273C}" dt="2023-02-20T17:30:14.415" v="1734" actId="478"/>
          <ac:spMkLst>
            <pc:docMk/>
            <pc:sldMk cId="3558224958" sldId="333"/>
            <ac:spMk id="57" creationId="{D9CBD7BC-4CFE-78E9-88FD-FF7234B14014}"/>
          </ac:spMkLst>
        </pc:spChg>
        <pc:spChg chg="mod">
          <ac:chgData name="Sarah Balian" userId="b3b060d9-4d34-479b-ad68-688eaebf93c5" providerId="ADAL" clId="{D2D943D7-C92A-408F-915A-9D2FF53E273C}" dt="2023-02-20T17:30:23.591" v="1754" actId="14100"/>
          <ac:spMkLst>
            <pc:docMk/>
            <pc:sldMk cId="3558224958" sldId="333"/>
            <ac:spMk id="1046" creationId="{8A57591F-F75D-FBB3-BD7E-757A1AFC2F44}"/>
          </ac:spMkLst>
        </pc:spChg>
      </pc:sldChg>
      <pc:sldChg chg="modSp mod">
        <pc:chgData name="Sarah Balian" userId="b3b060d9-4d34-479b-ad68-688eaebf93c5" providerId="ADAL" clId="{D2D943D7-C92A-408F-915A-9D2FF53E273C}" dt="2023-02-20T14:13:13.686" v="158"/>
        <pc:sldMkLst>
          <pc:docMk/>
          <pc:sldMk cId="2252892287" sldId="338"/>
        </pc:sldMkLst>
        <pc:spChg chg="mod">
          <ac:chgData name="Sarah Balian" userId="b3b060d9-4d34-479b-ad68-688eaebf93c5" providerId="ADAL" clId="{D2D943D7-C92A-408F-915A-9D2FF53E273C}" dt="2023-02-20T14:08:11.553" v="59" actId="6549"/>
          <ac:spMkLst>
            <pc:docMk/>
            <pc:sldMk cId="2252892287" sldId="338"/>
            <ac:spMk id="2" creationId="{F050121B-D4A7-C426-32A4-BF0987433026}"/>
          </ac:spMkLst>
        </pc:spChg>
        <pc:spChg chg="mod">
          <ac:chgData name="Sarah Balian" userId="b3b060d9-4d34-479b-ad68-688eaebf93c5" providerId="ADAL" clId="{D2D943D7-C92A-408F-915A-9D2FF53E273C}" dt="2023-02-20T14:13:13.686" v="158"/>
          <ac:spMkLst>
            <pc:docMk/>
            <pc:sldMk cId="2252892287" sldId="338"/>
            <ac:spMk id="3" creationId="{B6340F88-FDE5-D8FA-4CB8-7065B97BFE6B}"/>
          </ac:spMkLst>
        </pc:spChg>
      </pc:sldChg>
      <pc:sldChg chg="addSp delSp modSp mod">
        <pc:chgData name="Sarah Balian" userId="b3b060d9-4d34-479b-ad68-688eaebf93c5" providerId="ADAL" clId="{D2D943D7-C92A-408F-915A-9D2FF53E273C}" dt="2023-02-20T14:21:21.146" v="600" actId="20577"/>
        <pc:sldMkLst>
          <pc:docMk/>
          <pc:sldMk cId="1925418329" sldId="339"/>
        </pc:sldMkLst>
        <pc:spChg chg="del">
          <ac:chgData name="Sarah Balian" userId="b3b060d9-4d34-479b-ad68-688eaebf93c5" providerId="ADAL" clId="{D2D943D7-C92A-408F-915A-9D2FF53E273C}" dt="2023-02-20T14:13:29.530" v="159" actId="478"/>
          <ac:spMkLst>
            <pc:docMk/>
            <pc:sldMk cId="1925418329" sldId="339"/>
            <ac:spMk id="2" creationId="{F050121B-D4A7-C426-32A4-BF0987433026}"/>
          </ac:spMkLst>
        </pc:spChg>
        <pc:spChg chg="mod">
          <ac:chgData name="Sarah Balian" userId="b3b060d9-4d34-479b-ad68-688eaebf93c5" providerId="ADAL" clId="{D2D943D7-C92A-408F-915A-9D2FF53E273C}" dt="2023-02-20T14:21:21.146" v="600" actId="20577"/>
          <ac:spMkLst>
            <pc:docMk/>
            <pc:sldMk cId="1925418329" sldId="339"/>
            <ac:spMk id="3" creationId="{B6340F88-FDE5-D8FA-4CB8-7065B97BFE6B}"/>
          </ac:spMkLst>
        </pc:spChg>
        <pc:spChg chg="add del mod">
          <ac:chgData name="Sarah Balian" userId="b3b060d9-4d34-479b-ad68-688eaebf93c5" providerId="ADAL" clId="{D2D943D7-C92A-408F-915A-9D2FF53E273C}" dt="2023-02-20T14:13:30.540" v="160" actId="478"/>
          <ac:spMkLst>
            <pc:docMk/>
            <pc:sldMk cId="1925418329" sldId="339"/>
            <ac:spMk id="5" creationId="{03E7DA31-F720-F51B-B05C-40FFB7471856}"/>
          </ac:spMkLst>
        </pc:spChg>
        <pc:spChg chg="add mod">
          <ac:chgData name="Sarah Balian" userId="b3b060d9-4d34-479b-ad68-688eaebf93c5" providerId="ADAL" clId="{D2D943D7-C92A-408F-915A-9D2FF53E273C}" dt="2023-02-20T14:13:35.492" v="161"/>
          <ac:spMkLst>
            <pc:docMk/>
            <pc:sldMk cId="1925418329" sldId="339"/>
            <ac:spMk id="6" creationId="{18A1A53C-4008-0269-DF86-C88F81F55A38}"/>
          </ac:spMkLst>
        </pc:spChg>
      </pc:sldChg>
      <pc:sldChg chg="modSp mod">
        <pc:chgData name="Sarah Balian" userId="b3b060d9-4d34-479b-ad68-688eaebf93c5" providerId="ADAL" clId="{D2D943D7-C92A-408F-915A-9D2FF53E273C}" dt="2023-02-20T15:53:46.153" v="1390"/>
        <pc:sldMkLst>
          <pc:docMk/>
          <pc:sldMk cId="3002345635" sldId="340"/>
        </pc:sldMkLst>
        <pc:spChg chg="mod">
          <ac:chgData name="Sarah Balian" userId="b3b060d9-4d34-479b-ad68-688eaebf93c5" providerId="ADAL" clId="{D2D943D7-C92A-408F-915A-9D2FF53E273C}" dt="2023-02-20T15:53:46.153" v="1390"/>
          <ac:spMkLst>
            <pc:docMk/>
            <pc:sldMk cId="3002345635" sldId="340"/>
            <ac:spMk id="3" creationId="{7F10B6DC-6AF4-BFD9-E1D5-B98AA266289F}"/>
          </ac:spMkLst>
        </pc:spChg>
      </pc:sldChg>
      <pc:sldChg chg="addSp delSp modSp mod">
        <pc:chgData name="Sarah Balian" userId="b3b060d9-4d34-479b-ad68-688eaebf93c5" providerId="ADAL" clId="{D2D943D7-C92A-408F-915A-9D2FF53E273C}" dt="2023-02-20T15:36:56.796" v="936" actId="27918"/>
        <pc:sldMkLst>
          <pc:docMk/>
          <pc:sldMk cId="2719209172" sldId="341"/>
        </pc:sldMkLst>
        <pc:spChg chg="mod">
          <ac:chgData name="Sarah Balian" userId="b3b060d9-4d34-479b-ad68-688eaebf93c5" providerId="ADAL" clId="{D2D943D7-C92A-408F-915A-9D2FF53E273C}" dt="2023-02-20T15:36:08.695" v="920" actId="20577"/>
          <ac:spMkLst>
            <pc:docMk/>
            <pc:sldMk cId="2719209172" sldId="341"/>
            <ac:spMk id="2" creationId="{F6245169-1799-41CD-B28E-D2D20D16AD73}"/>
          </ac:spMkLst>
        </pc:spChg>
        <pc:spChg chg="del">
          <ac:chgData name="Sarah Balian" userId="b3b060d9-4d34-479b-ad68-688eaebf93c5" providerId="ADAL" clId="{D2D943D7-C92A-408F-915A-9D2FF53E273C}" dt="2023-02-20T15:36:16.241" v="921" actId="478"/>
          <ac:spMkLst>
            <pc:docMk/>
            <pc:sldMk cId="2719209172" sldId="341"/>
            <ac:spMk id="3" creationId="{E4FD1E92-5DBC-B105-F246-2355E4FF9A74}"/>
          </ac:spMkLst>
        </pc:spChg>
        <pc:spChg chg="add del mod">
          <ac:chgData name="Sarah Balian" userId="b3b060d9-4d34-479b-ad68-688eaebf93c5" providerId="ADAL" clId="{D2D943D7-C92A-408F-915A-9D2FF53E273C}" dt="2023-02-20T15:36:17.550" v="922" actId="478"/>
          <ac:spMkLst>
            <pc:docMk/>
            <pc:sldMk cId="2719209172" sldId="341"/>
            <ac:spMk id="5" creationId="{AE636FEF-07D1-EF74-E8AA-5FD9FEE3C28B}"/>
          </ac:spMkLst>
        </pc:spChg>
        <pc:spChg chg="add mod">
          <ac:chgData name="Sarah Balian" userId="b3b060d9-4d34-479b-ad68-688eaebf93c5" providerId="ADAL" clId="{D2D943D7-C92A-408F-915A-9D2FF53E273C}" dt="2023-02-20T15:36:31.871" v="932" actId="20577"/>
          <ac:spMkLst>
            <pc:docMk/>
            <pc:sldMk cId="2719209172" sldId="341"/>
            <ac:spMk id="6" creationId="{31B3C0CC-6498-F235-F14C-954A5CEFDAA8}"/>
          </ac:spMkLst>
        </pc:spChg>
      </pc:sldChg>
      <pc:sldChg chg="addSp delSp modSp mod">
        <pc:chgData name="Sarah Balian" userId="b3b060d9-4d34-479b-ad68-688eaebf93c5" providerId="ADAL" clId="{D2D943D7-C92A-408F-915A-9D2FF53E273C}" dt="2023-02-20T15:41:04.852" v="1031" actId="20577"/>
        <pc:sldMkLst>
          <pc:docMk/>
          <pc:sldMk cId="127253413" sldId="342"/>
        </pc:sldMkLst>
        <pc:spChg chg="del">
          <ac:chgData name="Sarah Balian" userId="b3b060d9-4d34-479b-ad68-688eaebf93c5" providerId="ADAL" clId="{D2D943D7-C92A-408F-915A-9D2FF53E273C}" dt="2023-02-20T15:37:57.029" v="988" actId="478"/>
          <ac:spMkLst>
            <pc:docMk/>
            <pc:sldMk cId="127253413" sldId="342"/>
            <ac:spMk id="3" creationId="{A8FD50B4-35E4-2D4F-FF67-444D1EC82D17}"/>
          </ac:spMkLst>
        </pc:spChg>
        <pc:spChg chg="del">
          <ac:chgData name="Sarah Balian" userId="b3b060d9-4d34-479b-ad68-688eaebf93c5" providerId="ADAL" clId="{D2D943D7-C92A-408F-915A-9D2FF53E273C}" dt="2023-02-20T15:37:57.029" v="988" actId="478"/>
          <ac:spMkLst>
            <pc:docMk/>
            <pc:sldMk cId="127253413" sldId="342"/>
            <ac:spMk id="4" creationId="{E101C719-EDE0-EBF2-5BF6-CCAEDAE3D2DE}"/>
          </ac:spMkLst>
        </pc:spChg>
        <pc:spChg chg="mod">
          <ac:chgData name="Sarah Balian" userId="b3b060d9-4d34-479b-ad68-688eaebf93c5" providerId="ADAL" clId="{D2D943D7-C92A-408F-915A-9D2FF53E273C}" dt="2023-02-20T15:41:04.852" v="1031" actId="20577"/>
          <ac:spMkLst>
            <pc:docMk/>
            <pc:sldMk cId="127253413" sldId="342"/>
            <ac:spMk id="5" creationId="{FE0BA0B7-CCD9-B683-F050-47BC8A0724EA}"/>
          </ac:spMkLst>
        </pc:spChg>
        <pc:spChg chg="add del mod">
          <ac:chgData name="Sarah Balian" userId="b3b060d9-4d34-479b-ad68-688eaebf93c5" providerId="ADAL" clId="{D2D943D7-C92A-408F-915A-9D2FF53E273C}" dt="2023-02-20T15:37:24.445" v="949" actId="478"/>
          <ac:spMkLst>
            <pc:docMk/>
            <pc:sldMk cId="127253413" sldId="342"/>
            <ac:spMk id="9" creationId="{76D033A1-34F5-13B2-E048-A78F891ADE91}"/>
          </ac:spMkLst>
        </pc:spChg>
        <pc:spChg chg="mod">
          <ac:chgData name="Sarah Balian" userId="b3b060d9-4d34-479b-ad68-688eaebf93c5" providerId="ADAL" clId="{D2D943D7-C92A-408F-915A-9D2FF53E273C}" dt="2023-02-20T15:37:17.817" v="947" actId="404"/>
          <ac:spMkLst>
            <pc:docMk/>
            <pc:sldMk cId="127253413" sldId="342"/>
            <ac:spMk id="10" creationId="{2D953FA9-CD59-752E-4FDA-CC41FF4B8DF2}"/>
          </ac:spMkLst>
        </pc:spChg>
        <pc:spChg chg="del">
          <ac:chgData name="Sarah Balian" userId="b3b060d9-4d34-479b-ad68-688eaebf93c5" providerId="ADAL" clId="{D2D943D7-C92A-408F-915A-9D2FF53E273C}" dt="2023-02-20T15:37:21.562" v="948" actId="478"/>
          <ac:spMkLst>
            <pc:docMk/>
            <pc:sldMk cId="127253413" sldId="342"/>
            <ac:spMk id="11" creationId="{8E4E40E9-D792-25A1-4B37-23D4780B1318}"/>
          </ac:spMkLst>
        </pc:spChg>
        <pc:spChg chg="add mod">
          <ac:chgData name="Sarah Balian" userId="b3b060d9-4d34-479b-ad68-688eaebf93c5" providerId="ADAL" clId="{D2D943D7-C92A-408F-915A-9D2FF53E273C}" dt="2023-02-20T15:37:46.175" v="987" actId="20577"/>
          <ac:spMkLst>
            <pc:docMk/>
            <pc:sldMk cId="127253413" sldId="342"/>
            <ac:spMk id="12" creationId="{34201B5C-9582-0C0A-1ACC-9488A4FBEA74}"/>
          </ac:spMkLst>
        </pc:spChg>
        <pc:spChg chg="add mod">
          <ac:chgData name="Sarah Balian" userId="b3b060d9-4d34-479b-ad68-688eaebf93c5" providerId="ADAL" clId="{D2D943D7-C92A-408F-915A-9D2FF53E273C}" dt="2023-02-20T15:38:21.007" v="990" actId="1076"/>
          <ac:spMkLst>
            <pc:docMk/>
            <pc:sldMk cId="127253413" sldId="342"/>
            <ac:spMk id="13" creationId="{43B38DDF-EE67-8F4A-7B0F-41AB14B6293C}"/>
          </ac:spMkLst>
        </pc:spChg>
        <pc:spChg chg="add mod">
          <ac:chgData name="Sarah Balian" userId="b3b060d9-4d34-479b-ad68-688eaebf93c5" providerId="ADAL" clId="{D2D943D7-C92A-408F-915A-9D2FF53E273C}" dt="2023-02-20T15:38:24.076" v="991" actId="1076"/>
          <ac:spMkLst>
            <pc:docMk/>
            <pc:sldMk cId="127253413" sldId="342"/>
            <ac:spMk id="14" creationId="{48E41215-2AA6-8C8F-277B-B57573E9F205}"/>
          </ac:spMkLst>
        </pc:spChg>
      </pc:sldChg>
      <pc:sldChg chg="modSp mod modCm">
        <pc:chgData name="Sarah Balian" userId="b3b060d9-4d34-479b-ad68-688eaebf93c5" providerId="ADAL" clId="{D2D943D7-C92A-408F-915A-9D2FF53E273C}" dt="2023-02-20T17:27:09.328" v="1662" actId="6549"/>
        <pc:sldMkLst>
          <pc:docMk/>
          <pc:sldMk cId="847019123" sldId="343"/>
        </pc:sldMkLst>
        <pc:spChg chg="mod">
          <ac:chgData name="Sarah Balian" userId="b3b060d9-4d34-479b-ad68-688eaebf93c5" providerId="ADAL" clId="{D2D943D7-C92A-408F-915A-9D2FF53E273C}" dt="2023-02-20T15:52:11.959" v="1372" actId="404"/>
          <ac:spMkLst>
            <pc:docMk/>
            <pc:sldMk cId="847019123" sldId="343"/>
            <ac:spMk id="2" creationId="{F6245169-1799-41CD-B28E-D2D20D16AD73}"/>
          </ac:spMkLst>
        </pc:spChg>
        <pc:spChg chg="mod">
          <ac:chgData name="Sarah Balian" userId="b3b060d9-4d34-479b-ad68-688eaebf93c5" providerId="ADAL" clId="{D2D943D7-C92A-408F-915A-9D2FF53E273C}" dt="2023-02-20T17:27:09.328" v="1662" actId="6549"/>
          <ac:spMkLst>
            <pc:docMk/>
            <pc:sldMk cId="847019123" sldId="343"/>
            <ac:spMk id="3" creationId="{E4FD1E92-5DBC-B105-F246-2355E4FF9A74}"/>
          </ac:spMkLst>
        </pc:spChg>
        <pc:spChg chg="mod">
          <ac:chgData name="Sarah Balian" userId="b3b060d9-4d34-479b-ad68-688eaebf93c5" providerId="ADAL" clId="{D2D943D7-C92A-408F-915A-9D2FF53E273C}" dt="2023-02-20T15:53:25.484" v="1389" actId="1076"/>
          <ac:spMkLst>
            <pc:docMk/>
            <pc:sldMk cId="847019123" sldId="343"/>
            <ac:spMk id="5" creationId="{32783196-2689-3280-21BC-93D6DC3B30CC}"/>
          </ac:spMkLst>
        </pc:spChg>
        <pc:spChg chg="mod">
          <ac:chgData name="Sarah Balian" userId="b3b060d9-4d34-479b-ad68-688eaebf93c5" providerId="ADAL" clId="{D2D943D7-C92A-408F-915A-9D2FF53E273C}" dt="2023-02-20T15:53:20.676" v="1388" actId="1076"/>
          <ac:spMkLst>
            <pc:docMk/>
            <pc:sldMk cId="847019123" sldId="343"/>
            <ac:spMk id="6" creationId="{2EAAB5BB-CC77-4B8F-98EE-D1CAF50CBD83}"/>
          </ac:spMkLst>
        </pc:spChg>
      </pc:sldChg>
      <pc:sldChg chg="modSp mod">
        <pc:chgData name="Sarah Balian" userId="b3b060d9-4d34-479b-ad68-688eaebf93c5" providerId="ADAL" clId="{D2D943D7-C92A-408F-915A-9D2FF53E273C}" dt="2023-02-20T15:53:58.214" v="1396" actId="27636"/>
        <pc:sldMkLst>
          <pc:docMk/>
          <pc:sldMk cId="2849914987" sldId="344"/>
        </pc:sldMkLst>
        <pc:spChg chg="mod">
          <ac:chgData name="Sarah Balian" userId="b3b060d9-4d34-479b-ad68-688eaebf93c5" providerId="ADAL" clId="{D2D943D7-C92A-408F-915A-9D2FF53E273C}" dt="2023-02-20T15:53:58.214" v="1396" actId="27636"/>
          <ac:spMkLst>
            <pc:docMk/>
            <pc:sldMk cId="2849914987" sldId="344"/>
            <ac:spMk id="3" creationId="{7F10B6DC-6AF4-BFD9-E1D5-B98AA266289F}"/>
          </ac:spMkLst>
        </pc:spChg>
      </pc:sldChg>
      <pc:sldChg chg="modSp mod">
        <pc:chgData name="Sarah Balian" userId="b3b060d9-4d34-479b-ad68-688eaebf93c5" providerId="ADAL" clId="{D2D943D7-C92A-408F-915A-9D2FF53E273C}" dt="2023-02-20T15:57:51.522" v="1438" actId="27918"/>
        <pc:sldMkLst>
          <pc:docMk/>
          <pc:sldMk cId="933831771" sldId="345"/>
        </pc:sldMkLst>
        <pc:spChg chg="mod">
          <ac:chgData name="Sarah Balian" userId="b3b060d9-4d34-479b-ad68-688eaebf93c5" providerId="ADAL" clId="{D2D943D7-C92A-408F-915A-9D2FF53E273C}" dt="2023-02-20T15:57:05.156" v="1429" actId="1076"/>
          <ac:spMkLst>
            <pc:docMk/>
            <pc:sldMk cId="933831771" sldId="345"/>
            <ac:spMk id="10" creationId="{2D953FA9-CD59-752E-4FDA-CC41FF4B8DF2}"/>
          </ac:spMkLst>
        </pc:spChg>
        <pc:spChg chg="mod">
          <ac:chgData name="Sarah Balian" userId="b3b060d9-4d34-479b-ad68-688eaebf93c5" providerId="ADAL" clId="{D2D943D7-C92A-408F-915A-9D2FF53E273C}" dt="2023-02-20T15:57:07.220" v="1430" actId="1076"/>
          <ac:spMkLst>
            <pc:docMk/>
            <pc:sldMk cId="933831771" sldId="345"/>
            <ac:spMk id="11" creationId="{8E4E40E9-D792-25A1-4B37-23D4780B1318}"/>
          </ac:spMkLst>
        </pc:spChg>
      </pc:sldChg>
      <pc:sldChg chg="modSp mod">
        <pc:chgData name="Sarah Balian" userId="b3b060d9-4d34-479b-ad68-688eaebf93c5" providerId="ADAL" clId="{D2D943D7-C92A-408F-915A-9D2FF53E273C}" dt="2023-02-20T15:58:10.572" v="1452" actId="313"/>
        <pc:sldMkLst>
          <pc:docMk/>
          <pc:sldMk cId="958764126" sldId="346"/>
        </pc:sldMkLst>
        <pc:spChg chg="mod">
          <ac:chgData name="Sarah Balian" userId="b3b060d9-4d34-479b-ad68-688eaebf93c5" providerId="ADAL" clId="{D2D943D7-C92A-408F-915A-9D2FF53E273C}" dt="2023-02-20T15:58:10.572" v="1452" actId="313"/>
          <ac:spMkLst>
            <pc:docMk/>
            <pc:sldMk cId="958764126" sldId="346"/>
            <ac:spMk id="3" creationId="{7F10B6DC-6AF4-BFD9-E1D5-B98AA266289F}"/>
          </ac:spMkLst>
        </pc:spChg>
      </pc:sldChg>
      <pc:sldChg chg="modSp mod">
        <pc:chgData name="Sarah Balian" userId="b3b060d9-4d34-479b-ad68-688eaebf93c5" providerId="ADAL" clId="{D2D943D7-C92A-408F-915A-9D2FF53E273C}" dt="2023-02-20T17:26:53.577" v="1660" actId="6549"/>
        <pc:sldMkLst>
          <pc:docMk/>
          <pc:sldMk cId="174098947" sldId="347"/>
        </pc:sldMkLst>
        <pc:spChg chg="mod">
          <ac:chgData name="Sarah Balian" userId="b3b060d9-4d34-479b-ad68-688eaebf93c5" providerId="ADAL" clId="{D2D943D7-C92A-408F-915A-9D2FF53E273C}" dt="2023-02-20T16:59:40.413" v="1600" actId="14100"/>
          <ac:spMkLst>
            <pc:docMk/>
            <pc:sldMk cId="174098947" sldId="347"/>
            <ac:spMk id="10" creationId="{2D953FA9-CD59-752E-4FDA-CC41FF4B8DF2}"/>
          </ac:spMkLst>
        </pc:spChg>
        <pc:spChg chg="mod">
          <ac:chgData name="Sarah Balian" userId="b3b060d9-4d34-479b-ad68-688eaebf93c5" providerId="ADAL" clId="{D2D943D7-C92A-408F-915A-9D2FF53E273C}" dt="2023-02-20T17:26:53.577" v="1660" actId="6549"/>
          <ac:spMkLst>
            <pc:docMk/>
            <pc:sldMk cId="174098947" sldId="347"/>
            <ac:spMk id="11" creationId="{8E4E40E9-D792-25A1-4B37-23D4780B1318}"/>
          </ac:spMkLst>
        </pc:spChg>
      </pc:sldChg>
      <pc:sldChg chg="modSp mod">
        <pc:chgData name="Sarah Balian" userId="b3b060d9-4d34-479b-ad68-688eaebf93c5" providerId="ADAL" clId="{D2D943D7-C92A-408F-915A-9D2FF53E273C}" dt="2023-02-20T15:50:28.909" v="1368" actId="27636"/>
        <pc:sldMkLst>
          <pc:docMk/>
          <pc:sldMk cId="3364805724" sldId="348"/>
        </pc:sldMkLst>
        <pc:spChg chg="mod">
          <ac:chgData name="Sarah Balian" userId="b3b060d9-4d34-479b-ad68-688eaebf93c5" providerId="ADAL" clId="{D2D943D7-C92A-408F-915A-9D2FF53E273C}" dt="2023-02-20T15:48:37.620" v="1262" actId="1076"/>
          <ac:spMkLst>
            <pc:docMk/>
            <pc:sldMk cId="3364805724" sldId="348"/>
            <ac:spMk id="2" creationId="{F050121B-D4A7-C426-32A4-BF0987433026}"/>
          </ac:spMkLst>
        </pc:spChg>
        <pc:spChg chg="mod">
          <ac:chgData name="Sarah Balian" userId="b3b060d9-4d34-479b-ad68-688eaebf93c5" providerId="ADAL" clId="{D2D943D7-C92A-408F-915A-9D2FF53E273C}" dt="2023-02-20T15:50:28.909" v="1368" actId="27636"/>
          <ac:spMkLst>
            <pc:docMk/>
            <pc:sldMk cId="3364805724" sldId="348"/>
            <ac:spMk id="3" creationId="{B6340F88-FDE5-D8FA-4CB8-7065B97BFE6B}"/>
          </ac:spMkLst>
        </pc:spChg>
      </pc:sldChg>
    </pc:docChg>
  </pc:docChgLst>
  <pc:docChgLst>
    <pc:chgData name="Barrere, Monique" userId="3ffa66e1-c56c-4cf3-9bc9-a49fa2e45136" providerId="ADAL" clId="{5699BAB6-C86A-435B-9931-7B531037149F}"/>
    <pc:docChg chg="custSel modSld">
      <pc:chgData name="Barrere, Monique" userId="3ffa66e1-c56c-4cf3-9bc9-a49fa2e45136" providerId="ADAL" clId="{5699BAB6-C86A-435B-9931-7B531037149F}" dt="2023-08-07T22:04:10.239" v="251" actId="20577"/>
      <pc:docMkLst>
        <pc:docMk/>
      </pc:docMkLst>
      <pc:sldChg chg="modSp mod">
        <pc:chgData name="Barrere, Monique" userId="3ffa66e1-c56c-4cf3-9bc9-a49fa2e45136" providerId="ADAL" clId="{5699BAB6-C86A-435B-9931-7B531037149F}" dt="2023-08-07T22:01:28.174" v="214" actId="20577"/>
        <pc:sldMkLst>
          <pc:docMk/>
          <pc:sldMk cId="2479953464" sldId="264"/>
        </pc:sldMkLst>
        <pc:spChg chg="mod">
          <ac:chgData name="Barrere, Monique" userId="3ffa66e1-c56c-4cf3-9bc9-a49fa2e45136" providerId="ADAL" clId="{5699BAB6-C86A-435B-9931-7B531037149F}" dt="2023-08-07T22:01:28.174" v="214" actId="20577"/>
          <ac:spMkLst>
            <pc:docMk/>
            <pc:sldMk cId="2479953464" sldId="264"/>
            <ac:spMk id="8" creationId="{2EE9EE4B-2AD2-DEA9-69D1-A355BB545FBB}"/>
          </ac:spMkLst>
        </pc:spChg>
      </pc:sldChg>
      <pc:sldChg chg="modSp mod">
        <pc:chgData name="Barrere, Monique" userId="3ffa66e1-c56c-4cf3-9bc9-a49fa2e45136" providerId="ADAL" clId="{5699BAB6-C86A-435B-9931-7B531037149F}" dt="2023-08-07T22:02:57.937" v="241" actId="27918"/>
        <pc:sldMkLst>
          <pc:docMk/>
          <pc:sldMk cId="3502258445" sldId="283"/>
        </pc:sldMkLst>
        <pc:spChg chg="mod">
          <ac:chgData name="Barrere, Monique" userId="3ffa66e1-c56c-4cf3-9bc9-a49fa2e45136" providerId="ADAL" clId="{5699BAB6-C86A-435B-9931-7B531037149F}" dt="2023-08-07T22:02:18.559" v="238" actId="20577"/>
          <ac:spMkLst>
            <pc:docMk/>
            <pc:sldMk cId="3502258445" sldId="283"/>
            <ac:spMk id="13" creationId="{F49B15B0-FD75-DECC-3634-EE6AC69C59EB}"/>
          </ac:spMkLst>
        </pc:spChg>
      </pc:sldChg>
      <pc:sldChg chg="modSp mod">
        <pc:chgData name="Barrere, Monique" userId="3ffa66e1-c56c-4cf3-9bc9-a49fa2e45136" providerId="ADAL" clId="{5699BAB6-C86A-435B-9931-7B531037149F}" dt="2023-08-07T21:17:40.436" v="62" actId="27918"/>
        <pc:sldMkLst>
          <pc:docMk/>
          <pc:sldMk cId="2004344858" sldId="288"/>
        </pc:sldMkLst>
        <pc:spChg chg="mod">
          <ac:chgData name="Barrere, Monique" userId="3ffa66e1-c56c-4cf3-9bc9-a49fa2e45136" providerId="ADAL" clId="{5699BAB6-C86A-435B-9931-7B531037149F}" dt="2023-08-07T21:14:48.310" v="55" actId="20577"/>
          <ac:spMkLst>
            <pc:docMk/>
            <pc:sldMk cId="2004344858" sldId="288"/>
            <ac:spMk id="3" creationId="{A8FD50B4-35E4-2D4F-FF67-444D1EC82D17}"/>
          </ac:spMkLst>
        </pc:spChg>
        <pc:spChg chg="mod">
          <ac:chgData name="Barrere, Monique" userId="3ffa66e1-c56c-4cf3-9bc9-a49fa2e45136" providerId="ADAL" clId="{5699BAB6-C86A-435B-9931-7B531037149F}" dt="2023-08-07T21:14:57.743" v="56" actId="20577"/>
          <ac:spMkLst>
            <pc:docMk/>
            <pc:sldMk cId="2004344858" sldId="288"/>
            <ac:spMk id="4" creationId="{E101C719-EDE0-EBF2-5BF6-CCAEDAE3D2DE}"/>
          </ac:spMkLst>
        </pc:spChg>
        <pc:graphicFrameChg chg="mod">
          <ac:chgData name="Barrere, Monique" userId="3ffa66e1-c56c-4cf3-9bc9-a49fa2e45136" providerId="ADAL" clId="{5699BAB6-C86A-435B-9931-7B531037149F}" dt="2023-08-07T21:17:31.257" v="60" actId="1076"/>
          <ac:graphicFrameMkLst>
            <pc:docMk/>
            <pc:sldMk cId="2004344858" sldId="288"/>
            <ac:graphicFrameMk id="2" creationId="{B0A68F7A-A083-4E2B-B574-D05208620F48}"/>
          </ac:graphicFrameMkLst>
        </pc:graphicFrameChg>
      </pc:sldChg>
      <pc:sldChg chg="modSp mod modCm">
        <pc:chgData name="Barrere, Monique" userId="3ffa66e1-c56c-4cf3-9bc9-a49fa2e45136" providerId="ADAL" clId="{5699BAB6-C86A-435B-9931-7B531037149F}" dt="2023-08-07T21:40:57.703" v="163"/>
        <pc:sldMkLst>
          <pc:docMk/>
          <pc:sldMk cId="4205298638" sldId="292"/>
        </pc:sldMkLst>
        <pc:graphicFrameChg chg="mod">
          <ac:chgData name="Barrere, Monique" userId="3ffa66e1-c56c-4cf3-9bc9-a49fa2e45136" providerId="ADAL" clId="{5699BAB6-C86A-435B-9931-7B531037149F}" dt="2023-08-07T21:36:48.109" v="158" actId="14100"/>
          <ac:graphicFrameMkLst>
            <pc:docMk/>
            <pc:sldMk cId="4205298638" sldId="292"/>
            <ac:graphicFrameMk id="9" creationId="{16BB2B36-D329-083C-5198-BEEC5AC12CFA}"/>
          </ac:graphicFrameMkLst>
        </pc:graphicFrameChg>
      </pc:sldChg>
      <pc:sldChg chg="modSp mod">
        <pc:chgData name="Barrere, Monique" userId="3ffa66e1-c56c-4cf3-9bc9-a49fa2e45136" providerId="ADAL" clId="{5699BAB6-C86A-435B-9931-7B531037149F}" dt="2023-08-07T22:00:36.279" v="204" actId="20577"/>
        <pc:sldMkLst>
          <pc:docMk/>
          <pc:sldMk cId="1925132525" sldId="294"/>
        </pc:sldMkLst>
        <pc:spChg chg="mod">
          <ac:chgData name="Barrere, Monique" userId="3ffa66e1-c56c-4cf3-9bc9-a49fa2e45136" providerId="ADAL" clId="{5699BAB6-C86A-435B-9931-7B531037149F}" dt="2023-08-07T22:00:36.279" v="204" actId="20577"/>
          <ac:spMkLst>
            <pc:docMk/>
            <pc:sldMk cId="1925132525" sldId="294"/>
            <ac:spMk id="11" creationId="{DD871B4B-F317-1927-8324-B793943ABAD2}"/>
          </ac:spMkLst>
        </pc:spChg>
      </pc:sldChg>
      <pc:sldChg chg="modSp mod">
        <pc:chgData name="Barrere, Monique" userId="3ffa66e1-c56c-4cf3-9bc9-a49fa2e45136" providerId="ADAL" clId="{5699BAB6-C86A-435B-9931-7B531037149F}" dt="2023-08-07T22:01:45.263" v="228" actId="20577"/>
        <pc:sldMkLst>
          <pc:docMk/>
          <pc:sldMk cId="3632646033" sldId="328"/>
        </pc:sldMkLst>
        <pc:spChg chg="mod">
          <ac:chgData name="Barrere, Monique" userId="3ffa66e1-c56c-4cf3-9bc9-a49fa2e45136" providerId="ADAL" clId="{5699BAB6-C86A-435B-9931-7B531037149F}" dt="2023-08-07T22:01:45.263" v="228" actId="20577"/>
          <ac:spMkLst>
            <pc:docMk/>
            <pc:sldMk cId="3632646033" sldId="328"/>
            <ac:spMk id="7" creationId="{399F7E6F-C311-A52B-A992-C94814D297AC}"/>
          </ac:spMkLst>
        </pc:spChg>
      </pc:sldChg>
      <pc:sldChg chg="modNotesTx">
        <pc:chgData name="Barrere, Monique" userId="3ffa66e1-c56c-4cf3-9bc9-a49fa2e45136" providerId="ADAL" clId="{5699BAB6-C86A-435B-9931-7B531037149F}" dt="2023-08-07T21:32:05.296" v="128" actId="6549"/>
        <pc:sldMkLst>
          <pc:docMk/>
          <pc:sldMk cId="1612805360" sldId="331"/>
        </pc:sldMkLst>
      </pc:sldChg>
      <pc:sldChg chg="modSp mod">
        <pc:chgData name="Barrere, Monique" userId="3ffa66e1-c56c-4cf3-9bc9-a49fa2e45136" providerId="ADAL" clId="{5699BAB6-C86A-435B-9931-7B531037149F}" dt="2023-08-07T22:04:10.239" v="251" actId="20577"/>
        <pc:sldMkLst>
          <pc:docMk/>
          <pc:sldMk cId="3558224958" sldId="333"/>
        </pc:sldMkLst>
        <pc:spChg chg="mod">
          <ac:chgData name="Barrere, Monique" userId="3ffa66e1-c56c-4cf3-9bc9-a49fa2e45136" providerId="ADAL" clId="{5699BAB6-C86A-435B-9931-7B531037149F}" dt="2023-08-07T22:04:10.239" v="251" actId="20577"/>
          <ac:spMkLst>
            <pc:docMk/>
            <pc:sldMk cId="3558224958" sldId="333"/>
            <ac:spMk id="8" creationId="{A3A8539B-C74C-1404-C3C8-30AE069C69E2}"/>
          </ac:spMkLst>
        </pc:spChg>
      </pc:sldChg>
      <pc:sldChg chg="modSp mod">
        <pc:chgData name="Barrere, Monique" userId="3ffa66e1-c56c-4cf3-9bc9-a49fa2e45136" providerId="ADAL" clId="{5699BAB6-C86A-435B-9931-7B531037149F}" dt="2023-08-07T21:10:38.743" v="20" actId="6549"/>
        <pc:sldMkLst>
          <pc:docMk/>
          <pc:sldMk cId="2252892287" sldId="338"/>
        </pc:sldMkLst>
        <pc:spChg chg="mod">
          <ac:chgData name="Barrere, Monique" userId="3ffa66e1-c56c-4cf3-9bc9-a49fa2e45136" providerId="ADAL" clId="{5699BAB6-C86A-435B-9931-7B531037149F}" dt="2023-08-07T21:10:38.743" v="20" actId="6549"/>
          <ac:spMkLst>
            <pc:docMk/>
            <pc:sldMk cId="2252892287" sldId="338"/>
            <ac:spMk id="3" creationId="{B6340F88-FDE5-D8FA-4CB8-7065B97BFE6B}"/>
          </ac:spMkLst>
        </pc:spChg>
      </pc:sldChg>
      <pc:sldChg chg="modSp mod">
        <pc:chgData name="Barrere, Monique" userId="3ffa66e1-c56c-4cf3-9bc9-a49fa2e45136" providerId="ADAL" clId="{5699BAB6-C86A-435B-9931-7B531037149F}" dt="2023-08-07T21:12:42.518" v="53" actId="6549"/>
        <pc:sldMkLst>
          <pc:docMk/>
          <pc:sldMk cId="1925418329" sldId="339"/>
        </pc:sldMkLst>
        <pc:spChg chg="mod">
          <ac:chgData name="Barrere, Monique" userId="3ffa66e1-c56c-4cf3-9bc9-a49fa2e45136" providerId="ADAL" clId="{5699BAB6-C86A-435B-9931-7B531037149F}" dt="2023-08-07T21:12:42.518" v="53" actId="6549"/>
          <ac:spMkLst>
            <pc:docMk/>
            <pc:sldMk cId="1925418329" sldId="339"/>
            <ac:spMk id="3" creationId="{B6340F88-FDE5-D8FA-4CB8-7065B97BFE6B}"/>
          </ac:spMkLst>
        </pc:spChg>
      </pc:sldChg>
      <pc:sldChg chg="modNotesTx">
        <pc:chgData name="Barrere, Monique" userId="3ffa66e1-c56c-4cf3-9bc9-a49fa2e45136" providerId="ADAL" clId="{5699BAB6-C86A-435B-9931-7B531037149F}" dt="2023-08-07T21:31:52.602" v="127" actId="6549"/>
        <pc:sldMkLst>
          <pc:docMk/>
          <pc:sldMk cId="2719209172" sldId="341"/>
        </pc:sldMkLst>
      </pc:sldChg>
      <pc:sldChg chg="modSp mod modNotesTx">
        <pc:chgData name="Barrere, Monique" userId="3ffa66e1-c56c-4cf3-9bc9-a49fa2e45136" providerId="ADAL" clId="{5699BAB6-C86A-435B-9931-7B531037149F}" dt="2023-08-07T21:33:36.328" v="156" actId="6549"/>
        <pc:sldMkLst>
          <pc:docMk/>
          <pc:sldMk cId="127253413" sldId="342"/>
        </pc:sldMkLst>
        <pc:spChg chg="mod">
          <ac:chgData name="Barrere, Monique" userId="3ffa66e1-c56c-4cf3-9bc9-a49fa2e45136" providerId="ADAL" clId="{5699BAB6-C86A-435B-9931-7B531037149F}" dt="2023-08-07T21:33:04.495" v="139" actId="20577"/>
          <ac:spMkLst>
            <pc:docMk/>
            <pc:sldMk cId="127253413" sldId="342"/>
            <ac:spMk id="5" creationId="{FE0BA0B7-CCD9-B683-F050-47BC8A0724EA}"/>
          </ac:spMkLst>
        </pc:spChg>
        <pc:spChg chg="mod">
          <ac:chgData name="Barrere, Monique" userId="3ffa66e1-c56c-4cf3-9bc9-a49fa2e45136" providerId="ADAL" clId="{5699BAB6-C86A-435B-9931-7B531037149F}" dt="2023-08-07T21:32:28.137" v="129" actId="20577"/>
          <ac:spMkLst>
            <pc:docMk/>
            <pc:sldMk cId="127253413" sldId="342"/>
            <ac:spMk id="13" creationId="{43B38DDF-EE67-8F4A-7B0F-41AB14B6293C}"/>
          </ac:spMkLst>
        </pc:spChg>
        <pc:spChg chg="mod">
          <ac:chgData name="Barrere, Monique" userId="3ffa66e1-c56c-4cf3-9bc9-a49fa2e45136" providerId="ADAL" clId="{5699BAB6-C86A-435B-9931-7B531037149F}" dt="2023-08-07T21:32:31.179" v="130" actId="20577"/>
          <ac:spMkLst>
            <pc:docMk/>
            <pc:sldMk cId="127253413" sldId="342"/>
            <ac:spMk id="14" creationId="{48E41215-2AA6-8C8F-277B-B57573E9F205}"/>
          </ac:spMkLst>
        </pc:spChg>
      </pc:sldChg>
      <pc:sldChg chg="mod">
        <pc:chgData name="Barrere, Monique" userId="3ffa66e1-c56c-4cf3-9bc9-a49fa2e45136" providerId="ADAL" clId="{5699BAB6-C86A-435B-9931-7B531037149F}" dt="2023-08-07T21:49:14.063" v="167" actId="27918"/>
        <pc:sldMkLst>
          <pc:docMk/>
          <pc:sldMk cId="933831771" sldId="345"/>
        </pc:sldMkLst>
      </pc:sldChg>
      <pc:sldChg chg="modNotesTx">
        <pc:chgData name="Barrere, Monique" userId="3ffa66e1-c56c-4cf3-9bc9-a49fa2e45136" providerId="ADAL" clId="{5699BAB6-C86A-435B-9931-7B531037149F}" dt="2023-08-07T21:59:39.126" v="194" actId="20577"/>
        <pc:sldMkLst>
          <pc:docMk/>
          <pc:sldMk cId="174098947" sldId="347"/>
        </pc:sldMkLst>
      </pc:sldChg>
      <pc:sldChg chg="modSp mod">
        <pc:chgData name="Barrere, Monique" userId="3ffa66e1-c56c-4cf3-9bc9-a49fa2e45136" providerId="ADAL" clId="{5699BAB6-C86A-435B-9931-7B531037149F}" dt="2023-08-07T21:42:21.441" v="165" actId="20577"/>
        <pc:sldMkLst>
          <pc:docMk/>
          <pc:sldMk cId="3364805724" sldId="348"/>
        </pc:sldMkLst>
        <pc:spChg chg="mod">
          <ac:chgData name="Barrere, Monique" userId="3ffa66e1-c56c-4cf3-9bc9-a49fa2e45136" providerId="ADAL" clId="{5699BAB6-C86A-435B-9931-7B531037149F}" dt="2023-08-07T21:42:21.441" v="165" actId="20577"/>
          <ac:spMkLst>
            <pc:docMk/>
            <pc:sldMk cId="3364805724" sldId="348"/>
            <ac:spMk id="3" creationId="{B6340F88-FDE5-D8FA-4CB8-7065B97BFE6B}"/>
          </ac:spMkLst>
        </pc:spChg>
      </pc:sldChg>
    </pc:docChg>
  </pc:docChgLst>
  <pc:docChgLst>
    <pc:chgData name="Behague, Sabina" userId="2f9f8379-56ce-455c-81be-d1dc66b28ae7" providerId="ADAL" clId="{2623C8A1-F0A1-4CDA-B565-2E575953FB5F}"/>
    <pc:docChg chg="undo custSel modSld">
      <pc:chgData name="Behague, Sabina" userId="2f9f8379-56ce-455c-81be-d1dc66b28ae7" providerId="ADAL" clId="{2623C8A1-F0A1-4CDA-B565-2E575953FB5F}" dt="2023-02-01T20:12:04.687" v="61" actId="113"/>
      <pc:docMkLst>
        <pc:docMk/>
      </pc:docMkLst>
      <pc:sldChg chg="modSp mod">
        <pc:chgData name="Behague, Sabina" userId="2f9f8379-56ce-455c-81be-d1dc66b28ae7" providerId="ADAL" clId="{2623C8A1-F0A1-4CDA-B565-2E575953FB5F}" dt="2023-01-26T14:58:07.554" v="0" actId="1076"/>
        <pc:sldMkLst>
          <pc:docMk/>
          <pc:sldMk cId="2163988523" sldId="260"/>
        </pc:sldMkLst>
        <pc:spChg chg="mod">
          <ac:chgData name="Behague, Sabina" userId="2f9f8379-56ce-455c-81be-d1dc66b28ae7" providerId="ADAL" clId="{2623C8A1-F0A1-4CDA-B565-2E575953FB5F}" dt="2023-01-26T14:58:07.554" v="0" actId="1076"/>
          <ac:spMkLst>
            <pc:docMk/>
            <pc:sldMk cId="2163988523" sldId="260"/>
            <ac:spMk id="9" creationId="{E690F70B-E368-D7F5-795E-B5139345EF71}"/>
          </ac:spMkLst>
        </pc:spChg>
      </pc:sldChg>
      <pc:sldChg chg="addSp delSp modSp mod">
        <pc:chgData name="Behague, Sabina" userId="2f9f8379-56ce-455c-81be-d1dc66b28ae7" providerId="ADAL" clId="{2623C8A1-F0A1-4CDA-B565-2E575953FB5F}" dt="2023-01-26T15:14:41.588" v="56" actId="1076"/>
        <pc:sldMkLst>
          <pc:docMk/>
          <pc:sldMk cId="2479953464" sldId="264"/>
        </pc:sldMkLst>
        <pc:spChg chg="del">
          <ac:chgData name="Behague, Sabina" userId="2f9f8379-56ce-455c-81be-d1dc66b28ae7" providerId="ADAL" clId="{2623C8A1-F0A1-4CDA-B565-2E575953FB5F}" dt="2023-01-26T15:13:02.708" v="43" actId="478"/>
          <ac:spMkLst>
            <pc:docMk/>
            <pc:sldMk cId="2479953464" sldId="264"/>
            <ac:spMk id="3" creationId="{CFBB141F-C6A9-B9F7-82C1-17FE9E23A6E3}"/>
          </ac:spMkLst>
        </pc:spChg>
        <pc:spChg chg="add mod">
          <ac:chgData name="Behague, Sabina" userId="2f9f8379-56ce-455c-81be-d1dc66b28ae7" providerId="ADAL" clId="{2623C8A1-F0A1-4CDA-B565-2E575953FB5F}" dt="2023-01-26T15:13:04.204" v="44"/>
          <ac:spMkLst>
            <pc:docMk/>
            <pc:sldMk cId="2479953464" sldId="264"/>
            <ac:spMk id="4" creationId="{413794E4-3A9D-20E8-785D-95B979A005A0}"/>
          </ac:spMkLst>
        </pc:spChg>
        <pc:spChg chg="mod">
          <ac:chgData name="Behague, Sabina" userId="2f9f8379-56ce-455c-81be-d1dc66b28ae7" providerId="ADAL" clId="{2623C8A1-F0A1-4CDA-B565-2E575953FB5F}" dt="2023-01-26T15:14:41.588" v="56" actId="1076"/>
          <ac:spMkLst>
            <pc:docMk/>
            <pc:sldMk cId="2479953464" sldId="264"/>
            <ac:spMk id="17" creationId="{85ED22CB-3BA1-A469-F33D-C4DBE09CA034}"/>
          </ac:spMkLst>
        </pc:spChg>
      </pc:sldChg>
      <pc:sldChg chg="addSp delSp modSp mod">
        <pc:chgData name="Behague, Sabina" userId="2f9f8379-56ce-455c-81be-d1dc66b28ae7" providerId="ADAL" clId="{2623C8A1-F0A1-4CDA-B565-2E575953FB5F}" dt="2023-01-26T15:13:17.204" v="47" actId="1076"/>
        <pc:sldMkLst>
          <pc:docMk/>
          <pc:sldMk cId="3502258445" sldId="283"/>
        </pc:sldMkLst>
        <pc:spChg chg="del">
          <ac:chgData name="Behague, Sabina" userId="2f9f8379-56ce-455c-81be-d1dc66b28ae7" providerId="ADAL" clId="{2623C8A1-F0A1-4CDA-B565-2E575953FB5F}" dt="2023-01-26T15:13:08.558" v="45" actId="478"/>
          <ac:spMkLst>
            <pc:docMk/>
            <pc:sldMk cId="3502258445" sldId="283"/>
            <ac:spMk id="3" creationId="{A03C1582-A54B-1B01-908F-5E0125A269A7}"/>
          </ac:spMkLst>
        </pc:spChg>
        <pc:spChg chg="add mod">
          <ac:chgData name="Behague, Sabina" userId="2f9f8379-56ce-455c-81be-d1dc66b28ae7" providerId="ADAL" clId="{2623C8A1-F0A1-4CDA-B565-2E575953FB5F}" dt="2023-01-26T15:13:17.204" v="47" actId="1076"/>
          <ac:spMkLst>
            <pc:docMk/>
            <pc:sldMk cId="3502258445" sldId="283"/>
            <ac:spMk id="4" creationId="{7B483EAE-BCDF-13EF-481E-D58C50E1A5EA}"/>
          </ac:spMkLst>
        </pc:spChg>
      </pc:sldChg>
      <pc:sldChg chg="modSp mod">
        <pc:chgData name="Behague, Sabina" userId="2f9f8379-56ce-455c-81be-d1dc66b28ae7" providerId="ADAL" clId="{2623C8A1-F0A1-4CDA-B565-2E575953FB5F}" dt="2023-01-26T15:00:21.339" v="5" actId="20577"/>
        <pc:sldMkLst>
          <pc:docMk/>
          <pc:sldMk cId="2004344858" sldId="288"/>
        </pc:sldMkLst>
        <pc:spChg chg="mod">
          <ac:chgData name="Behague, Sabina" userId="2f9f8379-56ce-455c-81be-d1dc66b28ae7" providerId="ADAL" clId="{2623C8A1-F0A1-4CDA-B565-2E575953FB5F}" dt="2023-01-26T15:00:16.914" v="4" actId="20577"/>
          <ac:spMkLst>
            <pc:docMk/>
            <pc:sldMk cId="2004344858" sldId="288"/>
            <ac:spMk id="3" creationId="{A8FD50B4-35E4-2D4F-FF67-444D1EC82D17}"/>
          </ac:spMkLst>
        </pc:spChg>
        <pc:spChg chg="mod">
          <ac:chgData name="Behague, Sabina" userId="2f9f8379-56ce-455c-81be-d1dc66b28ae7" providerId="ADAL" clId="{2623C8A1-F0A1-4CDA-B565-2E575953FB5F}" dt="2023-01-26T15:00:21.339" v="5" actId="20577"/>
          <ac:spMkLst>
            <pc:docMk/>
            <pc:sldMk cId="2004344858" sldId="288"/>
            <ac:spMk id="4" creationId="{E101C719-EDE0-EBF2-5BF6-CCAEDAE3D2DE}"/>
          </ac:spMkLst>
        </pc:spChg>
      </pc:sldChg>
      <pc:sldChg chg="addCm delCm">
        <pc:chgData name="Behague, Sabina" userId="2f9f8379-56ce-455c-81be-d1dc66b28ae7" providerId="ADAL" clId="{2623C8A1-F0A1-4CDA-B565-2E575953FB5F}" dt="2023-01-26T15:18:45.281" v="58"/>
        <pc:sldMkLst>
          <pc:docMk/>
          <pc:sldMk cId="3475639167" sldId="289"/>
        </pc:sldMkLst>
      </pc:sldChg>
      <pc:sldChg chg="addCm">
        <pc:chgData name="Behague, Sabina" userId="2f9f8379-56ce-455c-81be-d1dc66b28ae7" providerId="ADAL" clId="{2623C8A1-F0A1-4CDA-B565-2E575953FB5F}" dt="2023-01-26T15:02:44.707" v="8"/>
        <pc:sldMkLst>
          <pc:docMk/>
          <pc:sldMk cId="4205298638" sldId="292"/>
        </pc:sldMkLst>
      </pc:sldChg>
      <pc:sldChg chg="addSp delSp modSp mod addCm">
        <pc:chgData name="Behague, Sabina" userId="2f9f8379-56ce-455c-81be-d1dc66b28ae7" providerId="ADAL" clId="{2623C8A1-F0A1-4CDA-B565-2E575953FB5F}" dt="2023-01-26T15:14:29.627" v="55"/>
        <pc:sldMkLst>
          <pc:docMk/>
          <pc:sldMk cId="1925132525" sldId="294"/>
        </pc:sldMkLst>
        <pc:spChg chg="mod">
          <ac:chgData name="Behague, Sabina" userId="2f9f8379-56ce-455c-81be-d1dc66b28ae7" providerId="ADAL" clId="{2623C8A1-F0A1-4CDA-B565-2E575953FB5F}" dt="2023-01-26T15:14:06.689" v="54" actId="113"/>
          <ac:spMkLst>
            <pc:docMk/>
            <pc:sldMk cId="1925132525" sldId="294"/>
            <ac:spMk id="4" creationId="{87E0FD17-000E-F917-D7E1-AFF7CACBF13D}"/>
          </ac:spMkLst>
        </pc:spChg>
        <pc:spChg chg="del">
          <ac:chgData name="Behague, Sabina" userId="2f9f8379-56ce-455c-81be-d1dc66b28ae7" providerId="ADAL" clId="{2623C8A1-F0A1-4CDA-B565-2E575953FB5F}" dt="2023-01-26T15:12:55.760" v="41" actId="478"/>
          <ac:spMkLst>
            <pc:docMk/>
            <pc:sldMk cId="1925132525" sldId="294"/>
            <ac:spMk id="5" creationId="{9309038A-385A-1CAC-7405-5F502B16D108}"/>
          </ac:spMkLst>
        </pc:spChg>
        <pc:spChg chg="add mod">
          <ac:chgData name="Behague, Sabina" userId="2f9f8379-56ce-455c-81be-d1dc66b28ae7" providerId="ADAL" clId="{2623C8A1-F0A1-4CDA-B565-2E575953FB5F}" dt="2023-01-26T15:12:57.278" v="42"/>
          <ac:spMkLst>
            <pc:docMk/>
            <pc:sldMk cId="1925132525" sldId="294"/>
            <ac:spMk id="6" creationId="{8FC12757-3E2C-5F51-7EA2-A986165D1D51}"/>
          </ac:spMkLst>
        </pc:spChg>
      </pc:sldChg>
      <pc:sldChg chg="addCm">
        <pc:chgData name="Behague, Sabina" userId="2f9f8379-56ce-455c-81be-d1dc66b28ae7" providerId="ADAL" clId="{2623C8A1-F0A1-4CDA-B565-2E575953FB5F}" dt="2023-01-26T15:11:55.626" v="35"/>
        <pc:sldMkLst>
          <pc:docMk/>
          <pc:sldMk cId="476875324" sldId="296"/>
        </pc:sldMkLst>
      </pc:sldChg>
      <pc:sldChg chg="modSp addCm delCm">
        <pc:chgData name="Behague, Sabina" userId="2f9f8379-56ce-455c-81be-d1dc66b28ae7" providerId="ADAL" clId="{2623C8A1-F0A1-4CDA-B565-2E575953FB5F}" dt="2023-02-01T20:12:04.687" v="61" actId="113"/>
        <pc:sldMkLst>
          <pc:docMk/>
          <pc:sldMk cId="3332005300" sldId="322"/>
        </pc:sldMkLst>
        <pc:graphicFrameChg chg="mod">
          <ac:chgData name="Behague, Sabina" userId="2f9f8379-56ce-455c-81be-d1dc66b28ae7" providerId="ADAL" clId="{2623C8A1-F0A1-4CDA-B565-2E575953FB5F}" dt="2023-02-01T20:12:04.687" v="61" actId="113"/>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2623C8A1-F0A1-4CDA-B565-2E575953FB5F}" dt="2023-01-26T15:12:28.083" v="40" actId="1076"/>
        <pc:sldMkLst>
          <pc:docMk/>
          <pc:sldMk cId="3632646033" sldId="328"/>
        </pc:sldMkLst>
        <pc:spChg chg="mod">
          <ac:chgData name="Behague, Sabina" userId="2f9f8379-56ce-455c-81be-d1dc66b28ae7" providerId="ADAL" clId="{2623C8A1-F0A1-4CDA-B565-2E575953FB5F}" dt="2023-01-26T15:12:28.083" v="40" actId="1076"/>
          <ac:spMkLst>
            <pc:docMk/>
            <pc:sldMk cId="3632646033" sldId="328"/>
            <ac:spMk id="5" creationId="{F5B44C3E-7C8D-1C70-3674-72CF216CA3A0}"/>
          </ac:spMkLst>
        </pc:spChg>
      </pc:sldChg>
      <pc:sldChg chg="addSp delSp modSp mod">
        <pc:chgData name="Behague, Sabina" userId="2f9f8379-56ce-455c-81be-d1dc66b28ae7" providerId="ADAL" clId="{2623C8A1-F0A1-4CDA-B565-2E575953FB5F}" dt="2023-01-26T15:13:46.092" v="53" actId="1076"/>
        <pc:sldMkLst>
          <pc:docMk/>
          <pc:sldMk cId="3558224958" sldId="333"/>
        </pc:sldMkLst>
        <pc:spChg chg="del">
          <ac:chgData name="Behague, Sabina" userId="2f9f8379-56ce-455c-81be-d1dc66b28ae7" providerId="ADAL" clId="{2623C8A1-F0A1-4CDA-B565-2E575953FB5F}" dt="2023-01-26T15:13:28.944" v="50" actId="478"/>
          <ac:spMkLst>
            <pc:docMk/>
            <pc:sldMk cId="3558224958" sldId="333"/>
            <ac:spMk id="3" creationId="{0A79CE97-8A91-E43C-5EE2-2F1D25EE8286}"/>
          </ac:spMkLst>
        </pc:spChg>
        <pc:spChg chg="add mod">
          <ac:chgData name="Behague, Sabina" userId="2f9f8379-56ce-455c-81be-d1dc66b28ae7" providerId="ADAL" clId="{2623C8A1-F0A1-4CDA-B565-2E575953FB5F}" dt="2023-01-26T15:13:34.925" v="52" actId="1076"/>
          <ac:spMkLst>
            <pc:docMk/>
            <pc:sldMk cId="3558224958" sldId="333"/>
            <ac:spMk id="4" creationId="{F8AA4074-27C9-8B1B-037E-0C2D5EA9D9E3}"/>
          </ac:spMkLst>
        </pc:spChg>
        <pc:grpChg chg="mod">
          <ac:chgData name="Behague, Sabina" userId="2f9f8379-56ce-455c-81be-d1dc66b28ae7" providerId="ADAL" clId="{2623C8A1-F0A1-4CDA-B565-2E575953FB5F}" dt="2023-01-26T15:13:46.092" v="53" actId="1076"/>
          <ac:grpSpMkLst>
            <pc:docMk/>
            <pc:sldMk cId="3558224958" sldId="333"/>
            <ac:grpSpMk id="12" creationId="{5E9238D3-4F99-E415-7A54-9FE1BC3F8A71}"/>
          </ac:grpSpMkLst>
        </pc:grpChg>
        <pc:picChg chg="add del">
          <ac:chgData name="Behague, Sabina" userId="2f9f8379-56ce-455c-81be-d1dc66b28ae7" providerId="ADAL" clId="{2623C8A1-F0A1-4CDA-B565-2E575953FB5F}" dt="2023-01-26T15:13:25.483" v="49" actId="478"/>
          <ac:picMkLst>
            <pc:docMk/>
            <pc:sldMk cId="3558224958" sldId="333"/>
            <ac:picMk id="2" creationId="{C643F56A-A278-7305-EDB4-58D4F2AE702D}"/>
          </ac:picMkLst>
        </pc:picChg>
      </pc:sldChg>
      <pc:sldChg chg="modSp mod">
        <pc:chgData name="Behague, Sabina" userId="2f9f8379-56ce-455c-81be-d1dc66b28ae7" providerId="ADAL" clId="{2623C8A1-F0A1-4CDA-B565-2E575953FB5F}" dt="2023-01-26T14:59:25.586" v="1" actId="1076"/>
        <pc:sldMkLst>
          <pc:docMk/>
          <pc:sldMk cId="3002345635" sldId="340"/>
        </pc:sldMkLst>
        <pc:spChg chg="mod">
          <ac:chgData name="Behague, Sabina" userId="2f9f8379-56ce-455c-81be-d1dc66b28ae7" providerId="ADAL" clId="{2623C8A1-F0A1-4CDA-B565-2E575953FB5F}" dt="2023-01-26T14:59:25.586" v="1" actId="1076"/>
          <ac:spMkLst>
            <pc:docMk/>
            <pc:sldMk cId="3002345635" sldId="340"/>
            <ac:spMk id="9" creationId="{E690F70B-E368-D7F5-795E-B5139345EF71}"/>
          </ac:spMkLst>
        </pc:spChg>
      </pc:sldChg>
      <pc:sldChg chg="modSp mod">
        <pc:chgData name="Behague, Sabina" userId="2f9f8379-56ce-455c-81be-d1dc66b28ae7" providerId="ADAL" clId="{2623C8A1-F0A1-4CDA-B565-2E575953FB5F}" dt="2023-01-26T15:01:19.585" v="7" actId="20577"/>
        <pc:sldMkLst>
          <pc:docMk/>
          <pc:sldMk cId="127253413" sldId="342"/>
        </pc:sldMkLst>
        <pc:spChg chg="mod">
          <ac:chgData name="Behague, Sabina" userId="2f9f8379-56ce-455c-81be-d1dc66b28ae7" providerId="ADAL" clId="{2623C8A1-F0A1-4CDA-B565-2E575953FB5F}" dt="2023-01-26T15:01:16.556" v="6" actId="20577"/>
          <ac:spMkLst>
            <pc:docMk/>
            <pc:sldMk cId="127253413" sldId="342"/>
            <ac:spMk id="3" creationId="{A8FD50B4-35E4-2D4F-FF67-444D1EC82D17}"/>
          </ac:spMkLst>
        </pc:spChg>
        <pc:spChg chg="mod">
          <ac:chgData name="Behague, Sabina" userId="2f9f8379-56ce-455c-81be-d1dc66b28ae7" providerId="ADAL" clId="{2623C8A1-F0A1-4CDA-B565-2E575953FB5F}" dt="2023-01-26T15:01:19.585" v="7" actId="20577"/>
          <ac:spMkLst>
            <pc:docMk/>
            <pc:sldMk cId="127253413" sldId="342"/>
            <ac:spMk id="4" creationId="{E101C719-EDE0-EBF2-5BF6-CCAEDAE3D2DE}"/>
          </ac:spMkLst>
        </pc:spChg>
      </pc:sldChg>
      <pc:sldChg chg="modSp mod addCm">
        <pc:chgData name="Behague, Sabina" userId="2f9f8379-56ce-455c-81be-d1dc66b28ae7" providerId="ADAL" clId="{2623C8A1-F0A1-4CDA-B565-2E575953FB5F}" dt="2023-01-26T15:06:16.649" v="26"/>
        <pc:sldMkLst>
          <pc:docMk/>
          <pc:sldMk cId="847019123" sldId="343"/>
        </pc:sldMkLst>
        <pc:spChg chg="mod">
          <ac:chgData name="Behague, Sabina" userId="2f9f8379-56ce-455c-81be-d1dc66b28ae7" providerId="ADAL" clId="{2623C8A1-F0A1-4CDA-B565-2E575953FB5F}" dt="2023-01-26T15:04:26.709" v="18" actId="1076"/>
          <ac:spMkLst>
            <pc:docMk/>
            <pc:sldMk cId="847019123" sldId="343"/>
            <ac:spMk id="8" creationId="{6EBAB372-B395-8FDF-76C3-F7E633EF436C}"/>
          </ac:spMkLst>
        </pc:spChg>
      </pc:sldChg>
      <pc:sldChg chg="modSp mod">
        <pc:chgData name="Behague, Sabina" userId="2f9f8379-56ce-455c-81be-d1dc66b28ae7" providerId="ADAL" clId="{2623C8A1-F0A1-4CDA-B565-2E575953FB5F}" dt="2023-01-26T15:06:26.335" v="27" actId="1076"/>
        <pc:sldMkLst>
          <pc:docMk/>
          <pc:sldMk cId="2849914987" sldId="344"/>
        </pc:sldMkLst>
        <pc:spChg chg="mod">
          <ac:chgData name="Behague, Sabina" userId="2f9f8379-56ce-455c-81be-d1dc66b28ae7" providerId="ADAL" clId="{2623C8A1-F0A1-4CDA-B565-2E575953FB5F}" dt="2023-01-26T15:06:26.335" v="27" actId="1076"/>
          <ac:spMkLst>
            <pc:docMk/>
            <pc:sldMk cId="2849914987" sldId="344"/>
            <ac:spMk id="9" creationId="{E690F70B-E368-D7F5-795E-B5139345EF71}"/>
          </ac:spMkLst>
        </pc:spChg>
      </pc:sldChg>
      <pc:sldChg chg="addCm">
        <pc:chgData name="Behague, Sabina" userId="2f9f8379-56ce-455c-81be-d1dc66b28ae7" providerId="ADAL" clId="{2623C8A1-F0A1-4CDA-B565-2E575953FB5F}" dt="2023-01-26T15:08:28.471" v="33"/>
        <pc:sldMkLst>
          <pc:docMk/>
          <pc:sldMk cId="933831771" sldId="345"/>
        </pc:sldMkLst>
      </pc:sldChg>
      <pc:sldChg chg="modSp mod">
        <pc:chgData name="Behague, Sabina" userId="2f9f8379-56ce-455c-81be-d1dc66b28ae7" providerId="ADAL" clId="{2623C8A1-F0A1-4CDA-B565-2E575953FB5F}" dt="2023-01-26T15:10:47.815" v="34" actId="1076"/>
        <pc:sldMkLst>
          <pc:docMk/>
          <pc:sldMk cId="958764126" sldId="346"/>
        </pc:sldMkLst>
        <pc:spChg chg="mod">
          <ac:chgData name="Behague, Sabina" userId="2f9f8379-56ce-455c-81be-d1dc66b28ae7" providerId="ADAL" clId="{2623C8A1-F0A1-4CDA-B565-2E575953FB5F}" dt="2023-01-26T15:10:47.815" v="34" actId="1076"/>
          <ac:spMkLst>
            <pc:docMk/>
            <pc:sldMk cId="958764126" sldId="346"/>
            <ac:spMk id="9" creationId="{E690F70B-E368-D7F5-795E-B5139345EF71}"/>
          </ac:spMkLst>
        </pc:spChg>
      </pc:sldChg>
      <pc:sldChg chg="modSp mod">
        <pc:chgData name="Behague, Sabina" userId="2f9f8379-56ce-455c-81be-d1dc66b28ae7" providerId="ADAL" clId="{2623C8A1-F0A1-4CDA-B565-2E575953FB5F}" dt="2023-01-26T15:04:01.682" v="13" actId="1076"/>
        <pc:sldMkLst>
          <pc:docMk/>
          <pc:sldMk cId="3364805724" sldId="348"/>
        </pc:sldMkLst>
        <pc:spChg chg="mod">
          <ac:chgData name="Behague, Sabina" userId="2f9f8379-56ce-455c-81be-d1dc66b28ae7" providerId="ADAL" clId="{2623C8A1-F0A1-4CDA-B565-2E575953FB5F}" dt="2023-01-26T15:04:01.682" v="13" actId="1076"/>
          <ac:spMkLst>
            <pc:docMk/>
            <pc:sldMk cId="3364805724" sldId="348"/>
            <ac:spMk id="6" creationId="{D0F80AC6-B85E-876D-3F7F-2D945C3A0FA6}"/>
          </ac:spMkLst>
        </pc:spChg>
      </pc:sldChg>
    </pc:docChg>
  </pc:docChgLst>
  <pc:docChgLst>
    <pc:chgData name="Behague, Sabina" userId="2f9f8379-56ce-455c-81be-d1dc66b28ae7" providerId="ADAL" clId="{E3E8E67C-6984-4589-A8AD-2C36DD2E8371}"/>
    <pc:docChg chg="custSel modSld delMainMaster modMainMaster">
      <pc:chgData name="Behague, Sabina" userId="2f9f8379-56ce-455c-81be-d1dc66b28ae7" providerId="ADAL" clId="{E3E8E67C-6984-4589-A8AD-2C36DD2E8371}" dt="2023-03-15T14:40:13.168" v="952" actId="20577"/>
      <pc:docMkLst>
        <pc:docMk/>
      </pc:docMkLst>
      <pc:sldChg chg="modSp addCm">
        <pc:chgData name="Behague, Sabina" userId="2f9f8379-56ce-455c-81be-d1dc66b28ae7" providerId="ADAL" clId="{E3E8E67C-6984-4589-A8AD-2C36DD2E8371}" dt="2023-03-09T19:30:10.588" v="29"/>
        <pc:sldMkLst>
          <pc:docMk/>
          <pc:sldMk cId="109857222" sldId="256"/>
        </pc:sldMkLst>
        <pc:spChg chg="mod">
          <ac:chgData name="Behague, Sabina" userId="2f9f8379-56ce-455c-81be-d1dc66b28ae7" providerId="ADAL" clId="{E3E8E67C-6984-4589-A8AD-2C36DD2E8371}" dt="2023-03-01T16:36:45.986" v="0"/>
          <ac:spMkLst>
            <pc:docMk/>
            <pc:sldMk cId="109857222" sldId="256"/>
            <ac:spMk id="3" creationId="{00000000-0000-0000-0000-000000000000}"/>
          </ac:spMkLst>
        </pc:spChg>
      </pc:sldChg>
      <pc:sldChg chg="addSp delSp modSp mod">
        <pc:chgData name="Behague, Sabina" userId="2f9f8379-56ce-455c-81be-d1dc66b28ae7" providerId="ADAL" clId="{E3E8E67C-6984-4589-A8AD-2C36DD2E8371}" dt="2023-03-03T01:57:35.729" v="16"/>
        <pc:sldMkLst>
          <pc:docMk/>
          <pc:sldMk cId="2163988523" sldId="260"/>
        </pc:sldMkLst>
        <pc:spChg chg="del">
          <ac:chgData name="Behague, Sabina" userId="2f9f8379-56ce-455c-81be-d1dc66b28ae7" providerId="ADAL" clId="{E3E8E67C-6984-4589-A8AD-2C36DD2E8371}" dt="2023-03-03T01:57:31.759" v="13" actId="478"/>
          <ac:spMkLst>
            <pc:docMk/>
            <pc:sldMk cId="2163988523" sldId="260"/>
            <ac:spMk id="6" creationId="{5D0F14F3-1A09-3E96-BCB2-D8B940E469DA}"/>
          </ac:spMkLst>
        </pc:spChg>
        <pc:spChg chg="del">
          <ac:chgData name="Behague, Sabina" userId="2f9f8379-56ce-455c-81be-d1dc66b28ae7" providerId="ADAL" clId="{E3E8E67C-6984-4589-A8AD-2C36DD2E8371}" dt="2023-03-03T01:57:32.659" v="14" actId="478"/>
          <ac:spMkLst>
            <pc:docMk/>
            <pc:sldMk cId="2163988523" sldId="260"/>
            <ac:spMk id="7" creationId="{CE64F085-394F-89FE-55C1-94E5F28AFADD}"/>
          </ac:spMkLst>
        </pc:spChg>
        <pc:spChg chg="del">
          <ac:chgData name="Behague, Sabina" userId="2f9f8379-56ce-455c-81be-d1dc66b28ae7" providerId="ADAL" clId="{E3E8E67C-6984-4589-A8AD-2C36DD2E8371}" dt="2023-03-03T01:57:33.859" v="15" actId="478"/>
          <ac:spMkLst>
            <pc:docMk/>
            <pc:sldMk cId="2163988523" sldId="260"/>
            <ac:spMk id="8" creationId="{E39DAA33-FEFE-A8BD-BBEA-A8F3D8B80ECE}"/>
          </ac:spMkLst>
        </pc:spChg>
        <pc:picChg chg="add mod">
          <ac:chgData name="Behague, Sabina" userId="2f9f8379-56ce-455c-81be-d1dc66b28ae7" providerId="ADAL" clId="{E3E8E67C-6984-4589-A8AD-2C36DD2E8371}" dt="2023-03-03T01:57:35.729" v="16"/>
          <ac:picMkLst>
            <pc:docMk/>
            <pc:sldMk cId="2163988523" sldId="260"/>
            <ac:picMk id="2" creationId="{F2AE1EEA-04BD-6721-0B44-12CC66E17FF0}"/>
          </ac:picMkLst>
        </pc:picChg>
      </pc:sldChg>
      <pc:sldChg chg="mod modNotesTx">
        <pc:chgData name="Behague, Sabina" userId="2f9f8379-56ce-455c-81be-d1dc66b28ae7" providerId="ADAL" clId="{E3E8E67C-6984-4589-A8AD-2C36DD2E8371}" dt="2023-03-15T14:38:44.254" v="916" actId="20577"/>
        <pc:sldMkLst>
          <pc:docMk/>
          <pc:sldMk cId="2479953464" sldId="264"/>
        </pc:sldMkLst>
      </pc:sldChg>
      <pc:sldChg chg="mod modNotesTx">
        <pc:chgData name="Behague, Sabina" userId="2f9f8379-56ce-455c-81be-d1dc66b28ae7" providerId="ADAL" clId="{E3E8E67C-6984-4589-A8AD-2C36DD2E8371}" dt="2023-03-15T14:39:49.068" v="941" actId="20577"/>
        <pc:sldMkLst>
          <pc:docMk/>
          <pc:sldMk cId="3502258445" sldId="283"/>
        </pc:sldMkLst>
      </pc:sldChg>
      <pc:sldChg chg="modNotesTx">
        <pc:chgData name="Behague, Sabina" userId="2f9f8379-56ce-455c-81be-d1dc66b28ae7" providerId="ADAL" clId="{E3E8E67C-6984-4589-A8AD-2C36DD2E8371}" dt="2023-03-14T18:28:38.881" v="341" actId="6549"/>
        <pc:sldMkLst>
          <pc:docMk/>
          <pc:sldMk cId="2004344858" sldId="288"/>
        </pc:sldMkLst>
      </pc:sldChg>
      <pc:sldChg chg="modSp mod">
        <pc:chgData name="Behague, Sabina" userId="2f9f8379-56ce-455c-81be-d1dc66b28ae7" providerId="ADAL" clId="{E3E8E67C-6984-4589-A8AD-2C36DD2E8371}" dt="2023-03-09T21:07:05.388" v="337" actId="20577"/>
        <pc:sldMkLst>
          <pc:docMk/>
          <pc:sldMk cId="3475639167" sldId="289"/>
        </pc:sldMkLst>
        <pc:spChg chg="mod">
          <ac:chgData name="Behague, Sabina" userId="2f9f8379-56ce-455c-81be-d1dc66b28ae7" providerId="ADAL" clId="{E3E8E67C-6984-4589-A8AD-2C36DD2E8371}" dt="2023-03-09T21:07:05.388" v="337" actId="20577"/>
          <ac:spMkLst>
            <pc:docMk/>
            <pc:sldMk cId="3475639167" sldId="289"/>
            <ac:spMk id="3" creationId="{F2A31AE5-F919-CA50-BF07-AF012D87D146}"/>
          </ac:spMkLst>
        </pc:spChg>
      </pc:sldChg>
      <pc:sldChg chg="delSp modSp mod addCm modNotesTx">
        <pc:chgData name="Behague, Sabina" userId="2f9f8379-56ce-455c-81be-d1dc66b28ae7" providerId="ADAL" clId="{E3E8E67C-6984-4589-A8AD-2C36DD2E8371}" dt="2023-03-15T14:20:14.065" v="488" actId="20577"/>
        <pc:sldMkLst>
          <pc:docMk/>
          <pc:sldMk cId="4205298638" sldId="292"/>
        </pc:sldMkLst>
        <pc:spChg chg="del">
          <ac:chgData name="Behague, Sabina" userId="2f9f8379-56ce-455c-81be-d1dc66b28ae7" providerId="ADAL" clId="{E3E8E67C-6984-4589-A8AD-2C36DD2E8371}" dt="2023-03-09T19:42:29.397" v="49" actId="478"/>
          <ac:spMkLst>
            <pc:docMk/>
            <pc:sldMk cId="4205298638" sldId="292"/>
            <ac:spMk id="5" creationId="{65096ECE-03F1-2767-808A-DED55CEAA1F1}"/>
          </ac:spMkLst>
        </pc:spChg>
        <pc:graphicFrameChg chg="mod">
          <ac:chgData name="Behague, Sabina" userId="2f9f8379-56ce-455c-81be-d1dc66b28ae7" providerId="ADAL" clId="{E3E8E67C-6984-4589-A8AD-2C36DD2E8371}" dt="2023-03-09T19:42:54.068" v="53" actId="113"/>
          <ac:graphicFrameMkLst>
            <pc:docMk/>
            <pc:sldMk cId="4205298638" sldId="292"/>
            <ac:graphicFrameMk id="9" creationId="{16BB2B36-D329-083C-5198-BEEC5AC12CFA}"/>
          </ac:graphicFrameMkLst>
        </pc:graphicFrameChg>
      </pc:sldChg>
      <pc:sldChg chg="modSp mod delCm">
        <pc:chgData name="Behague, Sabina" userId="2f9f8379-56ce-455c-81be-d1dc66b28ae7" providerId="ADAL" clId="{E3E8E67C-6984-4589-A8AD-2C36DD2E8371}" dt="2023-03-15T14:37:29.042" v="906" actId="20577"/>
        <pc:sldMkLst>
          <pc:docMk/>
          <pc:sldMk cId="1925132525" sldId="294"/>
        </pc:sldMkLst>
        <pc:spChg chg="mod">
          <ac:chgData name="Behague, Sabina" userId="2f9f8379-56ce-455c-81be-d1dc66b28ae7" providerId="ADAL" clId="{E3E8E67C-6984-4589-A8AD-2C36DD2E8371}" dt="2023-03-15T14:37:29.042" v="906" actId="20577"/>
          <ac:spMkLst>
            <pc:docMk/>
            <pc:sldMk cId="1925132525" sldId="294"/>
            <ac:spMk id="4" creationId="{87E0FD17-000E-F917-D7E1-AFF7CACBF13D}"/>
          </ac:spMkLst>
        </pc:spChg>
      </pc:sldChg>
      <pc:sldChg chg="mod addCm delCm modNotesTx">
        <pc:chgData name="Behague, Sabina" userId="2f9f8379-56ce-455c-81be-d1dc66b28ae7" providerId="ADAL" clId="{E3E8E67C-6984-4589-A8AD-2C36DD2E8371}" dt="2023-03-15T14:34:31.344" v="717"/>
        <pc:sldMkLst>
          <pc:docMk/>
          <pc:sldMk cId="476875324" sldId="296"/>
        </pc:sldMkLst>
      </pc:sldChg>
      <pc:sldChg chg="modSp mod modNotesTx">
        <pc:chgData name="Behague, Sabina" userId="2f9f8379-56ce-455c-81be-d1dc66b28ae7" providerId="ADAL" clId="{E3E8E67C-6984-4589-A8AD-2C36DD2E8371}" dt="2023-03-15T14:22:58.961" v="698" actId="20577"/>
        <pc:sldMkLst>
          <pc:docMk/>
          <pc:sldMk cId="3332005300" sldId="322"/>
        </pc:sldMkLst>
        <pc:spChg chg="mod">
          <ac:chgData name="Behague, Sabina" userId="2f9f8379-56ce-455c-81be-d1dc66b28ae7" providerId="ADAL" clId="{E3E8E67C-6984-4589-A8AD-2C36DD2E8371}" dt="2023-03-15T14:20:39.483" v="489" actId="20577"/>
          <ac:spMkLst>
            <pc:docMk/>
            <pc:sldMk cId="3332005300" sldId="322"/>
            <ac:spMk id="3" creationId="{E4FD1E92-5DBC-B105-F246-2355E4FF9A74}"/>
          </ac:spMkLst>
        </pc:spChg>
        <pc:graphicFrameChg chg="mod">
          <ac:chgData name="Behague, Sabina" userId="2f9f8379-56ce-455c-81be-d1dc66b28ae7" providerId="ADAL" clId="{E3E8E67C-6984-4589-A8AD-2C36DD2E8371}" dt="2023-03-09T19:50:51.958" v="71"/>
          <ac:graphicFrameMkLst>
            <pc:docMk/>
            <pc:sldMk cId="3332005300" sldId="322"/>
            <ac:graphicFrameMk id="6" creationId="{A9A8CC69-E7C7-8BF8-2D2D-ABB1A61EC758}"/>
          </ac:graphicFrameMkLst>
        </pc:graphicFrameChg>
      </pc:sldChg>
      <pc:sldChg chg="mod modNotesTx">
        <pc:chgData name="Behague, Sabina" userId="2f9f8379-56ce-455c-81be-d1dc66b28ae7" providerId="ADAL" clId="{E3E8E67C-6984-4589-A8AD-2C36DD2E8371}" dt="2023-03-15T14:37:15.098" v="893" actId="20577"/>
        <pc:sldMkLst>
          <pc:docMk/>
          <pc:sldMk cId="3632646033" sldId="328"/>
        </pc:sldMkLst>
      </pc:sldChg>
      <pc:sldChg chg="modNotesTx">
        <pc:chgData name="Behague, Sabina" userId="2f9f8379-56ce-455c-81be-d1dc66b28ae7" providerId="ADAL" clId="{E3E8E67C-6984-4589-A8AD-2C36DD2E8371}" dt="2023-03-14T18:28:07.933" v="339" actId="6549"/>
        <pc:sldMkLst>
          <pc:docMk/>
          <pc:sldMk cId="1612805360" sldId="331"/>
        </pc:sldMkLst>
      </pc:sldChg>
      <pc:sldChg chg="addSp modSp mod modNotesTx">
        <pc:chgData name="Behague, Sabina" userId="2f9f8379-56ce-455c-81be-d1dc66b28ae7" providerId="ADAL" clId="{E3E8E67C-6984-4589-A8AD-2C36DD2E8371}" dt="2023-03-15T14:40:13.168" v="952" actId="20577"/>
        <pc:sldMkLst>
          <pc:docMk/>
          <pc:sldMk cId="3558224958" sldId="333"/>
        </pc:sldMkLst>
        <pc:spChg chg="add mod">
          <ac:chgData name="Behague, Sabina" userId="2f9f8379-56ce-455c-81be-d1dc66b28ae7" providerId="ADAL" clId="{E3E8E67C-6984-4589-A8AD-2C36DD2E8371}" dt="2023-03-09T20:29:15.818" v="316" actId="20577"/>
          <ac:spMkLst>
            <pc:docMk/>
            <pc:sldMk cId="3558224958" sldId="333"/>
            <ac:spMk id="2" creationId="{94CDD363-6088-372F-7395-172FE8DD908E}"/>
          </ac:spMkLst>
        </pc:spChg>
        <pc:spChg chg="add mod">
          <ac:chgData name="Behague, Sabina" userId="2f9f8379-56ce-455c-81be-d1dc66b28ae7" providerId="ADAL" clId="{E3E8E67C-6984-4589-A8AD-2C36DD2E8371}" dt="2023-03-09T20:29:06.474" v="314" actId="20577"/>
          <ac:spMkLst>
            <pc:docMk/>
            <pc:sldMk cId="3558224958" sldId="333"/>
            <ac:spMk id="5" creationId="{53C1CA81-4A6E-A9B7-C91C-3AEE9C072D11}"/>
          </ac:spMkLst>
        </pc:spChg>
        <pc:spChg chg="add mod">
          <ac:chgData name="Behague, Sabina" userId="2f9f8379-56ce-455c-81be-d1dc66b28ae7" providerId="ADAL" clId="{E3E8E67C-6984-4589-A8AD-2C36DD2E8371}" dt="2023-03-09T20:28:59.986" v="312" actId="20577"/>
          <ac:spMkLst>
            <pc:docMk/>
            <pc:sldMk cId="3558224958" sldId="333"/>
            <ac:spMk id="6" creationId="{0409EBD9-EA70-1A79-ED25-403A2E93BD5E}"/>
          </ac:spMkLst>
        </pc:spChg>
        <pc:spChg chg="add mod">
          <ac:chgData name="Behague, Sabina" userId="2f9f8379-56ce-455c-81be-d1dc66b28ae7" providerId="ADAL" clId="{E3E8E67C-6984-4589-A8AD-2C36DD2E8371}" dt="2023-03-09T20:28:20.973" v="301" actId="20577"/>
          <ac:spMkLst>
            <pc:docMk/>
            <pc:sldMk cId="3558224958" sldId="333"/>
            <ac:spMk id="7" creationId="{1C0824B3-56AD-F60C-03C4-AA1029AC0D00}"/>
          </ac:spMkLst>
        </pc:spChg>
        <pc:spChg chg="mod">
          <ac:chgData name="Behague, Sabina" userId="2f9f8379-56ce-455c-81be-d1dc66b28ae7" providerId="ADAL" clId="{E3E8E67C-6984-4589-A8AD-2C36DD2E8371}" dt="2023-03-09T20:21:13.650" v="265" actId="27636"/>
          <ac:spMkLst>
            <pc:docMk/>
            <pc:sldMk cId="3558224958" sldId="333"/>
            <ac:spMk id="9" creationId="{C33CEFE7-A2DE-387C-2BBF-BE8924F71454}"/>
          </ac:spMkLst>
        </pc:spChg>
        <pc:spChg chg="add mod">
          <ac:chgData name="Behague, Sabina" userId="2f9f8379-56ce-455c-81be-d1dc66b28ae7" providerId="ADAL" clId="{E3E8E67C-6984-4589-A8AD-2C36DD2E8371}" dt="2023-03-09T20:28:27.100" v="303" actId="20577"/>
          <ac:spMkLst>
            <pc:docMk/>
            <pc:sldMk cId="3558224958" sldId="333"/>
            <ac:spMk id="10" creationId="{2684DE15-5D5E-B65C-AFBC-BE81AF9344A7}"/>
          </ac:spMkLst>
        </pc:spChg>
        <pc:spChg chg="add mod">
          <ac:chgData name="Behague, Sabina" userId="2f9f8379-56ce-455c-81be-d1dc66b28ae7" providerId="ADAL" clId="{E3E8E67C-6984-4589-A8AD-2C36DD2E8371}" dt="2023-03-09T20:28:37.427" v="306" actId="20577"/>
          <ac:spMkLst>
            <pc:docMk/>
            <pc:sldMk cId="3558224958" sldId="333"/>
            <ac:spMk id="11" creationId="{F7802E5D-C851-2A86-FFB0-478ED1C2741D}"/>
          </ac:spMkLst>
        </pc:spChg>
        <pc:spChg chg="add mod">
          <ac:chgData name="Behague, Sabina" userId="2f9f8379-56ce-455c-81be-d1dc66b28ae7" providerId="ADAL" clId="{E3E8E67C-6984-4589-A8AD-2C36DD2E8371}" dt="2023-03-09T20:28:46.778" v="308" actId="20577"/>
          <ac:spMkLst>
            <pc:docMk/>
            <pc:sldMk cId="3558224958" sldId="333"/>
            <ac:spMk id="12" creationId="{9350A50D-925A-CD8E-6566-B5423E48EE0B}"/>
          </ac:spMkLst>
        </pc:spChg>
        <pc:spChg chg="add mod">
          <ac:chgData name="Behague, Sabina" userId="2f9f8379-56ce-455c-81be-d1dc66b28ae7" providerId="ADAL" clId="{E3E8E67C-6984-4589-A8AD-2C36DD2E8371}" dt="2023-03-09T20:27:19.929" v="292" actId="20577"/>
          <ac:spMkLst>
            <pc:docMk/>
            <pc:sldMk cId="3558224958" sldId="333"/>
            <ac:spMk id="13" creationId="{31B7BB22-6142-803B-7D56-67E12DAEB1BB}"/>
          </ac:spMkLst>
        </pc:spChg>
        <pc:spChg chg="add mod">
          <ac:chgData name="Behague, Sabina" userId="2f9f8379-56ce-455c-81be-d1dc66b28ae7" providerId="ADAL" clId="{E3E8E67C-6984-4589-A8AD-2C36DD2E8371}" dt="2023-03-09T20:28:13.142" v="300" actId="20577"/>
          <ac:spMkLst>
            <pc:docMk/>
            <pc:sldMk cId="3558224958" sldId="333"/>
            <ac:spMk id="14" creationId="{5EE7F816-C862-9C33-63A1-F22DCD057FE6}"/>
          </ac:spMkLst>
        </pc:spChg>
        <pc:spChg chg="add mod">
          <ac:chgData name="Behague, Sabina" userId="2f9f8379-56ce-455c-81be-d1dc66b28ae7" providerId="ADAL" clId="{E3E8E67C-6984-4589-A8AD-2C36DD2E8371}" dt="2023-03-09T20:27:38.796" v="294" actId="20577"/>
          <ac:spMkLst>
            <pc:docMk/>
            <pc:sldMk cId="3558224958" sldId="333"/>
            <ac:spMk id="17" creationId="{CF363AF4-4341-949C-B39C-1428F44FF44B}"/>
          </ac:spMkLst>
        </pc:spChg>
        <pc:spChg chg="add mod">
          <ac:chgData name="Behague, Sabina" userId="2f9f8379-56ce-455c-81be-d1dc66b28ae7" providerId="ADAL" clId="{E3E8E67C-6984-4589-A8AD-2C36DD2E8371}" dt="2023-03-09T20:27:45.532" v="296" actId="20577"/>
          <ac:spMkLst>
            <pc:docMk/>
            <pc:sldMk cId="3558224958" sldId="333"/>
            <ac:spMk id="18" creationId="{1C819FBD-4906-B769-22CA-DEA5375DD31D}"/>
          </ac:spMkLst>
        </pc:spChg>
        <pc:spChg chg="add mod">
          <ac:chgData name="Behague, Sabina" userId="2f9f8379-56ce-455c-81be-d1dc66b28ae7" providerId="ADAL" clId="{E3E8E67C-6984-4589-A8AD-2C36DD2E8371}" dt="2023-03-09T20:27:58.982" v="298" actId="20577"/>
          <ac:spMkLst>
            <pc:docMk/>
            <pc:sldMk cId="3558224958" sldId="333"/>
            <ac:spMk id="19" creationId="{0381E871-266D-ACDD-98A6-FA9DB26B423E}"/>
          </ac:spMkLst>
        </pc:spChg>
        <pc:spChg chg="add mod">
          <ac:chgData name="Behague, Sabina" userId="2f9f8379-56ce-455c-81be-d1dc66b28ae7" providerId="ADAL" clId="{E3E8E67C-6984-4589-A8AD-2C36DD2E8371}" dt="2023-03-09T20:28:53.385" v="310" actId="20577"/>
          <ac:spMkLst>
            <pc:docMk/>
            <pc:sldMk cId="3558224958" sldId="333"/>
            <ac:spMk id="20" creationId="{6553305E-88FE-C89B-EF9C-BBA0C8FECCC1}"/>
          </ac:spMkLst>
        </pc:spChg>
        <pc:spChg chg="add mod">
          <ac:chgData name="Behague, Sabina" userId="2f9f8379-56ce-455c-81be-d1dc66b28ae7" providerId="ADAL" clId="{E3E8E67C-6984-4589-A8AD-2C36DD2E8371}" dt="2023-03-09T20:27:14.050" v="290" actId="20577"/>
          <ac:spMkLst>
            <pc:docMk/>
            <pc:sldMk cId="3558224958" sldId="333"/>
            <ac:spMk id="21" creationId="{138C7ABD-DA38-E7B9-4CD1-0100883B1269}"/>
          </ac:spMkLst>
        </pc:spChg>
        <pc:spChg chg="mod">
          <ac:chgData name="Behague, Sabina" userId="2f9f8379-56ce-455c-81be-d1dc66b28ae7" providerId="ADAL" clId="{E3E8E67C-6984-4589-A8AD-2C36DD2E8371}" dt="2023-03-09T20:22:11.837" v="277" actId="1076"/>
          <ac:spMkLst>
            <pc:docMk/>
            <pc:sldMk cId="3558224958" sldId="333"/>
            <ac:spMk id="23" creationId="{458C57FA-C9AE-41C2-350C-F9DCB95D20F8}"/>
          </ac:spMkLst>
        </pc:spChg>
        <pc:spChg chg="mod">
          <ac:chgData name="Behague, Sabina" userId="2f9f8379-56ce-455c-81be-d1dc66b28ae7" providerId="ADAL" clId="{E3E8E67C-6984-4589-A8AD-2C36DD2E8371}" dt="2023-03-09T20:31:56.722" v="323" actId="207"/>
          <ac:spMkLst>
            <pc:docMk/>
            <pc:sldMk cId="3558224958" sldId="333"/>
            <ac:spMk id="24" creationId="{21762C5F-63AD-5580-2309-CA0AE94BE5D8}"/>
          </ac:spMkLst>
        </pc:spChg>
        <pc:spChg chg="mod">
          <ac:chgData name="Behague, Sabina" userId="2f9f8379-56ce-455c-81be-d1dc66b28ae7" providerId="ADAL" clId="{E3E8E67C-6984-4589-A8AD-2C36DD2E8371}" dt="2023-03-09T20:32:36.119" v="328" actId="207"/>
          <ac:spMkLst>
            <pc:docMk/>
            <pc:sldMk cId="3558224958" sldId="333"/>
            <ac:spMk id="25" creationId="{FB49524E-15EE-C8E2-55F0-072777BEE365}"/>
          </ac:spMkLst>
        </pc:spChg>
        <pc:spChg chg="mod">
          <ac:chgData name="Behague, Sabina" userId="2f9f8379-56ce-455c-81be-d1dc66b28ae7" providerId="ADAL" clId="{E3E8E67C-6984-4589-A8AD-2C36DD2E8371}" dt="2023-03-09T20:22:11.837" v="277" actId="1076"/>
          <ac:spMkLst>
            <pc:docMk/>
            <pc:sldMk cId="3558224958" sldId="333"/>
            <ac:spMk id="26" creationId="{044D665A-9A8A-F1D2-F49D-3BDCD121EFE4}"/>
          </ac:spMkLst>
        </pc:spChg>
        <pc:spChg chg="mod">
          <ac:chgData name="Behague, Sabina" userId="2f9f8379-56ce-455c-81be-d1dc66b28ae7" providerId="ADAL" clId="{E3E8E67C-6984-4589-A8AD-2C36DD2E8371}" dt="2023-03-09T20:32:19.816" v="326" actId="207"/>
          <ac:spMkLst>
            <pc:docMk/>
            <pc:sldMk cId="3558224958" sldId="333"/>
            <ac:spMk id="27" creationId="{50F89BCF-8BDB-EF34-7893-4CCDA28B50EF}"/>
          </ac:spMkLst>
        </pc:spChg>
        <pc:spChg chg="mod">
          <ac:chgData name="Behague, Sabina" userId="2f9f8379-56ce-455c-81be-d1dc66b28ae7" providerId="ADAL" clId="{E3E8E67C-6984-4589-A8AD-2C36DD2E8371}" dt="2023-03-09T20:22:11.837" v="277" actId="1076"/>
          <ac:spMkLst>
            <pc:docMk/>
            <pc:sldMk cId="3558224958" sldId="333"/>
            <ac:spMk id="28" creationId="{3145AD10-276A-84DA-2214-3FBDC1D017EB}"/>
          </ac:spMkLst>
        </pc:spChg>
        <pc:spChg chg="mod">
          <ac:chgData name="Behague, Sabina" userId="2f9f8379-56ce-455c-81be-d1dc66b28ae7" providerId="ADAL" clId="{E3E8E67C-6984-4589-A8AD-2C36DD2E8371}" dt="2023-03-09T20:22:11.837" v="277" actId="1076"/>
          <ac:spMkLst>
            <pc:docMk/>
            <pc:sldMk cId="3558224958" sldId="333"/>
            <ac:spMk id="29" creationId="{CE8A264A-46F7-0C22-87CC-C54662807871}"/>
          </ac:spMkLst>
        </pc:spChg>
        <pc:spChg chg="mod">
          <ac:chgData name="Behague, Sabina" userId="2f9f8379-56ce-455c-81be-d1dc66b28ae7" providerId="ADAL" clId="{E3E8E67C-6984-4589-A8AD-2C36DD2E8371}" dt="2023-03-09T20:32:02.017" v="324" actId="207"/>
          <ac:spMkLst>
            <pc:docMk/>
            <pc:sldMk cId="3558224958" sldId="333"/>
            <ac:spMk id="30" creationId="{D0BD9DC5-9980-B0B4-E60B-6BE4DAADBA51}"/>
          </ac:spMkLst>
        </pc:spChg>
        <pc:spChg chg="mod">
          <ac:chgData name="Behague, Sabina" userId="2f9f8379-56ce-455c-81be-d1dc66b28ae7" providerId="ADAL" clId="{E3E8E67C-6984-4589-A8AD-2C36DD2E8371}" dt="2023-03-09T20:22:11.837" v="277" actId="1076"/>
          <ac:spMkLst>
            <pc:docMk/>
            <pc:sldMk cId="3558224958" sldId="333"/>
            <ac:spMk id="31" creationId="{4FB2FDC9-80D1-7E1B-4365-4AD54E26E31D}"/>
          </ac:spMkLst>
        </pc:spChg>
        <pc:spChg chg="mod">
          <ac:chgData name="Behague, Sabina" userId="2f9f8379-56ce-455c-81be-d1dc66b28ae7" providerId="ADAL" clId="{E3E8E67C-6984-4589-A8AD-2C36DD2E8371}" dt="2023-03-09T20:32:45.526" v="329" actId="207"/>
          <ac:spMkLst>
            <pc:docMk/>
            <pc:sldMk cId="3558224958" sldId="333"/>
            <ac:spMk id="32" creationId="{D49BAE67-1358-7C98-27C9-01DBD6BE25A6}"/>
          </ac:spMkLst>
        </pc:spChg>
        <pc:spChg chg="mod">
          <ac:chgData name="Behague, Sabina" userId="2f9f8379-56ce-455c-81be-d1dc66b28ae7" providerId="ADAL" clId="{E3E8E67C-6984-4589-A8AD-2C36DD2E8371}" dt="2023-03-09T20:32:25.768" v="327" actId="207"/>
          <ac:spMkLst>
            <pc:docMk/>
            <pc:sldMk cId="3558224958" sldId="333"/>
            <ac:spMk id="33" creationId="{FFEEA715-4363-241A-20E0-DA39CF3F2E9D}"/>
          </ac:spMkLst>
        </pc:spChg>
        <pc:spChg chg="mod">
          <ac:chgData name="Behague, Sabina" userId="2f9f8379-56ce-455c-81be-d1dc66b28ae7" providerId="ADAL" clId="{E3E8E67C-6984-4589-A8AD-2C36DD2E8371}" dt="2023-03-09T20:32:10.126" v="325" actId="207"/>
          <ac:spMkLst>
            <pc:docMk/>
            <pc:sldMk cId="3558224958" sldId="333"/>
            <ac:spMk id="34" creationId="{AF367CE7-93B1-55BF-BBA5-7BC8508FC7A7}"/>
          </ac:spMkLst>
        </pc:spChg>
        <pc:spChg chg="mod">
          <ac:chgData name="Behague, Sabina" userId="2f9f8379-56ce-455c-81be-d1dc66b28ae7" providerId="ADAL" clId="{E3E8E67C-6984-4589-A8AD-2C36DD2E8371}" dt="2023-03-09T20:31:24.622" v="320" actId="207"/>
          <ac:spMkLst>
            <pc:docMk/>
            <pc:sldMk cId="3558224958" sldId="333"/>
            <ac:spMk id="35" creationId="{6F527E80-97B6-CDAB-9E1A-542739963DF4}"/>
          </ac:spMkLst>
        </pc:spChg>
        <pc:spChg chg="mod">
          <ac:chgData name="Behague, Sabina" userId="2f9f8379-56ce-455c-81be-d1dc66b28ae7" providerId="ADAL" clId="{E3E8E67C-6984-4589-A8AD-2C36DD2E8371}" dt="2023-03-09T20:31:43.514" v="322" actId="207"/>
          <ac:spMkLst>
            <pc:docMk/>
            <pc:sldMk cId="3558224958" sldId="333"/>
            <ac:spMk id="36" creationId="{94076880-10BA-C45B-C3EB-F8D148951843}"/>
          </ac:spMkLst>
        </pc:spChg>
        <pc:spChg chg="mod">
          <ac:chgData name="Behague, Sabina" userId="2f9f8379-56ce-455c-81be-d1dc66b28ae7" providerId="ADAL" clId="{E3E8E67C-6984-4589-A8AD-2C36DD2E8371}" dt="2023-03-09T20:31:36.628" v="321" actId="207"/>
          <ac:spMkLst>
            <pc:docMk/>
            <pc:sldMk cId="3558224958" sldId="333"/>
            <ac:spMk id="37" creationId="{C3152ABB-166F-2A49-B794-D56456786625}"/>
          </ac:spMkLst>
        </pc:spChg>
        <pc:spChg chg="mod">
          <ac:chgData name="Behague, Sabina" userId="2f9f8379-56ce-455c-81be-d1dc66b28ae7" providerId="ADAL" clId="{E3E8E67C-6984-4589-A8AD-2C36DD2E8371}" dt="2023-03-09T20:29:24.391" v="318" actId="20577"/>
          <ac:spMkLst>
            <pc:docMk/>
            <pc:sldMk cId="3558224958" sldId="333"/>
            <ac:spMk id="1046" creationId="{8A57591F-F75D-FBB3-BD7E-757A1AFC2F44}"/>
          </ac:spMkLst>
        </pc:spChg>
        <pc:grpChg chg="add mod">
          <ac:chgData name="Behague, Sabina" userId="2f9f8379-56ce-455c-81be-d1dc66b28ae7" providerId="ADAL" clId="{E3E8E67C-6984-4589-A8AD-2C36DD2E8371}" dt="2023-03-09T20:31:17.032" v="319" actId="208"/>
          <ac:grpSpMkLst>
            <pc:docMk/>
            <pc:sldMk cId="3558224958" sldId="333"/>
            <ac:grpSpMk id="22" creationId="{FA62B6E5-A1DC-B2C5-7E6C-5F8CC1698C98}"/>
          </ac:grpSpMkLst>
        </pc:grpChg>
        <pc:cxnChg chg="add mod">
          <ac:chgData name="Behague, Sabina" userId="2f9f8379-56ce-455c-81be-d1dc66b28ae7" providerId="ADAL" clId="{E3E8E67C-6984-4589-A8AD-2C36DD2E8371}" dt="2023-03-09T20:21:48.286" v="271" actId="14100"/>
          <ac:cxnSpMkLst>
            <pc:docMk/>
            <pc:sldMk cId="3558224958" sldId="333"/>
            <ac:cxnSpMk id="15" creationId="{6A91EAD4-79BF-214E-0761-EA6EC810C832}"/>
          </ac:cxnSpMkLst>
        </pc:cxnChg>
        <pc:cxnChg chg="add mod">
          <ac:chgData name="Behague, Sabina" userId="2f9f8379-56ce-455c-81be-d1dc66b28ae7" providerId="ADAL" clId="{E3E8E67C-6984-4589-A8AD-2C36DD2E8371}" dt="2023-03-09T20:21:32.361" v="268" actId="14100"/>
          <ac:cxnSpMkLst>
            <pc:docMk/>
            <pc:sldMk cId="3558224958" sldId="333"/>
            <ac:cxnSpMk id="16" creationId="{B83074F7-63D5-285A-6BF8-E3A9520B8669}"/>
          </ac:cxnSpMkLst>
        </pc:cxnChg>
      </pc:sldChg>
      <pc:sldChg chg="addSp delSp modSp mod">
        <pc:chgData name="Behague, Sabina" userId="2f9f8379-56ce-455c-81be-d1dc66b28ae7" providerId="ADAL" clId="{E3E8E67C-6984-4589-A8AD-2C36DD2E8371}" dt="2023-03-09T19:30:19.857" v="30" actId="20577"/>
        <pc:sldMkLst>
          <pc:docMk/>
          <pc:sldMk cId="3002345635" sldId="340"/>
        </pc:sldMkLst>
        <pc:spChg chg="del">
          <ac:chgData name="Behague, Sabina" userId="2f9f8379-56ce-455c-81be-d1dc66b28ae7" providerId="ADAL" clId="{E3E8E67C-6984-4589-A8AD-2C36DD2E8371}" dt="2023-03-03T01:57:39.440" v="17" actId="478"/>
          <ac:spMkLst>
            <pc:docMk/>
            <pc:sldMk cId="3002345635" sldId="340"/>
            <ac:spMk id="6" creationId="{5D0F14F3-1A09-3E96-BCB2-D8B940E469DA}"/>
          </ac:spMkLst>
        </pc:spChg>
        <pc:spChg chg="del">
          <ac:chgData name="Behague, Sabina" userId="2f9f8379-56ce-455c-81be-d1dc66b28ae7" providerId="ADAL" clId="{E3E8E67C-6984-4589-A8AD-2C36DD2E8371}" dt="2023-03-03T01:57:40.400" v="18" actId="478"/>
          <ac:spMkLst>
            <pc:docMk/>
            <pc:sldMk cId="3002345635" sldId="340"/>
            <ac:spMk id="7" creationId="{CE64F085-394F-89FE-55C1-94E5F28AFADD}"/>
          </ac:spMkLst>
        </pc:spChg>
        <pc:spChg chg="del">
          <ac:chgData name="Behague, Sabina" userId="2f9f8379-56ce-455c-81be-d1dc66b28ae7" providerId="ADAL" clId="{E3E8E67C-6984-4589-A8AD-2C36DD2E8371}" dt="2023-03-03T01:57:41.360" v="19" actId="478"/>
          <ac:spMkLst>
            <pc:docMk/>
            <pc:sldMk cId="3002345635" sldId="340"/>
            <ac:spMk id="8" creationId="{E39DAA33-FEFE-A8BD-BBEA-A8F3D8B80ECE}"/>
          </ac:spMkLst>
        </pc:spChg>
        <pc:spChg chg="mod">
          <ac:chgData name="Behague, Sabina" userId="2f9f8379-56ce-455c-81be-d1dc66b28ae7" providerId="ADAL" clId="{E3E8E67C-6984-4589-A8AD-2C36DD2E8371}" dt="2023-03-09T19:30:19.857" v="30" actId="20577"/>
          <ac:spMkLst>
            <pc:docMk/>
            <pc:sldMk cId="3002345635" sldId="340"/>
            <ac:spMk id="9" creationId="{E690F70B-E368-D7F5-795E-B5139345EF71}"/>
          </ac:spMkLst>
        </pc:spChg>
        <pc:picChg chg="add mod">
          <ac:chgData name="Behague, Sabina" userId="2f9f8379-56ce-455c-81be-d1dc66b28ae7" providerId="ADAL" clId="{E3E8E67C-6984-4589-A8AD-2C36DD2E8371}" dt="2023-03-03T01:57:42.709" v="20"/>
          <ac:picMkLst>
            <pc:docMk/>
            <pc:sldMk cId="3002345635" sldId="340"/>
            <ac:picMk id="2" creationId="{74596EFB-87F1-4DF3-178A-9648CB723311}"/>
          </ac:picMkLst>
        </pc:picChg>
      </pc:sldChg>
      <pc:sldChg chg="modNotesTx">
        <pc:chgData name="Behague, Sabina" userId="2f9f8379-56ce-455c-81be-d1dc66b28ae7" providerId="ADAL" clId="{E3E8E67C-6984-4589-A8AD-2C36DD2E8371}" dt="2023-03-14T18:29:00.078" v="343" actId="6549"/>
        <pc:sldMkLst>
          <pc:docMk/>
          <pc:sldMk cId="2719209172" sldId="341"/>
        </pc:sldMkLst>
      </pc:sldChg>
      <pc:sldChg chg="mod modNotesTx">
        <pc:chgData name="Behague, Sabina" userId="2f9f8379-56ce-455c-81be-d1dc66b28ae7" providerId="ADAL" clId="{E3E8E67C-6984-4589-A8AD-2C36DD2E8371}" dt="2023-03-15T14:20:01.248" v="486" actId="20577"/>
        <pc:sldMkLst>
          <pc:docMk/>
          <pc:sldMk cId="127253413" sldId="342"/>
        </pc:sldMkLst>
      </pc:sldChg>
      <pc:sldChg chg="delSp modSp mod delCm">
        <pc:chgData name="Behague, Sabina" userId="2f9f8379-56ce-455c-81be-d1dc66b28ae7" providerId="ADAL" clId="{E3E8E67C-6984-4589-A8AD-2C36DD2E8371}" dt="2023-03-09T19:47:27.391" v="62" actId="1076"/>
        <pc:sldMkLst>
          <pc:docMk/>
          <pc:sldMk cId="847019123" sldId="343"/>
        </pc:sldMkLst>
        <pc:spChg chg="mod">
          <ac:chgData name="Behague, Sabina" userId="2f9f8379-56ce-455c-81be-d1dc66b28ae7" providerId="ADAL" clId="{E3E8E67C-6984-4589-A8AD-2C36DD2E8371}" dt="2023-03-09T19:47:27.391" v="62" actId="1076"/>
          <ac:spMkLst>
            <pc:docMk/>
            <pc:sldMk cId="847019123" sldId="343"/>
            <ac:spMk id="5" creationId="{32783196-2689-3280-21BC-93D6DC3B30CC}"/>
          </ac:spMkLst>
        </pc:spChg>
        <pc:spChg chg="del">
          <ac:chgData name="Behague, Sabina" userId="2f9f8379-56ce-455c-81be-d1dc66b28ae7" providerId="ADAL" clId="{E3E8E67C-6984-4589-A8AD-2C36DD2E8371}" dt="2023-03-09T19:47:09.586" v="60" actId="478"/>
          <ac:spMkLst>
            <pc:docMk/>
            <pc:sldMk cId="847019123" sldId="343"/>
            <ac:spMk id="6" creationId="{2EAAB5BB-CC77-4B8F-98EE-D1CAF50CBD83}"/>
          </ac:spMkLst>
        </pc:spChg>
        <pc:graphicFrameChg chg="mod">
          <ac:chgData name="Behague, Sabina" userId="2f9f8379-56ce-455c-81be-d1dc66b28ae7" providerId="ADAL" clId="{E3E8E67C-6984-4589-A8AD-2C36DD2E8371}" dt="2023-03-09T19:47:22.527" v="61" actId="113"/>
          <ac:graphicFrameMkLst>
            <pc:docMk/>
            <pc:sldMk cId="847019123" sldId="343"/>
            <ac:graphicFrameMk id="9" creationId="{16BB2B36-D329-083C-5198-BEEC5AC12CFA}"/>
          </ac:graphicFrameMkLst>
        </pc:graphicFrameChg>
      </pc:sldChg>
      <pc:sldChg chg="addSp delSp modSp mod">
        <pc:chgData name="Behague, Sabina" userId="2f9f8379-56ce-455c-81be-d1dc66b28ae7" providerId="ADAL" clId="{E3E8E67C-6984-4589-A8AD-2C36DD2E8371}" dt="2023-03-09T19:47:35.111" v="63" actId="20577"/>
        <pc:sldMkLst>
          <pc:docMk/>
          <pc:sldMk cId="2849914987" sldId="344"/>
        </pc:sldMkLst>
        <pc:spChg chg="del">
          <ac:chgData name="Behague, Sabina" userId="2f9f8379-56ce-455c-81be-d1dc66b28ae7" providerId="ADAL" clId="{E3E8E67C-6984-4589-A8AD-2C36DD2E8371}" dt="2023-03-03T01:57:48.199" v="21" actId="478"/>
          <ac:spMkLst>
            <pc:docMk/>
            <pc:sldMk cId="2849914987" sldId="344"/>
            <ac:spMk id="6" creationId="{5D0F14F3-1A09-3E96-BCB2-D8B940E469DA}"/>
          </ac:spMkLst>
        </pc:spChg>
        <pc:spChg chg="del">
          <ac:chgData name="Behague, Sabina" userId="2f9f8379-56ce-455c-81be-d1dc66b28ae7" providerId="ADAL" clId="{E3E8E67C-6984-4589-A8AD-2C36DD2E8371}" dt="2023-03-03T01:57:49.398" v="22" actId="478"/>
          <ac:spMkLst>
            <pc:docMk/>
            <pc:sldMk cId="2849914987" sldId="344"/>
            <ac:spMk id="7" creationId="{CE64F085-394F-89FE-55C1-94E5F28AFADD}"/>
          </ac:spMkLst>
        </pc:spChg>
        <pc:spChg chg="del">
          <ac:chgData name="Behague, Sabina" userId="2f9f8379-56ce-455c-81be-d1dc66b28ae7" providerId="ADAL" clId="{E3E8E67C-6984-4589-A8AD-2C36DD2E8371}" dt="2023-03-03T01:57:50.253" v="23" actId="478"/>
          <ac:spMkLst>
            <pc:docMk/>
            <pc:sldMk cId="2849914987" sldId="344"/>
            <ac:spMk id="8" creationId="{E39DAA33-FEFE-A8BD-BBEA-A8F3D8B80ECE}"/>
          </ac:spMkLst>
        </pc:spChg>
        <pc:spChg chg="mod">
          <ac:chgData name="Behague, Sabina" userId="2f9f8379-56ce-455c-81be-d1dc66b28ae7" providerId="ADAL" clId="{E3E8E67C-6984-4589-A8AD-2C36DD2E8371}" dt="2023-03-09T19:47:35.111" v="63" actId="20577"/>
          <ac:spMkLst>
            <pc:docMk/>
            <pc:sldMk cId="2849914987" sldId="344"/>
            <ac:spMk id="9" creationId="{E690F70B-E368-D7F5-795E-B5139345EF71}"/>
          </ac:spMkLst>
        </pc:spChg>
        <pc:picChg chg="add mod">
          <ac:chgData name="Behague, Sabina" userId="2f9f8379-56ce-455c-81be-d1dc66b28ae7" providerId="ADAL" clId="{E3E8E67C-6984-4589-A8AD-2C36DD2E8371}" dt="2023-03-03T01:57:51.607" v="24"/>
          <ac:picMkLst>
            <pc:docMk/>
            <pc:sldMk cId="2849914987" sldId="344"/>
            <ac:picMk id="2" creationId="{531BE386-27A2-B48D-4CAB-334058E86703}"/>
          </ac:picMkLst>
        </pc:picChg>
      </pc:sldChg>
      <pc:sldChg chg="addSp modSp mod modNotesTx">
        <pc:chgData name="Behague, Sabina" userId="2f9f8379-56ce-455c-81be-d1dc66b28ae7" providerId="ADAL" clId="{E3E8E67C-6984-4589-A8AD-2C36DD2E8371}" dt="2023-03-15T14:30:33.760" v="710" actId="20577"/>
        <pc:sldMkLst>
          <pc:docMk/>
          <pc:sldMk cId="933831771" sldId="345"/>
        </pc:sldMkLst>
        <pc:spChg chg="add mod">
          <ac:chgData name="Behague, Sabina" userId="2f9f8379-56ce-455c-81be-d1dc66b28ae7" providerId="ADAL" clId="{E3E8E67C-6984-4589-A8AD-2C36DD2E8371}" dt="2023-03-15T14:23:34.658" v="701" actId="14100"/>
          <ac:spMkLst>
            <pc:docMk/>
            <pc:sldMk cId="933831771" sldId="345"/>
            <ac:spMk id="2" creationId="{7AE10099-A473-1226-AED5-0F651E0DBFE7}"/>
          </ac:spMkLst>
        </pc:spChg>
        <pc:graphicFrameChg chg="mod">
          <ac:chgData name="Behague, Sabina" userId="2f9f8379-56ce-455c-81be-d1dc66b28ae7" providerId="ADAL" clId="{E3E8E67C-6984-4589-A8AD-2C36DD2E8371}" dt="2023-03-15T14:23:40.690" v="703" actId="14100"/>
          <ac:graphicFrameMkLst>
            <pc:docMk/>
            <pc:sldMk cId="933831771" sldId="345"/>
            <ac:graphicFrameMk id="8" creationId="{EDB93101-CAFF-0AD2-384D-BACC6A7146FB}"/>
          </ac:graphicFrameMkLst>
        </pc:graphicFrameChg>
      </pc:sldChg>
      <pc:sldChg chg="addSp delSp modSp mod">
        <pc:chgData name="Behague, Sabina" userId="2f9f8379-56ce-455c-81be-d1dc66b28ae7" providerId="ADAL" clId="{E3E8E67C-6984-4589-A8AD-2C36DD2E8371}" dt="2023-03-09T19:57:33.720" v="200" actId="20577"/>
        <pc:sldMkLst>
          <pc:docMk/>
          <pc:sldMk cId="958764126" sldId="346"/>
        </pc:sldMkLst>
        <pc:spChg chg="del">
          <ac:chgData name="Behague, Sabina" userId="2f9f8379-56ce-455c-81be-d1dc66b28ae7" providerId="ADAL" clId="{E3E8E67C-6984-4589-A8AD-2C36DD2E8371}" dt="2023-03-03T01:57:55.221" v="25" actId="478"/>
          <ac:spMkLst>
            <pc:docMk/>
            <pc:sldMk cId="958764126" sldId="346"/>
            <ac:spMk id="6" creationId="{5D0F14F3-1A09-3E96-BCB2-D8B940E469DA}"/>
          </ac:spMkLst>
        </pc:spChg>
        <pc:spChg chg="del">
          <ac:chgData name="Behague, Sabina" userId="2f9f8379-56ce-455c-81be-d1dc66b28ae7" providerId="ADAL" clId="{E3E8E67C-6984-4589-A8AD-2C36DD2E8371}" dt="2023-03-03T01:57:55.941" v="26" actId="478"/>
          <ac:spMkLst>
            <pc:docMk/>
            <pc:sldMk cId="958764126" sldId="346"/>
            <ac:spMk id="7" creationId="{CE64F085-394F-89FE-55C1-94E5F28AFADD}"/>
          </ac:spMkLst>
        </pc:spChg>
        <pc:spChg chg="del">
          <ac:chgData name="Behague, Sabina" userId="2f9f8379-56ce-455c-81be-d1dc66b28ae7" providerId="ADAL" clId="{E3E8E67C-6984-4589-A8AD-2C36DD2E8371}" dt="2023-03-03T01:57:56.885" v="27" actId="478"/>
          <ac:spMkLst>
            <pc:docMk/>
            <pc:sldMk cId="958764126" sldId="346"/>
            <ac:spMk id="8" creationId="{E39DAA33-FEFE-A8BD-BBEA-A8F3D8B80ECE}"/>
          </ac:spMkLst>
        </pc:spChg>
        <pc:spChg chg="mod">
          <ac:chgData name="Behague, Sabina" userId="2f9f8379-56ce-455c-81be-d1dc66b28ae7" providerId="ADAL" clId="{E3E8E67C-6984-4589-A8AD-2C36DD2E8371}" dt="2023-03-09T19:57:33.720" v="200" actId="20577"/>
          <ac:spMkLst>
            <pc:docMk/>
            <pc:sldMk cId="958764126" sldId="346"/>
            <ac:spMk id="9" creationId="{E690F70B-E368-D7F5-795E-B5139345EF71}"/>
          </ac:spMkLst>
        </pc:spChg>
        <pc:picChg chg="add mod">
          <ac:chgData name="Behague, Sabina" userId="2f9f8379-56ce-455c-81be-d1dc66b28ae7" providerId="ADAL" clId="{E3E8E67C-6984-4589-A8AD-2C36DD2E8371}" dt="2023-03-03T01:57:58.187" v="28"/>
          <ac:picMkLst>
            <pc:docMk/>
            <pc:sldMk cId="958764126" sldId="346"/>
            <ac:picMk id="2" creationId="{AA0F50CF-406C-9069-F1A8-FB4479356EF0}"/>
          </ac:picMkLst>
        </pc:picChg>
      </pc:sldChg>
      <pc:sldChg chg="mod modNotesTx">
        <pc:chgData name="Behague, Sabina" userId="2f9f8379-56ce-455c-81be-d1dc66b28ae7" providerId="ADAL" clId="{E3E8E67C-6984-4589-A8AD-2C36DD2E8371}" dt="2023-03-15T14:36:27.112" v="855" actId="20577"/>
        <pc:sldMkLst>
          <pc:docMk/>
          <pc:sldMk cId="174098947" sldId="347"/>
        </pc:sldMkLst>
      </pc:sldChg>
      <pc:sldChg chg="modSp mod">
        <pc:chgData name="Behague, Sabina" userId="2f9f8379-56ce-455c-81be-d1dc66b28ae7" providerId="ADAL" clId="{E3E8E67C-6984-4589-A8AD-2C36DD2E8371}" dt="2023-03-09T19:45:30.581" v="55" actId="20577"/>
        <pc:sldMkLst>
          <pc:docMk/>
          <pc:sldMk cId="3364805724" sldId="348"/>
        </pc:sldMkLst>
        <pc:spChg chg="mod">
          <ac:chgData name="Behague, Sabina" userId="2f9f8379-56ce-455c-81be-d1dc66b28ae7" providerId="ADAL" clId="{E3E8E67C-6984-4589-A8AD-2C36DD2E8371}" dt="2023-03-09T19:45:30.581" v="55" actId="20577"/>
          <ac:spMkLst>
            <pc:docMk/>
            <pc:sldMk cId="3364805724" sldId="348"/>
            <ac:spMk id="3" creationId="{B6340F88-FDE5-D8FA-4CB8-7065B97BFE6B}"/>
          </ac:spMkLst>
        </pc:spChg>
      </pc:sldChg>
      <pc:sldMasterChg chg="del delSldLayout">
        <pc:chgData name="Behague, Sabina" userId="2f9f8379-56ce-455c-81be-d1dc66b28ae7" providerId="ADAL" clId="{E3E8E67C-6984-4589-A8AD-2C36DD2E8371}" dt="2023-03-03T01:48:31.142" v="12" actId="2696"/>
        <pc:sldMasterMkLst>
          <pc:docMk/>
          <pc:sldMasterMk cId="3984714580" sldId="2147483687"/>
        </pc:sldMasterMkLst>
        <pc:sldLayoutChg chg="del">
          <pc:chgData name="Behague, Sabina" userId="2f9f8379-56ce-455c-81be-d1dc66b28ae7" providerId="ADAL" clId="{E3E8E67C-6984-4589-A8AD-2C36DD2E8371}" dt="2023-03-03T01:48:31.112" v="3" actId="2696"/>
          <pc:sldLayoutMkLst>
            <pc:docMk/>
            <pc:sldMasterMk cId="3984714580" sldId="2147483687"/>
            <pc:sldLayoutMk cId="2029731006" sldId="2147483688"/>
          </pc:sldLayoutMkLst>
        </pc:sldLayoutChg>
        <pc:sldLayoutChg chg="del">
          <pc:chgData name="Behague, Sabina" userId="2f9f8379-56ce-455c-81be-d1dc66b28ae7" providerId="ADAL" clId="{E3E8E67C-6984-4589-A8AD-2C36DD2E8371}" dt="2023-03-03T01:48:31.117" v="4" actId="2696"/>
          <pc:sldLayoutMkLst>
            <pc:docMk/>
            <pc:sldMasterMk cId="3984714580" sldId="2147483687"/>
            <pc:sldLayoutMk cId="746083278" sldId="2147483689"/>
          </pc:sldLayoutMkLst>
        </pc:sldLayoutChg>
        <pc:sldLayoutChg chg="del">
          <pc:chgData name="Behague, Sabina" userId="2f9f8379-56ce-455c-81be-d1dc66b28ae7" providerId="ADAL" clId="{E3E8E67C-6984-4589-A8AD-2C36DD2E8371}" dt="2023-03-03T01:48:31.122" v="5" actId="2696"/>
          <pc:sldLayoutMkLst>
            <pc:docMk/>
            <pc:sldMasterMk cId="3984714580" sldId="2147483687"/>
            <pc:sldLayoutMk cId="1129321109" sldId="2147483690"/>
          </pc:sldLayoutMkLst>
        </pc:sldLayoutChg>
        <pc:sldLayoutChg chg="del">
          <pc:chgData name="Behague, Sabina" userId="2f9f8379-56ce-455c-81be-d1dc66b28ae7" providerId="ADAL" clId="{E3E8E67C-6984-4589-A8AD-2C36DD2E8371}" dt="2023-03-03T01:48:31.125" v="6" actId="2696"/>
          <pc:sldLayoutMkLst>
            <pc:docMk/>
            <pc:sldMasterMk cId="3984714580" sldId="2147483687"/>
            <pc:sldLayoutMk cId="1622710034" sldId="2147483691"/>
          </pc:sldLayoutMkLst>
        </pc:sldLayoutChg>
        <pc:sldLayoutChg chg="del">
          <pc:chgData name="Behague, Sabina" userId="2f9f8379-56ce-455c-81be-d1dc66b28ae7" providerId="ADAL" clId="{E3E8E67C-6984-4589-A8AD-2C36DD2E8371}" dt="2023-03-03T01:48:31.127" v="7" actId="2696"/>
          <pc:sldLayoutMkLst>
            <pc:docMk/>
            <pc:sldMasterMk cId="3984714580" sldId="2147483687"/>
            <pc:sldLayoutMk cId="159174091" sldId="2147483692"/>
          </pc:sldLayoutMkLst>
        </pc:sldLayoutChg>
        <pc:sldLayoutChg chg="del">
          <pc:chgData name="Behague, Sabina" userId="2f9f8379-56ce-455c-81be-d1dc66b28ae7" providerId="ADAL" clId="{E3E8E67C-6984-4589-A8AD-2C36DD2E8371}" dt="2023-03-03T01:48:31.129" v="8" actId="2696"/>
          <pc:sldLayoutMkLst>
            <pc:docMk/>
            <pc:sldMasterMk cId="3984714580" sldId="2147483687"/>
            <pc:sldLayoutMk cId="2208407366" sldId="2147483693"/>
          </pc:sldLayoutMkLst>
        </pc:sldLayoutChg>
        <pc:sldLayoutChg chg="del">
          <pc:chgData name="Behague, Sabina" userId="2f9f8379-56ce-455c-81be-d1dc66b28ae7" providerId="ADAL" clId="{E3E8E67C-6984-4589-A8AD-2C36DD2E8371}" dt="2023-03-03T01:48:31.131" v="9" actId="2696"/>
          <pc:sldLayoutMkLst>
            <pc:docMk/>
            <pc:sldMasterMk cId="3984714580" sldId="2147483687"/>
            <pc:sldLayoutMk cId="1400920545" sldId="2147483694"/>
          </pc:sldLayoutMkLst>
        </pc:sldLayoutChg>
        <pc:sldLayoutChg chg="del">
          <pc:chgData name="Behague, Sabina" userId="2f9f8379-56ce-455c-81be-d1dc66b28ae7" providerId="ADAL" clId="{E3E8E67C-6984-4589-A8AD-2C36DD2E8371}" dt="2023-03-03T01:48:31.132" v="10" actId="2696"/>
          <pc:sldLayoutMkLst>
            <pc:docMk/>
            <pc:sldMasterMk cId="3984714580" sldId="2147483687"/>
            <pc:sldLayoutMk cId="2613048141" sldId="2147483695"/>
          </pc:sldLayoutMkLst>
        </pc:sldLayoutChg>
        <pc:sldLayoutChg chg="del">
          <pc:chgData name="Behague, Sabina" userId="2f9f8379-56ce-455c-81be-d1dc66b28ae7" providerId="ADAL" clId="{E3E8E67C-6984-4589-A8AD-2C36DD2E8371}" dt="2023-03-03T01:48:31.135" v="11" actId="2696"/>
          <pc:sldLayoutMkLst>
            <pc:docMk/>
            <pc:sldMasterMk cId="3984714580" sldId="2147483687"/>
            <pc:sldLayoutMk cId="3093831904" sldId="2147483696"/>
          </pc:sldLayoutMkLst>
        </pc:sldLayoutChg>
      </pc:sldMasterChg>
      <pc:sldMasterChg chg="addSp delSp mod modSldLayout">
        <pc:chgData name="Behague, Sabina" userId="2f9f8379-56ce-455c-81be-d1dc66b28ae7" providerId="ADAL" clId="{E3E8E67C-6984-4589-A8AD-2C36DD2E8371}" dt="2023-03-01T16:48:05.955" v="2" actId="478"/>
        <pc:sldMasterMkLst>
          <pc:docMk/>
          <pc:sldMasterMk cId="102117376" sldId="2147483697"/>
        </pc:sldMasterMkLst>
        <pc:spChg chg="add">
          <ac:chgData name="Behague, Sabina" userId="2f9f8379-56ce-455c-81be-d1dc66b28ae7" providerId="ADAL" clId="{E3E8E67C-6984-4589-A8AD-2C36DD2E8371}" dt="2023-03-01T16:36:45.986" v="0"/>
          <ac:spMkLst>
            <pc:docMk/>
            <pc:sldMasterMk cId="102117376" sldId="2147483697"/>
            <ac:spMk id="6" creationId="{1DB03435-BC14-B85E-0D15-1191A67D1AB4}"/>
          </ac:spMkLst>
        </pc:spChg>
        <pc:spChg chg="add">
          <ac:chgData name="Behague, Sabina" userId="2f9f8379-56ce-455c-81be-d1dc66b28ae7" providerId="ADAL" clId="{E3E8E67C-6984-4589-A8AD-2C36DD2E8371}" dt="2023-03-01T16:36:45.986" v="0"/>
          <ac:spMkLst>
            <pc:docMk/>
            <pc:sldMasterMk cId="102117376" sldId="2147483697"/>
            <ac:spMk id="10" creationId="{B87C36E4-E9C0-58B1-4C64-0239CD47DF2B}"/>
          </ac:spMkLst>
        </pc:spChg>
        <pc:spChg chg="add del">
          <ac:chgData name="Behague, Sabina" userId="2f9f8379-56ce-455c-81be-d1dc66b28ae7" providerId="ADAL" clId="{E3E8E67C-6984-4589-A8AD-2C36DD2E8371}" dt="2023-03-01T16:48:05.955" v="2" actId="478"/>
          <ac:spMkLst>
            <pc:docMk/>
            <pc:sldMasterMk cId="102117376" sldId="2147483697"/>
            <ac:spMk id="11" creationId="{9E1ED499-F012-0852-A52A-95574D619A3D}"/>
          </ac:spMkLst>
        </pc:spChg>
        <pc:sldLayoutChg chg="addSp delSp mod">
          <pc:chgData name="Behague, Sabina" userId="2f9f8379-56ce-455c-81be-d1dc66b28ae7" providerId="ADAL" clId="{E3E8E67C-6984-4589-A8AD-2C36DD2E8371}" dt="2023-03-01T16:47:57.741" v="1" actId="478"/>
          <pc:sldLayoutMkLst>
            <pc:docMk/>
            <pc:sldMasterMk cId="102117376" sldId="2147483697"/>
            <pc:sldLayoutMk cId="1584480964" sldId="2147483698"/>
          </pc:sldLayoutMkLst>
          <pc:spChg chg="add del">
            <ac:chgData name="Behague, Sabina" userId="2f9f8379-56ce-455c-81be-d1dc66b28ae7" providerId="ADAL" clId="{E3E8E67C-6984-4589-A8AD-2C36DD2E8371}" dt="2023-03-01T16:47:57.741" v="1" actId="478"/>
            <ac:spMkLst>
              <pc:docMk/>
              <pc:sldMasterMk cId="102117376" sldId="2147483697"/>
              <pc:sldLayoutMk cId="1584480964" sldId="2147483698"/>
              <ac:spMk id="2" creationId="{996B3653-9DCD-423D-730B-532651A39D3D}"/>
            </ac:spMkLst>
          </pc:spChg>
        </pc:sldLayoutChg>
      </pc:sldMasterChg>
    </pc:docChg>
  </pc:docChgLst>
  <pc:docChgLst>
    <pc:chgData name="McFarland, Annette" userId="e93d1f50-85ab-41a8-a34a-185a53159573" providerId="ADAL" clId="{41917E24-5732-4ABA-B6E2-3809DA045350}"/>
    <pc:docChg chg="undo custSel modSld sldOrd">
      <pc:chgData name="McFarland, Annette" userId="e93d1f50-85ab-41a8-a34a-185a53159573" providerId="ADAL" clId="{41917E24-5732-4ABA-B6E2-3809DA045350}" dt="2023-01-20T20:35:46.130" v="1589"/>
      <pc:docMkLst>
        <pc:docMk/>
      </pc:docMkLst>
      <pc:sldChg chg="modSp mod">
        <pc:chgData name="McFarland, Annette" userId="e93d1f50-85ab-41a8-a34a-185a53159573" providerId="ADAL" clId="{41917E24-5732-4ABA-B6E2-3809DA045350}" dt="2023-01-13T19:53:25.381" v="18" actId="20577"/>
        <pc:sldMkLst>
          <pc:docMk/>
          <pc:sldMk cId="2163988523" sldId="260"/>
        </pc:sldMkLst>
        <pc:spChg chg="mod">
          <ac:chgData name="McFarland, Annette" userId="e93d1f50-85ab-41a8-a34a-185a53159573" providerId="ADAL" clId="{41917E24-5732-4ABA-B6E2-3809DA045350}" dt="2023-01-13T19:53:25.381" v="18" actId="20577"/>
          <ac:spMkLst>
            <pc:docMk/>
            <pc:sldMk cId="2163988523" sldId="260"/>
            <ac:spMk id="9" creationId="{E690F70B-E368-D7F5-795E-B5139345EF71}"/>
          </ac:spMkLst>
        </pc:spChg>
      </pc:sldChg>
      <pc:sldChg chg="addSp delSp modSp mod addCm delCm modCm">
        <pc:chgData name="McFarland, Annette" userId="e93d1f50-85ab-41a8-a34a-185a53159573" providerId="ADAL" clId="{41917E24-5732-4ABA-B6E2-3809DA045350}" dt="2023-01-20T17:32:14.372" v="1369"/>
        <pc:sldMkLst>
          <pc:docMk/>
          <pc:sldMk cId="2479953464" sldId="264"/>
        </pc:sldMkLst>
        <pc:spChg chg="add mod">
          <ac:chgData name="McFarland, Annette" userId="e93d1f50-85ab-41a8-a34a-185a53159573" providerId="ADAL" clId="{41917E24-5732-4ABA-B6E2-3809DA045350}" dt="2023-01-17T14:19:52.225" v="823"/>
          <ac:spMkLst>
            <pc:docMk/>
            <pc:sldMk cId="2479953464" sldId="264"/>
            <ac:spMk id="3" creationId="{CFBB141F-C6A9-B9F7-82C1-17FE9E23A6E3}"/>
          </ac:spMkLst>
        </pc:spChg>
        <pc:spChg chg="mod">
          <ac:chgData name="McFarland, Annette" userId="e93d1f50-85ab-41a8-a34a-185a53159573" providerId="ADAL" clId="{41917E24-5732-4ABA-B6E2-3809DA045350}" dt="2023-01-20T17:32:11.057" v="1368" actId="1076"/>
          <ac:spMkLst>
            <pc:docMk/>
            <pc:sldMk cId="2479953464" sldId="264"/>
            <ac:spMk id="16" creationId="{DD732E95-7BE6-171B-809D-24DCBC6A0F54}"/>
          </ac:spMkLst>
        </pc:spChg>
        <pc:spChg chg="mod">
          <ac:chgData name="McFarland, Annette" userId="e93d1f50-85ab-41a8-a34a-185a53159573" providerId="ADAL" clId="{41917E24-5732-4ABA-B6E2-3809DA045350}" dt="2023-01-20T17:32:11.057" v="1368" actId="1076"/>
          <ac:spMkLst>
            <pc:docMk/>
            <pc:sldMk cId="2479953464" sldId="264"/>
            <ac:spMk id="17" creationId="{85ED22CB-3BA1-A469-F33D-C4DBE09CA034}"/>
          </ac:spMkLst>
        </pc:spChg>
        <pc:picChg chg="add mod">
          <ac:chgData name="McFarland, Annette" userId="e93d1f50-85ab-41a8-a34a-185a53159573" providerId="ADAL" clId="{41917E24-5732-4ABA-B6E2-3809DA045350}" dt="2023-01-17T14:19:52.225" v="823"/>
          <ac:picMkLst>
            <pc:docMk/>
            <pc:sldMk cId="2479953464" sldId="264"/>
            <ac:picMk id="2" creationId="{DAC7FA72-7AF7-3EB7-B172-E71DF9FF7E87}"/>
          </ac:picMkLst>
        </pc:picChg>
        <pc:picChg chg="del">
          <ac:chgData name="McFarland, Annette" userId="e93d1f50-85ab-41a8-a34a-185a53159573" providerId="ADAL" clId="{41917E24-5732-4ABA-B6E2-3809DA045350}" dt="2023-01-17T14:19:51.876" v="822" actId="478"/>
          <ac:picMkLst>
            <pc:docMk/>
            <pc:sldMk cId="2479953464" sldId="264"/>
            <ac:picMk id="14" creationId="{1F4E151D-79B0-2594-1670-74173B816B17}"/>
          </ac:picMkLst>
        </pc:picChg>
      </pc:sldChg>
      <pc:sldChg chg="addSp delSp modSp mod">
        <pc:chgData name="McFarland, Annette" userId="e93d1f50-85ab-41a8-a34a-185a53159573" providerId="ADAL" clId="{41917E24-5732-4ABA-B6E2-3809DA045350}" dt="2023-01-17T14:20:30.391" v="847" actId="2085"/>
        <pc:sldMkLst>
          <pc:docMk/>
          <pc:sldMk cId="3502258445" sldId="283"/>
        </pc:sldMkLst>
        <pc:spChg chg="add mod">
          <ac:chgData name="McFarland, Annette" userId="e93d1f50-85ab-41a8-a34a-185a53159573" providerId="ADAL" clId="{41917E24-5732-4ABA-B6E2-3809DA045350}" dt="2023-01-17T14:19:55.854" v="825"/>
          <ac:spMkLst>
            <pc:docMk/>
            <pc:sldMk cId="3502258445" sldId="283"/>
            <ac:spMk id="3" creationId="{A03C1582-A54B-1B01-908F-5E0125A269A7}"/>
          </ac:spMkLst>
        </pc:spChg>
        <pc:spChg chg="mod">
          <ac:chgData name="McFarland, Annette" userId="e93d1f50-85ab-41a8-a34a-185a53159573" providerId="ADAL" clId="{41917E24-5732-4ABA-B6E2-3809DA045350}" dt="2023-01-17T14:20:30.391" v="847" actId="2085"/>
          <ac:spMkLst>
            <pc:docMk/>
            <pc:sldMk cId="3502258445" sldId="283"/>
            <ac:spMk id="5" creationId="{07E7D4A9-A2D8-FCFA-930A-28EF4D10D77F}"/>
          </ac:spMkLst>
        </pc:spChg>
        <pc:spChg chg="mod">
          <ac:chgData name="McFarland, Annette" userId="e93d1f50-85ab-41a8-a34a-185a53159573" providerId="ADAL" clId="{41917E24-5732-4ABA-B6E2-3809DA045350}" dt="2023-01-17T14:20:16.132" v="837" actId="20577"/>
          <ac:spMkLst>
            <pc:docMk/>
            <pc:sldMk cId="3502258445" sldId="283"/>
            <ac:spMk id="20" creationId="{610FCD09-B693-E77C-4EC3-F37CE004BED0}"/>
          </ac:spMkLst>
        </pc:spChg>
        <pc:spChg chg="mod">
          <ac:chgData name="McFarland, Annette" userId="e93d1f50-85ab-41a8-a34a-185a53159573" providerId="ADAL" clId="{41917E24-5732-4ABA-B6E2-3809DA045350}" dt="2023-01-17T14:20:20.102" v="846" actId="20577"/>
          <ac:spMkLst>
            <pc:docMk/>
            <pc:sldMk cId="3502258445" sldId="283"/>
            <ac:spMk id="21" creationId="{48177657-8A3D-A9A8-205B-ECCF29700155}"/>
          </ac:spMkLst>
        </pc:spChg>
        <pc:picChg chg="add mod">
          <ac:chgData name="McFarland, Annette" userId="e93d1f50-85ab-41a8-a34a-185a53159573" providerId="ADAL" clId="{41917E24-5732-4ABA-B6E2-3809DA045350}" dt="2023-01-17T14:19:55.854" v="825"/>
          <ac:picMkLst>
            <pc:docMk/>
            <pc:sldMk cId="3502258445" sldId="283"/>
            <ac:picMk id="2" creationId="{1123BA8A-40A7-52DE-51B2-5B7352EC879D}"/>
          </ac:picMkLst>
        </pc:picChg>
        <pc:picChg chg="del">
          <ac:chgData name="McFarland, Annette" userId="e93d1f50-85ab-41a8-a34a-185a53159573" providerId="ADAL" clId="{41917E24-5732-4ABA-B6E2-3809DA045350}" dt="2023-01-17T14:19:55.597" v="824" actId="478"/>
          <ac:picMkLst>
            <pc:docMk/>
            <pc:sldMk cId="3502258445" sldId="283"/>
            <ac:picMk id="19" creationId="{C1C35796-9F1E-5306-E9AC-80257CC6FADB}"/>
          </ac:picMkLst>
        </pc:picChg>
      </pc:sldChg>
      <pc:sldChg chg="addSp modSp mod addCm delCm modCm modNotesTx">
        <pc:chgData name="McFarland, Annette" userId="e93d1f50-85ab-41a8-a34a-185a53159573" providerId="ADAL" clId="{41917E24-5732-4ABA-B6E2-3809DA045350}" dt="2023-01-20T17:23:54.797" v="1261"/>
        <pc:sldMkLst>
          <pc:docMk/>
          <pc:sldMk cId="2004344858" sldId="288"/>
        </pc:sldMkLst>
        <pc:spChg chg="mod">
          <ac:chgData name="McFarland, Annette" userId="e93d1f50-85ab-41a8-a34a-185a53159573" providerId="ADAL" clId="{41917E24-5732-4ABA-B6E2-3809DA045350}" dt="2023-01-13T20:03:57.674" v="55" actId="20577"/>
          <ac:spMkLst>
            <pc:docMk/>
            <pc:sldMk cId="2004344858" sldId="288"/>
            <ac:spMk id="3" creationId="{A8FD50B4-35E4-2D4F-FF67-444D1EC82D17}"/>
          </ac:spMkLst>
        </pc:spChg>
        <pc:spChg chg="mod">
          <ac:chgData name="McFarland, Annette" userId="e93d1f50-85ab-41a8-a34a-185a53159573" providerId="ADAL" clId="{41917E24-5732-4ABA-B6E2-3809DA045350}" dt="2023-01-13T20:04:01.914" v="61" actId="20577"/>
          <ac:spMkLst>
            <pc:docMk/>
            <pc:sldMk cId="2004344858" sldId="288"/>
            <ac:spMk id="4" creationId="{E101C719-EDE0-EBF2-5BF6-CCAEDAE3D2DE}"/>
          </ac:spMkLst>
        </pc:spChg>
        <pc:spChg chg="add mod">
          <ac:chgData name="McFarland, Annette" userId="e93d1f50-85ab-41a8-a34a-185a53159573" providerId="ADAL" clId="{41917E24-5732-4ABA-B6E2-3809DA045350}" dt="2023-01-13T20:06:29.227" v="144" actId="27636"/>
          <ac:spMkLst>
            <pc:docMk/>
            <pc:sldMk cId="2004344858" sldId="288"/>
            <ac:spMk id="5" creationId="{0BE64CEA-D385-49E3-C36A-1AA3144DD3FD}"/>
          </ac:spMkLst>
        </pc:spChg>
        <pc:spChg chg="mod">
          <ac:chgData name="McFarland, Annette" userId="e93d1f50-85ab-41a8-a34a-185a53159573" providerId="ADAL" clId="{41917E24-5732-4ABA-B6E2-3809DA045350}" dt="2023-01-20T17:21:27.574" v="1218" actId="20577"/>
          <ac:spMkLst>
            <pc:docMk/>
            <pc:sldMk cId="2004344858" sldId="288"/>
            <ac:spMk id="10" creationId="{2D953FA9-CD59-752E-4FDA-CC41FF4B8DF2}"/>
          </ac:spMkLst>
        </pc:spChg>
        <pc:spChg chg="mod">
          <ac:chgData name="McFarland, Annette" userId="e93d1f50-85ab-41a8-a34a-185a53159573" providerId="ADAL" clId="{41917E24-5732-4ABA-B6E2-3809DA045350}" dt="2023-01-13T20:02:58.018" v="49" actId="20577"/>
          <ac:spMkLst>
            <pc:docMk/>
            <pc:sldMk cId="2004344858" sldId="288"/>
            <ac:spMk id="11" creationId="{8E4E40E9-D792-25A1-4B37-23D4780B1318}"/>
          </ac:spMkLst>
        </pc:spChg>
        <pc:graphicFrameChg chg="mod">
          <ac:chgData name="McFarland, Annette" userId="e93d1f50-85ab-41a8-a34a-185a53159573" providerId="ADAL" clId="{41917E24-5732-4ABA-B6E2-3809DA045350}" dt="2023-01-13T20:06:22.099" v="142"/>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41917E24-5732-4ABA-B6E2-3809DA045350}" dt="2023-01-17T14:21:49.607" v="885" actId="20577"/>
        <pc:sldMkLst>
          <pc:docMk/>
          <pc:sldMk cId="3475639167" sldId="289"/>
        </pc:sldMkLst>
        <pc:spChg chg="mod">
          <ac:chgData name="McFarland, Annette" userId="e93d1f50-85ab-41a8-a34a-185a53159573" providerId="ADAL" clId="{41917E24-5732-4ABA-B6E2-3809DA045350}" dt="2023-01-17T14:21:49.607" v="885" actId="20577"/>
          <ac:spMkLst>
            <pc:docMk/>
            <pc:sldMk cId="3475639167" sldId="289"/>
            <ac:spMk id="3" creationId="{F2A31AE5-F919-CA50-BF07-AF012D87D146}"/>
          </ac:spMkLst>
        </pc:spChg>
      </pc:sldChg>
      <pc:sldChg chg="addSp delSp modSp mod ord addCm delCm modCm">
        <pc:chgData name="McFarland, Annette" userId="e93d1f50-85ab-41a8-a34a-185a53159573" providerId="ADAL" clId="{41917E24-5732-4ABA-B6E2-3809DA045350}" dt="2023-01-20T17:27:21.629" v="1324"/>
        <pc:sldMkLst>
          <pc:docMk/>
          <pc:sldMk cId="4205298638" sldId="292"/>
        </pc:sldMkLst>
        <pc:spChg chg="mod">
          <ac:chgData name="McFarland, Annette" userId="e93d1f50-85ab-41a8-a34a-185a53159573" providerId="ADAL" clId="{41917E24-5732-4ABA-B6E2-3809DA045350}" dt="2023-01-13T20:14:46.285" v="290" actId="20577"/>
          <ac:spMkLst>
            <pc:docMk/>
            <pc:sldMk cId="4205298638" sldId="292"/>
            <ac:spMk id="2" creationId="{F6245169-1799-41CD-B28E-D2D20D16AD73}"/>
          </ac:spMkLst>
        </pc:spChg>
        <pc:spChg chg="mod">
          <ac:chgData name="McFarland, Annette" userId="e93d1f50-85ab-41a8-a34a-185a53159573" providerId="ADAL" clId="{41917E24-5732-4ABA-B6E2-3809DA045350}" dt="2023-01-17T13:59:57.276" v="638" actId="20577"/>
          <ac:spMkLst>
            <pc:docMk/>
            <pc:sldMk cId="4205298638" sldId="292"/>
            <ac:spMk id="3" creationId="{E4FD1E92-5DBC-B105-F246-2355E4FF9A74}"/>
          </ac:spMkLst>
        </pc:spChg>
        <pc:spChg chg="add mod">
          <ac:chgData name="McFarland, Annette" userId="e93d1f50-85ab-41a8-a34a-185a53159573" providerId="ADAL" clId="{41917E24-5732-4ABA-B6E2-3809DA045350}" dt="2023-01-20T17:27:05.898" v="1321" actId="122"/>
          <ac:spMkLst>
            <pc:docMk/>
            <pc:sldMk cId="4205298638" sldId="292"/>
            <ac:spMk id="4" creationId="{B89269E4-357A-5DFD-D129-0D281D64DE26}"/>
          </ac:spMkLst>
        </pc:spChg>
        <pc:spChg chg="mod">
          <ac:chgData name="McFarland, Annette" userId="e93d1f50-85ab-41a8-a34a-185a53159573" providerId="ADAL" clId="{41917E24-5732-4ABA-B6E2-3809DA045350}" dt="2023-01-17T14:00:29.910" v="643" actId="1076"/>
          <ac:spMkLst>
            <pc:docMk/>
            <pc:sldMk cId="4205298638" sldId="292"/>
            <ac:spMk id="5" creationId="{65096ECE-03F1-2767-808A-DED55CEAA1F1}"/>
          </ac:spMkLst>
        </pc:spChg>
        <pc:spChg chg="add mod">
          <ac:chgData name="McFarland, Annette" userId="e93d1f50-85ab-41a8-a34a-185a53159573" providerId="ADAL" clId="{41917E24-5732-4ABA-B6E2-3809DA045350}" dt="2023-01-20T17:26:58.328" v="1319" actId="122"/>
          <ac:spMkLst>
            <pc:docMk/>
            <pc:sldMk cId="4205298638" sldId="292"/>
            <ac:spMk id="6" creationId="{63D5920A-B047-6C4E-D3B8-EDD7EA88577D}"/>
          </ac:spMkLst>
        </pc:spChg>
        <pc:spChg chg="add mod">
          <ac:chgData name="McFarland, Annette" userId="e93d1f50-85ab-41a8-a34a-185a53159573" providerId="ADAL" clId="{41917E24-5732-4ABA-B6E2-3809DA045350}" dt="2023-01-17T13:59:11.794" v="611" actId="1076"/>
          <ac:spMkLst>
            <pc:docMk/>
            <pc:sldMk cId="4205298638" sldId="292"/>
            <ac:spMk id="7" creationId="{5712B7CF-64CA-FA11-549B-7CAB8FA5DD27}"/>
          </ac:spMkLst>
        </pc:spChg>
        <pc:spChg chg="add mod">
          <ac:chgData name="McFarland, Annette" userId="e93d1f50-85ab-41a8-a34a-185a53159573" providerId="ADAL" clId="{41917E24-5732-4ABA-B6E2-3809DA045350}" dt="2023-01-17T13:59:11.794" v="611" actId="1076"/>
          <ac:spMkLst>
            <pc:docMk/>
            <pc:sldMk cId="4205298638" sldId="292"/>
            <ac:spMk id="8" creationId="{719F6631-9198-0B8E-736D-FDA9341DAE31}"/>
          </ac:spMkLst>
        </pc:spChg>
        <pc:spChg chg="add del mod">
          <ac:chgData name="McFarland, Annette" userId="e93d1f50-85ab-41a8-a34a-185a53159573" providerId="ADAL" clId="{41917E24-5732-4ABA-B6E2-3809DA045350}" dt="2023-01-17T13:55:45.395" v="579" actId="21"/>
          <ac:spMkLst>
            <pc:docMk/>
            <pc:sldMk cId="4205298638" sldId="292"/>
            <ac:spMk id="10" creationId="{4CE02F8A-82A0-7F09-2324-629D59AC6A09}"/>
          </ac:spMkLst>
        </pc:spChg>
        <pc:spChg chg="add mod">
          <ac:chgData name="McFarland, Annette" userId="e93d1f50-85ab-41a8-a34a-185a53159573" providerId="ADAL" clId="{41917E24-5732-4ABA-B6E2-3809DA045350}" dt="2023-01-17T13:59:11.794" v="611" actId="1076"/>
          <ac:spMkLst>
            <pc:docMk/>
            <pc:sldMk cId="4205298638" sldId="292"/>
            <ac:spMk id="11" creationId="{01408482-9774-63BE-6CED-CB3D4F7D4C3B}"/>
          </ac:spMkLst>
        </pc:spChg>
        <pc:spChg chg="add mod">
          <ac:chgData name="McFarland, Annette" userId="e93d1f50-85ab-41a8-a34a-185a53159573" providerId="ADAL" clId="{41917E24-5732-4ABA-B6E2-3809DA045350}" dt="2023-01-17T13:59:11.794" v="611" actId="1076"/>
          <ac:spMkLst>
            <pc:docMk/>
            <pc:sldMk cId="4205298638" sldId="292"/>
            <ac:spMk id="12" creationId="{5A08B952-F47E-64C0-7A45-63ED2FD4C028}"/>
          </ac:spMkLst>
        </pc:spChg>
        <pc:spChg chg="add mod">
          <ac:chgData name="McFarland, Annette" userId="e93d1f50-85ab-41a8-a34a-185a53159573" providerId="ADAL" clId="{41917E24-5732-4ABA-B6E2-3809DA045350}" dt="2023-01-17T13:59:11.794" v="611" actId="1076"/>
          <ac:spMkLst>
            <pc:docMk/>
            <pc:sldMk cId="4205298638" sldId="292"/>
            <ac:spMk id="13" creationId="{D6EEC4E6-5458-C433-8409-DAE79392E5C6}"/>
          </ac:spMkLst>
        </pc:spChg>
        <pc:spChg chg="add mod">
          <ac:chgData name="McFarland, Annette" userId="e93d1f50-85ab-41a8-a34a-185a53159573" providerId="ADAL" clId="{41917E24-5732-4ABA-B6E2-3809DA045350}" dt="2023-01-17T13:59:11.794" v="611" actId="1076"/>
          <ac:spMkLst>
            <pc:docMk/>
            <pc:sldMk cId="4205298638" sldId="292"/>
            <ac:spMk id="14" creationId="{154F1BF2-AA90-65D6-8059-B563BDA0F340}"/>
          </ac:spMkLst>
        </pc:spChg>
        <pc:graphicFrameChg chg="add del mod">
          <ac:chgData name="McFarland, Annette" userId="e93d1f50-85ab-41a8-a34a-185a53159573" providerId="ADAL" clId="{41917E24-5732-4ABA-B6E2-3809DA045350}" dt="2023-01-13T20:28:37.357" v="353"/>
          <ac:graphicFrameMkLst>
            <pc:docMk/>
            <pc:sldMk cId="4205298638" sldId="292"/>
            <ac:graphicFrameMk id="6" creationId="{0DDEDFD4-F3DD-11AB-8CF5-F3A0B617CA40}"/>
          </ac:graphicFrameMkLst>
        </pc:graphicFrameChg>
        <pc:graphicFrameChg chg="mod">
          <ac:chgData name="McFarland, Annette" userId="e93d1f50-85ab-41a8-a34a-185a53159573" providerId="ADAL" clId="{41917E24-5732-4ABA-B6E2-3809DA045350}" dt="2023-01-17T13:59:26.161" v="614" actId="14100"/>
          <ac:graphicFrameMkLst>
            <pc:docMk/>
            <pc:sldMk cId="4205298638" sldId="292"/>
            <ac:graphicFrameMk id="9" creationId="{16BB2B36-D329-083C-5198-BEEC5AC12CFA}"/>
          </ac:graphicFrameMkLst>
        </pc:graphicFrameChg>
        <pc:cxnChg chg="add mod">
          <ac:chgData name="McFarland, Annette" userId="e93d1f50-85ab-41a8-a34a-185a53159573" providerId="ADAL" clId="{41917E24-5732-4ABA-B6E2-3809DA045350}" dt="2023-01-20T17:27:11.452" v="1322" actId="1076"/>
          <ac:cxnSpMkLst>
            <pc:docMk/>
            <pc:sldMk cId="4205298638" sldId="292"/>
            <ac:cxnSpMk id="10" creationId="{F1EC5209-DF5E-3950-E204-65B287D29FE0}"/>
          </ac:cxnSpMkLst>
        </pc:cxnChg>
        <pc:cxnChg chg="add mod">
          <ac:chgData name="McFarland, Annette" userId="e93d1f50-85ab-41a8-a34a-185a53159573" providerId="ADAL" clId="{41917E24-5732-4ABA-B6E2-3809DA045350}" dt="2023-01-20T17:27:17.661" v="1323" actId="1076"/>
          <ac:cxnSpMkLst>
            <pc:docMk/>
            <pc:sldMk cId="4205298638" sldId="292"/>
            <ac:cxnSpMk id="16" creationId="{0560DE5B-7690-078C-287A-A3BB7D3E5E34}"/>
          </ac:cxnSpMkLst>
        </pc:cxnChg>
      </pc:sldChg>
      <pc:sldChg chg="addSp delSp modSp mod addCm delCm">
        <pc:chgData name="McFarland, Annette" userId="e93d1f50-85ab-41a8-a34a-185a53159573" providerId="ADAL" clId="{41917E24-5732-4ABA-B6E2-3809DA045350}" dt="2023-01-20T17:31:46.038" v="1356" actId="20577"/>
        <pc:sldMkLst>
          <pc:docMk/>
          <pc:sldMk cId="1925132525" sldId="294"/>
        </pc:sldMkLst>
        <pc:spChg chg="mod">
          <ac:chgData name="McFarland, Annette" userId="e93d1f50-85ab-41a8-a34a-185a53159573" providerId="ADAL" clId="{41917E24-5732-4ABA-B6E2-3809DA045350}" dt="2023-01-20T17:31:46.038" v="1356" actId="20577"/>
          <ac:spMkLst>
            <pc:docMk/>
            <pc:sldMk cId="1925132525" sldId="294"/>
            <ac:spMk id="2" creationId="{F6245169-1799-41CD-B28E-D2D20D16AD73}"/>
          </ac:spMkLst>
        </pc:spChg>
        <pc:spChg chg="mod">
          <ac:chgData name="McFarland, Annette" userId="e93d1f50-85ab-41a8-a34a-185a53159573" providerId="ADAL" clId="{41917E24-5732-4ABA-B6E2-3809DA045350}" dt="2023-01-20T17:31:05.322" v="1345" actId="20577"/>
          <ac:spMkLst>
            <pc:docMk/>
            <pc:sldMk cId="1925132525" sldId="294"/>
            <ac:spMk id="4" creationId="{87E0FD17-000E-F917-D7E1-AFF7CACBF13D}"/>
          </ac:spMkLst>
        </pc:spChg>
        <pc:spChg chg="add mod">
          <ac:chgData name="McFarland, Annette" userId="e93d1f50-85ab-41a8-a34a-185a53159573" providerId="ADAL" clId="{41917E24-5732-4ABA-B6E2-3809DA045350}" dt="2023-01-17T14:17:28.628" v="783"/>
          <ac:spMkLst>
            <pc:docMk/>
            <pc:sldMk cId="1925132525" sldId="294"/>
            <ac:spMk id="5" creationId="{9309038A-385A-1CAC-7405-5F502B16D108}"/>
          </ac:spMkLst>
        </pc:spChg>
        <pc:spChg chg="mod">
          <ac:chgData name="McFarland, Annette" userId="e93d1f50-85ab-41a8-a34a-185a53159573" providerId="ADAL" clId="{41917E24-5732-4ABA-B6E2-3809DA045350}" dt="2023-01-17T14:17:49.483" v="795" actId="20577"/>
          <ac:spMkLst>
            <pc:docMk/>
            <pc:sldMk cId="1925132525" sldId="294"/>
            <ac:spMk id="13" creationId="{4C8CD7F4-6CDE-8575-B97F-CB652386122E}"/>
          </ac:spMkLst>
        </pc:spChg>
        <pc:graphicFrameChg chg="mod">
          <ac:chgData name="McFarland, Annette" userId="e93d1f50-85ab-41a8-a34a-185a53159573" providerId="ADAL" clId="{41917E24-5732-4ABA-B6E2-3809DA045350}" dt="2023-01-20T17:31:15.493" v="1346" actId="14100"/>
          <ac:graphicFrameMkLst>
            <pc:docMk/>
            <pc:sldMk cId="1925132525" sldId="294"/>
            <ac:graphicFrameMk id="9" creationId="{16BB2B36-D329-083C-5198-BEEC5AC12CFA}"/>
          </ac:graphicFrameMkLst>
        </pc:graphicFrameChg>
        <pc:picChg chg="add mod">
          <ac:chgData name="McFarland, Annette" userId="e93d1f50-85ab-41a8-a34a-185a53159573" providerId="ADAL" clId="{41917E24-5732-4ABA-B6E2-3809DA045350}" dt="2023-01-17T14:17:28.628" v="783"/>
          <ac:picMkLst>
            <pc:docMk/>
            <pc:sldMk cId="1925132525" sldId="294"/>
            <ac:picMk id="3" creationId="{191AA408-4559-3CF3-13CC-C0DD165D43B9}"/>
          </ac:picMkLst>
        </pc:picChg>
        <pc:picChg chg="del">
          <ac:chgData name="McFarland, Annette" userId="e93d1f50-85ab-41a8-a34a-185a53159573" providerId="ADAL" clId="{41917E24-5732-4ABA-B6E2-3809DA045350}" dt="2023-01-17T14:17:28.220" v="782" actId="478"/>
          <ac:picMkLst>
            <pc:docMk/>
            <pc:sldMk cId="1925132525" sldId="294"/>
            <ac:picMk id="12" creationId="{86EF5F35-8776-3407-F5FB-EFEDE4A66A6A}"/>
          </ac:picMkLst>
        </pc:picChg>
      </pc:sldChg>
      <pc:sldChg chg="modSp mod addCm delCm">
        <pc:chgData name="McFarland, Annette" userId="e93d1f50-85ab-41a8-a34a-185a53159573" providerId="ADAL" clId="{41917E24-5732-4ABA-B6E2-3809DA045350}" dt="2023-01-20T17:30:04.287" v="1333"/>
        <pc:sldMkLst>
          <pc:docMk/>
          <pc:sldMk cId="476875324" sldId="296"/>
        </pc:sldMkLst>
        <pc:spChg chg="mod">
          <ac:chgData name="McFarland, Annette" userId="e93d1f50-85ab-41a8-a34a-185a53159573" providerId="ADAL" clId="{41917E24-5732-4ABA-B6E2-3809DA045350}" dt="2023-01-17T14:11:08.223" v="712" actId="20577"/>
          <ac:spMkLst>
            <pc:docMk/>
            <pc:sldMk cId="476875324" sldId="296"/>
            <ac:spMk id="2" creationId="{F6245169-1799-41CD-B28E-D2D20D16AD73}"/>
          </ac:spMkLst>
        </pc:spChg>
        <pc:spChg chg="mod">
          <ac:chgData name="McFarland, Annette" userId="e93d1f50-85ab-41a8-a34a-185a53159573" providerId="ADAL" clId="{41917E24-5732-4ABA-B6E2-3809DA045350}" dt="2023-01-17T14:11:21.114" v="718" actId="20577"/>
          <ac:spMkLst>
            <pc:docMk/>
            <pc:sldMk cId="476875324" sldId="296"/>
            <ac:spMk id="3" creationId="{E4FD1E92-5DBC-B105-F246-2355E4FF9A74}"/>
          </ac:spMkLst>
        </pc:spChg>
        <pc:graphicFrameChg chg="mod">
          <ac:chgData name="McFarland, Annette" userId="e93d1f50-85ab-41a8-a34a-185a53159573" providerId="ADAL" clId="{41917E24-5732-4ABA-B6E2-3809DA045350}" dt="2023-01-20T17:29:48.701" v="1332" actId="207"/>
          <ac:graphicFrameMkLst>
            <pc:docMk/>
            <pc:sldMk cId="476875324" sldId="296"/>
            <ac:graphicFrameMk id="6" creationId="{CE0AC156-79DC-6462-5917-72039B2FC4D8}"/>
          </ac:graphicFrameMkLst>
        </pc:graphicFrameChg>
      </pc:sldChg>
      <pc:sldChg chg="modSp mod addCm delCm">
        <pc:chgData name="McFarland, Annette" userId="e93d1f50-85ab-41a8-a34a-185a53159573" providerId="ADAL" clId="{41917E24-5732-4ABA-B6E2-3809DA045350}" dt="2023-01-20T17:28:30.437" v="1326"/>
        <pc:sldMkLst>
          <pc:docMk/>
          <pc:sldMk cId="3332005300" sldId="322"/>
        </pc:sldMkLst>
        <pc:spChg chg="mod">
          <ac:chgData name="McFarland, Annette" userId="e93d1f50-85ab-41a8-a34a-185a53159573" providerId="ADAL" clId="{41917E24-5732-4ABA-B6E2-3809DA045350}" dt="2023-01-17T14:06:16.743" v="680" actId="20577"/>
          <ac:spMkLst>
            <pc:docMk/>
            <pc:sldMk cId="3332005300" sldId="322"/>
            <ac:spMk id="2" creationId="{F6245169-1799-41CD-B28E-D2D20D16AD73}"/>
          </ac:spMkLst>
        </pc:spChg>
        <pc:graphicFrameChg chg="mod">
          <ac:chgData name="McFarland, Annette" userId="e93d1f50-85ab-41a8-a34a-185a53159573" providerId="ADAL" clId="{41917E24-5732-4ABA-B6E2-3809DA045350}" dt="2023-01-17T14:07:11.146" v="686"/>
          <ac:graphicFrameMkLst>
            <pc:docMk/>
            <pc:sldMk cId="3332005300" sldId="322"/>
            <ac:graphicFrameMk id="6" creationId="{A9A8CC69-E7C7-8BF8-2D2D-ABB1A61EC758}"/>
          </ac:graphicFrameMkLst>
        </pc:graphicFrameChg>
      </pc:sldChg>
      <pc:sldChg chg="addSp delSp modSp mod">
        <pc:chgData name="McFarland, Annette" userId="e93d1f50-85ab-41a8-a34a-185a53159573" providerId="ADAL" clId="{41917E24-5732-4ABA-B6E2-3809DA045350}" dt="2023-01-17T14:17:24.034" v="781"/>
        <pc:sldMkLst>
          <pc:docMk/>
          <pc:sldMk cId="3632646033" sldId="328"/>
        </pc:sldMkLst>
        <pc:spChg chg="add mod">
          <ac:chgData name="McFarland, Annette" userId="e93d1f50-85ab-41a8-a34a-185a53159573" providerId="ADAL" clId="{41917E24-5732-4ABA-B6E2-3809DA045350}" dt="2023-01-17T14:17:24.034" v="781"/>
          <ac:spMkLst>
            <pc:docMk/>
            <pc:sldMk cId="3632646033" sldId="328"/>
            <ac:spMk id="5" creationId="{F5B44C3E-7C8D-1C70-3674-72CF216CA3A0}"/>
          </ac:spMkLst>
        </pc:spChg>
        <pc:spChg chg="mod">
          <ac:chgData name="McFarland, Annette" userId="e93d1f50-85ab-41a8-a34a-185a53159573" providerId="ADAL" clId="{41917E24-5732-4ABA-B6E2-3809DA045350}" dt="2023-01-17T14:15:40.566" v="765" actId="20577"/>
          <ac:spMkLst>
            <pc:docMk/>
            <pc:sldMk cId="3632646033" sldId="328"/>
            <ac:spMk id="10" creationId="{2D953FA9-CD59-752E-4FDA-CC41FF4B8DF2}"/>
          </ac:spMkLst>
        </pc:spChg>
        <pc:spChg chg="mod">
          <ac:chgData name="McFarland, Annette" userId="e93d1f50-85ab-41a8-a34a-185a53159573" providerId="ADAL" clId="{41917E24-5732-4ABA-B6E2-3809DA045350}" dt="2023-01-17T14:16:29.103" v="777" actId="255"/>
          <ac:spMkLst>
            <pc:docMk/>
            <pc:sldMk cId="3632646033" sldId="328"/>
            <ac:spMk id="11" creationId="{8E4E40E9-D792-25A1-4B37-23D4780B1318}"/>
          </ac:spMkLst>
        </pc:spChg>
        <pc:graphicFrameChg chg="mod">
          <ac:chgData name="McFarland, Annette" userId="e93d1f50-85ab-41a8-a34a-185a53159573" providerId="ADAL" clId="{41917E24-5732-4ABA-B6E2-3809DA045350}" dt="2023-01-17T14:16:43.629" v="779"/>
          <ac:graphicFrameMkLst>
            <pc:docMk/>
            <pc:sldMk cId="3632646033" sldId="328"/>
            <ac:graphicFrameMk id="2" creationId="{B0A68F7A-A083-4E2B-B574-D05208620F48}"/>
          </ac:graphicFrameMkLst>
        </pc:graphicFrameChg>
        <pc:picChg chg="del">
          <ac:chgData name="McFarland, Annette" userId="e93d1f50-85ab-41a8-a34a-185a53159573" providerId="ADAL" clId="{41917E24-5732-4ABA-B6E2-3809DA045350}" dt="2023-01-17T14:17:23.571" v="780" actId="478"/>
          <ac:picMkLst>
            <pc:docMk/>
            <pc:sldMk cId="3632646033" sldId="328"/>
            <ac:picMk id="3" creationId="{E9FEF337-E66C-E5E8-BF6C-D7926D121938}"/>
          </ac:picMkLst>
        </pc:picChg>
        <pc:picChg chg="add mod">
          <ac:chgData name="McFarland, Annette" userId="e93d1f50-85ab-41a8-a34a-185a53159573" providerId="ADAL" clId="{41917E24-5732-4ABA-B6E2-3809DA045350}" dt="2023-01-17T14:17:24.034" v="781"/>
          <ac:picMkLst>
            <pc:docMk/>
            <pc:sldMk cId="3632646033" sldId="328"/>
            <ac:picMk id="4" creationId="{5BAD7848-7970-DFAE-AAB3-FCD4ACB035BA}"/>
          </ac:picMkLst>
        </pc:picChg>
      </pc:sldChg>
      <pc:sldChg chg="modSp mod addCm delCm modNotesTx">
        <pc:chgData name="McFarland, Annette" userId="e93d1f50-85ab-41a8-a34a-185a53159573" providerId="ADAL" clId="{41917E24-5732-4ABA-B6E2-3809DA045350}" dt="2023-01-20T17:21:37.115" v="1220"/>
        <pc:sldMkLst>
          <pc:docMk/>
          <pc:sldMk cId="1612805360" sldId="331"/>
        </pc:sldMkLst>
        <pc:spChg chg="mod">
          <ac:chgData name="McFarland, Annette" userId="e93d1f50-85ab-41a8-a34a-185a53159573" providerId="ADAL" clId="{41917E24-5732-4ABA-B6E2-3809DA045350}" dt="2023-01-13T19:59:56.017" v="30" actId="20577"/>
          <ac:spMkLst>
            <pc:docMk/>
            <pc:sldMk cId="1612805360" sldId="331"/>
            <ac:spMk id="2" creationId="{F6245169-1799-41CD-B28E-D2D20D16AD73}"/>
          </ac:spMkLst>
        </pc:spChg>
        <pc:graphicFrameChg chg="mod">
          <ac:chgData name="McFarland, Annette" userId="e93d1f50-85ab-41a8-a34a-185a53159573" providerId="ADAL" clId="{41917E24-5732-4ABA-B6E2-3809DA045350}" dt="2023-01-13T20:01:46.714" v="38"/>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41917E24-5732-4ABA-B6E2-3809DA045350}" dt="2023-01-17T14:21:19.707" v="874" actId="20577"/>
        <pc:sldMkLst>
          <pc:docMk/>
          <pc:sldMk cId="3558224958" sldId="333"/>
        </pc:sldMkLst>
        <pc:spChg chg="add mod">
          <ac:chgData name="McFarland, Annette" userId="e93d1f50-85ab-41a8-a34a-185a53159573" providerId="ADAL" clId="{41917E24-5732-4ABA-B6E2-3809DA045350}" dt="2023-01-17T14:20:40.765" v="849"/>
          <ac:spMkLst>
            <pc:docMk/>
            <pc:sldMk cId="3558224958" sldId="333"/>
            <ac:spMk id="3" creationId="{0A79CE97-8A91-E43C-5EE2-2F1D25EE8286}"/>
          </ac:spMkLst>
        </pc:spChg>
        <pc:spChg chg="mod">
          <ac:chgData name="McFarland, Annette" userId="e93d1f50-85ab-41a8-a34a-185a53159573" providerId="ADAL" clId="{41917E24-5732-4ABA-B6E2-3809DA045350}" dt="2023-01-17T14:21:19.707" v="874" actId="20577"/>
          <ac:spMkLst>
            <pc:docMk/>
            <pc:sldMk cId="3558224958" sldId="333"/>
            <ac:spMk id="56" creationId="{AD2C8684-3907-DFD2-561E-D55DE633DDD8}"/>
          </ac:spMkLst>
        </pc:spChg>
        <pc:spChg chg="mod">
          <ac:chgData name="McFarland, Annette" userId="e93d1f50-85ab-41a8-a34a-185a53159573" providerId="ADAL" clId="{41917E24-5732-4ABA-B6E2-3809DA045350}" dt="2023-01-17T14:21:01.422" v="862" actId="6549"/>
          <ac:spMkLst>
            <pc:docMk/>
            <pc:sldMk cId="3558224958" sldId="333"/>
            <ac:spMk id="57" creationId="{D9CBD7BC-4CFE-78E9-88FD-FF7234B14014}"/>
          </ac:spMkLst>
        </pc:spChg>
        <pc:picChg chg="add mod">
          <ac:chgData name="McFarland, Annette" userId="e93d1f50-85ab-41a8-a34a-185a53159573" providerId="ADAL" clId="{41917E24-5732-4ABA-B6E2-3809DA045350}" dt="2023-01-17T14:20:40.765" v="849"/>
          <ac:picMkLst>
            <pc:docMk/>
            <pc:sldMk cId="3558224958" sldId="333"/>
            <ac:picMk id="2" creationId="{C643F56A-A278-7305-EDB4-58D4F2AE702D}"/>
          </ac:picMkLst>
        </pc:picChg>
        <pc:picChg chg="del">
          <ac:chgData name="McFarland, Annette" userId="e93d1f50-85ab-41a8-a34a-185a53159573" providerId="ADAL" clId="{41917E24-5732-4ABA-B6E2-3809DA045350}" dt="2023-01-17T14:20:40.254" v="848" actId="478"/>
          <ac:picMkLst>
            <pc:docMk/>
            <pc:sldMk cId="3558224958" sldId="333"/>
            <ac:picMk id="1047" creationId="{D7FE3863-12E1-E1C6-6EF5-9F3DE5DF3376}"/>
          </ac:picMkLst>
        </pc:picChg>
      </pc:sldChg>
      <pc:sldChg chg="modSp mod">
        <pc:chgData name="McFarland, Annette" userId="e93d1f50-85ab-41a8-a34a-185a53159573" providerId="ADAL" clId="{41917E24-5732-4ABA-B6E2-3809DA045350}" dt="2023-01-13T19:51:59.710" v="15" actId="6549"/>
        <pc:sldMkLst>
          <pc:docMk/>
          <pc:sldMk cId="2252892287" sldId="338"/>
        </pc:sldMkLst>
        <pc:spChg chg="mod">
          <ac:chgData name="McFarland, Annette" userId="e93d1f50-85ab-41a8-a34a-185a53159573" providerId="ADAL" clId="{41917E24-5732-4ABA-B6E2-3809DA045350}" dt="2023-01-13T19:51:34.109" v="3" actId="20577"/>
          <ac:spMkLst>
            <pc:docMk/>
            <pc:sldMk cId="2252892287" sldId="338"/>
            <ac:spMk id="2" creationId="{F050121B-D4A7-C426-32A4-BF0987433026}"/>
          </ac:spMkLst>
        </pc:spChg>
        <pc:spChg chg="mod">
          <ac:chgData name="McFarland, Annette" userId="e93d1f50-85ab-41a8-a34a-185a53159573" providerId="ADAL" clId="{41917E24-5732-4ABA-B6E2-3809DA045350}" dt="2023-01-13T19:51:59.710" v="15" actId="6549"/>
          <ac:spMkLst>
            <pc:docMk/>
            <pc:sldMk cId="2252892287" sldId="338"/>
            <ac:spMk id="3" creationId="{B6340F88-FDE5-D8FA-4CB8-7065B97BFE6B}"/>
          </ac:spMkLst>
        </pc:spChg>
      </pc:sldChg>
      <pc:sldChg chg="modSp mod addCm delCm">
        <pc:chgData name="McFarland, Annette" userId="e93d1f50-85ab-41a8-a34a-185a53159573" providerId="ADAL" clId="{41917E24-5732-4ABA-B6E2-3809DA045350}" dt="2023-01-20T20:34:24.665" v="1588"/>
        <pc:sldMkLst>
          <pc:docMk/>
          <pc:sldMk cId="1925418329" sldId="339"/>
        </pc:sldMkLst>
        <pc:spChg chg="mod">
          <ac:chgData name="McFarland, Annette" userId="e93d1f50-85ab-41a8-a34a-185a53159573" providerId="ADAL" clId="{41917E24-5732-4ABA-B6E2-3809DA045350}" dt="2023-01-13T19:53:57.223" v="22" actId="20577"/>
          <ac:spMkLst>
            <pc:docMk/>
            <pc:sldMk cId="1925418329" sldId="339"/>
            <ac:spMk id="2" creationId="{F050121B-D4A7-C426-32A4-BF0987433026}"/>
          </ac:spMkLst>
        </pc:spChg>
        <pc:spChg chg="mod">
          <ac:chgData name="McFarland, Annette" userId="e93d1f50-85ab-41a8-a34a-185a53159573" providerId="ADAL" clId="{41917E24-5732-4ABA-B6E2-3809DA045350}" dt="2023-01-20T20:34:20.461" v="1587" actId="6549"/>
          <ac:spMkLst>
            <pc:docMk/>
            <pc:sldMk cId="1925418329" sldId="339"/>
            <ac:spMk id="3" creationId="{B6340F88-FDE5-D8FA-4CB8-7065B97BFE6B}"/>
          </ac:spMkLst>
        </pc:spChg>
      </pc:sldChg>
      <pc:sldChg chg="modSp mod">
        <pc:chgData name="McFarland, Annette" userId="e93d1f50-85ab-41a8-a34a-185a53159573" providerId="ADAL" clId="{41917E24-5732-4ABA-B6E2-3809DA045350}" dt="2023-01-13T19:59:50.267" v="26" actId="20577"/>
        <pc:sldMkLst>
          <pc:docMk/>
          <pc:sldMk cId="3002345635" sldId="340"/>
        </pc:sldMkLst>
        <pc:spChg chg="mod">
          <ac:chgData name="McFarland, Annette" userId="e93d1f50-85ab-41a8-a34a-185a53159573" providerId="ADAL" clId="{41917E24-5732-4ABA-B6E2-3809DA045350}" dt="2023-01-13T19:59:50.267" v="26" actId="20577"/>
          <ac:spMkLst>
            <pc:docMk/>
            <pc:sldMk cId="3002345635" sldId="340"/>
            <ac:spMk id="9" creationId="{E690F70B-E368-D7F5-795E-B5139345EF71}"/>
          </ac:spMkLst>
        </pc:spChg>
      </pc:sldChg>
      <pc:sldChg chg="addSp delSp modSp mod addCm delCm modCm modNotesTx">
        <pc:chgData name="McFarland, Annette" userId="e93d1f50-85ab-41a8-a34a-185a53159573" providerId="ADAL" clId="{41917E24-5732-4ABA-B6E2-3809DA045350}" dt="2023-01-20T20:35:46.130" v="1589"/>
        <pc:sldMkLst>
          <pc:docMk/>
          <pc:sldMk cId="2719209172" sldId="341"/>
        </pc:sldMkLst>
        <pc:spChg chg="mod">
          <ac:chgData name="McFarland, Annette" userId="e93d1f50-85ab-41a8-a34a-185a53159573" providerId="ADAL" clId="{41917E24-5732-4ABA-B6E2-3809DA045350}" dt="2023-01-13T20:06:36.919" v="148" actId="20577"/>
          <ac:spMkLst>
            <pc:docMk/>
            <pc:sldMk cId="2719209172" sldId="341"/>
            <ac:spMk id="2" creationId="{F6245169-1799-41CD-B28E-D2D20D16AD73}"/>
          </ac:spMkLst>
        </pc:spChg>
        <pc:spChg chg="add del mod">
          <ac:chgData name="McFarland, Annette" userId="e93d1f50-85ab-41a8-a34a-185a53159573" providerId="ADAL" clId="{41917E24-5732-4ABA-B6E2-3809DA045350}" dt="2023-01-17T14:45:33.343" v="1187" actId="478"/>
          <ac:spMkLst>
            <pc:docMk/>
            <pc:sldMk cId="2719209172" sldId="341"/>
            <ac:spMk id="4" creationId="{E6E2EF9E-91F9-FAD7-F121-442CF332C0A6}"/>
          </ac:spMkLst>
        </pc:spChg>
        <pc:graphicFrameChg chg="mod">
          <ac:chgData name="McFarland, Annette" userId="e93d1f50-85ab-41a8-a34a-185a53159573" providerId="ADAL" clId="{41917E24-5732-4ABA-B6E2-3809DA045350}" dt="2023-01-13T20:08:10.502" v="158"/>
          <ac:graphicFrameMkLst>
            <pc:docMk/>
            <pc:sldMk cId="2719209172" sldId="341"/>
            <ac:graphicFrameMk id="9" creationId="{16BB2B36-D329-083C-5198-BEEC5AC12CFA}"/>
          </ac:graphicFrameMkLst>
        </pc:graphicFrameChg>
      </pc:sldChg>
      <pc:sldChg chg="modSp mod addCm delCm modCm">
        <pc:chgData name="McFarland, Annette" userId="e93d1f50-85ab-41a8-a34a-185a53159573" providerId="ADAL" clId="{41917E24-5732-4ABA-B6E2-3809DA045350}" dt="2023-01-20T17:25:52.041" v="1312" actId="20577"/>
        <pc:sldMkLst>
          <pc:docMk/>
          <pc:sldMk cId="127253413" sldId="342"/>
        </pc:sldMkLst>
        <pc:spChg chg="mod">
          <ac:chgData name="McFarland, Annette" userId="e93d1f50-85ab-41a8-a34a-185a53159573" providerId="ADAL" clId="{41917E24-5732-4ABA-B6E2-3809DA045350}" dt="2023-01-13T20:09:45.622" v="242" actId="20577"/>
          <ac:spMkLst>
            <pc:docMk/>
            <pc:sldMk cId="127253413" sldId="342"/>
            <ac:spMk id="3" creationId="{A8FD50B4-35E4-2D4F-FF67-444D1EC82D17}"/>
          </ac:spMkLst>
        </pc:spChg>
        <pc:spChg chg="mod">
          <ac:chgData name="McFarland, Annette" userId="e93d1f50-85ab-41a8-a34a-185a53159573" providerId="ADAL" clId="{41917E24-5732-4ABA-B6E2-3809DA045350}" dt="2023-01-13T20:09:51.024" v="248" actId="20577"/>
          <ac:spMkLst>
            <pc:docMk/>
            <pc:sldMk cId="127253413" sldId="342"/>
            <ac:spMk id="4" creationId="{E101C719-EDE0-EBF2-5BF6-CCAEDAE3D2DE}"/>
          </ac:spMkLst>
        </pc:spChg>
        <pc:spChg chg="mod">
          <ac:chgData name="McFarland, Annette" userId="e93d1f50-85ab-41a8-a34a-185a53159573" providerId="ADAL" clId="{41917E24-5732-4ABA-B6E2-3809DA045350}" dt="2023-01-20T17:25:52.041" v="1312" actId="20577"/>
          <ac:spMkLst>
            <pc:docMk/>
            <pc:sldMk cId="127253413" sldId="342"/>
            <ac:spMk id="5" creationId="{FE0BA0B7-CCD9-B683-F050-47BC8A0724EA}"/>
          </ac:spMkLst>
        </pc:spChg>
        <pc:spChg chg="mod">
          <ac:chgData name="McFarland, Annette" userId="e93d1f50-85ab-41a8-a34a-185a53159573" providerId="ADAL" clId="{41917E24-5732-4ABA-B6E2-3809DA045350}" dt="2023-01-20T17:25:39.488" v="1285" actId="20577"/>
          <ac:spMkLst>
            <pc:docMk/>
            <pc:sldMk cId="127253413" sldId="342"/>
            <ac:spMk id="10" creationId="{2D953FA9-CD59-752E-4FDA-CC41FF4B8DF2}"/>
          </ac:spMkLst>
        </pc:spChg>
        <pc:spChg chg="mod">
          <ac:chgData name="McFarland, Annette" userId="e93d1f50-85ab-41a8-a34a-185a53159573" providerId="ADAL" clId="{41917E24-5732-4ABA-B6E2-3809DA045350}" dt="2023-01-13T20:09:35.040" v="236" actId="20577"/>
          <ac:spMkLst>
            <pc:docMk/>
            <pc:sldMk cId="127253413" sldId="342"/>
            <ac:spMk id="11" creationId="{8E4E40E9-D792-25A1-4B37-23D4780B1318}"/>
          </ac:spMkLst>
        </pc:spChg>
      </pc:sldChg>
      <pc:sldChg chg="addSp delSp modSp mod">
        <pc:chgData name="McFarland, Annette" userId="e93d1f50-85ab-41a8-a34a-185a53159573" providerId="ADAL" clId="{41917E24-5732-4ABA-B6E2-3809DA045350}" dt="2023-01-17T14:03:04.862" v="671" actId="27918"/>
        <pc:sldMkLst>
          <pc:docMk/>
          <pc:sldMk cId="847019123" sldId="343"/>
        </pc:sldMkLst>
        <pc:spChg chg="mod">
          <ac:chgData name="McFarland, Annette" userId="e93d1f50-85ab-41a8-a34a-185a53159573" providerId="ADAL" clId="{41917E24-5732-4ABA-B6E2-3809DA045350}" dt="2023-01-17T14:02:08.775" v="654" actId="20577"/>
          <ac:spMkLst>
            <pc:docMk/>
            <pc:sldMk cId="847019123" sldId="343"/>
            <ac:spMk id="2" creationId="{F6245169-1799-41CD-B28E-D2D20D16AD73}"/>
          </ac:spMkLst>
        </pc:spChg>
        <pc:spChg chg="add mod">
          <ac:chgData name="McFarland, Annette" userId="e93d1f50-85ab-41a8-a34a-185a53159573" providerId="ADAL" clId="{41917E24-5732-4ABA-B6E2-3809DA045350}" dt="2023-01-17T14:02:57.128" v="667" actId="20577"/>
          <ac:spMkLst>
            <pc:docMk/>
            <pc:sldMk cId="847019123" sldId="343"/>
            <ac:spMk id="8" creationId="{6EBAB372-B395-8FDF-76C3-F7E633EF436C}"/>
          </ac:spMkLst>
        </pc:spChg>
        <pc:picChg chg="del">
          <ac:chgData name="McFarland, Annette" userId="e93d1f50-85ab-41a8-a34a-185a53159573" providerId="ADAL" clId="{41917E24-5732-4ABA-B6E2-3809DA045350}" dt="2023-01-17T14:02:47.677" v="655" actId="478"/>
          <ac:picMkLst>
            <pc:docMk/>
            <pc:sldMk cId="847019123" sldId="343"/>
            <ac:picMk id="4" creationId="{41BC3834-4608-40A5-F26F-E8ECF590BC53}"/>
          </ac:picMkLst>
        </pc:picChg>
        <pc:picChg chg="add mod">
          <ac:chgData name="McFarland, Annette" userId="e93d1f50-85ab-41a8-a34a-185a53159573" providerId="ADAL" clId="{41917E24-5732-4ABA-B6E2-3809DA045350}" dt="2023-01-17T14:02:48.026" v="656"/>
          <ac:picMkLst>
            <pc:docMk/>
            <pc:sldMk cId="847019123" sldId="343"/>
            <ac:picMk id="7" creationId="{F0B81754-AFA0-C91A-7EF0-BBEB5284A9F8}"/>
          </ac:picMkLst>
        </pc:picChg>
      </pc:sldChg>
      <pc:sldChg chg="modSp mod">
        <pc:chgData name="McFarland, Annette" userId="e93d1f50-85ab-41a8-a34a-185a53159573" providerId="ADAL" clId="{41917E24-5732-4ABA-B6E2-3809DA045350}" dt="2023-01-17T14:05:20.566" v="674" actId="20577"/>
        <pc:sldMkLst>
          <pc:docMk/>
          <pc:sldMk cId="2849914987" sldId="344"/>
        </pc:sldMkLst>
        <pc:spChg chg="mod">
          <ac:chgData name="McFarland, Annette" userId="e93d1f50-85ab-41a8-a34a-185a53159573" providerId="ADAL" clId="{41917E24-5732-4ABA-B6E2-3809DA045350}" dt="2023-01-17T14:05:20.566" v="674" actId="20577"/>
          <ac:spMkLst>
            <pc:docMk/>
            <pc:sldMk cId="2849914987" sldId="344"/>
            <ac:spMk id="9" creationId="{E690F70B-E368-D7F5-795E-B5139345EF71}"/>
          </ac:spMkLst>
        </pc:spChg>
      </pc:sldChg>
      <pc:sldChg chg="modSp mod">
        <pc:chgData name="McFarland, Annette" userId="e93d1f50-85ab-41a8-a34a-185a53159573" providerId="ADAL" clId="{41917E24-5732-4ABA-B6E2-3809DA045350}" dt="2023-01-17T14:08:59.252" v="700"/>
        <pc:sldMkLst>
          <pc:docMk/>
          <pc:sldMk cId="933831771" sldId="345"/>
        </pc:sldMkLst>
        <pc:spChg chg="mod">
          <ac:chgData name="McFarland, Annette" userId="e93d1f50-85ab-41a8-a34a-185a53159573" providerId="ADAL" clId="{41917E24-5732-4ABA-B6E2-3809DA045350}" dt="2023-01-17T14:08:18.926" v="699" actId="20577"/>
          <ac:spMkLst>
            <pc:docMk/>
            <pc:sldMk cId="933831771" sldId="345"/>
            <ac:spMk id="10" creationId="{2D953FA9-CD59-752E-4FDA-CC41FF4B8DF2}"/>
          </ac:spMkLst>
        </pc:spChg>
        <pc:graphicFrameChg chg="mod">
          <ac:chgData name="McFarland, Annette" userId="e93d1f50-85ab-41a8-a34a-185a53159573" providerId="ADAL" clId="{41917E24-5732-4ABA-B6E2-3809DA045350}" dt="2023-01-17T14:08:59.252" v="700"/>
          <ac:graphicFrameMkLst>
            <pc:docMk/>
            <pc:sldMk cId="933831771" sldId="345"/>
            <ac:graphicFrameMk id="8" creationId="{EDB93101-CAFF-0AD2-384D-BACC6A7146FB}"/>
          </ac:graphicFrameMkLst>
        </pc:graphicFrameChg>
      </pc:sldChg>
      <pc:sldChg chg="modSp mod addCm delCm">
        <pc:chgData name="McFarland, Annette" userId="e93d1f50-85ab-41a8-a34a-185a53159573" providerId="ADAL" clId="{41917E24-5732-4ABA-B6E2-3809DA045350}" dt="2023-01-20T17:29:00.437" v="1327"/>
        <pc:sldMkLst>
          <pc:docMk/>
          <pc:sldMk cId="958764126" sldId="346"/>
        </pc:sldMkLst>
        <pc:spChg chg="mod">
          <ac:chgData name="McFarland, Annette" userId="e93d1f50-85ab-41a8-a34a-185a53159573" providerId="ADAL" clId="{41917E24-5732-4ABA-B6E2-3809DA045350}" dt="2023-01-17T14:09:21.575" v="703" actId="20577"/>
          <ac:spMkLst>
            <pc:docMk/>
            <pc:sldMk cId="958764126" sldId="346"/>
            <ac:spMk id="9" creationId="{E690F70B-E368-D7F5-795E-B5139345EF71}"/>
          </ac:spMkLst>
        </pc:spChg>
      </pc:sldChg>
      <pc:sldChg chg="modSp mod addCm delCm">
        <pc:chgData name="McFarland, Annette" userId="e93d1f50-85ab-41a8-a34a-185a53159573" providerId="ADAL" clId="{41917E24-5732-4ABA-B6E2-3809DA045350}" dt="2023-01-20T17:30:22.110" v="1334"/>
        <pc:sldMkLst>
          <pc:docMk/>
          <pc:sldMk cId="174098947" sldId="347"/>
        </pc:sldMkLst>
        <pc:spChg chg="mod">
          <ac:chgData name="McFarland, Annette" userId="e93d1f50-85ab-41a8-a34a-185a53159573" providerId="ADAL" clId="{41917E24-5732-4ABA-B6E2-3809DA045350}" dt="2023-01-17T14:13:12.879" v="732" actId="20577"/>
          <ac:spMkLst>
            <pc:docMk/>
            <pc:sldMk cId="174098947" sldId="347"/>
            <ac:spMk id="10" creationId="{2D953FA9-CD59-752E-4FDA-CC41FF4B8DF2}"/>
          </ac:spMkLst>
        </pc:spChg>
        <pc:spChg chg="mod">
          <ac:chgData name="McFarland, Annette" userId="e93d1f50-85ab-41a8-a34a-185a53159573" providerId="ADAL" clId="{41917E24-5732-4ABA-B6E2-3809DA045350}" dt="2023-01-17T14:14:53.963" v="753" actId="20577"/>
          <ac:spMkLst>
            <pc:docMk/>
            <pc:sldMk cId="174098947" sldId="347"/>
            <ac:spMk id="11" creationId="{8E4E40E9-D792-25A1-4B37-23D4780B1318}"/>
          </ac:spMkLst>
        </pc:spChg>
        <pc:graphicFrameChg chg="mod">
          <ac:chgData name="McFarland, Annette" userId="e93d1f50-85ab-41a8-a34a-185a53159573" providerId="ADAL" clId="{41917E24-5732-4ABA-B6E2-3809DA045350}" dt="2023-01-17T14:14:59.762" v="755"/>
          <ac:graphicFrameMkLst>
            <pc:docMk/>
            <pc:sldMk cId="174098947" sldId="347"/>
            <ac:graphicFrameMk id="2" creationId="{B0A68F7A-A083-4E2B-B574-D05208620F48}"/>
          </ac:graphicFrameMkLst>
        </pc:graphicFrameChg>
      </pc:sldChg>
      <pc:sldChg chg="addSp delSp modSp mod addCm delCm">
        <pc:chgData name="McFarland, Annette" userId="e93d1f50-85ab-41a8-a34a-185a53159573" providerId="ADAL" clId="{41917E24-5732-4ABA-B6E2-3809DA045350}" dt="2023-01-20T17:27:56.537" v="1325"/>
        <pc:sldMkLst>
          <pc:docMk/>
          <pc:sldMk cId="3364805724" sldId="348"/>
        </pc:sldMkLst>
        <pc:spChg chg="mod">
          <ac:chgData name="McFarland, Annette" userId="e93d1f50-85ab-41a8-a34a-185a53159573" providerId="ADAL" clId="{41917E24-5732-4ABA-B6E2-3809DA045350}" dt="2023-01-13T20:12:50.802" v="260" actId="6549"/>
          <ac:spMkLst>
            <pc:docMk/>
            <pc:sldMk cId="3364805724" sldId="348"/>
            <ac:spMk id="2" creationId="{F050121B-D4A7-C426-32A4-BF0987433026}"/>
          </ac:spMkLst>
        </pc:spChg>
        <pc:spChg chg="add mod">
          <ac:chgData name="McFarland, Annette" userId="e93d1f50-85ab-41a8-a34a-185a53159573" providerId="ADAL" clId="{41917E24-5732-4ABA-B6E2-3809DA045350}" dt="2023-01-13T20:13:34.741" v="283" actId="6549"/>
          <ac:spMkLst>
            <pc:docMk/>
            <pc:sldMk cId="3364805724" sldId="348"/>
            <ac:spMk id="6" creationId="{D0F80AC6-B85E-876D-3F7F-2D945C3A0FA6}"/>
          </ac:spMkLst>
        </pc:spChg>
        <pc:picChg chg="del">
          <ac:chgData name="McFarland, Annette" userId="e93d1f50-85ab-41a8-a34a-185a53159573" providerId="ADAL" clId="{41917E24-5732-4ABA-B6E2-3809DA045350}" dt="2023-01-13T20:13:23.409" v="261" actId="478"/>
          <ac:picMkLst>
            <pc:docMk/>
            <pc:sldMk cId="3364805724" sldId="348"/>
            <ac:picMk id="4" creationId="{5A76E4CC-589A-D15A-61E3-2EFA9CF891D0}"/>
          </ac:picMkLst>
        </pc:picChg>
        <pc:picChg chg="add mod">
          <ac:chgData name="McFarland, Annette" userId="e93d1f50-85ab-41a8-a34a-185a53159573" providerId="ADAL" clId="{41917E24-5732-4ABA-B6E2-3809DA045350}" dt="2023-01-13T20:13:23.741" v="262"/>
          <ac:picMkLst>
            <pc:docMk/>
            <pc:sldMk cId="3364805724" sldId="348"/>
            <ac:picMk id="5" creationId="{A0CCB558-D334-C73D-70FF-B925B385DF8B}"/>
          </ac:picMkLst>
        </pc:picChg>
      </pc:sldChg>
    </pc:docChg>
  </pc:docChgLst>
  <pc:docChgLst>
    <pc:chgData name="Sabina Behague" userId="2f9f8379-56ce-455c-81be-d1dc66b28ae7" providerId="ADAL" clId="{E3E8E67C-6984-4589-A8AD-2C36DD2E8371}"/>
    <pc:docChg chg="custSel modSld sldOrd">
      <pc:chgData name="Sabina Behague" userId="2f9f8379-56ce-455c-81be-d1dc66b28ae7" providerId="ADAL" clId="{E3E8E67C-6984-4589-A8AD-2C36DD2E8371}" dt="2023-03-08T21:30:13.806" v="22" actId="27918"/>
      <pc:docMkLst>
        <pc:docMk/>
      </pc:docMkLst>
      <pc:sldChg chg="delCm">
        <pc:chgData name="Sabina Behague" userId="2f9f8379-56ce-455c-81be-d1dc66b28ae7" providerId="ADAL" clId="{E3E8E67C-6984-4589-A8AD-2C36DD2E8371}" dt="2023-03-08T21:10:49.479" v="0"/>
        <pc:sldMkLst>
          <pc:docMk/>
          <pc:sldMk cId="109857222" sldId="256"/>
        </pc:sldMkLst>
      </pc:sldChg>
      <pc:sldChg chg="modSp mod ord">
        <pc:chgData name="Sabina Behague" userId="2f9f8379-56ce-455c-81be-d1dc66b28ae7" providerId="ADAL" clId="{E3E8E67C-6984-4589-A8AD-2C36DD2E8371}" dt="2023-03-08T21:14:42.097" v="3" actId="20577"/>
        <pc:sldMkLst>
          <pc:docMk/>
          <pc:sldMk cId="2163988523" sldId="260"/>
        </pc:sldMkLst>
        <pc:spChg chg="mod">
          <ac:chgData name="Sabina Behague" userId="2f9f8379-56ce-455c-81be-d1dc66b28ae7" providerId="ADAL" clId="{E3E8E67C-6984-4589-A8AD-2C36DD2E8371}" dt="2023-03-08T21:14:42.097" v="3" actId="20577"/>
          <ac:spMkLst>
            <pc:docMk/>
            <pc:sldMk cId="2163988523" sldId="260"/>
            <ac:spMk id="9" creationId="{E690F70B-E368-D7F5-795E-B5139345EF71}"/>
          </ac:spMkLst>
        </pc:spChg>
      </pc:sldChg>
      <pc:sldChg chg="delSp modSp mod">
        <pc:chgData name="Sabina Behague" userId="2f9f8379-56ce-455c-81be-d1dc66b28ae7" providerId="ADAL" clId="{E3E8E67C-6984-4589-A8AD-2C36DD2E8371}" dt="2023-03-08T21:27:40.912" v="18" actId="478"/>
        <pc:sldMkLst>
          <pc:docMk/>
          <pc:sldMk cId="2004344858" sldId="288"/>
        </pc:sldMkLst>
        <pc:spChg chg="del">
          <ac:chgData name="Sabina Behague" userId="2f9f8379-56ce-455c-81be-d1dc66b28ae7" providerId="ADAL" clId="{E3E8E67C-6984-4589-A8AD-2C36DD2E8371}" dt="2023-03-08T21:27:40.912" v="18" actId="478"/>
          <ac:spMkLst>
            <pc:docMk/>
            <pc:sldMk cId="2004344858" sldId="288"/>
            <ac:spMk id="5" creationId="{0BE64CEA-D385-49E3-C36A-1AA3144DD3FD}"/>
          </ac:spMkLst>
        </pc:spChg>
        <pc:graphicFrameChg chg="mod">
          <ac:chgData name="Sabina Behague" userId="2f9f8379-56ce-455c-81be-d1dc66b28ae7" providerId="ADAL" clId="{E3E8E67C-6984-4589-A8AD-2C36DD2E8371}" dt="2023-03-08T21:27:34.855" v="17" actId="113"/>
          <ac:graphicFrameMkLst>
            <pc:docMk/>
            <pc:sldMk cId="2004344858" sldId="288"/>
            <ac:graphicFrameMk id="2" creationId="{B0A68F7A-A083-4E2B-B574-D05208620F48}"/>
          </ac:graphicFrameMkLst>
        </pc:graphicFrameChg>
      </pc:sldChg>
      <pc:sldChg chg="modSp mod">
        <pc:chgData name="Sabina Behague" userId="2f9f8379-56ce-455c-81be-d1dc66b28ae7" providerId="ADAL" clId="{E3E8E67C-6984-4589-A8AD-2C36DD2E8371}" dt="2023-03-08T21:25:08.977" v="8" actId="27918"/>
        <pc:sldMkLst>
          <pc:docMk/>
          <pc:sldMk cId="1612805360" sldId="331"/>
        </pc:sldMkLst>
        <pc:spChg chg="mod">
          <ac:chgData name="Sabina Behague" userId="2f9f8379-56ce-455c-81be-d1dc66b28ae7" providerId="ADAL" clId="{E3E8E67C-6984-4589-A8AD-2C36DD2E8371}" dt="2023-03-08T21:24:27.632" v="4" actId="20577"/>
          <ac:spMkLst>
            <pc:docMk/>
            <pc:sldMk cId="1612805360" sldId="331"/>
            <ac:spMk id="3" creationId="{E4FD1E92-5DBC-B105-F246-2355E4FF9A74}"/>
          </ac:spMkLst>
        </pc:spChg>
      </pc:sldChg>
      <pc:sldChg chg="mod">
        <pc:chgData name="Sabina Behague" userId="2f9f8379-56ce-455c-81be-d1dc66b28ae7" providerId="ADAL" clId="{E3E8E67C-6984-4589-A8AD-2C36DD2E8371}" dt="2023-03-08T21:30:13.806" v="22" actId="27918"/>
        <pc:sldMkLst>
          <pc:docMk/>
          <pc:sldMk cId="2719209172" sldId="341"/>
        </pc:sldMkLst>
      </pc:sldChg>
    </pc:docChg>
  </pc:docChgLst>
  <pc:docChgLst>
    <pc:chgData name="Balian, Sarah" userId="b3b060d9-4d34-479b-ad68-688eaebf93c5" providerId="ADAL" clId="{BD17BC63-F287-4CF6-8C3D-628E6F7E7388}"/>
    <pc:docChg chg="undo custSel addSld delSld modSld sldOrd">
      <pc:chgData name="Balian, Sarah" userId="b3b060d9-4d34-479b-ad68-688eaebf93c5" providerId="ADAL" clId="{BD17BC63-F287-4CF6-8C3D-628E6F7E7388}" dt="2022-12-21T15:57:28.179" v="3960" actId="20577"/>
      <pc:docMkLst>
        <pc:docMk/>
      </pc:docMkLst>
      <pc:sldChg chg="modSp mod">
        <pc:chgData name="Balian, Sarah" userId="b3b060d9-4d34-479b-ad68-688eaebf93c5" providerId="ADAL" clId="{BD17BC63-F287-4CF6-8C3D-628E6F7E7388}" dt="2022-12-21T15:53:21.567" v="3836" actId="20577"/>
        <pc:sldMkLst>
          <pc:docMk/>
          <pc:sldMk cId="109857222" sldId="256"/>
        </pc:sldMkLst>
        <pc:spChg chg="mod">
          <ac:chgData name="Balian, Sarah" userId="b3b060d9-4d34-479b-ad68-688eaebf93c5" providerId="ADAL" clId="{BD17BC63-F287-4CF6-8C3D-628E6F7E7388}" dt="2022-12-21T15:53:21.567" v="3836" actId="20577"/>
          <ac:spMkLst>
            <pc:docMk/>
            <pc:sldMk cId="109857222" sldId="256"/>
            <ac:spMk id="3" creationId="{00000000-0000-0000-0000-000000000000}"/>
          </ac:spMkLst>
        </pc:spChg>
      </pc:sldChg>
      <pc:sldChg chg="modSp mod">
        <pc:chgData name="Balian, Sarah" userId="b3b060d9-4d34-479b-ad68-688eaebf93c5" providerId="ADAL" clId="{BD17BC63-F287-4CF6-8C3D-628E6F7E7388}" dt="2022-12-18T20:31:28.244" v="1386" actId="20577"/>
        <pc:sldMkLst>
          <pc:docMk/>
          <pc:sldMk cId="2163988523" sldId="260"/>
        </pc:sldMkLst>
        <pc:spChg chg="mod">
          <ac:chgData name="Balian, Sarah" userId="b3b060d9-4d34-479b-ad68-688eaebf93c5" providerId="ADAL" clId="{BD17BC63-F287-4CF6-8C3D-628E6F7E7388}" dt="2022-12-18T20:31:14.492" v="1385" actId="1076"/>
          <ac:spMkLst>
            <pc:docMk/>
            <pc:sldMk cId="2163988523" sldId="260"/>
            <ac:spMk id="3" creationId="{7F10B6DC-6AF4-BFD9-E1D5-B98AA266289F}"/>
          </ac:spMkLst>
        </pc:spChg>
        <pc:spChg chg="mod">
          <ac:chgData name="Balian, Sarah" userId="b3b060d9-4d34-479b-ad68-688eaebf93c5" providerId="ADAL" clId="{BD17BC63-F287-4CF6-8C3D-628E6F7E7388}" dt="2022-12-18T20:31:28.244" v="1386" actId="20577"/>
          <ac:spMkLst>
            <pc:docMk/>
            <pc:sldMk cId="2163988523" sldId="260"/>
            <ac:spMk id="9" creationId="{E690F70B-E368-D7F5-795E-B5139345EF71}"/>
          </ac:spMkLst>
        </pc:spChg>
      </pc:sldChg>
      <pc:sldChg chg="del">
        <pc:chgData name="Balian, Sarah" userId="b3b060d9-4d34-479b-ad68-688eaebf93c5" providerId="ADAL" clId="{BD17BC63-F287-4CF6-8C3D-628E6F7E7388}" dt="2022-12-18T23:46:01.951" v="3325" actId="47"/>
        <pc:sldMkLst>
          <pc:docMk/>
          <pc:sldMk cId="1428788921" sldId="262"/>
        </pc:sldMkLst>
      </pc:sldChg>
      <pc:sldChg chg="del">
        <pc:chgData name="Balian, Sarah" userId="b3b060d9-4d34-479b-ad68-688eaebf93c5" providerId="ADAL" clId="{BD17BC63-F287-4CF6-8C3D-628E6F7E7388}" dt="2022-12-18T23:45:52.782" v="3318" actId="47"/>
        <pc:sldMkLst>
          <pc:docMk/>
          <pc:sldMk cId="1887431401" sldId="263"/>
        </pc:sldMkLst>
      </pc:sldChg>
      <pc:sldChg chg="addSp delSp modSp mod ord">
        <pc:chgData name="Balian, Sarah" userId="b3b060d9-4d34-479b-ad68-688eaebf93c5" providerId="ADAL" clId="{BD17BC63-F287-4CF6-8C3D-628E6F7E7388}" dt="2022-12-18T23:40:52.301" v="3205" actId="27918"/>
        <pc:sldMkLst>
          <pc:docMk/>
          <pc:sldMk cId="2479953464" sldId="264"/>
        </pc:sldMkLst>
        <pc:spChg chg="del">
          <ac:chgData name="Balian, Sarah" userId="b3b060d9-4d34-479b-ad68-688eaebf93c5" providerId="ADAL" clId="{BD17BC63-F287-4CF6-8C3D-628E6F7E7388}" dt="2022-12-18T23:40:12.398" v="3184" actId="478"/>
          <ac:spMkLst>
            <pc:docMk/>
            <pc:sldMk cId="2479953464" sldId="264"/>
            <ac:spMk id="7" creationId="{5C4488A9-3E50-8D1E-BEEA-C6DAA1DB5FF6}"/>
          </ac:spMkLst>
        </pc:spChg>
        <pc:spChg chg="del">
          <ac:chgData name="Balian, Sarah" userId="b3b060d9-4d34-479b-ad68-688eaebf93c5" providerId="ADAL" clId="{BD17BC63-F287-4CF6-8C3D-628E6F7E7388}" dt="2022-12-18T23:40:12.398" v="3184" actId="478"/>
          <ac:spMkLst>
            <pc:docMk/>
            <pc:sldMk cId="2479953464" sldId="264"/>
            <ac:spMk id="8" creationId="{F5E4BF04-30F0-80D8-4650-4F218AF2E66A}"/>
          </ac:spMkLst>
        </pc:spChg>
        <pc:spChg chg="add del mod">
          <ac:chgData name="Balian, Sarah" userId="b3b060d9-4d34-479b-ad68-688eaebf93c5" providerId="ADAL" clId="{BD17BC63-F287-4CF6-8C3D-628E6F7E7388}" dt="2022-12-18T23:40:15.149" v="3185" actId="478"/>
          <ac:spMkLst>
            <pc:docMk/>
            <pc:sldMk cId="2479953464" sldId="264"/>
            <ac:spMk id="11" creationId="{D1E55ECD-3E07-3405-4C10-94B48DE8C3E5}"/>
          </ac:spMkLst>
        </pc:spChg>
        <pc:spChg chg="add del mod">
          <ac:chgData name="Balian, Sarah" userId="b3b060d9-4d34-479b-ad68-688eaebf93c5" providerId="ADAL" clId="{BD17BC63-F287-4CF6-8C3D-628E6F7E7388}" dt="2022-12-18T23:40:16.844" v="3186" actId="478"/>
          <ac:spMkLst>
            <pc:docMk/>
            <pc:sldMk cId="2479953464" sldId="264"/>
            <ac:spMk id="15" creationId="{FCA71C92-0661-96C8-82C8-3DDC02BFAB06}"/>
          </ac:spMkLst>
        </pc:spChg>
        <pc:spChg chg="add mod">
          <ac:chgData name="Balian, Sarah" userId="b3b060d9-4d34-479b-ad68-688eaebf93c5" providerId="ADAL" clId="{BD17BC63-F287-4CF6-8C3D-628E6F7E7388}" dt="2022-12-18T23:40:31.242" v="3198" actId="14100"/>
          <ac:spMkLst>
            <pc:docMk/>
            <pc:sldMk cId="2479953464" sldId="264"/>
            <ac:spMk id="16" creationId="{DD732E95-7BE6-171B-809D-24DCBC6A0F54}"/>
          </ac:spMkLst>
        </pc:spChg>
        <pc:spChg chg="add mod">
          <ac:chgData name="Balian, Sarah" userId="b3b060d9-4d34-479b-ad68-688eaebf93c5" providerId="ADAL" clId="{BD17BC63-F287-4CF6-8C3D-628E6F7E7388}" dt="2022-12-18T23:40:21.980" v="3187"/>
          <ac:spMkLst>
            <pc:docMk/>
            <pc:sldMk cId="2479953464" sldId="264"/>
            <ac:spMk id="17" creationId="{85ED22CB-3BA1-A469-F33D-C4DBE09CA034}"/>
          </ac:spMkLst>
        </pc:spChg>
      </pc:sldChg>
      <pc:sldChg chg="addSp delSp modSp mod ord">
        <pc:chgData name="Balian, Sarah" userId="b3b060d9-4d34-479b-ad68-688eaebf93c5" providerId="ADAL" clId="{BD17BC63-F287-4CF6-8C3D-628E6F7E7388}" dt="2022-12-18T23:41:33.123" v="3221" actId="27918"/>
        <pc:sldMkLst>
          <pc:docMk/>
          <pc:sldMk cId="3502258445" sldId="283"/>
        </pc:sldMkLst>
        <pc:spChg chg="del">
          <ac:chgData name="Balian, Sarah" userId="b3b060d9-4d34-479b-ad68-688eaebf93c5" providerId="ADAL" clId="{BD17BC63-F287-4CF6-8C3D-628E6F7E7388}" dt="2022-12-18T23:40:07.792" v="3182" actId="478"/>
          <ac:spMkLst>
            <pc:docMk/>
            <pc:sldMk cId="3502258445" sldId="283"/>
            <ac:spMk id="11" creationId="{F1BBE4AF-2799-DB2C-D11F-B0A6D4DF73A7}"/>
          </ac:spMkLst>
        </pc:spChg>
        <pc:spChg chg="del">
          <ac:chgData name="Balian, Sarah" userId="b3b060d9-4d34-479b-ad68-688eaebf93c5" providerId="ADAL" clId="{BD17BC63-F287-4CF6-8C3D-628E6F7E7388}" dt="2022-12-18T23:40:07.792" v="3182" actId="478"/>
          <ac:spMkLst>
            <pc:docMk/>
            <pc:sldMk cId="3502258445" sldId="283"/>
            <ac:spMk id="12" creationId="{24FC0F76-3FB7-49BA-E762-C8013CD4ADEA}"/>
          </ac:spMkLst>
        </pc:spChg>
        <pc:spChg chg="add del mod">
          <ac:chgData name="Balian, Sarah" userId="b3b060d9-4d34-479b-ad68-688eaebf93c5" providerId="ADAL" clId="{BD17BC63-F287-4CF6-8C3D-628E6F7E7388}" dt="2022-12-18T23:40:09.955" v="3183" actId="478"/>
          <ac:spMkLst>
            <pc:docMk/>
            <pc:sldMk cId="3502258445" sldId="283"/>
            <ac:spMk id="15" creationId="{471641F1-0FBF-3088-6298-A0A3BC5EE9CD}"/>
          </ac:spMkLst>
        </pc:spChg>
        <pc:spChg chg="add del mod">
          <ac:chgData name="Balian, Sarah" userId="b3b060d9-4d34-479b-ad68-688eaebf93c5" providerId="ADAL" clId="{BD17BC63-F287-4CF6-8C3D-628E6F7E7388}" dt="2022-12-18T23:40:09.955" v="3183" actId="478"/>
          <ac:spMkLst>
            <pc:docMk/>
            <pc:sldMk cId="3502258445" sldId="283"/>
            <ac:spMk id="17" creationId="{5ED0F6B4-D613-6C6D-D9EA-6593E150E6F2}"/>
          </ac:spMkLst>
        </pc:spChg>
        <pc:spChg chg="add mod">
          <ac:chgData name="Balian, Sarah" userId="b3b060d9-4d34-479b-ad68-688eaebf93c5" providerId="ADAL" clId="{BD17BC63-F287-4CF6-8C3D-628E6F7E7388}" dt="2022-12-18T23:41:16.021" v="3214" actId="20577"/>
          <ac:spMkLst>
            <pc:docMk/>
            <pc:sldMk cId="3502258445" sldId="283"/>
            <ac:spMk id="20" creationId="{610FCD09-B693-E77C-4EC3-F37CE004BED0}"/>
          </ac:spMkLst>
        </pc:spChg>
        <pc:spChg chg="add mod">
          <ac:chgData name="Balian, Sarah" userId="b3b060d9-4d34-479b-ad68-688eaebf93c5" providerId="ADAL" clId="{BD17BC63-F287-4CF6-8C3D-628E6F7E7388}" dt="2022-12-18T23:40:23.385" v="3188"/>
          <ac:spMkLst>
            <pc:docMk/>
            <pc:sldMk cId="3502258445" sldId="283"/>
            <ac:spMk id="21" creationId="{48177657-8A3D-A9A8-205B-ECCF29700155}"/>
          </ac:spMkLst>
        </pc:spChg>
      </pc:sldChg>
      <pc:sldChg chg="addSp modSp mod ord">
        <pc:chgData name="Balian, Sarah" userId="b3b060d9-4d34-479b-ad68-688eaebf93c5" providerId="ADAL" clId="{BD17BC63-F287-4CF6-8C3D-628E6F7E7388}" dt="2022-12-18T20:55:20.040" v="1860" actId="20577"/>
        <pc:sldMkLst>
          <pc:docMk/>
          <pc:sldMk cId="2004344858" sldId="288"/>
        </pc:sldMkLst>
        <pc:spChg chg="add mod">
          <ac:chgData name="Balian, Sarah" userId="b3b060d9-4d34-479b-ad68-688eaebf93c5" providerId="ADAL" clId="{BD17BC63-F287-4CF6-8C3D-628E6F7E7388}" dt="2022-12-18T20:52:02.646" v="1813" actId="27636"/>
          <ac:spMkLst>
            <pc:docMk/>
            <pc:sldMk cId="2004344858" sldId="288"/>
            <ac:spMk id="3" creationId="{A8FD50B4-35E4-2D4F-FF67-444D1EC82D17}"/>
          </ac:spMkLst>
        </pc:spChg>
        <pc:spChg chg="add mod">
          <ac:chgData name="Balian, Sarah" userId="b3b060d9-4d34-479b-ad68-688eaebf93c5" providerId="ADAL" clId="{BD17BC63-F287-4CF6-8C3D-628E6F7E7388}" dt="2022-12-18T20:52:07.097" v="1817" actId="27636"/>
          <ac:spMkLst>
            <pc:docMk/>
            <pc:sldMk cId="2004344858" sldId="288"/>
            <ac:spMk id="4" creationId="{E101C719-EDE0-EBF2-5BF6-CCAEDAE3D2DE}"/>
          </ac:spMkLst>
        </pc:spChg>
        <pc:spChg chg="mod">
          <ac:chgData name="Balian, Sarah" userId="b3b060d9-4d34-479b-ad68-688eaebf93c5" providerId="ADAL" clId="{BD17BC63-F287-4CF6-8C3D-628E6F7E7388}" dt="2022-12-18T20:46:27.398" v="1524" actId="20577"/>
          <ac:spMkLst>
            <pc:docMk/>
            <pc:sldMk cId="2004344858" sldId="288"/>
            <ac:spMk id="10" creationId="{2D953FA9-CD59-752E-4FDA-CC41FF4B8DF2}"/>
          </ac:spMkLst>
        </pc:spChg>
        <pc:spChg chg="mod">
          <ac:chgData name="Balian, Sarah" userId="b3b060d9-4d34-479b-ad68-688eaebf93c5" providerId="ADAL" clId="{BD17BC63-F287-4CF6-8C3D-628E6F7E7388}" dt="2022-12-18T20:55:20.040" v="1860" actId="20577"/>
          <ac:spMkLst>
            <pc:docMk/>
            <pc:sldMk cId="2004344858" sldId="288"/>
            <ac:spMk id="11" creationId="{8E4E40E9-D792-25A1-4B37-23D4780B1318}"/>
          </ac:spMkLst>
        </pc:spChg>
        <pc:graphicFrameChg chg="mod">
          <ac:chgData name="Balian, Sarah" userId="b3b060d9-4d34-479b-ad68-688eaebf93c5" providerId="ADAL" clId="{BD17BC63-F287-4CF6-8C3D-628E6F7E7388}" dt="2022-12-18T20:52:41.096" v="1820" actId="207"/>
          <ac:graphicFrameMkLst>
            <pc:docMk/>
            <pc:sldMk cId="2004344858" sldId="288"/>
            <ac:graphicFrameMk id="2" creationId="{B0A68F7A-A083-4E2B-B574-D05208620F48}"/>
          </ac:graphicFrameMkLst>
        </pc:graphicFrameChg>
        <pc:cxnChg chg="add mod">
          <ac:chgData name="Balian, Sarah" userId="b3b060d9-4d34-479b-ad68-688eaebf93c5" providerId="ADAL" clId="{BD17BC63-F287-4CF6-8C3D-628E6F7E7388}" dt="2022-12-18T20:52:57.098" v="1823" actId="1582"/>
          <ac:cxnSpMkLst>
            <pc:docMk/>
            <pc:sldMk cId="2004344858" sldId="288"/>
            <ac:cxnSpMk id="6" creationId="{FDDAC23F-7D2D-478A-4E64-885C12ED54B6}"/>
          </ac:cxnSpMkLst>
        </pc:cxnChg>
        <pc:cxnChg chg="add mod">
          <ac:chgData name="Balian, Sarah" userId="b3b060d9-4d34-479b-ad68-688eaebf93c5" providerId="ADAL" clId="{BD17BC63-F287-4CF6-8C3D-628E6F7E7388}" dt="2022-12-18T20:53:08.107" v="1825" actId="1076"/>
          <ac:cxnSpMkLst>
            <pc:docMk/>
            <pc:sldMk cId="2004344858" sldId="288"/>
            <ac:cxnSpMk id="7" creationId="{EE1511D1-50B1-6CA4-639F-95560A23DBBA}"/>
          </ac:cxnSpMkLst>
        </pc:cxnChg>
      </pc:sldChg>
      <pc:sldChg chg="modSp mod">
        <pc:chgData name="Balian, Sarah" userId="b3b060d9-4d34-479b-ad68-688eaebf93c5" providerId="ADAL" clId="{BD17BC63-F287-4CF6-8C3D-628E6F7E7388}" dt="2022-12-19T00:03:57.102" v="3807" actId="403"/>
        <pc:sldMkLst>
          <pc:docMk/>
          <pc:sldMk cId="3475639167" sldId="289"/>
        </pc:sldMkLst>
        <pc:spChg chg="mod">
          <ac:chgData name="Balian, Sarah" userId="b3b060d9-4d34-479b-ad68-688eaebf93c5" providerId="ADAL" clId="{BD17BC63-F287-4CF6-8C3D-628E6F7E7388}" dt="2022-12-19T00:03:57.102" v="3807" actId="403"/>
          <ac:spMkLst>
            <pc:docMk/>
            <pc:sldMk cId="3475639167" sldId="289"/>
            <ac:spMk id="3" creationId="{F2A31AE5-F919-CA50-BF07-AF012D87D146}"/>
          </ac:spMkLst>
        </pc:spChg>
      </pc:sldChg>
      <pc:sldChg chg="del">
        <pc:chgData name="Balian, Sarah" userId="b3b060d9-4d34-479b-ad68-688eaebf93c5" providerId="ADAL" clId="{BD17BC63-F287-4CF6-8C3D-628E6F7E7388}" dt="2022-12-18T23:45:54.743" v="3320" actId="47"/>
        <pc:sldMkLst>
          <pc:docMk/>
          <pc:sldMk cId="61370533" sldId="290"/>
        </pc:sldMkLst>
      </pc:sldChg>
      <pc:sldChg chg="addSp modSp mod ord">
        <pc:chgData name="Balian, Sarah" userId="b3b060d9-4d34-479b-ad68-688eaebf93c5" providerId="ADAL" clId="{BD17BC63-F287-4CF6-8C3D-628E6F7E7388}" dt="2022-12-18T21:07:29.347" v="2102"/>
        <pc:sldMkLst>
          <pc:docMk/>
          <pc:sldMk cId="4205298638" sldId="292"/>
        </pc:sldMkLst>
        <pc:spChg chg="mod">
          <ac:chgData name="Balian, Sarah" userId="b3b060d9-4d34-479b-ad68-688eaebf93c5" providerId="ADAL" clId="{BD17BC63-F287-4CF6-8C3D-628E6F7E7388}" dt="2022-12-18T21:06:40.049" v="2094" actId="20577"/>
          <ac:spMkLst>
            <pc:docMk/>
            <pc:sldMk cId="4205298638" sldId="292"/>
            <ac:spMk id="2" creationId="{F6245169-1799-41CD-B28E-D2D20D16AD73}"/>
          </ac:spMkLst>
        </pc:spChg>
        <pc:spChg chg="mod">
          <ac:chgData name="Balian, Sarah" userId="b3b060d9-4d34-479b-ad68-688eaebf93c5" providerId="ADAL" clId="{BD17BC63-F287-4CF6-8C3D-628E6F7E7388}" dt="2022-12-18T21:06:29.165" v="2054" actId="20577"/>
          <ac:spMkLst>
            <pc:docMk/>
            <pc:sldMk cId="4205298638" sldId="292"/>
            <ac:spMk id="3" creationId="{E4FD1E92-5DBC-B105-F246-2355E4FF9A74}"/>
          </ac:spMkLst>
        </pc:spChg>
        <pc:spChg chg="add mod">
          <ac:chgData name="Balian, Sarah" userId="b3b060d9-4d34-479b-ad68-688eaebf93c5" providerId="ADAL" clId="{BD17BC63-F287-4CF6-8C3D-628E6F7E7388}" dt="2022-12-18T21:06:15.945" v="2051" actId="1076"/>
          <ac:spMkLst>
            <pc:docMk/>
            <pc:sldMk cId="4205298638" sldId="292"/>
            <ac:spMk id="5" creationId="{65096ECE-03F1-2767-808A-DED55CEAA1F1}"/>
          </ac:spMkLst>
        </pc:spChg>
        <pc:graphicFrameChg chg="mod">
          <ac:chgData name="Balian, Sarah" userId="b3b060d9-4d34-479b-ad68-688eaebf93c5" providerId="ADAL" clId="{BD17BC63-F287-4CF6-8C3D-628E6F7E7388}" dt="2022-12-18T21:07:01.377" v="2100"/>
          <ac:graphicFrameMkLst>
            <pc:docMk/>
            <pc:sldMk cId="4205298638" sldId="292"/>
            <ac:graphicFrameMk id="9" creationId="{16BB2B36-D329-083C-5198-BEEC5AC12CFA}"/>
          </ac:graphicFrameMkLst>
        </pc:graphicFrameChg>
      </pc:sldChg>
      <pc:sldChg chg="addSp delSp modSp mod">
        <pc:chgData name="Balian, Sarah" userId="b3b060d9-4d34-479b-ad68-688eaebf93c5" providerId="ADAL" clId="{BD17BC63-F287-4CF6-8C3D-628E6F7E7388}" dt="2022-12-18T23:40:34.811" v="3199" actId="14100"/>
        <pc:sldMkLst>
          <pc:docMk/>
          <pc:sldMk cId="1925132525" sldId="294"/>
        </pc:sldMkLst>
        <pc:spChg chg="mod">
          <ac:chgData name="Balian, Sarah" userId="b3b060d9-4d34-479b-ad68-688eaebf93c5" providerId="ADAL" clId="{BD17BC63-F287-4CF6-8C3D-628E6F7E7388}" dt="2022-12-18T23:40:34.811" v="3199" actId="14100"/>
          <ac:spMkLst>
            <pc:docMk/>
            <pc:sldMk cId="1925132525" sldId="294"/>
            <ac:spMk id="2" creationId="{F6245169-1799-41CD-B28E-D2D20D16AD73}"/>
          </ac:spMkLst>
        </pc:spChg>
        <pc:spChg chg="del">
          <ac:chgData name="Balian, Sarah" userId="b3b060d9-4d34-479b-ad68-688eaebf93c5" providerId="ADAL" clId="{BD17BC63-F287-4CF6-8C3D-628E6F7E7388}" dt="2022-12-18T23:37:57.791" v="3113" actId="478"/>
          <ac:spMkLst>
            <pc:docMk/>
            <pc:sldMk cId="1925132525" sldId="294"/>
            <ac:spMk id="3" creationId="{E4FD1E92-5DBC-B105-F246-2355E4FF9A74}"/>
          </ac:spMkLst>
        </pc:spChg>
        <pc:spChg chg="mod">
          <ac:chgData name="Balian, Sarah" userId="b3b060d9-4d34-479b-ad68-688eaebf93c5" providerId="ADAL" clId="{BD17BC63-F287-4CF6-8C3D-628E6F7E7388}" dt="2022-12-18T23:39:15.606" v="3132" actId="1076"/>
          <ac:spMkLst>
            <pc:docMk/>
            <pc:sldMk cId="1925132525" sldId="294"/>
            <ac:spMk id="4" creationId="{87E0FD17-000E-F917-D7E1-AFF7CACBF13D}"/>
          </ac:spMkLst>
        </pc:spChg>
        <pc:spChg chg="del">
          <ac:chgData name="Balian, Sarah" userId="b3b060d9-4d34-479b-ad68-688eaebf93c5" providerId="ADAL" clId="{BD17BC63-F287-4CF6-8C3D-628E6F7E7388}" dt="2022-12-18T23:39:06.477" v="3130" actId="478"/>
          <ac:spMkLst>
            <pc:docMk/>
            <pc:sldMk cId="1925132525" sldId="294"/>
            <ac:spMk id="5" creationId="{B3616B7D-A375-398C-0366-AC966A1A5F0A}"/>
          </ac:spMkLst>
        </pc:spChg>
        <pc:spChg chg="del">
          <ac:chgData name="Balian, Sarah" userId="b3b060d9-4d34-479b-ad68-688eaebf93c5" providerId="ADAL" clId="{BD17BC63-F287-4CF6-8C3D-628E6F7E7388}" dt="2022-12-18T23:39:06.477" v="3130" actId="478"/>
          <ac:spMkLst>
            <pc:docMk/>
            <pc:sldMk cId="1925132525" sldId="294"/>
            <ac:spMk id="6" creationId="{D8D5586F-4021-71BF-8F32-913C906417B3}"/>
          </ac:spMkLst>
        </pc:spChg>
        <pc:spChg chg="del">
          <ac:chgData name="Balian, Sarah" userId="b3b060d9-4d34-479b-ad68-688eaebf93c5" providerId="ADAL" clId="{BD17BC63-F287-4CF6-8C3D-628E6F7E7388}" dt="2022-12-18T23:39:06.477" v="3130" actId="478"/>
          <ac:spMkLst>
            <pc:docMk/>
            <pc:sldMk cId="1925132525" sldId="294"/>
            <ac:spMk id="7" creationId="{70FEFE14-1C6A-1168-F512-D6AD8C8C65F7}"/>
          </ac:spMkLst>
        </pc:spChg>
        <pc:spChg chg="del">
          <ac:chgData name="Balian, Sarah" userId="b3b060d9-4d34-479b-ad68-688eaebf93c5" providerId="ADAL" clId="{BD17BC63-F287-4CF6-8C3D-628E6F7E7388}" dt="2022-12-18T23:39:06.477" v="3130" actId="478"/>
          <ac:spMkLst>
            <pc:docMk/>
            <pc:sldMk cId="1925132525" sldId="294"/>
            <ac:spMk id="8" creationId="{ED718153-B8F8-D0AB-8876-5757C1746209}"/>
          </ac:spMkLst>
        </pc:spChg>
        <pc:spChg chg="add del mod">
          <ac:chgData name="Balian, Sarah" userId="b3b060d9-4d34-479b-ad68-688eaebf93c5" providerId="ADAL" clId="{BD17BC63-F287-4CF6-8C3D-628E6F7E7388}" dt="2022-12-18T23:38:02.053" v="3114" actId="478"/>
          <ac:spMkLst>
            <pc:docMk/>
            <pc:sldMk cId="1925132525" sldId="294"/>
            <ac:spMk id="11" creationId="{DDCFB30B-8B4C-801C-AAB8-3969958C614A}"/>
          </ac:spMkLst>
        </pc:spChg>
        <pc:spChg chg="add mod">
          <ac:chgData name="Balian, Sarah" userId="b3b060d9-4d34-479b-ad68-688eaebf93c5" providerId="ADAL" clId="{BD17BC63-F287-4CF6-8C3D-628E6F7E7388}" dt="2022-12-18T23:39:43.483" v="3177" actId="14100"/>
          <ac:spMkLst>
            <pc:docMk/>
            <pc:sldMk cId="1925132525" sldId="294"/>
            <ac:spMk id="13" creationId="{4C8CD7F4-6CDE-8575-B97F-CB652386122E}"/>
          </ac:spMkLst>
        </pc:spChg>
        <pc:graphicFrameChg chg="mod">
          <ac:chgData name="Balian, Sarah" userId="b3b060d9-4d34-479b-ad68-688eaebf93c5" providerId="ADAL" clId="{BD17BC63-F287-4CF6-8C3D-628E6F7E7388}" dt="2022-12-18T23:39:08.300" v="3131" actId="14100"/>
          <ac:graphicFrameMkLst>
            <pc:docMk/>
            <pc:sldMk cId="1925132525" sldId="294"/>
            <ac:graphicFrameMk id="9" creationId="{16BB2B36-D329-083C-5198-BEEC5AC12CFA}"/>
          </ac:graphicFrameMkLst>
        </pc:graphicFrameChg>
        <pc:picChg chg="add mod">
          <ac:chgData name="Balian, Sarah" userId="b3b060d9-4d34-479b-ad68-688eaebf93c5" providerId="ADAL" clId="{BD17BC63-F287-4CF6-8C3D-628E6F7E7388}" dt="2022-12-18T23:38:08.041" v="3115"/>
          <ac:picMkLst>
            <pc:docMk/>
            <pc:sldMk cId="1925132525" sldId="294"/>
            <ac:picMk id="12" creationId="{86EF5F35-8776-3407-F5FB-EFEDE4A66A6A}"/>
          </ac:picMkLst>
        </pc:picChg>
      </pc:sldChg>
      <pc:sldChg chg="addSp delSp modSp mod ord">
        <pc:chgData name="Balian, Sarah" userId="b3b060d9-4d34-479b-ad68-688eaebf93c5" providerId="ADAL" clId="{BD17BC63-F287-4CF6-8C3D-628E6F7E7388}" dt="2022-12-19T15:03:18.264" v="3814" actId="6549"/>
        <pc:sldMkLst>
          <pc:docMk/>
          <pc:sldMk cId="476875324" sldId="296"/>
        </pc:sldMkLst>
        <pc:spChg chg="mod">
          <ac:chgData name="Balian, Sarah" userId="b3b060d9-4d34-479b-ad68-688eaebf93c5" providerId="ADAL" clId="{BD17BC63-F287-4CF6-8C3D-628E6F7E7388}" dt="2022-12-18T22:33:38.738" v="2509" actId="14100"/>
          <ac:spMkLst>
            <pc:docMk/>
            <pc:sldMk cId="476875324" sldId="296"/>
            <ac:spMk id="2" creationId="{F6245169-1799-41CD-B28E-D2D20D16AD73}"/>
          </ac:spMkLst>
        </pc:spChg>
        <pc:spChg chg="mod">
          <ac:chgData name="Balian, Sarah" userId="b3b060d9-4d34-479b-ad68-688eaebf93c5" providerId="ADAL" clId="{BD17BC63-F287-4CF6-8C3D-628E6F7E7388}" dt="2022-12-19T15:03:18.264" v="3814" actId="6549"/>
          <ac:spMkLst>
            <pc:docMk/>
            <pc:sldMk cId="476875324" sldId="296"/>
            <ac:spMk id="3" creationId="{E4FD1E92-5DBC-B105-F246-2355E4FF9A74}"/>
          </ac:spMkLst>
        </pc:spChg>
        <pc:spChg chg="add mod">
          <ac:chgData name="Balian, Sarah" userId="b3b060d9-4d34-479b-ad68-688eaebf93c5" providerId="ADAL" clId="{BD17BC63-F287-4CF6-8C3D-628E6F7E7388}" dt="2022-12-18T23:29:54.789" v="2733" actId="1038"/>
          <ac:spMkLst>
            <pc:docMk/>
            <pc:sldMk cId="476875324" sldId="296"/>
            <ac:spMk id="8" creationId="{B2A850FD-2FCC-C1BF-2137-2EA009C0E22A}"/>
          </ac:spMkLst>
        </pc:spChg>
        <pc:graphicFrameChg chg="add mod">
          <ac:chgData name="Balian, Sarah" userId="b3b060d9-4d34-479b-ad68-688eaebf93c5" providerId="ADAL" clId="{BD17BC63-F287-4CF6-8C3D-628E6F7E7388}" dt="2022-12-18T23:29:34.214" v="2725" actId="208"/>
          <ac:graphicFrameMkLst>
            <pc:docMk/>
            <pc:sldMk cId="476875324" sldId="296"/>
            <ac:graphicFrameMk id="6" creationId="{CE0AC156-79DC-6462-5917-72039B2FC4D8}"/>
          </ac:graphicFrameMkLst>
        </pc:graphicFrameChg>
        <pc:graphicFrameChg chg="del mod">
          <ac:chgData name="Balian, Sarah" userId="b3b060d9-4d34-479b-ad68-688eaebf93c5" providerId="ADAL" clId="{BD17BC63-F287-4CF6-8C3D-628E6F7E7388}" dt="2022-12-18T23:25:55.316" v="2682" actId="478"/>
          <ac:graphicFrameMkLst>
            <pc:docMk/>
            <pc:sldMk cId="476875324" sldId="296"/>
            <ac:graphicFrameMk id="7" creationId="{BAE287F8-D626-0727-B8AA-36BF55EA7C9D}"/>
          </ac:graphicFrameMkLst>
        </pc:graphicFrameChg>
      </pc:sldChg>
      <pc:sldChg chg="del">
        <pc:chgData name="Balian, Sarah" userId="b3b060d9-4d34-479b-ad68-688eaebf93c5" providerId="ADAL" clId="{BD17BC63-F287-4CF6-8C3D-628E6F7E7388}" dt="2022-12-18T23:45:56.023" v="3321" actId="47"/>
        <pc:sldMkLst>
          <pc:docMk/>
          <pc:sldMk cId="317324267" sldId="299"/>
        </pc:sldMkLst>
      </pc:sldChg>
      <pc:sldChg chg="del">
        <pc:chgData name="Balian, Sarah" userId="b3b060d9-4d34-479b-ad68-688eaebf93c5" providerId="ADAL" clId="{BD17BC63-F287-4CF6-8C3D-628E6F7E7388}" dt="2022-12-18T23:45:57.161" v="3322" actId="47"/>
        <pc:sldMkLst>
          <pc:docMk/>
          <pc:sldMk cId="3076330452" sldId="300"/>
        </pc:sldMkLst>
      </pc:sldChg>
      <pc:sldChg chg="delSp modSp mod ord">
        <pc:chgData name="Balian, Sarah" userId="b3b060d9-4d34-479b-ad68-688eaebf93c5" providerId="ADAL" clId="{BD17BC63-F287-4CF6-8C3D-628E6F7E7388}" dt="2022-12-18T21:13:06.588" v="2255" actId="207"/>
        <pc:sldMkLst>
          <pc:docMk/>
          <pc:sldMk cId="3332005300" sldId="322"/>
        </pc:sldMkLst>
        <pc:spChg chg="mod">
          <ac:chgData name="Balian, Sarah" userId="b3b060d9-4d34-479b-ad68-688eaebf93c5" providerId="ADAL" clId="{BD17BC63-F287-4CF6-8C3D-628E6F7E7388}" dt="2022-12-18T21:10:01.412" v="2141" actId="20577"/>
          <ac:spMkLst>
            <pc:docMk/>
            <pc:sldMk cId="3332005300" sldId="322"/>
            <ac:spMk id="2" creationId="{F6245169-1799-41CD-B28E-D2D20D16AD73}"/>
          </ac:spMkLst>
        </pc:spChg>
        <pc:spChg chg="mod">
          <ac:chgData name="Balian, Sarah" userId="b3b060d9-4d34-479b-ad68-688eaebf93c5" providerId="ADAL" clId="{BD17BC63-F287-4CF6-8C3D-628E6F7E7388}" dt="2022-12-18T21:10:42.579" v="2230" actId="1076"/>
          <ac:spMkLst>
            <pc:docMk/>
            <pc:sldMk cId="3332005300" sldId="322"/>
            <ac:spMk id="3" creationId="{E4FD1E92-5DBC-B105-F246-2355E4FF9A74}"/>
          </ac:spMkLst>
        </pc:spChg>
        <pc:spChg chg="del">
          <ac:chgData name="Balian, Sarah" userId="b3b060d9-4d34-479b-ad68-688eaebf93c5" providerId="ADAL" clId="{BD17BC63-F287-4CF6-8C3D-628E6F7E7388}" dt="2022-12-18T21:11:31.261" v="2239" actId="478"/>
          <ac:spMkLst>
            <pc:docMk/>
            <pc:sldMk cId="3332005300" sldId="322"/>
            <ac:spMk id="4" creationId="{FAA73026-B2B6-F53B-C335-B129531E9269}"/>
          </ac:spMkLst>
        </pc:spChg>
        <pc:spChg chg="del">
          <ac:chgData name="Balian, Sarah" userId="b3b060d9-4d34-479b-ad68-688eaebf93c5" providerId="ADAL" clId="{BD17BC63-F287-4CF6-8C3D-628E6F7E7388}" dt="2022-12-18T21:12:12.429" v="2241" actId="478"/>
          <ac:spMkLst>
            <pc:docMk/>
            <pc:sldMk cId="3332005300" sldId="322"/>
            <ac:spMk id="5" creationId="{2DB53C78-DA00-2BC5-996C-8D5C0A276C42}"/>
          </ac:spMkLst>
        </pc:spChg>
        <pc:graphicFrameChg chg="mod">
          <ac:chgData name="Balian, Sarah" userId="b3b060d9-4d34-479b-ad68-688eaebf93c5" providerId="ADAL" clId="{BD17BC63-F287-4CF6-8C3D-628E6F7E7388}" dt="2022-12-18T21:13:06.588" v="2255" actId="207"/>
          <ac:graphicFrameMkLst>
            <pc:docMk/>
            <pc:sldMk cId="3332005300" sldId="322"/>
            <ac:graphicFrameMk id="6" creationId="{A9A8CC69-E7C7-8BF8-2D2D-ABB1A61EC758}"/>
          </ac:graphicFrameMkLst>
        </pc:graphicFrameChg>
      </pc:sldChg>
      <pc:sldChg chg="del">
        <pc:chgData name="Balian, Sarah" userId="b3b060d9-4d34-479b-ad68-688eaebf93c5" providerId="ADAL" clId="{BD17BC63-F287-4CF6-8C3D-628E6F7E7388}" dt="2022-12-18T23:45:53.688" v="3319" actId="47"/>
        <pc:sldMkLst>
          <pc:docMk/>
          <pc:sldMk cId="327494629" sldId="323"/>
        </pc:sldMkLst>
      </pc:sldChg>
      <pc:sldChg chg="del">
        <pc:chgData name="Balian, Sarah" userId="b3b060d9-4d34-479b-ad68-688eaebf93c5" providerId="ADAL" clId="{BD17BC63-F287-4CF6-8C3D-628E6F7E7388}" dt="2022-12-18T21:08:46.323" v="2105" actId="47"/>
        <pc:sldMkLst>
          <pc:docMk/>
          <pc:sldMk cId="314515802" sldId="324"/>
        </pc:sldMkLst>
      </pc:sldChg>
      <pc:sldChg chg="del">
        <pc:chgData name="Balian, Sarah" userId="b3b060d9-4d34-479b-ad68-688eaebf93c5" providerId="ADAL" clId="{BD17BC63-F287-4CF6-8C3D-628E6F7E7388}" dt="2022-12-18T23:46:02.942" v="3326" actId="47"/>
        <pc:sldMkLst>
          <pc:docMk/>
          <pc:sldMk cId="661188151" sldId="325"/>
        </pc:sldMkLst>
      </pc:sldChg>
      <pc:sldChg chg="del">
        <pc:chgData name="Balian, Sarah" userId="b3b060d9-4d34-479b-ad68-688eaebf93c5" providerId="ADAL" clId="{BD17BC63-F287-4CF6-8C3D-628E6F7E7388}" dt="2022-12-18T21:08:49.298" v="2106" actId="47"/>
        <pc:sldMkLst>
          <pc:docMk/>
          <pc:sldMk cId="1504281115" sldId="326"/>
        </pc:sldMkLst>
      </pc:sldChg>
      <pc:sldChg chg="del">
        <pc:chgData name="Balian, Sarah" userId="b3b060d9-4d34-479b-ad68-688eaebf93c5" providerId="ADAL" clId="{BD17BC63-F287-4CF6-8C3D-628E6F7E7388}" dt="2022-12-18T23:46:04.096" v="3327" actId="47"/>
        <pc:sldMkLst>
          <pc:docMk/>
          <pc:sldMk cId="2410084660" sldId="327"/>
        </pc:sldMkLst>
      </pc:sldChg>
      <pc:sldChg chg="addSp modSp mod ord">
        <pc:chgData name="Balian, Sarah" userId="b3b060d9-4d34-479b-ad68-688eaebf93c5" providerId="ADAL" clId="{BD17BC63-F287-4CF6-8C3D-628E6F7E7388}" dt="2022-12-18T23:35:36.018" v="2999" actId="20577"/>
        <pc:sldMkLst>
          <pc:docMk/>
          <pc:sldMk cId="3632646033" sldId="328"/>
        </pc:sldMkLst>
        <pc:spChg chg="mod">
          <ac:chgData name="Balian, Sarah" userId="b3b060d9-4d34-479b-ad68-688eaebf93c5" providerId="ADAL" clId="{BD17BC63-F287-4CF6-8C3D-628E6F7E7388}" dt="2022-12-18T23:35:36.018" v="2999" actId="20577"/>
          <ac:spMkLst>
            <pc:docMk/>
            <pc:sldMk cId="3632646033" sldId="328"/>
            <ac:spMk id="10" creationId="{2D953FA9-CD59-752E-4FDA-CC41FF4B8DF2}"/>
          </ac:spMkLst>
        </pc:spChg>
        <pc:spChg chg="mod">
          <ac:chgData name="Balian, Sarah" userId="b3b060d9-4d34-479b-ad68-688eaebf93c5" providerId="ADAL" clId="{BD17BC63-F287-4CF6-8C3D-628E6F7E7388}" dt="2022-12-18T23:33:32.131" v="2957" actId="20577"/>
          <ac:spMkLst>
            <pc:docMk/>
            <pc:sldMk cId="3632646033" sldId="328"/>
            <ac:spMk id="11" creationId="{8E4E40E9-D792-25A1-4B37-23D4780B1318}"/>
          </ac:spMkLst>
        </pc:spChg>
        <pc:graphicFrameChg chg="mod">
          <ac:chgData name="Balian, Sarah" userId="b3b060d9-4d34-479b-ad68-688eaebf93c5" providerId="ADAL" clId="{BD17BC63-F287-4CF6-8C3D-628E6F7E7388}" dt="2022-12-18T23:33:41.756" v="2959" actId="207"/>
          <ac:graphicFrameMkLst>
            <pc:docMk/>
            <pc:sldMk cId="3632646033" sldId="328"/>
            <ac:graphicFrameMk id="2" creationId="{B0A68F7A-A083-4E2B-B574-D05208620F48}"/>
          </ac:graphicFrameMkLst>
        </pc:graphicFrameChg>
        <pc:picChg chg="add mod">
          <ac:chgData name="Balian, Sarah" userId="b3b060d9-4d34-479b-ad68-688eaebf93c5" providerId="ADAL" clId="{BD17BC63-F287-4CF6-8C3D-628E6F7E7388}" dt="2022-12-18T23:32:40.046" v="2819"/>
          <ac:picMkLst>
            <pc:docMk/>
            <pc:sldMk cId="3632646033" sldId="328"/>
            <ac:picMk id="3" creationId="{E9FEF337-E66C-E5E8-BF6C-D7926D121938}"/>
          </ac:picMkLst>
        </pc:picChg>
      </pc:sldChg>
      <pc:sldChg chg="del">
        <pc:chgData name="Balian, Sarah" userId="b3b060d9-4d34-479b-ad68-688eaebf93c5" providerId="ADAL" clId="{BD17BC63-F287-4CF6-8C3D-628E6F7E7388}" dt="2022-12-18T21:08:50.878" v="2107" actId="47"/>
        <pc:sldMkLst>
          <pc:docMk/>
          <pc:sldMk cId="3536622148" sldId="329"/>
        </pc:sldMkLst>
      </pc:sldChg>
      <pc:sldChg chg="del">
        <pc:chgData name="Balian, Sarah" userId="b3b060d9-4d34-479b-ad68-688eaebf93c5" providerId="ADAL" clId="{BD17BC63-F287-4CF6-8C3D-628E6F7E7388}" dt="2022-12-18T21:08:52.394" v="2108" actId="47"/>
        <pc:sldMkLst>
          <pc:docMk/>
          <pc:sldMk cId="2812464284" sldId="330"/>
        </pc:sldMkLst>
      </pc:sldChg>
      <pc:sldChg chg="modSp mod ord">
        <pc:chgData name="Balian, Sarah" userId="b3b060d9-4d34-479b-ad68-688eaebf93c5" providerId="ADAL" clId="{BD17BC63-F287-4CF6-8C3D-628E6F7E7388}" dt="2022-12-18T20:53:38.631" v="1826" actId="207"/>
        <pc:sldMkLst>
          <pc:docMk/>
          <pc:sldMk cId="1612805360" sldId="331"/>
        </pc:sldMkLst>
        <pc:spChg chg="mod">
          <ac:chgData name="Balian, Sarah" userId="b3b060d9-4d34-479b-ad68-688eaebf93c5" providerId="ADAL" clId="{BD17BC63-F287-4CF6-8C3D-628E6F7E7388}" dt="2022-12-18T20:43:25.133" v="1430" actId="20577"/>
          <ac:spMkLst>
            <pc:docMk/>
            <pc:sldMk cId="1612805360" sldId="331"/>
            <ac:spMk id="2" creationId="{F6245169-1799-41CD-B28E-D2D20D16AD73}"/>
          </ac:spMkLst>
        </pc:spChg>
        <pc:spChg chg="mod">
          <ac:chgData name="Balian, Sarah" userId="b3b060d9-4d34-479b-ad68-688eaebf93c5" providerId="ADAL" clId="{BD17BC63-F287-4CF6-8C3D-628E6F7E7388}" dt="2022-12-18T20:44:21.087" v="1472" actId="20577"/>
          <ac:spMkLst>
            <pc:docMk/>
            <pc:sldMk cId="1612805360" sldId="331"/>
            <ac:spMk id="3" creationId="{E4FD1E92-5DBC-B105-F246-2355E4FF9A74}"/>
          </ac:spMkLst>
        </pc:spChg>
        <pc:graphicFrameChg chg="mod">
          <ac:chgData name="Balian, Sarah" userId="b3b060d9-4d34-479b-ad68-688eaebf93c5" providerId="ADAL" clId="{BD17BC63-F287-4CF6-8C3D-628E6F7E7388}" dt="2022-12-18T20:53:38.631" v="1826" actId="207"/>
          <ac:graphicFrameMkLst>
            <pc:docMk/>
            <pc:sldMk cId="1612805360" sldId="331"/>
            <ac:graphicFrameMk id="9" creationId="{16BB2B36-D329-083C-5198-BEEC5AC12CFA}"/>
          </ac:graphicFrameMkLst>
        </pc:graphicFrameChg>
      </pc:sldChg>
      <pc:sldChg chg="del">
        <pc:chgData name="Balian, Sarah" userId="b3b060d9-4d34-479b-ad68-688eaebf93c5" providerId="ADAL" clId="{BD17BC63-F287-4CF6-8C3D-628E6F7E7388}" dt="2022-12-18T23:46:05.014" v="3328" actId="47"/>
        <pc:sldMkLst>
          <pc:docMk/>
          <pc:sldMk cId="1825204444" sldId="332"/>
        </pc:sldMkLst>
      </pc:sldChg>
      <pc:sldChg chg="addSp delSp modSp add del mod ord">
        <pc:chgData name="Balian, Sarah" userId="b3b060d9-4d34-479b-ad68-688eaebf93c5" providerId="ADAL" clId="{BD17BC63-F287-4CF6-8C3D-628E6F7E7388}" dt="2022-12-18T23:58:14.178" v="3386" actId="1076"/>
        <pc:sldMkLst>
          <pc:docMk/>
          <pc:sldMk cId="3558224958" sldId="333"/>
        </pc:sldMkLst>
        <pc:spChg chg="del">
          <ac:chgData name="Balian, Sarah" userId="b3b060d9-4d34-479b-ad68-688eaebf93c5" providerId="ADAL" clId="{BD17BC63-F287-4CF6-8C3D-628E6F7E7388}" dt="2022-12-18T23:40:02.115" v="3180" actId="478"/>
          <ac:spMkLst>
            <pc:docMk/>
            <pc:sldMk cId="3558224958" sldId="333"/>
            <ac:spMk id="5" creationId="{C5DF0382-C2EE-8050-EC32-C95DE214D571}"/>
          </ac:spMkLst>
        </pc:spChg>
        <pc:spChg chg="del">
          <ac:chgData name="Balian, Sarah" userId="b3b060d9-4d34-479b-ad68-688eaebf93c5" providerId="ADAL" clId="{BD17BC63-F287-4CF6-8C3D-628E6F7E7388}" dt="2022-12-18T23:40:02.115" v="3180" actId="478"/>
          <ac:spMkLst>
            <pc:docMk/>
            <pc:sldMk cId="3558224958" sldId="333"/>
            <ac:spMk id="6" creationId="{356E46E2-C2D0-14CF-A944-2AEE69ECEE82}"/>
          </ac:spMkLst>
        </pc:spChg>
        <pc:spChg chg="mod">
          <ac:chgData name="Balian, Sarah" userId="b3b060d9-4d34-479b-ad68-688eaebf93c5" providerId="ADAL" clId="{BD17BC63-F287-4CF6-8C3D-628E6F7E7388}" dt="2022-12-18T23:44:47.303" v="3300" actId="1036"/>
          <ac:spMkLst>
            <pc:docMk/>
            <pc:sldMk cId="3558224958" sldId="333"/>
            <ac:spMk id="8" creationId="{1A5D5D1F-6AE8-32C3-0DF9-D2F8A96FD892}"/>
          </ac:spMkLst>
        </pc:spChg>
        <pc:spChg chg="add del mod">
          <ac:chgData name="Balian, Sarah" userId="b3b060d9-4d34-479b-ad68-688eaebf93c5" providerId="ADAL" clId="{BD17BC63-F287-4CF6-8C3D-628E6F7E7388}" dt="2022-12-18T23:40:04.677" v="3181" actId="478"/>
          <ac:spMkLst>
            <pc:docMk/>
            <pc:sldMk cId="3558224958" sldId="333"/>
            <ac:spMk id="9" creationId="{66CBEDEF-BF87-4B57-1D8E-25D389A909BF}"/>
          </ac:spMkLst>
        </pc:spChg>
        <pc:spChg chg="add del mod">
          <ac:chgData name="Balian, Sarah" userId="b3b060d9-4d34-479b-ad68-688eaebf93c5" providerId="ADAL" clId="{BD17BC63-F287-4CF6-8C3D-628E6F7E7388}" dt="2022-12-18T23:40:04.677" v="3181" actId="478"/>
          <ac:spMkLst>
            <pc:docMk/>
            <pc:sldMk cId="3558224958" sldId="333"/>
            <ac:spMk id="11" creationId="{8EA81919-32C6-4F8F-76A8-ACC1F3C857B2}"/>
          </ac:spMkLst>
        </pc:spChg>
        <pc:spChg chg="mod">
          <ac:chgData name="Balian, Sarah" userId="b3b060d9-4d34-479b-ad68-688eaebf93c5" providerId="ADAL" clId="{BD17BC63-F287-4CF6-8C3D-628E6F7E7388}" dt="2022-12-18T23:44:47.303" v="3300" actId="1036"/>
          <ac:spMkLst>
            <pc:docMk/>
            <pc:sldMk cId="3558224958" sldId="333"/>
            <ac:spMk id="13" creationId="{618E7B23-19E2-47DA-9766-356BD49EC512}"/>
          </ac:spMkLst>
        </pc:spChg>
        <pc:spChg chg="mod">
          <ac:chgData name="Balian, Sarah" userId="b3b060d9-4d34-479b-ad68-688eaebf93c5" providerId="ADAL" clId="{BD17BC63-F287-4CF6-8C3D-628E6F7E7388}" dt="2022-12-18T23:57:35.905" v="3381" actId="207"/>
          <ac:spMkLst>
            <pc:docMk/>
            <pc:sldMk cId="3558224958" sldId="333"/>
            <ac:spMk id="15" creationId="{D0F2CC26-5BB6-0FF2-59FF-823E56C7B7BC}"/>
          </ac:spMkLst>
        </pc:spChg>
        <pc:spChg chg="mod">
          <ac:chgData name="Balian, Sarah" userId="b3b060d9-4d34-479b-ad68-688eaebf93c5" providerId="ADAL" clId="{BD17BC63-F287-4CF6-8C3D-628E6F7E7388}" dt="2022-12-18T23:44:47.303" v="3300" actId="1036"/>
          <ac:spMkLst>
            <pc:docMk/>
            <pc:sldMk cId="3558224958" sldId="333"/>
            <ac:spMk id="16" creationId="{B48AF8D6-3B53-9F74-94D2-3B25DE3DD83B}"/>
          </ac:spMkLst>
        </pc:spChg>
        <pc:spChg chg="mod">
          <ac:chgData name="Balian, Sarah" userId="b3b060d9-4d34-479b-ad68-688eaebf93c5" providerId="ADAL" clId="{BD17BC63-F287-4CF6-8C3D-628E6F7E7388}" dt="2022-12-18T23:44:47.303" v="3300" actId="1036"/>
          <ac:spMkLst>
            <pc:docMk/>
            <pc:sldMk cId="3558224958" sldId="333"/>
            <ac:spMk id="17" creationId="{A26086BA-EB13-AEAF-5740-8696C7A3D23D}"/>
          </ac:spMkLst>
        </pc:spChg>
        <pc:spChg chg="mod">
          <ac:chgData name="Balian, Sarah" userId="b3b060d9-4d34-479b-ad68-688eaebf93c5" providerId="ADAL" clId="{BD17BC63-F287-4CF6-8C3D-628E6F7E7388}" dt="2022-12-18T23:44:47.303" v="3300" actId="1036"/>
          <ac:spMkLst>
            <pc:docMk/>
            <pc:sldMk cId="3558224958" sldId="333"/>
            <ac:spMk id="18" creationId="{6EB730F7-D11E-13E3-D394-591543F6F3F4}"/>
          </ac:spMkLst>
        </pc:spChg>
        <pc:spChg chg="mod">
          <ac:chgData name="Balian, Sarah" userId="b3b060d9-4d34-479b-ad68-688eaebf93c5" providerId="ADAL" clId="{BD17BC63-F287-4CF6-8C3D-628E6F7E7388}" dt="2022-12-18T23:57:13.067" v="3379" actId="207"/>
          <ac:spMkLst>
            <pc:docMk/>
            <pc:sldMk cId="3558224958" sldId="333"/>
            <ac:spMk id="19" creationId="{82B27EF9-3FBD-309B-79E6-6DD1B396B7F2}"/>
          </ac:spMkLst>
        </pc:spChg>
        <pc:spChg chg="mod">
          <ac:chgData name="Balian, Sarah" userId="b3b060d9-4d34-479b-ad68-688eaebf93c5" providerId="ADAL" clId="{BD17BC63-F287-4CF6-8C3D-628E6F7E7388}" dt="2022-12-18T23:44:47.303" v="3300" actId="1036"/>
          <ac:spMkLst>
            <pc:docMk/>
            <pc:sldMk cId="3558224958" sldId="333"/>
            <ac:spMk id="20" creationId="{DFF4D7D1-5531-9052-3A86-E631897C3FF1}"/>
          </ac:spMkLst>
        </pc:spChg>
        <pc:spChg chg="mod">
          <ac:chgData name="Balian, Sarah" userId="b3b060d9-4d34-479b-ad68-688eaebf93c5" providerId="ADAL" clId="{BD17BC63-F287-4CF6-8C3D-628E6F7E7388}" dt="2022-12-18T23:44:47.303" v="3300" actId="1036"/>
          <ac:spMkLst>
            <pc:docMk/>
            <pc:sldMk cId="3558224958" sldId="333"/>
            <ac:spMk id="21" creationId="{AECBB6B8-6EEE-D215-E1C3-2FF2633D3578}"/>
          </ac:spMkLst>
        </pc:spChg>
        <pc:spChg chg="mod">
          <ac:chgData name="Balian, Sarah" userId="b3b060d9-4d34-479b-ad68-688eaebf93c5" providerId="ADAL" clId="{BD17BC63-F287-4CF6-8C3D-628E6F7E7388}" dt="2022-12-18T23:44:47.303" v="3300" actId="1036"/>
          <ac:spMkLst>
            <pc:docMk/>
            <pc:sldMk cId="3558224958" sldId="333"/>
            <ac:spMk id="22" creationId="{79F7DE7F-B6FC-67E3-1062-6A6FF705070C}"/>
          </ac:spMkLst>
        </pc:spChg>
        <pc:spChg chg="mod">
          <ac:chgData name="Balian, Sarah" userId="b3b060d9-4d34-479b-ad68-688eaebf93c5" providerId="ADAL" clId="{BD17BC63-F287-4CF6-8C3D-628E6F7E7388}" dt="2022-12-18T23:57:58.289" v="3383" actId="207"/>
          <ac:spMkLst>
            <pc:docMk/>
            <pc:sldMk cId="3558224958" sldId="333"/>
            <ac:spMk id="23" creationId="{FB08A05E-566E-4B8C-CEE8-9AB1A3EC8EFD}"/>
          </ac:spMkLst>
        </pc:spChg>
        <pc:spChg chg="mod">
          <ac:chgData name="Balian, Sarah" userId="b3b060d9-4d34-479b-ad68-688eaebf93c5" providerId="ADAL" clId="{BD17BC63-F287-4CF6-8C3D-628E6F7E7388}" dt="2022-12-18T23:57:01.446" v="3375" actId="207"/>
          <ac:spMkLst>
            <pc:docMk/>
            <pc:sldMk cId="3558224958" sldId="333"/>
            <ac:spMk id="24" creationId="{C50532D2-86D1-EE8B-6A3E-06DE59632923}"/>
          </ac:spMkLst>
        </pc:spChg>
        <pc:spChg chg="mod">
          <ac:chgData name="Balian, Sarah" userId="b3b060d9-4d34-479b-ad68-688eaebf93c5" providerId="ADAL" clId="{BD17BC63-F287-4CF6-8C3D-628E6F7E7388}" dt="2022-12-18T23:44:47.303" v="3300" actId="1036"/>
          <ac:spMkLst>
            <pc:docMk/>
            <pc:sldMk cId="3558224958" sldId="333"/>
            <ac:spMk id="25" creationId="{9286E2F4-7211-1053-F8E4-62BDD171BC13}"/>
          </ac:spMkLst>
        </pc:spChg>
        <pc:spChg chg="mod">
          <ac:chgData name="Balian, Sarah" userId="b3b060d9-4d34-479b-ad68-688eaebf93c5" providerId="ADAL" clId="{BD17BC63-F287-4CF6-8C3D-628E6F7E7388}" dt="2022-12-18T23:57:44.698" v="3382" actId="207"/>
          <ac:spMkLst>
            <pc:docMk/>
            <pc:sldMk cId="3558224958" sldId="333"/>
            <ac:spMk id="26" creationId="{0CE7C57C-079C-43BE-38DE-8556061A61F0}"/>
          </ac:spMkLst>
        </pc:spChg>
        <pc:spChg chg="mod">
          <ac:chgData name="Balian, Sarah" userId="b3b060d9-4d34-479b-ad68-688eaebf93c5" providerId="ADAL" clId="{BD17BC63-F287-4CF6-8C3D-628E6F7E7388}" dt="2022-12-18T23:44:47.303" v="3300" actId="1036"/>
          <ac:spMkLst>
            <pc:docMk/>
            <pc:sldMk cId="3558224958" sldId="333"/>
            <ac:spMk id="27" creationId="{3B2484F9-7DA9-3B58-5691-5C05CBB4911C}"/>
          </ac:spMkLst>
        </pc:spChg>
        <pc:spChg chg="mod">
          <ac:chgData name="Balian, Sarah" userId="b3b060d9-4d34-479b-ad68-688eaebf93c5" providerId="ADAL" clId="{BD17BC63-F287-4CF6-8C3D-628E6F7E7388}" dt="2022-12-18T23:57:05.699" v="3376" actId="207"/>
          <ac:spMkLst>
            <pc:docMk/>
            <pc:sldMk cId="3558224958" sldId="333"/>
            <ac:spMk id="28" creationId="{086B88E6-B36D-DA23-F13A-221477F30255}"/>
          </ac:spMkLst>
        </pc:spChg>
        <pc:spChg chg="mod">
          <ac:chgData name="Balian, Sarah" userId="b3b060d9-4d34-479b-ad68-688eaebf93c5" providerId="ADAL" clId="{BD17BC63-F287-4CF6-8C3D-628E6F7E7388}" dt="2022-12-18T23:57:33.678" v="3380" actId="207"/>
          <ac:spMkLst>
            <pc:docMk/>
            <pc:sldMk cId="3558224958" sldId="333"/>
            <ac:spMk id="29" creationId="{1BF5DB5A-462C-81A6-1C76-D1666FA63B95}"/>
          </ac:spMkLst>
        </pc:spChg>
        <pc:spChg chg="mod">
          <ac:chgData name="Balian, Sarah" userId="b3b060d9-4d34-479b-ad68-688eaebf93c5" providerId="ADAL" clId="{BD17BC63-F287-4CF6-8C3D-628E6F7E7388}" dt="2022-12-18T23:44:47.303" v="3300" actId="1036"/>
          <ac:spMkLst>
            <pc:docMk/>
            <pc:sldMk cId="3558224958" sldId="333"/>
            <ac:spMk id="30" creationId="{70AA0F01-213A-E2F6-7512-A7938C78CB69}"/>
          </ac:spMkLst>
        </pc:spChg>
        <pc:spChg chg="mod">
          <ac:chgData name="Balian, Sarah" userId="b3b060d9-4d34-479b-ad68-688eaebf93c5" providerId="ADAL" clId="{BD17BC63-F287-4CF6-8C3D-628E6F7E7388}" dt="2022-12-18T23:44:47.303" v="3300" actId="1036"/>
          <ac:spMkLst>
            <pc:docMk/>
            <pc:sldMk cId="3558224958" sldId="333"/>
            <ac:spMk id="31" creationId="{A67A114E-0910-BD77-04C3-779B7C7BED6A}"/>
          </ac:spMkLst>
        </pc:spChg>
        <pc:spChg chg="mod">
          <ac:chgData name="Balian, Sarah" userId="b3b060d9-4d34-479b-ad68-688eaebf93c5" providerId="ADAL" clId="{BD17BC63-F287-4CF6-8C3D-628E6F7E7388}" dt="2022-12-18T23:44:47.303" v="3300" actId="1036"/>
          <ac:spMkLst>
            <pc:docMk/>
            <pc:sldMk cId="3558224958" sldId="333"/>
            <ac:spMk id="32" creationId="{E978B757-63B9-7169-1890-A30CE86C7447}"/>
          </ac:spMkLst>
        </pc:spChg>
        <pc:spChg chg="mod">
          <ac:chgData name="Balian, Sarah" userId="b3b060d9-4d34-479b-ad68-688eaebf93c5" providerId="ADAL" clId="{BD17BC63-F287-4CF6-8C3D-628E6F7E7388}" dt="2022-12-18T23:44:47.303" v="3300" actId="1036"/>
          <ac:spMkLst>
            <pc:docMk/>
            <pc:sldMk cId="3558224958" sldId="333"/>
            <ac:spMk id="33" creationId="{BA2C492C-960A-8864-6C7D-64EA5A3A0782}"/>
          </ac:spMkLst>
        </pc:spChg>
        <pc:spChg chg="mod">
          <ac:chgData name="Balian, Sarah" userId="b3b060d9-4d34-479b-ad68-688eaebf93c5" providerId="ADAL" clId="{BD17BC63-F287-4CF6-8C3D-628E6F7E7388}" dt="2022-12-18T23:44:47.303" v="3300" actId="1036"/>
          <ac:spMkLst>
            <pc:docMk/>
            <pc:sldMk cId="3558224958" sldId="333"/>
            <ac:spMk id="34" creationId="{DF95CE22-E860-1A14-1666-1A99D7D42037}"/>
          </ac:spMkLst>
        </pc:spChg>
        <pc:spChg chg="mod">
          <ac:chgData name="Balian, Sarah" userId="b3b060d9-4d34-479b-ad68-688eaebf93c5" providerId="ADAL" clId="{BD17BC63-F287-4CF6-8C3D-628E6F7E7388}" dt="2022-12-18T23:44:47.303" v="3300" actId="1036"/>
          <ac:spMkLst>
            <pc:docMk/>
            <pc:sldMk cId="3558224958" sldId="333"/>
            <ac:spMk id="35" creationId="{F8F9B46C-36E3-0EA5-56DA-E653E271E8D5}"/>
          </ac:spMkLst>
        </pc:spChg>
        <pc:spChg chg="mod">
          <ac:chgData name="Balian, Sarah" userId="b3b060d9-4d34-479b-ad68-688eaebf93c5" providerId="ADAL" clId="{BD17BC63-F287-4CF6-8C3D-628E6F7E7388}" dt="2022-12-18T23:44:47.303" v="3300" actId="1036"/>
          <ac:spMkLst>
            <pc:docMk/>
            <pc:sldMk cId="3558224958" sldId="333"/>
            <ac:spMk id="36" creationId="{3A6045E7-8748-CF8A-A9B5-1479A6021893}"/>
          </ac:spMkLst>
        </pc:spChg>
        <pc:spChg chg="mod">
          <ac:chgData name="Balian, Sarah" userId="b3b060d9-4d34-479b-ad68-688eaebf93c5" providerId="ADAL" clId="{BD17BC63-F287-4CF6-8C3D-628E6F7E7388}" dt="2022-12-18T23:44:47.303" v="3300" actId="1036"/>
          <ac:spMkLst>
            <pc:docMk/>
            <pc:sldMk cId="3558224958" sldId="333"/>
            <ac:spMk id="37" creationId="{24E116F7-2E45-096C-5484-C30AA3622009}"/>
          </ac:spMkLst>
        </pc:spChg>
        <pc:spChg chg="mod">
          <ac:chgData name="Balian, Sarah" userId="b3b060d9-4d34-479b-ad68-688eaebf93c5" providerId="ADAL" clId="{BD17BC63-F287-4CF6-8C3D-628E6F7E7388}" dt="2022-12-18T23:58:09.282" v="3385" actId="207"/>
          <ac:spMkLst>
            <pc:docMk/>
            <pc:sldMk cId="3558224958" sldId="333"/>
            <ac:spMk id="38" creationId="{AD04D305-2F1B-09A1-7316-2CA8AE0B75EB}"/>
          </ac:spMkLst>
        </pc:spChg>
        <pc:spChg chg="mod">
          <ac:chgData name="Balian, Sarah" userId="b3b060d9-4d34-479b-ad68-688eaebf93c5" providerId="ADAL" clId="{BD17BC63-F287-4CF6-8C3D-628E6F7E7388}" dt="2022-12-18T23:57:10.795" v="3378" actId="207"/>
          <ac:spMkLst>
            <pc:docMk/>
            <pc:sldMk cId="3558224958" sldId="333"/>
            <ac:spMk id="39" creationId="{E8EB246B-21B0-3706-9009-9F756AA23DB1}"/>
          </ac:spMkLst>
        </pc:spChg>
        <pc:spChg chg="mod">
          <ac:chgData name="Balian, Sarah" userId="b3b060d9-4d34-479b-ad68-688eaebf93c5" providerId="ADAL" clId="{BD17BC63-F287-4CF6-8C3D-628E6F7E7388}" dt="2022-12-18T23:57:08.261" v="3377" actId="207"/>
          <ac:spMkLst>
            <pc:docMk/>
            <pc:sldMk cId="3558224958" sldId="333"/>
            <ac:spMk id="40" creationId="{6A2D8D17-55A6-5F49-0564-5524CA389360}"/>
          </ac:spMkLst>
        </pc:spChg>
        <pc:spChg chg="mod">
          <ac:chgData name="Balian, Sarah" userId="b3b060d9-4d34-479b-ad68-688eaebf93c5" providerId="ADAL" clId="{BD17BC63-F287-4CF6-8C3D-628E6F7E7388}" dt="2022-12-18T23:55:31.004" v="3360" actId="20577"/>
          <ac:spMkLst>
            <pc:docMk/>
            <pc:sldMk cId="3558224958" sldId="333"/>
            <ac:spMk id="41" creationId="{D668D04A-DECC-8646-63D2-86090C0B6EC2}"/>
          </ac:spMkLst>
        </pc:spChg>
        <pc:spChg chg="mod">
          <ac:chgData name="Balian, Sarah" userId="b3b060d9-4d34-479b-ad68-688eaebf93c5" providerId="ADAL" clId="{BD17BC63-F287-4CF6-8C3D-628E6F7E7388}" dt="2022-12-18T23:55:52.511" v="3365" actId="20577"/>
          <ac:spMkLst>
            <pc:docMk/>
            <pc:sldMk cId="3558224958" sldId="333"/>
            <ac:spMk id="42" creationId="{CF8A5421-9323-A745-9033-6B0858E056E5}"/>
          </ac:spMkLst>
        </pc:spChg>
        <pc:spChg chg="mod">
          <ac:chgData name="Balian, Sarah" userId="b3b060d9-4d34-479b-ad68-688eaebf93c5" providerId="ADAL" clId="{BD17BC63-F287-4CF6-8C3D-628E6F7E7388}" dt="2022-12-18T23:55:08.062" v="3352" actId="20577"/>
          <ac:spMkLst>
            <pc:docMk/>
            <pc:sldMk cId="3558224958" sldId="333"/>
            <ac:spMk id="43" creationId="{B7FC13D1-752F-56B6-5609-2A21E3445535}"/>
          </ac:spMkLst>
        </pc:spChg>
        <pc:spChg chg="mod">
          <ac:chgData name="Balian, Sarah" userId="b3b060d9-4d34-479b-ad68-688eaebf93c5" providerId="ADAL" clId="{BD17BC63-F287-4CF6-8C3D-628E6F7E7388}" dt="2022-12-18T23:56:16.810" v="3371" actId="6549"/>
          <ac:spMkLst>
            <pc:docMk/>
            <pc:sldMk cId="3558224958" sldId="333"/>
            <ac:spMk id="44" creationId="{4BC63EFC-51D8-5205-E29F-01514C838175}"/>
          </ac:spMkLst>
        </pc:spChg>
        <pc:spChg chg="mod">
          <ac:chgData name="Balian, Sarah" userId="b3b060d9-4d34-479b-ad68-688eaebf93c5" providerId="ADAL" clId="{BD17BC63-F287-4CF6-8C3D-628E6F7E7388}" dt="2022-12-18T23:52:51.085" v="3330" actId="20577"/>
          <ac:spMkLst>
            <pc:docMk/>
            <pc:sldMk cId="3558224958" sldId="333"/>
            <ac:spMk id="45" creationId="{BBE6A571-B611-7C03-DEE0-82AB9841B25B}"/>
          </ac:spMkLst>
        </pc:spChg>
        <pc:spChg chg="mod">
          <ac:chgData name="Balian, Sarah" userId="b3b060d9-4d34-479b-ad68-688eaebf93c5" providerId="ADAL" clId="{BD17BC63-F287-4CF6-8C3D-628E6F7E7388}" dt="2022-12-18T23:55:36.581" v="3362" actId="20577"/>
          <ac:spMkLst>
            <pc:docMk/>
            <pc:sldMk cId="3558224958" sldId="333"/>
            <ac:spMk id="46" creationId="{42DF423A-99C8-4EB4-85E6-B227F5AC86CF}"/>
          </ac:spMkLst>
        </pc:spChg>
        <pc:spChg chg="mod">
          <ac:chgData name="Balian, Sarah" userId="b3b060d9-4d34-479b-ad68-688eaebf93c5" providerId="ADAL" clId="{BD17BC63-F287-4CF6-8C3D-628E6F7E7388}" dt="2022-12-18T23:54:06.575" v="3340" actId="20577"/>
          <ac:spMkLst>
            <pc:docMk/>
            <pc:sldMk cId="3558224958" sldId="333"/>
            <ac:spMk id="47" creationId="{1A54FE55-9EA8-7040-3CAE-58A0BC0B5A7A}"/>
          </ac:spMkLst>
        </pc:spChg>
        <pc:spChg chg="mod">
          <ac:chgData name="Balian, Sarah" userId="b3b060d9-4d34-479b-ad68-688eaebf93c5" providerId="ADAL" clId="{BD17BC63-F287-4CF6-8C3D-628E6F7E7388}" dt="2022-12-18T23:54:41.648" v="3347" actId="20577"/>
          <ac:spMkLst>
            <pc:docMk/>
            <pc:sldMk cId="3558224958" sldId="333"/>
            <ac:spMk id="48" creationId="{C745E97A-7FD6-1663-C9EC-826AD8D437D1}"/>
          </ac:spMkLst>
        </pc:spChg>
        <pc:spChg chg="mod">
          <ac:chgData name="Balian, Sarah" userId="b3b060d9-4d34-479b-ad68-688eaebf93c5" providerId="ADAL" clId="{BD17BC63-F287-4CF6-8C3D-628E6F7E7388}" dt="2022-12-18T23:54:53.164" v="3349" actId="20577"/>
          <ac:spMkLst>
            <pc:docMk/>
            <pc:sldMk cId="3558224958" sldId="333"/>
            <ac:spMk id="49" creationId="{5A089B96-6EB7-40E6-B695-CA14F03E510E}"/>
          </ac:spMkLst>
        </pc:spChg>
        <pc:spChg chg="mod">
          <ac:chgData name="Balian, Sarah" userId="b3b060d9-4d34-479b-ad68-688eaebf93c5" providerId="ADAL" clId="{BD17BC63-F287-4CF6-8C3D-628E6F7E7388}" dt="2022-12-18T23:56:34.398" v="3374" actId="6549"/>
          <ac:spMkLst>
            <pc:docMk/>
            <pc:sldMk cId="3558224958" sldId="333"/>
            <ac:spMk id="50" creationId="{B4A38A1D-ED77-E4A3-DF60-1B2D80DD4252}"/>
          </ac:spMkLst>
        </pc:spChg>
        <pc:spChg chg="mod">
          <ac:chgData name="Balian, Sarah" userId="b3b060d9-4d34-479b-ad68-688eaebf93c5" providerId="ADAL" clId="{BD17BC63-F287-4CF6-8C3D-628E6F7E7388}" dt="2022-12-18T23:53:33.031" v="3334" actId="6549"/>
          <ac:spMkLst>
            <pc:docMk/>
            <pc:sldMk cId="3558224958" sldId="333"/>
            <ac:spMk id="51" creationId="{3D949BF7-3246-03FC-D71D-FF2B194A5867}"/>
          </ac:spMkLst>
        </pc:spChg>
        <pc:spChg chg="mod">
          <ac:chgData name="Balian, Sarah" userId="b3b060d9-4d34-479b-ad68-688eaebf93c5" providerId="ADAL" clId="{BD17BC63-F287-4CF6-8C3D-628E6F7E7388}" dt="2022-12-18T23:53:42.149" v="3336" actId="20577"/>
          <ac:spMkLst>
            <pc:docMk/>
            <pc:sldMk cId="3558224958" sldId="333"/>
            <ac:spMk id="52" creationId="{D73A6417-5A8E-992C-44F0-86E234C17E10}"/>
          </ac:spMkLst>
        </pc:spChg>
        <pc:spChg chg="mod">
          <ac:chgData name="Balian, Sarah" userId="b3b060d9-4d34-479b-ad68-688eaebf93c5" providerId="ADAL" clId="{BD17BC63-F287-4CF6-8C3D-628E6F7E7388}" dt="2022-12-18T23:55:23.911" v="3358" actId="20577"/>
          <ac:spMkLst>
            <pc:docMk/>
            <pc:sldMk cId="3558224958" sldId="333"/>
            <ac:spMk id="53" creationId="{34E58A3B-6C41-24E5-AFB9-0CC8E52DFFBF}"/>
          </ac:spMkLst>
        </pc:spChg>
        <pc:spChg chg="mod">
          <ac:chgData name="Balian, Sarah" userId="b3b060d9-4d34-479b-ad68-688eaebf93c5" providerId="ADAL" clId="{BD17BC63-F287-4CF6-8C3D-628E6F7E7388}" dt="2022-12-18T23:53:28.150" v="3333" actId="20577"/>
          <ac:spMkLst>
            <pc:docMk/>
            <pc:sldMk cId="3558224958" sldId="333"/>
            <ac:spMk id="54" creationId="{3C62B939-790C-DB0F-0CF6-1E2C6F585ED4}"/>
          </ac:spMkLst>
        </pc:spChg>
        <pc:spChg chg="mod">
          <ac:chgData name="Balian, Sarah" userId="b3b060d9-4d34-479b-ad68-688eaebf93c5" providerId="ADAL" clId="{BD17BC63-F287-4CF6-8C3D-628E6F7E7388}" dt="2022-12-18T23:56:27.225" v="3373" actId="20577"/>
          <ac:spMkLst>
            <pc:docMk/>
            <pc:sldMk cId="3558224958" sldId="333"/>
            <ac:spMk id="55" creationId="{16C6B6BA-7222-2A46-CA43-30A3DC2F40E5}"/>
          </ac:spMkLst>
        </pc:spChg>
        <pc:spChg chg="add mod">
          <ac:chgData name="Balian, Sarah" userId="b3b060d9-4d34-479b-ad68-688eaebf93c5" providerId="ADAL" clId="{BD17BC63-F287-4CF6-8C3D-628E6F7E7388}" dt="2022-12-18T23:45:09.180" v="3315" actId="403"/>
          <ac:spMkLst>
            <pc:docMk/>
            <pc:sldMk cId="3558224958" sldId="333"/>
            <ac:spMk id="56" creationId="{AD2C8684-3907-DFD2-561E-D55DE633DDD8}"/>
          </ac:spMkLst>
        </pc:spChg>
        <pc:spChg chg="add mod">
          <ac:chgData name="Balian, Sarah" userId="b3b060d9-4d34-479b-ad68-688eaebf93c5" providerId="ADAL" clId="{BD17BC63-F287-4CF6-8C3D-628E6F7E7388}" dt="2022-12-18T23:53:24.810" v="3331" actId="14100"/>
          <ac:spMkLst>
            <pc:docMk/>
            <pc:sldMk cId="3558224958" sldId="333"/>
            <ac:spMk id="57" creationId="{D9CBD7BC-4CFE-78E9-88FD-FF7234B14014}"/>
          </ac:spMkLst>
        </pc:spChg>
        <pc:spChg chg="mod">
          <ac:chgData name="Balian, Sarah" userId="b3b060d9-4d34-479b-ad68-688eaebf93c5" providerId="ADAL" clId="{BD17BC63-F287-4CF6-8C3D-628E6F7E7388}" dt="2022-12-18T23:54:35.564" v="3345" actId="20577"/>
          <ac:spMkLst>
            <pc:docMk/>
            <pc:sldMk cId="3558224958" sldId="333"/>
            <ac:spMk id="59" creationId="{4D135624-874F-7303-6186-F1323F30C5AA}"/>
          </ac:spMkLst>
        </pc:spChg>
        <pc:spChg chg="mod">
          <ac:chgData name="Balian, Sarah" userId="b3b060d9-4d34-479b-ad68-688eaebf93c5" providerId="ADAL" clId="{BD17BC63-F287-4CF6-8C3D-628E6F7E7388}" dt="2022-12-18T23:53:49.425" v="3338" actId="20577"/>
          <ac:spMkLst>
            <pc:docMk/>
            <pc:sldMk cId="3558224958" sldId="333"/>
            <ac:spMk id="60" creationId="{283A431F-66DE-56D0-6F8C-E197CA434994}"/>
          </ac:spMkLst>
        </pc:spChg>
        <pc:spChg chg="mod">
          <ac:chgData name="Balian, Sarah" userId="b3b060d9-4d34-479b-ad68-688eaebf93c5" providerId="ADAL" clId="{BD17BC63-F287-4CF6-8C3D-628E6F7E7388}" dt="2022-12-18T23:55:44.703" v="3363" actId="20577"/>
          <ac:spMkLst>
            <pc:docMk/>
            <pc:sldMk cId="3558224958" sldId="333"/>
            <ac:spMk id="61" creationId="{13D1EBF7-3808-CC4B-C914-B34A82C02B00}"/>
          </ac:spMkLst>
        </pc:spChg>
        <pc:spChg chg="mod">
          <ac:chgData name="Balian, Sarah" userId="b3b060d9-4d34-479b-ad68-688eaebf93c5" providerId="ADAL" clId="{BD17BC63-F287-4CF6-8C3D-628E6F7E7388}" dt="2022-12-18T23:58:14.178" v="3386" actId="1076"/>
          <ac:spMkLst>
            <pc:docMk/>
            <pc:sldMk cId="3558224958" sldId="333"/>
            <ac:spMk id="1033" creationId="{3CD9B410-05B2-6138-6911-D2332C745AC9}"/>
          </ac:spMkLst>
        </pc:spChg>
        <pc:spChg chg="mod">
          <ac:chgData name="Balian, Sarah" userId="b3b060d9-4d34-479b-ad68-688eaebf93c5" providerId="ADAL" clId="{BD17BC63-F287-4CF6-8C3D-628E6F7E7388}" dt="2022-12-18T23:56:22.091" v="3372" actId="6549"/>
          <ac:spMkLst>
            <pc:docMk/>
            <pc:sldMk cId="3558224958" sldId="333"/>
            <ac:spMk id="1034" creationId="{7DB997D1-C003-D6C6-1F18-F0F31FEDDA4D}"/>
          </ac:spMkLst>
        </pc:spChg>
        <pc:spChg chg="mod">
          <ac:chgData name="Balian, Sarah" userId="b3b060d9-4d34-479b-ad68-688eaebf93c5" providerId="ADAL" clId="{BD17BC63-F287-4CF6-8C3D-628E6F7E7388}" dt="2022-12-18T23:56:10.919" v="3370" actId="20577"/>
          <ac:spMkLst>
            <pc:docMk/>
            <pc:sldMk cId="3558224958" sldId="333"/>
            <ac:spMk id="1035" creationId="{505D2889-80F3-69CB-1B35-181142E76EFB}"/>
          </ac:spMkLst>
        </pc:spChg>
        <pc:spChg chg="mod">
          <ac:chgData name="Balian, Sarah" userId="b3b060d9-4d34-479b-ad68-688eaebf93c5" providerId="ADAL" clId="{BD17BC63-F287-4CF6-8C3D-628E6F7E7388}" dt="2022-12-18T23:54:30.566" v="3344" actId="20577"/>
          <ac:spMkLst>
            <pc:docMk/>
            <pc:sldMk cId="3558224958" sldId="333"/>
            <ac:spMk id="1036" creationId="{857DBFB8-A839-2B3D-F992-3D5B522A6EDA}"/>
          </ac:spMkLst>
        </pc:spChg>
        <pc:spChg chg="mod">
          <ac:chgData name="Balian, Sarah" userId="b3b060d9-4d34-479b-ad68-688eaebf93c5" providerId="ADAL" clId="{BD17BC63-F287-4CF6-8C3D-628E6F7E7388}" dt="2022-12-18T23:55:15.839" v="3354" actId="20577"/>
          <ac:spMkLst>
            <pc:docMk/>
            <pc:sldMk cId="3558224958" sldId="333"/>
            <ac:spMk id="1037" creationId="{A619D19B-59AC-7D09-4061-FA84E7FB471A}"/>
          </ac:spMkLst>
        </pc:spChg>
        <pc:spChg chg="mod">
          <ac:chgData name="Balian, Sarah" userId="b3b060d9-4d34-479b-ad68-688eaebf93c5" providerId="ADAL" clId="{BD17BC63-F287-4CF6-8C3D-628E6F7E7388}" dt="2022-12-18T23:56:00.581" v="3366" actId="20577"/>
          <ac:spMkLst>
            <pc:docMk/>
            <pc:sldMk cId="3558224958" sldId="333"/>
            <ac:spMk id="1038" creationId="{5909F8BF-9101-628B-51F4-11674CFA84EF}"/>
          </ac:spMkLst>
        </pc:spChg>
        <pc:spChg chg="mod">
          <ac:chgData name="Balian, Sarah" userId="b3b060d9-4d34-479b-ad68-688eaebf93c5" providerId="ADAL" clId="{BD17BC63-F287-4CF6-8C3D-628E6F7E7388}" dt="2022-12-18T23:54:59.131" v="3350" actId="20577"/>
          <ac:spMkLst>
            <pc:docMk/>
            <pc:sldMk cId="3558224958" sldId="333"/>
            <ac:spMk id="1041" creationId="{EDDDA1C2-40F2-C465-D3BB-2E406CC881AB}"/>
          </ac:spMkLst>
        </pc:spChg>
        <pc:spChg chg="mod">
          <ac:chgData name="Balian, Sarah" userId="b3b060d9-4d34-479b-ad68-688eaebf93c5" providerId="ADAL" clId="{BD17BC63-F287-4CF6-8C3D-628E6F7E7388}" dt="2022-12-18T23:45:18.810" v="3317" actId="20577"/>
          <ac:spMkLst>
            <pc:docMk/>
            <pc:sldMk cId="3558224958" sldId="333"/>
            <ac:spMk id="1046" creationId="{8A57591F-F75D-FBB3-BD7E-757A1AFC2F44}"/>
          </ac:spMkLst>
        </pc:spChg>
        <pc:grpChg chg="mod">
          <ac:chgData name="Balian, Sarah" userId="b3b060d9-4d34-479b-ad68-688eaebf93c5" providerId="ADAL" clId="{BD17BC63-F287-4CF6-8C3D-628E6F7E7388}" dt="2022-12-18T23:44:47.303" v="3300" actId="1036"/>
          <ac:grpSpMkLst>
            <pc:docMk/>
            <pc:sldMk cId="3558224958" sldId="333"/>
            <ac:grpSpMk id="12" creationId="{5E9238D3-4F99-E415-7A54-9FE1BC3F8A71}"/>
          </ac:grpSpMkLst>
        </pc:grpChg>
        <pc:grpChg chg="mod">
          <ac:chgData name="Balian, Sarah" userId="b3b060d9-4d34-479b-ad68-688eaebf93c5" providerId="ADAL" clId="{BD17BC63-F287-4CF6-8C3D-628E6F7E7388}" dt="2022-12-18T23:44:47.303" v="3300" actId="1036"/>
          <ac:grpSpMkLst>
            <pc:docMk/>
            <pc:sldMk cId="3558224958" sldId="333"/>
            <ac:grpSpMk id="14" creationId="{BC42B063-9625-A786-D121-49378D2AC485}"/>
          </ac:grpSpMkLst>
        </pc:grpChg>
        <pc:cxnChg chg="mod">
          <ac:chgData name="Balian, Sarah" userId="b3b060d9-4d34-479b-ad68-688eaebf93c5" providerId="ADAL" clId="{BD17BC63-F287-4CF6-8C3D-628E6F7E7388}" dt="2022-12-18T23:44:47.303" v="3300" actId="1036"/>
          <ac:cxnSpMkLst>
            <pc:docMk/>
            <pc:sldMk cId="3558224958" sldId="333"/>
            <ac:cxnSpMk id="1028" creationId="{251E71C6-C5DE-756D-28C9-B37F00509337}"/>
          </ac:cxnSpMkLst>
        </pc:cxnChg>
        <pc:cxnChg chg="mod">
          <ac:chgData name="Balian, Sarah" userId="b3b060d9-4d34-479b-ad68-688eaebf93c5" providerId="ADAL" clId="{BD17BC63-F287-4CF6-8C3D-628E6F7E7388}" dt="2022-12-18T23:44:47.303" v="3300" actId="1036"/>
          <ac:cxnSpMkLst>
            <pc:docMk/>
            <pc:sldMk cId="3558224958" sldId="333"/>
            <ac:cxnSpMk id="1039" creationId="{27A9561D-6FFC-F4BF-D6C2-12FEB0D3D959}"/>
          </ac:cxnSpMkLst>
        </pc:cxnChg>
        <pc:cxnChg chg="mod">
          <ac:chgData name="Balian, Sarah" userId="b3b060d9-4d34-479b-ad68-688eaebf93c5" providerId="ADAL" clId="{BD17BC63-F287-4CF6-8C3D-628E6F7E7388}" dt="2022-12-18T23:44:47.303" v="3300" actId="1036"/>
          <ac:cxnSpMkLst>
            <pc:docMk/>
            <pc:sldMk cId="3558224958" sldId="333"/>
            <ac:cxnSpMk id="1044" creationId="{449259B2-AC01-86E5-AAE4-014A1E3AD19E}"/>
          </ac:cxnSpMkLst>
        </pc:cxnChg>
      </pc:sldChg>
      <pc:sldChg chg="addSp delSp modSp mod">
        <pc:chgData name="Balian, Sarah" userId="b3b060d9-4d34-479b-ad68-688eaebf93c5" providerId="ADAL" clId="{BD17BC63-F287-4CF6-8C3D-628E6F7E7388}" dt="2022-12-18T20:22:44.924" v="1252" actId="22"/>
        <pc:sldMkLst>
          <pc:docMk/>
          <pc:sldMk cId="2252892287" sldId="338"/>
        </pc:sldMkLst>
        <pc:spChg chg="mod">
          <ac:chgData name="Balian, Sarah" userId="b3b060d9-4d34-479b-ad68-688eaebf93c5" providerId="ADAL" clId="{BD17BC63-F287-4CF6-8C3D-628E6F7E7388}" dt="2022-12-18T20:16:17.725" v="58" actId="20577"/>
          <ac:spMkLst>
            <pc:docMk/>
            <pc:sldMk cId="2252892287" sldId="338"/>
            <ac:spMk id="2" creationId="{F050121B-D4A7-C426-32A4-BF0987433026}"/>
          </ac:spMkLst>
        </pc:spChg>
        <pc:spChg chg="mod">
          <ac:chgData name="Balian, Sarah" userId="b3b060d9-4d34-479b-ad68-688eaebf93c5" providerId="ADAL" clId="{BD17BC63-F287-4CF6-8C3D-628E6F7E7388}" dt="2022-12-18T20:22:33.407" v="1250" actId="207"/>
          <ac:spMkLst>
            <pc:docMk/>
            <pc:sldMk cId="2252892287" sldId="338"/>
            <ac:spMk id="3" creationId="{B6340F88-FDE5-D8FA-4CB8-7065B97BFE6B}"/>
          </ac:spMkLst>
        </pc:spChg>
        <pc:spChg chg="add del">
          <ac:chgData name="Balian, Sarah" userId="b3b060d9-4d34-479b-ad68-688eaebf93c5" providerId="ADAL" clId="{BD17BC63-F287-4CF6-8C3D-628E6F7E7388}" dt="2022-12-18T20:22:44.924" v="1252" actId="22"/>
          <ac:spMkLst>
            <pc:docMk/>
            <pc:sldMk cId="2252892287" sldId="338"/>
            <ac:spMk id="5" creationId="{CDEBA9AD-6E26-79A1-630D-810727348A68}"/>
          </ac:spMkLst>
        </pc:spChg>
        <pc:spChg chg="del">
          <ac:chgData name="Balian, Sarah" userId="b3b060d9-4d34-479b-ad68-688eaebf93c5" providerId="ADAL" clId="{BD17BC63-F287-4CF6-8C3D-628E6F7E7388}" dt="2022-12-18T20:16:21.409" v="59" actId="478"/>
          <ac:spMkLst>
            <pc:docMk/>
            <pc:sldMk cId="2252892287" sldId="338"/>
            <ac:spMk id="7" creationId="{A740AC67-B1C2-9ADA-0B77-2CE3E656CF08}"/>
          </ac:spMkLst>
        </pc:spChg>
        <pc:spChg chg="del">
          <ac:chgData name="Balian, Sarah" userId="b3b060d9-4d34-479b-ad68-688eaebf93c5" providerId="ADAL" clId="{BD17BC63-F287-4CF6-8C3D-628E6F7E7388}" dt="2022-12-18T20:15:51.622" v="20" actId="478"/>
          <ac:spMkLst>
            <pc:docMk/>
            <pc:sldMk cId="2252892287" sldId="338"/>
            <ac:spMk id="8" creationId="{01C63506-5423-D6DA-D5E6-F13B94D21B7F}"/>
          </ac:spMkLst>
        </pc:spChg>
        <pc:spChg chg="del">
          <ac:chgData name="Balian, Sarah" userId="b3b060d9-4d34-479b-ad68-688eaebf93c5" providerId="ADAL" clId="{BD17BC63-F287-4CF6-8C3D-628E6F7E7388}" dt="2022-12-18T20:15:49.953" v="19" actId="478"/>
          <ac:spMkLst>
            <pc:docMk/>
            <pc:sldMk cId="2252892287" sldId="338"/>
            <ac:spMk id="9" creationId="{04C5497F-F038-9559-74A9-E252109FC2C8}"/>
          </ac:spMkLst>
        </pc:spChg>
      </pc:sldChg>
      <pc:sldChg chg="modSp mod">
        <pc:chgData name="Balian, Sarah" userId="b3b060d9-4d34-479b-ad68-688eaebf93c5" providerId="ADAL" clId="{BD17BC63-F287-4CF6-8C3D-628E6F7E7388}" dt="2022-12-18T20:23:47.103" v="1315" actId="27636"/>
        <pc:sldMkLst>
          <pc:docMk/>
          <pc:sldMk cId="1925418329" sldId="339"/>
        </pc:sldMkLst>
        <pc:spChg chg="mod">
          <ac:chgData name="Balian, Sarah" userId="b3b060d9-4d34-479b-ad68-688eaebf93c5" providerId="ADAL" clId="{BD17BC63-F287-4CF6-8C3D-628E6F7E7388}" dt="2022-12-18T20:23:47.103" v="1315" actId="27636"/>
          <ac:spMkLst>
            <pc:docMk/>
            <pc:sldMk cId="1925418329" sldId="339"/>
            <ac:spMk id="3" creationId="{B6340F88-FDE5-D8FA-4CB8-7065B97BFE6B}"/>
          </ac:spMkLst>
        </pc:spChg>
      </pc:sldChg>
      <pc:sldChg chg="modSp add mod">
        <pc:chgData name="Balian, Sarah" userId="b3b060d9-4d34-479b-ad68-688eaebf93c5" providerId="ADAL" clId="{BD17BC63-F287-4CF6-8C3D-628E6F7E7388}" dt="2022-12-18T20:31:45.277" v="1389" actId="108"/>
        <pc:sldMkLst>
          <pc:docMk/>
          <pc:sldMk cId="3002345635" sldId="340"/>
        </pc:sldMkLst>
        <pc:spChg chg="mod">
          <ac:chgData name="Balian, Sarah" userId="b3b060d9-4d34-479b-ad68-688eaebf93c5" providerId="ADAL" clId="{BD17BC63-F287-4CF6-8C3D-628E6F7E7388}" dt="2022-12-18T20:31:45.277" v="1389" actId="108"/>
          <ac:spMkLst>
            <pc:docMk/>
            <pc:sldMk cId="3002345635" sldId="340"/>
            <ac:spMk id="3" creationId="{7F10B6DC-6AF4-BFD9-E1D5-B98AA266289F}"/>
          </ac:spMkLst>
        </pc:spChg>
      </pc:sldChg>
      <pc:sldChg chg="modSp add mod">
        <pc:chgData name="Balian, Sarah" userId="b3b060d9-4d34-479b-ad68-688eaebf93c5" providerId="ADAL" clId="{BD17BC63-F287-4CF6-8C3D-628E6F7E7388}" dt="2022-12-18T20:54:30.090" v="1842" actId="27918"/>
        <pc:sldMkLst>
          <pc:docMk/>
          <pc:sldMk cId="2719209172" sldId="341"/>
        </pc:sldMkLst>
        <pc:spChg chg="mod">
          <ac:chgData name="Balian, Sarah" userId="b3b060d9-4d34-479b-ad68-688eaebf93c5" providerId="ADAL" clId="{BD17BC63-F287-4CF6-8C3D-628E6F7E7388}" dt="2022-12-18T20:53:49.434" v="1834" actId="20577"/>
          <ac:spMkLst>
            <pc:docMk/>
            <pc:sldMk cId="2719209172" sldId="341"/>
            <ac:spMk id="2" creationId="{F6245169-1799-41CD-B28E-D2D20D16AD73}"/>
          </ac:spMkLst>
        </pc:spChg>
      </pc:sldChg>
      <pc:sldChg chg="addSp modSp add mod">
        <pc:chgData name="Balian, Sarah" userId="b3b060d9-4d34-479b-ad68-688eaebf93c5" providerId="ADAL" clId="{BD17BC63-F287-4CF6-8C3D-628E6F7E7388}" dt="2022-12-18T20:58:22.079" v="1970" actId="27636"/>
        <pc:sldMkLst>
          <pc:docMk/>
          <pc:sldMk cId="127253413" sldId="342"/>
        </pc:sldMkLst>
        <pc:spChg chg="mod">
          <ac:chgData name="Balian, Sarah" userId="b3b060d9-4d34-479b-ad68-688eaebf93c5" providerId="ADAL" clId="{BD17BC63-F287-4CF6-8C3D-628E6F7E7388}" dt="2022-12-18T20:56:51.201" v="1888" actId="1035"/>
          <ac:spMkLst>
            <pc:docMk/>
            <pc:sldMk cId="127253413" sldId="342"/>
            <ac:spMk id="3" creationId="{A8FD50B4-35E4-2D4F-FF67-444D1EC82D17}"/>
          </ac:spMkLst>
        </pc:spChg>
        <pc:spChg chg="mod">
          <ac:chgData name="Balian, Sarah" userId="b3b060d9-4d34-479b-ad68-688eaebf93c5" providerId="ADAL" clId="{BD17BC63-F287-4CF6-8C3D-628E6F7E7388}" dt="2022-12-18T20:56:51.201" v="1888" actId="1035"/>
          <ac:spMkLst>
            <pc:docMk/>
            <pc:sldMk cId="127253413" sldId="342"/>
            <ac:spMk id="4" creationId="{E101C719-EDE0-EBF2-5BF6-CCAEDAE3D2DE}"/>
          </ac:spMkLst>
        </pc:spChg>
        <pc:spChg chg="add mod">
          <ac:chgData name="Balian, Sarah" userId="b3b060d9-4d34-479b-ad68-688eaebf93c5" providerId="ADAL" clId="{BD17BC63-F287-4CF6-8C3D-628E6F7E7388}" dt="2022-12-18T20:58:22.079" v="1970" actId="27636"/>
          <ac:spMkLst>
            <pc:docMk/>
            <pc:sldMk cId="127253413" sldId="342"/>
            <ac:spMk id="5" creationId="{FE0BA0B7-CCD9-B683-F050-47BC8A0724EA}"/>
          </ac:spMkLst>
        </pc:spChg>
        <pc:spChg chg="mod">
          <ac:chgData name="Balian, Sarah" userId="b3b060d9-4d34-479b-ad68-688eaebf93c5" providerId="ADAL" clId="{BD17BC63-F287-4CF6-8C3D-628E6F7E7388}" dt="2022-12-18T20:56:57.105" v="1889" actId="1076"/>
          <ac:spMkLst>
            <pc:docMk/>
            <pc:sldMk cId="127253413" sldId="342"/>
            <ac:spMk id="10" creationId="{2D953FA9-CD59-752E-4FDA-CC41FF4B8DF2}"/>
          </ac:spMkLst>
        </pc:spChg>
        <pc:spChg chg="mod">
          <ac:chgData name="Balian, Sarah" userId="b3b060d9-4d34-479b-ad68-688eaebf93c5" providerId="ADAL" clId="{BD17BC63-F287-4CF6-8C3D-628E6F7E7388}" dt="2022-12-18T20:56:59.227" v="1890" actId="1076"/>
          <ac:spMkLst>
            <pc:docMk/>
            <pc:sldMk cId="127253413" sldId="342"/>
            <ac:spMk id="11" creationId="{8E4E40E9-D792-25A1-4B37-23D4780B1318}"/>
          </ac:spMkLst>
        </pc:spChg>
        <pc:graphicFrameChg chg="mod">
          <ac:chgData name="Balian, Sarah" userId="b3b060d9-4d34-479b-ad68-688eaebf93c5" providerId="ADAL" clId="{BD17BC63-F287-4CF6-8C3D-628E6F7E7388}" dt="2022-12-18T20:57:03.261" v="1891"/>
          <ac:graphicFrameMkLst>
            <pc:docMk/>
            <pc:sldMk cId="127253413" sldId="342"/>
            <ac:graphicFrameMk id="2" creationId="{B0A68F7A-A083-4E2B-B574-D05208620F48}"/>
          </ac:graphicFrameMkLst>
        </pc:graphicFrameChg>
        <pc:cxnChg chg="mod">
          <ac:chgData name="Balian, Sarah" userId="b3b060d9-4d34-479b-ad68-688eaebf93c5" providerId="ADAL" clId="{BD17BC63-F287-4CF6-8C3D-628E6F7E7388}" dt="2022-12-18T20:56:51.201" v="1888" actId="1035"/>
          <ac:cxnSpMkLst>
            <pc:docMk/>
            <pc:sldMk cId="127253413" sldId="342"/>
            <ac:cxnSpMk id="6" creationId="{FDDAC23F-7D2D-478A-4E64-885C12ED54B6}"/>
          </ac:cxnSpMkLst>
        </pc:cxnChg>
        <pc:cxnChg chg="mod">
          <ac:chgData name="Balian, Sarah" userId="b3b060d9-4d34-479b-ad68-688eaebf93c5" providerId="ADAL" clId="{BD17BC63-F287-4CF6-8C3D-628E6F7E7388}" dt="2022-12-18T20:56:51.201" v="1888" actId="1035"/>
          <ac:cxnSpMkLst>
            <pc:docMk/>
            <pc:sldMk cId="127253413" sldId="342"/>
            <ac:cxnSpMk id="7" creationId="{EE1511D1-50B1-6CA4-639F-95560A23DBBA}"/>
          </ac:cxnSpMkLst>
        </pc:cxnChg>
      </pc:sldChg>
      <pc:sldChg chg="addSp modSp add mod">
        <pc:chgData name="Balian, Sarah" userId="b3b060d9-4d34-479b-ad68-688eaebf93c5" providerId="ADAL" clId="{BD17BC63-F287-4CF6-8C3D-628E6F7E7388}" dt="2022-12-18T21:02:08.171" v="2020" actId="1076"/>
        <pc:sldMkLst>
          <pc:docMk/>
          <pc:sldMk cId="847019123" sldId="343"/>
        </pc:sldMkLst>
        <pc:spChg chg="mod">
          <ac:chgData name="Balian, Sarah" userId="b3b060d9-4d34-479b-ad68-688eaebf93c5" providerId="ADAL" clId="{BD17BC63-F287-4CF6-8C3D-628E6F7E7388}" dt="2022-12-18T20:59:51.933" v="1999" actId="20577"/>
          <ac:spMkLst>
            <pc:docMk/>
            <pc:sldMk cId="847019123" sldId="343"/>
            <ac:spMk id="2" creationId="{F6245169-1799-41CD-B28E-D2D20D16AD73}"/>
          </ac:spMkLst>
        </pc:spChg>
        <pc:spChg chg="mod">
          <ac:chgData name="Balian, Sarah" userId="b3b060d9-4d34-479b-ad68-688eaebf93c5" providerId="ADAL" clId="{BD17BC63-F287-4CF6-8C3D-628E6F7E7388}" dt="2022-12-18T21:02:08.171" v="2020" actId="1076"/>
          <ac:spMkLst>
            <pc:docMk/>
            <pc:sldMk cId="847019123" sldId="343"/>
            <ac:spMk id="3" creationId="{E4FD1E92-5DBC-B105-F246-2355E4FF9A74}"/>
          </ac:spMkLst>
        </pc:spChg>
        <pc:spChg chg="add mod">
          <ac:chgData name="Balian, Sarah" userId="b3b060d9-4d34-479b-ad68-688eaebf93c5" providerId="ADAL" clId="{BD17BC63-F287-4CF6-8C3D-628E6F7E7388}" dt="2022-12-18T21:01:45.065" v="2019" actId="20577"/>
          <ac:spMkLst>
            <pc:docMk/>
            <pc:sldMk cId="847019123" sldId="343"/>
            <ac:spMk id="5" creationId="{32783196-2689-3280-21BC-93D6DC3B30CC}"/>
          </ac:spMkLst>
        </pc:spChg>
        <pc:spChg chg="add mod">
          <ac:chgData name="Balian, Sarah" userId="b3b060d9-4d34-479b-ad68-688eaebf93c5" providerId="ADAL" clId="{BD17BC63-F287-4CF6-8C3D-628E6F7E7388}" dt="2022-12-18T21:01:37.427" v="2016" actId="20577"/>
          <ac:spMkLst>
            <pc:docMk/>
            <pc:sldMk cId="847019123" sldId="343"/>
            <ac:spMk id="6" creationId="{2EAAB5BB-CC77-4B8F-98EE-D1CAF50CBD83}"/>
          </ac:spMkLst>
        </pc:spChg>
        <pc:graphicFrameChg chg="mod">
          <ac:chgData name="Balian, Sarah" userId="b3b060d9-4d34-479b-ad68-688eaebf93c5" providerId="ADAL" clId="{BD17BC63-F287-4CF6-8C3D-628E6F7E7388}" dt="2022-12-18T21:01:29.671" v="2011"/>
          <ac:graphicFrameMkLst>
            <pc:docMk/>
            <pc:sldMk cId="847019123" sldId="343"/>
            <ac:graphicFrameMk id="9" creationId="{16BB2B36-D329-083C-5198-BEEC5AC12CFA}"/>
          </ac:graphicFrameMkLst>
        </pc:graphicFrameChg>
        <pc:picChg chg="add mod">
          <ac:chgData name="Balian, Sarah" userId="b3b060d9-4d34-479b-ad68-688eaebf93c5" providerId="ADAL" clId="{BD17BC63-F287-4CF6-8C3D-628E6F7E7388}" dt="2022-12-18T20:59:38.984" v="1972"/>
          <ac:picMkLst>
            <pc:docMk/>
            <pc:sldMk cId="847019123" sldId="343"/>
            <ac:picMk id="4" creationId="{41BC3834-4608-40A5-F26F-E8ECF590BC53}"/>
          </ac:picMkLst>
        </pc:picChg>
      </pc:sldChg>
      <pc:sldChg chg="modSp mod">
        <pc:chgData name="Balian, Sarah" userId="b3b060d9-4d34-479b-ad68-688eaebf93c5" providerId="ADAL" clId="{BD17BC63-F287-4CF6-8C3D-628E6F7E7388}" dt="2022-12-18T21:08:37.542" v="2104" actId="108"/>
        <pc:sldMkLst>
          <pc:docMk/>
          <pc:sldMk cId="2849914987" sldId="344"/>
        </pc:sldMkLst>
        <pc:spChg chg="mod">
          <ac:chgData name="Balian, Sarah" userId="b3b060d9-4d34-479b-ad68-688eaebf93c5" providerId="ADAL" clId="{BD17BC63-F287-4CF6-8C3D-628E6F7E7388}" dt="2022-12-18T21:08:37.542" v="2104" actId="108"/>
          <ac:spMkLst>
            <pc:docMk/>
            <pc:sldMk cId="2849914987" sldId="344"/>
            <ac:spMk id="3" creationId="{7F10B6DC-6AF4-BFD9-E1D5-B98AA266289F}"/>
          </ac:spMkLst>
        </pc:spChg>
      </pc:sldChg>
      <pc:sldChg chg="addSp delSp modSp add mod">
        <pc:chgData name="Balian, Sarah" userId="b3b060d9-4d34-479b-ad68-688eaebf93c5" providerId="ADAL" clId="{BD17BC63-F287-4CF6-8C3D-628E6F7E7388}" dt="2022-12-18T21:28:47.720" v="2447" actId="20577"/>
        <pc:sldMkLst>
          <pc:docMk/>
          <pc:sldMk cId="933831771" sldId="345"/>
        </pc:sldMkLst>
        <pc:spChg chg="del">
          <ac:chgData name="Balian, Sarah" userId="b3b060d9-4d34-479b-ad68-688eaebf93c5" providerId="ADAL" clId="{BD17BC63-F287-4CF6-8C3D-628E6F7E7388}" dt="2022-12-18T21:16:18.029" v="2369" actId="478"/>
          <ac:spMkLst>
            <pc:docMk/>
            <pc:sldMk cId="933831771" sldId="345"/>
            <ac:spMk id="3" creationId="{A8FD50B4-35E4-2D4F-FF67-444D1EC82D17}"/>
          </ac:spMkLst>
        </pc:spChg>
        <pc:spChg chg="del">
          <ac:chgData name="Balian, Sarah" userId="b3b060d9-4d34-479b-ad68-688eaebf93c5" providerId="ADAL" clId="{BD17BC63-F287-4CF6-8C3D-628E6F7E7388}" dt="2022-12-18T21:16:19.829" v="2371" actId="478"/>
          <ac:spMkLst>
            <pc:docMk/>
            <pc:sldMk cId="933831771" sldId="345"/>
            <ac:spMk id="4" creationId="{E101C719-EDE0-EBF2-5BF6-CCAEDAE3D2DE}"/>
          </ac:spMkLst>
        </pc:spChg>
        <pc:spChg chg="add del mod">
          <ac:chgData name="Balian, Sarah" userId="b3b060d9-4d34-479b-ad68-688eaebf93c5" providerId="ADAL" clId="{BD17BC63-F287-4CF6-8C3D-628E6F7E7388}" dt="2022-12-18T21:26:02.754" v="2385" actId="478"/>
          <ac:spMkLst>
            <pc:docMk/>
            <pc:sldMk cId="933831771" sldId="345"/>
            <ac:spMk id="5" creationId="{60AE1752-07C8-5FCC-ACE1-2A402EE29817}"/>
          </ac:spMkLst>
        </pc:spChg>
        <pc:spChg chg="mod">
          <ac:chgData name="Balian, Sarah" userId="b3b060d9-4d34-479b-ad68-688eaebf93c5" providerId="ADAL" clId="{BD17BC63-F287-4CF6-8C3D-628E6F7E7388}" dt="2022-12-18T21:28:47.720" v="2447" actId="20577"/>
          <ac:spMkLst>
            <pc:docMk/>
            <pc:sldMk cId="933831771" sldId="345"/>
            <ac:spMk id="10" creationId="{2D953FA9-CD59-752E-4FDA-CC41FF4B8DF2}"/>
          </ac:spMkLst>
        </pc:spChg>
        <pc:spChg chg="mod">
          <ac:chgData name="Balian, Sarah" userId="b3b060d9-4d34-479b-ad68-688eaebf93c5" providerId="ADAL" clId="{BD17BC63-F287-4CF6-8C3D-628E6F7E7388}" dt="2022-12-18T21:28:44.286" v="2446" actId="1076"/>
          <ac:spMkLst>
            <pc:docMk/>
            <pc:sldMk cId="933831771" sldId="345"/>
            <ac:spMk id="11" creationId="{8E4E40E9-D792-25A1-4B37-23D4780B1318}"/>
          </ac:spMkLst>
        </pc:spChg>
        <pc:graphicFrameChg chg="del">
          <ac:chgData name="Balian, Sarah" userId="b3b060d9-4d34-479b-ad68-688eaebf93c5" providerId="ADAL" clId="{BD17BC63-F287-4CF6-8C3D-628E6F7E7388}" dt="2022-12-18T21:16:15.678" v="2368" actId="478"/>
          <ac:graphicFrameMkLst>
            <pc:docMk/>
            <pc:sldMk cId="933831771" sldId="345"/>
            <ac:graphicFrameMk id="2" creationId="{B0A68F7A-A083-4E2B-B574-D05208620F48}"/>
          </ac:graphicFrameMkLst>
        </pc:graphicFrameChg>
        <pc:graphicFrameChg chg="add mod">
          <ac:chgData name="Balian, Sarah" userId="b3b060d9-4d34-479b-ad68-688eaebf93c5" providerId="ADAL" clId="{BD17BC63-F287-4CF6-8C3D-628E6F7E7388}" dt="2022-12-18T21:28:25.783" v="2411" actId="14100"/>
          <ac:graphicFrameMkLst>
            <pc:docMk/>
            <pc:sldMk cId="933831771" sldId="345"/>
            <ac:graphicFrameMk id="8" creationId="{EDB93101-CAFF-0AD2-384D-BACC6A7146FB}"/>
          </ac:graphicFrameMkLst>
        </pc:graphicFrameChg>
        <pc:cxnChg chg="del">
          <ac:chgData name="Balian, Sarah" userId="b3b060d9-4d34-479b-ad68-688eaebf93c5" providerId="ADAL" clId="{BD17BC63-F287-4CF6-8C3D-628E6F7E7388}" dt="2022-12-18T21:16:18.901" v="2370" actId="478"/>
          <ac:cxnSpMkLst>
            <pc:docMk/>
            <pc:sldMk cId="933831771" sldId="345"/>
            <ac:cxnSpMk id="6" creationId="{FDDAC23F-7D2D-478A-4E64-885C12ED54B6}"/>
          </ac:cxnSpMkLst>
        </pc:cxnChg>
        <pc:cxnChg chg="del">
          <ac:chgData name="Balian, Sarah" userId="b3b060d9-4d34-479b-ad68-688eaebf93c5" providerId="ADAL" clId="{BD17BC63-F287-4CF6-8C3D-628E6F7E7388}" dt="2022-12-18T21:16:21.013" v="2372" actId="478"/>
          <ac:cxnSpMkLst>
            <pc:docMk/>
            <pc:sldMk cId="933831771" sldId="345"/>
            <ac:cxnSpMk id="7" creationId="{EE1511D1-50B1-6CA4-639F-95560A23DBBA}"/>
          </ac:cxnSpMkLst>
        </pc:cxnChg>
      </pc:sldChg>
      <pc:sldChg chg="modSp mod">
        <pc:chgData name="Balian, Sarah" userId="b3b060d9-4d34-479b-ad68-688eaebf93c5" providerId="ADAL" clId="{BD17BC63-F287-4CF6-8C3D-628E6F7E7388}" dt="2022-12-18T21:29:19.365" v="2449" actId="108"/>
        <pc:sldMkLst>
          <pc:docMk/>
          <pc:sldMk cId="958764126" sldId="346"/>
        </pc:sldMkLst>
        <pc:spChg chg="mod">
          <ac:chgData name="Balian, Sarah" userId="b3b060d9-4d34-479b-ad68-688eaebf93c5" providerId="ADAL" clId="{BD17BC63-F287-4CF6-8C3D-628E6F7E7388}" dt="2022-12-18T21:29:19.365" v="2449" actId="108"/>
          <ac:spMkLst>
            <pc:docMk/>
            <pc:sldMk cId="958764126" sldId="346"/>
            <ac:spMk id="3" creationId="{7F10B6DC-6AF4-BFD9-E1D5-B98AA266289F}"/>
          </ac:spMkLst>
        </pc:spChg>
      </pc:sldChg>
      <pc:sldChg chg="delSp modSp add mod">
        <pc:chgData name="Balian, Sarah" userId="b3b060d9-4d34-479b-ad68-688eaebf93c5" providerId="ADAL" clId="{BD17BC63-F287-4CF6-8C3D-628E6F7E7388}" dt="2022-12-19T15:03:06.814" v="3813" actId="20577"/>
        <pc:sldMkLst>
          <pc:docMk/>
          <pc:sldMk cId="174098947" sldId="347"/>
        </pc:sldMkLst>
        <pc:spChg chg="mod">
          <ac:chgData name="Balian, Sarah" userId="b3b060d9-4d34-479b-ad68-688eaebf93c5" providerId="ADAL" clId="{BD17BC63-F287-4CF6-8C3D-628E6F7E7388}" dt="2022-12-19T15:03:06.814" v="3813" actId="20577"/>
          <ac:spMkLst>
            <pc:docMk/>
            <pc:sldMk cId="174098947" sldId="347"/>
            <ac:spMk id="10" creationId="{2D953FA9-CD59-752E-4FDA-CC41FF4B8DF2}"/>
          </ac:spMkLst>
        </pc:spChg>
        <pc:spChg chg="mod">
          <ac:chgData name="Balian, Sarah" userId="b3b060d9-4d34-479b-ad68-688eaebf93c5" providerId="ADAL" clId="{BD17BC63-F287-4CF6-8C3D-628E6F7E7388}" dt="2022-12-18T23:36:45.195" v="3054" actId="14100"/>
          <ac:spMkLst>
            <pc:docMk/>
            <pc:sldMk cId="174098947" sldId="347"/>
            <ac:spMk id="11" creationId="{8E4E40E9-D792-25A1-4B37-23D4780B1318}"/>
          </ac:spMkLst>
        </pc:spChg>
        <pc:picChg chg="del">
          <ac:chgData name="Balian, Sarah" userId="b3b060d9-4d34-479b-ad68-688eaebf93c5" providerId="ADAL" clId="{BD17BC63-F287-4CF6-8C3D-628E6F7E7388}" dt="2022-12-18T23:35:08.878" v="2970" actId="478"/>
          <ac:picMkLst>
            <pc:docMk/>
            <pc:sldMk cId="174098947" sldId="347"/>
            <ac:picMk id="3" creationId="{E9FEF337-E66C-E5E8-BF6C-D7926D121938}"/>
          </ac:picMkLst>
        </pc:picChg>
      </pc:sldChg>
      <pc:sldChg chg="addSp delSp modSp mod">
        <pc:chgData name="Balian, Sarah" userId="b3b060d9-4d34-479b-ad68-688eaebf93c5" providerId="ADAL" clId="{BD17BC63-F287-4CF6-8C3D-628E6F7E7388}" dt="2022-12-21T15:57:28.179" v="3960" actId="20577"/>
        <pc:sldMkLst>
          <pc:docMk/>
          <pc:sldMk cId="3364805724" sldId="348"/>
        </pc:sldMkLst>
        <pc:spChg chg="mod">
          <ac:chgData name="Balian, Sarah" userId="b3b060d9-4d34-479b-ad68-688eaebf93c5" providerId="ADAL" clId="{BD17BC63-F287-4CF6-8C3D-628E6F7E7388}" dt="2022-12-21T15:56:33.267" v="3889" actId="1076"/>
          <ac:spMkLst>
            <pc:docMk/>
            <pc:sldMk cId="3364805724" sldId="348"/>
            <ac:spMk id="2" creationId="{F050121B-D4A7-C426-32A4-BF0987433026}"/>
          </ac:spMkLst>
        </pc:spChg>
        <pc:spChg chg="mod">
          <ac:chgData name="Balian, Sarah" userId="b3b060d9-4d34-479b-ad68-688eaebf93c5" providerId="ADAL" clId="{BD17BC63-F287-4CF6-8C3D-628E6F7E7388}" dt="2022-12-21T15:57:28.179" v="3960" actId="20577"/>
          <ac:spMkLst>
            <pc:docMk/>
            <pc:sldMk cId="3364805724" sldId="348"/>
            <ac:spMk id="3" creationId="{B6340F88-FDE5-D8FA-4CB8-7065B97BFE6B}"/>
          </ac:spMkLst>
        </pc:spChg>
        <pc:picChg chg="add mod">
          <ac:chgData name="Balian, Sarah" userId="b3b060d9-4d34-479b-ad68-688eaebf93c5" providerId="ADAL" clId="{BD17BC63-F287-4CF6-8C3D-628E6F7E7388}" dt="2022-12-21T15:56:39.106" v="3890"/>
          <ac:picMkLst>
            <pc:docMk/>
            <pc:sldMk cId="3364805724" sldId="348"/>
            <ac:picMk id="4" creationId="{5A76E4CC-589A-D15A-61E3-2EFA9CF891D0}"/>
          </ac:picMkLst>
        </pc:picChg>
        <pc:picChg chg="del">
          <ac:chgData name="Balian, Sarah" userId="b3b060d9-4d34-479b-ad68-688eaebf93c5" providerId="ADAL" clId="{BD17BC63-F287-4CF6-8C3D-628E6F7E7388}" dt="2022-12-21T15:56:05.355" v="3838" actId="478"/>
          <ac:picMkLst>
            <pc:docMk/>
            <pc:sldMk cId="3364805724" sldId="348"/>
            <ac:picMk id="5" creationId="{1F88B73B-EEE1-0183-F124-9B027958F712}"/>
          </ac:picMkLst>
        </pc:picChg>
        <pc:picChg chg="del">
          <ac:chgData name="Balian, Sarah" userId="b3b060d9-4d34-479b-ad68-688eaebf93c5" providerId="ADAL" clId="{BD17BC63-F287-4CF6-8C3D-628E6F7E7388}" dt="2022-12-21T15:56:05.355" v="3838" actId="478"/>
          <ac:picMkLst>
            <pc:docMk/>
            <pc:sldMk cId="3364805724" sldId="348"/>
            <ac:picMk id="6" creationId="{AD77C697-B779-6D9D-158A-54003357BF8B}"/>
          </ac:picMkLst>
        </pc:picChg>
        <pc:picChg chg="del mod">
          <ac:chgData name="Balian, Sarah" userId="b3b060d9-4d34-479b-ad68-688eaebf93c5" providerId="ADAL" clId="{BD17BC63-F287-4CF6-8C3D-628E6F7E7388}" dt="2022-12-21T15:56:05.355" v="3838" actId="478"/>
          <ac:picMkLst>
            <pc:docMk/>
            <pc:sldMk cId="3364805724" sldId="348"/>
            <ac:picMk id="7" creationId="{9C297817-C33F-3B47-9958-4CD758B3D999}"/>
          </ac:picMkLst>
        </pc:picChg>
        <pc:picChg chg="del mod">
          <ac:chgData name="Balian, Sarah" userId="b3b060d9-4d34-479b-ad68-688eaebf93c5" providerId="ADAL" clId="{BD17BC63-F287-4CF6-8C3D-628E6F7E7388}" dt="2022-12-21T15:56:05.355" v="3838" actId="478"/>
          <ac:picMkLst>
            <pc:docMk/>
            <pc:sldMk cId="3364805724" sldId="348"/>
            <ac:picMk id="9" creationId="{72BEDD55-7627-F03F-7F65-26D281E6D24B}"/>
          </ac:picMkLst>
        </pc:picChg>
        <pc:picChg chg="del mod">
          <ac:chgData name="Balian, Sarah" userId="b3b060d9-4d34-479b-ad68-688eaebf93c5" providerId="ADAL" clId="{BD17BC63-F287-4CF6-8C3D-628E6F7E7388}" dt="2022-12-21T15:56:05.355" v="3838" actId="478"/>
          <ac:picMkLst>
            <pc:docMk/>
            <pc:sldMk cId="3364805724" sldId="348"/>
            <ac:picMk id="10" creationId="{5C899693-7CC1-8AD2-622E-315E0A3A2881}"/>
          </ac:picMkLst>
        </pc:picChg>
        <pc:picChg chg="del mod">
          <ac:chgData name="Balian, Sarah" userId="b3b060d9-4d34-479b-ad68-688eaebf93c5" providerId="ADAL" clId="{BD17BC63-F287-4CF6-8C3D-628E6F7E7388}" dt="2022-12-21T15:56:05.355" v="3838" actId="478"/>
          <ac:picMkLst>
            <pc:docMk/>
            <pc:sldMk cId="3364805724" sldId="348"/>
            <ac:picMk id="11" creationId="{13889F12-9752-3E30-0276-3182DE0B35FD}"/>
          </ac:picMkLst>
        </pc:picChg>
        <pc:picChg chg="del mod">
          <ac:chgData name="Balian, Sarah" userId="b3b060d9-4d34-479b-ad68-688eaebf93c5" providerId="ADAL" clId="{BD17BC63-F287-4CF6-8C3D-628E6F7E7388}" dt="2022-12-21T15:56:05.355" v="3838" actId="478"/>
          <ac:picMkLst>
            <pc:docMk/>
            <pc:sldMk cId="3364805724" sldId="348"/>
            <ac:picMk id="12" creationId="{81745FEF-8EF0-1D90-070F-7E8D2215A28A}"/>
          </ac:picMkLst>
        </pc:picChg>
        <pc:picChg chg="del mod">
          <ac:chgData name="Balian, Sarah" userId="b3b060d9-4d34-479b-ad68-688eaebf93c5" providerId="ADAL" clId="{BD17BC63-F287-4CF6-8C3D-628E6F7E7388}" dt="2022-12-21T15:56:05.355" v="3838" actId="478"/>
          <ac:picMkLst>
            <pc:docMk/>
            <pc:sldMk cId="3364805724" sldId="348"/>
            <ac:picMk id="13" creationId="{A67CD6B7-75FB-E4D1-7199-72E21C446D10}"/>
          </ac:picMkLst>
        </pc:picChg>
        <pc:picChg chg="del mod">
          <ac:chgData name="Balian, Sarah" userId="b3b060d9-4d34-479b-ad68-688eaebf93c5" providerId="ADAL" clId="{BD17BC63-F287-4CF6-8C3D-628E6F7E7388}" dt="2022-12-21T15:56:05.355" v="3838" actId="478"/>
          <ac:picMkLst>
            <pc:docMk/>
            <pc:sldMk cId="3364805724" sldId="348"/>
            <ac:picMk id="14" creationId="{779E8509-AA90-9C1E-818F-ACFE0164BD35}"/>
          </ac:picMkLst>
        </pc:picChg>
        <pc:picChg chg="del mod">
          <ac:chgData name="Balian, Sarah" userId="b3b060d9-4d34-479b-ad68-688eaebf93c5" providerId="ADAL" clId="{BD17BC63-F287-4CF6-8C3D-628E6F7E7388}" dt="2022-12-21T15:56:05.355" v="3838" actId="478"/>
          <ac:picMkLst>
            <pc:docMk/>
            <pc:sldMk cId="3364805724" sldId="348"/>
            <ac:picMk id="16" creationId="{4C7F7417-7EC7-B932-F2D0-7AC68429426C}"/>
          </ac:picMkLst>
        </pc:picChg>
        <pc:picChg chg="del">
          <ac:chgData name="Balian, Sarah" userId="b3b060d9-4d34-479b-ad68-688eaebf93c5" providerId="ADAL" clId="{BD17BC63-F287-4CF6-8C3D-628E6F7E7388}" dt="2022-12-21T15:56:06.530" v="3839" actId="478"/>
          <ac:picMkLst>
            <pc:docMk/>
            <pc:sldMk cId="3364805724" sldId="348"/>
            <ac:picMk id="17" creationId="{F973C56C-7C50-0575-F0C7-114E0C85A538}"/>
          </ac:picMkLst>
        </pc:picChg>
      </pc:sldChg>
    </pc:docChg>
  </pc:docChgLst>
  <pc:docChgLst>
    <pc:chgData name="Sarah Balian" userId="b3b060d9-4d34-479b-ad68-688eaebf93c5" providerId="ADAL" clId="{2B5CE32F-AC6D-45EC-8455-B79C725DAEC7}"/>
    <pc:docChg chg="custSel modSld modMainMaster">
      <pc:chgData name="Sarah Balian" userId="b3b060d9-4d34-479b-ad68-688eaebf93c5" providerId="ADAL" clId="{2B5CE32F-AC6D-45EC-8455-B79C725DAEC7}" dt="2023-02-03T21:31:41.644" v="26" actId="478"/>
      <pc:docMkLst>
        <pc:docMk/>
      </pc:docMkLst>
      <pc:sldChg chg="modSp mod">
        <pc:chgData name="Sarah Balian" userId="b3b060d9-4d34-479b-ad68-688eaebf93c5" providerId="ADAL" clId="{2B5CE32F-AC6D-45EC-8455-B79C725DAEC7}" dt="2023-02-03T21:11:02.504" v="16" actId="790"/>
        <pc:sldMkLst>
          <pc:docMk/>
          <pc:sldMk cId="2163988523" sldId="260"/>
        </pc:sldMkLst>
        <pc:spChg chg="mod">
          <ac:chgData name="Sarah Balian" userId="b3b060d9-4d34-479b-ad68-688eaebf93c5" providerId="ADAL" clId="{2B5CE32F-AC6D-45EC-8455-B79C725DAEC7}" dt="2023-02-03T21:11:02.504" v="16" actId="790"/>
          <ac:spMkLst>
            <pc:docMk/>
            <pc:sldMk cId="2163988523" sldId="260"/>
            <ac:spMk id="9" creationId="{E690F70B-E368-D7F5-795E-B5139345EF71}"/>
          </ac:spMkLst>
        </pc:spChg>
      </pc:sldChg>
      <pc:sldChg chg="delCm">
        <pc:chgData name="Sarah Balian" userId="b3b060d9-4d34-479b-ad68-688eaebf93c5" providerId="ADAL" clId="{2B5CE32F-AC6D-45EC-8455-B79C725DAEC7}" dt="2023-02-03T21:02:28.572" v="0"/>
        <pc:sldMkLst>
          <pc:docMk/>
          <pc:sldMk cId="3475639167" sldId="289"/>
        </pc:sldMkLst>
      </pc:sldChg>
      <pc:sldChg chg="modCm">
        <pc:chgData name="Sarah Balian" userId="b3b060d9-4d34-479b-ad68-688eaebf93c5" providerId="ADAL" clId="{2B5CE32F-AC6D-45EC-8455-B79C725DAEC7}" dt="2023-02-03T21:30:06.219" v="20"/>
        <pc:sldMkLst>
          <pc:docMk/>
          <pc:sldMk cId="476875324" sldId="296"/>
        </pc:sldMkLst>
      </pc:sldChg>
      <pc:sldChg chg="delSp mod">
        <pc:chgData name="Sarah Balian" userId="b3b060d9-4d34-479b-ad68-688eaebf93c5" providerId="ADAL" clId="{2B5CE32F-AC6D-45EC-8455-B79C725DAEC7}" dt="2023-02-03T21:31:41.644" v="26" actId="478"/>
        <pc:sldMkLst>
          <pc:docMk/>
          <pc:sldMk cId="3558224958" sldId="333"/>
        </pc:sldMkLst>
        <pc:spChg chg="del">
          <ac:chgData name="Sarah Balian" userId="b3b060d9-4d34-479b-ad68-688eaebf93c5" providerId="ADAL" clId="{2B5CE32F-AC6D-45EC-8455-B79C725DAEC7}" dt="2023-02-03T21:31:24.941" v="22" actId="478"/>
          <ac:spMkLst>
            <pc:docMk/>
            <pc:sldMk cId="3558224958" sldId="333"/>
            <ac:spMk id="8" creationId="{1A5D5D1F-6AE8-32C3-0DF9-D2F8A96FD892}"/>
          </ac:spMkLst>
        </pc:spChg>
        <pc:spChg chg="del">
          <ac:chgData name="Sarah Balian" userId="b3b060d9-4d34-479b-ad68-688eaebf93c5" providerId="ADAL" clId="{2B5CE32F-AC6D-45EC-8455-B79C725DAEC7}" dt="2023-02-03T21:31:33.930" v="24" actId="478"/>
          <ac:spMkLst>
            <pc:docMk/>
            <pc:sldMk cId="3558224958" sldId="333"/>
            <ac:spMk id="41" creationId="{D668D04A-DECC-8646-63D2-86090C0B6EC2}"/>
          </ac:spMkLst>
        </pc:spChg>
        <pc:spChg chg="del">
          <ac:chgData name="Sarah Balian" userId="b3b060d9-4d34-479b-ad68-688eaebf93c5" providerId="ADAL" clId="{2B5CE32F-AC6D-45EC-8455-B79C725DAEC7}" dt="2023-02-03T21:31:27.948" v="23" actId="478"/>
          <ac:spMkLst>
            <pc:docMk/>
            <pc:sldMk cId="3558224958" sldId="333"/>
            <ac:spMk id="42" creationId="{CF8A5421-9323-A745-9033-6B0858E056E5}"/>
          </ac:spMkLst>
        </pc:spChg>
        <pc:spChg chg="del">
          <ac:chgData name="Sarah Balian" userId="b3b060d9-4d34-479b-ad68-688eaebf93c5" providerId="ADAL" clId="{2B5CE32F-AC6D-45EC-8455-B79C725DAEC7}" dt="2023-02-03T21:31:33.930" v="24" actId="478"/>
          <ac:spMkLst>
            <pc:docMk/>
            <pc:sldMk cId="3558224958" sldId="333"/>
            <ac:spMk id="43" creationId="{B7FC13D1-752F-56B6-5609-2A21E3445535}"/>
          </ac:spMkLst>
        </pc:spChg>
        <pc:spChg chg="del">
          <ac:chgData name="Sarah Balian" userId="b3b060d9-4d34-479b-ad68-688eaebf93c5" providerId="ADAL" clId="{2B5CE32F-AC6D-45EC-8455-B79C725DAEC7}" dt="2023-02-03T21:31:33.930" v="24" actId="478"/>
          <ac:spMkLst>
            <pc:docMk/>
            <pc:sldMk cId="3558224958" sldId="333"/>
            <ac:spMk id="44" creationId="{4BC63EFC-51D8-5205-E29F-01514C838175}"/>
          </ac:spMkLst>
        </pc:spChg>
        <pc:spChg chg="del">
          <ac:chgData name="Sarah Balian" userId="b3b060d9-4d34-479b-ad68-688eaebf93c5" providerId="ADAL" clId="{2B5CE32F-AC6D-45EC-8455-B79C725DAEC7}" dt="2023-02-03T21:31:27.948" v="23" actId="478"/>
          <ac:spMkLst>
            <pc:docMk/>
            <pc:sldMk cId="3558224958" sldId="333"/>
            <ac:spMk id="45" creationId="{BBE6A571-B611-7C03-DEE0-82AB9841B25B}"/>
          </ac:spMkLst>
        </pc:spChg>
        <pc:spChg chg="del">
          <ac:chgData name="Sarah Balian" userId="b3b060d9-4d34-479b-ad68-688eaebf93c5" providerId="ADAL" clId="{2B5CE32F-AC6D-45EC-8455-B79C725DAEC7}" dt="2023-02-03T21:31:27.948" v="23" actId="478"/>
          <ac:spMkLst>
            <pc:docMk/>
            <pc:sldMk cId="3558224958" sldId="333"/>
            <ac:spMk id="46" creationId="{42DF423A-99C8-4EB4-85E6-B227F5AC86CF}"/>
          </ac:spMkLst>
        </pc:spChg>
        <pc:spChg chg="del">
          <ac:chgData name="Sarah Balian" userId="b3b060d9-4d34-479b-ad68-688eaebf93c5" providerId="ADAL" clId="{2B5CE32F-AC6D-45EC-8455-B79C725DAEC7}" dt="2023-02-03T21:31:27.948" v="23" actId="478"/>
          <ac:spMkLst>
            <pc:docMk/>
            <pc:sldMk cId="3558224958" sldId="333"/>
            <ac:spMk id="47" creationId="{1A54FE55-9EA8-7040-3CAE-58A0BC0B5A7A}"/>
          </ac:spMkLst>
        </pc:spChg>
        <pc:spChg chg="del">
          <ac:chgData name="Sarah Balian" userId="b3b060d9-4d34-479b-ad68-688eaebf93c5" providerId="ADAL" clId="{2B5CE32F-AC6D-45EC-8455-B79C725DAEC7}" dt="2023-02-03T21:31:27.948" v="23" actId="478"/>
          <ac:spMkLst>
            <pc:docMk/>
            <pc:sldMk cId="3558224958" sldId="333"/>
            <ac:spMk id="48" creationId="{C745E97A-7FD6-1663-C9EC-826AD8D437D1}"/>
          </ac:spMkLst>
        </pc:spChg>
        <pc:spChg chg="del">
          <ac:chgData name="Sarah Balian" userId="b3b060d9-4d34-479b-ad68-688eaebf93c5" providerId="ADAL" clId="{2B5CE32F-AC6D-45EC-8455-B79C725DAEC7}" dt="2023-02-03T21:31:27.948" v="23" actId="478"/>
          <ac:spMkLst>
            <pc:docMk/>
            <pc:sldMk cId="3558224958" sldId="333"/>
            <ac:spMk id="49" creationId="{5A089B96-6EB7-40E6-B695-CA14F03E510E}"/>
          </ac:spMkLst>
        </pc:spChg>
        <pc:spChg chg="del">
          <ac:chgData name="Sarah Balian" userId="b3b060d9-4d34-479b-ad68-688eaebf93c5" providerId="ADAL" clId="{2B5CE32F-AC6D-45EC-8455-B79C725DAEC7}" dt="2023-02-03T21:31:36.268" v="25" actId="478"/>
          <ac:spMkLst>
            <pc:docMk/>
            <pc:sldMk cId="3558224958" sldId="333"/>
            <ac:spMk id="50" creationId="{B4A38A1D-ED77-E4A3-DF60-1B2D80DD4252}"/>
          </ac:spMkLst>
        </pc:spChg>
        <pc:spChg chg="del">
          <ac:chgData name="Sarah Balian" userId="b3b060d9-4d34-479b-ad68-688eaebf93c5" providerId="ADAL" clId="{2B5CE32F-AC6D-45EC-8455-B79C725DAEC7}" dt="2023-02-03T21:31:36.268" v="25" actId="478"/>
          <ac:spMkLst>
            <pc:docMk/>
            <pc:sldMk cId="3558224958" sldId="333"/>
            <ac:spMk id="51" creationId="{3D949BF7-3246-03FC-D71D-FF2B194A5867}"/>
          </ac:spMkLst>
        </pc:spChg>
        <pc:spChg chg="del">
          <ac:chgData name="Sarah Balian" userId="b3b060d9-4d34-479b-ad68-688eaebf93c5" providerId="ADAL" clId="{2B5CE32F-AC6D-45EC-8455-B79C725DAEC7}" dt="2023-02-03T21:31:36.268" v="25" actId="478"/>
          <ac:spMkLst>
            <pc:docMk/>
            <pc:sldMk cId="3558224958" sldId="333"/>
            <ac:spMk id="52" creationId="{D73A6417-5A8E-992C-44F0-86E234C17E10}"/>
          </ac:spMkLst>
        </pc:spChg>
        <pc:spChg chg="del">
          <ac:chgData name="Sarah Balian" userId="b3b060d9-4d34-479b-ad68-688eaebf93c5" providerId="ADAL" clId="{2B5CE32F-AC6D-45EC-8455-B79C725DAEC7}" dt="2023-02-03T21:31:41.644" v="26" actId="478"/>
          <ac:spMkLst>
            <pc:docMk/>
            <pc:sldMk cId="3558224958" sldId="333"/>
            <ac:spMk id="53" creationId="{34E58A3B-6C41-24E5-AFB9-0CC8E52DFFBF}"/>
          </ac:spMkLst>
        </pc:spChg>
        <pc:spChg chg="del">
          <ac:chgData name="Sarah Balian" userId="b3b060d9-4d34-479b-ad68-688eaebf93c5" providerId="ADAL" clId="{2B5CE32F-AC6D-45EC-8455-B79C725DAEC7}" dt="2023-02-03T21:31:27.948" v="23" actId="478"/>
          <ac:spMkLst>
            <pc:docMk/>
            <pc:sldMk cId="3558224958" sldId="333"/>
            <ac:spMk id="54" creationId="{3C62B939-790C-DB0F-0CF6-1E2C6F585ED4}"/>
          </ac:spMkLst>
        </pc:spChg>
        <pc:spChg chg="del">
          <ac:chgData name="Sarah Balian" userId="b3b060d9-4d34-479b-ad68-688eaebf93c5" providerId="ADAL" clId="{2B5CE32F-AC6D-45EC-8455-B79C725DAEC7}" dt="2023-02-03T21:31:33.930" v="24" actId="478"/>
          <ac:spMkLst>
            <pc:docMk/>
            <pc:sldMk cId="3558224958" sldId="333"/>
            <ac:spMk id="55" creationId="{16C6B6BA-7222-2A46-CA43-30A3DC2F40E5}"/>
          </ac:spMkLst>
        </pc:spChg>
        <pc:spChg chg="del">
          <ac:chgData name="Sarah Balian" userId="b3b060d9-4d34-479b-ad68-688eaebf93c5" providerId="ADAL" clId="{2B5CE32F-AC6D-45EC-8455-B79C725DAEC7}" dt="2023-02-03T21:31:41.644" v="26" actId="478"/>
          <ac:spMkLst>
            <pc:docMk/>
            <pc:sldMk cId="3558224958" sldId="333"/>
            <ac:spMk id="59" creationId="{4D135624-874F-7303-6186-F1323F30C5AA}"/>
          </ac:spMkLst>
        </pc:spChg>
        <pc:spChg chg="del">
          <ac:chgData name="Sarah Balian" userId="b3b060d9-4d34-479b-ad68-688eaebf93c5" providerId="ADAL" clId="{2B5CE32F-AC6D-45EC-8455-B79C725DAEC7}" dt="2023-02-03T21:31:36.268" v="25" actId="478"/>
          <ac:spMkLst>
            <pc:docMk/>
            <pc:sldMk cId="3558224958" sldId="333"/>
            <ac:spMk id="60" creationId="{283A431F-66DE-56D0-6F8C-E197CA434994}"/>
          </ac:spMkLst>
        </pc:spChg>
        <pc:spChg chg="del">
          <ac:chgData name="Sarah Balian" userId="b3b060d9-4d34-479b-ad68-688eaebf93c5" providerId="ADAL" clId="{2B5CE32F-AC6D-45EC-8455-B79C725DAEC7}" dt="2023-02-03T21:31:41.644" v="26" actId="478"/>
          <ac:spMkLst>
            <pc:docMk/>
            <pc:sldMk cId="3558224958" sldId="333"/>
            <ac:spMk id="61" creationId="{13D1EBF7-3808-CC4B-C914-B34A82C02B00}"/>
          </ac:spMkLst>
        </pc:spChg>
        <pc:spChg chg="del">
          <ac:chgData name="Sarah Balian" userId="b3b060d9-4d34-479b-ad68-688eaebf93c5" providerId="ADAL" clId="{2B5CE32F-AC6D-45EC-8455-B79C725DAEC7}" dt="2023-02-03T21:31:36.268" v="25" actId="478"/>
          <ac:spMkLst>
            <pc:docMk/>
            <pc:sldMk cId="3558224958" sldId="333"/>
            <ac:spMk id="1033" creationId="{3CD9B410-05B2-6138-6911-D2332C745AC9}"/>
          </ac:spMkLst>
        </pc:spChg>
        <pc:spChg chg="del">
          <ac:chgData name="Sarah Balian" userId="b3b060d9-4d34-479b-ad68-688eaebf93c5" providerId="ADAL" clId="{2B5CE32F-AC6D-45EC-8455-B79C725DAEC7}" dt="2023-02-03T21:31:41.644" v="26" actId="478"/>
          <ac:spMkLst>
            <pc:docMk/>
            <pc:sldMk cId="3558224958" sldId="333"/>
            <ac:spMk id="1034" creationId="{7DB997D1-C003-D6C6-1F18-F0F31FEDDA4D}"/>
          </ac:spMkLst>
        </pc:spChg>
        <pc:spChg chg="del">
          <ac:chgData name="Sarah Balian" userId="b3b060d9-4d34-479b-ad68-688eaebf93c5" providerId="ADAL" clId="{2B5CE32F-AC6D-45EC-8455-B79C725DAEC7}" dt="2023-02-03T21:31:36.268" v="25" actId="478"/>
          <ac:spMkLst>
            <pc:docMk/>
            <pc:sldMk cId="3558224958" sldId="333"/>
            <ac:spMk id="1035" creationId="{505D2889-80F3-69CB-1B35-181142E76EFB}"/>
          </ac:spMkLst>
        </pc:spChg>
        <pc:spChg chg="del">
          <ac:chgData name="Sarah Balian" userId="b3b060d9-4d34-479b-ad68-688eaebf93c5" providerId="ADAL" clId="{2B5CE32F-AC6D-45EC-8455-B79C725DAEC7}" dt="2023-02-03T21:31:36.268" v="25" actId="478"/>
          <ac:spMkLst>
            <pc:docMk/>
            <pc:sldMk cId="3558224958" sldId="333"/>
            <ac:spMk id="1036" creationId="{857DBFB8-A839-2B3D-F992-3D5B522A6EDA}"/>
          </ac:spMkLst>
        </pc:spChg>
        <pc:spChg chg="del">
          <ac:chgData name="Sarah Balian" userId="b3b060d9-4d34-479b-ad68-688eaebf93c5" providerId="ADAL" clId="{2B5CE32F-AC6D-45EC-8455-B79C725DAEC7}" dt="2023-02-03T21:31:41.644" v="26" actId="478"/>
          <ac:spMkLst>
            <pc:docMk/>
            <pc:sldMk cId="3558224958" sldId="333"/>
            <ac:spMk id="1037" creationId="{A619D19B-59AC-7D09-4061-FA84E7FB471A}"/>
          </ac:spMkLst>
        </pc:spChg>
        <pc:spChg chg="del">
          <ac:chgData name="Sarah Balian" userId="b3b060d9-4d34-479b-ad68-688eaebf93c5" providerId="ADAL" clId="{2B5CE32F-AC6D-45EC-8455-B79C725DAEC7}" dt="2023-02-03T21:31:36.268" v="25" actId="478"/>
          <ac:spMkLst>
            <pc:docMk/>
            <pc:sldMk cId="3558224958" sldId="333"/>
            <ac:spMk id="1038" creationId="{5909F8BF-9101-628B-51F4-11674CFA84EF}"/>
          </ac:spMkLst>
        </pc:spChg>
        <pc:spChg chg="del">
          <ac:chgData name="Sarah Balian" userId="b3b060d9-4d34-479b-ad68-688eaebf93c5" providerId="ADAL" clId="{2B5CE32F-AC6D-45EC-8455-B79C725DAEC7}" dt="2023-02-03T21:31:36.268" v="25" actId="478"/>
          <ac:spMkLst>
            <pc:docMk/>
            <pc:sldMk cId="3558224958" sldId="333"/>
            <ac:spMk id="1041" creationId="{EDDDA1C2-40F2-C465-D3BB-2E406CC881AB}"/>
          </ac:spMkLst>
        </pc:spChg>
        <pc:grpChg chg="del">
          <ac:chgData name="Sarah Balian" userId="b3b060d9-4d34-479b-ad68-688eaebf93c5" providerId="ADAL" clId="{2B5CE32F-AC6D-45EC-8455-B79C725DAEC7}" dt="2023-02-03T21:31:21.340" v="21" actId="478"/>
          <ac:grpSpMkLst>
            <pc:docMk/>
            <pc:sldMk cId="3558224958" sldId="333"/>
            <ac:grpSpMk id="12" creationId="{5E9238D3-4F99-E415-7A54-9FE1BC3F8A71}"/>
          </ac:grpSpMkLst>
        </pc:grpChg>
        <pc:cxnChg chg="del">
          <ac:chgData name="Sarah Balian" userId="b3b060d9-4d34-479b-ad68-688eaebf93c5" providerId="ADAL" clId="{2B5CE32F-AC6D-45EC-8455-B79C725DAEC7}" dt="2023-02-03T21:31:36.268" v="25" actId="478"/>
          <ac:cxnSpMkLst>
            <pc:docMk/>
            <pc:sldMk cId="3558224958" sldId="333"/>
            <ac:cxnSpMk id="1028" creationId="{251E71C6-C5DE-756D-28C9-B37F00509337}"/>
          </ac:cxnSpMkLst>
        </pc:cxnChg>
        <pc:cxnChg chg="del">
          <ac:chgData name="Sarah Balian" userId="b3b060d9-4d34-479b-ad68-688eaebf93c5" providerId="ADAL" clId="{2B5CE32F-AC6D-45EC-8455-B79C725DAEC7}" dt="2023-02-03T21:31:36.268" v="25" actId="478"/>
          <ac:cxnSpMkLst>
            <pc:docMk/>
            <pc:sldMk cId="3558224958" sldId="333"/>
            <ac:cxnSpMk id="1039" creationId="{27A9561D-6FFC-F4BF-D6C2-12FEB0D3D959}"/>
          </ac:cxnSpMkLst>
        </pc:cxnChg>
        <pc:cxnChg chg="del">
          <ac:chgData name="Sarah Balian" userId="b3b060d9-4d34-479b-ad68-688eaebf93c5" providerId="ADAL" clId="{2B5CE32F-AC6D-45EC-8455-B79C725DAEC7}" dt="2023-02-03T21:31:36.268" v="25" actId="478"/>
          <ac:cxnSpMkLst>
            <pc:docMk/>
            <pc:sldMk cId="3558224958" sldId="333"/>
            <ac:cxnSpMk id="1044" creationId="{449259B2-AC01-86E5-AAE4-014A1E3AD19E}"/>
          </ac:cxnSpMkLst>
        </pc:cxnChg>
      </pc:sldChg>
      <pc:sldChg chg="modSp mod">
        <pc:chgData name="Sarah Balian" userId="b3b060d9-4d34-479b-ad68-688eaebf93c5" providerId="ADAL" clId="{2B5CE32F-AC6D-45EC-8455-B79C725DAEC7}" dt="2023-02-03T21:12:11.048" v="17" actId="790"/>
        <pc:sldMkLst>
          <pc:docMk/>
          <pc:sldMk cId="3002345635" sldId="340"/>
        </pc:sldMkLst>
        <pc:spChg chg="mod">
          <ac:chgData name="Sarah Balian" userId="b3b060d9-4d34-479b-ad68-688eaebf93c5" providerId="ADAL" clId="{2B5CE32F-AC6D-45EC-8455-B79C725DAEC7}" dt="2023-02-03T21:12:11.048" v="17" actId="790"/>
          <ac:spMkLst>
            <pc:docMk/>
            <pc:sldMk cId="3002345635" sldId="340"/>
            <ac:spMk id="9" creationId="{E690F70B-E368-D7F5-795E-B5139345EF71}"/>
          </ac:spMkLst>
        </pc:spChg>
      </pc:sldChg>
      <pc:sldChg chg="modSp mod">
        <pc:chgData name="Sarah Balian" userId="b3b060d9-4d34-479b-ad68-688eaebf93c5" providerId="ADAL" clId="{2B5CE32F-AC6D-45EC-8455-B79C725DAEC7}" dt="2023-02-03T21:17:59.544" v="18" actId="790"/>
        <pc:sldMkLst>
          <pc:docMk/>
          <pc:sldMk cId="2849914987" sldId="344"/>
        </pc:sldMkLst>
        <pc:spChg chg="mod">
          <ac:chgData name="Sarah Balian" userId="b3b060d9-4d34-479b-ad68-688eaebf93c5" providerId="ADAL" clId="{2B5CE32F-AC6D-45EC-8455-B79C725DAEC7}" dt="2023-02-03T21:17:59.544" v="18" actId="790"/>
          <ac:spMkLst>
            <pc:docMk/>
            <pc:sldMk cId="2849914987" sldId="344"/>
            <ac:spMk id="9" creationId="{E690F70B-E368-D7F5-795E-B5139345EF71}"/>
          </ac:spMkLst>
        </pc:spChg>
      </pc:sldChg>
      <pc:sldChg chg="modSp mod">
        <pc:chgData name="Sarah Balian" userId="b3b060d9-4d34-479b-ad68-688eaebf93c5" providerId="ADAL" clId="{2B5CE32F-AC6D-45EC-8455-B79C725DAEC7}" dt="2023-02-03T21:18:20.495" v="19" actId="790"/>
        <pc:sldMkLst>
          <pc:docMk/>
          <pc:sldMk cId="958764126" sldId="346"/>
        </pc:sldMkLst>
        <pc:spChg chg="mod">
          <ac:chgData name="Sarah Balian" userId="b3b060d9-4d34-479b-ad68-688eaebf93c5" providerId="ADAL" clId="{2B5CE32F-AC6D-45EC-8455-B79C725DAEC7}" dt="2023-02-03T21:18:20.495" v="19" actId="790"/>
          <ac:spMkLst>
            <pc:docMk/>
            <pc:sldMk cId="958764126" sldId="346"/>
            <ac:spMk id="9" creationId="{E690F70B-E368-D7F5-795E-B5139345EF71}"/>
          </ac:spMkLst>
        </pc:spChg>
      </pc:sldChg>
      <pc:sldMasterChg chg="modSp mod modSldLayout">
        <pc:chgData name="Sarah Balian" userId="b3b060d9-4d34-479b-ad68-688eaebf93c5" providerId="ADAL" clId="{2B5CE32F-AC6D-45EC-8455-B79C725DAEC7}" dt="2023-02-03T21:03:32.355" v="5"/>
        <pc:sldMasterMkLst>
          <pc:docMk/>
          <pc:sldMasterMk cId="3850865728" sldId="2147483662"/>
        </pc:sldMasterMkLst>
        <pc:spChg chg="mod">
          <ac:chgData name="Sarah Balian" userId="b3b060d9-4d34-479b-ad68-688eaebf93c5" providerId="ADAL" clId="{2B5CE32F-AC6D-45EC-8455-B79C725DAEC7}" dt="2023-02-03T21:02:56.677" v="1" actId="790"/>
          <ac:spMkLst>
            <pc:docMk/>
            <pc:sldMasterMk cId="3850865728" sldId="2147483662"/>
            <ac:spMk id="2" creationId="{A1AF6A25-C05E-275F-43E1-F8E93E3EEC0C}"/>
          </ac:spMkLst>
        </pc:spChg>
        <pc:spChg chg="mod">
          <ac:chgData name="Sarah Balian" userId="b3b060d9-4d34-479b-ad68-688eaebf93c5" providerId="ADAL" clId="{2B5CE32F-AC6D-45EC-8455-B79C725DAEC7}" dt="2023-02-03T21:03:32.355" v="5"/>
          <ac:spMkLst>
            <pc:docMk/>
            <pc:sldMasterMk cId="3850865728" sldId="2147483662"/>
            <ac:spMk id="4" creationId="{EF1B5812-A233-6083-8BE7-6465D675F0CA}"/>
          </ac:spMkLst>
        </pc:spChg>
        <pc:spChg chg="mod">
          <ac:chgData name="Sarah Balian" userId="b3b060d9-4d34-479b-ad68-688eaebf93c5" providerId="ADAL" clId="{2B5CE32F-AC6D-45EC-8455-B79C725DAEC7}" dt="2023-02-03T21:02:56.677" v="1" actId="790"/>
          <ac:spMkLst>
            <pc:docMk/>
            <pc:sldMasterMk cId="3850865728" sldId="2147483662"/>
            <ac:spMk id="7" creationId="{2139826A-640E-12A1-234F-57C1984C22CC}"/>
          </ac:spMkLst>
        </pc:spChg>
        <pc:spChg chg="mod">
          <ac:chgData name="Sarah Balian" userId="b3b060d9-4d34-479b-ad68-688eaebf93c5" providerId="ADAL" clId="{2B5CE32F-AC6D-45EC-8455-B79C725DAEC7}" dt="2023-02-03T21:02:56.677" v="1" actId="790"/>
          <ac:spMkLst>
            <pc:docMk/>
            <pc:sldMasterMk cId="3850865728" sldId="2147483662"/>
            <ac:spMk id="8" creationId="{BD89CD6A-460E-F8B9-A2A8-47A478D0A124}"/>
          </ac:spMkLst>
        </pc:spChg>
        <pc:sldLayoutChg chg="modSp mod">
          <pc:chgData name="Sarah Balian" userId="b3b060d9-4d34-479b-ad68-688eaebf93c5" providerId="ADAL" clId="{2B5CE32F-AC6D-45EC-8455-B79C725DAEC7}" dt="2023-02-03T21:03:20.488" v="4" actId="20577"/>
          <pc:sldLayoutMkLst>
            <pc:docMk/>
            <pc:sldMasterMk cId="102117376" sldId="2147483697"/>
            <pc:sldLayoutMk cId="3824787925" sldId="2147483686"/>
          </pc:sldLayoutMkLst>
          <pc:spChg chg="mod">
            <ac:chgData name="Sarah Balian" userId="b3b060d9-4d34-479b-ad68-688eaebf93c5" providerId="ADAL" clId="{2B5CE32F-AC6D-45EC-8455-B79C725DAEC7}" dt="2023-02-03T21:03:20.488" v="4" actId="20577"/>
            <ac:spMkLst>
              <pc:docMk/>
              <pc:sldMasterMk cId="102117376" sldId="2147483697"/>
              <pc:sldLayoutMk cId="3824787925" sldId="2147483686"/>
              <ac:spMk id="4" creationId="{EC71831F-1B8F-EA98-3184-E4EB3C6D8FB1}"/>
            </ac:spMkLst>
          </pc:spChg>
        </pc:sldLayoutChg>
      </pc:sldMasterChg>
      <pc:sldMasterChg chg="modSp mod modSldLayout">
        <pc:chgData name="Sarah Balian" userId="b3b060d9-4d34-479b-ad68-688eaebf93c5" providerId="ADAL" clId="{2B5CE32F-AC6D-45EC-8455-B79C725DAEC7}" dt="2023-02-03T21:10:32.450" v="15" actId="790"/>
        <pc:sldMasterMkLst>
          <pc:docMk/>
          <pc:sldMasterMk cId="3984714580" sldId="2147483687"/>
        </pc:sldMasterMkLst>
        <pc:spChg chg="mod">
          <ac:chgData name="Sarah Balian" userId="b3b060d9-4d34-479b-ad68-688eaebf93c5" providerId="ADAL" clId="{2B5CE32F-AC6D-45EC-8455-B79C725DAEC7}" dt="2023-02-03T21:04:11.665" v="6" actId="790"/>
          <ac:spMkLst>
            <pc:docMk/>
            <pc:sldMasterMk cId="3984714580" sldId="2147483687"/>
            <ac:spMk id="2" creationId="{03E54A10-719A-0B4F-7C4C-F7D6FAC8277F}"/>
          </ac:spMkLst>
        </pc:spChg>
        <pc:spChg chg="mod">
          <ac:chgData name="Sarah Balian" userId="b3b060d9-4d34-479b-ad68-688eaebf93c5" providerId="ADAL" clId="{2B5CE32F-AC6D-45EC-8455-B79C725DAEC7}" dt="2023-02-03T21:04:11.665" v="6" actId="790"/>
          <ac:spMkLst>
            <pc:docMk/>
            <pc:sldMasterMk cId="3984714580" sldId="2147483687"/>
            <ac:spMk id="3" creationId="{0DF65C5F-08F2-14C5-EB6B-62F788C57AFC}"/>
          </ac:spMkLst>
        </pc:spChg>
        <pc:spChg chg="mod">
          <ac:chgData name="Sarah Balian" userId="b3b060d9-4d34-479b-ad68-688eaebf93c5" providerId="ADAL" clId="{2B5CE32F-AC6D-45EC-8455-B79C725DAEC7}" dt="2023-02-03T21:04:11.665" v="6" actId="790"/>
          <ac:spMkLst>
            <pc:docMk/>
            <pc:sldMasterMk cId="3984714580" sldId="2147483687"/>
            <ac:spMk id="6" creationId="{F3508880-2D04-8F31-445B-D96DA2BF437A}"/>
          </ac:spMkLst>
        </pc:spChg>
        <pc:sldLayoutChg chg="modSp mod">
          <pc:chgData name="Sarah Balian" userId="b3b060d9-4d34-479b-ad68-688eaebf93c5" providerId="ADAL" clId="{2B5CE32F-AC6D-45EC-8455-B79C725DAEC7}" dt="2023-02-03T21:04:17.222" v="7" actId="790"/>
          <pc:sldLayoutMkLst>
            <pc:docMk/>
            <pc:sldMasterMk cId="3984714580" sldId="2147483687"/>
            <pc:sldLayoutMk cId="2029731006" sldId="2147483688"/>
          </pc:sldLayoutMkLst>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2B5CE32F-AC6D-45EC-8455-B79C725DAEC7}" dt="2023-02-03T21:04:17.222"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2B5CE32F-AC6D-45EC-8455-B79C725DAEC7}" dt="2023-02-03T21:07:40.513" v="8" actId="790"/>
          <pc:sldLayoutMkLst>
            <pc:docMk/>
            <pc:sldMasterMk cId="3984714580" sldId="2147483687"/>
            <pc:sldLayoutMk cId="746083278" sldId="2147483689"/>
          </pc:sldLayoutMkLst>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2B5CE32F-AC6D-45EC-8455-B79C725DAEC7}" dt="2023-02-03T21:07:40.513"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2B5CE32F-AC6D-45EC-8455-B79C725DAEC7}" dt="2023-02-03T21:08:53.076" v="9" actId="790"/>
          <pc:sldLayoutMkLst>
            <pc:docMk/>
            <pc:sldMasterMk cId="3984714580" sldId="2147483687"/>
            <pc:sldLayoutMk cId="1129321109" sldId="2147483690"/>
          </pc:sldLayoutMkLst>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2B5CE32F-AC6D-45EC-8455-B79C725DAEC7}" dt="2023-02-03T21:08:53.076"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2B5CE32F-AC6D-45EC-8455-B79C725DAEC7}" dt="2023-02-03T21:10:07.300" v="10" actId="790"/>
          <pc:sldLayoutMkLst>
            <pc:docMk/>
            <pc:sldMasterMk cId="3984714580" sldId="2147483687"/>
            <pc:sldLayoutMk cId="1622710034" sldId="2147483691"/>
          </pc:sldLayoutMkLst>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2B5CE32F-AC6D-45EC-8455-B79C725DAEC7}" dt="2023-02-03T21:10:07.300"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2B5CE32F-AC6D-45EC-8455-B79C725DAEC7}" dt="2023-02-03T21:10:11.502" v="11" actId="790"/>
          <pc:sldLayoutMkLst>
            <pc:docMk/>
            <pc:sldMasterMk cId="3984714580" sldId="2147483687"/>
            <pc:sldLayoutMk cId="159174091" sldId="2147483692"/>
          </pc:sldLayoutMkLst>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2B5CE32F-AC6D-45EC-8455-B79C725DAEC7}" dt="2023-02-03T21:10:11.502"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2B5CE32F-AC6D-45EC-8455-B79C725DAEC7}" dt="2023-02-03T21:10:16.999" v="12" actId="790"/>
          <pc:sldLayoutMkLst>
            <pc:docMk/>
            <pc:sldMasterMk cId="3984714580" sldId="2147483687"/>
            <pc:sldLayoutMk cId="2208407366" sldId="2147483693"/>
          </pc:sldLayoutMkLst>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2B5CE32F-AC6D-45EC-8455-B79C725DAEC7}" dt="2023-02-03T21:10:16.999"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2B5CE32F-AC6D-45EC-8455-B79C725DAEC7}" dt="2023-02-03T21:10:21.780" v="13" actId="790"/>
          <pc:sldLayoutMkLst>
            <pc:docMk/>
            <pc:sldMasterMk cId="3984714580" sldId="2147483687"/>
            <pc:sldLayoutMk cId="1400920545" sldId="2147483694"/>
          </pc:sldLayoutMkLst>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2B5CE32F-AC6D-45EC-8455-B79C725DAEC7}" dt="2023-02-03T21:10:21.780"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2B5CE32F-AC6D-45EC-8455-B79C725DAEC7}" dt="2023-02-03T21:10:27.134" v="14" actId="790"/>
          <pc:sldLayoutMkLst>
            <pc:docMk/>
            <pc:sldMasterMk cId="3984714580" sldId="2147483687"/>
            <pc:sldLayoutMk cId="2613048141" sldId="2147483695"/>
          </pc:sldLayoutMkLst>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2B5CE32F-AC6D-45EC-8455-B79C725DAEC7}" dt="2023-02-03T21:10:27.134"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2B5CE32F-AC6D-45EC-8455-B79C725DAEC7}" dt="2023-02-03T21:10:32.450" v="15" actId="790"/>
          <pc:sldLayoutMkLst>
            <pc:docMk/>
            <pc:sldMasterMk cId="3984714580" sldId="2147483687"/>
            <pc:sldLayoutMk cId="3093831904" sldId="2147483696"/>
          </pc:sldLayoutMkLst>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2B5CE32F-AC6D-45EC-8455-B79C725DAEC7}" dt="2023-02-03T21:10:32.450" v="15" actId="790"/>
            <ac:spMkLst>
              <pc:docMk/>
              <pc:sldMasterMk cId="3984714580" sldId="2147483687"/>
              <pc:sldLayoutMk cId="3093831904" sldId="2147483696"/>
              <ac:spMk id="7" creationId="{6370684A-773A-DFCA-7EC5-C299C4D3A039}"/>
            </ac:spMkLst>
          </pc:spChg>
        </pc:sldLayoutChg>
      </pc:sldMasterChg>
    </pc:docChg>
  </pc:docChgLst>
  <pc:docChgLst>
    <pc:chgData name="Sarah Balian" userId="b9b6ec2c-f67a-4485-ae9a-27dddf9569d2" providerId="ADAL" clId="{BB214F9E-113E-4EA9-8FB3-FE8A292AEA75}"/>
    <pc:docChg chg="undo redo custSel modSld">
      <pc:chgData name="Sarah Balian" userId="b9b6ec2c-f67a-4485-ae9a-27dddf9569d2" providerId="ADAL" clId="{BB214F9E-113E-4EA9-8FB3-FE8A292AEA75}" dt="2023-02-02T19:17:44.198" v="106"/>
      <pc:docMkLst>
        <pc:docMk/>
      </pc:docMkLst>
      <pc:sldChg chg="modSp mod delCm modCm">
        <pc:chgData name="Sarah Balian" userId="b9b6ec2c-f67a-4485-ae9a-27dddf9569d2" providerId="ADAL" clId="{BB214F9E-113E-4EA9-8FB3-FE8A292AEA75}" dt="2023-02-02T19:17:44.198" v="106"/>
        <pc:sldMkLst>
          <pc:docMk/>
          <pc:sldMk cId="3475639167" sldId="289"/>
        </pc:sldMkLst>
        <pc:spChg chg="mod">
          <ac:chgData name="Sarah Balian" userId="b9b6ec2c-f67a-4485-ae9a-27dddf9569d2" providerId="ADAL" clId="{BB214F9E-113E-4EA9-8FB3-FE8A292AEA75}" dt="2023-02-02T19:17:26.474" v="104" actId="1076"/>
          <ac:spMkLst>
            <pc:docMk/>
            <pc:sldMk cId="3475639167" sldId="289"/>
            <ac:spMk id="3" creationId="{F2A31AE5-F919-CA50-BF07-AF012D87D146}"/>
          </ac:spMkLst>
        </pc:spChg>
      </pc:sldChg>
      <pc:sldChg chg="delCm">
        <pc:chgData name="Sarah Balian" userId="b9b6ec2c-f67a-4485-ae9a-27dddf9569d2" providerId="ADAL" clId="{BB214F9E-113E-4EA9-8FB3-FE8A292AEA75}" dt="2023-02-02T18:47:42.813" v="3"/>
        <pc:sldMkLst>
          <pc:docMk/>
          <pc:sldMk cId="4205298638" sldId="292"/>
        </pc:sldMkLst>
      </pc:sldChg>
      <pc:sldChg chg="delCm">
        <pc:chgData name="Sarah Balian" userId="b9b6ec2c-f67a-4485-ae9a-27dddf9569d2" providerId="ADAL" clId="{BB214F9E-113E-4EA9-8FB3-FE8A292AEA75}" dt="2023-02-02T18:50:56.670" v="10"/>
        <pc:sldMkLst>
          <pc:docMk/>
          <pc:sldMk cId="1925132525" sldId="294"/>
        </pc:sldMkLst>
      </pc:sldChg>
      <pc:sldChg chg="modCm">
        <pc:chgData name="Sarah Balian" userId="b9b6ec2c-f67a-4485-ae9a-27dddf9569d2" providerId="ADAL" clId="{BB214F9E-113E-4EA9-8FB3-FE8A292AEA75}" dt="2023-02-02T18:49:16.036" v="9"/>
        <pc:sldMkLst>
          <pc:docMk/>
          <pc:sldMk cId="476875324" sldId="296"/>
        </pc:sldMkLst>
      </pc:sldChg>
      <pc:sldChg chg="modSp mod">
        <pc:chgData name="Sarah Balian" userId="b9b6ec2c-f67a-4485-ae9a-27dddf9569d2" providerId="ADAL" clId="{BB214F9E-113E-4EA9-8FB3-FE8A292AEA75}" dt="2023-02-02T18:48:22.404" v="7" actId="207"/>
        <pc:sldMkLst>
          <pc:docMk/>
          <pc:sldMk cId="3332005300" sldId="322"/>
        </pc:sldMkLst>
        <pc:graphicFrameChg chg="mod">
          <ac:chgData name="Sarah Balian" userId="b9b6ec2c-f67a-4485-ae9a-27dddf9569d2" providerId="ADAL" clId="{BB214F9E-113E-4EA9-8FB3-FE8A292AEA75}" dt="2023-02-02T18:48:22.404" v="7" actId="207"/>
          <ac:graphicFrameMkLst>
            <pc:docMk/>
            <pc:sldMk cId="3332005300" sldId="322"/>
            <ac:graphicFrameMk id="6" creationId="{A9A8CC69-E7C7-8BF8-2D2D-ABB1A61EC758}"/>
          </ac:graphicFrameMkLst>
        </pc:graphicFrameChg>
      </pc:sldChg>
      <pc:sldChg chg="modSp mod">
        <pc:chgData name="Sarah Balian" userId="b9b6ec2c-f67a-4485-ae9a-27dddf9569d2" providerId="ADAL" clId="{BB214F9E-113E-4EA9-8FB3-FE8A292AEA75}" dt="2023-02-02T18:47:06.321" v="1" actId="20577"/>
        <pc:sldMkLst>
          <pc:docMk/>
          <pc:sldMk cId="2252892287" sldId="338"/>
        </pc:sldMkLst>
        <pc:spChg chg="mod">
          <ac:chgData name="Sarah Balian" userId="b9b6ec2c-f67a-4485-ae9a-27dddf9569d2" providerId="ADAL" clId="{BB214F9E-113E-4EA9-8FB3-FE8A292AEA75}" dt="2023-02-02T18:47:06.321" v="1" actId="20577"/>
          <ac:spMkLst>
            <pc:docMk/>
            <pc:sldMk cId="2252892287" sldId="338"/>
            <ac:spMk id="2" creationId="{F050121B-D4A7-C426-32A4-BF0987433026}"/>
          </ac:spMkLst>
        </pc:spChg>
      </pc:sldChg>
      <pc:sldChg chg="delCm">
        <pc:chgData name="Sarah Balian" userId="b9b6ec2c-f67a-4485-ae9a-27dddf9569d2" providerId="ADAL" clId="{BB214F9E-113E-4EA9-8FB3-FE8A292AEA75}" dt="2023-02-02T18:47:35.071" v="2"/>
        <pc:sldMkLst>
          <pc:docMk/>
          <pc:sldMk cId="127253413" sldId="342"/>
        </pc:sldMkLst>
      </pc:sldChg>
      <pc:sldChg chg="modCm">
        <pc:chgData name="Sarah Balian" userId="b9b6ec2c-f67a-4485-ae9a-27dddf9569d2" providerId="ADAL" clId="{BB214F9E-113E-4EA9-8FB3-FE8A292AEA75}" dt="2023-02-02T18:48:03.608" v="4"/>
        <pc:sldMkLst>
          <pc:docMk/>
          <pc:sldMk cId="847019123" sldId="343"/>
        </pc:sldMkLst>
      </pc:sldChg>
      <pc:sldChg chg="delCm">
        <pc:chgData name="Sarah Balian" userId="b9b6ec2c-f67a-4485-ae9a-27dddf9569d2" providerId="ADAL" clId="{BB214F9E-113E-4EA9-8FB3-FE8A292AEA75}" dt="2023-02-02T18:48:26.650" v="8"/>
        <pc:sldMkLst>
          <pc:docMk/>
          <pc:sldMk cId="933831771" sldId="34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Depuis l'âge de 15 ans</c:v>
                </c:pt>
                <c:pt idx="1">
                  <c:v>Au cours des 12 derniers mois</c:v>
                </c:pt>
              </c:strCache>
            </c:strRef>
          </c:cat>
          <c:val>
            <c:numRef>
              <c:f>Sheet1!$B$2:$C$2</c:f>
              <c:numCache>
                <c:formatCode>General</c:formatCode>
                <c:ptCount val="2"/>
                <c:pt idx="0">
                  <c:v>26</c:v>
                </c:pt>
                <c:pt idx="1">
                  <c:v>13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23</c:v>
                </c:pt>
                <c:pt idx="1">
                  <c:v>18</c:v>
                </c:pt>
                <c:pt idx="2">
                  <c:v>5</c:v>
                </c:pt>
                <c:pt idx="3">
                  <c:v>30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Violence émotionnelle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2947-4789-81AF-E05F6C569E0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2947-4789-81AF-E05F6C569E0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2947-4789-81AF-E05F6C569E07}"/>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2947-4789-81AF-E05F6C569E0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Violence émotionnelle</c:v>
                </c:pt>
                <c:pt idx="1">
                  <c:v>Violence physique</c:v>
                </c:pt>
                <c:pt idx="2">
                  <c:v>Violence sexuelle</c:v>
                </c:pt>
                <c:pt idx="3">
                  <c:v>Physique ou sexuelle ou émotionnelle</c:v>
                </c:pt>
              </c:strCache>
            </c:strRef>
          </c:cat>
          <c:val>
            <c:numRef>
              <c:f>Sheet1!$B$2:$B$5</c:f>
              <c:numCache>
                <c:formatCode>General</c:formatCode>
                <c:ptCount val="4"/>
                <c:pt idx="0">
                  <c:v>21</c:v>
                </c:pt>
                <c:pt idx="1">
                  <c:v>12</c:v>
                </c:pt>
                <c:pt idx="2">
                  <c:v>4</c:v>
                </c:pt>
                <c:pt idx="3">
                  <c:v>25</c:v>
                </c:pt>
              </c:numCache>
            </c:numRef>
          </c:val>
          <c:extLst>
            <c:ext xmlns:c16="http://schemas.microsoft.com/office/drawing/2014/chart" uri="{C3380CC4-5D6E-409C-BE32-E72D297353CC}">
              <c16:uniqueId val="{00000008-2947-4789-81AF-E05F6C569E0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Ensemble</c:v>
                </c:pt>
                <c:pt idx="1">
                  <c:v>15-19</c:v>
                </c:pt>
                <c:pt idx="2">
                  <c:v>20-24</c:v>
                </c:pt>
                <c:pt idx="3">
                  <c:v>25-29</c:v>
                </c:pt>
                <c:pt idx="4">
                  <c:v>30-39</c:v>
                </c:pt>
                <c:pt idx="5">
                  <c:v>40-49</c:v>
                </c:pt>
              </c:strCache>
            </c:strRef>
          </c:cat>
          <c:val>
            <c:numRef>
              <c:f>Sheet1!$B$2:$B$7</c:f>
              <c:numCache>
                <c:formatCode>0</c:formatCode>
                <c:ptCount val="6"/>
                <c:pt idx="0">
                  <c:v>25</c:v>
                </c:pt>
                <c:pt idx="1">
                  <c:v>27</c:v>
                </c:pt>
                <c:pt idx="2">
                  <c:v>29</c:v>
                </c:pt>
                <c:pt idx="3">
                  <c:v>29</c:v>
                </c:pt>
                <c:pt idx="4">
                  <c:v>24</c:v>
                </c:pt>
                <c:pt idx="5">
                  <c:v>19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7.0588671225785354E-2"/>
          <c:w val="0.95416666666666672"/>
          <c:h val="0.75901217884096672"/>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c:v>
                </c:pt>
              </c:strCache>
            </c:strRef>
          </c:cat>
          <c:val>
            <c:numRef>
              <c:f>Sheet1!$B$2:$B$4</c:f>
              <c:numCache>
                <c:formatCode>General</c:formatCode>
                <c:ptCount val="3"/>
                <c:pt idx="0">
                  <c:v>25</c:v>
                </c:pt>
                <c:pt idx="1">
                  <c:v>29</c:v>
                </c:pt>
                <c:pt idx="2">
                  <c:v>23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8.166125318935287E-2"/>
          <c:w val="0.95416666666666672"/>
          <c:h val="0.79234852736833494"/>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28</c:v>
                </c:pt>
                <c:pt idx="1">
                  <c:v>25</c:v>
                </c:pt>
                <c:pt idx="2" formatCode="General">
                  <c:v>28</c:v>
                </c:pt>
                <c:pt idx="3" formatCode="General">
                  <c:v>26</c:v>
                </c:pt>
                <c:pt idx="4" formatCode="General">
                  <c:v>19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6939715864128957"/>
        </c:manualLayout>
      </c:layout>
      <c:barChart>
        <c:barDir val="col"/>
        <c:grouping val="clustered"/>
        <c:varyColors val="0"/>
        <c:ser>
          <c:idx val="0"/>
          <c:order val="0"/>
          <c:tx>
            <c:strRef>
              <c:f>Sheet1!$A$2</c:f>
              <c:strCache>
                <c:ptCount val="1"/>
                <c:pt idx="0">
                  <c:v>Mari/ partenaire 
intime actuel</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Mari/ partenaire 
intime actuel</c:v>
                </c:pt>
                <c:pt idx="1">
                  <c:v>Ex-mari/ partenaire intime</c:v>
                </c:pt>
                <c:pt idx="3">
                  <c:v>sœur/frère</c:v>
                </c:pt>
                <c:pt idx="4">
                  <c:v>Mère/ 
femme du père</c:v>
                </c:pt>
              </c:strCache>
            </c:strRef>
          </c:cat>
          <c:val>
            <c:numRef>
              <c:f>Sheet1!$B$2:$B$6</c:f>
              <c:numCache>
                <c:formatCode>General</c:formatCode>
                <c:ptCount val="5"/>
                <c:pt idx="0">
                  <c:v>54</c:v>
                </c:pt>
                <c:pt idx="1">
                  <c:v>23</c:v>
                </c:pt>
                <c:pt idx="3">
                  <c:v>32</c:v>
                </c:pt>
                <c:pt idx="4">
                  <c:v>26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7</c:v>
                </c:pt>
                <c:pt idx="1">
                  <c:v>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65863566159925313"/>
        </c:manualLayout>
      </c:layout>
      <c:barChart>
        <c:barDir val="col"/>
        <c:grouping val="clustered"/>
        <c:varyColors val="0"/>
        <c:ser>
          <c:idx val="0"/>
          <c:order val="0"/>
          <c:tx>
            <c:strRef>
              <c:f>Sheet1!$A$2</c:f>
              <c:strCache>
                <c:ptCount val="1"/>
                <c:pt idx="0">
                  <c:v>Mari actuel/
partenaire intime</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dLbl>
              <c:idx val="3"/>
              <c:delete val="1"/>
              <c:extLst>
                <c:ext xmlns:c15="http://schemas.microsoft.com/office/drawing/2012/chart" uri="{CE6537A1-D6FC-4f65-9D91-7224C49458BB}"/>
                <c:ext xmlns:c16="http://schemas.microsoft.com/office/drawing/2014/chart" uri="{C3380CC4-5D6E-409C-BE32-E72D297353CC}">
                  <c16:uniqueId val="{00000005-DF6C-4989-9D1D-C38509042BBD}"/>
                </c:ext>
              </c:extLst>
            </c:dLbl>
            <c:dLbl>
              <c:idx val="4"/>
              <c:delete val="1"/>
              <c:extLst>
                <c:ext xmlns:c15="http://schemas.microsoft.com/office/drawing/2012/chart" uri="{CE6537A1-D6FC-4f65-9D91-7224C49458BB}"/>
                <c:ext xmlns:c16="http://schemas.microsoft.com/office/drawing/2014/chart" uri="{C3380CC4-5D6E-409C-BE32-E72D297353CC}">
                  <c16:uniqueId val="{00000006-DF6C-4989-9D1D-C38509042BB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2"/>
                <c:pt idx="0">
                  <c:v>Mari actuel/
partenaire intime</c:v>
                </c:pt>
                <c:pt idx="1">
                  <c:v>Ex mari/
partenaire intime </c:v>
                </c:pt>
              </c:strCache>
            </c:strRef>
          </c:cat>
          <c:val>
            <c:numRef>
              <c:f>Sheet1!$B$2:$B$6</c:f>
              <c:numCache>
                <c:formatCode>General</c:formatCode>
                <c:ptCount val="5"/>
                <c:pt idx="0">
                  <c:v>61</c:v>
                </c:pt>
                <c:pt idx="1">
                  <c:v>22</c:v>
                </c:pt>
                <c:pt idx="3">
                  <c:v>0</c:v>
                </c:pt>
                <c:pt idx="4">
                  <c:v>0</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68043719725370755"/>
        </c:manualLayout>
      </c:layout>
      <c:barChart>
        <c:barDir val="col"/>
        <c:grouping val="clustered"/>
        <c:varyColors val="0"/>
        <c:ser>
          <c:idx val="0"/>
          <c:order val="0"/>
          <c:tx>
            <c:strRef>
              <c:f>Sheet1!$A$2</c:f>
              <c:strCache>
                <c:ptCount val="1"/>
                <c:pt idx="0">
                  <c:v>Never had an intimate partner</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Sheet1!$B$2:$C$2</c:f>
              <c:numCache>
                <c:formatCode>General</c:formatCode>
                <c:ptCount val="2"/>
                <c:pt idx="0">
                  <c:v>11</c:v>
                </c:pt>
                <c:pt idx="1">
                  <c:v>1</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Ever had an intimate partner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Sheet1!$B$3:$C$3</c:f>
              <c:numCache>
                <c:formatCode>General</c:formatCode>
                <c:ptCount val="2"/>
                <c:pt idx="0">
                  <c:v>31</c:v>
                </c:pt>
                <c:pt idx="1">
                  <c:v>10</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Married/ living together</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Sheet1!$B$4:$C$4</c:f>
              <c:numCache>
                <c:formatCode>General</c:formatCode>
                <c:ptCount val="2"/>
                <c:pt idx="0">
                  <c:v>27</c:v>
                </c:pt>
                <c:pt idx="1">
                  <c:v>8</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Divorced/ separated/ widowed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Physiques 
depuis l'âge de 15 ans</c:v>
                </c:pt>
                <c:pt idx="1">
                  <c:v>Sexuelle 
à un moment quelconque</c:v>
                </c:pt>
              </c:strCache>
            </c:strRef>
          </c:cat>
          <c:val>
            <c:numRef>
              <c:f>Sheet1!$B$5:$C$5</c:f>
              <c:numCache>
                <c:formatCode>General</c:formatCode>
                <c:ptCount val="2"/>
                <c:pt idx="0">
                  <c:v>49</c:v>
                </c:pt>
                <c:pt idx="1">
                  <c:v>18</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8616-469D-9E4E-2298457D874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À un moment quelconque</c:v>
                </c:pt>
                <c:pt idx="1">
                  <c:v>Au cours des 12 derniers mois</c:v>
                </c:pt>
              </c:strCache>
            </c:strRef>
          </c:cat>
          <c:val>
            <c:numRef>
              <c:f>Sheet1!$B$2:$C$2</c:f>
              <c:numCache>
                <c:formatCode>General</c:formatCode>
                <c:ptCount val="2"/>
                <c:pt idx="0">
                  <c:v>3</c:v>
                </c:pt>
                <c:pt idx="1">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spPr>
            <a:solidFill>
              <a:schemeClr val="accent2"/>
            </a:solidFill>
          </c:spPr>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2"/>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4251178384823882"/>
                  <c:y val="0.2152859840886183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134522340978855"/>
                      <c:h val="0.28863363701304418"/>
                    </c:manualLayout>
                  </c15:layout>
                </c:ext>
                <c:ext xmlns:c16="http://schemas.microsoft.com/office/drawing/2014/chart" uri="{C3380CC4-5D6E-409C-BE32-E72D297353CC}">
                  <c16:uniqueId val="{00000002-AFA1-4794-A37B-898FEAB5CD79}"/>
                </c:ext>
              </c:extLst>
            </c:dLbl>
            <c:dLbl>
              <c:idx val="1"/>
              <c:layout>
                <c:manualLayout>
                  <c:x val="1.8591725674258021E-2"/>
                  <c:y val="-1.7050425184213873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453944143499147"/>
                      <c:h val="0.35702517834251551"/>
                    </c:manualLayout>
                  </c15:layout>
                </c:ext>
                <c:ext xmlns:c16="http://schemas.microsoft.com/office/drawing/2014/chart" uri="{C3380CC4-5D6E-409C-BE32-E72D297353CC}">
                  <c16:uniqueId val="{00000001-AFA1-4794-A37B-898FEAB5CD79}"/>
                </c:ext>
              </c:extLst>
            </c:dLbl>
            <c:dLbl>
              <c:idx val="2"/>
              <c:layout>
                <c:manualLayout>
                  <c:x val="0.18692008436723948"/>
                  <c:y val="-0.123655703535536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 recherché de l'aide pour arrêter la violence</c:v>
                </c:pt>
                <c:pt idx="1">
                  <c:v>N'a jamais recherché d'aide mais en a parlé à quelqu'un</c:v>
                </c:pt>
                <c:pt idx="2">
                  <c:v>N'a jamais recherché d'aide, n'en a jamais parlé à quelqu'un</c:v>
                </c:pt>
              </c:strCache>
            </c:strRef>
          </c:cat>
          <c:val>
            <c:numRef>
              <c:f>Sheet1!$B$2:$B$4</c:f>
              <c:numCache>
                <c:formatCode>General</c:formatCode>
                <c:ptCount val="3"/>
                <c:pt idx="0">
                  <c:v>30</c:v>
                </c:pt>
                <c:pt idx="1">
                  <c:v>11</c:v>
                </c:pt>
                <c:pt idx="2">
                  <c:v>59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2345815223E-2"/>
          <c:y val="0.11413367073533789"/>
          <c:w val="0.95416666666666672"/>
          <c:h val="0.77980614027665185"/>
        </c:manualLayout>
      </c:layout>
      <c:barChart>
        <c:barDir val="col"/>
        <c:grouping val="clustered"/>
        <c:varyColors val="0"/>
        <c:ser>
          <c:idx val="0"/>
          <c:order val="0"/>
          <c:tx>
            <c:strRef>
              <c:f>Sheet1!$A$2</c:f>
              <c:strCache>
                <c:ptCount val="1"/>
                <c:pt idx="0">
                  <c:v>Physique seulement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 partenaire intime</c:v>
                </c:pt>
                <c:pt idx="2">
                  <c:v>Voisin</c:v>
                </c:pt>
              </c:strCache>
            </c:strRef>
          </c:cat>
          <c:val>
            <c:numRef>
              <c:f>Sheet1!$B$2:$D$2</c:f>
              <c:numCache>
                <c:formatCode>General</c:formatCode>
                <c:ptCount val="3"/>
                <c:pt idx="0">
                  <c:v>69</c:v>
                </c:pt>
                <c:pt idx="1">
                  <c:v>25</c:v>
                </c:pt>
                <c:pt idx="2">
                  <c:v>19</c:v>
                </c:pt>
              </c:numCache>
            </c:numRef>
          </c:val>
          <c:extLst>
            <c:ext xmlns:c16="http://schemas.microsoft.com/office/drawing/2014/chart" uri="{C3380CC4-5D6E-409C-BE32-E72D297353CC}">
              <c16:uniqueId val="{00000001-ADB3-4CAB-A54C-DF8C88CC3E02}"/>
            </c:ext>
          </c:extLst>
        </c:ser>
        <c:ser>
          <c:idx val="1"/>
          <c:order val="1"/>
          <c:tx>
            <c:strRef>
              <c:f>Sheet1!$A$3</c:f>
              <c:strCache>
                <c:ptCount val="1"/>
                <c:pt idx="0">
                  <c:v>Violence physique ou sexuelle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Sa propre famille</c:v>
                </c:pt>
                <c:pt idx="1">
                  <c:v>Famille du mari/ partenaire intime</c:v>
                </c:pt>
                <c:pt idx="2">
                  <c:v>Voisin</c:v>
                </c:pt>
              </c:strCache>
            </c:strRef>
          </c:cat>
          <c:val>
            <c:numRef>
              <c:f>Sheet1!$B$3:$D$3</c:f>
              <c:numCache>
                <c:formatCode>General</c:formatCode>
                <c:ptCount val="3"/>
                <c:pt idx="0">
                  <c:v>67</c:v>
                </c:pt>
                <c:pt idx="1">
                  <c:v>36</c:v>
                </c:pt>
                <c:pt idx="2">
                  <c:v>14</c:v>
                </c:pt>
              </c:numCache>
            </c:numRef>
          </c:val>
          <c:extLst>
            <c:ext xmlns:c16="http://schemas.microsoft.com/office/drawing/2014/chart" uri="{C3380CC4-5D6E-409C-BE32-E72D297353CC}">
              <c16:uniqueId val="{00000002-ADB3-4CAB-A54C-DF8C88CC3E0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1">
                  <a:lumMod val="50000"/>
                </a:schemeClr>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N'a manifesté aucun de ces comportements</c:v>
                </c:pt>
                <c:pt idx="1">
                  <c:v>A manifesté au moins 3 de ces comportements </c:v>
                </c:pt>
                <c:pt idx="2">
                  <c:v>Insiste pour savoir où elle est à tout moment</c:v>
                </c:pt>
                <c:pt idx="3">
                  <c:v>Essaye de limiter ses contacts avec sa famille </c:v>
                </c:pt>
                <c:pt idx="4">
                  <c:v>Ne lui permet pas de rencontrer ses amies </c:v>
                </c:pt>
                <c:pt idx="5">
                  <c:v>L'accuse fréquemment d'être infidèle</c:v>
                </c:pt>
                <c:pt idx="6">
                  <c:v>Est jaloux ou en colère si elle parle à un autre homme</c:v>
                </c:pt>
              </c:strCache>
            </c:strRef>
          </c:cat>
          <c:val>
            <c:numRef>
              <c:f>Sheet1!$B$2:$B$8</c:f>
              <c:numCache>
                <c:formatCode>General</c:formatCode>
                <c:ptCount val="7"/>
                <c:pt idx="0">
                  <c:v>53</c:v>
                </c:pt>
                <c:pt idx="1">
                  <c:v>18</c:v>
                </c:pt>
                <c:pt idx="2">
                  <c:v>30</c:v>
                </c:pt>
                <c:pt idx="3">
                  <c:v>8</c:v>
                </c:pt>
                <c:pt idx="4">
                  <c:v>15</c:v>
                </c:pt>
                <c:pt idx="5">
                  <c:v>18</c:v>
                </c:pt>
                <c:pt idx="6">
                  <c:v>38</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8/30/2023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8/30/2023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26% de femmes de 15-49 ans ont subi des actes de violence physique depuis l’âge de 15 ans. 13% l’ont subi au cours des 12 derniers mois.</a:t>
            </a:r>
          </a:p>
          <a:p>
            <a:endParaRPr lang="fr-FR" dirty="0"/>
          </a:p>
          <a:p>
            <a:r>
              <a:rPr lang="fr-FR" dirty="0"/>
              <a:t>Les actes de violence physique subis depuis l’âge de 15 ans comprennent les actes de violence physique commis au cours des 12 derniers mois.</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Près d’un tiers (30 %) des femmes ont subi des actes de violence physiques, sexuelles ou émotionnelles par leur mari ou partenaire intime actuel ou le plus récent à un moment quelconque. Violence émotionnelle est le plus commun.</a:t>
            </a:r>
          </a:p>
          <a:p>
            <a:endParaRPr lang="fr-FR" dirty="0"/>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807568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25 % des femmes ont subi des actes de violence physiques, sexuelles ou émotionnelles par n’importe quel mari ou partenaire intime, sois actuel, sois ex, au cours des 12 derniers mois.</a:t>
            </a: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461978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L’expérience de violence récente de la part d’un partenaire intime varie par âge.</a:t>
            </a:r>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3807359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Il n’y a pas beaucoup de différence dans l’</a:t>
            </a:r>
            <a:r>
              <a:rPr lang="fr-FR" dirty="0" err="1"/>
              <a:t>experiénce</a:t>
            </a:r>
            <a:r>
              <a:rPr lang="fr-FR" dirty="0"/>
              <a:t> de violence récente de la part d’un partenaire intime selon le niveau d’instruction</a:t>
            </a:r>
          </a:p>
          <a:p>
            <a:endParaRPr lang="fr-FR" dirty="0"/>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21</a:t>
            </a:fld>
            <a:endParaRPr lang="en-US"/>
          </a:p>
        </p:txBody>
      </p:sp>
    </p:spTree>
    <p:extLst>
      <p:ext uri="{BB962C8B-B14F-4D97-AF65-F5344CB8AC3E}">
        <p14:creationId xmlns:p14="http://schemas.microsoft.com/office/powerpoint/2010/main" val="3922679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Il n’y a pas beaucoup de différence dans l’</a:t>
            </a:r>
            <a:r>
              <a:rPr lang="fr-FR" dirty="0" err="1"/>
              <a:t>experiénce</a:t>
            </a:r>
            <a:r>
              <a:rPr lang="fr-FR" dirty="0"/>
              <a:t> de violence récente de la part d’un partenaire intime selon le bien-être économique.</a:t>
            </a: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3294915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L’expérience de violence récente de la part d’un partenaire intime varie par région, de 18 % à </a:t>
            </a:r>
            <a:r>
              <a:rPr lang="fr-FR" dirty="0" err="1"/>
              <a:t>Zanzan</a:t>
            </a:r>
            <a:r>
              <a:rPr lang="fr-FR" dirty="0"/>
              <a:t> à 37 % dans les Montagnes.</a:t>
            </a:r>
          </a:p>
        </p:txBody>
      </p:sp>
      <p:sp>
        <p:nvSpPr>
          <p:cNvPr id="4" name="Slide Number Placeholder 3"/>
          <p:cNvSpPr>
            <a:spLocks noGrp="1"/>
          </p:cNvSpPr>
          <p:nvPr>
            <p:ph type="sldNum" sz="quarter" idx="5"/>
          </p:nvPr>
        </p:nvSpPr>
        <p:spPr/>
        <p:txBody>
          <a:bodyPr/>
          <a:lstStyle/>
          <a:p>
            <a:fld id="{E6C3D64E-78CB-41C6-B861-9BD6719652BF}" type="slidenum">
              <a:rPr lang="en-US" smtClean="0"/>
              <a:t>23</a:t>
            </a:fld>
            <a:endParaRPr lang="en-US"/>
          </a:p>
        </p:txBody>
      </p:sp>
    </p:spTree>
    <p:extLst>
      <p:ext uri="{BB962C8B-B14F-4D97-AF65-F5344CB8AC3E}">
        <p14:creationId xmlns:p14="http://schemas.microsoft.com/office/powerpoint/2010/main" val="748807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dirty="0">
                <a:effectLst/>
                <a:latin typeface="Segoe UI" panose="020B0502040204020203" pitchFamily="34" charset="0"/>
              </a:rPr>
              <a:t>Parmi les femmes déjà été mariées ou déjà eu un partenaire intime, 54% ont subi des actes de violence physique commis par leur mari/partenaire intime actuel, le plus fréquemment cité auteur des actes, suivi par l’ex-mari/partenaire intime. Parmi les femmes jamais mariées/jamais eu un partenaire intime, le plus fréquemment cité auteur des actes c’est le sœur/frère.</a:t>
            </a:r>
          </a:p>
          <a:p>
            <a:endParaRPr lang="fr-FR" sz="1800" dirty="0">
              <a:effectLst/>
              <a:latin typeface="Segoe UI" panose="020B0502040204020203" pitchFamily="34" charset="0"/>
            </a:endParaRPr>
          </a:p>
          <a:p>
            <a:r>
              <a:rPr lang="fr-FR" sz="1800" dirty="0">
                <a:effectLst/>
                <a:latin typeface="Segoe UI" panose="020B0502040204020203" pitchFamily="34" charset="0"/>
              </a:rPr>
              <a:t>Seuls les 2 agresseurs les plus fréquemment cités pour chaque sous-catégorie de femmes sont affichés sur cette diapositive.</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7% de femmes de 15-49 ans ont subi des actes de violence sexuelle à un moment quelconque, et 4% l’ont subi au cours des 12 derniers mois.</a:t>
            </a:r>
          </a:p>
          <a:p>
            <a:endParaRPr lang="fr-FR" dirty="0"/>
          </a:p>
          <a:p>
            <a:r>
              <a:rPr lang="fr-FR" dirty="0"/>
              <a:t>Les actes de violence sexuelle comprennent les actes qui se sont produits au cours des 12 derniers mois.</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Parmi les femmes de 15-49 qui ont subi des actes de violence sexuelle, 61% ont subi des actes commis par leur mari actuel/partenaire intime, le plus fréquemment cité auteur des actes.</a:t>
            </a:r>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30302244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L’expérience de violence varie selon l’état matrimonial; alors que 11% des femmes célibataires qui n’a jamais eu de partenaire intime, 11% ont subi des violence physique, comparé à près de la moitié des femmes divorcée/séparée/veuve qui l’ont subi.</a:t>
            </a:r>
          </a:p>
        </p:txBody>
      </p:sp>
      <p:sp>
        <p:nvSpPr>
          <p:cNvPr id="4" name="Slide Number Placeholder 3"/>
          <p:cNvSpPr>
            <a:spLocks noGrp="1"/>
          </p:cNvSpPr>
          <p:nvPr>
            <p:ph type="sldNum" sz="quarter" idx="5"/>
          </p:nvPr>
        </p:nvSpPr>
        <p:spPr/>
        <p:txBody>
          <a:bodyPr/>
          <a:lstStyle/>
          <a:p>
            <a:fld id="{E6C3D64E-78CB-41C6-B861-9BD6719652BF}" type="slidenum">
              <a:rPr lang="en-US" smtClean="0"/>
              <a:t>10</a:t>
            </a:fld>
            <a:endParaRPr lang="en-US"/>
          </a:p>
        </p:txBody>
      </p:sp>
    </p:spTree>
    <p:extLst>
      <p:ext uri="{BB962C8B-B14F-4D97-AF65-F5344CB8AC3E}">
        <p14:creationId xmlns:p14="http://schemas.microsoft.com/office/powerpoint/2010/main" val="4057459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des femmes de 15-49 </a:t>
            </a:r>
            <a:r>
              <a:rPr lang="en-US" dirty="0" err="1"/>
              <a:t>ans</a:t>
            </a:r>
            <a:r>
              <a:rPr lang="en-US" dirty="0"/>
              <a:t> </a:t>
            </a:r>
            <a:r>
              <a:rPr lang="en-US" dirty="0" err="1"/>
              <a:t>ont</a:t>
            </a:r>
            <a:r>
              <a:rPr lang="en-US" dirty="0"/>
              <a:t> </a:t>
            </a:r>
            <a:r>
              <a:rPr lang="en-US" dirty="0" err="1"/>
              <a:t>subi</a:t>
            </a:r>
            <a:r>
              <a:rPr lang="en-US" dirty="0"/>
              <a:t> des violences </a:t>
            </a:r>
            <a:r>
              <a:rPr lang="en-US" dirty="0" err="1"/>
              <a:t>sexuelles</a:t>
            </a:r>
            <a:r>
              <a:rPr lang="en-US" dirty="0"/>
              <a:t> de la part </a:t>
            </a:r>
            <a:r>
              <a:rPr lang="en-US" dirty="0" err="1"/>
              <a:t>d’une</a:t>
            </a:r>
            <a:r>
              <a:rPr lang="en-US" dirty="0"/>
              <a:t> </a:t>
            </a:r>
            <a:r>
              <a:rPr lang="en-US" dirty="0" err="1"/>
              <a:t>personne</a:t>
            </a:r>
            <a:r>
              <a:rPr lang="en-US" dirty="0"/>
              <a:t> qui </a:t>
            </a:r>
            <a:r>
              <a:rPr lang="en-US" dirty="0" err="1"/>
              <a:t>n’est</a:t>
            </a:r>
            <a:r>
              <a:rPr lang="en-US" dirty="0"/>
              <a:t> </a:t>
            </a:r>
            <a:r>
              <a:rPr lang="en-US" dirty="0" err="1"/>
              <a:t>ni</a:t>
            </a:r>
            <a:r>
              <a:rPr lang="en-US" dirty="0"/>
              <a:t> </a:t>
            </a:r>
            <a:r>
              <a:rPr lang="en-US" dirty="0" err="1"/>
              <a:t>leur</a:t>
            </a:r>
            <a:r>
              <a:rPr lang="en-US" dirty="0"/>
              <a:t> </a:t>
            </a:r>
            <a:r>
              <a:rPr lang="en-US" dirty="0" err="1"/>
              <a:t>mari</a:t>
            </a:r>
            <a:r>
              <a:rPr lang="en-US" dirty="0"/>
              <a:t>, </a:t>
            </a:r>
            <a:r>
              <a:rPr lang="en-US" dirty="0" err="1"/>
              <a:t>ni</a:t>
            </a:r>
            <a:r>
              <a:rPr lang="en-US" dirty="0"/>
              <a:t> </a:t>
            </a:r>
            <a:r>
              <a:rPr lang="en-US" dirty="0" err="1"/>
              <a:t>leur</a:t>
            </a:r>
            <a:r>
              <a:rPr lang="en-US" dirty="0"/>
              <a:t> </a:t>
            </a:r>
            <a:r>
              <a:rPr lang="en-US" dirty="0" err="1"/>
              <a:t>partenaire</a:t>
            </a:r>
            <a:r>
              <a:rPr lang="en-US" dirty="0"/>
              <a:t> intime à un moment </a:t>
            </a:r>
            <a:r>
              <a:rPr lang="en-US" dirty="0" err="1"/>
              <a:t>quelconque</a:t>
            </a:r>
            <a:r>
              <a:rPr lang="en-US" dirty="0"/>
              <a:t>.</a:t>
            </a:r>
          </a:p>
        </p:txBody>
      </p:sp>
      <p:sp>
        <p:nvSpPr>
          <p:cNvPr id="4" name="Slide Number Placeholder 3"/>
          <p:cNvSpPr>
            <a:spLocks noGrp="1"/>
          </p:cNvSpPr>
          <p:nvPr>
            <p:ph type="sldNum" sz="quarter" idx="5"/>
          </p:nvPr>
        </p:nvSpPr>
        <p:spPr/>
        <p:txBody>
          <a:bodyPr/>
          <a:lstStyle/>
          <a:p>
            <a:fld id="{E6C3D64E-78CB-41C6-B861-9BD6719652BF}" type="slidenum">
              <a:rPr lang="en-US" smtClean="0"/>
              <a:t>11</a:t>
            </a:fld>
            <a:endParaRPr lang="en-US"/>
          </a:p>
        </p:txBody>
      </p:sp>
    </p:spTree>
    <p:extLst>
      <p:ext uri="{BB962C8B-B14F-4D97-AF65-F5344CB8AC3E}">
        <p14:creationId xmlns:p14="http://schemas.microsoft.com/office/powerpoint/2010/main" val="27958739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Plus de la moitié (59 %) des femmes qui on subi des actes de violence physique ou sexuelle n’ont jamais recherché d’aide, et elles n’en ont jamais parlé à quelqu’un</a:t>
            </a:r>
          </a:p>
          <a:p>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14</a:t>
            </a:fld>
            <a:endParaRPr lang="en-US"/>
          </a:p>
        </p:txBody>
      </p:sp>
    </p:spTree>
    <p:extLst>
      <p:ext uri="{BB962C8B-B14F-4D97-AF65-F5344CB8AC3E}">
        <p14:creationId xmlns:p14="http://schemas.microsoft.com/office/powerpoint/2010/main" val="1799858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solidFill>
                  <a:srgbClr val="000000"/>
                </a:solidFill>
                <a:effectLst/>
                <a:latin typeface="Times New Roman" panose="02020603050405020304" pitchFamily="18" charset="0"/>
                <a:ea typeface="Times New Roman" panose="02020603050405020304" pitchFamily="18" charset="0"/>
              </a:rPr>
              <a:t>Parmi les femmes de 15–49 ans ayant subi des actes de violence physique ou sexuelle, elles cherchent le plus souvent de l’aide auprès de leur propre famille.</a:t>
            </a:r>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35167892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solidFill>
                  <a:srgbClr val="000000"/>
                </a:solidFill>
                <a:effectLst/>
                <a:latin typeface="Times New Roman" panose="02020603050405020304" pitchFamily="18" charset="0"/>
                <a:ea typeface="Times New Roman" panose="02020603050405020304" pitchFamily="18" charset="0"/>
              </a:rPr>
              <a:t>Près de la moitié des femmes ont déclaré avoir subi un comportement de contrôle de la part de leur mari ou de leur partenaire intime (47 %) et près d’une femme sur cinq (18 %) a déclaré avoir subi au moins trois des comportements spécifiés.</a:t>
            </a:r>
            <a:endParaRPr lang="fr-FR" dirty="0"/>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991342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1829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#CotedIvoireEDS</a:t>
            </a:r>
          </a:p>
        </p:txBody>
      </p:sp>
    </p:spTree>
    <p:extLst>
      <p:ext uri="{BB962C8B-B14F-4D97-AF65-F5344CB8AC3E}">
        <p14:creationId xmlns:p14="http://schemas.microsoft.com/office/powerpoint/2010/main" val="311999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342780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020576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6327050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1300962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959594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264228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3507911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945774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5202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462692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867600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5547317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890493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13611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87538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15559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60472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34998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30/08/2023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047098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596580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5"/>
            </a:gs>
            <a:gs pos="100000">
              <a:schemeClr val="accent1"/>
            </a:gs>
          </a:gsLst>
          <a:lin ang="5400000" scaled="1"/>
        </a:gradFill>
        <a:effectLst/>
      </p:bgPr>
    </p:bg>
    <p:spTree>
      <p:nvGrpSpPr>
        <p:cNvPr id="1" name=""/>
        <p:cNvGrpSpPr/>
        <p:nvPr/>
      </p:nvGrpSpPr>
      <p:grpSpPr>
        <a:xfrm>
          <a:off x="0" y="0"/>
          <a:ext cx="0" cy="0"/>
          <a:chOff x="0" y="0"/>
          <a:chExt cx="0" cy="0"/>
        </a:xfrm>
      </p:grpSpPr>
      <p:pic>
        <p:nvPicPr>
          <p:cNvPr id="9" name="Picture 8" descr="Elephants playing in the dirt&#10;&#10;Description automatically generated with low confidence">
            <a:extLst>
              <a:ext uri="{FF2B5EF4-FFF2-40B4-BE49-F238E27FC236}">
                <a16:creationId xmlns:a16="http://schemas.microsoft.com/office/drawing/2014/main" id="{3951C9FB-1A6B-BD7D-42B5-C4F3E766C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336" y="1913103"/>
            <a:ext cx="9220671" cy="3614676"/>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#CotedIvoireEDS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96287"/>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06371" y="5634884"/>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2021 Enquête Démographique et de Santé en Côte d’Ivoire (EDS-CI)</a:t>
            </a:r>
          </a:p>
        </p:txBody>
      </p:sp>
      <p:sp>
        <p:nvSpPr>
          <p:cNvPr id="3" name="Rectangle 2">
            <a:extLst>
              <a:ext uri="{FF2B5EF4-FFF2-40B4-BE49-F238E27FC236}">
                <a16:creationId xmlns:a16="http://schemas.microsoft.com/office/drawing/2014/main" id="{DFF87D67-C9E5-B72C-E461-0C92C6194BCD}"/>
              </a:ext>
            </a:extLst>
          </p:cNvPr>
          <p:cNvSpPr/>
          <p:nvPr userDrawn="1"/>
        </p:nvSpPr>
        <p:spPr>
          <a:xfrm>
            <a:off x="0" y="1615250"/>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E5C1480-E9EB-4FAB-EAC9-59696CD82C10}"/>
              </a:ext>
            </a:extLst>
          </p:cNvPr>
          <p:cNvSpPr/>
          <p:nvPr userDrawn="1"/>
        </p:nvSpPr>
        <p:spPr>
          <a:xfrm>
            <a:off x="0" y="5542961"/>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6174221"/>
      </p:ext>
    </p:extLst>
  </p:cSld>
  <p:clrMap bg1="lt1" tx1="dk1" bg2="lt2" tx2="dk2" accent1="accent1" accent2="accent2" accent3="accent3" accent4="accent4" accent5="accent5" accent6="accent6" hlink="hlink" folHlink="folHlink"/>
  <p:sldLayoutIdLst>
    <p:sldLayoutId id="2147483722" r:id="rId1"/>
  </p:sldLayoutIdLst>
  <p:txStyles>
    <p:titleStyle>
      <a:lvl1pPr algn="r" defTabSz="914400" rtl="0" eaLnBrk="1" latinLnBrk="0" hangingPunct="1">
        <a:lnSpc>
          <a:spcPct val="90000"/>
        </a:lnSpc>
        <a:spcBef>
          <a:spcPct val="0"/>
        </a:spcBef>
        <a:buNone/>
        <a:defRPr sz="2400" b="0" kern="1200">
          <a:solidFill>
            <a:schemeClr val="bg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90691600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120832104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chart" Target="../charts/char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Violence domestique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796" y="376469"/>
            <a:ext cx="8336121" cy="799848"/>
          </a:xfrm>
        </p:spPr>
        <p:txBody>
          <a:bodyPr>
            <a:noAutofit/>
          </a:bodyPr>
          <a:lstStyle/>
          <a:p>
            <a:r>
              <a:rPr lang="fr-FR" sz="3200" noProof="0" dirty="0"/>
              <a:t>Expérience de violence selon l’état matrimonial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44262"/>
            <a:ext cx="7886700" cy="419100"/>
          </a:xfrm>
        </p:spPr>
        <p:txBody>
          <a:bodyPr>
            <a:normAutofit/>
          </a:bodyPr>
          <a:lstStyle/>
          <a:p>
            <a:r>
              <a:rPr lang="fr-FR" noProof="0" dirty="0"/>
              <a:t>Pourcentage de femmes de 15-49 ans ayant subi des violences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20288611"/>
              </p:ext>
            </p:extLst>
          </p:nvPr>
        </p:nvGraphicFramePr>
        <p:xfrm>
          <a:off x="628651" y="2846483"/>
          <a:ext cx="8126244" cy="4011517"/>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7" y="1827838"/>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dirty="0"/>
              <a:t>Célibataire</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i="0"/>
              <a:t>Déjà été mariée</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753344" cy="77771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a:t>
            </a:r>
            <a:r>
              <a:rPr lang="fr-FR" i="0" dirty="0"/>
              <a:t>N'a jamais eu de partenaire intime</a:t>
            </a:r>
            <a:endParaRPr lang="en-US" i="0" dirty="0"/>
          </a:p>
          <a:p>
            <a:pPr>
              <a:lnSpc>
                <a:spcPct val="100000"/>
              </a:lnSpc>
              <a:spcBef>
                <a:spcPts val="0"/>
              </a:spcBef>
            </a:pPr>
            <a:r>
              <a:rPr lang="en-US" i="0" dirty="0"/>
              <a:t>…</a:t>
            </a:r>
            <a:r>
              <a:rPr lang="fr-FR" i="0" dirty="0"/>
              <a:t>A déjà eu un partenaire intime </a:t>
            </a:r>
            <a:endParaRPr lang="en-US" i="0" dirty="0"/>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a:t>
            </a:r>
            <a:r>
              <a:rPr lang="fr-FR" i="0" dirty="0"/>
              <a:t>Mariée</a:t>
            </a:r>
            <a:r>
              <a:rPr lang="en-US" i="0" dirty="0"/>
              <a:t>/vivant ensemble</a:t>
            </a:r>
          </a:p>
          <a:p>
            <a:pPr>
              <a:lnSpc>
                <a:spcPct val="100000"/>
              </a:lnSpc>
              <a:spcBef>
                <a:spcPts val="0"/>
              </a:spcBef>
            </a:pPr>
            <a:r>
              <a:rPr lang="en-US" i="0" dirty="0"/>
              <a:t>…Divorcée/</a:t>
            </a:r>
            <a:r>
              <a:rPr lang="fr-FR" i="0" dirty="0"/>
              <a:t>séparée</a:t>
            </a:r>
            <a:r>
              <a:rPr lang="en-US" i="0" dirty="0"/>
              <a:t>/veuve</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9" y="2323863"/>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Expérience de violence sexuelle par n'importe quel partenaire non-intime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8633"/>
            <a:ext cx="7886700" cy="802054"/>
          </a:xfrm>
        </p:spPr>
        <p:txBody>
          <a:bodyPr>
            <a:normAutofit/>
          </a:bodyPr>
          <a:lstStyle/>
          <a:p>
            <a:r>
              <a:rPr lang="fr-FR" noProof="0" dirty="0"/>
              <a:t>Pourcentage de femmes de 15-49 ans ayant déjà subi des violences sexuelles de la part d'une personne qui n'est ni leur mari ou leur partenaire intime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02736639"/>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32783196-2689-3280-21BC-93D6DC3B30CC}"/>
              </a:ext>
            </a:extLst>
          </p:cNvPr>
          <p:cNvSpPr txBox="1"/>
          <p:nvPr/>
        </p:nvSpPr>
        <p:spPr>
          <a:xfrm>
            <a:off x="6279460" y="5349079"/>
            <a:ext cx="620486" cy="489857"/>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237228" y="776510"/>
            <a:ext cx="183332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4" name="Picture 3" descr="A picture containing text&#10;&#10;Description automatically generated">
            <a:extLst>
              <a:ext uri="{FF2B5EF4-FFF2-40B4-BE49-F238E27FC236}">
                <a16:creationId xmlns:a16="http://schemas.microsoft.com/office/drawing/2014/main" id="{42F7308F-A7A8-2106-11BC-FBEB1380C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8470191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805178"/>
            <a:ext cx="7886700" cy="1116816"/>
          </a:xfrm>
        </p:spPr>
        <p:txBody>
          <a:bodyPr>
            <a:normAutofit/>
          </a:bodyPr>
          <a:lstStyle/>
          <a:p>
            <a:r>
              <a:rPr lang="fr-FR" sz="3200" noProof="0" dirty="0"/>
              <a:t>Âge au premier acte de violence sexuelle </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926772"/>
          </a:xfrm>
        </p:spPr>
        <p:txBody>
          <a:bodyPr>
            <a:normAutofit/>
          </a:bodyPr>
          <a:lstStyle/>
          <a:p>
            <a:pPr algn="ctr">
              <a:lnSpc>
                <a:spcPct val="110000"/>
              </a:lnSpc>
            </a:pPr>
            <a:r>
              <a:rPr lang="fr-FR" sz="3200" b="1" i="0" noProof="0" dirty="0">
                <a:solidFill>
                  <a:schemeClr val="accent5"/>
                </a:solidFill>
              </a:rPr>
              <a:t>4 %</a:t>
            </a:r>
            <a:r>
              <a:rPr lang="fr-FR" sz="3200" i="0" noProof="0" dirty="0"/>
              <a:t> des femmes de 18-29 ans ont subi des actes de violences sexuelles avant d’atteindre l’âge de 18 ans.</a:t>
            </a:r>
            <a:endParaRPr lang="fr-FR" sz="3600" b="1" i="0" noProof="0" dirty="0">
              <a:solidFill>
                <a:schemeClr val="accent5"/>
              </a:solidFill>
            </a:endParaRPr>
          </a:p>
        </p:txBody>
      </p:sp>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183583" y="805178"/>
            <a:ext cx="19273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16.2.3</a:t>
            </a:r>
          </a:p>
        </p:txBody>
      </p:sp>
      <p:pic>
        <p:nvPicPr>
          <p:cNvPr id="4" name="Picture 3" descr="A picture containing text&#10;&#10;Description automatically generated">
            <a:extLst>
              <a:ext uri="{FF2B5EF4-FFF2-40B4-BE49-F238E27FC236}">
                <a16:creationId xmlns:a16="http://schemas.microsoft.com/office/drawing/2014/main" id="{0835159D-C1B1-BF83-D0E8-DB36AF45DB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b="1" i="0" noProof="0" dirty="0">
                <a:solidFill>
                  <a:schemeClr val="accent5"/>
                </a:solidFill>
              </a:rPr>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17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531BE386-27A2-B48D-4CAB-334058E867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49914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Recherche d'aide pour arrêter la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fr-FR" noProof="0" dirty="0"/>
              <a:t>Répartition (en %) des femmes de 15-49 ans qui ont subi des actes de violence physique ou sexuelle selon qu'elles ont recherché ou non de l'aide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573735719"/>
              </p:ext>
            </p:extLst>
          </p:nvPr>
        </p:nvGraphicFramePr>
        <p:xfrm>
          <a:off x="498019" y="1508965"/>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39536" y="195942"/>
            <a:ext cx="7886700" cy="1031872"/>
          </a:xfrm>
        </p:spPr>
        <p:txBody>
          <a:bodyPr>
            <a:noAutofit/>
          </a:bodyPr>
          <a:lstStyle/>
          <a:p>
            <a:pPr algn="l"/>
            <a:r>
              <a:rPr lang="fr-FR" sz="3200" noProof="0" dirty="0"/>
              <a:t>Sources/personnes auprès desquelles l'aide pour arrêter la violence a été recherchée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50" y="1227814"/>
            <a:ext cx="7886700" cy="859972"/>
          </a:xfrm>
        </p:spPr>
        <p:txBody>
          <a:bodyPr>
            <a:normAutofit/>
          </a:bodyPr>
          <a:lstStyle/>
          <a:p>
            <a:pPr algn="l"/>
            <a:r>
              <a:rPr lang="fr-FR" noProof="0" dirty="0"/>
              <a:t>Pourcentage de femmes de 15-49 ans qui ont subi des actes de violence physique ou sexuelle et qui ont recherché de l'aide par source/personne auprès de qui elles ont recherché l'aide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2615030546"/>
              </p:ext>
            </p:extLst>
          </p:nvPr>
        </p:nvGraphicFramePr>
        <p:xfrm>
          <a:off x="283029" y="2002971"/>
          <a:ext cx="8599714" cy="43263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3831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b="1" i="0" noProof="0" dirty="0">
                <a:solidFill>
                  <a:schemeClr val="accent5"/>
                </a:solidFill>
              </a:rPr>
              <a:t>Violence de la part d’un </a:t>
            </a:r>
            <a:r>
              <a:rPr lang="fr-FR" sz="3200" b="1" i="0" dirty="0">
                <a:solidFill>
                  <a:schemeClr val="accent5"/>
                </a:solidFill>
              </a:rPr>
              <a:t>p</a:t>
            </a:r>
            <a:r>
              <a:rPr lang="fr-FR" sz="3200" b="1" i="0" noProof="0" dirty="0" err="1">
                <a:solidFill>
                  <a:schemeClr val="accent5"/>
                </a:solidFill>
              </a:rPr>
              <a:t>artenaire</a:t>
            </a:r>
            <a:r>
              <a:rPr lang="fr-FR" sz="3200" b="1" i="0" noProof="0" dirty="0">
                <a:solidFill>
                  <a:schemeClr val="accent5"/>
                </a:solidFill>
              </a:rPr>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17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AA0F50CF-406C-9069-F1A8-FB4479356E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8764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fr-FR" sz="3200" noProof="0" dirty="0"/>
              <a:t>Formes de comportement de contrôle du mari/ partenaire intime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276143"/>
            <a:ext cx="7886700" cy="925285"/>
          </a:xfrm>
        </p:spPr>
        <p:txBody>
          <a:bodyPr>
            <a:normAutofit/>
          </a:bodyPr>
          <a:lstStyle/>
          <a:p>
            <a:r>
              <a:rPr lang="fr-FR" noProof="0" dirty="0"/>
              <a:t>Pourcentage de femmes de 15-49 ans ayant déjà eu un mari ou un partenaire intime dont les maris/partenaires intimes ont déjà manifesté des types spécifiques de comportements de contrôle</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1316947316"/>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8167010" cy="792386"/>
          </a:xfrm>
        </p:spPr>
        <p:txBody>
          <a:bodyPr>
            <a:noAutofit/>
          </a:bodyPr>
          <a:lstStyle/>
          <a:p>
            <a:pPr algn="l"/>
            <a:r>
              <a:rPr lang="fr-FR" sz="3200" noProof="0" dirty="0"/>
              <a:t>Violence à n</a:t>
            </a:r>
            <a:r>
              <a:rPr lang="fr-FR" sz="3200" dirty="0"/>
              <a:t>’importe quel moment </a:t>
            </a:r>
            <a:r>
              <a:rPr lang="fr-FR" sz="3200" noProof="0" dirty="0"/>
              <a:t>du mari/partenaire intime actuel ou le plus récent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leur mari/partenaire intime actuel ou par le plus récent</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70150813"/>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6313E3FA-3EB5-DBE1-0370-33631B84AE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7" name="Title 1">
            <a:extLst>
              <a:ext uri="{FF2B5EF4-FFF2-40B4-BE49-F238E27FC236}">
                <a16:creationId xmlns:a16="http://schemas.microsoft.com/office/drawing/2014/main" id="{399F7E6F-C311-A52B-A992-C94814D297AC}"/>
              </a:ext>
            </a:extLst>
          </p:cNvPr>
          <p:cNvSpPr>
            <a:spLocks noGrp="1"/>
          </p:cNvSpPr>
          <p:nvPr>
            <p:ph type="title"/>
          </p:nvPr>
        </p:nvSpPr>
        <p:spPr>
          <a:xfrm>
            <a:off x="628647" y="447166"/>
            <a:ext cx="7143753" cy="792386"/>
          </a:xfrm>
        </p:spPr>
        <p:txBody>
          <a:bodyPr>
            <a:noAutofit/>
          </a:bodyPr>
          <a:lstStyle/>
          <a:p>
            <a:pPr algn="l"/>
            <a:r>
              <a:rPr lang="fr-FR" sz="3200" noProof="0" dirty="0"/>
              <a:t>Violence récente causée par n’importe quel mari/partenaire intime</a:t>
            </a:r>
          </a:p>
        </p:txBody>
      </p:sp>
      <p:sp>
        <p:nvSpPr>
          <p:cNvPr id="12" name="Content Placeholder 2">
            <a:extLst>
              <a:ext uri="{FF2B5EF4-FFF2-40B4-BE49-F238E27FC236}">
                <a16:creationId xmlns:a16="http://schemas.microsoft.com/office/drawing/2014/main" id="{A9ED7F3C-D7E9-2A24-2584-E44306A7730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aphicFrame>
        <p:nvGraphicFramePr>
          <p:cNvPr id="13" name="Chart 12">
            <a:extLst>
              <a:ext uri="{FF2B5EF4-FFF2-40B4-BE49-F238E27FC236}">
                <a16:creationId xmlns:a16="http://schemas.microsoft.com/office/drawing/2014/main" id="{0D8ABEE9-57A3-CE83-A036-A0A88029F69C}"/>
              </a:ext>
            </a:extLst>
          </p:cNvPr>
          <p:cNvGraphicFramePr/>
          <p:nvPr>
            <p:extLst>
              <p:ext uri="{D42A27DB-BD31-4B8C-83A1-F6EECF244321}">
                <p14:modId xmlns:p14="http://schemas.microsoft.com/office/powerpoint/2010/main" val="908128792"/>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63264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Terminologie</a:t>
            </a:r>
          </a:p>
          <a:p>
            <a:pPr marL="342900" indent="-342900" algn="l">
              <a:buFont typeface="Arial" panose="020B0604020202020204" pitchFamily="34" charset="0"/>
              <a:buChar char="•"/>
            </a:pPr>
            <a:r>
              <a:rPr lang="fr-FR" sz="3200" i="0" noProof="0" dirty="0"/>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17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F2AE1EEA-04BD-6721-0B44-12CC66E17F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82747074"/>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Groupes</a:t>
            </a:r>
            <a:r>
              <a:rPr lang="en-US" dirty="0">
                <a:latin typeface="Source Sans Pro" panose="020B0503030403020204" pitchFamily="34" charset="0"/>
                <a:ea typeface="Source Sans Pro" panose="020B0503030403020204" pitchFamily="34" charset="0"/>
              </a:rPr>
              <a:t> </a:t>
            </a:r>
            <a:r>
              <a:rPr lang="en-US" dirty="0" err="1">
                <a:latin typeface="Source Sans Pro" panose="020B0503030403020204" pitchFamily="34" charset="0"/>
                <a:ea typeface="Source Sans Pro" panose="020B0503030403020204" pitchFamily="34" charset="0"/>
              </a:rPr>
              <a:t>d’âge</a:t>
            </a:r>
            <a:endParaRPr lang="en-US" dirty="0">
              <a:latin typeface="Source Sans Pro" panose="020B0503030403020204" pitchFamily="34" charset="0"/>
              <a:ea typeface="Source Sans Pro" panose="020B0503030403020204" pitchFamily="34" charset="0"/>
            </a:endParaRPr>
          </a:p>
        </p:txBody>
      </p:sp>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5" name="Picture 4" descr="A picture containing text&#10;&#10;Description automatically generated">
            <a:extLst>
              <a:ext uri="{FF2B5EF4-FFF2-40B4-BE49-F238E27FC236}">
                <a16:creationId xmlns:a16="http://schemas.microsoft.com/office/drawing/2014/main" id="{0EFBEB6B-ED1F-16B6-93DE-4C55BF5B3D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1" name="Title 1">
            <a:extLst>
              <a:ext uri="{FF2B5EF4-FFF2-40B4-BE49-F238E27FC236}">
                <a16:creationId xmlns:a16="http://schemas.microsoft.com/office/drawing/2014/main" id="{DD871B4B-F317-1927-8324-B793943ABAD2}"/>
              </a:ext>
            </a:extLst>
          </p:cNvPr>
          <p:cNvSpPr>
            <a:spLocks noGrp="1"/>
          </p:cNvSpPr>
          <p:nvPr>
            <p:ph type="title"/>
          </p:nvPr>
        </p:nvSpPr>
        <p:spPr>
          <a:xfrm>
            <a:off x="628647" y="447166"/>
            <a:ext cx="7143753" cy="792386"/>
          </a:xfrm>
        </p:spPr>
        <p:txBody>
          <a:bodyPr>
            <a:noAutofit/>
          </a:bodyPr>
          <a:lstStyle/>
          <a:p>
            <a:pPr algn="l"/>
            <a:r>
              <a:rPr lang="fr-FR" sz="3200" noProof="0" dirty="0"/>
              <a:t>Violence récente causée par n’importe quel mari/partenaire intime selon l’âge</a:t>
            </a:r>
          </a:p>
        </p:txBody>
      </p:sp>
      <p:sp>
        <p:nvSpPr>
          <p:cNvPr id="12" name="Content Placeholder 2">
            <a:extLst>
              <a:ext uri="{FF2B5EF4-FFF2-40B4-BE49-F238E27FC236}">
                <a16:creationId xmlns:a16="http://schemas.microsoft.com/office/drawing/2014/main" id="{95EF52FF-E74A-D078-59AC-B95C3625C567}"/>
              </a:ext>
            </a:extLst>
          </p:cNvPr>
          <p:cNvSpPr>
            <a:spLocks noGrp="1"/>
          </p:cNvSpPr>
          <p:nvPr>
            <p:ph idx="1"/>
          </p:nvPr>
        </p:nvSpPr>
        <p:spPr>
          <a:xfrm>
            <a:off x="628647" y="135788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1925132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52859270"/>
              </p:ext>
            </p:extLst>
          </p:nvPr>
        </p:nvGraphicFramePr>
        <p:xfrm>
          <a:off x="628648" y="2270125"/>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E4580601-4DAC-53E3-4237-38A03D77E9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2EE9EE4B-2AD2-DEA9-69D1-A355BB545FBB}"/>
              </a:ext>
            </a:extLst>
          </p:cNvPr>
          <p:cNvSpPr>
            <a:spLocks noGrp="1"/>
          </p:cNvSpPr>
          <p:nvPr>
            <p:ph type="title"/>
          </p:nvPr>
        </p:nvSpPr>
        <p:spPr>
          <a:xfrm>
            <a:off x="628647" y="237292"/>
            <a:ext cx="7143753" cy="1430261"/>
          </a:xfrm>
        </p:spPr>
        <p:txBody>
          <a:bodyPr>
            <a:noAutofit/>
          </a:bodyPr>
          <a:lstStyle/>
          <a:p>
            <a:pPr algn="l"/>
            <a:r>
              <a:rPr lang="fr-FR" sz="3200" noProof="0" dirty="0"/>
              <a:t>Violence récente causée par n’importe quel mari/partenaire intime </a:t>
            </a:r>
            <a:br>
              <a:rPr lang="fr-FR" sz="3200" noProof="0" dirty="0"/>
            </a:br>
            <a:r>
              <a:rPr lang="fr-FR" sz="3200" noProof="0" dirty="0"/>
              <a:t>selon le niveau d’instruction</a:t>
            </a:r>
          </a:p>
        </p:txBody>
      </p:sp>
      <p:sp>
        <p:nvSpPr>
          <p:cNvPr id="10" name="Content Placeholder 2">
            <a:extLst>
              <a:ext uri="{FF2B5EF4-FFF2-40B4-BE49-F238E27FC236}">
                <a16:creationId xmlns:a16="http://schemas.microsoft.com/office/drawing/2014/main" id="{C8991D31-74D3-0F79-B928-0628B484B97A}"/>
              </a:ext>
            </a:extLst>
          </p:cNvPr>
          <p:cNvSpPr>
            <a:spLocks noGrp="1"/>
          </p:cNvSpPr>
          <p:nvPr>
            <p:ph idx="1"/>
          </p:nvPr>
        </p:nvSpPr>
        <p:spPr>
          <a:xfrm>
            <a:off x="628647" y="1702405"/>
            <a:ext cx="7886700" cy="876490"/>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Tree>
    <p:extLst>
      <p:ext uri="{BB962C8B-B14F-4D97-AF65-F5344CB8AC3E}">
        <p14:creationId xmlns:p14="http://schemas.microsoft.com/office/powerpoint/2010/main" val="247995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411371318"/>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7AFE5706-9842-2024-33F0-B483E451B2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F49B15B0-FD75-DECC-3634-EE6AC69C59EB}"/>
              </a:ext>
            </a:extLst>
          </p:cNvPr>
          <p:cNvSpPr>
            <a:spLocks noGrp="1"/>
          </p:cNvSpPr>
          <p:nvPr>
            <p:ph type="title"/>
          </p:nvPr>
        </p:nvSpPr>
        <p:spPr>
          <a:xfrm>
            <a:off x="628647" y="134401"/>
            <a:ext cx="6927853" cy="1380031"/>
          </a:xfrm>
        </p:spPr>
        <p:txBody>
          <a:bodyPr>
            <a:noAutofit/>
          </a:bodyPr>
          <a:lstStyle/>
          <a:p>
            <a:pPr algn="l"/>
            <a:r>
              <a:rPr lang="fr-FR" sz="3200" noProof="0" dirty="0"/>
              <a:t>Violence récente causée par n’importe quel mari/partenaire intime </a:t>
            </a:r>
            <a:br>
              <a:rPr lang="fr-FR" sz="3200" noProof="0" dirty="0"/>
            </a:br>
            <a:r>
              <a:rPr lang="fr-FR" sz="3200" noProof="0" dirty="0"/>
              <a:t>selon le bien-être économique</a:t>
            </a:r>
          </a:p>
        </p:txBody>
      </p:sp>
      <p:sp>
        <p:nvSpPr>
          <p:cNvPr id="14" name="Content Placeholder 2">
            <a:extLst>
              <a:ext uri="{FF2B5EF4-FFF2-40B4-BE49-F238E27FC236}">
                <a16:creationId xmlns:a16="http://schemas.microsoft.com/office/drawing/2014/main" id="{AE7A1216-0076-B5CD-ABD8-DB1D80BC4095}"/>
              </a:ext>
            </a:extLst>
          </p:cNvPr>
          <p:cNvSpPr>
            <a:spLocks noGrp="1"/>
          </p:cNvSpPr>
          <p:nvPr>
            <p:ph idx="1"/>
          </p:nvPr>
        </p:nvSpPr>
        <p:spPr>
          <a:xfrm>
            <a:off x="628647" y="1514432"/>
            <a:ext cx="7886700" cy="980283"/>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grpSp>
        <p:nvGrpSpPr>
          <p:cNvPr id="15" name="Group 14">
            <a:extLst>
              <a:ext uri="{FF2B5EF4-FFF2-40B4-BE49-F238E27FC236}">
                <a16:creationId xmlns:a16="http://schemas.microsoft.com/office/drawing/2014/main" id="{B95AC8B7-287E-96F6-375D-53E665C29A15}"/>
              </a:ext>
            </a:extLst>
          </p:cNvPr>
          <p:cNvGrpSpPr/>
          <p:nvPr/>
        </p:nvGrpSpPr>
        <p:grpSpPr>
          <a:xfrm>
            <a:off x="341842" y="6212298"/>
            <a:ext cx="8460310" cy="558457"/>
            <a:chOff x="315990" y="6092826"/>
            <a:chExt cx="8460310" cy="558457"/>
          </a:xfrm>
        </p:grpSpPr>
        <p:sp>
          <p:nvSpPr>
            <p:cNvPr id="16" name="Arrow: Right 15">
              <a:extLst>
                <a:ext uri="{FF2B5EF4-FFF2-40B4-BE49-F238E27FC236}">
                  <a16:creationId xmlns:a16="http://schemas.microsoft.com/office/drawing/2014/main" id="{2248D778-A03D-48EE-3BF9-36AEE014C660}"/>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754E5F9-0F8D-BDA3-EB06-245CEB7C66E4}"/>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18" name="TextBox 17">
              <a:extLst>
                <a:ext uri="{FF2B5EF4-FFF2-40B4-BE49-F238E27FC236}">
                  <a16:creationId xmlns:a16="http://schemas.microsoft.com/office/drawing/2014/main" id="{5BDDCD02-256E-1C43-8B66-72455F134AA6}"/>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4">
            <a:extLst>
              <a:ext uri="{FF2B5EF4-FFF2-40B4-BE49-F238E27FC236}">
                <a16:creationId xmlns:a16="http://schemas.microsoft.com/office/drawing/2014/main" id="{FA62B6E5-A1DC-B2C5-7E6C-5F8CC1698C98}"/>
              </a:ext>
            </a:extLst>
          </p:cNvPr>
          <p:cNvGrpSpPr>
            <a:grpSpLocks noChangeAspect="1"/>
          </p:cNvGrpSpPr>
          <p:nvPr/>
        </p:nvGrpSpPr>
        <p:grpSpPr bwMode="auto">
          <a:xfrm>
            <a:off x="3001658" y="855409"/>
            <a:ext cx="6061075" cy="6061075"/>
            <a:chOff x="1110" y="402"/>
            <a:chExt cx="3818" cy="3818"/>
          </a:xfrm>
        </p:grpSpPr>
        <p:sp>
          <p:nvSpPr>
            <p:cNvPr id="23" name="AutoShape 3">
              <a:extLst>
                <a:ext uri="{FF2B5EF4-FFF2-40B4-BE49-F238E27FC236}">
                  <a16:creationId xmlns:a16="http://schemas.microsoft.com/office/drawing/2014/main" id="{458C57FA-C9AE-41C2-350C-F9DCB95D20F8}"/>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
              <a:extLst>
                <a:ext uri="{FF2B5EF4-FFF2-40B4-BE49-F238E27FC236}">
                  <a16:creationId xmlns:a16="http://schemas.microsoft.com/office/drawing/2014/main" id="{21762C5F-63AD-5580-2309-CA0AE94BE5D8}"/>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FB49524E-15EE-C8E2-55F0-072777BEE365}"/>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044D665A-9A8A-F1D2-F49D-3BDCD121EFE4}"/>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50F89BCF-8BDB-EF34-7893-4CCDA28B50EF}"/>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3145AD10-276A-84DA-2214-3FBDC1D017EB}"/>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10">
              <a:extLst>
                <a:ext uri="{FF2B5EF4-FFF2-40B4-BE49-F238E27FC236}">
                  <a16:creationId xmlns:a16="http://schemas.microsoft.com/office/drawing/2014/main" id="{CE8A264A-46F7-0C22-87CC-C54662807871}"/>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1">
              <a:extLst>
                <a:ext uri="{FF2B5EF4-FFF2-40B4-BE49-F238E27FC236}">
                  <a16:creationId xmlns:a16="http://schemas.microsoft.com/office/drawing/2014/main" id="{D0BD9DC5-9980-B0B4-E60B-6BE4DAADBA51}"/>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2">
              <a:extLst>
                <a:ext uri="{FF2B5EF4-FFF2-40B4-BE49-F238E27FC236}">
                  <a16:creationId xmlns:a16="http://schemas.microsoft.com/office/drawing/2014/main" id="{4FB2FDC9-80D1-7E1B-4365-4AD54E26E31D}"/>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D49BAE67-1358-7C98-27C9-01DBD6BE25A6}"/>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FFEEA715-4363-241A-20E0-DA39CF3F2E9D}"/>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5">
              <a:extLst>
                <a:ext uri="{FF2B5EF4-FFF2-40B4-BE49-F238E27FC236}">
                  <a16:creationId xmlns:a16="http://schemas.microsoft.com/office/drawing/2014/main" id="{AF367CE7-93B1-55BF-BBA5-7BC8508FC7A7}"/>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6">
              <a:extLst>
                <a:ext uri="{FF2B5EF4-FFF2-40B4-BE49-F238E27FC236}">
                  <a16:creationId xmlns:a16="http://schemas.microsoft.com/office/drawing/2014/main" id="{6F527E80-97B6-CDAB-9E1A-542739963DF4}"/>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7">
              <a:extLst>
                <a:ext uri="{FF2B5EF4-FFF2-40B4-BE49-F238E27FC236}">
                  <a16:creationId xmlns:a16="http://schemas.microsoft.com/office/drawing/2014/main" id="{94076880-10BA-C45B-C3EB-F8D148951843}"/>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8">
              <a:extLst>
                <a:ext uri="{FF2B5EF4-FFF2-40B4-BE49-F238E27FC236}">
                  <a16:creationId xmlns:a16="http://schemas.microsoft.com/office/drawing/2014/main" id="{C3152ABB-166F-2A49-B794-D56456786625}"/>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789678" y="4289889"/>
            <a:ext cx="205422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Côte d’Ivoire</a:t>
            </a:r>
          </a:p>
          <a:p>
            <a:pPr algn="ctr"/>
            <a:r>
              <a:rPr lang="en-US" sz="2400" b="1" dirty="0">
                <a:latin typeface="Source Sans Pro" panose="020B0503030403020204" pitchFamily="34" charset="0"/>
                <a:ea typeface="Source Sans Pro" panose="020B0503030403020204" pitchFamily="34" charset="0"/>
              </a:rPr>
              <a:t>25%</a:t>
            </a:r>
          </a:p>
        </p:txBody>
      </p:sp>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CA1DB"/>
                </a:solidFill>
              </a:rPr>
              <a:t>Indicateur</a:t>
            </a:r>
            <a:r>
              <a:rPr lang="en-US" b="1" i="0" dirty="0">
                <a:solidFill>
                  <a:srgbClr val="0CA1DB"/>
                </a:solidFill>
              </a:rPr>
              <a:t> 5.2.2</a:t>
            </a:r>
          </a:p>
        </p:txBody>
      </p:sp>
      <p:pic>
        <p:nvPicPr>
          <p:cNvPr id="3" name="Picture 2" descr="A picture containing text&#10;&#10;Description automatically generated">
            <a:extLst>
              <a:ext uri="{FF2B5EF4-FFF2-40B4-BE49-F238E27FC236}">
                <a16:creationId xmlns:a16="http://schemas.microsoft.com/office/drawing/2014/main" id="{82623622-3B7E-9062-3467-646F4430BB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8" name="Title 1">
            <a:extLst>
              <a:ext uri="{FF2B5EF4-FFF2-40B4-BE49-F238E27FC236}">
                <a16:creationId xmlns:a16="http://schemas.microsoft.com/office/drawing/2014/main" id="{A3A8539B-C74C-1404-C3C8-30AE069C69E2}"/>
              </a:ext>
            </a:extLst>
          </p:cNvPr>
          <p:cNvSpPr>
            <a:spLocks noGrp="1"/>
          </p:cNvSpPr>
          <p:nvPr>
            <p:ph type="title"/>
          </p:nvPr>
        </p:nvSpPr>
        <p:spPr>
          <a:xfrm>
            <a:off x="628647" y="447166"/>
            <a:ext cx="7143753" cy="792386"/>
          </a:xfrm>
        </p:spPr>
        <p:txBody>
          <a:bodyPr>
            <a:noAutofit/>
          </a:bodyPr>
          <a:lstStyle/>
          <a:p>
            <a:pPr algn="l"/>
            <a:r>
              <a:rPr lang="fr-FR" sz="3200" noProof="0" dirty="0"/>
              <a:t>Violence récente causée par n’importe quel mari/partenaire intime selon la région</a:t>
            </a:r>
          </a:p>
        </p:txBody>
      </p:sp>
      <p:sp>
        <p:nvSpPr>
          <p:cNvPr id="9" name="Content Placeholder 2">
            <a:extLst>
              <a:ext uri="{FF2B5EF4-FFF2-40B4-BE49-F238E27FC236}">
                <a16:creationId xmlns:a16="http://schemas.microsoft.com/office/drawing/2014/main" id="{C33CEFE7-A2DE-387C-2BBF-BE8924F71454}"/>
              </a:ext>
            </a:extLst>
          </p:cNvPr>
          <p:cNvSpPr>
            <a:spLocks noGrp="1"/>
          </p:cNvSpPr>
          <p:nvPr>
            <p:ph idx="1"/>
          </p:nvPr>
        </p:nvSpPr>
        <p:spPr>
          <a:xfrm>
            <a:off x="634037" y="1599942"/>
            <a:ext cx="2911808" cy="2564820"/>
          </a:xfrm>
        </p:spPr>
        <p:txBody>
          <a:bodyPr>
            <a:normAutofit/>
          </a:bodyPr>
          <a:lstStyle/>
          <a:p>
            <a:pPr algn="l"/>
            <a:r>
              <a:rPr lang="fr-FR" noProof="0" dirty="0"/>
              <a:t>Pourcentage de femmes de 15-49 ans ayant déjà eu un mari ou un partenaire intime qui ont subi des actes de violence émotionnelle, physique ou sexuelle commis par un mari/partenaire intime au cours des 12 derniers mois</a:t>
            </a:r>
          </a:p>
        </p:txBody>
      </p:sp>
      <p:sp>
        <p:nvSpPr>
          <p:cNvPr id="2" name="TextBox 1">
            <a:extLst>
              <a:ext uri="{FF2B5EF4-FFF2-40B4-BE49-F238E27FC236}">
                <a16:creationId xmlns:a16="http://schemas.microsoft.com/office/drawing/2014/main" id="{94CDD363-6088-372F-7395-172FE8DD908E}"/>
              </a:ext>
            </a:extLst>
          </p:cNvPr>
          <p:cNvSpPr txBox="1"/>
          <p:nvPr/>
        </p:nvSpPr>
        <p:spPr>
          <a:xfrm>
            <a:off x="7467219" y="2711264"/>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18 %</a:t>
            </a:r>
            <a:endParaRPr lang="fr-FR" sz="1800" dirty="0">
              <a:latin typeface="Source Sans Pro SemiBold" panose="020B0603030403020204" pitchFamily="34" charset="0"/>
              <a:ea typeface="Source Sans Pro SemiBold" panose="020B0603030403020204" pitchFamily="34" charset="0"/>
            </a:endParaRPr>
          </a:p>
        </p:txBody>
      </p:sp>
      <p:sp>
        <p:nvSpPr>
          <p:cNvPr id="5" name="TextBox 4">
            <a:extLst>
              <a:ext uri="{FF2B5EF4-FFF2-40B4-BE49-F238E27FC236}">
                <a16:creationId xmlns:a16="http://schemas.microsoft.com/office/drawing/2014/main" id="{53C1CA81-4A6E-A9B7-C91C-3AEE9C072D11}"/>
              </a:ext>
            </a:extLst>
          </p:cNvPr>
          <p:cNvSpPr txBox="1"/>
          <p:nvPr/>
        </p:nvSpPr>
        <p:spPr>
          <a:xfrm>
            <a:off x="4725551" y="2882352"/>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25 %</a:t>
            </a:r>
            <a:endParaRPr lang="fr-FR" sz="1800" dirty="0">
              <a:latin typeface="Source Sans Pro SemiBold" panose="020B0603030403020204" pitchFamily="34" charset="0"/>
              <a:ea typeface="Source Sans Pro SemiBold" panose="020B0603030403020204" pitchFamily="34" charset="0"/>
            </a:endParaRPr>
          </a:p>
        </p:txBody>
      </p:sp>
      <p:sp>
        <p:nvSpPr>
          <p:cNvPr id="6" name="TextBox 5">
            <a:extLst>
              <a:ext uri="{FF2B5EF4-FFF2-40B4-BE49-F238E27FC236}">
                <a16:creationId xmlns:a16="http://schemas.microsoft.com/office/drawing/2014/main" id="{0409EBD9-EA70-1A79-ED25-403A2E93BD5E}"/>
              </a:ext>
            </a:extLst>
          </p:cNvPr>
          <p:cNvSpPr txBox="1"/>
          <p:nvPr/>
        </p:nvSpPr>
        <p:spPr>
          <a:xfrm>
            <a:off x="6131756" y="2819050"/>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21 %</a:t>
            </a:r>
            <a:endParaRPr lang="fr-FR" sz="1800" dirty="0">
              <a:latin typeface="Source Sans Pro SemiBold" panose="020B0603030403020204" pitchFamily="34" charset="0"/>
              <a:ea typeface="Source Sans Pro SemiBold" panose="020B0603030403020204" pitchFamily="34" charset="0"/>
            </a:endParaRPr>
          </a:p>
        </p:txBody>
      </p:sp>
      <p:sp>
        <p:nvSpPr>
          <p:cNvPr id="7" name="TextBox 6">
            <a:extLst>
              <a:ext uri="{FF2B5EF4-FFF2-40B4-BE49-F238E27FC236}">
                <a16:creationId xmlns:a16="http://schemas.microsoft.com/office/drawing/2014/main" id="{1C0824B3-56AD-F60C-03C4-AA1029AC0D00}"/>
              </a:ext>
            </a:extLst>
          </p:cNvPr>
          <p:cNvSpPr txBox="1"/>
          <p:nvPr/>
        </p:nvSpPr>
        <p:spPr>
          <a:xfrm>
            <a:off x="6561817" y="3900138"/>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22 %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2684DE15-5D5E-B65C-AFBC-BE81AF9344A7}"/>
              </a:ext>
            </a:extLst>
          </p:cNvPr>
          <p:cNvSpPr txBox="1"/>
          <p:nvPr/>
        </p:nvSpPr>
        <p:spPr>
          <a:xfrm>
            <a:off x="6549886" y="4900709"/>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24 %</a:t>
            </a:r>
            <a:endParaRPr lang="fr-FR" sz="1800" dirty="0">
              <a:latin typeface="Source Sans Pro SemiBold" panose="020B0603030403020204" pitchFamily="34" charset="0"/>
              <a:ea typeface="Source Sans Pro SemiBold" panose="020B0603030403020204" pitchFamily="34" charset="0"/>
            </a:endParaRPr>
          </a:p>
        </p:txBody>
      </p:sp>
      <p:sp>
        <p:nvSpPr>
          <p:cNvPr id="11" name="TextBox 10">
            <a:extLst>
              <a:ext uri="{FF2B5EF4-FFF2-40B4-BE49-F238E27FC236}">
                <a16:creationId xmlns:a16="http://schemas.microsoft.com/office/drawing/2014/main" id="{F7802E5D-C851-2A86-FFB0-478ED1C2741D}"/>
              </a:ext>
            </a:extLst>
          </p:cNvPr>
          <p:cNvSpPr txBox="1"/>
          <p:nvPr/>
        </p:nvSpPr>
        <p:spPr>
          <a:xfrm>
            <a:off x="3488085" y="4033025"/>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37 %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9350A50D-925A-CD8E-6566-B5423E48EE0B}"/>
              </a:ext>
            </a:extLst>
          </p:cNvPr>
          <p:cNvSpPr txBox="1"/>
          <p:nvPr/>
        </p:nvSpPr>
        <p:spPr>
          <a:xfrm>
            <a:off x="4668223" y="3917599"/>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20 %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31B7BB22-6142-803B-7D56-67E12DAEB1BB}"/>
              </a:ext>
            </a:extLst>
          </p:cNvPr>
          <p:cNvSpPr txBox="1"/>
          <p:nvPr/>
        </p:nvSpPr>
        <p:spPr>
          <a:xfrm>
            <a:off x="4435032" y="5170185"/>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24 %</a:t>
            </a:r>
            <a:endParaRPr lang="fr-FR" sz="1800" dirty="0">
              <a:latin typeface="Source Sans Pro SemiBold" panose="020B0603030403020204" pitchFamily="34" charset="0"/>
              <a:ea typeface="Source Sans Pro SemiBold" panose="020B0603030403020204" pitchFamily="34" charset="0"/>
            </a:endParaRPr>
          </a:p>
        </p:txBody>
      </p:sp>
      <p:sp>
        <p:nvSpPr>
          <p:cNvPr id="14" name="TextBox 13">
            <a:extLst>
              <a:ext uri="{FF2B5EF4-FFF2-40B4-BE49-F238E27FC236}">
                <a16:creationId xmlns:a16="http://schemas.microsoft.com/office/drawing/2014/main" id="{5EE7F816-C862-9C33-63A1-F22DCD057FE6}"/>
              </a:ext>
            </a:extLst>
          </p:cNvPr>
          <p:cNvSpPr txBox="1"/>
          <p:nvPr/>
        </p:nvSpPr>
        <p:spPr>
          <a:xfrm>
            <a:off x="5311160" y="4684461"/>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34 %</a:t>
            </a:r>
          </a:p>
        </p:txBody>
      </p:sp>
      <p:cxnSp>
        <p:nvCxnSpPr>
          <p:cNvPr id="15" name="Straight Connector 14">
            <a:extLst>
              <a:ext uri="{FF2B5EF4-FFF2-40B4-BE49-F238E27FC236}">
                <a16:creationId xmlns:a16="http://schemas.microsoft.com/office/drawing/2014/main" id="{6A91EAD4-79BF-214E-0761-EA6EC810C832}"/>
              </a:ext>
            </a:extLst>
          </p:cNvPr>
          <p:cNvCxnSpPr>
            <a:cxnSpLocks/>
          </p:cNvCxnSpPr>
          <p:nvPr/>
        </p:nvCxnSpPr>
        <p:spPr>
          <a:xfrm>
            <a:off x="6214635" y="4444198"/>
            <a:ext cx="57273" cy="1734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83074F7-63D5-285A-6BF8-E3A9520B8669}"/>
              </a:ext>
            </a:extLst>
          </p:cNvPr>
          <p:cNvCxnSpPr>
            <a:cxnSpLocks/>
          </p:cNvCxnSpPr>
          <p:nvPr/>
        </p:nvCxnSpPr>
        <p:spPr>
          <a:xfrm>
            <a:off x="7220932" y="5698978"/>
            <a:ext cx="681339" cy="444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F363AF4-4341-949C-B39C-1428F44FF44B}"/>
              </a:ext>
            </a:extLst>
          </p:cNvPr>
          <p:cNvSpPr txBox="1"/>
          <p:nvPr/>
        </p:nvSpPr>
        <p:spPr>
          <a:xfrm>
            <a:off x="7711910" y="5995220"/>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24 %</a:t>
            </a:r>
            <a:endParaRPr lang="fr-FR" sz="1800" dirty="0">
              <a:latin typeface="Source Sans Pro SemiBold" panose="020B0603030403020204" pitchFamily="34" charset="0"/>
              <a:ea typeface="Source Sans Pro SemiBold" panose="020B0603030403020204" pitchFamily="34" charset="0"/>
            </a:endParaRPr>
          </a:p>
        </p:txBody>
      </p:sp>
      <p:sp>
        <p:nvSpPr>
          <p:cNvPr id="18" name="TextBox 17">
            <a:extLst>
              <a:ext uri="{FF2B5EF4-FFF2-40B4-BE49-F238E27FC236}">
                <a16:creationId xmlns:a16="http://schemas.microsoft.com/office/drawing/2014/main" id="{1C819FBD-4906-B769-22CA-DEA5375DD31D}"/>
              </a:ext>
            </a:extLst>
          </p:cNvPr>
          <p:cNvSpPr txBox="1"/>
          <p:nvPr/>
        </p:nvSpPr>
        <p:spPr>
          <a:xfrm>
            <a:off x="7635106" y="5249097"/>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25 %</a:t>
            </a:r>
            <a:endParaRPr lang="fr-FR" sz="1800" dirty="0">
              <a:latin typeface="Source Sans Pro SemiBold" panose="020B0603030403020204" pitchFamily="34" charset="0"/>
              <a:ea typeface="Source Sans Pro SemiBold" panose="020B0603030403020204" pitchFamily="34" charset="0"/>
            </a:endParaRPr>
          </a:p>
        </p:txBody>
      </p:sp>
      <p:sp>
        <p:nvSpPr>
          <p:cNvPr id="19" name="TextBox 18">
            <a:extLst>
              <a:ext uri="{FF2B5EF4-FFF2-40B4-BE49-F238E27FC236}">
                <a16:creationId xmlns:a16="http://schemas.microsoft.com/office/drawing/2014/main" id="{0381E871-266D-ACDD-98A6-FA9DB26B423E}"/>
              </a:ext>
            </a:extLst>
          </p:cNvPr>
          <p:cNvSpPr txBox="1"/>
          <p:nvPr/>
        </p:nvSpPr>
        <p:spPr>
          <a:xfrm>
            <a:off x="3775284" y="1855029"/>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27 %</a:t>
            </a:r>
          </a:p>
        </p:txBody>
      </p:sp>
      <p:sp>
        <p:nvSpPr>
          <p:cNvPr id="20" name="TextBox 19">
            <a:extLst>
              <a:ext uri="{FF2B5EF4-FFF2-40B4-BE49-F238E27FC236}">
                <a16:creationId xmlns:a16="http://schemas.microsoft.com/office/drawing/2014/main" id="{6553305E-88FE-C89B-EF9C-BBA0C8FECCC1}"/>
              </a:ext>
            </a:extLst>
          </p:cNvPr>
          <p:cNvSpPr txBox="1"/>
          <p:nvPr/>
        </p:nvSpPr>
        <p:spPr>
          <a:xfrm>
            <a:off x="5322506" y="1830561"/>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27 %</a:t>
            </a:r>
            <a:endParaRPr lang="fr-FR" sz="1800" dirty="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138C7ABD-DA38-E7B9-4CD1-0100883B1269}"/>
              </a:ext>
            </a:extLst>
          </p:cNvPr>
          <p:cNvSpPr txBox="1"/>
          <p:nvPr/>
        </p:nvSpPr>
        <p:spPr>
          <a:xfrm>
            <a:off x="5907232" y="6115522"/>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19 %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558224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539873"/>
          </a:xfrm>
        </p:spPr>
        <p:txBody>
          <a:bodyPr>
            <a:normAutofit fontScale="90000"/>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987546"/>
            <a:ext cx="8101693" cy="5460214"/>
          </a:xfrm>
        </p:spPr>
        <p:txBody>
          <a:bodyPr>
            <a:noAutofit/>
          </a:bodyPr>
          <a:lstStyle/>
          <a:p>
            <a:pPr>
              <a:lnSpc>
                <a:spcPct val="100000"/>
              </a:lnSpc>
            </a:pPr>
            <a:r>
              <a:rPr lang="fr-FR" sz="2200" i="0" noProof="0" dirty="0"/>
              <a:t>Parmi les femmes de 15-49 ans :</a:t>
            </a:r>
          </a:p>
          <a:p>
            <a:pPr marL="285750" indent="-285750">
              <a:lnSpc>
                <a:spcPct val="100000"/>
              </a:lnSpc>
              <a:buFont typeface="Arial" panose="020B0604020202020204" pitchFamily="34" charset="0"/>
              <a:buChar char="•"/>
            </a:pPr>
            <a:r>
              <a:rPr lang="fr-FR" sz="2200" b="1" i="0" noProof="0" dirty="0">
                <a:solidFill>
                  <a:schemeClr val="accent5"/>
                </a:solidFill>
              </a:rPr>
              <a:t>26 % </a:t>
            </a:r>
            <a:r>
              <a:rPr lang="fr-FR" sz="2200" i="0" noProof="0" dirty="0"/>
              <a:t>des femmes </a:t>
            </a:r>
            <a:r>
              <a:rPr lang="fr-FR" sz="2200" b="1" i="0" noProof="0" dirty="0">
                <a:solidFill>
                  <a:schemeClr val="accent5"/>
                </a:solidFill>
              </a:rPr>
              <a:t>ont subi des actes de violence physique depuis l’âge de 15 ans</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noProof="0" dirty="0">
                <a:solidFill>
                  <a:schemeClr val="accent5"/>
                </a:solidFill>
              </a:rPr>
              <a:t>7 % </a:t>
            </a:r>
            <a:r>
              <a:rPr lang="fr-FR" sz="2200" i="0" noProof="0" dirty="0"/>
              <a:t>de femmes </a:t>
            </a:r>
            <a:r>
              <a:rPr lang="fr-FR" sz="2200" b="1" i="0" noProof="0" dirty="0">
                <a:solidFill>
                  <a:schemeClr val="accent5"/>
                </a:solidFill>
              </a:rPr>
              <a:t>ont subi des actes de violence sexuelle</a:t>
            </a:r>
            <a:r>
              <a:rPr lang="fr-FR" sz="2200" i="0" noProof="0" dirty="0"/>
              <a:t>.</a:t>
            </a:r>
            <a:endParaRPr lang="fr-FR" sz="2200" b="1" i="0" noProof="0" dirty="0">
              <a:solidFill>
                <a:schemeClr val="accent5"/>
              </a:solidFill>
            </a:endParaRPr>
          </a:p>
          <a:p>
            <a:pPr marL="285750" indent="-285750">
              <a:lnSpc>
                <a:spcPct val="100000"/>
              </a:lnSpc>
              <a:buFont typeface="Arial" panose="020B0604020202020204" pitchFamily="34" charset="0"/>
              <a:buChar char="•"/>
            </a:pPr>
            <a:r>
              <a:rPr lang="fr-FR" sz="2200" b="1" i="0" noProof="0" dirty="0">
                <a:solidFill>
                  <a:schemeClr val="accent5"/>
                </a:solidFill>
              </a:rPr>
              <a:t>30 % </a:t>
            </a:r>
            <a:r>
              <a:rPr lang="fr-FR" sz="2200" i="0" noProof="0" dirty="0"/>
              <a:t>des femmes ayant subi des actes de violence physique et/ou sexuelle </a:t>
            </a:r>
            <a:r>
              <a:rPr lang="fr-FR" sz="2200" b="1" i="0" noProof="0" dirty="0">
                <a:solidFill>
                  <a:schemeClr val="accent5"/>
                </a:solidFill>
              </a:rPr>
              <a:t>ont recherché de l’aide pour arrêter la violence</a:t>
            </a:r>
            <a:r>
              <a:rPr lang="fr-FR" sz="2200" i="0" noProof="0" dirty="0"/>
              <a:t>.</a:t>
            </a:r>
            <a:r>
              <a:rPr lang="fr-FR" sz="2200" b="1" i="0" noProof="0" dirty="0">
                <a:solidFill>
                  <a:schemeClr val="accent5"/>
                </a:solidFill>
              </a:rPr>
              <a:t> </a:t>
            </a:r>
            <a:endParaRPr lang="fr-FR" sz="2200" i="0" noProof="0" dirty="0"/>
          </a:p>
          <a:p>
            <a:pPr>
              <a:lnSpc>
                <a:spcPct val="100000"/>
              </a:lnSpc>
            </a:pPr>
            <a:r>
              <a:rPr lang="fr-FR" sz="2200" i="0" noProof="0" dirty="0"/>
              <a:t>Parmi les femmes de 15-49 ans ayant déjà eu un mari ou un partenaire intime :</a:t>
            </a:r>
          </a:p>
          <a:p>
            <a:pPr marL="285750" indent="-285750">
              <a:lnSpc>
                <a:spcPct val="100000"/>
              </a:lnSpc>
              <a:buFont typeface="Arial" panose="020B0604020202020204" pitchFamily="34" charset="0"/>
              <a:buChar char="•"/>
            </a:pPr>
            <a:r>
              <a:rPr lang="fr-FR" sz="2200" b="1" i="0" noProof="0" dirty="0">
                <a:solidFill>
                  <a:schemeClr val="accent5"/>
                </a:solidFill>
              </a:rPr>
              <a:t>30 % </a:t>
            </a:r>
            <a:r>
              <a:rPr lang="fr-FR" sz="2200" i="0" noProof="0" dirty="0"/>
              <a:t>des femmes </a:t>
            </a:r>
            <a:r>
              <a:rPr lang="fr-FR" sz="2200" b="1" i="0" noProof="0" dirty="0">
                <a:solidFill>
                  <a:schemeClr val="accent5"/>
                </a:solidFill>
              </a:rPr>
              <a:t>ont subi des actes de violence physique, sexuelle ou émotionnelle </a:t>
            </a:r>
            <a:r>
              <a:rPr lang="fr-FR" sz="2200" i="0" noProof="0" dirty="0"/>
              <a:t>de la part de leur mari/partenaire intime actuel ou le plus récent.</a:t>
            </a:r>
          </a:p>
          <a:p>
            <a:pPr marL="285750" indent="-285750">
              <a:lnSpc>
                <a:spcPct val="100000"/>
              </a:lnSpc>
              <a:buFont typeface="Arial" panose="020B0604020202020204" pitchFamily="34" charset="0"/>
              <a:buChar char="•"/>
            </a:pPr>
            <a:r>
              <a:rPr lang="fr-FR" sz="2200" b="1" i="0" noProof="0">
                <a:solidFill>
                  <a:schemeClr val="accent5"/>
                </a:solidFill>
              </a:rPr>
              <a:t>25 </a:t>
            </a:r>
            <a:r>
              <a:rPr lang="fr-FR" sz="2200" b="1" i="0" noProof="0" dirty="0">
                <a:solidFill>
                  <a:schemeClr val="accent5"/>
                </a:solidFill>
              </a:rPr>
              <a:t>% </a:t>
            </a:r>
            <a:r>
              <a:rPr lang="fr-FR" sz="2200" i="0" noProof="0" dirty="0"/>
              <a:t>des femmes </a:t>
            </a:r>
            <a:r>
              <a:rPr lang="fr-FR" sz="2200" b="1" i="0" noProof="0" dirty="0">
                <a:solidFill>
                  <a:schemeClr val="accent5"/>
                </a:solidFill>
              </a:rPr>
              <a:t>ont subi des actes de violence physique, sexuelle ou émotionnelle au cours des 12 derniers mois </a:t>
            </a:r>
            <a:r>
              <a:rPr lang="fr-FR" sz="2200" i="0" noProof="0" dirty="0"/>
              <a:t>de la part de n’importe quel mari/partenaire intime.</a:t>
            </a:r>
          </a:p>
          <a:p>
            <a:pPr>
              <a:lnSpc>
                <a:spcPct val="100000"/>
              </a:lnSpc>
            </a:pPr>
            <a:endParaRPr lang="fr-FR" sz="2200" i="0" noProof="0" dirty="0"/>
          </a:p>
          <a:p>
            <a:pPr>
              <a:lnSpc>
                <a:spcPct val="100000"/>
              </a:lnSpc>
            </a:pPr>
            <a:endParaRPr lang="fr-FR" sz="2200" i="0" noProof="0" dirty="0"/>
          </a:p>
          <a:p>
            <a:pPr>
              <a:lnSpc>
                <a:spcPct val="100000"/>
              </a:lnSpc>
            </a:pPr>
            <a:endParaRPr lang="fr-FR"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fr-FR" noProof="0" dirty="0"/>
              <a:t>Terminologie utilisée dans l’EDS-CI 2021</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20000"/>
          </a:bodyPr>
          <a:lstStyle/>
          <a:p>
            <a:pPr>
              <a:lnSpc>
                <a:spcPct val="110000"/>
              </a:lnSpc>
            </a:pPr>
            <a:r>
              <a:rPr lang="fr-FR" sz="2400" b="1" i="0" noProof="0" dirty="0">
                <a:solidFill>
                  <a:schemeClr val="accent5"/>
                </a:solidFill>
              </a:rPr>
              <a:t>Mari : </a:t>
            </a:r>
            <a:r>
              <a:rPr lang="fr-FR" sz="2400" i="0" noProof="0" dirty="0"/>
              <a:t>un homme avec lequel une femme est mariée ou avec lequel elle vit comme si elle était mariée</a:t>
            </a:r>
            <a:endParaRPr lang="fr-FR" sz="2400" i="0" dirty="0"/>
          </a:p>
          <a:p>
            <a:pPr>
              <a:lnSpc>
                <a:spcPct val="110000"/>
              </a:lnSpc>
            </a:pPr>
            <a:r>
              <a:rPr lang="fr-FR" sz="2400" b="1" i="0" noProof="0" dirty="0">
                <a:solidFill>
                  <a:schemeClr val="accent5"/>
                </a:solidFill>
              </a:rPr>
              <a:t>Partenaire intime :</a:t>
            </a:r>
            <a:r>
              <a:rPr lang="fr-FR" sz="2400" b="1" i="0" noProof="0" dirty="0"/>
              <a:t> </a:t>
            </a:r>
            <a:r>
              <a:rPr lang="fr-FR" sz="2400" i="0" noProof="0" dirty="0"/>
              <a:t>un homme avec lequel une femme qui n’a jamais été mariée entretient une relation qui implique une intimité physique et/ou sentimentale qui dure et dont on s’attend à ce qu’elle dure. N’inclut pas un </a:t>
            </a:r>
            <a:r>
              <a:rPr lang="fr-FR" sz="2400" b="1" i="0" noProof="0" dirty="0">
                <a:solidFill>
                  <a:schemeClr val="accent5"/>
                </a:solidFill>
              </a:rPr>
              <a:t>mari</a:t>
            </a:r>
            <a:r>
              <a:rPr lang="fr-FR" sz="2400" i="0" noProof="0" dirty="0"/>
              <a:t> ou </a:t>
            </a:r>
            <a:r>
              <a:rPr lang="fr-FR" sz="2400" b="1" i="0" noProof="0" dirty="0">
                <a:solidFill>
                  <a:schemeClr val="accent5"/>
                </a:solidFill>
              </a:rPr>
              <a:t>petit ami</a:t>
            </a:r>
          </a:p>
          <a:p>
            <a:pPr>
              <a:lnSpc>
                <a:spcPct val="110000"/>
              </a:lnSpc>
            </a:pPr>
            <a:r>
              <a:rPr lang="fr-FR" sz="2400" b="1" i="0" noProof="0" dirty="0">
                <a:solidFill>
                  <a:schemeClr val="accent5"/>
                </a:solidFill>
              </a:rPr>
              <a:t>Mari/ Partenaire intime : </a:t>
            </a:r>
            <a:r>
              <a:rPr lang="fr-FR" sz="2400" i="0" noProof="0" dirty="0"/>
              <a:t>se réfère au mari actuel pour les femmes actuellement mariées, au mari le plus récent pour les femmes divorcées, séparées ou veuves, au partenaire intime actuel pour les femmes jamais mariées qui ont actuellement un partenaire intime, et au partenaire intime le plus récent pour les femmes jamais mariées qui n’ont pas actuellement de partenaire intime mais en ont eu un dans le passé.</a:t>
            </a:r>
            <a:endParaRPr lang="fr-FR" sz="2400" b="1" i="0" noProof="0" dirty="0"/>
          </a:p>
          <a:p>
            <a:pPr>
              <a:lnSpc>
                <a:spcPct val="110000"/>
              </a:lnSpc>
            </a:pPr>
            <a:r>
              <a:rPr lang="fr-FR" sz="2400" b="1" i="0" noProof="0" dirty="0">
                <a:solidFill>
                  <a:schemeClr val="accent5"/>
                </a:solidFill>
              </a:rPr>
              <a:t>Petit ami : </a:t>
            </a:r>
            <a:r>
              <a:rPr lang="fr-FR" sz="2400" i="0" noProof="0" dirty="0"/>
              <a:t>un homme avec lequel la femme entretient une relation occasionnelle et qu’elle n’a pas déclaré comme étant un partenaire intime</a:t>
            </a:r>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8A1A53C-4008-0269-DF86-C88F81F55A38}"/>
              </a:ext>
            </a:extLst>
          </p:cNvPr>
          <p:cNvSpPr>
            <a:spLocks noGrp="1"/>
          </p:cNvSpPr>
          <p:nvPr>
            <p:ph type="title"/>
          </p:nvPr>
        </p:nvSpPr>
        <p:spPr>
          <a:xfrm>
            <a:off x="628649" y="200356"/>
            <a:ext cx="8101693" cy="931758"/>
          </a:xfrm>
        </p:spPr>
        <p:txBody>
          <a:bodyPr>
            <a:normAutofit/>
          </a:bodyPr>
          <a:lstStyle/>
          <a:p>
            <a:r>
              <a:rPr lang="fr-FR" noProof="0" dirty="0"/>
              <a:t>Terminologie utilisée dans l’EDS-CI 2021</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a:bodyPr>
          <a:lstStyle/>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physique : </a:t>
            </a:r>
            <a:r>
              <a:rPr lang="fr-FR" sz="2400" i="0" noProof="0" dirty="0"/>
              <a:t>pousser, secouer ou lancer un objet à la figure ; gifler ; tordre le bras ou tirer les cheveux ; frapper de son poing ou à l’aide d’un objet pouvant blesser ; donner des coups de pied ou traîner de force ou infliger des coups ; tenter d’étrangler ou infliger des brûlures ; ou attaquer avec un couteau, une arme à feu ou une autre arme</a:t>
            </a:r>
          </a:p>
          <a:p>
            <a:pPr>
              <a:lnSpc>
                <a:spcPct val="110000"/>
              </a:lnSpc>
            </a:pPr>
            <a:r>
              <a:rPr lang="fr-FR" sz="2400" b="1" i="0" dirty="0">
                <a:solidFill>
                  <a:schemeClr val="accent5"/>
                </a:solidFill>
              </a:rPr>
              <a:t>V</a:t>
            </a:r>
            <a:r>
              <a:rPr lang="fr-FR" sz="2400" b="1" i="0" noProof="0" dirty="0" err="1">
                <a:solidFill>
                  <a:schemeClr val="accent5"/>
                </a:solidFill>
              </a:rPr>
              <a:t>iolence</a:t>
            </a:r>
            <a:r>
              <a:rPr lang="fr-FR" sz="2400" b="1" i="0" noProof="0" dirty="0">
                <a:solidFill>
                  <a:schemeClr val="accent5"/>
                </a:solidFill>
              </a:rPr>
              <a:t> sexuelle :</a:t>
            </a:r>
            <a:r>
              <a:rPr lang="fr-FR" sz="2400" b="1" i="0" noProof="0" dirty="0"/>
              <a:t> </a:t>
            </a:r>
            <a:r>
              <a:rPr lang="fr-FR" sz="2400" i="0" noProof="0" dirty="0"/>
              <a:t>Forcer physiquement à avoir des rapports sexuels ; forcer physiquement à accomplir tout autre acte sexuel ; forcer par la menace ou de toute autre façon à accomplir des actes sexuels </a:t>
            </a:r>
          </a:p>
          <a:p>
            <a:pPr>
              <a:lnSpc>
                <a:spcPct val="110000"/>
              </a:lnSpc>
            </a:pPr>
            <a:r>
              <a:rPr lang="fr-FR" sz="2400" b="1" i="0" noProof="0" dirty="0">
                <a:solidFill>
                  <a:schemeClr val="accent5"/>
                </a:solidFill>
              </a:rPr>
              <a:t>Violence émotionnelle : </a:t>
            </a:r>
            <a:r>
              <a:rPr lang="fr-FR" sz="2400" i="0" noProof="0" dirty="0"/>
              <a:t>Dire ou </a:t>
            </a:r>
            <a:r>
              <a:rPr lang="fr-FR" sz="2400" i="0" dirty="0"/>
              <a:t>faire </a:t>
            </a:r>
            <a:r>
              <a:rPr lang="fr-FR" sz="2400" i="0" noProof="0" dirty="0"/>
              <a:t>quelque chose pour humilier devant les autres ; menacer de blesser ou de faire du mal ou de faire du mal à une personne proche ; insulter ou mettre mal à l’aise</a:t>
            </a:r>
            <a:endParaRPr lang="fr-FR" sz="2400" b="1" i="0" noProof="0" dirty="0"/>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3243124"/>
          </a:xfrm>
        </p:spPr>
        <p:txBody>
          <a:bodyPr>
            <a:normAutofit/>
          </a:bodyPr>
          <a:lstStyle/>
          <a:p>
            <a:pPr marL="342900" indent="-342900" algn="l">
              <a:buFont typeface="Arial" panose="020B0604020202020204" pitchFamily="34" charset="0"/>
              <a:buChar char="•"/>
            </a:pPr>
            <a:r>
              <a:rPr lang="fr-FR" sz="3200" i="0" noProof="0" dirty="0"/>
              <a:t>Terminologie</a:t>
            </a:r>
          </a:p>
          <a:p>
            <a:pPr marL="342900" indent="-342900" algn="l">
              <a:buFont typeface="Arial" panose="020B0604020202020204" pitchFamily="34" charset="0"/>
              <a:buChar char="•"/>
            </a:pPr>
            <a:r>
              <a:rPr lang="fr-FR" sz="3200" b="1" i="0" noProof="0" dirty="0">
                <a:solidFill>
                  <a:schemeClr val="accent5"/>
                </a:solidFill>
              </a:rPr>
              <a:t>Expérience de la violence</a:t>
            </a:r>
          </a:p>
          <a:p>
            <a:pPr marL="342900" indent="-342900" algn="l">
              <a:buFont typeface="Arial" panose="020B0604020202020204" pitchFamily="34" charset="0"/>
              <a:buChar char="•"/>
            </a:pPr>
            <a:r>
              <a:rPr lang="fr-FR" sz="3200" i="0" noProof="0" dirty="0"/>
              <a:t>Recherche d’aide</a:t>
            </a:r>
          </a:p>
          <a:p>
            <a:pPr marL="342900" indent="-342900" algn="l">
              <a:buFont typeface="Arial" panose="020B0604020202020204" pitchFamily="34" charset="0"/>
              <a:buChar char="•"/>
            </a:pPr>
            <a:r>
              <a:rPr lang="fr-FR" sz="3200" i="0" noProof="0" dirty="0"/>
              <a:t>Violence de la part d’un </a:t>
            </a:r>
            <a:r>
              <a:rPr lang="fr-FR" sz="3200" i="0" dirty="0"/>
              <a:t>p</a:t>
            </a:r>
            <a:r>
              <a:rPr lang="fr-FR" sz="3200" i="0" noProof="0" dirty="0" err="1"/>
              <a:t>artenaire</a:t>
            </a:r>
            <a:r>
              <a:rPr lang="fr-FR" sz="3200" i="0" noProof="0" dirty="0"/>
              <a:t> intime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17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74596EFB-87F1-4DF3-178A-9648CB72331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physique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physique :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43873431"/>
              </p:ext>
            </p:extLst>
          </p:nvPr>
        </p:nvGraphicFramePr>
        <p:xfrm>
          <a:off x="628649" y="1643063"/>
          <a:ext cx="7886699" cy="505165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625358"/>
          </a:xfrm>
        </p:spPr>
        <p:txBody>
          <a:bodyPr>
            <a:noAutofit/>
          </a:bodyPr>
          <a:lstStyle/>
          <a:p>
            <a:pPr algn="l"/>
            <a:r>
              <a:rPr lang="fr-FR" sz="3200" noProof="0" dirty="0"/>
              <a:t>Personnes ayant commis les actes de violence physique </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physique depuis l’âge de 15 ans, pourcentage ayant déclaré que des personnes spécifiques étaient les auteurs des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470104925"/>
              </p:ext>
            </p:extLst>
          </p:nvPr>
        </p:nvGraphicFramePr>
        <p:xfrm>
          <a:off x="628650" y="2551328"/>
          <a:ext cx="7886699" cy="4306672"/>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34786" y="206828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mariées/ déjà eu un partenaire intime</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8690" y="1954176"/>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jamais mariées/ jamais eu un partenaire intime</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noProof="0" dirty="0"/>
              <a:t>Expérience de violence sexuelle</a:t>
            </a:r>
          </a:p>
        </p:txBody>
      </p:sp>
      <p:sp>
        <p:nvSpPr>
          <p:cNvPr id="6" name="Content Placeholder 2">
            <a:extLst>
              <a:ext uri="{FF2B5EF4-FFF2-40B4-BE49-F238E27FC236}">
                <a16:creationId xmlns:a16="http://schemas.microsoft.com/office/drawing/2014/main" id="{31B3C0CC-6498-F235-F14C-954A5CEFDAA8}"/>
              </a:ext>
            </a:extLst>
          </p:cNvPr>
          <p:cNvSpPr>
            <a:spLocks noGrp="1"/>
          </p:cNvSpPr>
          <p:nvPr>
            <p:ph idx="1"/>
          </p:nvPr>
        </p:nvSpPr>
        <p:spPr>
          <a:xfrm>
            <a:off x="628649" y="1295400"/>
            <a:ext cx="7886700" cy="419100"/>
          </a:xfrm>
        </p:spPr>
        <p:txBody>
          <a:bodyPr>
            <a:normAutofit/>
          </a:bodyPr>
          <a:lstStyle/>
          <a:p>
            <a:r>
              <a:rPr lang="fr-FR" noProof="0" dirty="0"/>
              <a:t>Pourcentage de femmes de 15-49 ans ayant subi des actes de violence sexuelle :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77427192"/>
              </p:ext>
            </p:extLst>
          </p:nvPr>
        </p:nvGraphicFramePr>
        <p:xfrm>
          <a:off x="628649" y="1650206"/>
          <a:ext cx="7886699" cy="52077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fr-FR" sz="3200" noProof="0" dirty="0"/>
              <a:t>Personnes ayant commis les actes de violence sexuelle</a:t>
            </a:r>
          </a:p>
        </p:txBody>
      </p:sp>
      <p:sp>
        <p:nvSpPr>
          <p:cNvPr id="12" name="Content Placeholder 2">
            <a:extLst>
              <a:ext uri="{FF2B5EF4-FFF2-40B4-BE49-F238E27FC236}">
                <a16:creationId xmlns:a16="http://schemas.microsoft.com/office/drawing/2014/main" id="{34201B5C-9582-0C0A-1ACC-9488A4FBEA74}"/>
              </a:ext>
            </a:extLst>
          </p:cNvPr>
          <p:cNvSpPr>
            <a:spLocks noGrp="1"/>
          </p:cNvSpPr>
          <p:nvPr>
            <p:ph idx="1"/>
          </p:nvPr>
        </p:nvSpPr>
        <p:spPr>
          <a:xfrm>
            <a:off x="628646" y="1121228"/>
            <a:ext cx="7886700" cy="947058"/>
          </a:xfrm>
        </p:spPr>
        <p:txBody>
          <a:bodyPr>
            <a:normAutofit/>
          </a:bodyPr>
          <a:lstStyle/>
          <a:p>
            <a:pPr algn="l"/>
            <a:r>
              <a:rPr lang="fr-FR" dirty="0"/>
              <a:t>Parmi les femmes de </a:t>
            </a:r>
            <a:r>
              <a:rPr lang="fr-FR" noProof="0" dirty="0"/>
              <a:t>15-49 ans ayant subi des actes de violence sexuelle, pourcentage ayant déclaré que des personnes spécifiques étaient les auteurs des actes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843830781"/>
              </p:ext>
            </p:extLst>
          </p:nvPr>
        </p:nvGraphicFramePr>
        <p:xfrm>
          <a:off x="628647" y="2572087"/>
          <a:ext cx="7886699" cy="4180114"/>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73487"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E0BA0B7-CCD9-B683-F050-47BC8A0724EA}"/>
              </a:ext>
            </a:extLst>
          </p:cNvPr>
          <p:cNvSpPr txBox="1"/>
          <p:nvPr/>
        </p:nvSpPr>
        <p:spPr>
          <a:xfrm>
            <a:off x="5508173" y="3874738"/>
            <a:ext cx="2754084" cy="1239112"/>
          </a:xfrm>
          <a:prstGeom prst="rect">
            <a:avLst/>
          </a:prstGeom>
        </p:spPr>
        <p:txBody>
          <a:bodyPr vert="horz" wrap="square" lIns="91440" tIns="45720" rIns="91440" bIns="45720" rtlCol="0" anchor="ctr">
            <a:normAutofit/>
          </a:bodyPr>
          <a:lstStyle/>
          <a:p>
            <a:pPr algn="ctr"/>
            <a:r>
              <a:rPr lang="en-US" sz="1800" dirty="0">
                <a:ea typeface="Source Sans Pro" panose="020B0503030403020204" pitchFamily="34" charset="0"/>
              </a:rPr>
              <a:t>*Les </a:t>
            </a:r>
            <a:r>
              <a:rPr lang="fr-FR" sz="1800" dirty="0">
                <a:solidFill>
                  <a:srgbClr val="000000"/>
                </a:solidFill>
                <a:effectLst/>
                <a:ea typeface="Times New Roman" panose="02020603050405020304" pitchFamily="18" charset="0"/>
              </a:rPr>
              <a:t>valeurs sont basées sur moins de 25 cas non pondérés et elles ont donc été supprimées.</a:t>
            </a:r>
            <a:endParaRPr lang="en-US" sz="1800" dirty="0">
              <a:ea typeface="Source Sans Pro" panose="020B0503030403020204" pitchFamily="34" charset="0"/>
            </a:endParaRPr>
          </a:p>
        </p:txBody>
      </p:sp>
      <p:sp>
        <p:nvSpPr>
          <p:cNvPr id="13" name="Content Placeholder 2">
            <a:extLst>
              <a:ext uri="{FF2B5EF4-FFF2-40B4-BE49-F238E27FC236}">
                <a16:creationId xmlns:a16="http://schemas.microsoft.com/office/drawing/2014/main" id="{43B38DDF-EE67-8F4A-7B0F-41AB14B6293C}"/>
              </a:ext>
            </a:extLst>
          </p:cNvPr>
          <p:cNvSpPr txBox="1">
            <a:spLocks/>
          </p:cNvSpPr>
          <p:nvPr/>
        </p:nvSpPr>
        <p:spPr>
          <a:xfrm>
            <a:off x="734786" y="1875348"/>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déjà été mariées/ déjà eu un partenaire intime</a:t>
            </a:r>
          </a:p>
        </p:txBody>
      </p:sp>
      <p:sp>
        <p:nvSpPr>
          <p:cNvPr id="14" name="Content Placeholder 2">
            <a:extLst>
              <a:ext uri="{FF2B5EF4-FFF2-40B4-BE49-F238E27FC236}">
                <a16:creationId xmlns:a16="http://schemas.microsoft.com/office/drawing/2014/main" id="{48E41215-2AA6-8C8F-277B-B57573E9F205}"/>
              </a:ext>
            </a:extLst>
          </p:cNvPr>
          <p:cNvSpPr txBox="1">
            <a:spLocks/>
          </p:cNvSpPr>
          <p:nvPr/>
        </p:nvSpPr>
        <p:spPr>
          <a:xfrm>
            <a:off x="5268689" y="1875348"/>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Femmes jamais mariées/ jamais eu un partenaire intime</a:t>
            </a:r>
          </a:p>
        </p:txBody>
      </p: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VMX3MACP777Z-1177381151-24128</_dlc_DocId>
    <_dlc_DocIdUrl xmlns="d16efad5-0601-4cf0-b7c2-89968258c777">
      <Url>https://icfonline.sharepoint.com/sites/ihd-dhs/Dissemination/_layouts/15/DocIdRedir.aspx?ID=VMX3MACP777Z-1177381151-24128</Url>
      <Description>VMX3MACP777Z-1177381151-24128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9981E3BE-0910-4E81-BE17-3B9CCC885C4D}">
  <ds:schemaRefs>
    <ds:schemaRef ds:uri="http://www.w3.org/XML/1998/namespace"/>
    <ds:schemaRef ds:uri="fa6a9aea-fb0f-4ddd-aff8-712634b7d5fe"/>
    <ds:schemaRef ds:uri="83c4e5ee-5eea-4e8c-8b50-726738bccb6e"/>
    <ds:schemaRef ds:uri="http://schemas.microsoft.com/office/2006/documentManagement/types"/>
    <ds:schemaRef ds:uri="http://purl.org/dc/elements/1.1/"/>
    <ds:schemaRef ds:uri="http://schemas.microsoft.com/office/2006/metadata/properties"/>
    <ds:schemaRef ds:uri="http://purl.org/dc/dcmitype/"/>
    <ds:schemaRef ds:uri="d16efad5-0601-4cf0-b7c2-89968258c777"/>
    <ds:schemaRef ds:uri="http://purl.org/dc/term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0CB898E2-4BB6-435A-A40A-6AE3BD6B1D97}"/>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19439</TotalTime>
  <Words>1948</Words>
  <Application>Microsoft Office PowerPoint</Application>
  <PresentationFormat>On-screen Show (4:3)</PresentationFormat>
  <Paragraphs>167</Paragraphs>
  <Slides>24</Slides>
  <Notes>15</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24</vt:i4>
      </vt:variant>
    </vt:vector>
  </HeadingPairs>
  <TitlesOfParts>
    <vt:vector size="33" baseType="lpstr">
      <vt:lpstr>Arial</vt:lpstr>
      <vt:lpstr>Calibri</vt:lpstr>
      <vt:lpstr>Segoe UI</vt:lpstr>
      <vt:lpstr>Source Sans Pro</vt:lpstr>
      <vt:lpstr>Source Sans Pro SemiBold</vt:lpstr>
      <vt:lpstr>Times New Roman</vt:lpstr>
      <vt:lpstr>Custom Design</vt:lpstr>
      <vt:lpstr>3_Custom Design</vt:lpstr>
      <vt:lpstr>1_Custom Design</vt:lpstr>
      <vt:lpstr>PowerPoint Presentation</vt:lpstr>
      <vt:lpstr>PowerPoint Presentation</vt:lpstr>
      <vt:lpstr>Terminologie utilisée dans l’EDS-CI 2021</vt:lpstr>
      <vt:lpstr>Terminologie utilisée dans l’EDS-CI 2021</vt:lpstr>
      <vt:lpstr>PowerPoint Presentation</vt:lpstr>
      <vt:lpstr>Expérience de violence physique</vt:lpstr>
      <vt:lpstr>Personnes ayant commis les actes de violence physique </vt:lpstr>
      <vt:lpstr>Expérience de violence sexuelle</vt:lpstr>
      <vt:lpstr>Personnes ayant commis les actes de violence sexuelle</vt:lpstr>
      <vt:lpstr>Expérience de violence selon l’état matrimonial</vt:lpstr>
      <vt:lpstr>Expérience de violence sexuelle par n'importe quel partenaire non-intime</vt:lpstr>
      <vt:lpstr>Âge au premier acte de violence sexuelle </vt:lpstr>
      <vt:lpstr>PowerPoint Presentation</vt:lpstr>
      <vt:lpstr>Recherche d'aide pour arrêter la violence</vt:lpstr>
      <vt:lpstr>Sources/personnes auprès desquelles l'aide pour arrêter la violence a été recherchée</vt:lpstr>
      <vt:lpstr>PowerPoint Presentation</vt:lpstr>
      <vt:lpstr>Formes de comportement de contrôle du mari/ partenaire intime</vt:lpstr>
      <vt:lpstr>Violence à n’importe quel moment du mari/partenaire intime actuel ou le plus récent</vt:lpstr>
      <vt:lpstr>Violence récente causée par n’importe quel mari/partenaire intime</vt:lpstr>
      <vt:lpstr>Violence récente causée par n’importe quel mari/partenaire intime selon l’âge</vt:lpstr>
      <vt:lpstr>Violence récente causée par n’importe quel mari/partenaire intime  selon le niveau d’instruction</vt:lpstr>
      <vt:lpstr>Violence récente causée par n’importe quel mari/partenaire intime  selon le bien-être économique</vt:lpstr>
      <vt:lpstr>Violence récente causée par n’importe quel mari/partenaire intime selon la région</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5</cp:revision>
  <dcterms:created xsi:type="dcterms:W3CDTF">2022-12-05T19:39:34Z</dcterms:created>
  <dcterms:modified xsi:type="dcterms:W3CDTF">2023-08-31T00:19:17Z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bab20563-8e86-43d9-8fee-252bb401b895</vt:lpwstr>
  </property>
  <property fmtid="{D5CDD505-2E9C-101B-9397-08002B2CF9AE}" pid="4" name="MediaServiceImageTags">
    <vt:lpwstr/>
  </property>
</Properties>
</file>